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71"/>
  </p:notesMasterIdLst>
  <p:handoutMasterIdLst>
    <p:handoutMasterId r:id="rId72"/>
  </p:handoutMasterIdLst>
  <p:sldIdLst>
    <p:sldId id="497" r:id="rId2"/>
    <p:sldId id="547" r:id="rId3"/>
    <p:sldId id="620" r:id="rId4"/>
    <p:sldId id="428" r:id="rId5"/>
    <p:sldId id="583" r:id="rId6"/>
    <p:sldId id="585" r:id="rId7"/>
    <p:sldId id="616" r:id="rId8"/>
    <p:sldId id="405" r:id="rId9"/>
    <p:sldId id="617" r:id="rId10"/>
    <p:sldId id="618" r:id="rId11"/>
    <p:sldId id="619" r:id="rId12"/>
    <p:sldId id="587" r:id="rId13"/>
    <p:sldId id="403" r:id="rId14"/>
    <p:sldId id="586" r:id="rId15"/>
    <p:sldId id="415" r:id="rId16"/>
    <p:sldId id="551" r:id="rId17"/>
    <p:sldId id="471" r:id="rId18"/>
    <p:sldId id="472" r:id="rId19"/>
    <p:sldId id="473" r:id="rId20"/>
    <p:sldId id="474" r:id="rId21"/>
    <p:sldId id="475" r:id="rId22"/>
    <p:sldId id="482" r:id="rId23"/>
    <p:sldId id="476" r:id="rId24"/>
    <p:sldId id="477" r:id="rId25"/>
    <p:sldId id="478" r:id="rId26"/>
    <p:sldId id="479" r:id="rId27"/>
    <p:sldId id="552" r:id="rId28"/>
    <p:sldId id="588" r:id="rId29"/>
    <p:sldId id="590" r:id="rId30"/>
    <p:sldId id="591" r:id="rId31"/>
    <p:sldId id="534" r:id="rId32"/>
    <p:sldId id="488" r:id="rId33"/>
    <p:sldId id="592" r:id="rId34"/>
    <p:sldId id="621" r:id="rId35"/>
    <p:sldId id="593" r:id="rId36"/>
    <p:sldId id="561" r:id="rId37"/>
    <p:sldId id="594" r:id="rId38"/>
    <p:sldId id="595" r:id="rId39"/>
    <p:sldId id="596" r:id="rId40"/>
    <p:sldId id="597" r:id="rId41"/>
    <p:sldId id="598" r:id="rId42"/>
    <p:sldId id="599" r:id="rId43"/>
    <p:sldId id="600" r:id="rId44"/>
    <p:sldId id="601" r:id="rId45"/>
    <p:sldId id="602" r:id="rId46"/>
    <p:sldId id="603" r:id="rId47"/>
    <p:sldId id="604" r:id="rId48"/>
    <p:sldId id="605" r:id="rId49"/>
    <p:sldId id="606" r:id="rId50"/>
    <p:sldId id="607" r:id="rId51"/>
    <p:sldId id="608" r:id="rId52"/>
    <p:sldId id="609" r:id="rId53"/>
    <p:sldId id="610" r:id="rId54"/>
    <p:sldId id="568" r:id="rId55"/>
    <p:sldId id="611" r:id="rId56"/>
    <p:sldId id="628" r:id="rId57"/>
    <p:sldId id="624" r:id="rId58"/>
    <p:sldId id="627" r:id="rId59"/>
    <p:sldId id="629" r:id="rId60"/>
    <p:sldId id="630" r:id="rId61"/>
    <p:sldId id="631" r:id="rId62"/>
    <p:sldId id="632" r:id="rId63"/>
    <p:sldId id="538" r:id="rId64"/>
    <p:sldId id="612" r:id="rId65"/>
    <p:sldId id="634" r:id="rId66"/>
    <p:sldId id="613" r:id="rId67"/>
    <p:sldId id="622" r:id="rId68"/>
    <p:sldId id="614" r:id="rId69"/>
    <p:sldId id="623" r:id="rId70"/>
  </p:sldIdLst>
  <p:sldSz cx="12192000" cy="6858000"/>
  <p:notesSz cx="6858000" cy="9144000"/>
  <p:embeddedFontLst>
    <p:embeddedFont>
      <p:font typeface="Open Sans Light" panose="020B0306030504020204" pitchFamily="34" charset="0"/>
      <p:regular r:id="rId73"/>
      <p:italic r:id="rId74"/>
    </p:embeddedFont>
    <p:embeddedFont>
      <p:font typeface="Verdana" panose="020B0604030504040204" pitchFamily="34" charset="0"/>
      <p:regular r:id="rId75"/>
      <p:bold r:id="rId76"/>
      <p:italic r:id="rId77"/>
      <p:boldItalic r:id="rId78"/>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8" pos="6153" userDrawn="1">
          <p15:clr>
            <a:srgbClr val="A4A3A4"/>
          </p15:clr>
        </p15:guide>
        <p15:guide id="9" orient="horz" pos="216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vid Arroyo García" initials="DAG" lastIdx="2" clrIdx="0">
    <p:extLst>
      <p:ext uri="{19B8F6BF-5375-455C-9EA6-DF929625EA0E}">
        <p15:presenceInfo xmlns:p15="http://schemas.microsoft.com/office/powerpoint/2012/main" userId="1620948e854d155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FA8AB"/>
    <a:srgbClr val="6C63FF"/>
    <a:srgbClr val="544BFF"/>
    <a:srgbClr val="70C8CA"/>
    <a:srgbClr val="979799"/>
    <a:srgbClr val="999999"/>
    <a:srgbClr val="000B29"/>
    <a:srgbClr val="E99A01"/>
    <a:srgbClr val="101F48"/>
    <a:srgbClr val="2B313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467" autoAdjust="0"/>
    <p:restoredTop sz="93071" autoAdjust="0"/>
  </p:normalViewPr>
  <p:slideViewPr>
    <p:cSldViewPr snapToGrid="0" showGuides="1">
      <p:cViewPr varScale="1">
        <p:scale>
          <a:sx n="89" d="100"/>
          <a:sy n="89" d="100"/>
        </p:scale>
        <p:origin x="66" y="534"/>
      </p:cViewPr>
      <p:guideLst>
        <p:guide pos="6153"/>
        <p:guide orient="horz" pos="216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13908"/>
    </p:cViewPr>
  </p:sorterViewPr>
  <p:notesViewPr>
    <p:cSldViewPr snapToGrid="0">
      <p:cViewPr varScale="1">
        <p:scale>
          <a:sx n="54" d="100"/>
          <a:sy n="54" d="100"/>
        </p:scale>
        <p:origin x="2820" y="7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2.fntdata"/><Relationship Id="rId79"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font" Target="fonts/font5.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handoutMaster" Target="handoutMasters/handoutMaster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font" Target="fonts/font3.fntdata"/><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1.fntdata"/><Relationship Id="rId78" Type="http://schemas.openxmlformats.org/officeDocument/2006/relationships/font" Target="fonts/font6.fntdata"/><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4.fntdata"/><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a-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Hoja1!$B$1</c:f>
              <c:strCache>
                <c:ptCount val="1"/>
                <c:pt idx="0">
                  <c:v>Ventas</c:v>
                </c:pt>
              </c:strCache>
            </c:strRef>
          </c:tx>
          <c:spPr>
            <a:ln>
              <a:noFill/>
            </a:ln>
          </c:spPr>
          <c:dPt>
            <c:idx val="0"/>
            <c:bubble3D val="0"/>
            <c:spPr>
              <a:gradFill>
                <a:gsLst>
                  <a:gs pos="96000">
                    <a:schemeClr val="accent3"/>
                  </a:gs>
                  <a:gs pos="1000">
                    <a:srgbClr val="70C8CA"/>
                  </a:gs>
                </a:gsLst>
                <a:lin ang="5400000" scaled="0"/>
              </a:gradFill>
              <a:ln w="19050">
                <a:noFill/>
              </a:ln>
              <a:effectLst/>
            </c:spPr>
            <c:extLst>
              <c:ext xmlns:c16="http://schemas.microsoft.com/office/drawing/2014/chart" uri="{C3380CC4-5D6E-409C-BE32-E72D297353CC}">
                <c16:uniqueId val="{00000001-F1C6-44C8-83F7-230E5C2C37B4}"/>
              </c:ext>
            </c:extLst>
          </c:dPt>
          <c:dPt>
            <c:idx val="1"/>
            <c:bubble3D val="0"/>
            <c:spPr>
              <a:gradFill>
                <a:gsLst>
                  <a:gs pos="94000">
                    <a:schemeClr val="accent4"/>
                  </a:gs>
                  <a:gs pos="1000">
                    <a:schemeClr val="accent4">
                      <a:lumMod val="60000"/>
                      <a:lumOff val="40000"/>
                    </a:schemeClr>
                  </a:gs>
                </a:gsLst>
                <a:lin ang="10800000" scaled="0"/>
              </a:gradFill>
              <a:ln w="19050">
                <a:noFill/>
              </a:ln>
              <a:effectLst/>
            </c:spPr>
            <c:extLst>
              <c:ext xmlns:c16="http://schemas.microsoft.com/office/drawing/2014/chart" uri="{C3380CC4-5D6E-409C-BE32-E72D297353CC}">
                <c16:uniqueId val="{00000002-F1C6-44C8-83F7-230E5C2C37B4}"/>
              </c:ext>
            </c:extLst>
          </c:dPt>
          <c:dPt>
            <c:idx val="2"/>
            <c:bubble3D val="0"/>
            <c:spPr>
              <a:gradFill>
                <a:gsLst>
                  <a:gs pos="96000">
                    <a:schemeClr val="accent2"/>
                  </a:gs>
                  <a:gs pos="1000">
                    <a:schemeClr val="accent5">
                      <a:lumMod val="50000"/>
                    </a:schemeClr>
                  </a:gs>
                </a:gsLst>
                <a:lin ang="10800000" scaled="0"/>
              </a:gradFill>
              <a:ln w="19050">
                <a:noFill/>
              </a:ln>
              <a:effectLst/>
            </c:spPr>
            <c:extLst>
              <c:ext xmlns:c16="http://schemas.microsoft.com/office/drawing/2014/chart" uri="{C3380CC4-5D6E-409C-BE32-E72D297353CC}">
                <c16:uniqueId val="{00000003-F1C6-44C8-83F7-230E5C2C37B4}"/>
              </c:ext>
            </c:extLst>
          </c:dPt>
          <c:cat>
            <c:strRef>
              <c:f>Hoja1!$A$2:$A$4</c:f>
              <c:strCache>
                <c:ptCount val="3"/>
                <c:pt idx="0">
                  <c:v>1er trim.</c:v>
                </c:pt>
                <c:pt idx="1">
                  <c:v>2º trim.</c:v>
                </c:pt>
                <c:pt idx="2">
                  <c:v>3er trim.</c:v>
                </c:pt>
              </c:strCache>
            </c:strRef>
          </c:cat>
          <c:val>
            <c:numRef>
              <c:f>Hoja1!$B$2:$B$4</c:f>
              <c:numCache>
                <c:formatCode>0.00%</c:formatCode>
                <c:ptCount val="3"/>
                <c:pt idx="0">
                  <c:v>0.63229999999999997</c:v>
                </c:pt>
                <c:pt idx="1">
                  <c:v>0.317</c:v>
                </c:pt>
                <c:pt idx="2">
                  <c:v>5.0700000000000002E-2</c:v>
                </c:pt>
              </c:numCache>
            </c:numRef>
          </c:val>
          <c:extLst>
            <c:ext xmlns:c16="http://schemas.microsoft.com/office/drawing/2014/chart" uri="{C3380CC4-5D6E-409C-BE32-E72D297353CC}">
              <c16:uniqueId val="{00000000-F1C6-44C8-83F7-230E5C2C37B4}"/>
            </c:ext>
          </c:extLst>
        </c:ser>
        <c:dLbls>
          <c:showLegendKey val="0"/>
          <c:showVal val="0"/>
          <c:showCatName val="0"/>
          <c:showSerName val="0"/>
          <c:showPercent val="0"/>
          <c:showBubbleSize val="0"/>
          <c:showLeaderLines val="1"/>
        </c:dLbls>
        <c:firstSliceAng val="0"/>
        <c:holeSize val="8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a-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Hoja1!$B$1</c:f>
              <c:strCache>
                <c:ptCount val="1"/>
                <c:pt idx="0">
                  <c:v>Ventas</c:v>
                </c:pt>
              </c:strCache>
            </c:strRef>
          </c:tx>
          <c:spPr>
            <a:ln>
              <a:noFill/>
            </a:ln>
          </c:spPr>
          <c:dPt>
            <c:idx val="0"/>
            <c:bubble3D val="0"/>
            <c:spPr>
              <a:gradFill>
                <a:gsLst>
                  <a:gs pos="96000">
                    <a:schemeClr val="accent3"/>
                  </a:gs>
                  <a:gs pos="1000">
                    <a:srgbClr val="70C8CA"/>
                  </a:gs>
                </a:gsLst>
                <a:lin ang="5400000" scaled="0"/>
              </a:gradFill>
              <a:ln w="19050">
                <a:noFill/>
              </a:ln>
              <a:effectLst/>
            </c:spPr>
            <c:extLst>
              <c:ext xmlns:c16="http://schemas.microsoft.com/office/drawing/2014/chart" uri="{C3380CC4-5D6E-409C-BE32-E72D297353CC}">
                <c16:uniqueId val="{00000001-F1C6-44C8-83F7-230E5C2C37B4}"/>
              </c:ext>
            </c:extLst>
          </c:dPt>
          <c:dPt>
            <c:idx val="1"/>
            <c:bubble3D val="0"/>
            <c:spPr>
              <a:gradFill>
                <a:gsLst>
                  <a:gs pos="94000">
                    <a:schemeClr val="accent4"/>
                  </a:gs>
                  <a:gs pos="1000">
                    <a:schemeClr val="accent4">
                      <a:lumMod val="60000"/>
                      <a:lumOff val="40000"/>
                    </a:schemeClr>
                  </a:gs>
                </a:gsLst>
                <a:lin ang="10800000" scaled="0"/>
              </a:gradFill>
              <a:ln w="19050">
                <a:noFill/>
              </a:ln>
              <a:effectLst/>
            </c:spPr>
            <c:extLst>
              <c:ext xmlns:c16="http://schemas.microsoft.com/office/drawing/2014/chart" uri="{C3380CC4-5D6E-409C-BE32-E72D297353CC}">
                <c16:uniqueId val="{00000002-F1C6-44C8-83F7-230E5C2C37B4}"/>
              </c:ext>
            </c:extLst>
          </c:dPt>
          <c:dPt>
            <c:idx val="2"/>
            <c:bubble3D val="0"/>
            <c:spPr>
              <a:solidFill>
                <a:schemeClr val="accent2"/>
              </a:solidFill>
              <a:ln w="19050">
                <a:noFill/>
              </a:ln>
              <a:effectLst/>
            </c:spPr>
            <c:extLst>
              <c:ext xmlns:c16="http://schemas.microsoft.com/office/drawing/2014/chart" uri="{C3380CC4-5D6E-409C-BE32-E72D297353CC}">
                <c16:uniqueId val="{00000003-F1C6-44C8-83F7-230E5C2C37B4}"/>
              </c:ext>
            </c:extLst>
          </c:dPt>
          <c:dPt>
            <c:idx val="3"/>
            <c:bubble3D val="0"/>
            <c:spPr>
              <a:solidFill>
                <a:schemeClr val="tx1"/>
              </a:solidFill>
              <a:ln w="19050">
                <a:noFill/>
              </a:ln>
              <a:effectLst/>
            </c:spPr>
            <c:extLst>
              <c:ext xmlns:c16="http://schemas.microsoft.com/office/drawing/2014/chart" uri="{C3380CC4-5D6E-409C-BE32-E72D297353CC}">
                <c16:uniqueId val="{00000000-D270-4874-8F60-909776BC5F88}"/>
              </c:ext>
            </c:extLst>
          </c:dPt>
          <c:cat>
            <c:strRef>
              <c:f>Hoja1!$A$2:$A$5</c:f>
              <c:strCache>
                <c:ptCount val="4"/>
                <c:pt idx="0">
                  <c:v>1er trim.</c:v>
                </c:pt>
                <c:pt idx="1">
                  <c:v>2º trim.</c:v>
                </c:pt>
                <c:pt idx="2">
                  <c:v>3er trim.</c:v>
                </c:pt>
                <c:pt idx="3">
                  <c:v>4º trim.</c:v>
                </c:pt>
              </c:strCache>
            </c:strRef>
          </c:cat>
          <c:val>
            <c:numRef>
              <c:f>Hoja1!$B$2:$B$5</c:f>
              <c:numCache>
                <c:formatCode>0.00%</c:formatCode>
                <c:ptCount val="4"/>
                <c:pt idx="0">
                  <c:v>0.68779999999999997</c:v>
                </c:pt>
                <c:pt idx="1">
                  <c:v>0.3009</c:v>
                </c:pt>
                <c:pt idx="2">
                  <c:v>9.5999999999999992E-3</c:v>
                </c:pt>
                <c:pt idx="3">
                  <c:v>1.6999999999999999E-3</c:v>
                </c:pt>
              </c:numCache>
            </c:numRef>
          </c:val>
          <c:extLst>
            <c:ext xmlns:c16="http://schemas.microsoft.com/office/drawing/2014/chart" uri="{C3380CC4-5D6E-409C-BE32-E72D297353CC}">
              <c16:uniqueId val="{00000000-F1C6-44C8-83F7-230E5C2C37B4}"/>
            </c:ext>
          </c:extLst>
        </c:ser>
        <c:dLbls>
          <c:showLegendKey val="0"/>
          <c:showVal val="0"/>
          <c:showCatName val="0"/>
          <c:showSerName val="0"/>
          <c:showPercent val="0"/>
          <c:showBubbleSize val="0"/>
          <c:showLeaderLines val="1"/>
        </c:dLbls>
        <c:firstSliceAng val="0"/>
        <c:holeSize val="8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a-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Hoja1!$B$1</c:f>
              <c:strCache>
                <c:ptCount val="1"/>
                <c:pt idx="0">
                  <c:v>Ventas</c:v>
                </c:pt>
              </c:strCache>
            </c:strRef>
          </c:tx>
          <c:spPr>
            <a:ln>
              <a:noFill/>
            </a:ln>
          </c:spPr>
          <c:dPt>
            <c:idx val="0"/>
            <c:bubble3D val="0"/>
            <c:spPr>
              <a:gradFill>
                <a:gsLst>
                  <a:gs pos="60000">
                    <a:schemeClr val="accent3"/>
                  </a:gs>
                  <a:gs pos="1000">
                    <a:srgbClr val="70C8CA"/>
                  </a:gs>
                </a:gsLst>
                <a:lin ang="10800000" scaled="0"/>
              </a:gradFill>
              <a:ln w="19050">
                <a:noFill/>
              </a:ln>
              <a:effectLst/>
            </c:spPr>
            <c:extLst>
              <c:ext xmlns:c16="http://schemas.microsoft.com/office/drawing/2014/chart" uri="{C3380CC4-5D6E-409C-BE32-E72D297353CC}">
                <c16:uniqueId val="{00000001-F1C6-44C8-83F7-230E5C2C37B4}"/>
              </c:ext>
            </c:extLst>
          </c:dPt>
          <c:dPt>
            <c:idx val="1"/>
            <c:bubble3D val="0"/>
            <c:spPr>
              <a:gradFill>
                <a:gsLst>
                  <a:gs pos="94000">
                    <a:schemeClr val="accent4"/>
                  </a:gs>
                  <a:gs pos="1000">
                    <a:schemeClr val="accent4">
                      <a:lumMod val="60000"/>
                      <a:lumOff val="40000"/>
                    </a:schemeClr>
                  </a:gs>
                </a:gsLst>
                <a:lin ang="10800000" scaled="0"/>
              </a:gradFill>
              <a:ln w="19050">
                <a:noFill/>
              </a:ln>
              <a:effectLst/>
            </c:spPr>
            <c:extLst>
              <c:ext xmlns:c16="http://schemas.microsoft.com/office/drawing/2014/chart" uri="{C3380CC4-5D6E-409C-BE32-E72D297353CC}">
                <c16:uniqueId val="{00000002-F1C6-44C8-83F7-230E5C2C37B4}"/>
              </c:ext>
            </c:extLst>
          </c:dPt>
          <c:dPt>
            <c:idx val="2"/>
            <c:bubble3D val="0"/>
            <c:spPr>
              <a:solidFill>
                <a:schemeClr val="accent2"/>
              </a:solidFill>
              <a:ln w="19050">
                <a:noFill/>
              </a:ln>
              <a:effectLst/>
            </c:spPr>
            <c:extLst>
              <c:ext xmlns:c16="http://schemas.microsoft.com/office/drawing/2014/chart" uri="{C3380CC4-5D6E-409C-BE32-E72D297353CC}">
                <c16:uniqueId val="{00000003-F1C6-44C8-83F7-230E5C2C37B4}"/>
              </c:ext>
            </c:extLst>
          </c:dPt>
          <c:cat>
            <c:strRef>
              <c:f>Hoja1!$A$2:$A$4</c:f>
              <c:strCache>
                <c:ptCount val="3"/>
                <c:pt idx="0">
                  <c:v>1er trim.</c:v>
                </c:pt>
                <c:pt idx="1">
                  <c:v>2º trim.</c:v>
                </c:pt>
                <c:pt idx="2">
                  <c:v>3er trim.</c:v>
                </c:pt>
              </c:strCache>
            </c:strRef>
          </c:cat>
          <c:val>
            <c:numRef>
              <c:f>Hoja1!$B$2:$B$4</c:f>
              <c:numCache>
                <c:formatCode>0.00%</c:formatCode>
                <c:ptCount val="3"/>
                <c:pt idx="0">
                  <c:v>5.9799999999999999E-2</c:v>
                </c:pt>
                <c:pt idx="1">
                  <c:v>0.92310000000000003</c:v>
                </c:pt>
                <c:pt idx="2">
                  <c:v>1.7100000000000001E-2</c:v>
                </c:pt>
              </c:numCache>
            </c:numRef>
          </c:val>
          <c:extLst>
            <c:ext xmlns:c16="http://schemas.microsoft.com/office/drawing/2014/chart" uri="{C3380CC4-5D6E-409C-BE32-E72D297353CC}">
              <c16:uniqueId val="{00000000-F1C6-44C8-83F7-230E5C2C37B4}"/>
            </c:ext>
          </c:extLst>
        </c:ser>
        <c:dLbls>
          <c:showLegendKey val="0"/>
          <c:showVal val="0"/>
          <c:showCatName val="0"/>
          <c:showSerName val="0"/>
          <c:showPercent val="0"/>
          <c:showBubbleSize val="0"/>
          <c:showLeaderLines val="1"/>
        </c:dLbls>
        <c:firstSliceAng val="0"/>
        <c:holeSize val="8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a-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1064215091560494E-2"/>
          <c:y val="2.5132277273962871E-2"/>
          <c:w val="0.87574313963375816"/>
          <c:h val="0.94973544545207422"/>
        </c:manualLayout>
      </c:layout>
      <c:barChart>
        <c:barDir val="bar"/>
        <c:grouping val="clustered"/>
        <c:varyColors val="0"/>
        <c:ser>
          <c:idx val="0"/>
          <c:order val="0"/>
          <c:tx>
            <c:strRef>
              <c:f>Hoja1!$B$1</c:f>
              <c:strCache>
                <c:ptCount val="1"/>
                <c:pt idx="0">
                  <c:v>Serie 1</c:v>
                </c:pt>
              </c:strCache>
            </c:strRef>
          </c:tx>
          <c:spPr>
            <a:solidFill>
              <a:schemeClr val="accent3"/>
            </a:solidFill>
            <a:ln>
              <a:noFill/>
            </a:ln>
            <a:effectLst/>
          </c:spPr>
          <c:invertIfNegative val="0"/>
          <c:dPt>
            <c:idx val="0"/>
            <c:invertIfNegative val="0"/>
            <c:bubble3D val="0"/>
            <c:spPr>
              <a:solidFill>
                <a:srgbClr val="000B29"/>
              </a:solidFill>
              <a:ln>
                <a:noFill/>
              </a:ln>
              <a:effectLst/>
            </c:spPr>
            <c:extLst>
              <c:ext xmlns:c16="http://schemas.microsoft.com/office/drawing/2014/chart" uri="{C3380CC4-5D6E-409C-BE32-E72D297353CC}">
                <c16:uniqueId val="{00000007-A44F-4A8D-A9B8-0D2BB3A4DAA6}"/>
              </c:ext>
            </c:extLst>
          </c:dPt>
          <c:dPt>
            <c:idx val="1"/>
            <c:invertIfNegative val="0"/>
            <c:bubble3D val="0"/>
            <c:spPr>
              <a:solidFill>
                <a:schemeClr val="accent5">
                  <a:lumMod val="50000"/>
                </a:schemeClr>
              </a:solidFill>
              <a:ln>
                <a:noFill/>
              </a:ln>
              <a:effectLst/>
            </c:spPr>
            <c:extLst>
              <c:ext xmlns:c16="http://schemas.microsoft.com/office/drawing/2014/chart" uri="{C3380CC4-5D6E-409C-BE32-E72D297353CC}">
                <c16:uniqueId val="{00000006-A44F-4A8D-A9B8-0D2BB3A4DAA6}"/>
              </c:ext>
            </c:extLst>
          </c:dPt>
          <c:dPt>
            <c:idx val="2"/>
            <c:invertIfNegative val="0"/>
            <c:bubble3D val="0"/>
            <c:spPr>
              <a:solidFill>
                <a:srgbClr val="3FA8AB"/>
              </a:solidFill>
              <a:ln>
                <a:noFill/>
              </a:ln>
              <a:effectLst/>
            </c:spPr>
            <c:extLst>
              <c:ext xmlns:c16="http://schemas.microsoft.com/office/drawing/2014/chart" uri="{C3380CC4-5D6E-409C-BE32-E72D297353CC}">
                <c16:uniqueId val="{00000005-A44F-4A8D-A9B8-0D2BB3A4DAA6}"/>
              </c:ext>
            </c:extLst>
          </c:dPt>
          <c:dPt>
            <c:idx val="3"/>
            <c:invertIfNegative val="0"/>
            <c:bubble3D val="0"/>
            <c:spPr>
              <a:solidFill>
                <a:schemeClr val="accent2"/>
              </a:solidFill>
              <a:ln>
                <a:noFill/>
              </a:ln>
              <a:effectLst/>
            </c:spPr>
            <c:extLst>
              <c:ext xmlns:c16="http://schemas.microsoft.com/office/drawing/2014/chart" uri="{C3380CC4-5D6E-409C-BE32-E72D297353CC}">
                <c16:uniqueId val="{00000004-A44F-4A8D-A9B8-0D2BB3A4DAA6}"/>
              </c:ext>
            </c:extLst>
          </c:dPt>
          <c:dPt>
            <c:idx val="4"/>
            <c:invertIfNegative val="0"/>
            <c:bubble3D val="0"/>
            <c:spPr>
              <a:solidFill>
                <a:schemeClr val="accent4"/>
              </a:solidFill>
              <a:ln>
                <a:noFill/>
              </a:ln>
              <a:effectLst/>
            </c:spPr>
            <c:extLst>
              <c:ext xmlns:c16="http://schemas.microsoft.com/office/drawing/2014/chart" uri="{C3380CC4-5D6E-409C-BE32-E72D297353CC}">
                <c16:uniqueId val="{00000003-A44F-4A8D-A9B8-0D2BB3A4DAA6}"/>
              </c:ext>
            </c:extLst>
          </c:dPt>
          <c:cat>
            <c:numRef>
              <c:f>Hoja1!$A$2:$A$7</c:f>
              <c:numCache>
                <c:formatCode>General</c:formatCode>
                <c:ptCount val="6"/>
              </c:numCache>
            </c:numRef>
          </c:cat>
          <c:val>
            <c:numRef>
              <c:f>Hoja1!$B$2:$B$7</c:f>
              <c:numCache>
                <c:formatCode>0.0</c:formatCode>
                <c:ptCount val="6"/>
                <c:pt idx="0">
                  <c:v>1.5</c:v>
                </c:pt>
                <c:pt idx="1">
                  <c:v>2.5</c:v>
                </c:pt>
                <c:pt idx="2">
                  <c:v>19</c:v>
                </c:pt>
                <c:pt idx="3">
                  <c:v>21</c:v>
                </c:pt>
                <c:pt idx="4">
                  <c:v>23</c:v>
                </c:pt>
                <c:pt idx="5">
                  <c:v>33</c:v>
                </c:pt>
              </c:numCache>
            </c:numRef>
          </c:val>
          <c:extLst>
            <c:ext xmlns:c16="http://schemas.microsoft.com/office/drawing/2014/chart" uri="{C3380CC4-5D6E-409C-BE32-E72D297353CC}">
              <c16:uniqueId val="{00000000-A44F-4A8D-A9B8-0D2BB3A4DAA6}"/>
            </c:ext>
          </c:extLst>
        </c:ser>
        <c:dLbls>
          <c:showLegendKey val="0"/>
          <c:showVal val="0"/>
          <c:showCatName val="0"/>
          <c:showSerName val="0"/>
          <c:showPercent val="0"/>
          <c:showBubbleSize val="0"/>
        </c:dLbls>
        <c:gapWidth val="250"/>
        <c:axId val="558057391"/>
        <c:axId val="558047791"/>
      </c:barChart>
      <c:catAx>
        <c:axId val="558057391"/>
        <c:scaling>
          <c:orientation val="minMax"/>
        </c:scaling>
        <c:delete val="1"/>
        <c:axPos val="l"/>
        <c:numFmt formatCode="General" sourceLinked="1"/>
        <c:majorTickMark val="none"/>
        <c:minorTickMark val="none"/>
        <c:tickLblPos val="nextTo"/>
        <c:crossAx val="558047791"/>
        <c:crosses val="autoZero"/>
        <c:auto val="1"/>
        <c:lblAlgn val="ctr"/>
        <c:lblOffset val="100"/>
        <c:noMultiLvlLbl val="0"/>
      </c:catAx>
      <c:valAx>
        <c:axId val="558047791"/>
        <c:scaling>
          <c:orientation val="minMax"/>
        </c:scaling>
        <c:delete val="1"/>
        <c:axPos val="b"/>
        <c:numFmt formatCode="0.0" sourceLinked="1"/>
        <c:majorTickMark val="none"/>
        <c:minorTickMark val="none"/>
        <c:tickLblPos val="nextTo"/>
        <c:crossAx val="55805739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60B1AF7E-5BC2-4D30-87FE-E1B659CA154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dirty="0"/>
          </a:p>
        </p:txBody>
      </p:sp>
      <p:sp>
        <p:nvSpPr>
          <p:cNvPr id="3" name="Marcador de fecha 2">
            <a:extLst>
              <a:ext uri="{FF2B5EF4-FFF2-40B4-BE49-F238E27FC236}">
                <a16:creationId xmlns:a16="http://schemas.microsoft.com/office/drawing/2014/main" id="{61D35212-2950-4BB8-B0AA-EE773689934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DA5188B-02CB-4126-A12E-C27940239E67}" type="datetimeFigureOut">
              <a:rPr lang="es-ES" smtClean="0"/>
              <a:t>30/03/2026</a:t>
            </a:fld>
            <a:endParaRPr lang="es-ES" dirty="0"/>
          </a:p>
        </p:txBody>
      </p:sp>
      <p:sp>
        <p:nvSpPr>
          <p:cNvPr id="4" name="Marcador de pie de página 3">
            <a:extLst>
              <a:ext uri="{FF2B5EF4-FFF2-40B4-BE49-F238E27FC236}">
                <a16:creationId xmlns:a16="http://schemas.microsoft.com/office/drawing/2014/main" id="{56FAF009-7545-4A39-A198-6416D3420CD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dirty="0"/>
          </a:p>
        </p:txBody>
      </p:sp>
      <p:sp>
        <p:nvSpPr>
          <p:cNvPr id="5" name="Marcador de número de diapositiva 4">
            <a:extLst>
              <a:ext uri="{FF2B5EF4-FFF2-40B4-BE49-F238E27FC236}">
                <a16:creationId xmlns:a16="http://schemas.microsoft.com/office/drawing/2014/main" id="{5B8A1D82-08B5-4B1F-860C-695167F2EE1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F54CB31-C4D0-4176-AC65-C48107E42122}" type="slidenum">
              <a:rPr lang="es-ES" smtClean="0"/>
              <a:t>‹#›</a:t>
            </a:fld>
            <a:endParaRPr lang="es-ES" dirty="0"/>
          </a:p>
        </p:txBody>
      </p:sp>
    </p:spTree>
    <p:extLst>
      <p:ext uri="{BB962C8B-B14F-4D97-AF65-F5344CB8AC3E}">
        <p14:creationId xmlns:p14="http://schemas.microsoft.com/office/powerpoint/2010/main" val="8268674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dirty="0"/>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81D6FC-8B18-4D83-81FA-5ECA9E5C1AAF}" type="datetimeFigureOut">
              <a:rPr lang="es-ES" smtClean="0"/>
              <a:t>30/03/2026</a:t>
            </a:fld>
            <a:endParaRPr lang="es-ES" dirty="0"/>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dirty="0"/>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dirty="0"/>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78D618-BBD3-4FF5-9218-0E9FEB4B2F82}" type="slidenum">
              <a:rPr lang="es-ES" smtClean="0"/>
              <a:t>‹#›</a:t>
            </a:fld>
            <a:endParaRPr lang="es-ES" dirty="0"/>
          </a:p>
        </p:txBody>
      </p:sp>
    </p:spTree>
    <p:extLst>
      <p:ext uri="{BB962C8B-B14F-4D97-AF65-F5344CB8AC3E}">
        <p14:creationId xmlns:p14="http://schemas.microsoft.com/office/powerpoint/2010/main" val="14463157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7978D618-BBD3-4FF5-9218-0E9FEB4B2F82}" type="slidenum">
              <a:rPr lang="es-ES" smtClean="0"/>
              <a:t>1</a:t>
            </a:fld>
            <a:endParaRPr lang="es-ES" dirty="0"/>
          </a:p>
        </p:txBody>
      </p:sp>
    </p:spTree>
    <p:extLst>
      <p:ext uri="{BB962C8B-B14F-4D97-AF65-F5344CB8AC3E}">
        <p14:creationId xmlns:p14="http://schemas.microsoft.com/office/powerpoint/2010/main" val="6039174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9E1C31-5E9F-B921-AE28-2729104D3931}"/>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E22CD8BA-6F8F-9549-639F-B243FA3789DD}"/>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2B591266-66ED-275F-B3F2-D63003F76170}"/>
              </a:ext>
            </a:extLst>
          </p:cNvPr>
          <p:cNvSpPr>
            <a:spLocks noGrp="1"/>
          </p:cNvSpPr>
          <p:nvPr>
            <p:ph type="body" idx="1"/>
          </p:nvPr>
        </p:nvSpPr>
        <p:spPr/>
        <p:txBody>
          <a:bodyPr/>
          <a:lstStyle/>
          <a:p>
            <a:pPr algn="l"/>
            <a:r>
              <a:rPr lang="es-ES" sz="1200" dirty="0"/>
              <a:t>La idea para reflejar en esta diapo es que estos tres bloques de tareas (migración MVC, maquetación HTML 5, funcionalidad), de los que se ha ido informando en los sucesivos informes de progreso, están completados al 100%. Antes se desarrollaba en 3 diapos distintas, una por proceso técnico. </a:t>
            </a:r>
          </a:p>
          <a:p>
            <a:pPr algn="l"/>
            <a:r>
              <a:rPr lang="es-ES" sz="1200" dirty="0"/>
              <a:t>Pongo una de las diapos del IP 2 como inspiración para ver cómo podemos sintetizar esa idea, en una única diapo, de haber alcanzado el 100% del trabajo. Por otro lado habría que destacar visualmente los dos titulares que pongo al inicio]</a:t>
            </a:r>
          </a:p>
          <a:p>
            <a:endParaRPr lang="es-ES" dirty="0"/>
          </a:p>
        </p:txBody>
      </p:sp>
      <p:sp>
        <p:nvSpPr>
          <p:cNvPr id="4" name="Marcador de número de diapositiva 3">
            <a:extLst>
              <a:ext uri="{FF2B5EF4-FFF2-40B4-BE49-F238E27FC236}">
                <a16:creationId xmlns:a16="http://schemas.microsoft.com/office/drawing/2014/main" id="{CA632BA7-67CE-BC54-3A8B-B87AA2352D11}"/>
              </a:ext>
            </a:extLst>
          </p:cNvPr>
          <p:cNvSpPr>
            <a:spLocks noGrp="1"/>
          </p:cNvSpPr>
          <p:nvPr>
            <p:ph type="sldNum" sz="quarter" idx="5"/>
          </p:nvPr>
        </p:nvSpPr>
        <p:spPr/>
        <p:txBody>
          <a:bodyPr/>
          <a:lstStyle/>
          <a:p>
            <a:fld id="{7978D618-BBD3-4FF5-9218-0E9FEB4B2F82}" type="slidenum">
              <a:rPr lang="es-ES" smtClean="0"/>
              <a:t>29</a:t>
            </a:fld>
            <a:endParaRPr lang="es-ES" dirty="0"/>
          </a:p>
        </p:txBody>
      </p:sp>
    </p:spTree>
    <p:extLst>
      <p:ext uri="{BB962C8B-B14F-4D97-AF65-F5344CB8AC3E}">
        <p14:creationId xmlns:p14="http://schemas.microsoft.com/office/powerpoint/2010/main" val="34168448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A1A213-F9AA-1DD3-7248-A1A403A8F8BD}"/>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E6C5CE53-F790-44E2-3BE6-87FDD4CDF62E}"/>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F7DE79BB-9CE5-7E65-55C1-24B1843AA0B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i="1" kern="1200" dirty="0">
                <a:solidFill>
                  <a:schemeClr val="tx1"/>
                </a:solidFill>
                <a:effectLst/>
                <a:latin typeface="+mn-lt"/>
                <a:ea typeface="+mn-ea"/>
                <a:cs typeface="+mn-cs"/>
              </a:rPr>
              <a:t>[Se aprovecha esta diapo del IP 2. Cambiar encabezamientos de acuerdo a la </a:t>
            </a:r>
            <a:r>
              <a:rPr lang="es-ES" sz="1200" i="1" kern="1200" dirty="0" err="1">
                <a:solidFill>
                  <a:schemeClr val="tx1"/>
                </a:solidFill>
                <a:effectLst/>
                <a:latin typeface="+mn-lt"/>
                <a:ea typeface="+mn-ea"/>
                <a:cs typeface="+mn-cs"/>
              </a:rPr>
              <a:t>estuctrua</a:t>
            </a:r>
            <a:r>
              <a:rPr lang="es-ES" sz="1200" i="1" kern="1200" dirty="0">
                <a:solidFill>
                  <a:schemeClr val="tx1"/>
                </a:solidFill>
                <a:effectLst/>
                <a:latin typeface="+mn-lt"/>
                <a:ea typeface="+mn-ea"/>
                <a:cs typeface="+mn-cs"/>
              </a:rPr>
              <a:t> de contenido de este informe]</a:t>
            </a:r>
            <a:endParaRPr lang="es-ES" sz="1200" kern="1200" dirty="0">
              <a:solidFill>
                <a:schemeClr val="tx1"/>
              </a:solidFill>
              <a:effectLst/>
              <a:latin typeface="+mn-lt"/>
              <a:ea typeface="+mn-ea"/>
              <a:cs typeface="+mn-cs"/>
            </a:endParaRPr>
          </a:p>
          <a:p>
            <a:endParaRPr lang="es-ES" dirty="0"/>
          </a:p>
        </p:txBody>
      </p:sp>
      <p:sp>
        <p:nvSpPr>
          <p:cNvPr id="4" name="Marcador de número de diapositiva 3">
            <a:extLst>
              <a:ext uri="{FF2B5EF4-FFF2-40B4-BE49-F238E27FC236}">
                <a16:creationId xmlns:a16="http://schemas.microsoft.com/office/drawing/2014/main" id="{4CA10C7B-964A-D949-A465-C7059DD86ADB}"/>
              </a:ext>
            </a:extLst>
          </p:cNvPr>
          <p:cNvSpPr>
            <a:spLocks noGrp="1"/>
          </p:cNvSpPr>
          <p:nvPr>
            <p:ph type="sldNum" sz="quarter" idx="5"/>
          </p:nvPr>
        </p:nvSpPr>
        <p:spPr/>
        <p:txBody>
          <a:bodyPr/>
          <a:lstStyle/>
          <a:p>
            <a:fld id="{7978D618-BBD3-4FF5-9218-0E9FEB4B2F82}" type="slidenum">
              <a:rPr lang="es-ES" smtClean="0"/>
              <a:t>31</a:t>
            </a:fld>
            <a:endParaRPr lang="es-ES" dirty="0"/>
          </a:p>
        </p:txBody>
      </p:sp>
    </p:spTree>
    <p:extLst>
      <p:ext uri="{BB962C8B-B14F-4D97-AF65-F5344CB8AC3E}">
        <p14:creationId xmlns:p14="http://schemas.microsoft.com/office/powerpoint/2010/main" val="21934859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AC6727-7F5A-30C9-E951-F142BC445743}"/>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C479EC29-916B-8BD1-0874-3DE39AFEDDC7}"/>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22C3D258-8946-A2C6-474B-6F147D3B5B20}"/>
              </a:ext>
            </a:extLst>
          </p:cNvPr>
          <p:cNvSpPr>
            <a:spLocks noGrp="1"/>
          </p:cNvSpPr>
          <p:nvPr>
            <p:ph type="body" idx="1"/>
          </p:nvPr>
        </p:nvSpPr>
        <p:spPr/>
        <p:txBody>
          <a:bodyPr/>
          <a:lstStyle/>
          <a:p>
            <a:r>
              <a:rPr lang="es-ES" sz="1200" dirty="0"/>
              <a:t>en esta diapo se trata de mostrar muy visualmente dónde encuentran problemas los usuarios de DILVE. Nuestra lógica es partir de las dudas que tienen y mostrar qué soluciones les ofrecemos. Para ello hemos hecho un análisis de todas las consultas al servicio de Asistencia DILVE en los 12 meses de 2025 y mostramos los datos que nos da]</a:t>
            </a:r>
            <a:endParaRPr lang="es-ES" dirty="0"/>
          </a:p>
        </p:txBody>
      </p:sp>
      <p:sp>
        <p:nvSpPr>
          <p:cNvPr id="4" name="Marcador de número de diapositiva 3">
            <a:extLst>
              <a:ext uri="{FF2B5EF4-FFF2-40B4-BE49-F238E27FC236}">
                <a16:creationId xmlns:a16="http://schemas.microsoft.com/office/drawing/2014/main" id="{BF4D5689-E3FE-CB38-7732-C2D37019250A}"/>
              </a:ext>
            </a:extLst>
          </p:cNvPr>
          <p:cNvSpPr>
            <a:spLocks noGrp="1"/>
          </p:cNvSpPr>
          <p:nvPr>
            <p:ph type="sldNum" sz="quarter" idx="5"/>
          </p:nvPr>
        </p:nvSpPr>
        <p:spPr/>
        <p:txBody>
          <a:bodyPr/>
          <a:lstStyle/>
          <a:p>
            <a:fld id="{7978D618-BBD3-4FF5-9218-0E9FEB4B2F82}" type="slidenum">
              <a:rPr lang="es-ES" smtClean="0"/>
              <a:t>34</a:t>
            </a:fld>
            <a:endParaRPr lang="es-ES" dirty="0"/>
          </a:p>
        </p:txBody>
      </p:sp>
    </p:spTree>
    <p:extLst>
      <p:ext uri="{BB962C8B-B14F-4D97-AF65-F5344CB8AC3E}">
        <p14:creationId xmlns:p14="http://schemas.microsoft.com/office/powerpoint/2010/main" val="42575274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i="1" kern="1200" dirty="0">
                <a:solidFill>
                  <a:schemeClr val="tx1"/>
                </a:solidFill>
                <a:effectLst/>
                <a:latin typeface="+mn-lt"/>
                <a:ea typeface="+mn-ea"/>
                <a:cs typeface="+mn-cs"/>
              </a:rPr>
              <a:t>[Panel de inicio. Se pone captura de pantalla CAPTURA 1]</a:t>
            </a:r>
            <a:endParaRPr lang="es-ES" sz="1200" kern="1200" dirty="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5"/>
          </p:nvPr>
        </p:nvSpPr>
        <p:spPr/>
        <p:txBody>
          <a:bodyPr/>
          <a:lstStyle/>
          <a:p>
            <a:fld id="{7978D618-BBD3-4FF5-9218-0E9FEB4B2F82}" type="slidenum">
              <a:rPr lang="es-ES" smtClean="0"/>
              <a:t>36</a:t>
            </a:fld>
            <a:endParaRPr lang="es-ES" dirty="0"/>
          </a:p>
        </p:txBody>
      </p:sp>
    </p:spTree>
    <p:extLst>
      <p:ext uri="{BB962C8B-B14F-4D97-AF65-F5344CB8AC3E}">
        <p14:creationId xmlns:p14="http://schemas.microsoft.com/office/powerpoint/2010/main" val="33108859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8BC29B-D864-F9BD-B12E-4A74A183E71A}"/>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90DAADF4-B339-CE49-93B1-0568F0CAF89F}"/>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15BD4C0C-A227-E943-D749-6D3CE8CB64A7}"/>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E2475381-DD7E-AC02-2FEF-D18072759AD9}"/>
              </a:ext>
            </a:extLst>
          </p:cNvPr>
          <p:cNvSpPr>
            <a:spLocks noGrp="1"/>
          </p:cNvSpPr>
          <p:nvPr>
            <p:ph type="sldNum" sz="quarter" idx="5"/>
          </p:nvPr>
        </p:nvSpPr>
        <p:spPr/>
        <p:txBody>
          <a:bodyPr/>
          <a:lstStyle/>
          <a:p>
            <a:fld id="{7978D618-BBD3-4FF5-9218-0E9FEB4B2F82}" type="slidenum">
              <a:rPr lang="es-ES" smtClean="0"/>
              <a:t>37</a:t>
            </a:fld>
            <a:endParaRPr lang="es-ES" dirty="0"/>
          </a:p>
        </p:txBody>
      </p:sp>
    </p:spTree>
    <p:extLst>
      <p:ext uri="{BB962C8B-B14F-4D97-AF65-F5344CB8AC3E}">
        <p14:creationId xmlns:p14="http://schemas.microsoft.com/office/powerpoint/2010/main" val="21160512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9E0224-8DEE-5758-F953-14B14574CE8A}"/>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2A591472-88E5-D1A3-9905-C66974991599}"/>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77899A92-8219-DDFC-80A4-18E5CE44551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i="1" kern="1200" dirty="0">
                <a:solidFill>
                  <a:schemeClr val="tx1"/>
                </a:solidFill>
                <a:effectLst/>
                <a:latin typeface="+mn-lt"/>
                <a:ea typeface="+mn-ea"/>
                <a:cs typeface="+mn-cs"/>
              </a:rPr>
              <a:t>[Panel de inicio. Se pone captura de pantalla CAPTURA 1]</a:t>
            </a:r>
            <a:endParaRPr lang="es-ES" sz="1200" kern="1200" dirty="0">
              <a:solidFill>
                <a:schemeClr val="tx1"/>
              </a:solidFill>
              <a:effectLst/>
              <a:latin typeface="+mn-lt"/>
              <a:ea typeface="+mn-ea"/>
              <a:cs typeface="+mn-cs"/>
            </a:endParaRPr>
          </a:p>
          <a:p>
            <a:endParaRPr lang="es-ES" dirty="0"/>
          </a:p>
        </p:txBody>
      </p:sp>
      <p:sp>
        <p:nvSpPr>
          <p:cNvPr id="4" name="Marcador de número de diapositiva 3">
            <a:extLst>
              <a:ext uri="{FF2B5EF4-FFF2-40B4-BE49-F238E27FC236}">
                <a16:creationId xmlns:a16="http://schemas.microsoft.com/office/drawing/2014/main" id="{5F6C4C98-0A35-9F74-4213-3B0E65C001B9}"/>
              </a:ext>
            </a:extLst>
          </p:cNvPr>
          <p:cNvSpPr>
            <a:spLocks noGrp="1"/>
          </p:cNvSpPr>
          <p:nvPr>
            <p:ph type="sldNum" sz="quarter" idx="5"/>
          </p:nvPr>
        </p:nvSpPr>
        <p:spPr/>
        <p:txBody>
          <a:bodyPr/>
          <a:lstStyle/>
          <a:p>
            <a:fld id="{7978D618-BBD3-4FF5-9218-0E9FEB4B2F82}" type="slidenum">
              <a:rPr lang="es-ES" smtClean="0"/>
              <a:t>38</a:t>
            </a:fld>
            <a:endParaRPr lang="es-ES" dirty="0"/>
          </a:p>
        </p:txBody>
      </p:sp>
    </p:spTree>
    <p:extLst>
      <p:ext uri="{BB962C8B-B14F-4D97-AF65-F5344CB8AC3E}">
        <p14:creationId xmlns:p14="http://schemas.microsoft.com/office/powerpoint/2010/main" val="37261076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3AF88D-0819-32D9-E5CB-C953089A17B4}"/>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C9CEAB8A-5EFA-2B37-0DEE-5DB825CD262C}"/>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E7BA5BA7-17D4-759E-DF11-C14B34D0DEE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i="1" kern="1200" dirty="0">
                <a:solidFill>
                  <a:schemeClr val="tx1"/>
                </a:solidFill>
                <a:effectLst/>
                <a:latin typeface="+mn-lt"/>
                <a:ea typeface="+mn-ea"/>
                <a:cs typeface="+mn-cs"/>
              </a:rPr>
              <a:t>[Panel de inicio. Se pone captura de pantalla CAPTURA 1]</a:t>
            </a:r>
            <a:endParaRPr lang="es-ES" sz="1200" kern="1200" dirty="0">
              <a:solidFill>
                <a:schemeClr val="tx1"/>
              </a:solidFill>
              <a:effectLst/>
              <a:latin typeface="+mn-lt"/>
              <a:ea typeface="+mn-ea"/>
              <a:cs typeface="+mn-cs"/>
            </a:endParaRPr>
          </a:p>
          <a:p>
            <a:endParaRPr lang="es-ES" dirty="0"/>
          </a:p>
        </p:txBody>
      </p:sp>
      <p:sp>
        <p:nvSpPr>
          <p:cNvPr id="4" name="Marcador de número de diapositiva 3">
            <a:extLst>
              <a:ext uri="{FF2B5EF4-FFF2-40B4-BE49-F238E27FC236}">
                <a16:creationId xmlns:a16="http://schemas.microsoft.com/office/drawing/2014/main" id="{14F20EC9-9E9E-B1F8-45BB-6F0F74B90B33}"/>
              </a:ext>
            </a:extLst>
          </p:cNvPr>
          <p:cNvSpPr>
            <a:spLocks noGrp="1"/>
          </p:cNvSpPr>
          <p:nvPr>
            <p:ph type="sldNum" sz="quarter" idx="5"/>
          </p:nvPr>
        </p:nvSpPr>
        <p:spPr/>
        <p:txBody>
          <a:bodyPr/>
          <a:lstStyle/>
          <a:p>
            <a:fld id="{7978D618-BBD3-4FF5-9218-0E9FEB4B2F82}" type="slidenum">
              <a:rPr lang="es-ES" smtClean="0"/>
              <a:t>39</a:t>
            </a:fld>
            <a:endParaRPr lang="es-ES" dirty="0"/>
          </a:p>
        </p:txBody>
      </p:sp>
    </p:spTree>
    <p:extLst>
      <p:ext uri="{BB962C8B-B14F-4D97-AF65-F5344CB8AC3E}">
        <p14:creationId xmlns:p14="http://schemas.microsoft.com/office/powerpoint/2010/main" val="29363366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E9F245-1D42-E8C3-3994-2A74C31355C2}"/>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4EFA4C55-8775-E42C-5E5C-4DBD2F18FAF2}"/>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9453A882-123B-3EC1-F09E-1429EE659A8D}"/>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4FEFFFCE-F144-8D4A-9CD0-6D2BD83BD685}"/>
              </a:ext>
            </a:extLst>
          </p:cNvPr>
          <p:cNvSpPr>
            <a:spLocks noGrp="1"/>
          </p:cNvSpPr>
          <p:nvPr>
            <p:ph type="sldNum" sz="quarter" idx="5"/>
          </p:nvPr>
        </p:nvSpPr>
        <p:spPr/>
        <p:txBody>
          <a:bodyPr/>
          <a:lstStyle/>
          <a:p>
            <a:fld id="{7978D618-BBD3-4FF5-9218-0E9FEB4B2F82}" type="slidenum">
              <a:rPr lang="es-ES" smtClean="0"/>
              <a:t>40</a:t>
            </a:fld>
            <a:endParaRPr lang="es-ES" dirty="0"/>
          </a:p>
        </p:txBody>
      </p:sp>
    </p:spTree>
    <p:extLst>
      <p:ext uri="{BB962C8B-B14F-4D97-AF65-F5344CB8AC3E}">
        <p14:creationId xmlns:p14="http://schemas.microsoft.com/office/powerpoint/2010/main" val="8804185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326D82-0779-1FE8-89F4-8C79F4059AD7}"/>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60AF3933-5584-559A-0A42-8047DCDCBB7D}"/>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C0C7E870-9F2A-BB7C-3C2E-F584E543D9E0}"/>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D2D5CC51-EC35-4F48-32FC-28F62CD348B4}"/>
              </a:ext>
            </a:extLst>
          </p:cNvPr>
          <p:cNvSpPr>
            <a:spLocks noGrp="1"/>
          </p:cNvSpPr>
          <p:nvPr>
            <p:ph type="sldNum" sz="quarter" idx="5"/>
          </p:nvPr>
        </p:nvSpPr>
        <p:spPr/>
        <p:txBody>
          <a:bodyPr/>
          <a:lstStyle/>
          <a:p>
            <a:fld id="{7978D618-BBD3-4FF5-9218-0E9FEB4B2F82}" type="slidenum">
              <a:rPr lang="es-ES" smtClean="0"/>
              <a:t>41</a:t>
            </a:fld>
            <a:endParaRPr lang="es-ES" dirty="0"/>
          </a:p>
        </p:txBody>
      </p:sp>
    </p:spTree>
    <p:extLst>
      <p:ext uri="{BB962C8B-B14F-4D97-AF65-F5344CB8AC3E}">
        <p14:creationId xmlns:p14="http://schemas.microsoft.com/office/powerpoint/2010/main" val="21556760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EE29D7-2289-5AC7-A912-AD62D10DA80B}"/>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3039E0F6-218E-870D-7A88-4BCF6BD6648E}"/>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099F15DA-496C-B8FB-4F38-9450FBEF8B05}"/>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46939EC1-E4C7-4D88-9C6F-9FFB70BA64A9}"/>
              </a:ext>
            </a:extLst>
          </p:cNvPr>
          <p:cNvSpPr>
            <a:spLocks noGrp="1"/>
          </p:cNvSpPr>
          <p:nvPr>
            <p:ph type="sldNum" sz="quarter" idx="5"/>
          </p:nvPr>
        </p:nvSpPr>
        <p:spPr/>
        <p:txBody>
          <a:bodyPr/>
          <a:lstStyle/>
          <a:p>
            <a:fld id="{7978D618-BBD3-4FF5-9218-0E9FEB4B2F82}" type="slidenum">
              <a:rPr lang="es-ES" smtClean="0"/>
              <a:t>42</a:t>
            </a:fld>
            <a:endParaRPr lang="es-ES" dirty="0"/>
          </a:p>
        </p:txBody>
      </p:sp>
    </p:spTree>
    <p:extLst>
      <p:ext uri="{BB962C8B-B14F-4D97-AF65-F5344CB8AC3E}">
        <p14:creationId xmlns:p14="http://schemas.microsoft.com/office/powerpoint/2010/main" val="26053646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201689-3C18-E1F7-1473-6BB518E0EE2B}"/>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5A2D7C53-2E1B-DE22-E20D-D2EAD0C95EB3}"/>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1E8315E9-F608-E103-DFFA-6843DB1A560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i="1" kern="1200" dirty="0">
                <a:solidFill>
                  <a:schemeClr val="tx1"/>
                </a:solidFill>
                <a:effectLst/>
                <a:latin typeface="+mn-lt"/>
                <a:ea typeface="+mn-ea"/>
                <a:cs typeface="+mn-cs"/>
              </a:rPr>
              <a:t>[Esta diapo se puede representar como gráfico (dejando clara la idea de cadena) usando los conceptos que se indican en la tabla. Lo importante es reflejar la centralidad de DILVE en una </a:t>
            </a:r>
            <a:r>
              <a:rPr lang="es-ES" sz="1200" b="1" i="1" kern="1200" dirty="0">
                <a:solidFill>
                  <a:schemeClr val="tx1"/>
                </a:solidFill>
                <a:effectLst/>
                <a:latin typeface="+mn-lt"/>
                <a:ea typeface="+mn-ea"/>
                <a:cs typeface="+mn-cs"/>
              </a:rPr>
              <a:t>cadena de valor de los metadatos</a:t>
            </a:r>
            <a:r>
              <a:rPr lang="es-ES" sz="1200" i="1" kern="1200" dirty="0">
                <a:solidFill>
                  <a:schemeClr val="tx1"/>
                </a:solidFill>
                <a:effectLst/>
                <a:latin typeface="+mn-lt"/>
                <a:ea typeface="+mn-ea"/>
                <a:cs typeface="+mn-cs"/>
              </a:rPr>
              <a:t> donde hay distintas </a:t>
            </a:r>
            <a:r>
              <a:rPr lang="es-ES" sz="1200" kern="1200" dirty="0">
                <a:solidFill>
                  <a:schemeClr val="tx1"/>
                </a:solidFill>
                <a:effectLst/>
                <a:latin typeface="+mn-lt"/>
                <a:ea typeface="+mn-ea"/>
                <a:cs typeface="+mn-cs"/>
              </a:rPr>
              <a:t>fases</a:t>
            </a:r>
            <a:r>
              <a:rPr lang="es-ES" sz="1200" i="1" kern="1200" dirty="0">
                <a:solidFill>
                  <a:schemeClr val="tx1"/>
                </a:solidFill>
                <a:effectLst/>
                <a:latin typeface="+mn-lt"/>
                <a:ea typeface="+mn-ea"/>
                <a:cs typeface="+mn-cs"/>
              </a:rPr>
              <a:t>, distintos </a:t>
            </a:r>
            <a:r>
              <a:rPr lang="es-ES" sz="1200" kern="1200" dirty="0">
                <a:solidFill>
                  <a:schemeClr val="tx1"/>
                </a:solidFill>
                <a:effectLst/>
                <a:latin typeface="+mn-lt"/>
                <a:ea typeface="+mn-ea"/>
                <a:cs typeface="+mn-cs"/>
              </a:rPr>
              <a:t>agentes</a:t>
            </a:r>
            <a:r>
              <a:rPr lang="es-ES" sz="1200" i="1" kern="1200" dirty="0">
                <a:solidFill>
                  <a:schemeClr val="tx1"/>
                </a:solidFill>
                <a:effectLst/>
                <a:latin typeface="+mn-lt"/>
                <a:ea typeface="+mn-ea"/>
                <a:cs typeface="+mn-cs"/>
              </a:rPr>
              <a:t>, distintos </a:t>
            </a:r>
            <a:r>
              <a:rPr lang="es-ES" sz="1200" kern="1200" dirty="0">
                <a:solidFill>
                  <a:schemeClr val="tx1"/>
                </a:solidFill>
                <a:effectLst/>
                <a:latin typeface="+mn-lt"/>
                <a:ea typeface="+mn-ea"/>
                <a:cs typeface="+mn-cs"/>
              </a:rPr>
              <a:t>roles</a:t>
            </a:r>
            <a:r>
              <a:rPr lang="es-ES" sz="1200" i="1" kern="1200" dirty="0">
                <a:solidFill>
                  <a:schemeClr val="tx1"/>
                </a:solidFill>
                <a:effectLst/>
                <a:latin typeface="+mn-lt"/>
                <a:ea typeface="+mn-ea"/>
                <a:cs typeface="+mn-cs"/>
              </a:rPr>
              <a:t> y aportación de </a:t>
            </a:r>
            <a:r>
              <a:rPr lang="es-ES" sz="1200" kern="1200" dirty="0">
                <a:solidFill>
                  <a:schemeClr val="tx1"/>
                </a:solidFill>
                <a:effectLst/>
                <a:latin typeface="+mn-lt"/>
                <a:ea typeface="+mn-ea"/>
                <a:cs typeface="+mn-cs"/>
              </a:rPr>
              <a:t>valor añadido</a:t>
            </a:r>
            <a:r>
              <a:rPr lang="es-ES" sz="1200" i="1"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i="1" kern="1200" dirty="0">
                <a:solidFill>
                  <a:schemeClr val="tx1"/>
                </a:solidFill>
                <a:effectLst/>
                <a:latin typeface="+mn-lt"/>
                <a:ea typeface="+mn-ea"/>
                <a:cs typeface="+mn-cs"/>
              </a:rPr>
              <a:t>En el gráfico lo que habría que representar es que DILVE genera valor también en las fases de </a:t>
            </a:r>
            <a:r>
              <a:rPr lang="es-ES" sz="1200" kern="1200" dirty="0">
                <a:solidFill>
                  <a:schemeClr val="tx1"/>
                </a:solidFill>
                <a:effectLst/>
                <a:latin typeface="+mn-lt"/>
                <a:ea typeface="+mn-ea"/>
                <a:cs typeface="+mn-cs"/>
              </a:rPr>
              <a:t>Generación</a:t>
            </a:r>
            <a:r>
              <a:rPr lang="es-ES" sz="1200" i="1" kern="1200" dirty="0">
                <a:solidFill>
                  <a:schemeClr val="tx1"/>
                </a:solidFill>
                <a:effectLst/>
                <a:latin typeface="+mn-lt"/>
                <a:ea typeface="+mn-ea"/>
                <a:cs typeface="+mn-cs"/>
              </a:rPr>
              <a:t> y de </a:t>
            </a:r>
            <a:r>
              <a:rPr lang="es-ES" sz="1200" kern="1200" dirty="0">
                <a:solidFill>
                  <a:schemeClr val="tx1"/>
                </a:solidFill>
                <a:effectLst/>
                <a:latin typeface="+mn-lt"/>
                <a:ea typeface="+mn-ea"/>
                <a:cs typeface="+mn-cs"/>
              </a:rPr>
              <a:t>Explotación</a:t>
            </a:r>
            <a:r>
              <a:rPr lang="es-ES" sz="1200" i="1" kern="1200" dirty="0">
                <a:solidFill>
                  <a:schemeClr val="tx1"/>
                </a:solidFill>
                <a:effectLst/>
                <a:latin typeface="+mn-lt"/>
                <a:ea typeface="+mn-ea"/>
                <a:cs typeface="+mn-cs"/>
              </a:rPr>
              <a:t>]</a:t>
            </a:r>
            <a:endParaRPr lang="es-ES" sz="1200" kern="1200" dirty="0">
              <a:solidFill>
                <a:schemeClr val="tx1"/>
              </a:solidFill>
              <a:effectLst/>
              <a:latin typeface="+mn-lt"/>
              <a:ea typeface="+mn-ea"/>
              <a:cs typeface="+mn-cs"/>
            </a:endParaRPr>
          </a:p>
          <a:p>
            <a:endParaRPr lang="es-ES" dirty="0"/>
          </a:p>
        </p:txBody>
      </p:sp>
      <p:sp>
        <p:nvSpPr>
          <p:cNvPr id="4" name="Marcador de número de diapositiva 3">
            <a:extLst>
              <a:ext uri="{FF2B5EF4-FFF2-40B4-BE49-F238E27FC236}">
                <a16:creationId xmlns:a16="http://schemas.microsoft.com/office/drawing/2014/main" id="{FD31F121-7FA2-B686-E1E9-AF946EEC7C7C}"/>
              </a:ext>
            </a:extLst>
          </p:cNvPr>
          <p:cNvSpPr>
            <a:spLocks noGrp="1"/>
          </p:cNvSpPr>
          <p:nvPr>
            <p:ph type="sldNum" sz="quarter" idx="5"/>
          </p:nvPr>
        </p:nvSpPr>
        <p:spPr/>
        <p:txBody>
          <a:bodyPr/>
          <a:lstStyle/>
          <a:p>
            <a:fld id="{7978D618-BBD3-4FF5-9218-0E9FEB4B2F82}" type="slidenum">
              <a:rPr lang="es-ES" smtClean="0"/>
              <a:t>3</a:t>
            </a:fld>
            <a:endParaRPr lang="es-ES" dirty="0"/>
          </a:p>
        </p:txBody>
      </p:sp>
    </p:spTree>
    <p:extLst>
      <p:ext uri="{BB962C8B-B14F-4D97-AF65-F5344CB8AC3E}">
        <p14:creationId xmlns:p14="http://schemas.microsoft.com/office/powerpoint/2010/main" val="11241398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AF183A-0883-170D-08D4-29047EF2E920}"/>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104E8037-719D-3207-61FD-7CE729986424}"/>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C150DCF7-A303-5A67-7961-ED9AF389C3F1}"/>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3B2D57C3-7E4A-082A-94CD-15454E1DB3EF}"/>
              </a:ext>
            </a:extLst>
          </p:cNvPr>
          <p:cNvSpPr>
            <a:spLocks noGrp="1"/>
          </p:cNvSpPr>
          <p:nvPr>
            <p:ph type="sldNum" sz="quarter" idx="5"/>
          </p:nvPr>
        </p:nvSpPr>
        <p:spPr/>
        <p:txBody>
          <a:bodyPr/>
          <a:lstStyle/>
          <a:p>
            <a:fld id="{7978D618-BBD3-4FF5-9218-0E9FEB4B2F82}" type="slidenum">
              <a:rPr lang="es-ES" smtClean="0"/>
              <a:t>43</a:t>
            </a:fld>
            <a:endParaRPr lang="es-ES" dirty="0"/>
          </a:p>
        </p:txBody>
      </p:sp>
    </p:spTree>
    <p:extLst>
      <p:ext uri="{BB962C8B-B14F-4D97-AF65-F5344CB8AC3E}">
        <p14:creationId xmlns:p14="http://schemas.microsoft.com/office/powerpoint/2010/main" val="40517334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FDC278-3AED-CC24-67A9-A1ED4A00009C}"/>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75A4F5FB-68E2-3E8F-A2C8-85CF8506622F}"/>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58A6D841-40EE-545E-E24D-260A5F4973D3}"/>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F11D3B6D-BE8C-EB41-73C9-8803F6040F53}"/>
              </a:ext>
            </a:extLst>
          </p:cNvPr>
          <p:cNvSpPr>
            <a:spLocks noGrp="1"/>
          </p:cNvSpPr>
          <p:nvPr>
            <p:ph type="sldNum" sz="quarter" idx="5"/>
          </p:nvPr>
        </p:nvSpPr>
        <p:spPr/>
        <p:txBody>
          <a:bodyPr/>
          <a:lstStyle/>
          <a:p>
            <a:fld id="{7978D618-BBD3-4FF5-9218-0E9FEB4B2F82}" type="slidenum">
              <a:rPr lang="es-ES" smtClean="0"/>
              <a:t>44</a:t>
            </a:fld>
            <a:endParaRPr lang="es-ES" dirty="0"/>
          </a:p>
        </p:txBody>
      </p:sp>
    </p:spTree>
    <p:extLst>
      <p:ext uri="{BB962C8B-B14F-4D97-AF65-F5344CB8AC3E}">
        <p14:creationId xmlns:p14="http://schemas.microsoft.com/office/powerpoint/2010/main" val="10521147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7FC282-65D6-6042-D15E-B45A50ECA5DB}"/>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C92FA505-8966-F005-95EE-9680B0F1A2F0}"/>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9EAFA624-984E-F52F-E21C-E1F84A2DF741}"/>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2D7C1A56-5DEB-E86C-43E5-F0C051FEE197}"/>
              </a:ext>
            </a:extLst>
          </p:cNvPr>
          <p:cNvSpPr>
            <a:spLocks noGrp="1"/>
          </p:cNvSpPr>
          <p:nvPr>
            <p:ph type="sldNum" sz="quarter" idx="5"/>
          </p:nvPr>
        </p:nvSpPr>
        <p:spPr/>
        <p:txBody>
          <a:bodyPr/>
          <a:lstStyle/>
          <a:p>
            <a:fld id="{7978D618-BBD3-4FF5-9218-0E9FEB4B2F82}" type="slidenum">
              <a:rPr lang="es-ES" smtClean="0"/>
              <a:t>45</a:t>
            </a:fld>
            <a:endParaRPr lang="es-ES" dirty="0"/>
          </a:p>
        </p:txBody>
      </p:sp>
    </p:spTree>
    <p:extLst>
      <p:ext uri="{BB962C8B-B14F-4D97-AF65-F5344CB8AC3E}">
        <p14:creationId xmlns:p14="http://schemas.microsoft.com/office/powerpoint/2010/main" val="23835694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1ECB56-FAB1-3C17-1EFE-EAE862E3DBFA}"/>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6E798782-E71D-E1F8-861F-8EE8C3434D99}"/>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7DBEAA4C-0BBA-4855-8D2B-6EA3A59BE2C4}"/>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F01D3254-69C4-6BF2-DA2D-C7DAC99CA634}"/>
              </a:ext>
            </a:extLst>
          </p:cNvPr>
          <p:cNvSpPr>
            <a:spLocks noGrp="1"/>
          </p:cNvSpPr>
          <p:nvPr>
            <p:ph type="sldNum" sz="quarter" idx="5"/>
          </p:nvPr>
        </p:nvSpPr>
        <p:spPr/>
        <p:txBody>
          <a:bodyPr/>
          <a:lstStyle/>
          <a:p>
            <a:fld id="{7978D618-BBD3-4FF5-9218-0E9FEB4B2F82}" type="slidenum">
              <a:rPr lang="es-ES" smtClean="0"/>
              <a:t>46</a:t>
            </a:fld>
            <a:endParaRPr lang="es-ES" dirty="0"/>
          </a:p>
        </p:txBody>
      </p:sp>
    </p:spTree>
    <p:extLst>
      <p:ext uri="{BB962C8B-B14F-4D97-AF65-F5344CB8AC3E}">
        <p14:creationId xmlns:p14="http://schemas.microsoft.com/office/powerpoint/2010/main" val="11141979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93759E-4B8A-D0E9-A2E8-67D05A54BCBE}"/>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6052E02C-25C3-CB63-5430-01AE80C0A256}"/>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3192C0E4-3509-0C53-A0F4-BBB9ACB68CE3}"/>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2CD0FAE8-49B1-509C-C70E-50D276862758}"/>
              </a:ext>
            </a:extLst>
          </p:cNvPr>
          <p:cNvSpPr>
            <a:spLocks noGrp="1"/>
          </p:cNvSpPr>
          <p:nvPr>
            <p:ph type="sldNum" sz="quarter" idx="5"/>
          </p:nvPr>
        </p:nvSpPr>
        <p:spPr/>
        <p:txBody>
          <a:bodyPr/>
          <a:lstStyle/>
          <a:p>
            <a:fld id="{7978D618-BBD3-4FF5-9218-0E9FEB4B2F82}" type="slidenum">
              <a:rPr lang="es-ES" smtClean="0"/>
              <a:t>47</a:t>
            </a:fld>
            <a:endParaRPr lang="es-ES" dirty="0"/>
          </a:p>
        </p:txBody>
      </p:sp>
    </p:spTree>
    <p:extLst>
      <p:ext uri="{BB962C8B-B14F-4D97-AF65-F5344CB8AC3E}">
        <p14:creationId xmlns:p14="http://schemas.microsoft.com/office/powerpoint/2010/main" val="36738538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66348D-BBE6-50DE-0335-67A5F6E905C7}"/>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E5F6D77C-A29E-9D4A-0331-30339FA1D78D}"/>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37E03E28-354C-D09B-3507-BB2FE6009AF2}"/>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D28BA323-DEEA-71E7-6F55-81B5134F27CB}"/>
              </a:ext>
            </a:extLst>
          </p:cNvPr>
          <p:cNvSpPr>
            <a:spLocks noGrp="1"/>
          </p:cNvSpPr>
          <p:nvPr>
            <p:ph type="sldNum" sz="quarter" idx="5"/>
          </p:nvPr>
        </p:nvSpPr>
        <p:spPr/>
        <p:txBody>
          <a:bodyPr/>
          <a:lstStyle/>
          <a:p>
            <a:fld id="{7978D618-BBD3-4FF5-9218-0E9FEB4B2F82}" type="slidenum">
              <a:rPr lang="es-ES" smtClean="0"/>
              <a:t>48</a:t>
            </a:fld>
            <a:endParaRPr lang="es-ES" dirty="0"/>
          </a:p>
        </p:txBody>
      </p:sp>
    </p:spTree>
    <p:extLst>
      <p:ext uri="{BB962C8B-B14F-4D97-AF65-F5344CB8AC3E}">
        <p14:creationId xmlns:p14="http://schemas.microsoft.com/office/powerpoint/2010/main" val="9988915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7235CC-B58D-0478-B2CD-BBB3342AEB5D}"/>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4B5581F1-E445-32C8-3CD8-118DBFD7A98D}"/>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6DB7945C-5C7E-9E8E-21C9-34BE09D94FAA}"/>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E6853CCD-7AB6-63E3-9867-0BC86C5B1875}"/>
              </a:ext>
            </a:extLst>
          </p:cNvPr>
          <p:cNvSpPr>
            <a:spLocks noGrp="1"/>
          </p:cNvSpPr>
          <p:nvPr>
            <p:ph type="sldNum" sz="quarter" idx="5"/>
          </p:nvPr>
        </p:nvSpPr>
        <p:spPr/>
        <p:txBody>
          <a:bodyPr/>
          <a:lstStyle/>
          <a:p>
            <a:fld id="{7978D618-BBD3-4FF5-9218-0E9FEB4B2F82}" type="slidenum">
              <a:rPr lang="es-ES" smtClean="0"/>
              <a:t>49</a:t>
            </a:fld>
            <a:endParaRPr lang="es-ES" dirty="0"/>
          </a:p>
        </p:txBody>
      </p:sp>
    </p:spTree>
    <p:extLst>
      <p:ext uri="{BB962C8B-B14F-4D97-AF65-F5344CB8AC3E}">
        <p14:creationId xmlns:p14="http://schemas.microsoft.com/office/powerpoint/2010/main" val="16094719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36993C-85F4-30AB-A878-A9D97E0888BB}"/>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6CE872C6-8264-DAC9-C4BF-D8008D50A6B7}"/>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7E6218DC-D2B5-E495-B487-A6CA1B1A3E53}"/>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54CFA084-0D78-D4CC-2613-6486BD1C8ADB}"/>
              </a:ext>
            </a:extLst>
          </p:cNvPr>
          <p:cNvSpPr>
            <a:spLocks noGrp="1"/>
          </p:cNvSpPr>
          <p:nvPr>
            <p:ph type="sldNum" sz="quarter" idx="5"/>
          </p:nvPr>
        </p:nvSpPr>
        <p:spPr/>
        <p:txBody>
          <a:bodyPr/>
          <a:lstStyle/>
          <a:p>
            <a:fld id="{7978D618-BBD3-4FF5-9218-0E9FEB4B2F82}" type="slidenum">
              <a:rPr lang="es-ES" smtClean="0"/>
              <a:t>50</a:t>
            </a:fld>
            <a:endParaRPr lang="es-ES" dirty="0"/>
          </a:p>
        </p:txBody>
      </p:sp>
    </p:spTree>
    <p:extLst>
      <p:ext uri="{BB962C8B-B14F-4D97-AF65-F5344CB8AC3E}">
        <p14:creationId xmlns:p14="http://schemas.microsoft.com/office/powerpoint/2010/main" val="6875087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1A46C8-430B-F5BB-1FD2-E294C5F21C79}"/>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97C4912D-81FC-799B-A724-CEA1D0D8F638}"/>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EDD6E71C-4F9C-C8E7-89BE-ECECBCBAF154}"/>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D7DA2CFB-6D8A-0109-6972-C7B1C6A24F91}"/>
              </a:ext>
            </a:extLst>
          </p:cNvPr>
          <p:cNvSpPr>
            <a:spLocks noGrp="1"/>
          </p:cNvSpPr>
          <p:nvPr>
            <p:ph type="sldNum" sz="quarter" idx="5"/>
          </p:nvPr>
        </p:nvSpPr>
        <p:spPr/>
        <p:txBody>
          <a:bodyPr/>
          <a:lstStyle/>
          <a:p>
            <a:fld id="{7978D618-BBD3-4FF5-9218-0E9FEB4B2F82}" type="slidenum">
              <a:rPr lang="es-ES" smtClean="0"/>
              <a:t>51</a:t>
            </a:fld>
            <a:endParaRPr lang="es-ES" dirty="0"/>
          </a:p>
        </p:txBody>
      </p:sp>
    </p:spTree>
    <p:extLst>
      <p:ext uri="{BB962C8B-B14F-4D97-AF65-F5344CB8AC3E}">
        <p14:creationId xmlns:p14="http://schemas.microsoft.com/office/powerpoint/2010/main" val="8468160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9B03A0-AA53-17F6-949C-8F6927A717D0}"/>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5ECCE27C-F1B3-D988-7166-3A790C8A2E9B}"/>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7E026554-EB96-2FB6-140E-E2972CCDCE32}"/>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C9FD35C6-51FD-CCDC-4957-A15733492A8D}"/>
              </a:ext>
            </a:extLst>
          </p:cNvPr>
          <p:cNvSpPr>
            <a:spLocks noGrp="1"/>
          </p:cNvSpPr>
          <p:nvPr>
            <p:ph type="sldNum" sz="quarter" idx="5"/>
          </p:nvPr>
        </p:nvSpPr>
        <p:spPr/>
        <p:txBody>
          <a:bodyPr/>
          <a:lstStyle/>
          <a:p>
            <a:fld id="{7978D618-BBD3-4FF5-9218-0E9FEB4B2F82}" type="slidenum">
              <a:rPr lang="es-ES" smtClean="0"/>
              <a:t>52</a:t>
            </a:fld>
            <a:endParaRPr lang="es-ES" dirty="0"/>
          </a:p>
        </p:txBody>
      </p:sp>
    </p:spTree>
    <p:extLst>
      <p:ext uri="{BB962C8B-B14F-4D97-AF65-F5344CB8AC3E}">
        <p14:creationId xmlns:p14="http://schemas.microsoft.com/office/powerpoint/2010/main" val="42577780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800" kern="0" dirty="0">
                <a:effectLst/>
                <a:latin typeface="Verdana" panose="020B0604030504040204" pitchFamily="34" charset="0"/>
                <a:ea typeface="Times New Roman" panose="02020603050405020304" pitchFamily="18" charset="0"/>
                <a:cs typeface="Times New Roman" panose="02020603050405020304" pitchFamily="18" charset="0"/>
              </a:rPr>
              <a:t>[impactos: cifras totales]</a:t>
            </a:r>
            <a:endParaRPr lang="es-ES" dirty="0"/>
          </a:p>
        </p:txBody>
      </p:sp>
      <p:sp>
        <p:nvSpPr>
          <p:cNvPr id="4" name="Marcador de número de diapositiva 3"/>
          <p:cNvSpPr>
            <a:spLocks noGrp="1"/>
          </p:cNvSpPr>
          <p:nvPr>
            <p:ph type="sldNum" sz="quarter" idx="5"/>
          </p:nvPr>
        </p:nvSpPr>
        <p:spPr/>
        <p:txBody>
          <a:bodyPr/>
          <a:lstStyle/>
          <a:p>
            <a:fld id="{7978D618-BBD3-4FF5-9218-0E9FEB4B2F82}" type="slidenum">
              <a:rPr lang="es-ES" smtClean="0"/>
              <a:t>7</a:t>
            </a:fld>
            <a:endParaRPr lang="es-ES" dirty="0"/>
          </a:p>
        </p:txBody>
      </p:sp>
    </p:spTree>
    <p:extLst>
      <p:ext uri="{BB962C8B-B14F-4D97-AF65-F5344CB8AC3E}">
        <p14:creationId xmlns:p14="http://schemas.microsoft.com/office/powerpoint/2010/main" val="24133222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C6EF2C-4256-A86A-44C1-299ABBD267BC}"/>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FF1871E4-1C26-50C2-D3D1-FAD51D1C0223}"/>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DF6509BE-53D9-3541-8756-A5365F7BDD52}"/>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8E04D87C-47AA-524F-4D30-0D335AD7ADF5}"/>
              </a:ext>
            </a:extLst>
          </p:cNvPr>
          <p:cNvSpPr>
            <a:spLocks noGrp="1"/>
          </p:cNvSpPr>
          <p:nvPr>
            <p:ph type="sldNum" sz="quarter" idx="5"/>
          </p:nvPr>
        </p:nvSpPr>
        <p:spPr/>
        <p:txBody>
          <a:bodyPr/>
          <a:lstStyle/>
          <a:p>
            <a:fld id="{7978D618-BBD3-4FF5-9218-0E9FEB4B2F82}" type="slidenum">
              <a:rPr lang="es-ES" smtClean="0"/>
              <a:t>53</a:t>
            </a:fld>
            <a:endParaRPr lang="es-ES" dirty="0"/>
          </a:p>
        </p:txBody>
      </p:sp>
    </p:spTree>
    <p:extLst>
      <p:ext uri="{BB962C8B-B14F-4D97-AF65-F5344CB8AC3E}">
        <p14:creationId xmlns:p14="http://schemas.microsoft.com/office/powerpoint/2010/main" val="4835917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i="1" kern="1200" dirty="0">
                <a:solidFill>
                  <a:schemeClr val="tx1"/>
                </a:solidFill>
                <a:effectLst/>
                <a:latin typeface="+mn-lt"/>
                <a:ea typeface="+mn-ea"/>
                <a:cs typeface="+mn-cs"/>
              </a:rPr>
              <a:t>[Video demo de formulario de alta de libros que estaba en el IP2. Cambiar cabeceras]</a:t>
            </a:r>
            <a:endParaRPr lang="es-ES" sz="1200" kern="1200" dirty="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5"/>
          </p:nvPr>
        </p:nvSpPr>
        <p:spPr/>
        <p:txBody>
          <a:bodyPr/>
          <a:lstStyle/>
          <a:p>
            <a:fld id="{7978D618-BBD3-4FF5-9218-0E9FEB4B2F82}" type="slidenum">
              <a:rPr lang="es-ES" smtClean="0"/>
              <a:t>54</a:t>
            </a:fld>
            <a:endParaRPr lang="es-ES" dirty="0"/>
          </a:p>
        </p:txBody>
      </p:sp>
    </p:spTree>
    <p:extLst>
      <p:ext uri="{BB962C8B-B14F-4D97-AF65-F5344CB8AC3E}">
        <p14:creationId xmlns:p14="http://schemas.microsoft.com/office/powerpoint/2010/main" val="1289189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DD9203-B064-A31E-043E-41349EE8F106}"/>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B56CD029-C93E-BA14-FB08-43B07643B4BA}"/>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F7DA2DCA-A5C3-00A3-FF35-6A99D0633AEA}"/>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0DAFFE98-F941-B941-5FCE-9E68C7F44596}"/>
              </a:ext>
            </a:extLst>
          </p:cNvPr>
          <p:cNvSpPr>
            <a:spLocks noGrp="1"/>
          </p:cNvSpPr>
          <p:nvPr>
            <p:ph type="sldNum" sz="quarter" idx="5"/>
          </p:nvPr>
        </p:nvSpPr>
        <p:spPr/>
        <p:txBody>
          <a:bodyPr/>
          <a:lstStyle/>
          <a:p>
            <a:fld id="{7978D618-BBD3-4FF5-9218-0E9FEB4B2F82}" type="slidenum">
              <a:rPr lang="es-ES" smtClean="0"/>
              <a:t>56</a:t>
            </a:fld>
            <a:endParaRPr lang="es-ES" dirty="0"/>
          </a:p>
        </p:txBody>
      </p:sp>
    </p:spTree>
    <p:extLst>
      <p:ext uri="{BB962C8B-B14F-4D97-AF65-F5344CB8AC3E}">
        <p14:creationId xmlns:p14="http://schemas.microsoft.com/office/powerpoint/2010/main" val="40826602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8AF723-5E16-3418-BEA3-9CFC2948C4A8}"/>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63D36482-E61A-4844-E117-07B0E0C4A7B4}"/>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F17D3153-1E65-AA7E-BEAA-56807C4D322D}"/>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B8B7976D-347E-23AB-D9EA-9384CC967F4F}"/>
              </a:ext>
            </a:extLst>
          </p:cNvPr>
          <p:cNvSpPr>
            <a:spLocks noGrp="1"/>
          </p:cNvSpPr>
          <p:nvPr>
            <p:ph type="sldNum" sz="quarter" idx="5"/>
          </p:nvPr>
        </p:nvSpPr>
        <p:spPr/>
        <p:txBody>
          <a:bodyPr/>
          <a:lstStyle/>
          <a:p>
            <a:fld id="{7978D618-BBD3-4FF5-9218-0E9FEB4B2F82}" type="slidenum">
              <a:rPr lang="es-ES" smtClean="0"/>
              <a:t>57</a:t>
            </a:fld>
            <a:endParaRPr lang="es-ES" dirty="0"/>
          </a:p>
        </p:txBody>
      </p:sp>
    </p:spTree>
    <p:extLst>
      <p:ext uri="{BB962C8B-B14F-4D97-AF65-F5344CB8AC3E}">
        <p14:creationId xmlns:p14="http://schemas.microsoft.com/office/powerpoint/2010/main" val="24344280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76B03A-0F9F-B35D-8E5D-0AD473EBBD0E}"/>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9C2B750C-3A8B-76F4-420E-31B05EE2E812}"/>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760E120A-180C-20BD-1B23-EF907BFDA8BF}"/>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2A7E802D-6947-439C-0367-9DBB83DF1C34}"/>
              </a:ext>
            </a:extLst>
          </p:cNvPr>
          <p:cNvSpPr>
            <a:spLocks noGrp="1"/>
          </p:cNvSpPr>
          <p:nvPr>
            <p:ph type="sldNum" sz="quarter" idx="5"/>
          </p:nvPr>
        </p:nvSpPr>
        <p:spPr/>
        <p:txBody>
          <a:bodyPr/>
          <a:lstStyle/>
          <a:p>
            <a:fld id="{7978D618-BBD3-4FF5-9218-0E9FEB4B2F82}" type="slidenum">
              <a:rPr lang="es-ES" smtClean="0"/>
              <a:t>58</a:t>
            </a:fld>
            <a:endParaRPr lang="es-ES" dirty="0"/>
          </a:p>
        </p:txBody>
      </p:sp>
    </p:spTree>
    <p:extLst>
      <p:ext uri="{BB962C8B-B14F-4D97-AF65-F5344CB8AC3E}">
        <p14:creationId xmlns:p14="http://schemas.microsoft.com/office/powerpoint/2010/main" val="27414242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952058-6C97-11DC-CECE-627FECCF144B}"/>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653D81C1-680A-6BD7-AEEC-C62DA64FD11F}"/>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EB1EF086-834E-C66B-495B-199A1B83794A}"/>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34F35D83-C4F7-D9F2-88C4-9AEB250342B0}"/>
              </a:ext>
            </a:extLst>
          </p:cNvPr>
          <p:cNvSpPr>
            <a:spLocks noGrp="1"/>
          </p:cNvSpPr>
          <p:nvPr>
            <p:ph type="sldNum" sz="quarter" idx="5"/>
          </p:nvPr>
        </p:nvSpPr>
        <p:spPr/>
        <p:txBody>
          <a:bodyPr/>
          <a:lstStyle/>
          <a:p>
            <a:fld id="{7978D618-BBD3-4FF5-9218-0E9FEB4B2F82}" type="slidenum">
              <a:rPr lang="es-ES" smtClean="0"/>
              <a:t>59</a:t>
            </a:fld>
            <a:endParaRPr lang="es-ES" dirty="0"/>
          </a:p>
        </p:txBody>
      </p:sp>
    </p:spTree>
    <p:extLst>
      <p:ext uri="{BB962C8B-B14F-4D97-AF65-F5344CB8AC3E}">
        <p14:creationId xmlns:p14="http://schemas.microsoft.com/office/powerpoint/2010/main" val="7763019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CBC2A0-BB06-07C1-825A-E9590B4D91E3}"/>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2F19B88C-00F6-0483-4C1E-48CEE416FE6A}"/>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89C918AC-AF3F-1475-01E2-B48A98A27AE9}"/>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83752264-2354-4E58-DBE8-2CEDC283565B}"/>
              </a:ext>
            </a:extLst>
          </p:cNvPr>
          <p:cNvSpPr>
            <a:spLocks noGrp="1"/>
          </p:cNvSpPr>
          <p:nvPr>
            <p:ph type="sldNum" sz="quarter" idx="5"/>
          </p:nvPr>
        </p:nvSpPr>
        <p:spPr/>
        <p:txBody>
          <a:bodyPr/>
          <a:lstStyle/>
          <a:p>
            <a:fld id="{7978D618-BBD3-4FF5-9218-0E9FEB4B2F82}" type="slidenum">
              <a:rPr lang="es-ES" smtClean="0"/>
              <a:t>60</a:t>
            </a:fld>
            <a:endParaRPr lang="es-ES" dirty="0"/>
          </a:p>
        </p:txBody>
      </p:sp>
    </p:spTree>
    <p:extLst>
      <p:ext uri="{BB962C8B-B14F-4D97-AF65-F5344CB8AC3E}">
        <p14:creationId xmlns:p14="http://schemas.microsoft.com/office/powerpoint/2010/main" val="14073035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981D48-F8CE-9C66-D299-DE3404332EC0}"/>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517DF47F-51FA-FF68-00C0-6A3D5F5E7793}"/>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5F938B28-4C82-714B-D052-4082F7C3BA09}"/>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79BE8B1A-114F-16A0-C58F-FFD513AD591D}"/>
              </a:ext>
            </a:extLst>
          </p:cNvPr>
          <p:cNvSpPr>
            <a:spLocks noGrp="1"/>
          </p:cNvSpPr>
          <p:nvPr>
            <p:ph type="sldNum" sz="quarter" idx="5"/>
          </p:nvPr>
        </p:nvSpPr>
        <p:spPr/>
        <p:txBody>
          <a:bodyPr/>
          <a:lstStyle/>
          <a:p>
            <a:fld id="{7978D618-BBD3-4FF5-9218-0E9FEB4B2F82}" type="slidenum">
              <a:rPr lang="es-ES" smtClean="0"/>
              <a:t>61</a:t>
            </a:fld>
            <a:endParaRPr lang="es-ES" dirty="0"/>
          </a:p>
        </p:txBody>
      </p:sp>
    </p:spTree>
    <p:extLst>
      <p:ext uri="{BB962C8B-B14F-4D97-AF65-F5344CB8AC3E}">
        <p14:creationId xmlns:p14="http://schemas.microsoft.com/office/powerpoint/2010/main" val="28361374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6DA6D-32D4-3CF8-5E14-7EE20FB8855C}"/>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A8CEB6AB-9A24-23B3-84A5-81614D10DEF6}"/>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9D77386F-346E-8A52-3A9A-1DB0BA8E10F9}"/>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93D031AF-BE9E-A5B5-0D25-DCA004EC4A81}"/>
              </a:ext>
            </a:extLst>
          </p:cNvPr>
          <p:cNvSpPr>
            <a:spLocks noGrp="1"/>
          </p:cNvSpPr>
          <p:nvPr>
            <p:ph type="sldNum" sz="quarter" idx="5"/>
          </p:nvPr>
        </p:nvSpPr>
        <p:spPr/>
        <p:txBody>
          <a:bodyPr/>
          <a:lstStyle/>
          <a:p>
            <a:fld id="{7978D618-BBD3-4FF5-9218-0E9FEB4B2F82}" type="slidenum">
              <a:rPr lang="es-ES" smtClean="0"/>
              <a:t>62</a:t>
            </a:fld>
            <a:endParaRPr lang="es-ES" dirty="0"/>
          </a:p>
        </p:txBody>
      </p:sp>
    </p:spTree>
    <p:extLst>
      <p:ext uri="{BB962C8B-B14F-4D97-AF65-F5344CB8AC3E}">
        <p14:creationId xmlns:p14="http://schemas.microsoft.com/office/powerpoint/2010/main" val="15102115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C8C0B9-CAEB-0042-A791-9A8F93373549}"/>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876928A9-7A90-198E-2851-E5C46C355D6F}"/>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29759CA6-2165-AA3F-4871-39E1CAE2913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i="1" kern="1200" dirty="0">
                <a:solidFill>
                  <a:schemeClr val="tx1"/>
                </a:solidFill>
                <a:effectLst/>
                <a:latin typeface="+mn-lt"/>
                <a:ea typeface="+mn-ea"/>
                <a:cs typeface="+mn-cs"/>
              </a:rPr>
              <a:t>[gráfico con la nueva infraestructura]</a:t>
            </a:r>
            <a:endParaRPr lang="es-ES" sz="1200" kern="1200" dirty="0">
              <a:solidFill>
                <a:schemeClr val="tx1"/>
              </a:solidFill>
              <a:effectLst/>
              <a:latin typeface="+mn-lt"/>
              <a:ea typeface="+mn-ea"/>
              <a:cs typeface="+mn-cs"/>
            </a:endParaRPr>
          </a:p>
          <a:p>
            <a:endParaRPr lang="es-ES" dirty="0"/>
          </a:p>
        </p:txBody>
      </p:sp>
      <p:sp>
        <p:nvSpPr>
          <p:cNvPr id="4" name="Marcador de número de diapositiva 3">
            <a:extLst>
              <a:ext uri="{FF2B5EF4-FFF2-40B4-BE49-F238E27FC236}">
                <a16:creationId xmlns:a16="http://schemas.microsoft.com/office/drawing/2014/main" id="{E7145EED-7093-2E7C-4274-56000BBA0503}"/>
              </a:ext>
            </a:extLst>
          </p:cNvPr>
          <p:cNvSpPr>
            <a:spLocks noGrp="1"/>
          </p:cNvSpPr>
          <p:nvPr>
            <p:ph type="sldNum" sz="quarter" idx="5"/>
          </p:nvPr>
        </p:nvSpPr>
        <p:spPr/>
        <p:txBody>
          <a:bodyPr/>
          <a:lstStyle/>
          <a:p>
            <a:fld id="{7978D618-BBD3-4FF5-9218-0E9FEB4B2F82}" type="slidenum">
              <a:rPr lang="es-ES" smtClean="0"/>
              <a:t>65</a:t>
            </a:fld>
            <a:endParaRPr lang="es-ES" dirty="0"/>
          </a:p>
        </p:txBody>
      </p:sp>
    </p:spTree>
    <p:extLst>
      <p:ext uri="{BB962C8B-B14F-4D97-AF65-F5344CB8AC3E}">
        <p14:creationId xmlns:p14="http://schemas.microsoft.com/office/powerpoint/2010/main" val="24991925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800" kern="0" dirty="0">
                <a:effectLst/>
                <a:latin typeface="Verdana" panose="020B0604030504040204" pitchFamily="34" charset="0"/>
                <a:ea typeface="Times New Roman" panose="02020603050405020304" pitchFamily="18" charset="0"/>
                <a:cs typeface="Times New Roman" panose="02020603050405020304" pitchFamily="18" charset="0"/>
              </a:rPr>
              <a:t>[impactos: datos destacados / libros]</a:t>
            </a:r>
            <a:endParaRPr lang="es-ES" dirty="0"/>
          </a:p>
        </p:txBody>
      </p:sp>
      <p:sp>
        <p:nvSpPr>
          <p:cNvPr id="4" name="Marcador de número de diapositiva 3"/>
          <p:cNvSpPr>
            <a:spLocks noGrp="1"/>
          </p:cNvSpPr>
          <p:nvPr>
            <p:ph type="sldNum" sz="quarter" idx="5"/>
          </p:nvPr>
        </p:nvSpPr>
        <p:spPr/>
        <p:txBody>
          <a:bodyPr/>
          <a:lstStyle/>
          <a:p>
            <a:fld id="{7978D618-BBD3-4FF5-9218-0E9FEB4B2F82}" type="slidenum">
              <a:rPr lang="es-ES" smtClean="0"/>
              <a:t>8</a:t>
            </a:fld>
            <a:endParaRPr lang="es-ES" dirty="0"/>
          </a:p>
        </p:txBody>
      </p:sp>
    </p:spTree>
    <p:extLst>
      <p:ext uri="{BB962C8B-B14F-4D97-AF65-F5344CB8AC3E}">
        <p14:creationId xmlns:p14="http://schemas.microsoft.com/office/powerpoint/2010/main" val="13034741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487FDD-6EB1-AEA5-E14E-B5D64771CB5A}"/>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4300730D-301B-91C0-579C-EDF5646B6291}"/>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7FDCAA46-F28C-581C-23C4-78D33346ADF1}"/>
              </a:ext>
            </a:extLst>
          </p:cNvPr>
          <p:cNvSpPr>
            <a:spLocks noGrp="1"/>
          </p:cNvSpPr>
          <p:nvPr>
            <p:ph type="body" idx="1"/>
          </p:nvPr>
        </p:nvSpPr>
        <p:spPr/>
        <p:txBody>
          <a:bodyPr/>
          <a:lstStyle/>
          <a:p>
            <a:r>
              <a:rPr lang="es-ES" sz="1200" i="1" kern="1200" dirty="0">
                <a:solidFill>
                  <a:schemeClr val="tx1"/>
                </a:solidFill>
                <a:effectLst/>
                <a:latin typeface="+mn-lt"/>
                <a:ea typeface="+mn-ea"/>
                <a:cs typeface="+mn-cs"/>
              </a:rPr>
              <a:t>[en esta diapo se trata de reflejar gráficamente la intención de integrar a usuarios reales en un piloto durante un tiempo acotado]</a:t>
            </a:r>
            <a:endParaRPr lang="es-ES" sz="1200" kern="1200" dirty="0">
              <a:solidFill>
                <a:schemeClr val="tx1"/>
              </a:solidFill>
              <a:effectLst/>
              <a:latin typeface="+mn-lt"/>
              <a:ea typeface="+mn-ea"/>
              <a:cs typeface="+mn-cs"/>
            </a:endParaRPr>
          </a:p>
          <a:p>
            <a:endParaRPr lang="es-ES" dirty="0"/>
          </a:p>
        </p:txBody>
      </p:sp>
      <p:sp>
        <p:nvSpPr>
          <p:cNvPr id="4" name="Marcador de número de diapositiva 3">
            <a:extLst>
              <a:ext uri="{FF2B5EF4-FFF2-40B4-BE49-F238E27FC236}">
                <a16:creationId xmlns:a16="http://schemas.microsoft.com/office/drawing/2014/main" id="{73C52607-F702-C395-EC70-A0C0C69D1001}"/>
              </a:ext>
            </a:extLst>
          </p:cNvPr>
          <p:cNvSpPr>
            <a:spLocks noGrp="1"/>
          </p:cNvSpPr>
          <p:nvPr>
            <p:ph type="sldNum" sz="quarter" idx="5"/>
          </p:nvPr>
        </p:nvSpPr>
        <p:spPr/>
        <p:txBody>
          <a:bodyPr/>
          <a:lstStyle/>
          <a:p>
            <a:fld id="{7978D618-BBD3-4FF5-9218-0E9FEB4B2F82}" type="slidenum">
              <a:rPr lang="es-ES" smtClean="0"/>
              <a:t>67</a:t>
            </a:fld>
            <a:endParaRPr lang="es-ES" dirty="0"/>
          </a:p>
        </p:txBody>
      </p:sp>
    </p:spTree>
    <p:extLst>
      <p:ext uri="{BB962C8B-B14F-4D97-AF65-F5344CB8AC3E}">
        <p14:creationId xmlns:p14="http://schemas.microsoft.com/office/powerpoint/2010/main" val="23856838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7B5E89-E9FB-241C-9E91-1C4F2D5F3684}"/>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4ECFF425-5835-7B18-BA10-5B907CDBEA7C}"/>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0645E8D8-1E3E-F614-DC7C-ACC0A9FE5B4A}"/>
              </a:ext>
            </a:extLst>
          </p:cNvPr>
          <p:cNvSpPr>
            <a:spLocks noGrp="1"/>
          </p:cNvSpPr>
          <p:nvPr>
            <p:ph type="body" idx="1"/>
          </p:nvPr>
        </p:nvSpPr>
        <p:spPr/>
        <p:txBody>
          <a:bodyPr/>
          <a:lstStyle/>
          <a:p>
            <a:r>
              <a:rPr lang="es-ES" sz="1200" i="1" kern="1200" dirty="0">
                <a:solidFill>
                  <a:schemeClr val="tx1"/>
                </a:solidFill>
                <a:effectLst/>
                <a:latin typeface="+mn-lt"/>
                <a:ea typeface="+mn-ea"/>
                <a:cs typeface="+mn-cs"/>
              </a:rPr>
              <a:t>[en esta diapo se trata de reflejar gráficamente la intención de integrar a usuarios reales en un piloto durante un tiempo acotado]</a:t>
            </a:r>
            <a:endParaRPr lang="es-ES" sz="1200" kern="1200" dirty="0">
              <a:solidFill>
                <a:schemeClr val="tx1"/>
              </a:solidFill>
              <a:effectLst/>
              <a:latin typeface="+mn-lt"/>
              <a:ea typeface="+mn-ea"/>
              <a:cs typeface="+mn-cs"/>
            </a:endParaRPr>
          </a:p>
          <a:p>
            <a:endParaRPr lang="es-ES" dirty="0"/>
          </a:p>
        </p:txBody>
      </p:sp>
      <p:sp>
        <p:nvSpPr>
          <p:cNvPr id="4" name="Marcador de número de diapositiva 3">
            <a:extLst>
              <a:ext uri="{FF2B5EF4-FFF2-40B4-BE49-F238E27FC236}">
                <a16:creationId xmlns:a16="http://schemas.microsoft.com/office/drawing/2014/main" id="{CA08ACAE-9539-3D35-B423-E06036061626}"/>
              </a:ext>
            </a:extLst>
          </p:cNvPr>
          <p:cNvSpPr>
            <a:spLocks noGrp="1"/>
          </p:cNvSpPr>
          <p:nvPr>
            <p:ph type="sldNum" sz="quarter" idx="5"/>
          </p:nvPr>
        </p:nvSpPr>
        <p:spPr/>
        <p:txBody>
          <a:bodyPr/>
          <a:lstStyle/>
          <a:p>
            <a:fld id="{7978D618-BBD3-4FF5-9218-0E9FEB4B2F82}" type="slidenum">
              <a:rPr lang="es-ES" smtClean="0"/>
              <a:t>68</a:t>
            </a:fld>
            <a:endParaRPr lang="es-ES" dirty="0"/>
          </a:p>
        </p:txBody>
      </p:sp>
    </p:spTree>
    <p:extLst>
      <p:ext uri="{BB962C8B-B14F-4D97-AF65-F5344CB8AC3E}">
        <p14:creationId xmlns:p14="http://schemas.microsoft.com/office/powerpoint/2010/main" val="35062392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22DEA6-BC4A-F5E3-A053-238FC164CB3C}"/>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596A250B-4C1D-14BA-132B-E171B4825498}"/>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DD2AE0E5-989A-EA10-AEDF-9236EF135925}"/>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365E32D5-97AF-AD12-051D-57EA7A71AF1E}"/>
              </a:ext>
            </a:extLst>
          </p:cNvPr>
          <p:cNvSpPr>
            <a:spLocks noGrp="1"/>
          </p:cNvSpPr>
          <p:nvPr>
            <p:ph type="sldNum" sz="quarter" idx="5"/>
          </p:nvPr>
        </p:nvSpPr>
        <p:spPr/>
        <p:txBody>
          <a:bodyPr/>
          <a:lstStyle/>
          <a:p>
            <a:fld id="{7978D618-BBD3-4FF5-9218-0E9FEB4B2F82}" type="slidenum">
              <a:rPr lang="es-ES" smtClean="0"/>
              <a:t>69</a:t>
            </a:fld>
            <a:endParaRPr lang="es-ES" dirty="0"/>
          </a:p>
        </p:txBody>
      </p:sp>
    </p:spTree>
    <p:extLst>
      <p:ext uri="{BB962C8B-B14F-4D97-AF65-F5344CB8AC3E}">
        <p14:creationId xmlns:p14="http://schemas.microsoft.com/office/powerpoint/2010/main" val="23145921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800" kern="0" dirty="0">
                <a:effectLst/>
                <a:latin typeface="Verdana" panose="020B0604030504040204" pitchFamily="34" charset="0"/>
                <a:ea typeface="Times New Roman" panose="02020603050405020304" pitchFamily="18" charset="0"/>
                <a:cs typeface="Times New Roman" panose="02020603050405020304" pitchFamily="18" charset="0"/>
              </a:rPr>
              <a:t>[impactos: actividad en un mes; </a:t>
            </a:r>
            <a:endParaRPr lang="es-ES" dirty="0"/>
          </a:p>
        </p:txBody>
      </p:sp>
      <p:sp>
        <p:nvSpPr>
          <p:cNvPr id="4" name="Marcador de número de diapositiva 3"/>
          <p:cNvSpPr>
            <a:spLocks noGrp="1"/>
          </p:cNvSpPr>
          <p:nvPr>
            <p:ph type="sldNum" sz="quarter" idx="5"/>
          </p:nvPr>
        </p:nvSpPr>
        <p:spPr/>
        <p:txBody>
          <a:bodyPr/>
          <a:lstStyle/>
          <a:p>
            <a:fld id="{7978D618-BBD3-4FF5-9218-0E9FEB4B2F82}" type="slidenum">
              <a:rPr lang="es-ES" smtClean="0"/>
              <a:t>11</a:t>
            </a:fld>
            <a:endParaRPr lang="es-ES" dirty="0"/>
          </a:p>
        </p:txBody>
      </p:sp>
    </p:spTree>
    <p:extLst>
      <p:ext uri="{BB962C8B-B14F-4D97-AF65-F5344CB8AC3E}">
        <p14:creationId xmlns:p14="http://schemas.microsoft.com/office/powerpoint/2010/main" val="20691534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i="1" dirty="0"/>
              <a:t>[Aprovechar esta Diapo pero darle un toque que transmita total renovación. Hay que añadir un ítem más “</a:t>
            </a:r>
            <a:r>
              <a:rPr lang="es-ES" b="1" dirty="0" err="1"/>
              <a:t>DILVEHelp</a:t>
            </a:r>
            <a:r>
              <a:rPr lang="es-ES" dirty="0"/>
              <a:t>. Entorno de ayuda y conocimiento”.</a:t>
            </a:r>
            <a:r>
              <a:rPr lang="es-ES" i="1" dirty="0"/>
              <a:t> Quizá se podría marcar de alguna manera que están totalmente renovados los siguientes entornos: “DILVE”, “Plataforma ISBN”, “Autores-editores”, “Entorno de administración”, “</a:t>
            </a:r>
            <a:r>
              <a:rPr lang="es-ES" i="1" dirty="0" err="1"/>
              <a:t>DILVEHelp</a:t>
            </a:r>
            <a:r>
              <a:rPr lang="es-ES" i="1" dirty="0"/>
              <a:t>”.]</a:t>
            </a:r>
            <a:br>
              <a:rPr lang="es-ES" i="1" dirty="0"/>
            </a:br>
            <a:r>
              <a:rPr lang="es-ES" i="1" dirty="0"/>
              <a:t>MARCAR LOS BLOQUESE COMO NUEVOS. </a:t>
            </a:r>
          </a:p>
          <a:p>
            <a:endParaRPr lang="es-ES" dirty="0"/>
          </a:p>
        </p:txBody>
      </p:sp>
      <p:sp>
        <p:nvSpPr>
          <p:cNvPr id="4" name="Marcador de número de diapositiva 3"/>
          <p:cNvSpPr>
            <a:spLocks noGrp="1"/>
          </p:cNvSpPr>
          <p:nvPr>
            <p:ph type="sldNum" sz="quarter" idx="5"/>
          </p:nvPr>
        </p:nvSpPr>
        <p:spPr/>
        <p:txBody>
          <a:bodyPr/>
          <a:lstStyle/>
          <a:p>
            <a:fld id="{7978D618-BBD3-4FF5-9218-0E9FEB4B2F82}" type="slidenum">
              <a:rPr lang="es-ES" smtClean="0"/>
              <a:t>13</a:t>
            </a:fld>
            <a:endParaRPr lang="es-ES" dirty="0"/>
          </a:p>
        </p:txBody>
      </p:sp>
    </p:spTree>
    <p:extLst>
      <p:ext uri="{BB962C8B-B14F-4D97-AF65-F5344CB8AC3E}">
        <p14:creationId xmlns:p14="http://schemas.microsoft.com/office/powerpoint/2010/main" val="4535588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7978D618-BBD3-4FF5-9218-0E9FEB4B2F82}" type="slidenum">
              <a:rPr lang="es-ES" smtClean="0"/>
              <a:t>14</a:t>
            </a:fld>
            <a:endParaRPr lang="es-ES" dirty="0"/>
          </a:p>
        </p:txBody>
      </p:sp>
    </p:spTree>
    <p:extLst>
      <p:ext uri="{BB962C8B-B14F-4D97-AF65-F5344CB8AC3E}">
        <p14:creationId xmlns:p14="http://schemas.microsoft.com/office/powerpoint/2010/main" val="14460400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800" b="1" dirty="0">
                <a:effectLst/>
                <a:highlight>
                  <a:srgbClr val="FF00FF"/>
                </a:highlight>
                <a:latin typeface="Verdana" panose="020B0604030504040204" pitchFamily="34" charset="0"/>
                <a:ea typeface="Times New Roman" panose="02020603050405020304" pitchFamily="18" charset="0"/>
                <a:cs typeface="Times New Roman" panose="02020603050405020304" pitchFamily="18" charset="0"/>
              </a:rPr>
              <a:t>Diapo 17</a:t>
            </a:r>
            <a:br>
              <a:rPr lang="es-ES" sz="1800" b="1" dirty="0">
                <a:effectLst/>
                <a:latin typeface="Verdana" panose="020B0604030504040204" pitchFamily="34" charset="0"/>
                <a:ea typeface="Times New Roman" panose="02020603050405020304" pitchFamily="18" charset="0"/>
                <a:cs typeface="Times New Roman" panose="02020603050405020304" pitchFamily="18" charset="0"/>
              </a:rPr>
            </a:br>
            <a:r>
              <a:rPr lang="es-ES" sz="1800" dirty="0">
                <a:effectLst/>
                <a:latin typeface="Verdana" panose="020B0604030504040204" pitchFamily="34" charset="0"/>
                <a:ea typeface="Times New Roman" panose="02020603050405020304" pitchFamily="18" charset="0"/>
                <a:cs typeface="Times New Roman" panose="02020603050405020304" pitchFamily="18" charset="0"/>
              </a:rPr>
              <a:t>[razones para la migración: 4 experiencia de usuario]</a:t>
            </a:r>
          </a:p>
          <a:p>
            <a:endParaRPr lang="es-ES" dirty="0"/>
          </a:p>
        </p:txBody>
      </p:sp>
      <p:sp>
        <p:nvSpPr>
          <p:cNvPr id="4" name="Marcador de número de diapositiva 3"/>
          <p:cNvSpPr>
            <a:spLocks noGrp="1"/>
          </p:cNvSpPr>
          <p:nvPr>
            <p:ph type="sldNum" sz="quarter" idx="5"/>
          </p:nvPr>
        </p:nvSpPr>
        <p:spPr/>
        <p:txBody>
          <a:bodyPr/>
          <a:lstStyle/>
          <a:p>
            <a:fld id="{7978D618-BBD3-4FF5-9218-0E9FEB4B2F82}" type="slidenum">
              <a:rPr lang="es-ES" smtClean="0"/>
              <a:t>15</a:t>
            </a:fld>
            <a:endParaRPr lang="es-ES" dirty="0"/>
          </a:p>
        </p:txBody>
      </p:sp>
    </p:spTree>
    <p:extLst>
      <p:ext uri="{BB962C8B-B14F-4D97-AF65-F5344CB8AC3E}">
        <p14:creationId xmlns:p14="http://schemas.microsoft.com/office/powerpoint/2010/main" val="36434836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7978D618-BBD3-4FF5-9218-0E9FEB4B2F82}" type="slidenum">
              <a:rPr lang="es-ES" smtClean="0"/>
              <a:t>19</a:t>
            </a:fld>
            <a:endParaRPr lang="es-ES" dirty="0"/>
          </a:p>
        </p:txBody>
      </p:sp>
    </p:spTree>
    <p:extLst>
      <p:ext uri="{BB962C8B-B14F-4D97-AF65-F5344CB8AC3E}">
        <p14:creationId xmlns:p14="http://schemas.microsoft.com/office/powerpoint/2010/main" val="2883651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sv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0.svg"/></Relationships>
</file>

<file path=ppt/slideLayouts/_rels/slideLayout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3.svg"/></Relationships>
</file>

<file path=ppt/slideLayouts/_rels/slideLayout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5.svg"/></Relationships>
</file>

<file path=ppt/slideLayouts/_rels/slideLayout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sv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SDI">
    <p:spTree>
      <p:nvGrpSpPr>
        <p:cNvPr id="1" name=""/>
        <p:cNvGrpSpPr/>
        <p:nvPr/>
      </p:nvGrpSpPr>
      <p:grpSpPr>
        <a:xfrm>
          <a:off x="0" y="0"/>
          <a:ext cx="0" cy="0"/>
          <a:chOff x="0" y="0"/>
          <a:chExt cx="0" cy="0"/>
        </a:xfrm>
      </p:grpSpPr>
      <p:sp>
        <p:nvSpPr>
          <p:cNvPr id="31" name="Forma libre: forma 30">
            <a:extLst>
              <a:ext uri="{FF2B5EF4-FFF2-40B4-BE49-F238E27FC236}">
                <a16:creationId xmlns:a16="http://schemas.microsoft.com/office/drawing/2014/main" id="{F29951C3-DDCE-04F7-DC76-462C5951E859}"/>
              </a:ext>
            </a:extLst>
          </p:cNvPr>
          <p:cNvSpPr/>
          <p:nvPr userDrawn="1"/>
        </p:nvSpPr>
        <p:spPr>
          <a:xfrm rot="20700000">
            <a:off x="7205357" y="6520569"/>
            <a:ext cx="5307954" cy="1978980"/>
          </a:xfrm>
          <a:custGeom>
            <a:avLst/>
            <a:gdLst>
              <a:gd name="connsiteX0" fmla="*/ 594699 w 5307954"/>
              <a:gd name="connsiteY0" fmla="*/ 1238343 h 1978980"/>
              <a:gd name="connsiteX1" fmla="*/ 417528 w 5307954"/>
              <a:gd name="connsiteY1" fmla="*/ 1899552 h 1978980"/>
              <a:gd name="connsiteX2" fmla="*/ 393721 w 5307954"/>
              <a:gd name="connsiteY2" fmla="*/ 1917349 h 1978980"/>
              <a:gd name="connsiteX3" fmla="*/ 316520 w 5307954"/>
              <a:gd name="connsiteY3" fmla="*/ 1978980 h 1978980"/>
              <a:gd name="connsiteX4" fmla="*/ 0 w 5307954"/>
              <a:gd name="connsiteY4" fmla="*/ 1246124 h 1978980"/>
              <a:gd name="connsiteX5" fmla="*/ 126925 w 5307954"/>
              <a:gd name="connsiteY5" fmla="*/ 1245382 h 1978980"/>
              <a:gd name="connsiteX6" fmla="*/ 575933 w 5307954"/>
              <a:gd name="connsiteY6" fmla="*/ 1239601 h 1978980"/>
              <a:gd name="connsiteX7" fmla="*/ 5307954 w 5307954"/>
              <a:gd name="connsiteY7" fmla="*/ 97440 h 1978980"/>
              <a:gd name="connsiteX8" fmla="*/ 5075924 w 5307954"/>
              <a:gd name="connsiteY8" fmla="*/ 963387 h 1978980"/>
              <a:gd name="connsiteX9" fmla="*/ 2998542 w 5307954"/>
              <a:gd name="connsiteY9" fmla="*/ 406754 h 1978980"/>
              <a:gd name="connsiteX10" fmla="*/ 3131013 w 5307954"/>
              <a:gd name="connsiteY10" fmla="*/ 344724 h 1978980"/>
              <a:gd name="connsiteX11" fmla="*/ 4882838 w 5307954"/>
              <a:gd name="connsiteY11" fmla="*/ 18278 h 1978980"/>
              <a:gd name="connsiteX12" fmla="*/ 5155855 w 5307954"/>
              <a:gd name="connsiteY12" fmla="*/ 61460 h 197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07954" h="1978980">
                <a:moveTo>
                  <a:pt x="594699" y="1238343"/>
                </a:moveTo>
                <a:lnTo>
                  <a:pt x="417528" y="1899552"/>
                </a:lnTo>
                <a:lnTo>
                  <a:pt x="393721" y="1917349"/>
                </a:lnTo>
                <a:cubicBezTo>
                  <a:pt x="343434" y="1955839"/>
                  <a:pt x="316520" y="1978980"/>
                  <a:pt x="316520" y="1978980"/>
                </a:cubicBezTo>
                <a:lnTo>
                  <a:pt x="0" y="1246124"/>
                </a:lnTo>
                <a:lnTo>
                  <a:pt x="126925" y="1245382"/>
                </a:lnTo>
                <a:cubicBezTo>
                  <a:pt x="311383" y="1242242"/>
                  <a:pt x="445405" y="1245089"/>
                  <a:pt x="575933" y="1239601"/>
                </a:cubicBezTo>
                <a:close/>
                <a:moveTo>
                  <a:pt x="5307954" y="97440"/>
                </a:moveTo>
                <a:lnTo>
                  <a:pt x="5075924" y="963387"/>
                </a:lnTo>
                <a:lnTo>
                  <a:pt x="2998542" y="406754"/>
                </a:lnTo>
                <a:lnTo>
                  <a:pt x="3131013" y="344724"/>
                </a:lnTo>
                <a:cubicBezTo>
                  <a:pt x="3658898" y="110059"/>
                  <a:pt x="4193048" y="-57068"/>
                  <a:pt x="4882838" y="18278"/>
                </a:cubicBezTo>
                <a:cubicBezTo>
                  <a:pt x="4969063" y="27697"/>
                  <a:pt x="5060328" y="42291"/>
                  <a:pt x="5155855" y="61460"/>
                </a:cubicBezTo>
                <a:close/>
              </a:path>
            </a:pathLst>
          </a:custGeom>
          <a:gradFill flip="none" rotWithShape="1">
            <a:gsLst>
              <a:gs pos="96000">
                <a:schemeClr val="accent5">
                  <a:lumMod val="20000"/>
                  <a:lumOff val="80000"/>
                </a:schemeClr>
              </a:gs>
              <a:gs pos="55000">
                <a:schemeClr val="accent5">
                  <a:alpha val="56000"/>
                </a:schemeClr>
              </a:gs>
              <a:gs pos="1000">
                <a:schemeClr val="accent3">
                  <a:lumMod val="20000"/>
                  <a:lumOff val="80000"/>
                  <a:alpha val="0"/>
                </a:schemeClr>
              </a:gs>
            </a:gsLst>
            <a:lin ang="0" scaled="1"/>
            <a:tileRect/>
          </a:gradFill>
          <a:ln w="0" cap="flat">
            <a:noFill/>
            <a:prstDash val="solid"/>
            <a:miter/>
          </a:ln>
        </p:spPr>
        <p:txBody>
          <a:bodyPr wrap="square" rtlCol="0" anchor="ctr">
            <a:noAutofit/>
          </a:bodyPr>
          <a:lstStyle/>
          <a:p>
            <a:endParaRPr lang="es-ES"/>
          </a:p>
        </p:txBody>
      </p:sp>
      <p:grpSp>
        <p:nvGrpSpPr>
          <p:cNvPr id="23" name="Grupo 22">
            <a:extLst>
              <a:ext uri="{FF2B5EF4-FFF2-40B4-BE49-F238E27FC236}">
                <a16:creationId xmlns:a16="http://schemas.microsoft.com/office/drawing/2014/main" id="{35EBB3C8-C5BF-44E7-AF5F-68F28F734E29}"/>
              </a:ext>
            </a:extLst>
          </p:cNvPr>
          <p:cNvGrpSpPr/>
          <p:nvPr userDrawn="1"/>
        </p:nvGrpSpPr>
        <p:grpSpPr>
          <a:xfrm>
            <a:off x="11219524" y="6216365"/>
            <a:ext cx="578776" cy="245359"/>
            <a:chOff x="6603804" y="6433081"/>
            <a:chExt cx="1596330" cy="676727"/>
          </a:xfrm>
        </p:grpSpPr>
        <p:sp>
          <p:nvSpPr>
            <p:cNvPr id="24" name="Forma libre: forma 23">
              <a:extLst>
                <a:ext uri="{FF2B5EF4-FFF2-40B4-BE49-F238E27FC236}">
                  <a16:creationId xmlns:a16="http://schemas.microsoft.com/office/drawing/2014/main" id="{B0054F7B-1C29-918F-1009-55DFD4DD7C87}"/>
                </a:ext>
              </a:extLst>
            </p:cNvPr>
            <p:cNvSpPr/>
            <p:nvPr/>
          </p:nvSpPr>
          <p:spPr>
            <a:xfrm>
              <a:off x="6603804" y="6434041"/>
              <a:ext cx="389701" cy="675767"/>
            </a:xfrm>
            <a:custGeom>
              <a:avLst/>
              <a:gdLst>
                <a:gd name="connsiteX0" fmla="*/ 160306 w 207740"/>
                <a:gd name="connsiteY0" fmla="*/ 0 h 360235"/>
                <a:gd name="connsiteX1" fmla="*/ 207740 w 207740"/>
                <a:gd name="connsiteY1" fmla="*/ 0 h 360235"/>
                <a:gd name="connsiteX2" fmla="*/ 207740 w 207740"/>
                <a:gd name="connsiteY2" fmla="*/ 354425 h 360235"/>
                <a:gd name="connsiteX3" fmla="*/ 160306 w 207740"/>
                <a:gd name="connsiteY3" fmla="*/ 354425 h 360235"/>
                <a:gd name="connsiteX4" fmla="*/ 160306 w 207740"/>
                <a:gd name="connsiteY4" fmla="*/ 332994 h 360235"/>
                <a:gd name="connsiteX5" fmla="*/ 97155 w 207740"/>
                <a:gd name="connsiteY5" fmla="*/ 360236 h 360235"/>
                <a:gd name="connsiteX6" fmla="*/ 27527 w 207740"/>
                <a:gd name="connsiteY6" fmla="*/ 329565 h 360235"/>
                <a:gd name="connsiteX7" fmla="*/ 0 w 207740"/>
                <a:gd name="connsiteY7" fmla="*/ 251555 h 360235"/>
                <a:gd name="connsiteX8" fmla="*/ 27527 w 207740"/>
                <a:gd name="connsiteY8" fmla="*/ 175165 h 360235"/>
                <a:gd name="connsiteX9" fmla="*/ 96107 w 207740"/>
                <a:gd name="connsiteY9" fmla="*/ 144304 h 360235"/>
                <a:gd name="connsiteX10" fmla="*/ 160306 w 207740"/>
                <a:gd name="connsiteY10" fmla="*/ 173641 h 360235"/>
                <a:gd name="connsiteX11" fmla="*/ 160306 w 207740"/>
                <a:gd name="connsiteY11" fmla="*/ 0 h 360235"/>
                <a:gd name="connsiteX12" fmla="*/ 48197 w 207740"/>
                <a:gd name="connsiteY12" fmla="*/ 251555 h 360235"/>
                <a:gd name="connsiteX13" fmla="*/ 63913 w 207740"/>
                <a:gd name="connsiteY13" fmla="*/ 299371 h 360235"/>
                <a:gd name="connsiteX14" fmla="*/ 104585 w 207740"/>
                <a:gd name="connsiteY14" fmla="*/ 318040 h 360235"/>
                <a:gd name="connsiteX15" fmla="*/ 146971 w 207740"/>
                <a:gd name="connsiteY15" fmla="*/ 300038 h 360235"/>
                <a:gd name="connsiteX16" fmla="*/ 163163 w 207740"/>
                <a:gd name="connsiteY16" fmla="*/ 252603 h 360235"/>
                <a:gd name="connsiteX17" fmla="*/ 146971 w 207740"/>
                <a:gd name="connsiteY17" fmla="*/ 205169 h 360235"/>
                <a:gd name="connsiteX18" fmla="*/ 104966 w 207740"/>
                <a:gd name="connsiteY18" fmla="*/ 186881 h 360235"/>
                <a:gd name="connsiteX19" fmla="*/ 64294 w 207740"/>
                <a:gd name="connsiteY19" fmla="*/ 205359 h 360235"/>
                <a:gd name="connsiteX20" fmla="*/ 48101 w 207740"/>
                <a:gd name="connsiteY20" fmla="*/ 251555 h 36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7740" h="360235">
                  <a:moveTo>
                    <a:pt x="160306" y="0"/>
                  </a:moveTo>
                  <a:lnTo>
                    <a:pt x="207740" y="0"/>
                  </a:lnTo>
                  <a:lnTo>
                    <a:pt x="207740" y="354425"/>
                  </a:lnTo>
                  <a:lnTo>
                    <a:pt x="160306" y="354425"/>
                  </a:lnTo>
                  <a:lnTo>
                    <a:pt x="160306" y="332994"/>
                  </a:lnTo>
                  <a:cubicBezTo>
                    <a:pt x="141732" y="351187"/>
                    <a:pt x="120682" y="360236"/>
                    <a:pt x="97155" y="360236"/>
                  </a:cubicBezTo>
                  <a:cubicBezTo>
                    <a:pt x="69152" y="360236"/>
                    <a:pt x="45911" y="350044"/>
                    <a:pt x="27527" y="329565"/>
                  </a:cubicBezTo>
                  <a:cubicBezTo>
                    <a:pt x="9239" y="308705"/>
                    <a:pt x="0" y="282702"/>
                    <a:pt x="0" y="251555"/>
                  </a:cubicBezTo>
                  <a:cubicBezTo>
                    <a:pt x="0" y="220409"/>
                    <a:pt x="9144" y="195644"/>
                    <a:pt x="27527" y="175165"/>
                  </a:cubicBezTo>
                  <a:cubicBezTo>
                    <a:pt x="45720" y="154591"/>
                    <a:pt x="68580" y="144304"/>
                    <a:pt x="96107" y="144304"/>
                  </a:cubicBezTo>
                  <a:cubicBezTo>
                    <a:pt x="120015" y="144304"/>
                    <a:pt x="141446" y="154115"/>
                    <a:pt x="160306" y="173641"/>
                  </a:cubicBezTo>
                  <a:lnTo>
                    <a:pt x="160306" y="0"/>
                  </a:lnTo>
                  <a:close/>
                  <a:moveTo>
                    <a:pt x="48197" y="251555"/>
                  </a:moveTo>
                  <a:cubicBezTo>
                    <a:pt x="48197" y="271177"/>
                    <a:pt x="53435" y="287084"/>
                    <a:pt x="63913" y="299371"/>
                  </a:cubicBezTo>
                  <a:cubicBezTo>
                    <a:pt x="74676" y="311849"/>
                    <a:pt x="88202" y="318040"/>
                    <a:pt x="104585" y="318040"/>
                  </a:cubicBezTo>
                  <a:cubicBezTo>
                    <a:pt x="122111" y="318040"/>
                    <a:pt x="136208" y="312039"/>
                    <a:pt x="146971" y="300038"/>
                  </a:cubicBezTo>
                  <a:cubicBezTo>
                    <a:pt x="157734" y="287560"/>
                    <a:pt x="163163" y="271748"/>
                    <a:pt x="163163" y="252603"/>
                  </a:cubicBezTo>
                  <a:cubicBezTo>
                    <a:pt x="163163" y="233458"/>
                    <a:pt x="157734" y="217646"/>
                    <a:pt x="146971" y="205169"/>
                  </a:cubicBezTo>
                  <a:cubicBezTo>
                    <a:pt x="136208" y="192977"/>
                    <a:pt x="122206" y="186881"/>
                    <a:pt x="104966" y="186881"/>
                  </a:cubicBezTo>
                  <a:cubicBezTo>
                    <a:pt x="88773" y="186881"/>
                    <a:pt x="75152" y="193072"/>
                    <a:pt x="64294" y="205359"/>
                  </a:cubicBezTo>
                  <a:cubicBezTo>
                    <a:pt x="53531" y="217837"/>
                    <a:pt x="48101" y="233172"/>
                    <a:pt x="48101" y="251555"/>
                  </a:cubicBezTo>
                  <a:close/>
                </a:path>
              </a:pathLst>
            </a:custGeom>
            <a:solidFill>
              <a:schemeClr val="tx2"/>
            </a:solidFill>
            <a:ln w="0" cap="flat">
              <a:noFill/>
              <a:prstDash val="solid"/>
              <a:miter/>
            </a:ln>
          </p:spPr>
          <p:txBody>
            <a:bodyPr rtlCol="0" anchor="ctr"/>
            <a:lstStyle/>
            <a:p>
              <a:endParaRPr lang="es-ES"/>
            </a:p>
          </p:txBody>
        </p:sp>
        <p:sp>
          <p:nvSpPr>
            <p:cNvPr id="25" name="Forma libre: forma 24">
              <a:extLst>
                <a:ext uri="{FF2B5EF4-FFF2-40B4-BE49-F238E27FC236}">
                  <a16:creationId xmlns:a16="http://schemas.microsoft.com/office/drawing/2014/main" id="{BC5D7849-9336-8831-01D4-1E34EA98EDDD}"/>
                </a:ext>
              </a:extLst>
            </p:cNvPr>
            <p:cNvSpPr/>
            <p:nvPr/>
          </p:nvSpPr>
          <p:spPr>
            <a:xfrm>
              <a:off x="7027793" y="6498787"/>
              <a:ext cx="195674" cy="599409"/>
            </a:xfrm>
            <a:custGeom>
              <a:avLst/>
              <a:gdLst>
                <a:gd name="connsiteX0" fmla="*/ 68781 w 104309"/>
                <a:gd name="connsiteY0" fmla="*/ 110075 h 319530"/>
                <a:gd name="connsiteX1" fmla="*/ 104310 w 104309"/>
                <a:gd name="connsiteY1" fmla="*/ 311339 h 319530"/>
                <a:gd name="connsiteX2" fmla="*/ 57828 w 104309"/>
                <a:gd name="connsiteY2" fmla="*/ 319530 h 319530"/>
                <a:gd name="connsiteX3" fmla="*/ 22299 w 104309"/>
                <a:gd name="connsiteY3" fmla="*/ 118267 h 319530"/>
                <a:gd name="connsiteX4" fmla="*/ 68781 w 104309"/>
                <a:gd name="connsiteY4" fmla="*/ 110075 h 319530"/>
                <a:gd name="connsiteX5" fmla="*/ 487 w 104309"/>
                <a:gd name="connsiteY5" fmla="*/ 35876 h 319530"/>
                <a:gd name="connsiteX6" fmla="*/ 5631 w 104309"/>
                <a:gd name="connsiteY6" fmla="*/ 13206 h 319530"/>
                <a:gd name="connsiteX7" fmla="*/ 25347 w 104309"/>
                <a:gd name="connsiteY7" fmla="*/ 538 h 319530"/>
                <a:gd name="connsiteX8" fmla="*/ 48398 w 104309"/>
                <a:gd name="connsiteY8" fmla="*/ 5681 h 319530"/>
                <a:gd name="connsiteX9" fmla="*/ 61066 w 104309"/>
                <a:gd name="connsiteY9" fmla="*/ 25398 h 319530"/>
                <a:gd name="connsiteX10" fmla="*/ 55923 w 104309"/>
                <a:gd name="connsiteY10" fmla="*/ 48449 h 319530"/>
                <a:gd name="connsiteX11" fmla="*/ 36206 w 104309"/>
                <a:gd name="connsiteY11" fmla="*/ 61117 h 319530"/>
                <a:gd name="connsiteX12" fmla="*/ 13155 w 104309"/>
                <a:gd name="connsiteY12" fmla="*/ 56069 h 319530"/>
                <a:gd name="connsiteX13" fmla="*/ 487 w 104309"/>
                <a:gd name="connsiteY13" fmla="*/ 35971 h 319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4309" h="319530">
                  <a:moveTo>
                    <a:pt x="68781" y="110075"/>
                  </a:moveTo>
                  <a:lnTo>
                    <a:pt x="104310" y="311339"/>
                  </a:lnTo>
                  <a:lnTo>
                    <a:pt x="57828" y="319530"/>
                  </a:lnTo>
                  <a:lnTo>
                    <a:pt x="22299" y="118267"/>
                  </a:lnTo>
                  <a:lnTo>
                    <a:pt x="68781" y="110075"/>
                  </a:lnTo>
                  <a:close/>
                  <a:moveTo>
                    <a:pt x="487" y="35876"/>
                  </a:moveTo>
                  <a:cubicBezTo>
                    <a:pt x="-942" y="27779"/>
                    <a:pt x="773" y="20159"/>
                    <a:pt x="5631" y="13206"/>
                  </a:cubicBezTo>
                  <a:cubicBezTo>
                    <a:pt x="10488" y="6253"/>
                    <a:pt x="17061" y="2062"/>
                    <a:pt x="25347" y="538"/>
                  </a:cubicBezTo>
                  <a:cubicBezTo>
                    <a:pt x="33729" y="-986"/>
                    <a:pt x="41445" y="728"/>
                    <a:pt x="48398" y="5681"/>
                  </a:cubicBezTo>
                  <a:cubicBezTo>
                    <a:pt x="55351" y="10444"/>
                    <a:pt x="59542" y="17016"/>
                    <a:pt x="61066" y="25398"/>
                  </a:cubicBezTo>
                  <a:cubicBezTo>
                    <a:pt x="62590" y="33780"/>
                    <a:pt x="60876" y="41495"/>
                    <a:pt x="55923" y="48449"/>
                  </a:cubicBezTo>
                  <a:cubicBezTo>
                    <a:pt x="51160" y="55402"/>
                    <a:pt x="44588" y="59593"/>
                    <a:pt x="36206" y="61117"/>
                  </a:cubicBezTo>
                  <a:cubicBezTo>
                    <a:pt x="27824" y="62641"/>
                    <a:pt x="20109" y="60926"/>
                    <a:pt x="13155" y="56069"/>
                  </a:cubicBezTo>
                  <a:cubicBezTo>
                    <a:pt x="6202" y="51211"/>
                    <a:pt x="1916" y="44448"/>
                    <a:pt x="487" y="35971"/>
                  </a:cubicBezTo>
                  <a:close/>
                </a:path>
              </a:pathLst>
            </a:custGeom>
            <a:solidFill>
              <a:schemeClr val="accent1"/>
            </a:solidFill>
            <a:ln w="0" cap="flat">
              <a:noFill/>
              <a:prstDash val="solid"/>
              <a:miter/>
            </a:ln>
          </p:spPr>
          <p:txBody>
            <a:bodyPr rtlCol="0" anchor="ctr"/>
            <a:lstStyle/>
            <a:p>
              <a:endParaRPr lang="es-ES"/>
            </a:p>
          </p:txBody>
        </p:sp>
        <p:sp>
          <p:nvSpPr>
            <p:cNvPr id="27" name="Forma libre: forma 26">
              <a:extLst>
                <a:ext uri="{FF2B5EF4-FFF2-40B4-BE49-F238E27FC236}">
                  <a16:creationId xmlns:a16="http://schemas.microsoft.com/office/drawing/2014/main" id="{C3EE44E6-DE3E-1CE9-F453-FA5242990AA2}"/>
                </a:ext>
              </a:extLst>
            </p:cNvPr>
            <p:cNvSpPr/>
            <p:nvPr/>
          </p:nvSpPr>
          <p:spPr>
            <a:xfrm rot="20520000">
              <a:off x="7253054" y="6433081"/>
              <a:ext cx="88625" cy="664868"/>
            </a:xfrm>
            <a:custGeom>
              <a:avLst/>
              <a:gdLst>
                <a:gd name="connsiteX0" fmla="*/ 0 w 47244"/>
                <a:gd name="connsiteY0" fmla="*/ 0 h 354425"/>
                <a:gd name="connsiteX1" fmla="*/ 47244 w 47244"/>
                <a:gd name="connsiteY1" fmla="*/ 0 h 354425"/>
                <a:gd name="connsiteX2" fmla="*/ 47244 w 47244"/>
                <a:gd name="connsiteY2" fmla="*/ 354425 h 354425"/>
                <a:gd name="connsiteX3" fmla="*/ 0 w 47244"/>
                <a:gd name="connsiteY3" fmla="*/ 354425 h 354425"/>
              </a:gdLst>
              <a:ahLst/>
              <a:cxnLst>
                <a:cxn ang="0">
                  <a:pos x="connsiteX0" y="connsiteY0"/>
                </a:cxn>
                <a:cxn ang="0">
                  <a:pos x="connsiteX1" y="connsiteY1"/>
                </a:cxn>
                <a:cxn ang="0">
                  <a:pos x="connsiteX2" y="connsiteY2"/>
                </a:cxn>
                <a:cxn ang="0">
                  <a:pos x="connsiteX3" y="connsiteY3"/>
                </a:cxn>
              </a:cxnLst>
              <a:rect l="l" t="t" r="r" b="b"/>
              <a:pathLst>
                <a:path w="47244" h="354425">
                  <a:moveTo>
                    <a:pt x="0" y="0"/>
                  </a:moveTo>
                  <a:lnTo>
                    <a:pt x="47244" y="0"/>
                  </a:lnTo>
                  <a:lnTo>
                    <a:pt x="47244" y="354425"/>
                  </a:lnTo>
                  <a:lnTo>
                    <a:pt x="0" y="354425"/>
                  </a:lnTo>
                  <a:close/>
                </a:path>
              </a:pathLst>
            </a:custGeom>
            <a:solidFill>
              <a:schemeClr val="accent5"/>
            </a:solidFill>
            <a:ln w="0" cap="flat">
              <a:noFill/>
              <a:prstDash val="solid"/>
              <a:miter/>
            </a:ln>
          </p:spPr>
          <p:txBody>
            <a:bodyPr rtlCol="0" anchor="ctr"/>
            <a:lstStyle/>
            <a:p>
              <a:endParaRPr lang="es-ES"/>
            </a:p>
          </p:txBody>
        </p:sp>
        <p:sp>
          <p:nvSpPr>
            <p:cNvPr id="28" name="Forma libre: forma 27">
              <a:extLst>
                <a:ext uri="{FF2B5EF4-FFF2-40B4-BE49-F238E27FC236}">
                  <a16:creationId xmlns:a16="http://schemas.microsoft.com/office/drawing/2014/main" id="{F6E5B3AC-99C1-C311-C4E5-F6CCAFCD69F3}"/>
                </a:ext>
              </a:extLst>
            </p:cNvPr>
            <p:cNvSpPr/>
            <p:nvPr/>
          </p:nvSpPr>
          <p:spPr>
            <a:xfrm>
              <a:off x="7429128" y="6697593"/>
              <a:ext cx="396668" cy="409713"/>
            </a:xfrm>
            <a:custGeom>
              <a:avLst/>
              <a:gdLst>
                <a:gd name="connsiteX0" fmla="*/ 52864 w 211454"/>
                <a:gd name="connsiteY0" fmla="*/ 0 h 218408"/>
                <a:gd name="connsiteX1" fmla="*/ 105727 w 211454"/>
                <a:gd name="connsiteY1" fmla="*/ 114776 h 218408"/>
                <a:gd name="connsiteX2" fmla="*/ 158401 w 211454"/>
                <a:gd name="connsiteY2" fmla="*/ 0 h 218408"/>
                <a:gd name="connsiteX3" fmla="*/ 211455 w 211454"/>
                <a:gd name="connsiteY3" fmla="*/ 0 h 218408"/>
                <a:gd name="connsiteX4" fmla="*/ 105346 w 211454"/>
                <a:gd name="connsiteY4" fmla="*/ 218408 h 218408"/>
                <a:gd name="connsiteX5" fmla="*/ 0 w 211454"/>
                <a:gd name="connsiteY5" fmla="*/ 0 h 218408"/>
                <a:gd name="connsiteX6" fmla="*/ 52864 w 211454"/>
                <a:gd name="connsiteY6" fmla="*/ 0 h 218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454" h="218408">
                  <a:moveTo>
                    <a:pt x="52864" y="0"/>
                  </a:moveTo>
                  <a:lnTo>
                    <a:pt x="105727" y="114776"/>
                  </a:lnTo>
                  <a:lnTo>
                    <a:pt x="158401" y="0"/>
                  </a:lnTo>
                  <a:lnTo>
                    <a:pt x="211455" y="0"/>
                  </a:lnTo>
                  <a:lnTo>
                    <a:pt x="105346" y="218408"/>
                  </a:lnTo>
                  <a:lnTo>
                    <a:pt x="0" y="0"/>
                  </a:lnTo>
                  <a:lnTo>
                    <a:pt x="52864" y="0"/>
                  </a:lnTo>
                  <a:close/>
                </a:path>
              </a:pathLst>
            </a:custGeom>
            <a:solidFill>
              <a:schemeClr val="accent2"/>
            </a:solidFill>
            <a:ln w="0" cap="flat">
              <a:noFill/>
              <a:prstDash val="solid"/>
              <a:miter/>
            </a:ln>
          </p:spPr>
          <p:txBody>
            <a:bodyPr rtlCol="0" anchor="ctr"/>
            <a:lstStyle/>
            <a:p>
              <a:endParaRPr lang="es-ES"/>
            </a:p>
          </p:txBody>
        </p:sp>
        <p:sp>
          <p:nvSpPr>
            <p:cNvPr id="29" name="Forma libre: forma 28">
              <a:extLst>
                <a:ext uri="{FF2B5EF4-FFF2-40B4-BE49-F238E27FC236}">
                  <a16:creationId xmlns:a16="http://schemas.microsoft.com/office/drawing/2014/main" id="{081DC6C2-416D-27C1-8678-C9B4F22B149A}"/>
                </a:ext>
              </a:extLst>
            </p:cNvPr>
            <p:cNvSpPr/>
            <p:nvPr/>
          </p:nvSpPr>
          <p:spPr>
            <a:xfrm>
              <a:off x="7829194" y="6702596"/>
              <a:ext cx="370940" cy="405067"/>
            </a:xfrm>
            <a:custGeom>
              <a:avLst/>
              <a:gdLst>
                <a:gd name="connsiteX0" fmla="*/ 195834 w 197739"/>
                <a:gd name="connsiteY0" fmla="*/ 118967 h 215931"/>
                <a:gd name="connsiteX1" fmla="*/ 49340 w 197739"/>
                <a:gd name="connsiteY1" fmla="*/ 118967 h 215931"/>
                <a:gd name="connsiteX2" fmla="*/ 65723 w 197739"/>
                <a:gd name="connsiteY2" fmla="*/ 159068 h 215931"/>
                <a:gd name="connsiteX3" fmla="*/ 102870 w 197739"/>
                <a:gd name="connsiteY3" fmla="*/ 173736 h 215931"/>
                <a:gd name="connsiteX4" fmla="*/ 132017 w 197739"/>
                <a:gd name="connsiteY4" fmla="*/ 165354 h 215931"/>
                <a:gd name="connsiteX5" fmla="*/ 157829 w 197739"/>
                <a:gd name="connsiteY5" fmla="*/ 134303 h 215931"/>
                <a:gd name="connsiteX6" fmla="*/ 197739 w 197739"/>
                <a:gd name="connsiteY6" fmla="*/ 156591 h 215931"/>
                <a:gd name="connsiteX7" fmla="*/ 178213 w 197739"/>
                <a:gd name="connsiteY7" fmla="*/ 183642 h 215931"/>
                <a:gd name="connsiteX8" fmla="*/ 156210 w 197739"/>
                <a:gd name="connsiteY8" fmla="*/ 202121 h 215931"/>
                <a:gd name="connsiteX9" fmla="*/ 130778 w 197739"/>
                <a:gd name="connsiteY9" fmla="*/ 212598 h 215931"/>
                <a:gd name="connsiteX10" fmla="*/ 101155 w 197739"/>
                <a:gd name="connsiteY10" fmla="*/ 215932 h 215931"/>
                <a:gd name="connsiteX11" fmla="*/ 27718 w 197739"/>
                <a:gd name="connsiteY11" fmla="*/ 186595 h 215931"/>
                <a:gd name="connsiteX12" fmla="*/ 0 w 197739"/>
                <a:gd name="connsiteY12" fmla="*/ 108109 h 215931"/>
                <a:gd name="connsiteX13" fmla="*/ 26860 w 197739"/>
                <a:gd name="connsiteY13" fmla="*/ 29623 h 215931"/>
                <a:gd name="connsiteX14" fmla="*/ 98584 w 197739"/>
                <a:gd name="connsiteY14" fmla="*/ 0 h 215931"/>
                <a:gd name="connsiteX15" fmla="*/ 169926 w 197739"/>
                <a:gd name="connsiteY15" fmla="*/ 28765 h 215931"/>
                <a:gd name="connsiteX16" fmla="*/ 195929 w 197739"/>
                <a:gd name="connsiteY16" fmla="*/ 107918 h 215931"/>
                <a:gd name="connsiteX17" fmla="*/ 195739 w 197739"/>
                <a:gd name="connsiteY17" fmla="*/ 119063 h 215931"/>
                <a:gd name="connsiteX18" fmla="*/ 147352 w 197739"/>
                <a:gd name="connsiteY18" fmla="*/ 80296 h 215931"/>
                <a:gd name="connsiteX19" fmla="*/ 99727 w 197739"/>
                <a:gd name="connsiteY19" fmla="*/ 42482 h 215931"/>
                <a:gd name="connsiteX20" fmla="*/ 83534 w 197739"/>
                <a:gd name="connsiteY20" fmla="*/ 45244 h 215931"/>
                <a:gd name="connsiteX21" fmla="*/ 69723 w 197739"/>
                <a:gd name="connsiteY21" fmla="*/ 52769 h 215931"/>
                <a:gd name="connsiteX22" fmla="*/ 59246 w 197739"/>
                <a:gd name="connsiteY22" fmla="*/ 64484 h 215931"/>
                <a:gd name="connsiteX23" fmla="*/ 52578 w 197739"/>
                <a:gd name="connsiteY23" fmla="*/ 80201 h 215931"/>
                <a:gd name="connsiteX24" fmla="*/ 147447 w 197739"/>
                <a:gd name="connsiteY24" fmla="*/ 80201 h 21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39" h="215931">
                  <a:moveTo>
                    <a:pt x="195834" y="118967"/>
                  </a:moveTo>
                  <a:lnTo>
                    <a:pt x="49340" y="118967"/>
                  </a:lnTo>
                  <a:cubicBezTo>
                    <a:pt x="50578" y="135731"/>
                    <a:pt x="56102" y="149162"/>
                    <a:pt x="65723" y="159068"/>
                  </a:cubicBezTo>
                  <a:cubicBezTo>
                    <a:pt x="75343" y="168878"/>
                    <a:pt x="87725" y="173736"/>
                    <a:pt x="102870" y="173736"/>
                  </a:cubicBezTo>
                  <a:cubicBezTo>
                    <a:pt x="114586" y="173736"/>
                    <a:pt x="124301" y="170974"/>
                    <a:pt x="132017" y="165354"/>
                  </a:cubicBezTo>
                  <a:cubicBezTo>
                    <a:pt x="139541" y="159734"/>
                    <a:pt x="148209" y="149447"/>
                    <a:pt x="157829" y="134303"/>
                  </a:cubicBezTo>
                  <a:lnTo>
                    <a:pt x="197739" y="156591"/>
                  </a:lnTo>
                  <a:cubicBezTo>
                    <a:pt x="191548" y="167069"/>
                    <a:pt x="185071" y="176117"/>
                    <a:pt x="178213" y="183642"/>
                  </a:cubicBezTo>
                  <a:cubicBezTo>
                    <a:pt x="171355" y="191072"/>
                    <a:pt x="164021" y="197168"/>
                    <a:pt x="156210" y="202121"/>
                  </a:cubicBezTo>
                  <a:cubicBezTo>
                    <a:pt x="148400" y="206883"/>
                    <a:pt x="139922" y="210407"/>
                    <a:pt x="130778" y="212598"/>
                  </a:cubicBezTo>
                  <a:cubicBezTo>
                    <a:pt x="121729" y="214789"/>
                    <a:pt x="111823" y="215932"/>
                    <a:pt x="101155" y="215932"/>
                  </a:cubicBezTo>
                  <a:cubicBezTo>
                    <a:pt x="70675" y="215932"/>
                    <a:pt x="46196" y="206121"/>
                    <a:pt x="27718" y="186595"/>
                  </a:cubicBezTo>
                  <a:cubicBezTo>
                    <a:pt x="9239" y="166878"/>
                    <a:pt x="0" y="140684"/>
                    <a:pt x="0" y="108109"/>
                  </a:cubicBezTo>
                  <a:cubicBezTo>
                    <a:pt x="0" y="75533"/>
                    <a:pt x="8954" y="49625"/>
                    <a:pt x="26860" y="29623"/>
                  </a:cubicBezTo>
                  <a:cubicBezTo>
                    <a:pt x="44863" y="9906"/>
                    <a:pt x="68866" y="0"/>
                    <a:pt x="98584" y="0"/>
                  </a:cubicBezTo>
                  <a:cubicBezTo>
                    <a:pt x="128302" y="0"/>
                    <a:pt x="152400" y="9620"/>
                    <a:pt x="169926" y="28765"/>
                  </a:cubicBezTo>
                  <a:cubicBezTo>
                    <a:pt x="187261" y="47815"/>
                    <a:pt x="195929" y="74200"/>
                    <a:pt x="195929" y="107918"/>
                  </a:cubicBezTo>
                  <a:lnTo>
                    <a:pt x="195739" y="119063"/>
                  </a:lnTo>
                  <a:close/>
                  <a:moveTo>
                    <a:pt x="147352" y="80296"/>
                  </a:moveTo>
                  <a:cubicBezTo>
                    <a:pt x="140779" y="55150"/>
                    <a:pt x="124873" y="42482"/>
                    <a:pt x="99727" y="42482"/>
                  </a:cubicBezTo>
                  <a:cubicBezTo>
                    <a:pt x="94012" y="42482"/>
                    <a:pt x="88582" y="43434"/>
                    <a:pt x="83534" y="45244"/>
                  </a:cubicBezTo>
                  <a:cubicBezTo>
                    <a:pt x="78486" y="46958"/>
                    <a:pt x="73914" y="49435"/>
                    <a:pt x="69723" y="52769"/>
                  </a:cubicBezTo>
                  <a:cubicBezTo>
                    <a:pt x="65627" y="56007"/>
                    <a:pt x="62198" y="59912"/>
                    <a:pt x="59246" y="64484"/>
                  </a:cubicBezTo>
                  <a:cubicBezTo>
                    <a:pt x="56293" y="69056"/>
                    <a:pt x="54102" y="74390"/>
                    <a:pt x="52578" y="80201"/>
                  </a:cubicBezTo>
                  <a:lnTo>
                    <a:pt x="147447" y="80201"/>
                  </a:lnTo>
                  <a:close/>
                </a:path>
              </a:pathLst>
            </a:custGeom>
            <a:solidFill>
              <a:schemeClr val="accent3"/>
            </a:solidFill>
            <a:ln w="0" cap="flat">
              <a:noFill/>
              <a:prstDash val="solid"/>
              <a:miter/>
            </a:ln>
          </p:spPr>
          <p:txBody>
            <a:bodyPr rtlCol="0" anchor="ctr"/>
            <a:lstStyle/>
            <a:p>
              <a:endParaRPr lang="es-ES" dirty="0"/>
            </a:p>
          </p:txBody>
        </p:sp>
      </p:grpSp>
    </p:spTree>
    <p:extLst>
      <p:ext uri="{BB962C8B-B14F-4D97-AF65-F5344CB8AC3E}">
        <p14:creationId xmlns:p14="http://schemas.microsoft.com/office/powerpoint/2010/main" val="32295188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AZONES PARA LA MIGRACIÓN BLANCA">
    <p:spTree>
      <p:nvGrpSpPr>
        <p:cNvPr id="1" name=""/>
        <p:cNvGrpSpPr/>
        <p:nvPr/>
      </p:nvGrpSpPr>
      <p:grpSpPr>
        <a:xfrm>
          <a:off x="0" y="0"/>
          <a:ext cx="0" cy="0"/>
          <a:chOff x="0" y="0"/>
          <a:chExt cx="0" cy="0"/>
        </a:xfrm>
      </p:grpSpPr>
      <p:sp>
        <p:nvSpPr>
          <p:cNvPr id="31" name="Forma libre: forma 30">
            <a:extLst>
              <a:ext uri="{FF2B5EF4-FFF2-40B4-BE49-F238E27FC236}">
                <a16:creationId xmlns:a16="http://schemas.microsoft.com/office/drawing/2014/main" id="{F29951C3-DDCE-04F7-DC76-462C5951E859}"/>
              </a:ext>
            </a:extLst>
          </p:cNvPr>
          <p:cNvSpPr/>
          <p:nvPr userDrawn="1"/>
        </p:nvSpPr>
        <p:spPr>
          <a:xfrm rot="20700000">
            <a:off x="7205357" y="6520569"/>
            <a:ext cx="5307954" cy="1978980"/>
          </a:xfrm>
          <a:custGeom>
            <a:avLst/>
            <a:gdLst>
              <a:gd name="connsiteX0" fmla="*/ 594699 w 5307954"/>
              <a:gd name="connsiteY0" fmla="*/ 1238343 h 1978980"/>
              <a:gd name="connsiteX1" fmla="*/ 417528 w 5307954"/>
              <a:gd name="connsiteY1" fmla="*/ 1899552 h 1978980"/>
              <a:gd name="connsiteX2" fmla="*/ 393721 w 5307954"/>
              <a:gd name="connsiteY2" fmla="*/ 1917349 h 1978980"/>
              <a:gd name="connsiteX3" fmla="*/ 316520 w 5307954"/>
              <a:gd name="connsiteY3" fmla="*/ 1978980 h 1978980"/>
              <a:gd name="connsiteX4" fmla="*/ 0 w 5307954"/>
              <a:gd name="connsiteY4" fmla="*/ 1246124 h 1978980"/>
              <a:gd name="connsiteX5" fmla="*/ 126925 w 5307954"/>
              <a:gd name="connsiteY5" fmla="*/ 1245382 h 1978980"/>
              <a:gd name="connsiteX6" fmla="*/ 575933 w 5307954"/>
              <a:gd name="connsiteY6" fmla="*/ 1239601 h 1978980"/>
              <a:gd name="connsiteX7" fmla="*/ 5307954 w 5307954"/>
              <a:gd name="connsiteY7" fmla="*/ 97440 h 1978980"/>
              <a:gd name="connsiteX8" fmla="*/ 5075924 w 5307954"/>
              <a:gd name="connsiteY8" fmla="*/ 963387 h 1978980"/>
              <a:gd name="connsiteX9" fmla="*/ 2998542 w 5307954"/>
              <a:gd name="connsiteY9" fmla="*/ 406754 h 1978980"/>
              <a:gd name="connsiteX10" fmla="*/ 3131013 w 5307954"/>
              <a:gd name="connsiteY10" fmla="*/ 344724 h 1978980"/>
              <a:gd name="connsiteX11" fmla="*/ 4882838 w 5307954"/>
              <a:gd name="connsiteY11" fmla="*/ 18278 h 1978980"/>
              <a:gd name="connsiteX12" fmla="*/ 5155855 w 5307954"/>
              <a:gd name="connsiteY12" fmla="*/ 61460 h 197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07954" h="1978980">
                <a:moveTo>
                  <a:pt x="594699" y="1238343"/>
                </a:moveTo>
                <a:lnTo>
                  <a:pt x="417528" y="1899552"/>
                </a:lnTo>
                <a:lnTo>
                  <a:pt x="393721" y="1917349"/>
                </a:lnTo>
                <a:cubicBezTo>
                  <a:pt x="343434" y="1955839"/>
                  <a:pt x="316520" y="1978980"/>
                  <a:pt x="316520" y="1978980"/>
                </a:cubicBezTo>
                <a:lnTo>
                  <a:pt x="0" y="1246124"/>
                </a:lnTo>
                <a:lnTo>
                  <a:pt x="126925" y="1245382"/>
                </a:lnTo>
                <a:cubicBezTo>
                  <a:pt x="311383" y="1242242"/>
                  <a:pt x="445405" y="1245089"/>
                  <a:pt x="575933" y="1239601"/>
                </a:cubicBezTo>
                <a:close/>
                <a:moveTo>
                  <a:pt x="5307954" y="97440"/>
                </a:moveTo>
                <a:lnTo>
                  <a:pt x="5075924" y="963387"/>
                </a:lnTo>
                <a:lnTo>
                  <a:pt x="2998542" y="406754"/>
                </a:lnTo>
                <a:lnTo>
                  <a:pt x="3131013" y="344724"/>
                </a:lnTo>
                <a:cubicBezTo>
                  <a:pt x="3658898" y="110059"/>
                  <a:pt x="4193048" y="-57068"/>
                  <a:pt x="4882838" y="18278"/>
                </a:cubicBezTo>
                <a:cubicBezTo>
                  <a:pt x="4969063" y="27697"/>
                  <a:pt x="5060328" y="42291"/>
                  <a:pt x="5155855" y="61460"/>
                </a:cubicBezTo>
                <a:close/>
              </a:path>
            </a:pathLst>
          </a:custGeom>
          <a:gradFill flip="none" rotWithShape="1">
            <a:gsLst>
              <a:gs pos="96000">
                <a:schemeClr val="accent5">
                  <a:lumMod val="20000"/>
                  <a:lumOff val="80000"/>
                </a:schemeClr>
              </a:gs>
              <a:gs pos="55000">
                <a:srgbClr val="70C8CA">
                  <a:alpha val="22000"/>
                </a:srgbClr>
              </a:gs>
              <a:gs pos="1000">
                <a:schemeClr val="accent3">
                  <a:lumMod val="20000"/>
                  <a:lumOff val="80000"/>
                  <a:alpha val="0"/>
                </a:schemeClr>
              </a:gs>
            </a:gsLst>
            <a:lin ang="0" scaled="1"/>
            <a:tileRect/>
          </a:gradFill>
          <a:ln w="0" cap="flat">
            <a:noFill/>
            <a:prstDash val="solid"/>
            <a:miter/>
          </a:ln>
        </p:spPr>
        <p:txBody>
          <a:bodyPr wrap="square" rtlCol="0" anchor="ctr">
            <a:noAutofit/>
          </a:bodyPr>
          <a:lstStyle/>
          <a:p>
            <a:endParaRPr lang="es-ES"/>
          </a:p>
        </p:txBody>
      </p:sp>
      <p:grpSp>
        <p:nvGrpSpPr>
          <p:cNvPr id="18" name="Grupo 17">
            <a:extLst>
              <a:ext uri="{FF2B5EF4-FFF2-40B4-BE49-F238E27FC236}">
                <a16:creationId xmlns:a16="http://schemas.microsoft.com/office/drawing/2014/main" id="{82C78DFD-BBF6-0329-D738-1E2D9507E597}"/>
              </a:ext>
            </a:extLst>
          </p:cNvPr>
          <p:cNvGrpSpPr/>
          <p:nvPr userDrawn="1"/>
        </p:nvGrpSpPr>
        <p:grpSpPr>
          <a:xfrm>
            <a:off x="-193553" y="-891671"/>
            <a:ext cx="8335417" cy="2132503"/>
            <a:chOff x="-193553" y="-891671"/>
            <a:chExt cx="8335417" cy="2132503"/>
          </a:xfrm>
        </p:grpSpPr>
        <p:sp>
          <p:nvSpPr>
            <p:cNvPr id="17" name="Forma libre: forma 16">
              <a:extLst>
                <a:ext uri="{FF2B5EF4-FFF2-40B4-BE49-F238E27FC236}">
                  <a16:creationId xmlns:a16="http://schemas.microsoft.com/office/drawing/2014/main" id="{8282C2A4-FF1D-14CE-8718-FC3B458AB8E8}"/>
                </a:ext>
              </a:extLst>
            </p:cNvPr>
            <p:cNvSpPr/>
            <p:nvPr/>
          </p:nvSpPr>
          <p:spPr>
            <a:xfrm rot="21072818">
              <a:off x="-50932" y="-614270"/>
              <a:ext cx="8192796" cy="1855102"/>
            </a:xfrm>
            <a:custGeom>
              <a:avLst/>
              <a:gdLst>
                <a:gd name="connsiteX0" fmla="*/ 8192796 w 8192796"/>
                <a:gd name="connsiteY0" fmla="*/ 1243709 h 1855102"/>
                <a:gd name="connsiteX1" fmla="*/ 8060201 w 8192796"/>
                <a:gd name="connsiteY1" fmla="*/ 1304899 h 1855102"/>
                <a:gd name="connsiteX2" fmla="*/ 5024689 w 8192796"/>
                <a:gd name="connsiteY2" fmla="*/ 1854746 h 1855102"/>
                <a:gd name="connsiteX3" fmla="*/ 2166085 w 8192796"/>
                <a:gd name="connsiteY3" fmla="*/ 1040955 h 1855102"/>
                <a:gd name="connsiteX4" fmla="*/ 176051 w 8192796"/>
                <a:gd name="connsiteY4" fmla="*/ 888223 h 1855102"/>
                <a:gd name="connsiteX5" fmla="*/ 41087 w 8192796"/>
                <a:gd name="connsiteY5" fmla="*/ 930020 h 1855102"/>
                <a:gd name="connsiteX6" fmla="*/ 0 w 8192796"/>
                <a:gd name="connsiteY6" fmla="*/ 946272 h 1855102"/>
                <a:gd name="connsiteX7" fmla="*/ 146261 w 8192796"/>
                <a:gd name="connsiteY7" fmla="*/ 0 h 1855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2796" h="1855102">
                  <a:moveTo>
                    <a:pt x="8192796" y="1243709"/>
                  </a:moveTo>
                  <a:lnTo>
                    <a:pt x="8060201" y="1304899"/>
                  </a:lnTo>
                  <a:cubicBezTo>
                    <a:pt x="7032679" y="1741470"/>
                    <a:pt x="5899207" y="1862633"/>
                    <a:pt x="5024689" y="1854746"/>
                  </a:cubicBezTo>
                  <a:cubicBezTo>
                    <a:pt x="3625462" y="1842131"/>
                    <a:pt x="2865540" y="1409833"/>
                    <a:pt x="2166085" y="1040955"/>
                  </a:cubicBezTo>
                  <a:cubicBezTo>
                    <a:pt x="1466629" y="672074"/>
                    <a:pt x="853605" y="715591"/>
                    <a:pt x="176051" y="888223"/>
                  </a:cubicBezTo>
                  <a:cubicBezTo>
                    <a:pt x="133704" y="899013"/>
                    <a:pt x="88544" y="913096"/>
                    <a:pt x="41087" y="930020"/>
                  </a:cubicBezTo>
                  <a:lnTo>
                    <a:pt x="0" y="946272"/>
                  </a:lnTo>
                  <a:lnTo>
                    <a:pt x="146261" y="0"/>
                  </a:lnTo>
                  <a:close/>
                </a:path>
              </a:pathLst>
            </a:custGeom>
            <a:gradFill>
              <a:gsLst>
                <a:gs pos="71000">
                  <a:srgbClr val="70C8CA">
                    <a:alpha val="88000"/>
                  </a:srgbClr>
                </a:gs>
                <a:gs pos="100000">
                  <a:schemeClr val="accent3">
                    <a:alpha val="78000"/>
                  </a:schemeClr>
                </a:gs>
                <a:gs pos="0">
                  <a:schemeClr val="accent3">
                    <a:lumMod val="20000"/>
                    <a:lumOff val="80000"/>
                    <a:alpha val="0"/>
                  </a:schemeClr>
                </a:gs>
              </a:gsLst>
              <a:lin ang="0" scaled="1"/>
            </a:gradFill>
            <a:ln w="0" cap="flat">
              <a:noFill/>
              <a:prstDash val="solid"/>
              <a:miter/>
            </a:ln>
          </p:spPr>
          <p:txBody>
            <a:bodyPr wrap="square" rtlCol="0" anchor="ctr">
              <a:noAutofit/>
            </a:bodyPr>
            <a:lstStyle/>
            <a:p>
              <a:endParaRPr lang="es-ES"/>
            </a:p>
          </p:txBody>
        </p:sp>
        <p:sp>
          <p:nvSpPr>
            <p:cNvPr id="15" name="Forma libre: forma 14">
              <a:extLst>
                <a:ext uri="{FF2B5EF4-FFF2-40B4-BE49-F238E27FC236}">
                  <a16:creationId xmlns:a16="http://schemas.microsoft.com/office/drawing/2014/main" id="{B388581D-CDB0-55C0-29EF-431B3F4F43C8}"/>
                </a:ext>
              </a:extLst>
            </p:cNvPr>
            <p:cNvSpPr/>
            <p:nvPr/>
          </p:nvSpPr>
          <p:spPr>
            <a:xfrm rot="20700000">
              <a:off x="-193553" y="-891671"/>
              <a:ext cx="7316526" cy="2080380"/>
            </a:xfrm>
            <a:custGeom>
              <a:avLst/>
              <a:gdLst>
                <a:gd name="connsiteX0" fmla="*/ 7316526 w 7316526"/>
                <a:gd name="connsiteY0" fmla="*/ 1866661 h 2080380"/>
                <a:gd name="connsiteX1" fmla="*/ 7104404 w 7316526"/>
                <a:gd name="connsiteY1" fmla="*/ 1914592 h 2080380"/>
                <a:gd name="connsiteX2" fmla="*/ 5329421 w 7316526"/>
                <a:gd name="connsiteY2" fmla="*/ 2080024 h 2080380"/>
                <a:gd name="connsiteX3" fmla="*/ 2470817 w 7316526"/>
                <a:gd name="connsiteY3" fmla="*/ 1266232 h 2080380"/>
                <a:gd name="connsiteX4" fmla="*/ 480783 w 7316526"/>
                <a:gd name="connsiteY4" fmla="*/ 1113500 h 2080380"/>
                <a:gd name="connsiteX5" fmla="*/ 37663 w 7316526"/>
                <a:gd name="connsiteY5" fmla="*/ 1287288 h 2080380"/>
                <a:gd name="connsiteX6" fmla="*/ 0 w 7316526"/>
                <a:gd name="connsiteY6" fmla="*/ 1306403 h 2080380"/>
                <a:gd name="connsiteX7" fmla="*/ 350050 w 7316526"/>
                <a:gd name="connsiteY7" fmla="*/ 0 h 2080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16526" h="2080380">
                  <a:moveTo>
                    <a:pt x="7316526" y="1866661"/>
                  </a:moveTo>
                  <a:lnTo>
                    <a:pt x="7104404" y="1914592"/>
                  </a:lnTo>
                  <a:cubicBezTo>
                    <a:pt x="6472066" y="2043030"/>
                    <a:pt x="5854132" y="2084755"/>
                    <a:pt x="5329421" y="2080024"/>
                  </a:cubicBezTo>
                  <a:cubicBezTo>
                    <a:pt x="3930194" y="2067408"/>
                    <a:pt x="3170272" y="1635109"/>
                    <a:pt x="2470817" y="1266232"/>
                  </a:cubicBezTo>
                  <a:cubicBezTo>
                    <a:pt x="1771362" y="897351"/>
                    <a:pt x="1158337" y="940868"/>
                    <a:pt x="480783" y="1113500"/>
                  </a:cubicBezTo>
                  <a:cubicBezTo>
                    <a:pt x="353742" y="1145869"/>
                    <a:pt x="201381" y="1207883"/>
                    <a:pt x="37663" y="1287288"/>
                  </a:cubicBezTo>
                  <a:lnTo>
                    <a:pt x="0" y="1306403"/>
                  </a:lnTo>
                  <a:lnTo>
                    <a:pt x="350050" y="0"/>
                  </a:lnTo>
                  <a:close/>
                </a:path>
              </a:pathLst>
            </a:custGeom>
            <a:gradFill>
              <a:gsLst>
                <a:gs pos="32000">
                  <a:srgbClr val="70C8CA"/>
                </a:gs>
                <a:gs pos="74000">
                  <a:schemeClr val="accent3"/>
                </a:gs>
                <a:gs pos="0">
                  <a:schemeClr val="accent3">
                    <a:lumMod val="20000"/>
                    <a:lumOff val="80000"/>
                    <a:alpha val="0"/>
                  </a:schemeClr>
                </a:gs>
              </a:gsLst>
              <a:lin ang="0" scaled="1"/>
            </a:gradFill>
            <a:ln w="0" cap="flat">
              <a:noFill/>
              <a:prstDash val="solid"/>
              <a:miter/>
            </a:ln>
          </p:spPr>
          <p:txBody>
            <a:bodyPr wrap="square" rtlCol="0" anchor="ctr">
              <a:noAutofit/>
            </a:bodyPr>
            <a:lstStyle/>
            <a:p>
              <a:endParaRPr lang="es-ES"/>
            </a:p>
          </p:txBody>
        </p:sp>
        <p:sp>
          <p:nvSpPr>
            <p:cNvPr id="13" name="Forma libre: forma 12">
              <a:extLst>
                <a:ext uri="{FF2B5EF4-FFF2-40B4-BE49-F238E27FC236}">
                  <a16:creationId xmlns:a16="http://schemas.microsoft.com/office/drawing/2014/main" id="{07AB7D81-B24F-DEE3-250C-5443825BEA76}"/>
                </a:ext>
              </a:extLst>
            </p:cNvPr>
            <p:cNvSpPr/>
            <p:nvPr/>
          </p:nvSpPr>
          <p:spPr>
            <a:xfrm rot="20700000">
              <a:off x="-89446" y="-648584"/>
              <a:ext cx="6814005" cy="1586804"/>
            </a:xfrm>
            <a:custGeom>
              <a:avLst/>
              <a:gdLst>
                <a:gd name="connsiteX0" fmla="*/ 6814005 w 6814005"/>
                <a:gd name="connsiteY0" fmla="*/ 1556379 h 1586804"/>
                <a:gd name="connsiteX1" fmla="*/ 6632405 w 6814005"/>
                <a:gd name="connsiteY1" fmla="*/ 1569107 h 1586804"/>
                <a:gd name="connsiteX2" fmla="*/ 5935910 w 6814005"/>
                <a:gd name="connsiteY2" fmla="*/ 1586428 h 1586804"/>
                <a:gd name="connsiteX3" fmla="*/ 2752705 w 6814005"/>
                <a:gd name="connsiteY3" fmla="*/ 726890 h 1586804"/>
                <a:gd name="connsiteX4" fmla="*/ 536699 w 6814005"/>
                <a:gd name="connsiteY4" fmla="*/ 565572 h 1586804"/>
                <a:gd name="connsiteX5" fmla="*/ 5278 w 6814005"/>
                <a:gd name="connsiteY5" fmla="*/ 688590 h 1586804"/>
                <a:gd name="connsiteX6" fmla="*/ 0 w 6814005"/>
                <a:gd name="connsiteY6" fmla="*/ 690453 h 1586804"/>
                <a:gd name="connsiteX7" fmla="*/ 80337 w 6814005"/>
                <a:gd name="connsiteY7" fmla="*/ 390634 h 1586804"/>
                <a:gd name="connsiteX8" fmla="*/ 120408 w 6814005"/>
                <a:gd name="connsiteY8" fmla="*/ 377806 h 1586804"/>
                <a:gd name="connsiteX9" fmla="*/ 785986 w 6814005"/>
                <a:gd name="connsiteY9" fmla="*/ 104659 h 1586804"/>
                <a:gd name="connsiteX10" fmla="*/ 1005518 w 6814005"/>
                <a:gd name="connsiteY10" fmla="*/ 0 h 1586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14005" h="1586804">
                  <a:moveTo>
                    <a:pt x="6814005" y="1556379"/>
                  </a:moveTo>
                  <a:lnTo>
                    <a:pt x="6632405" y="1569107"/>
                  </a:lnTo>
                  <a:cubicBezTo>
                    <a:pt x="6388728" y="1583276"/>
                    <a:pt x="6155020" y="1588302"/>
                    <a:pt x="5935910" y="1586428"/>
                  </a:cubicBezTo>
                  <a:cubicBezTo>
                    <a:pt x="4377797" y="1573101"/>
                    <a:pt x="3531584" y="1116502"/>
                    <a:pt x="2752705" y="726890"/>
                  </a:cubicBezTo>
                  <a:cubicBezTo>
                    <a:pt x="1973827" y="337272"/>
                    <a:pt x="1530555" y="431258"/>
                    <a:pt x="536699" y="565572"/>
                  </a:cubicBezTo>
                  <a:cubicBezTo>
                    <a:pt x="350352" y="590756"/>
                    <a:pt x="172031" y="634359"/>
                    <a:pt x="5278" y="688590"/>
                  </a:cubicBezTo>
                  <a:lnTo>
                    <a:pt x="0" y="690453"/>
                  </a:lnTo>
                  <a:lnTo>
                    <a:pt x="80337" y="390634"/>
                  </a:lnTo>
                  <a:lnTo>
                    <a:pt x="120408" y="377806"/>
                  </a:lnTo>
                  <a:cubicBezTo>
                    <a:pt x="357141" y="295709"/>
                    <a:pt x="576375" y="201585"/>
                    <a:pt x="785986" y="104659"/>
                  </a:cubicBezTo>
                  <a:lnTo>
                    <a:pt x="1005518" y="0"/>
                  </a:lnTo>
                  <a:close/>
                </a:path>
              </a:pathLst>
            </a:custGeom>
            <a:gradFill flip="none" rotWithShape="1">
              <a:gsLst>
                <a:gs pos="100000">
                  <a:schemeClr val="bg1">
                    <a:alpha val="0"/>
                  </a:schemeClr>
                </a:gs>
                <a:gs pos="46000">
                  <a:schemeClr val="tx2">
                    <a:alpha val="20000"/>
                  </a:schemeClr>
                </a:gs>
                <a:gs pos="1000">
                  <a:schemeClr val="accent3">
                    <a:lumMod val="20000"/>
                    <a:lumOff val="80000"/>
                    <a:alpha val="0"/>
                  </a:schemeClr>
                </a:gs>
              </a:gsLst>
              <a:lin ang="0" scaled="1"/>
              <a:tileRect/>
            </a:gradFill>
            <a:ln w="0" cap="flat">
              <a:noFill/>
              <a:prstDash val="solid"/>
              <a:miter/>
            </a:ln>
          </p:spPr>
          <p:txBody>
            <a:bodyPr wrap="square" rtlCol="0" anchor="ctr">
              <a:noAutofit/>
            </a:bodyPr>
            <a:lstStyle/>
            <a:p>
              <a:endParaRPr lang="es-ES"/>
            </a:p>
          </p:txBody>
        </p:sp>
      </p:grpSp>
      <p:grpSp>
        <p:nvGrpSpPr>
          <p:cNvPr id="23" name="Grupo 22">
            <a:extLst>
              <a:ext uri="{FF2B5EF4-FFF2-40B4-BE49-F238E27FC236}">
                <a16:creationId xmlns:a16="http://schemas.microsoft.com/office/drawing/2014/main" id="{35EBB3C8-C5BF-44E7-AF5F-68F28F734E29}"/>
              </a:ext>
            </a:extLst>
          </p:cNvPr>
          <p:cNvGrpSpPr/>
          <p:nvPr userDrawn="1"/>
        </p:nvGrpSpPr>
        <p:grpSpPr>
          <a:xfrm>
            <a:off x="11219524" y="6216365"/>
            <a:ext cx="578776" cy="245359"/>
            <a:chOff x="6603804" y="6433081"/>
            <a:chExt cx="1596330" cy="676727"/>
          </a:xfrm>
        </p:grpSpPr>
        <p:sp>
          <p:nvSpPr>
            <p:cNvPr id="24" name="Forma libre: forma 23">
              <a:extLst>
                <a:ext uri="{FF2B5EF4-FFF2-40B4-BE49-F238E27FC236}">
                  <a16:creationId xmlns:a16="http://schemas.microsoft.com/office/drawing/2014/main" id="{B0054F7B-1C29-918F-1009-55DFD4DD7C87}"/>
                </a:ext>
              </a:extLst>
            </p:cNvPr>
            <p:cNvSpPr/>
            <p:nvPr/>
          </p:nvSpPr>
          <p:spPr>
            <a:xfrm>
              <a:off x="6603804" y="6434041"/>
              <a:ext cx="389701" cy="675767"/>
            </a:xfrm>
            <a:custGeom>
              <a:avLst/>
              <a:gdLst>
                <a:gd name="connsiteX0" fmla="*/ 160306 w 207740"/>
                <a:gd name="connsiteY0" fmla="*/ 0 h 360235"/>
                <a:gd name="connsiteX1" fmla="*/ 207740 w 207740"/>
                <a:gd name="connsiteY1" fmla="*/ 0 h 360235"/>
                <a:gd name="connsiteX2" fmla="*/ 207740 w 207740"/>
                <a:gd name="connsiteY2" fmla="*/ 354425 h 360235"/>
                <a:gd name="connsiteX3" fmla="*/ 160306 w 207740"/>
                <a:gd name="connsiteY3" fmla="*/ 354425 h 360235"/>
                <a:gd name="connsiteX4" fmla="*/ 160306 w 207740"/>
                <a:gd name="connsiteY4" fmla="*/ 332994 h 360235"/>
                <a:gd name="connsiteX5" fmla="*/ 97155 w 207740"/>
                <a:gd name="connsiteY5" fmla="*/ 360236 h 360235"/>
                <a:gd name="connsiteX6" fmla="*/ 27527 w 207740"/>
                <a:gd name="connsiteY6" fmla="*/ 329565 h 360235"/>
                <a:gd name="connsiteX7" fmla="*/ 0 w 207740"/>
                <a:gd name="connsiteY7" fmla="*/ 251555 h 360235"/>
                <a:gd name="connsiteX8" fmla="*/ 27527 w 207740"/>
                <a:gd name="connsiteY8" fmla="*/ 175165 h 360235"/>
                <a:gd name="connsiteX9" fmla="*/ 96107 w 207740"/>
                <a:gd name="connsiteY9" fmla="*/ 144304 h 360235"/>
                <a:gd name="connsiteX10" fmla="*/ 160306 w 207740"/>
                <a:gd name="connsiteY10" fmla="*/ 173641 h 360235"/>
                <a:gd name="connsiteX11" fmla="*/ 160306 w 207740"/>
                <a:gd name="connsiteY11" fmla="*/ 0 h 360235"/>
                <a:gd name="connsiteX12" fmla="*/ 48197 w 207740"/>
                <a:gd name="connsiteY12" fmla="*/ 251555 h 360235"/>
                <a:gd name="connsiteX13" fmla="*/ 63913 w 207740"/>
                <a:gd name="connsiteY13" fmla="*/ 299371 h 360235"/>
                <a:gd name="connsiteX14" fmla="*/ 104585 w 207740"/>
                <a:gd name="connsiteY14" fmla="*/ 318040 h 360235"/>
                <a:gd name="connsiteX15" fmla="*/ 146971 w 207740"/>
                <a:gd name="connsiteY15" fmla="*/ 300038 h 360235"/>
                <a:gd name="connsiteX16" fmla="*/ 163163 w 207740"/>
                <a:gd name="connsiteY16" fmla="*/ 252603 h 360235"/>
                <a:gd name="connsiteX17" fmla="*/ 146971 w 207740"/>
                <a:gd name="connsiteY17" fmla="*/ 205169 h 360235"/>
                <a:gd name="connsiteX18" fmla="*/ 104966 w 207740"/>
                <a:gd name="connsiteY18" fmla="*/ 186881 h 360235"/>
                <a:gd name="connsiteX19" fmla="*/ 64294 w 207740"/>
                <a:gd name="connsiteY19" fmla="*/ 205359 h 360235"/>
                <a:gd name="connsiteX20" fmla="*/ 48101 w 207740"/>
                <a:gd name="connsiteY20" fmla="*/ 251555 h 36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7740" h="360235">
                  <a:moveTo>
                    <a:pt x="160306" y="0"/>
                  </a:moveTo>
                  <a:lnTo>
                    <a:pt x="207740" y="0"/>
                  </a:lnTo>
                  <a:lnTo>
                    <a:pt x="207740" y="354425"/>
                  </a:lnTo>
                  <a:lnTo>
                    <a:pt x="160306" y="354425"/>
                  </a:lnTo>
                  <a:lnTo>
                    <a:pt x="160306" y="332994"/>
                  </a:lnTo>
                  <a:cubicBezTo>
                    <a:pt x="141732" y="351187"/>
                    <a:pt x="120682" y="360236"/>
                    <a:pt x="97155" y="360236"/>
                  </a:cubicBezTo>
                  <a:cubicBezTo>
                    <a:pt x="69152" y="360236"/>
                    <a:pt x="45911" y="350044"/>
                    <a:pt x="27527" y="329565"/>
                  </a:cubicBezTo>
                  <a:cubicBezTo>
                    <a:pt x="9239" y="308705"/>
                    <a:pt x="0" y="282702"/>
                    <a:pt x="0" y="251555"/>
                  </a:cubicBezTo>
                  <a:cubicBezTo>
                    <a:pt x="0" y="220409"/>
                    <a:pt x="9144" y="195644"/>
                    <a:pt x="27527" y="175165"/>
                  </a:cubicBezTo>
                  <a:cubicBezTo>
                    <a:pt x="45720" y="154591"/>
                    <a:pt x="68580" y="144304"/>
                    <a:pt x="96107" y="144304"/>
                  </a:cubicBezTo>
                  <a:cubicBezTo>
                    <a:pt x="120015" y="144304"/>
                    <a:pt x="141446" y="154115"/>
                    <a:pt x="160306" y="173641"/>
                  </a:cubicBezTo>
                  <a:lnTo>
                    <a:pt x="160306" y="0"/>
                  </a:lnTo>
                  <a:close/>
                  <a:moveTo>
                    <a:pt x="48197" y="251555"/>
                  </a:moveTo>
                  <a:cubicBezTo>
                    <a:pt x="48197" y="271177"/>
                    <a:pt x="53435" y="287084"/>
                    <a:pt x="63913" y="299371"/>
                  </a:cubicBezTo>
                  <a:cubicBezTo>
                    <a:pt x="74676" y="311849"/>
                    <a:pt x="88202" y="318040"/>
                    <a:pt x="104585" y="318040"/>
                  </a:cubicBezTo>
                  <a:cubicBezTo>
                    <a:pt x="122111" y="318040"/>
                    <a:pt x="136208" y="312039"/>
                    <a:pt x="146971" y="300038"/>
                  </a:cubicBezTo>
                  <a:cubicBezTo>
                    <a:pt x="157734" y="287560"/>
                    <a:pt x="163163" y="271748"/>
                    <a:pt x="163163" y="252603"/>
                  </a:cubicBezTo>
                  <a:cubicBezTo>
                    <a:pt x="163163" y="233458"/>
                    <a:pt x="157734" y="217646"/>
                    <a:pt x="146971" y="205169"/>
                  </a:cubicBezTo>
                  <a:cubicBezTo>
                    <a:pt x="136208" y="192977"/>
                    <a:pt x="122206" y="186881"/>
                    <a:pt x="104966" y="186881"/>
                  </a:cubicBezTo>
                  <a:cubicBezTo>
                    <a:pt x="88773" y="186881"/>
                    <a:pt x="75152" y="193072"/>
                    <a:pt x="64294" y="205359"/>
                  </a:cubicBezTo>
                  <a:cubicBezTo>
                    <a:pt x="53531" y="217837"/>
                    <a:pt x="48101" y="233172"/>
                    <a:pt x="48101" y="251555"/>
                  </a:cubicBezTo>
                  <a:close/>
                </a:path>
              </a:pathLst>
            </a:custGeom>
            <a:solidFill>
              <a:schemeClr val="tx2"/>
            </a:solidFill>
            <a:ln w="0" cap="flat">
              <a:noFill/>
              <a:prstDash val="solid"/>
              <a:miter/>
            </a:ln>
          </p:spPr>
          <p:txBody>
            <a:bodyPr rtlCol="0" anchor="ctr"/>
            <a:lstStyle/>
            <a:p>
              <a:endParaRPr lang="es-ES"/>
            </a:p>
          </p:txBody>
        </p:sp>
        <p:sp>
          <p:nvSpPr>
            <p:cNvPr id="25" name="Forma libre: forma 24">
              <a:extLst>
                <a:ext uri="{FF2B5EF4-FFF2-40B4-BE49-F238E27FC236}">
                  <a16:creationId xmlns:a16="http://schemas.microsoft.com/office/drawing/2014/main" id="{BC5D7849-9336-8831-01D4-1E34EA98EDDD}"/>
                </a:ext>
              </a:extLst>
            </p:cNvPr>
            <p:cNvSpPr/>
            <p:nvPr/>
          </p:nvSpPr>
          <p:spPr>
            <a:xfrm>
              <a:off x="7027793" y="6498787"/>
              <a:ext cx="195674" cy="599409"/>
            </a:xfrm>
            <a:custGeom>
              <a:avLst/>
              <a:gdLst>
                <a:gd name="connsiteX0" fmla="*/ 68781 w 104309"/>
                <a:gd name="connsiteY0" fmla="*/ 110075 h 319530"/>
                <a:gd name="connsiteX1" fmla="*/ 104310 w 104309"/>
                <a:gd name="connsiteY1" fmla="*/ 311339 h 319530"/>
                <a:gd name="connsiteX2" fmla="*/ 57828 w 104309"/>
                <a:gd name="connsiteY2" fmla="*/ 319530 h 319530"/>
                <a:gd name="connsiteX3" fmla="*/ 22299 w 104309"/>
                <a:gd name="connsiteY3" fmla="*/ 118267 h 319530"/>
                <a:gd name="connsiteX4" fmla="*/ 68781 w 104309"/>
                <a:gd name="connsiteY4" fmla="*/ 110075 h 319530"/>
                <a:gd name="connsiteX5" fmla="*/ 487 w 104309"/>
                <a:gd name="connsiteY5" fmla="*/ 35876 h 319530"/>
                <a:gd name="connsiteX6" fmla="*/ 5631 w 104309"/>
                <a:gd name="connsiteY6" fmla="*/ 13206 h 319530"/>
                <a:gd name="connsiteX7" fmla="*/ 25347 w 104309"/>
                <a:gd name="connsiteY7" fmla="*/ 538 h 319530"/>
                <a:gd name="connsiteX8" fmla="*/ 48398 w 104309"/>
                <a:gd name="connsiteY8" fmla="*/ 5681 h 319530"/>
                <a:gd name="connsiteX9" fmla="*/ 61066 w 104309"/>
                <a:gd name="connsiteY9" fmla="*/ 25398 h 319530"/>
                <a:gd name="connsiteX10" fmla="*/ 55923 w 104309"/>
                <a:gd name="connsiteY10" fmla="*/ 48449 h 319530"/>
                <a:gd name="connsiteX11" fmla="*/ 36206 w 104309"/>
                <a:gd name="connsiteY11" fmla="*/ 61117 h 319530"/>
                <a:gd name="connsiteX12" fmla="*/ 13155 w 104309"/>
                <a:gd name="connsiteY12" fmla="*/ 56069 h 319530"/>
                <a:gd name="connsiteX13" fmla="*/ 487 w 104309"/>
                <a:gd name="connsiteY13" fmla="*/ 35971 h 319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4309" h="319530">
                  <a:moveTo>
                    <a:pt x="68781" y="110075"/>
                  </a:moveTo>
                  <a:lnTo>
                    <a:pt x="104310" y="311339"/>
                  </a:lnTo>
                  <a:lnTo>
                    <a:pt x="57828" y="319530"/>
                  </a:lnTo>
                  <a:lnTo>
                    <a:pt x="22299" y="118267"/>
                  </a:lnTo>
                  <a:lnTo>
                    <a:pt x="68781" y="110075"/>
                  </a:lnTo>
                  <a:close/>
                  <a:moveTo>
                    <a:pt x="487" y="35876"/>
                  </a:moveTo>
                  <a:cubicBezTo>
                    <a:pt x="-942" y="27779"/>
                    <a:pt x="773" y="20159"/>
                    <a:pt x="5631" y="13206"/>
                  </a:cubicBezTo>
                  <a:cubicBezTo>
                    <a:pt x="10488" y="6253"/>
                    <a:pt x="17061" y="2062"/>
                    <a:pt x="25347" y="538"/>
                  </a:cubicBezTo>
                  <a:cubicBezTo>
                    <a:pt x="33729" y="-986"/>
                    <a:pt x="41445" y="728"/>
                    <a:pt x="48398" y="5681"/>
                  </a:cubicBezTo>
                  <a:cubicBezTo>
                    <a:pt x="55351" y="10444"/>
                    <a:pt x="59542" y="17016"/>
                    <a:pt x="61066" y="25398"/>
                  </a:cubicBezTo>
                  <a:cubicBezTo>
                    <a:pt x="62590" y="33780"/>
                    <a:pt x="60876" y="41495"/>
                    <a:pt x="55923" y="48449"/>
                  </a:cubicBezTo>
                  <a:cubicBezTo>
                    <a:pt x="51160" y="55402"/>
                    <a:pt x="44588" y="59593"/>
                    <a:pt x="36206" y="61117"/>
                  </a:cubicBezTo>
                  <a:cubicBezTo>
                    <a:pt x="27824" y="62641"/>
                    <a:pt x="20109" y="60926"/>
                    <a:pt x="13155" y="56069"/>
                  </a:cubicBezTo>
                  <a:cubicBezTo>
                    <a:pt x="6202" y="51211"/>
                    <a:pt x="1916" y="44448"/>
                    <a:pt x="487" y="35971"/>
                  </a:cubicBezTo>
                  <a:close/>
                </a:path>
              </a:pathLst>
            </a:custGeom>
            <a:solidFill>
              <a:schemeClr val="accent1"/>
            </a:solidFill>
            <a:ln w="0" cap="flat">
              <a:noFill/>
              <a:prstDash val="solid"/>
              <a:miter/>
            </a:ln>
          </p:spPr>
          <p:txBody>
            <a:bodyPr rtlCol="0" anchor="ctr"/>
            <a:lstStyle/>
            <a:p>
              <a:endParaRPr lang="es-ES"/>
            </a:p>
          </p:txBody>
        </p:sp>
        <p:sp>
          <p:nvSpPr>
            <p:cNvPr id="27" name="Forma libre: forma 26">
              <a:extLst>
                <a:ext uri="{FF2B5EF4-FFF2-40B4-BE49-F238E27FC236}">
                  <a16:creationId xmlns:a16="http://schemas.microsoft.com/office/drawing/2014/main" id="{C3EE44E6-DE3E-1CE9-F453-FA5242990AA2}"/>
                </a:ext>
              </a:extLst>
            </p:cNvPr>
            <p:cNvSpPr/>
            <p:nvPr/>
          </p:nvSpPr>
          <p:spPr>
            <a:xfrm rot="20520000">
              <a:off x="7253054" y="6433081"/>
              <a:ext cx="88625" cy="664868"/>
            </a:xfrm>
            <a:custGeom>
              <a:avLst/>
              <a:gdLst>
                <a:gd name="connsiteX0" fmla="*/ 0 w 47244"/>
                <a:gd name="connsiteY0" fmla="*/ 0 h 354425"/>
                <a:gd name="connsiteX1" fmla="*/ 47244 w 47244"/>
                <a:gd name="connsiteY1" fmla="*/ 0 h 354425"/>
                <a:gd name="connsiteX2" fmla="*/ 47244 w 47244"/>
                <a:gd name="connsiteY2" fmla="*/ 354425 h 354425"/>
                <a:gd name="connsiteX3" fmla="*/ 0 w 47244"/>
                <a:gd name="connsiteY3" fmla="*/ 354425 h 354425"/>
              </a:gdLst>
              <a:ahLst/>
              <a:cxnLst>
                <a:cxn ang="0">
                  <a:pos x="connsiteX0" y="connsiteY0"/>
                </a:cxn>
                <a:cxn ang="0">
                  <a:pos x="connsiteX1" y="connsiteY1"/>
                </a:cxn>
                <a:cxn ang="0">
                  <a:pos x="connsiteX2" y="connsiteY2"/>
                </a:cxn>
                <a:cxn ang="0">
                  <a:pos x="connsiteX3" y="connsiteY3"/>
                </a:cxn>
              </a:cxnLst>
              <a:rect l="l" t="t" r="r" b="b"/>
              <a:pathLst>
                <a:path w="47244" h="354425">
                  <a:moveTo>
                    <a:pt x="0" y="0"/>
                  </a:moveTo>
                  <a:lnTo>
                    <a:pt x="47244" y="0"/>
                  </a:lnTo>
                  <a:lnTo>
                    <a:pt x="47244" y="354425"/>
                  </a:lnTo>
                  <a:lnTo>
                    <a:pt x="0" y="354425"/>
                  </a:lnTo>
                  <a:close/>
                </a:path>
              </a:pathLst>
            </a:custGeom>
            <a:solidFill>
              <a:schemeClr val="accent5"/>
            </a:solidFill>
            <a:ln w="0" cap="flat">
              <a:noFill/>
              <a:prstDash val="solid"/>
              <a:miter/>
            </a:ln>
          </p:spPr>
          <p:txBody>
            <a:bodyPr rtlCol="0" anchor="ctr"/>
            <a:lstStyle/>
            <a:p>
              <a:endParaRPr lang="es-ES"/>
            </a:p>
          </p:txBody>
        </p:sp>
        <p:sp>
          <p:nvSpPr>
            <p:cNvPr id="28" name="Forma libre: forma 27">
              <a:extLst>
                <a:ext uri="{FF2B5EF4-FFF2-40B4-BE49-F238E27FC236}">
                  <a16:creationId xmlns:a16="http://schemas.microsoft.com/office/drawing/2014/main" id="{F6E5B3AC-99C1-C311-C4E5-F6CCAFCD69F3}"/>
                </a:ext>
              </a:extLst>
            </p:cNvPr>
            <p:cNvSpPr/>
            <p:nvPr/>
          </p:nvSpPr>
          <p:spPr>
            <a:xfrm>
              <a:off x="7429128" y="6697593"/>
              <a:ext cx="396668" cy="409713"/>
            </a:xfrm>
            <a:custGeom>
              <a:avLst/>
              <a:gdLst>
                <a:gd name="connsiteX0" fmla="*/ 52864 w 211454"/>
                <a:gd name="connsiteY0" fmla="*/ 0 h 218408"/>
                <a:gd name="connsiteX1" fmla="*/ 105727 w 211454"/>
                <a:gd name="connsiteY1" fmla="*/ 114776 h 218408"/>
                <a:gd name="connsiteX2" fmla="*/ 158401 w 211454"/>
                <a:gd name="connsiteY2" fmla="*/ 0 h 218408"/>
                <a:gd name="connsiteX3" fmla="*/ 211455 w 211454"/>
                <a:gd name="connsiteY3" fmla="*/ 0 h 218408"/>
                <a:gd name="connsiteX4" fmla="*/ 105346 w 211454"/>
                <a:gd name="connsiteY4" fmla="*/ 218408 h 218408"/>
                <a:gd name="connsiteX5" fmla="*/ 0 w 211454"/>
                <a:gd name="connsiteY5" fmla="*/ 0 h 218408"/>
                <a:gd name="connsiteX6" fmla="*/ 52864 w 211454"/>
                <a:gd name="connsiteY6" fmla="*/ 0 h 218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454" h="218408">
                  <a:moveTo>
                    <a:pt x="52864" y="0"/>
                  </a:moveTo>
                  <a:lnTo>
                    <a:pt x="105727" y="114776"/>
                  </a:lnTo>
                  <a:lnTo>
                    <a:pt x="158401" y="0"/>
                  </a:lnTo>
                  <a:lnTo>
                    <a:pt x="211455" y="0"/>
                  </a:lnTo>
                  <a:lnTo>
                    <a:pt x="105346" y="218408"/>
                  </a:lnTo>
                  <a:lnTo>
                    <a:pt x="0" y="0"/>
                  </a:lnTo>
                  <a:lnTo>
                    <a:pt x="52864" y="0"/>
                  </a:lnTo>
                  <a:close/>
                </a:path>
              </a:pathLst>
            </a:custGeom>
            <a:solidFill>
              <a:schemeClr val="accent2"/>
            </a:solidFill>
            <a:ln w="0" cap="flat">
              <a:noFill/>
              <a:prstDash val="solid"/>
              <a:miter/>
            </a:ln>
          </p:spPr>
          <p:txBody>
            <a:bodyPr rtlCol="0" anchor="ctr"/>
            <a:lstStyle/>
            <a:p>
              <a:endParaRPr lang="es-ES"/>
            </a:p>
          </p:txBody>
        </p:sp>
        <p:sp>
          <p:nvSpPr>
            <p:cNvPr id="29" name="Forma libre: forma 28">
              <a:extLst>
                <a:ext uri="{FF2B5EF4-FFF2-40B4-BE49-F238E27FC236}">
                  <a16:creationId xmlns:a16="http://schemas.microsoft.com/office/drawing/2014/main" id="{081DC6C2-416D-27C1-8678-C9B4F22B149A}"/>
                </a:ext>
              </a:extLst>
            </p:cNvPr>
            <p:cNvSpPr/>
            <p:nvPr/>
          </p:nvSpPr>
          <p:spPr>
            <a:xfrm>
              <a:off x="7829194" y="6702596"/>
              <a:ext cx="370940" cy="405067"/>
            </a:xfrm>
            <a:custGeom>
              <a:avLst/>
              <a:gdLst>
                <a:gd name="connsiteX0" fmla="*/ 195834 w 197739"/>
                <a:gd name="connsiteY0" fmla="*/ 118967 h 215931"/>
                <a:gd name="connsiteX1" fmla="*/ 49340 w 197739"/>
                <a:gd name="connsiteY1" fmla="*/ 118967 h 215931"/>
                <a:gd name="connsiteX2" fmla="*/ 65723 w 197739"/>
                <a:gd name="connsiteY2" fmla="*/ 159068 h 215931"/>
                <a:gd name="connsiteX3" fmla="*/ 102870 w 197739"/>
                <a:gd name="connsiteY3" fmla="*/ 173736 h 215931"/>
                <a:gd name="connsiteX4" fmla="*/ 132017 w 197739"/>
                <a:gd name="connsiteY4" fmla="*/ 165354 h 215931"/>
                <a:gd name="connsiteX5" fmla="*/ 157829 w 197739"/>
                <a:gd name="connsiteY5" fmla="*/ 134303 h 215931"/>
                <a:gd name="connsiteX6" fmla="*/ 197739 w 197739"/>
                <a:gd name="connsiteY6" fmla="*/ 156591 h 215931"/>
                <a:gd name="connsiteX7" fmla="*/ 178213 w 197739"/>
                <a:gd name="connsiteY7" fmla="*/ 183642 h 215931"/>
                <a:gd name="connsiteX8" fmla="*/ 156210 w 197739"/>
                <a:gd name="connsiteY8" fmla="*/ 202121 h 215931"/>
                <a:gd name="connsiteX9" fmla="*/ 130778 w 197739"/>
                <a:gd name="connsiteY9" fmla="*/ 212598 h 215931"/>
                <a:gd name="connsiteX10" fmla="*/ 101155 w 197739"/>
                <a:gd name="connsiteY10" fmla="*/ 215932 h 215931"/>
                <a:gd name="connsiteX11" fmla="*/ 27718 w 197739"/>
                <a:gd name="connsiteY11" fmla="*/ 186595 h 215931"/>
                <a:gd name="connsiteX12" fmla="*/ 0 w 197739"/>
                <a:gd name="connsiteY12" fmla="*/ 108109 h 215931"/>
                <a:gd name="connsiteX13" fmla="*/ 26860 w 197739"/>
                <a:gd name="connsiteY13" fmla="*/ 29623 h 215931"/>
                <a:gd name="connsiteX14" fmla="*/ 98584 w 197739"/>
                <a:gd name="connsiteY14" fmla="*/ 0 h 215931"/>
                <a:gd name="connsiteX15" fmla="*/ 169926 w 197739"/>
                <a:gd name="connsiteY15" fmla="*/ 28765 h 215931"/>
                <a:gd name="connsiteX16" fmla="*/ 195929 w 197739"/>
                <a:gd name="connsiteY16" fmla="*/ 107918 h 215931"/>
                <a:gd name="connsiteX17" fmla="*/ 195739 w 197739"/>
                <a:gd name="connsiteY17" fmla="*/ 119063 h 215931"/>
                <a:gd name="connsiteX18" fmla="*/ 147352 w 197739"/>
                <a:gd name="connsiteY18" fmla="*/ 80296 h 215931"/>
                <a:gd name="connsiteX19" fmla="*/ 99727 w 197739"/>
                <a:gd name="connsiteY19" fmla="*/ 42482 h 215931"/>
                <a:gd name="connsiteX20" fmla="*/ 83534 w 197739"/>
                <a:gd name="connsiteY20" fmla="*/ 45244 h 215931"/>
                <a:gd name="connsiteX21" fmla="*/ 69723 w 197739"/>
                <a:gd name="connsiteY21" fmla="*/ 52769 h 215931"/>
                <a:gd name="connsiteX22" fmla="*/ 59246 w 197739"/>
                <a:gd name="connsiteY22" fmla="*/ 64484 h 215931"/>
                <a:gd name="connsiteX23" fmla="*/ 52578 w 197739"/>
                <a:gd name="connsiteY23" fmla="*/ 80201 h 215931"/>
                <a:gd name="connsiteX24" fmla="*/ 147447 w 197739"/>
                <a:gd name="connsiteY24" fmla="*/ 80201 h 21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39" h="215931">
                  <a:moveTo>
                    <a:pt x="195834" y="118967"/>
                  </a:moveTo>
                  <a:lnTo>
                    <a:pt x="49340" y="118967"/>
                  </a:lnTo>
                  <a:cubicBezTo>
                    <a:pt x="50578" y="135731"/>
                    <a:pt x="56102" y="149162"/>
                    <a:pt x="65723" y="159068"/>
                  </a:cubicBezTo>
                  <a:cubicBezTo>
                    <a:pt x="75343" y="168878"/>
                    <a:pt x="87725" y="173736"/>
                    <a:pt x="102870" y="173736"/>
                  </a:cubicBezTo>
                  <a:cubicBezTo>
                    <a:pt x="114586" y="173736"/>
                    <a:pt x="124301" y="170974"/>
                    <a:pt x="132017" y="165354"/>
                  </a:cubicBezTo>
                  <a:cubicBezTo>
                    <a:pt x="139541" y="159734"/>
                    <a:pt x="148209" y="149447"/>
                    <a:pt x="157829" y="134303"/>
                  </a:cubicBezTo>
                  <a:lnTo>
                    <a:pt x="197739" y="156591"/>
                  </a:lnTo>
                  <a:cubicBezTo>
                    <a:pt x="191548" y="167069"/>
                    <a:pt x="185071" y="176117"/>
                    <a:pt x="178213" y="183642"/>
                  </a:cubicBezTo>
                  <a:cubicBezTo>
                    <a:pt x="171355" y="191072"/>
                    <a:pt x="164021" y="197168"/>
                    <a:pt x="156210" y="202121"/>
                  </a:cubicBezTo>
                  <a:cubicBezTo>
                    <a:pt x="148400" y="206883"/>
                    <a:pt x="139922" y="210407"/>
                    <a:pt x="130778" y="212598"/>
                  </a:cubicBezTo>
                  <a:cubicBezTo>
                    <a:pt x="121729" y="214789"/>
                    <a:pt x="111823" y="215932"/>
                    <a:pt x="101155" y="215932"/>
                  </a:cubicBezTo>
                  <a:cubicBezTo>
                    <a:pt x="70675" y="215932"/>
                    <a:pt x="46196" y="206121"/>
                    <a:pt x="27718" y="186595"/>
                  </a:cubicBezTo>
                  <a:cubicBezTo>
                    <a:pt x="9239" y="166878"/>
                    <a:pt x="0" y="140684"/>
                    <a:pt x="0" y="108109"/>
                  </a:cubicBezTo>
                  <a:cubicBezTo>
                    <a:pt x="0" y="75533"/>
                    <a:pt x="8954" y="49625"/>
                    <a:pt x="26860" y="29623"/>
                  </a:cubicBezTo>
                  <a:cubicBezTo>
                    <a:pt x="44863" y="9906"/>
                    <a:pt x="68866" y="0"/>
                    <a:pt x="98584" y="0"/>
                  </a:cubicBezTo>
                  <a:cubicBezTo>
                    <a:pt x="128302" y="0"/>
                    <a:pt x="152400" y="9620"/>
                    <a:pt x="169926" y="28765"/>
                  </a:cubicBezTo>
                  <a:cubicBezTo>
                    <a:pt x="187261" y="47815"/>
                    <a:pt x="195929" y="74200"/>
                    <a:pt x="195929" y="107918"/>
                  </a:cubicBezTo>
                  <a:lnTo>
                    <a:pt x="195739" y="119063"/>
                  </a:lnTo>
                  <a:close/>
                  <a:moveTo>
                    <a:pt x="147352" y="80296"/>
                  </a:moveTo>
                  <a:cubicBezTo>
                    <a:pt x="140779" y="55150"/>
                    <a:pt x="124873" y="42482"/>
                    <a:pt x="99727" y="42482"/>
                  </a:cubicBezTo>
                  <a:cubicBezTo>
                    <a:pt x="94012" y="42482"/>
                    <a:pt x="88582" y="43434"/>
                    <a:pt x="83534" y="45244"/>
                  </a:cubicBezTo>
                  <a:cubicBezTo>
                    <a:pt x="78486" y="46958"/>
                    <a:pt x="73914" y="49435"/>
                    <a:pt x="69723" y="52769"/>
                  </a:cubicBezTo>
                  <a:cubicBezTo>
                    <a:pt x="65627" y="56007"/>
                    <a:pt x="62198" y="59912"/>
                    <a:pt x="59246" y="64484"/>
                  </a:cubicBezTo>
                  <a:cubicBezTo>
                    <a:pt x="56293" y="69056"/>
                    <a:pt x="54102" y="74390"/>
                    <a:pt x="52578" y="80201"/>
                  </a:cubicBezTo>
                  <a:lnTo>
                    <a:pt x="147447" y="80201"/>
                  </a:lnTo>
                  <a:close/>
                </a:path>
              </a:pathLst>
            </a:custGeom>
            <a:solidFill>
              <a:schemeClr val="accent3"/>
            </a:solidFill>
            <a:ln w="0" cap="flat">
              <a:noFill/>
              <a:prstDash val="solid"/>
              <a:miter/>
            </a:ln>
          </p:spPr>
          <p:txBody>
            <a:bodyPr rtlCol="0" anchor="ctr"/>
            <a:lstStyle/>
            <a:p>
              <a:endParaRPr lang="es-ES" dirty="0"/>
            </a:p>
          </p:txBody>
        </p:sp>
      </p:grpSp>
      <p:sp>
        <p:nvSpPr>
          <p:cNvPr id="21" name="CuadroTexto 20">
            <a:extLst>
              <a:ext uri="{FF2B5EF4-FFF2-40B4-BE49-F238E27FC236}">
                <a16:creationId xmlns:a16="http://schemas.microsoft.com/office/drawing/2014/main" id="{610C68B2-AFD8-79AF-7511-9C6A2C3FDA6B}"/>
              </a:ext>
            </a:extLst>
          </p:cNvPr>
          <p:cNvSpPr txBox="1"/>
          <p:nvPr userDrawn="1"/>
        </p:nvSpPr>
        <p:spPr>
          <a:xfrm>
            <a:off x="9500839" y="355941"/>
            <a:ext cx="2014998" cy="246221"/>
          </a:xfrm>
          <a:prstGeom prst="rect">
            <a:avLst/>
          </a:prstGeom>
          <a:noFill/>
        </p:spPr>
        <p:txBody>
          <a:bodyPr wrap="square" rtlCol="0">
            <a:spAutoFit/>
          </a:bodyPr>
          <a:lstStyle/>
          <a:p>
            <a:pPr algn="r"/>
            <a:r>
              <a:rPr lang="es-ES" sz="1000" dirty="0">
                <a:solidFill>
                  <a:srgbClr val="3FA8AB"/>
                </a:solidFill>
              </a:rPr>
              <a:t>RAZONES PARA LA MIGRACÍÓN</a:t>
            </a:r>
          </a:p>
        </p:txBody>
      </p:sp>
      <p:pic>
        <p:nvPicPr>
          <p:cNvPr id="4" name="Gráfico 3">
            <a:extLst>
              <a:ext uri="{FF2B5EF4-FFF2-40B4-BE49-F238E27FC236}">
                <a16:creationId xmlns:a16="http://schemas.microsoft.com/office/drawing/2014/main" id="{1F14EFCA-82F8-3541-9AFC-A7007E44F33F}"/>
              </a:ext>
            </a:extLst>
          </p:cNvPr>
          <p:cNvPicPr>
            <a:picLocks noChangeAspect="1"/>
          </p:cNvPicPr>
          <p:nvPr userDrawn="1"/>
        </p:nvPicPr>
        <p:blipFill>
          <a:blip>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1523512" y="298799"/>
            <a:ext cx="274788" cy="274788"/>
          </a:xfrm>
          <a:prstGeom prst="rect">
            <a:avLst/>
          </a:prstGeom>
        </p:spPr>
      </p:pic>
    </p:spTree>
    <p:extLst>
      <p:ext uri="{BB962C8B-B14F-4D97-AF65-F5344CB8AC3E}">
        <p14:creationId xmlns:p14="http://schemas.microsoft.com/office/powerpoint/2010/main" val="16206427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AZONES PARA LA MIGRACIÓN ">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08932CBA-868A-73E8-84B0-C87264549115}"/>
              </a:ext>
            </a:extLst>
          </p:cNvPr>
          <p:cNvSpPr/>
          <p:nvPr userDrawn="1"/>
        </p:nvSpPr>
        <p:spPr>
          <a:xfrm>
            <a:off x="-137877" y="0"/>
            <a:ext cx="12329877" cy="6858000"/>
          </a:xfrm>
          <a:prstGeom prst="rect">
            <a:avLst/>
          </a:prstGeom>
          <a:solidFill>
            <a:srgbClr val="101F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1" name="Forma libre: forma 30">
            <a:extLst>
              <a:ext uri="{FF2B5EF4-FFF2-40B4-BE49-F238E27FC236}">
                <a16:creationId xmlns:a16="http://schemas.microsoft.com/office/drawing/2014/main" id="{F29951C3-DDCE-04F7-DC76-462C5951E859}"/>
              </a:ext>
            </a:extLst>
          </p:cNvPr>
          <p:cNvSpPr/>
          <p:nvPr userDrawn="1"/>
        </p:nvSpPr>
        <p:spPr>
          <a:xfrm rot="20700000">
            <a:off x="7205357" y="6520569"/>
            <a:ext cx="5307954" cy="1978980"/>
          </a:xfrm>
          <a:custGeom>
            <a:avLst/>
            <a:gdLst>
              <a:gd name="connsiteX0" fmla="*/ 594699 w 5307954"/>
              <a:gd name="connsiteY0" fmla="*/ 1238343 h 1978980"/>
              <a:gd name="connsiteX1" fmla="*/ 417528 w 5307954"/>
              <a:gd name="connsiteY1" fmla="*/ 1899552 h 1978980"/>
              <a:gd name="connsiteX2" fmla="*/ 393721 w 5307954"/>
              <a:gd name="connsiteY2" fmla="*/ 1917349 h 1978980"/>
              <a:gd name="connsiteX3" fmla="*/ 316520 w 5307954"/>
              <a:gd name="connsiteY3" fmla="*/ 1978980 h 1978980"/>
              <a:gd name="connsiteX4" fmla="*/ 0 w 5307954"/>
              <a:gd name="connsiteY4" fmla="*/ 1246124 h 1978980"/>
              <a:gd name="connsiteX5" fmla="*/ 126925 w 5307954"/>
              <a:gd name="connsiteY5" fmla="*/ 1245382 h 1978980"/>
              <a:gd name="connsiteX6" fmla="*/ 575933 w 5307954"/>
              <a:gd name="connsiteY6" fmla="*/ 1239601 h 1978980"/>
              <a:gd name="connsiteX7" fmla="*/ 5307954 w 5307954"/>
              <a:gd name="connsiteY7" fmla="*/ 97440 h 1978980"/>
              <a:gd name="connsiteX8" fmla="*/ 5075924 w 5307954"/>
              <a:gd name="connsiteY8" fmla="*/ 963387 h 1978980"/>
              <a:gd name="connsiteX9" fmla="*/ 2998542 w 5307954"/>
              <a:gd name="connsiteY9" fmla="*/ 406754 h 1978980"/>
              <a:gd name="connsiteX10" fmla="*/ 3131013 w 5307954"/>
              <a:gd name="connsiteY10" fmla="*/ 344724 h 1978980"/>
              <a:gd name="connsiteX11" fmla="*/ 4882838 w 5307954"/>
              <a:gd name="connsiteY11" fmla="*/ 18278 h 1978980"/>
              <a:gd name="connsiteX12" fmla="*/ 5155855 w 5307954"/>
              <a:gd name="connsiteY12" fmla="*/ 61460 h 197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07954" h="1978980">
                <a:moveTo>
                  <a:pt x="594699" y="1238343"/>
                </a:moveTo>
                <a:lnTo>
                  <a:pt x="417528" y="1899552"/>
                </a:lnTo>
                <a:lnTo>
                  <a:pt x="393721" y="1917349"/>
                </a:lnTo>
                <a:cubicBezTo>
                  <a:pt x="343434" y="1955839"/>
                  <a:pt x="316520" y="1978980"/>
                  <a:pt x="316520" y="1978980"/>
                </a:cubicBezTo>
                <a:lnTo>
                  <a:pt x="0" y="1246124"/>
                </a:lnTo>
                <a:lnTo>
                  <a:pt x="126925" y="1245382"/>
                </a:lnTo>
                <a:cubicBezTo>
                  <a:pt x="311383" y="1242242"/>
                  <a:pt x="445405" y="1245089"/>
                  <a:pt x="575933" y="1239601"/>
                </a:cubicBezTo>
                <a:close/>
                <a:moveTo>
                  <a:pt x="5307954" y="97440"/>
                </a:moveTo>
                <a:lnTo>
                  <a:pt x="5075924" y="963387"/>
                </a:lnTo>
                <a:lnTo>
                  <a:pt x="2998542" y="406754"/>
                </a:lnTo>
                <a:lnTo>
                  <a:pt x="3131013" y="344724"/>
                </a:lnTo>
                <a:cubicBezTo>
                  <a:pt x="3658898" y="110059"/>
                  <a:pt x="4193048" y="-57068"/>
                  <a:pt x="4882838" y="18278"/>
                </a:cubicBezTo>
                <a:cubicBezTo>
                  <a:pt x="4969063" y="27697"/>
                  <a:pt x="5060328" y="42291"/>
                  <a:pt x="5155855" y="61460"/>
                </a:cubicBezTo>
                <a:close/>
              </a:path>
            </a:pathLst>
          </a:custGeom>
          <a:gradFill flip="none" rotWithShape="1">
            <a:gsLst>
              <a:gs pos="96000">
                <a:srgbClr val="101F48"/>
              </a:gs>
              <a:gs pos="55000">
                <a:srgbClr val="70C8CA">
                  <a:alpha val="23000"/>
                </a:srgbClr>
              </a:gs>
              <a:gs pos="1000">
                <a:schemeClr val="accent3">
                  <a:lumMod val="20000"/>
                  <a:lumOff val="80000"/>
                  <a:alpha val="0"/>
                </a:schemeClr>
              </a:gs>
            </a:gsLst>
            <a:lin ang="0" scaled="1"/>
            <a:tileRect/>
          </a:gradFill>
          <a:ln w="0" cap="flat">
            <a:noFill/>
            <a:prstDash val="solid"/>
            <a:miter/>
          </a:ln>
        </p:spPr>
        <p:txBody>
          <a:bodyPr wrap="square" rtlCol="0" anchor="ctr">
            <a:noAutofit/>
          </a:bodyPr>
          <a:lstStyle/>
          <a:p>
            <a:endParaRPr lang="es-ES"/>
          </a:p>
        </p:txBody>
      </p:sp>
      <p:grpSp>
        <p:nvGrpSpPr>
          <p:cNvPr id="23" name="Grupo 22">
            <a:extLst>
              <a:ext uri="{FF2B5EF4-FFF2-40B4-BE49-F238E27FC236}">
                <a16:creationId xmlns:a16="http://schemas.microsoft.com/office/drawing/2014/main" id="{35EBB3C8-C5BF-44E7-AF5F-68F28F734E29}"/>
              </a:ext>
            </a:extLst>
          </p:cNvPr>
          <p:cNvGrpSpPr/>
          <p:nvPr userDrawn="1"/>
        </p:nvGrpSpPr>
        <p:grpSpPr>
          <a:xfrm>
            <a:off x="11219524" y="6216365"/>
            <a:ext cx="578776" cy="245359"/>
            <a:chOff x="6603804" y="6433081"/>
            <a:chExt cx="1596330" cy="676727"/>
          </a:xfrm>
        </p:grpSpPr>
        <p:sp>
          <p:nvSpPr>
            <p:cNvPr id="24" name="Forma libre: forma 23">
              <a:extLst>
                <a:ext uri="{FF2B5EF4-FFF2-40B4-BE49-F238E27FC236}">
                  <a16:creationId xmlns:a16="http://schemas.microsoft.com/office/drawing/2014/main" id="{B0054F7B-1C29-918F-1009-55DFD4DD7C87}"/>
                </a:ext>
              </a:extLst>
            </p:cNvPr>
            <p:cNvSpPr/>
            <p:nvPr/>
          </p:nvSpPr>
          <p:spPr>
            <a:xfrm>
              <a:off x="6603804" y="6434041"/>
              <a:ext cx="389701" cy="675767"/>
            </a:xfrm>
            <a:custGeom>
              <a:avLst/>
              <a:gdLst>
                <a:gd name="connsiteX0" fmla="*/ 160306 w 207740"/>
                <a:gd name="connsiteY0" fmla="*/ 0 h 360235"/>
                <a:gd name="connsiteX1" fmla="*/ 207740 w 207740"/>
                <a:gd name="connsiteY1" fmla="*/ 0 h 360235"/>
                <a:gd name="connsiteX2" fmla="*/ 207740 w 207740"/>
                <a:gd name="connsiteY2" fmla="*/ 354425 h 360235"/>
                <a:gd name="connsiteX3" fmla="*/ 160306 w 207740"/>
                <a:gd name="connsiteY3" fmla="*/ 354425 h 360235"/>
                <a:gd name="connsiteX4" fmla="*/ 160306 w 207740"/>
                <a:gd name="connsiteY4" fmla="*/ 332994 h 360235"/>
                <a:gd name="connsiteX5" fmla="*/ 97155 w 207740"/>
                <a:gd name="connsiteY5" fmla="*/ 360236 h 360235"/>
                <a:gd name="connsiteX6" fmla="*/ 27527 w 207740"/>
                <a:gd name="connsiteY6" fmla="*/ 329565 h 360235"/>
                <a:gd name="connsiteX7" fmla="*/ 0 w 207740"/>
                <a:gd name="connsiteY7" fmla="*/ 251555 h 360235"/>
                <a:gd name="connsiteX8" fmla="*/ 27527 w 207740"/>
                <a:gd name="connsiteY8" fmla="*/ 175165 h 360235"/>
                <a:gd name="connsiteX9" fmla="*/ 96107 w 207740"/>
                <a:gd name="connsiteY9" fmla="*/ 144304 h 360235"/>
                <a:gd name="connsiteX10" fmla="*/ 160306 w 207740"/>
                <a:gd name="connsiteY10" fmla="*/ 173641 h 360235"/>
                <a:gd name="connsiteX11" fmla="*/ 160306 w 207740"/>
                <a:gd name="connsiteY11" fmla="*/ 0 h 360235"/>
                <a:gd name="connsiteX12" fmla="*/ 48197 w 207740"/>
                <a:gd name="connsiteY12" fmla="*/ 251555 h 360235"/>
                <a:gd name="connsiteX13" fmla="*/ 63913 w 207740"/>
                <a:gd name="connsiteY13" fmla="*/ 299371 h 360235"/>
                <a:gd name="connsiteX14" fmla="*/ 104585 w 207740"/>
                <a:gd name="connsiteY14" fmla="*/ 318040 h 360235"/>
                <a:gd name="connsiteX15" fmla="*/ 146971 w 207740"/>
                <a:gd name="connsiteY15" fmla="*/ 300038 h 360235"/>
                <a:gd name="connsiteX16" fmla="*/ 163163 w 207740"/>
                <a:gd name="connsiteY16" fmla="*/ 252603 h 360235"/>
                <a:gd name="connsiteX17" fmla="*/ 146971 w 207740"/>
                <a:gd name="connsiteY17" fmla="*/ 205169 h 360235"/>
                <a:gd name="connsiteX18" fmla="*/ 104966 w 207740"/>
                <a:gd name="connsiteY18" fmla="*/ 186881 h 360235"/>
                <a:gd name="connsiteX19" fmla="*/ 64294 w 207740"/>
                <a:gd name="connsiteY19" fmla="*/ 205359 h 360235"/>
                <a:gd name="connsiteX20" fmla="*/ 48101 w 207740"/>
                <a:gd name="connsiteY20" fmla="*/ 251555 h 36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7740" h="360235">
                  <a:moveTo>
                    <a:pt x="160306" y="0"/>
                  </a:moveTo>
                  <a:lnTo>
                    <a:pt x="207740" y="0"/>
                  </a:lnTo>
                  <a:lnTo>
                    <a:pt x="207740" y="354425"/>
                  </a:lnTo>
                  <a:lnTo>
                    <a:pt x="160306" y="354425"/>
                  </a:lnTo>
                  <a:lnTo>
                    <a:pt x="160306" y="332994"/>
                  </a:lnTo>
                  <a:cubicBezTo>
                    <a:pt x="141732" y="351187"/>
                    <a:pt x="120682" y="360236"/>
                    <a:pt x="97155" y="360236"/>
                  </a:cubicBezTo>
                  <a:cubicBezTo>
                    <a:pt x="69152" y="360236"/>
                    <a:pt x="45911" y="350044"/>
                    <a:pt x="27527" y="329565"/>
                  </a:cubicBezTo>
                  <a:cubicBezTo>
                    <a:pt x="9239" y="308705"/>
                    <a:pt x="0" y="282702"/>
                    <a:pt x="0" y="251555"/>
                  </a:cubicBezTo>
                  <a:cubicBezTo>
                    <a:pt x="0" y="220409"/>
                    <a:pt x="9144" y="195644"/>
                    <a:pt x="27527" y="175165"/>
                  </a:cubicBezTo>
                  <a:cubicBezTo>
                    <a:pt x="45720" y="154591"/>
                    <a:pt x="68580" y="144304"/>
                    <a:pt x="96107" y="144304"/>
                  </a:cubicBezTo>
                  <a:cubicBezTo>
                    <a:pt x="120015" y="144304"/>
                    <a:pt x="141446" y="154115"/>
                    <a:pt x="160306" y="173641"/>
                  </a:cubicBezTo>
                  <a:lnTo>
                    <a:pt x="160306" y="0"/>
                  </a:lnTo>
                  <a:close/>
                  <a:moveTo>
                    <a:pt x="48197" y="251555"/>
                  </a:moveTo>
                  <a:cubicBezTo>
                    <a:pt x="48197" y="271177"/>
                    <a:pt x="53435" y="287084"/>
                    <a:pt x="63913" y="299371"/>
                  </a:cubicBezTo>
                  <a:cubicBezTo>
                    <a:pt x="74676" y="311849"/>
                    <a:pt x="88202" y="318040"/>
                    <a:pt x="104585" y="318040"/>
                  </a:cubicBezTo>
                  <a:cubicBezTo>
                    <a:pt x="122111" y="318040"/>
                    <a:pt x="136208" y="312039"/>
                    <a:pt x="146971" y="300038"/>
                  </a:cubicBezTo>
                  <a:cubicBezTo>
                    <a:pt x="157734" y="287560"/>
                    <a:pt x="163163" y="271748"/>
                    <a:pt x="163163" y="252603"/>
                  </a:cubicBezTo>
                  <a:cubicBezTo>
                    <a:pt x="163163" y="233458"/>
                    <a:pt x="157734" y="217646"/>
                    <a:pt x="146971" y="205169"/>
                  </a:cubicBezTo>
                  <a:cubicBezTo>
                    <a:pt x="136208" y="192977"/>
                    <a:pt x="122206" y="186881"/>
                    <a:pt x="104966" y="186881"/>
                  </a:cubicBezTo>
                  <a:cubicBezTo>
                    <a:pt x="88773" y="186881"/>
                    <a:pt x="75152" y="193072"/>
                    <a:pt x="64294" y="205359"/>
                  </a:cubicBezTo>
                  <a:cubicBezTo>
                    <a:pt x="53531" y="217837"/>
                    <a:pt x="48101" y="233172"/>
                    <a:pt x="48101" y="251555"/>
                  </a:cubicBezTo>
                  <a:close/>
                </a:path>
              </a:pathLst>
            </a:custGeom>
            <a:solidFill>
              <a:schemeClr val="tx2"/>
            </a:solidFill>
            <a:ln w="0" cap="flat">
              <a:noFill/>
              <a:prstDash val="solid"/>
              <a:miter/>
            </a:ln>
          </p:spPr>
          <p:txBody>
            <a:bodyPr rtlCol="0" anchor="ctr"/>
            <a:lstStyle/>
            <a:p>
              <a:endParaRPr lang="es-ES"/>
            </a:p>
          </p:txBody>
        </p:sp>
        <p:sp>
          <p:nvSpPr>
            <p:cNvPr id="25" name="Forma libre: forma 24">
              <a:extLst>
                <a:ext uri="{FF2B5EF4-FFF2-40B4-BE49-F238E27FC236}">
                  <a16:creationId xmlns:a16="http://schemas.microsoft.com/office/drawing/2014/main" id="{BC5D7849-9336-8831-01D4-1E34EA98EDDD}"/>
                </a:ext>
              </a:extLst>
            </p:cNvPr>
            <p:cNvSpPr/>
            <p:nvPr/>
          </p:nvSpPr>
          <p:spPr>
            <a:xfrm>
              <a:off x="7027793" y="6498787"/>
              <a:ext cx="195674" cy="599409"/>
            </a:xfrm>
            <a:custGeom>
              <a:avLst/>
              <a:gdLst>
                <a:gd name="connsiteX0" fmla="*/ 68781 w 104309"/>
                <a:gd name="connsiteY0" fmla="*/ 110075 h 319530"/>
                <a:gd name="connsiteX1" fmla="*/ 104310 w 104309"/>
                <a:gd name="connsiteY1" fmla="*/ 311339 h 319530"/>
                <a:gd name="connsiteX2" fmla="*/ 57828 w 104309"/>
                <a:gd name="connsiteY2" fmla="*/ 319530 h 319530"/>
                <a:gd name="connsiteX3" fmla="*/ 22299 w 104309"/>
                <a:gd name="connsiteY3" fmla="*/ 118267 h 319530"/>
                <a:gd name="connsiteX4" fmla="*/ 68781 w 104309"/>
                <a:gd name="connsiteY4" fmla="*/ 110075 h 319530"/>
                <a:gd name="connsiteX5" fmla="*/ 487 w 104309"/>
                <a:gd name="connsiteY5" fmla="*/ 35876 h 319530"/>
                <a:gd name="connsiteX6" fmla="*/ 5631 w 104309"/>
                <a:gd name="connsiteY6" fmla="*/ 13206 h 319530"/>
                <a:gd name="connsiteX7" fmla="*/ 25347 w 104309"/>
                <a:gd name="connsiteY7" fmla="*/ 538 h 319530"/>
                <a:gd name="connsiteX8" fmla="*/ 48398 w 104309"/>
                <a:gd name="connsiteY8" fmla="*/ 5681 h 319530"/>
                <a:gd name="connsiteX9" fmla="*/ 61066 w 104309"/>
                <a:gd name="connsiteY9" fmla="*/ 25398 h 319530"/>
                <a:gd name="connsiteX10" fmla="*/ 55923 w 104309"/>
                <a:gd name="connsiteY10" fmla="*/ 48449 h 319530"/>
                <a:gd name="connsiteX11" fmla="*/ 36206 w 104309"/>
                <a:gd name="connsiteY11" fmla="*/ 61117 h 319530"/>
                <a:gd name="connsiteX12" fmla="*/ 13155 w 104309"/>
                <a:gd name="connsiteY12" fmla="*/ 56069 h 319530"/>
                <a:gd name="connsiteX13" fmla="*/ 487 w 104309"/>
                <a:gd name="connsiteY13" fmla="*/ 35971 h 319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4309" h="319530">
                  <a:moveTo>
                    <a:pt x="68781" y="110075"/>
                  </a:moveTo>
                  <a:lnTo>
                    <a:pt x="104310" y="311339"/>
                  </a:lnTo>
                  <a:lnTo>
                    <a:pt x="57828" y="319530"/>
                  </a:lnTo>
                  <a:lnTo>
                    <a:pt x="22299" y="118267"/>
                  </a:lnTo>
                  <a:lnTo>
                    <a:pt x="68781" y="110075"/>
                  </a:lnTo>
                  <a:close/>
                  <a:moveTo>
                    <a:pt x="487" y="35876"/>
                  </a:moveTo>
                  <a:cubicBezTo>
                    <a:pt x="-942" y="27779"/>
                    <a:pt x="773" y="20159"/>
                    <a:pt x="5631" y="13206"/>
                  </a:cubicBezTo>
                  <a:cubicBezTo>
                    <a:pt x="10488" y="6253"/>
                    <a:pt x="17061" y="2062"/>
                    <a:pt x="25347" y="538"/>
                  </a:cubicBezTo>
                  <a:cubicBezTo>
                    <a:pt x="33729" y="-986"/>
                    <a:pt x="41445" y="728"/>
                    <a:pt x="48398" y="5681"/>
                  </a:cubicBezTo>
                  <a:cubicBezTo>
                    <a:pt x="55351" y="10444"/>
                    <a:pt x="59542" y="17016"/>
                    <a:pt x="61066" y="25398"/>
                  </a:cubicBezTo>
                  <a:cubicBezTo>
                    <a:pt x="62590" y="33780"/>
                    <a:pt x="60876" y="41495"/>
                    <a:pt x="55923" y="48449"/>
                  </a:cubicBezTo>
                  <a:cubicBezTo>
                    <a:pt x="51160" y="55402"/>
                    <a:pt x="44588" y="59593"/>
                    <a:pt x="36206" y="61117"/>
                  </a:cubicBezTo>
                  <a:cubicBezTo>
                    <a:pt x="27824" y="62641"/>
                    <a:pt x="20109" y="60926"/>
                    <a:pt x="13155" y="56069"/>
                  </a:cubicBezTo>
                  <a:cubicBezTo>
                    <a:pt x="6202" y="51211"/>
                    <a:pt x="1916" y="44448"/>
                    <a:pt x="487" y="35971"/>
                  </a:cubicBezTo>
                  <a:close/>
                </a:path>
              </a:pathLst>
            </a:custGeom>
            <a:solidFill>
              <a:schemeClr val="accent1"/>
            </a:solidFill>
            <a:ln w="0" cap="flat">
              <a:noFill/>
              <a:prstDash val="solid"/>
              <a:miter/>
            </a:ln>
          </p:spPr>
          <p:txBody>
            <a:bodyPr rtlCol="0" anchor="ctr"/>
            <a:lstStyle/>
            <a:p>
              <a:endParaRPr lang="es-ES"/>
            </a:p>
          </p:txBody>
        </p:sp>
        <p:sp>
          <p:nvSpPr>
            <p:cNvPr id="27" name="Forma libre: forma 26">
              <a:extLst>
                <a:ext uri="{FF2B5EF4-FFF2-40B4-BE49-F238E27FC236}">
                  <a16:creationId xmlns:a16="http://schemas.microsoft.com/office/drawing/2014/main" id="{C3EE44E6-DE3E-1CE9-F453-FA5242990AA2}"/>
                </a:ext>
              </a:extLst>
            </p:cNvPr>
            <p:cNvSpPr/>
            <p:nvPr/>
          </p:nvSpPr>
          <p:spPr>
            <a:xfrm rot="20520000">
              <a:off x="7253054" y="6433081"/>
              <a:ext cx="88625" cy="664868"/>
            </a:xfrm>
            <a:custGeom>
              <a:avLst/>
              <a:gdLst>
                <a:gd name="connsiteX0" fmla="*/ 0 w 47244"/>
                <a:gd name="connsiteY0" fmla="*/ 0 h 354425"/>
                <a:gd name="connsiteX1" fmla="*/ 47244 w 47244"/>
                <a:gd name="connsiteY1" fmla="*/ 0 h 354425"/>
                <a:gd name="connsiteX2" fmla="*/ 47244 w 47244"/>
                <a:gd name="connsiteY2" fmla="*/ 354425 h 354425"/>
                <a:gd name="connsiteX3" fmla="*/ 0 w 47244"/>
                <a:gd name="connsiteY3" fmla="*/ 354425 h 354425"/>
              </a:gdLst>
              <a:ahLst/>
              <a:cxnLst>
                <a:cxn ang="0">
                  <a:pos x="connsiteX0" y="connsiteY0"/>
                </a:cxn>
                <a:cxn ang="0">
                  <a:pos x="connsiteX1" y="connsiteY1"/>
                </a:cxn>
                <a:cxn ang="0">
                  <a:pos x="connsiteX2" y="connsiteY2"/>
                </a:cxn>
                <a:cxn ang="0">
                  <a:pos x="connsiteX3" y="connsiteY3"/>
                </a:cxn>
              </a:cxnLst>
              <a:rect l="l" t="t" r="r" b="b"/>
              <a:pathLst>
                <a:path w="47244" h="354425">
                  <a:moveTo>
                    <a:pt x="0" y="0"/>
                  </a:moveTo>
                  <a:lnTo>
                    <a:pt x="47244" y="0"/>
                  </a:lnTo>
                  <a:lnTo>
                    <a:pt x="47244" y="354425"/>
                  </a:lnTo>
                  <a:lnTo>
                    <a:pt x="0" y="354425"/>
                  </a:lnTo>
                  <a:close/>
                </a:path>
              </a:pathLst>
            </a:custGeom>
            <a:solidFill>
              <a:schemeClr val="accent5"/>
            </a:solidFill>
            <a:ln w="0" cap="flat">
              <a:noFill/>
              <a:prstDash val="solid"/>
              <a:miter/>
            </a:ln>
          </p:spPr>
          <p:txBody>
            <a:bodyPr rtlCol="0" anchor="ctr"/>
            <a:lstStyle/>
            <a:p>
              <a:endParaRPr lang="es-ES"/>
            </a:p>
          </p:txBody>
        </p:sp>
        <p:sp>
          <p:nvSpPr>
            <p:cNvPr id="28" name="Forma libre: forma 27">
              <a:extLst>
                <a:ext uri="{FF2B5EF4-FFF2-40B4-BE49-F238E27FC236}">
                  <a16:creationId xmlns:a16="http://schemas.microsoft.com/office/drawing/2014/main" id="{F6E5B3AC-99C1-C311-C4E5-F6CCAFCD69F3}"/>
                </a:ext>
              </a:extLst>
            </p:cNvPr>
            <p:cNvSpPr/>
            <p:nvPr/>
          </p:nvSpPr>
          <p:spPr>
            <a:xfrm>
              <a:off x="7429128" y="6697593"/>
              <a:ext cx="396668" cy="409713"/>
            </a:xfrm>
            <a:custGeom>
              <a:avLst/>
              <a:gdLst>
                <a:gd name="connsiteX0" fmla="*/ 52864 w 211454"/>
                <a:gd name="connsiteY0" fmla="*/ 0 h 218408"/>
                <a:gd name="connsiteX1" fmla="*/ 105727 w 211454"/>
                <a:gd name="connsiteY1" fmla="*/ 114776 h 218408"/>
                <a:gd name="connsiteX2" fmla="*/ 158401 w 211454"/>
                <a:gd name="connsiteY2" fmla="*/ 0 h 218408"/>
                <a:gd name="connsiteX3" fmla="*/ 211455 w 211454"/>
                <a:gd name="connsiteY3" fmla="*/ 0 h 218408"/>
                <a:gd name="connsiteX4" fmla="*/ 105346 w 211454"/>
                <a:gd name="connsiteY4" fmla="*/ 218408 h 218408"/>
                <a:gd name="connsiteX5" fmla="*/ 0 w 211454"/>
                <a:gd name="connsiteY5" fmla="*/ 0 h 218408"/>
                <a:gd name="connsiteX6" fmla="*/ 52864 w 211454"/>
                <a:gd name="connsiteY6" fmla="*/ 0 h 218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454" h="218408">
                  <a:moveTo>
                    <a:pt x="52864" y="0"/>
                  </a:moveTo>
                  <a:lnTo>
                    <a:pt x="105727" y="114776"/>
                  </a:lnTo>
                  <a:lnTo>
                    <a:pt x="158401" y="0"/>
                  </a:lnTo>
                  <a:lnTo>
                    <a:pt x="211455" y="0"/>
                  </a:lnTo>
                  <a:lnTo>
                    <a:pt x="105346" y="218408"/>
                  </a:lnTo>
                  <a:lnTo>
                    <a:pt x="0" y="0"/>
                  </a:lnTo>
                  <a:lnTo>
                    <a:pt x="52864" y="0"/>
                  </a:lnTo>
                  <a:close/>
                </a:path>
              </a:pathLst>
            </a:custGeom>
            <a:solidFill>
              <a:schemeClr val="accent2"/>
            </a:solidFill>
            <a:ln w="0" cap="flat">
              <a:noFill/>
              <a:prstDash val="solid"/>
              <a:miter/>
            </a:ln>
          </p:spPr>
          <p:txBody>
            <a:bodyPr rtlCol="0" anchor="ctr"/>
            <a:lstStyle/>
            <a:p>
              <a:endParaRPr lang="es-ES"/>
            </a:p>
          </p:txBody>
        </p:sp>
        <p:sp>
          <p:nvSpPr>
            <p:cNvPr id="29" name="Forma libre: forma 28">
              <a:extLst>
                <a:ext uri="{FF2B5EF4-FFF2-40B4-BE49-F238E27FC236}">
                  <a16:creationId xmlns:a16="http://schemas.microsoft.com/office/drawing/2014/main" id="{081DC6C2-416D-27C1-8678-C9B4F22B149A}"/>
                </a:ext>
              </a:extLst>
            </p:cNvPr>
            <p:cNvSpPr/>
            <p:nvPr/>
          </p:nvSpPr>
          <p:spPr>
            <a:xfrm>
              <a:off x="7829194" y="6702596"/>
              <a:ext cx="370940" cy="405067"/>
            </a:xfrm>
            <a:custGeom>
              <a:avLst/>
              <a:gdLst>
                <a:gd name="connsiteX0" fmla="*/ 195834 w 197739"/>
                <a:gd name="connsiteY0" fmla="*/ 118967 h 215931"/>
                <a:gd name="connsiteX1" fmla="*/ 49340 w 197739"/>
                <a:gd name="connsiteY1" fmla="*/ 118967 h 215931"/>
                <a:gd name="connsiteX2" fmla="*/ 65723 w 197739"/>
                <a:gd name="connsiteY2" fmla="*/ 159068 h 215931"/>
                <a:gd name="connsiteX3" fmla="*/ 102870 w 197739"/>
                <a:gd name="connsiteY3" fmla="*/ 173736 h 215931"/>
                <a:gd name="connsiteX4" fmla="*/ 132017 w 197739"/>
                <a:gd name="connsiteY4" fmla="*/ 165354 h 215931"/>
                <a:gd name="connsiteX5" fmla="*/ 157829 w 197739"/>
                <a:gd name="connsiteY5" fmla="*/ 134303 h 215931"/>
                <a:gd name="connsiteX6" fmla="*/ 197739 w 197739"/>
                <a:gd name="connsiteY6" fmla="*/ 156591 h 215931"/>
                <a:gd name="connsiteX7" fmla="*/ 178213 w 197739"/>
                <a:gd name="connsiteY7" fmla="*/ 183642 h 215931"/>
                <a:gd name="connsiteX8" fmla="*/ 156210 w 197739"/>
                <a:gd name="connsiteY8" fmla="*/ 202121 h 215931"/>
                <a:gd name="connsiteX9" fmla="*/ 130778 w 197739"/>
                <a:gd name="connsiteY9" fmla="*/ 212598 h 215931"/>
                <a:gd name="connsiteX10" fmla="*/ 101155 w 197739"/>
                <a:gd name="connsiteY10" fmla="*/ 215932 h 215931"/>
                <a:gd name="connsiteX11" fmla="*/ 27718 w 197739"/>
                <a:gd name="connsiteY11" fmla="*/ 186595 h 215931"/>
                <a:gd name="connsiteX12" fmla="*/ 0 w 197739"/>
                <a:gd name="connsiteY12" fmla="*/ 108109 h 215931"/>
                <a:gd name="connsiteX13" fmla="*/ 26860 w 197739"/>
                <a:gd name="connsiteY13" fmla="*/ 29623 h 215931"/>
                <a:gd name="connsiteX14" fmla="*/ 98584 w 197739"/>
                <a:gd name="connsiteY14" fmla="*/ 0 h 215931"/>
                <a:gd name="connsiteX15" fmla="*/ 169926 w 197739"/>
                <a:gd name="connsiteY15" fmla="*/ 28765 h 215931"/>
                <a:gd name="connsiteX16" fmla="*/ 195929 w 197739"/>
                <a:gd name="connsiteY16" fmla="*/ 107918 h 215931"/>
                <a:gd name="connsiteX17" fmla="*/ 195739 w 197739"/>
                <a:gd name="connsiteY17" fmla="*/ 119063 h 215931"/>
                <a:gd name="connsiteX18" fmla="*/ 147352 w 197739"/>
                <a:gd name="connsiteY18" fmla="*/ 80296 h 215931"/>
                <a:gd name="connsiteX19" fmla="*/ 99727 w 197739"/>
                <a:gd name="connsiteY19" fmla="*/ 42482 h 215931"/>
                <a:gd name="connsiteX20" fmla="*/ 83534 w 197739"/>
                <a:gd name="connsiteY20" fmla="*/ 45244 h 215931"/>
                <a:gd name="connsiteX21" fmla="*/ 69723 w 197739"/>
                <a:gd name="connsiteY21" fmla="*/ 52769 h 215931"/>
                <a:gd name="connsiteX22" fmla="*/ 59246 w 197739"/>
                <a:gd name="connsiteY22" fmla="*/ 64484 h 215931"/>
                <a:gd name="connsiteX23" fmla="*/ 52578 w 197739"/>
                <a:gd name="connsiteY23" fmla="*/ 80201 h 215931"/>
                <a:gd name="connsiteX24" fmla="*/ 147447 w 197739"/>
                <a:gd name="connsiteY24" fmla="*/ 80201 h 21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39" h="215931">
                  <a:moveTo>
                    <a:pt x="195834" y="118967"/>
                  </a:moveTo>
                  <a:lnTo>
                    <a:pt x="49340" y="118967"/>
                  </a:lnTo>
                  <a:cubicBezTo>
                    <a:pt x="50578" y="135731"/>
                    <a:pt x="56102" y="149162"/>
                    <a:pt x="65723" y="159068"/>
                  </a:cubicBezTo>
                  <a:cubicBezTo>
                    <a:pt x="75343" y="168878"/>
                    <a:pt x="87725" y="173736"/>
                    <a:pt x="102870" y="173736"/>
                  </a:cubicBezTo>
                  <a:cubicBezTo>
                    <a:pt x="114586" y="173736"/>
                    <a:pt x="124301" y="170974"/>
                    <a:pt x="132017" y="165354"/>
                  </a:cubicBezTo>
                  <a:cubicBezTo>
                    <a:pt x="139541" y="159734"/>
                    <a:pt x="148209" y="149447"/>
                    <a:pt x="157829" y="134303"/>
                  </a:cubicBezTo>
                  <a:lnTo>
                    <a:pt x="197739" y="156591"/>
                  </a:lnTo>
                  <a:cubicBezTo>
                    <a:pt x="191548" y="167069"/>
                    <a:pt x="185071" y="176117"/>
                    <a:pt x="178213" y="183642"/>
                  </a:cubicBezTo>
                  <a:cubicBezTo>
                    <a:pt x="171355" y="191072"/>
                    <a:pt x="164021" y="197168"/>
                    <a:pt x="156210" y="202121"/>
                  </a:cubicBezTo>
                  <a:cubicBezTo>
                    <a:pt x="148400" y="206883"/>
                    <a:pt x="139922" y="210407"/>
                    <a:pt x="130778" y="212598"/>
                  </a:cubicBezTo>
                  <a:cubicBezTo>
                    <a:pt x="121729" y="214789"/>
                    <a:pt x="111823" y="215932"/>
                    <a:pt x="101155" y="215932"/>
                  </a:cubicBezTo>
                  <a:cubicBezTo>
                    <a:pt x="70675" y="215932"/>
                    <a:pt x="46196" y="206121"/>
                    <a:pt x="27718" y="186595"/>
                  </a:cubicBezTo>
                  <a:cubicBezTo>
                    <a:pt x="9239" y="166878"/>
                    <a:pt x="0" y="140684"/>
                    <a:pt x="0" y="108109"/>
                  </a:cubicBezTo>
                  <a:cubicBezTo>
                    <a:pt x="0" y="75533"/>
                    <a:pt x="8954" y="49625"/>
                    <a:pt x="26860" y="29623"/>
                  </a:cubicBezTo>
                  <a:cubicBezTo>
                    <a:pt x="44863" y="9906"/>
                    <a:pt x="68866" y="0"/>
                    <a:pt x="98584" y="0"/>
                  </a:cubicBezTo>
                  <a:cubicBezTo>
                    <a:pt x="128302" y="0"/>
                    <a:pt x="152400" y="9620"/>
                    <a:pt x="169926" y="28765"/>
                  </a:cubicBezTo>
                  <a:cubicBezTo>
                    <a:pt x="187261" y="47815"/>
                    <a:pt x="195929" y="74200"/>
                    <a:pt x="195929" y="107918"/>
                  </a:cubicBezTo>
                  <a:lnTo>
                    <a:pt x="195739" y="119063"/>
                  </a:lnTo>
                  <a:close/>
                  <a:moveTo>
                    <a:pt x="147352" y="80296"/>
                  </a:moveTo>
                  <a:cubicBezTo>
                    <a:pt x="140779" y="55150"/>
                    <a:pt x="124873" y="42482"/>
                    <a:pt x="99727" y="42482"/>
                  </a:cubicBezTo>
                  <a:cubicBezTo>
                    <a:pt x="94012" y="42482"/>
                    <a:pt x="88582" y="43434"/>
                    <a:pt x="83534" y="45244"/>
                  </a:cubicBezTo>
                  <a:cubicBezTo>
                    <a:pt x="78486" y="46958"/>
                    <a:pt x="73914" y="49435"/>
                    <a:pt x="69723" y="52769"/>
                  </a:cubicBezTo>
                  <a:cubicBezTo>
                    <a:pt x="65627" y="56007"/>
                    <a:pt x="62198" y="59912"/>
                    <a:pt x="59246" y="64484"/>
                  </a:cubicBezTo>
                  <a:cubicBezTo>
                    <a:pt x="56293" y="69056"/>
                    <a:pt x="54102" y="74390"/>
                    <a:pt x="52578" y="80201"/>
                  </a:cubicBezTo>
                  <a:lnTo>
                    <a:pt x="147447" y="80201"/>
                  </a:lnTo>
                  <a:close/>
                </a:path>
              </a:pathLst>
            </a:custGeom>
            <a:solidFill>
              <a:schemeClr val="accent3"/>
            </a:solidFill>
            <a:ln w="0" cap="flat">
              <a:noFill/>
              <a:prstDash val="solid"/>
              <a:miter/>
            </a:ln>
          </p:spPr>
          <p:txBody>
            <a:bodyPr rtlCol="0" anchor="ctr"/>
            <a:lstStyle/>
            <a:p>
              <a:endParaRPr lang="es-ES" dirty="0"/>
            </a:p>
          </p:txBody>
        </p:sp>
      </p:grpSp>
      <p:sp>
        <p:nvSpPr>
          <p:cNvPr id="4" name="CuadroTexto 3">
            <a:extLst>
              <a:ext uri="{FF2B5EF4-FFF2-40B4-BE49-F238E27FC236}">
                <a16:creationId xmlns:a16="http://schemas.microsoft.com/office/drawing/2014/main" id="{3A99CA91-1681-805F-1B86-38A17B4FF74E}"/>
              </a:ext>
            </a:extLst>
          </p:cNvPr>
          <p:cNvSpPr txBox="1"/>
          <p:nvPr userDrawn="1"/>
        </p:nvSpPr>
        <p:spPr>
          <a:xfrm>
            <a:off x="9500839" y="355941"/>
            <a:ext cx="2014998" cy="246221"/>
          </a:xfrm>
          <a:prstGeom prst="rect">
            <a:avLst/>
          </a:prstGeom>
          <a:noFill/>
        </p:spPr>
        <p:txBody>
          <a:bodyPr wrap="square" rtlCol="0">
            <a:spAutoFit/>
          </a:bodyPr>
          <a:lstStyle/>
          <a:p>
            <a:pPr algn="r"/>
            <a:r>
              <a:rPr lang="es-ES" sz="1000" dirty="0">
                <a:solidFill>
                  <a:srgbClr val="3FA8AB"/>
                </a:solidFill>
              </a:rPr>
              <a:t>RAZONES PARA LA MIGRACÍÓN</a:t>
            </a:r>
          </a:p>
        </p:txBody>
      </p:sp>
      <p:pic>
        <p:nvPicPr>
          <p:cNvPr id="5" name="Gráfico 4">
            <a:extLst>
              <a:ext uri="{FF2B5EF4-FFF2-40B4-BE49-F238E27FC236}">
                <a16:creationId xmlns:a16="http://schemas.microsoft.com/office/drawing/2014/main" id="{F309F087-9A63-EBE2-B97E-B714E8FA5D96}"/>
              </a:ext>
            </a:extLst>
          </p:cNvPr>
          <p:cNvPicPr>
            <a:picLocks noChangeAspect="1"/>
          </p:cNvPicPr>
          <p:nvPr userDrawn="1"/>
        </p:nvPicPr>
        <p:blipFill>
          <a:blip>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1523512" y="298799"/>
            <a:ext cx="274788" cy="274788"/>
          </a:xfrm>
          <a:prstGeom prst="rect">
            <a:avLst/>
          </a:prstGeom>
        </p:spPr>
      </p:pic>
      <p:grpSp>
        <p:nvGrpSpPr>
          <p:cNvPr id="6" name="Grupo 5">
            <a:extLst>
              <a:ext uri="{FF2B5EF4-FFF2-40B4-BE49-F238E27FC236}">
                <a16:creationId xmlns:a16="http://schemas.microsoft.com/office/drawing/2014/main" id="{AB658779-4FA3-43D7-BE9A-9B728904A440}"/>
              </a:ext>
            </a:extLst>
          </p:cNvPr>
          <p:cNvGrpSpPr/>
          <p:nvPr userDrawn="1"/>
        </p:nvGrpSpPr>
        <p:grpSpPr>
          <a:xfrm>
            <a:off x="-193553" y="-891671"/>
            <a:ext cx="8335417" cy="2132503"/>
            <a:chOff x="-193553" y="-891671"/>
            <a:chExt cx="8335417" cy="2132503"/>
          </a:xfrm>
        </p:grpSpPr>
        <p:sp>
          <p:nvSpPr>
            <p:cNvPr id="7" name="Forma libre: forma 6">
              <a:extLst>
                <a:ext uri="{FF2B5EF4-FFF2-40B4-BE49-F238E27FC236}">
                  <a16:creationId xmlns:a16="http://schemas.microsoft.com/office/drawing/2014/main" id="{9DB2DAA9-EB44-5E57-1714-8305D8442704}"/>
                </a:ext>
              </a:extLst>
            </p:cNvPr>
            <p:cNvSpPr/>
            <p:nvPr/>
          </p:nvSpPr>
          <p:spPr>
            <a:xfrm rot="21072818">
              <a:off x="-50932" y="-614270"/>
              <a:ext cx="8192796" cy="1855102"/>
            </a:xfrm>
            <a:custGeom>
              <a:avLst/>
              <a:gdLst>
                <a:gd name="connsiteX0" fmla="*/ 8192796 w 8192796"/>
                <a:gd name="connsiteY0" fmla="*/ 1243709 h 1855102"/>
                <a:gd name="connsiteX1" fmla="*/ 8060201 w 8192796"/>
                <a:gd name="connsiteY1" fmla="*/ 1304899 h 1855102"/>
                <a:gd name="connsiteX2" fmla="*/ 5024689 w 8192796"/>
                <a:gd name="connsiteY2" fmla="*/ 1854746 h 1855102"/>
                <a:gd name="connsiteX3" fmla="*/ 2166085 w 8192796"/>
                <a:gd name="connsiteY3" fmla="*/ 1040955 h 1855102"/>
                <a:gd name="connsiteX4" fmla="*/ 176051 w 8192796"/>
                <a:gd name="connsiteY4" fmla="*/ 888223 h 1855102"/>
                <a:gd name="connsiteX5" fmla="*/ 41087 w 8192796"/>
                <a:gd name="connsiteY5" fmla="*/ 930020 h 1855102"/>
                <a:gd name="connsiteX6" fmla="*/ 0 w 8192796"/>
                <a:gd name="connsiteY6" fmla="*/ 946272 h 1855102"/>
                <a:gd name="connsiteX7" fmla="*/ 146261 w 8192796"/>
                <a:gd name="connsiteY7" fmla="*/ 0 h 1855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2796" h="1855102">
                  <a:moveTo>
                    <a:pt x="8192796" y="1243709"/>
                  </a:moveTo>
                  <a:lnTo>
                    <a:pt x="8060201" y="1304899"/>
                  </a:lnTo>
                  <a:cubicBezTo>
                    <a:pt x="7032679" y="1741470"/>
                    <a:pt x="5899207" y="1862633"/>
                    <a:pt x="5024689" y="1854746"/>
                  </a:cubicBezTo>
                  <a:cubicBezTo>
                    <a:pt x="3625462" y="1842131"/>
                    <a:pt x="2865540" y="1409833"/>
                    <a:pt x="2166085" y="1040955"/>
                  </a:cubicBezTo>
                  <a:cubicBezTo>
                    <a:pt x="1466629" y="672074"/>
                    <a:pt x="853605" y="715591"/>
                    <a:pt x="176051" y="888223"/>
                  </a:cubicBezTo>
                  <a:cubicBezTo>
                    <a:pt x="133704" y="899013"/>
                    <a:pt x="88544" y="913096"/>
                    <a:pt x="41087" y="930020"/>
                  </a:cubicBezTo>
                  <a:lnTo>
                    <a:pt x="0" y="946272"/>
                  </a:lnTo>
                  <a:lnTo>
                    <a:pt x="146261" y="0"/>
                  </a:lnTo>
                  <a:close/>
                </a:path>
              </a:pathLst>
            </a:custGeom>
            <a:gradFill>
              <a:gsLst>
                <a:gs pos="71000">
                  <a:srgbClr val="70C8CA">
                    <a:alpha val="88000"/>
                  </a:srgbClr>
                </a:gs>
                <a:gs pos="100000">
                  <a:schemeClr val="accent3">
                    <a:alpha val="78000"/>
                  </a:schemeClr>
                </a:gs>
                <a:gs pos="0">
                  <a:schemeClr val="accent3">
                    <a:lumMod val="20000"/>
                    <a:lumOff val="80000"/>
                    <a:alpha val="0"/>
                  </a:schemeClr>
                </a:gs>
              </a:gsLst>
              <a:lin ang="0" scaled="1"/>
            </a:gradFill>
            <a:ln w="0" cap="flat">
              <a:noFill/>
              <a:prstDash val="solid"/>
              <a:miter/>
            </a:ln>
          </p:spPr>
          <p:txBody>
            <a:bodyPr wrap="square" rtlCol="0" anchor="ctr">
              <a:noAutofit/>
            </a:bodyPr>
            <a:lstStyle/>
            <a:p>
              <a:endParaRPr lang="es-ES"/>
            </a:p>
          </p:txBody>
        </p:sp>
        <p:sp>
          <p:nvSpPr>
            <p:cNvPr id="13" name="Forma libre: forma 12">
              <a:extLst>
                <a:ext uri="{FF2B5EF4-FFF2-40B4-BE49-F238E27FC236}">
                  <a16:creationId xmlns:a16="http://schemas.microsoft.com/office/drawing/2014/main" id="{33AE20B7-BE68-2860-2F78-16253D822EA9}"/>
                </a:ext>
              </a:extLst>
            </p:cNvPr>
            <p:cNvSpPr/>
            <p:nvPr/>
          </p:nvSpPr>
          <p:spPr>
            <a:xfrm rot="20700000">
              <a:off x="-193553" y="-891671"/>
              <a:ext cx="7316526" cy="2080380"/>
            </a:xfrm>
            <a:custGeom>
              <a:avLst/>
              <a:gdLst>
                <a:gd name="connsiteX0" fmla="*/ 7316526 w 7316526"/>
                <a:gd name="connsiteY0" fmla="*/ 1866661 h 2080380"/>
                <a:gd name="connsiteX1" fmla="*/ 7104404 w 7316526"/>
                <a:gd name="connsiteY1" fmla="*/ 1914592 h 2080380"/>
                <a:gd name="connsiteX2" fmla="*/ 5329421 w 7316526"/>
                <a:gd name="connsiteY2" fmla="*/ 2080024 h 2080380"/>
                <a:gd name="connsiteX3" fmla="*/ 2470817 w 7316526"/>
                <a:gd name="connsiteY3" fmla="*/ 1266232 h 2080380"/>
                <a:gd name="connsiteX4" fmla="*/ 480783 w 7316526"/>
                <a:gd name="connsiteY4" fmla="*/ 1113500 h 2080380"/>
                <a:gd name="connsiteX5" fmla="*/ 37663 w 7316526"/>
                <a:gd name="connsiteY5" fmla="*/ 1287288 h 2080380"/>
                <a:gd name="connsiteX6" fmla="*/ 0 w 7316526"/>
                <a:gd name="connsiteY6" fmla="*/ 1306403 h 2080380"/>
                <a:gd name="connsiteX7" fmla="*/ 350050 w 7316526"/>
                <a:gd name="connsiteY7" fmla="*/ 0 h 2080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16526" h="2080380">
                  <a:moveTo>
                    <a:pt x="7316526" y="1866661"/>
                  </a:moveTo>
                  <a:lnTo>
                    <a:pt x="7104404" y="1914592"/>
                  </a:lnTo>
                  <a:cubicBezTo>
                    <a:pt x="6472066" y="2043030"/>
                    <a:pt x="5854132" y="2084755"/>
                    <a:pt x="5329421" y="2080024"/>
                  </a:cubicBezTo>
                  <a:cubicBezTo>
                    <a:pt x="3930194" y="2067408"/>
                    <a:pt x="3170272" y="1635109"/>
                    <a:pt x="2470817" y="1266232"/>
                  </a:cubicBezTo>
                  <a:cubicBezTo>
                    <a:pt x="1771362" y="897351"/>
                    <a:pt x="1158337" y="940868"/>
                    <a:pt x="480783" y="1113500"/>
                  </a:cubicBezTo>
                  <a:cubicBezTo>
                    <a:pt x="353742" y="1145869"/>
                    <a:pt x="201381" y="1207883"/>
                    <a:pt x="37663" y="1287288"/>
                  </a:cubicBezTo>
                  <a:lnTo>
                    <a:pt x="0" y="1306403"/>
                  </a:lnTo>
                  <a:lnTo>
                    <a:pt x="350050" y="0"/>
                  </a:lnTo>
                  <a:close/>
                </a:path>
              </a:pathLst>
            </a:custGeom>
            <a:gradFill>
              <a:gsLst>
                <a:gs pos="32000">
                  <a:srgbClr val="70C8CA"/>
                </a:gs>
                <a:gs pos="74000">
                  <a:schemeClr val="accent3"/>
                </a:gs>
                <a:gs pos="0">
                  <a:schemeClr val="accent3">
                    <a:lumMod val="20000"/>
                    <a:lumOff val="80000"/>
                    <a:alpha val="0"/>
                  </a:schemeClr>
                </a:gs>
              </a:gsLst>
              <a:lin ang="0" scaled="1"/>
            </a:gradFill>
            <a:ln w="0" cap="flat">
              <a:noFill/>
              <a:prstDash val="solid"/>
              <a:miter/>
            </a:ln>
          </p:spPr>
          <p:txBody>
            <a:bodyPr wrap="square" rtlCol="0" anchor="ctr">
              <a:noAutofit/>
            </a:bodyPr>
            <a:lstStyle/>
            <a:p>
              <a:endParaRPr lang="es-ES"/>
            </a:p>
          </p:txBody>
        </p:sp>
        <p:sp>
          <p:nvSpPr>
            <p:cNvPr id="15" name="Forma libre: forma 14">
              <a:extLst>
                <a:ext uri="{FF2B5EF4-FFF2-40B4-BE49-F238E27FC236}">
                  <a16:creationId xmlns:a16="http://schemas.microsoft.com/office/drawing/2014/main" id="{E5710751-0C9E-6CA7-0326-E1DACF8E52A9}"/>
                </a:ext>
              </a:extLst>
            </p:cNvPr>
            <p:cNvSpPr/>
            <p:nvPr/>
          </p:nvSpPr>
          <p:spPr>
            <a:xfrm rot="20700000">
              <a:off x="-89446" y="-648584"/>
              <a:ext cx="6814005" cy="1586804"/>
            </a:xfrm>
            <a:custGeom>
              <a:avLst/>
              <a:gdLst>
                <a:gd name="connsiteX0" fmla="*/ 6814005 w 6814005"/>
                <a:gd name="connsiteY0" fmla="*/ 1556379 h 1586804"/>
                <a:gd name="connsiteX1" fmla="*/ 6632405 w 6814005"/>
                <a:gd name="connsiteY1" fmla="*/ 1569107 h 1586804"/>
                <a:gd name="connsiteX2" fmla="*/ 5935910 w 6814005"/>
                <a:gd name="connsiteY2" fmla="*/ 1586428 h 1586804"/>
                <a:gd name="connsiteX3" fmla="*/ 2752705 w 6814005"/>
                <a:gd name="connsiteY3" fmla="*/ 726890 h 1586804"/>
                <a:gd name="connsiteX4" fmla="*/ 536699 w 6814005"/>
                <a:gd name="connsiteY4" fmla="*/ 565572 h 1586804"/>
                <a:gd name="connsiteX5" fmla="*/ 5278 w 6814005"/>
                <a:gd name="connsiteY5" fmla="*/ 688590 h 1586804"/>
                <a:gd name="connsiteX6" fmla="*/ 0 w 6814005"/>
                <a:gd name="connsiteY6" fmla="*/ 690453 h 1586804"/>
                <a:gd name="connsiteX7" fmla="*/ 80337 w 6814005"/>
                <a:gd name="connsiteY7" fmla="*/ 390634 h 1586804"/>
                <a:gd name="connsiteX8" fmla="*/ 120408 w 6814005"/>
                <a:gd name="connsiteY8" fmla="*/ 377806 h 1586804"/>
                <a:gd name="connsiteX9" fmla="*/ 785986 w 6814005"/>
                <a:gd name="connsiteY9" fmla="*/ 104659 h 1586804"/>
                <a:gd name="connsiteX10" fmla="*/ 1005518 w 6814005"/>
                <a:gd name="connsiteY10" fmla="*/ 0 h 1586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14005" h="1586804">
                  <a:moveTo>
                    <a:pt x="6814005" y="1556379"/>
                  </a:moveTo>
                  <a:lnTo>
                    <a:pt x="6632405" y="1569107"/>
                  </a:lnTo>
                  <a:cubicBezTo>
                    <a:pt x="6388728" y="1583276"/>
                    <a:pt x="6155020" y="1588302"/>
                    <a:pt x="5935910" y="1586428"/>
                  </a:cubicBezTo>
                  <a:cubicBezTo>
                    <a:pt x="4377797" y="1573101"/>
                    <a:pt x="3531584" y="1116502"/>
                    <a:pt x="2752705" y="726890"/>
                  </a:cubicBezTo>
                  <a:cubicBezTo>
                    <a:pt x="1973827" y="337272"/>
                    <a:pt x="1530555" y="431258"/>
                    <a:pt x="536699" y="565572"/>
                  </a:cubicBezTo>
                  <a:cubicBezTo>
                    <a:pt x="350352" y="590756"/>
                    <a:pt x="172031" y="634359"/>
                    <a:pt x="5278" y="688590"/>
                  </a:cubicBezTo>
                  <a:lnTo>
                    <a:pt x="0" y="690453"/>
                  </a:lnTo>
                  <a:lnTo>
                    <a:pt x="80337" y="390634"/>
                  </a:lnTo>
                  <a:lnTo>
                    <a:pt x="120408" y="377806"/>
                  </a:lnTo>
                  <a:cubicBezTo>
                    <a:pt x="357141" y="295709"/>
                    <a:pt x="576375" y="201585"/>
                    <a:pt x="785986" y="104659"/>
                  </a:cubicBezTo>
                  <a:lnTo>
                    <a:pt x="1005518" y="0"/>
                  </a:lnTo>
                  <a:close/>
                </a:path>
              </a:pathLst>
            </a:custGeom>
            <a:gradFill flip="none" rotWithShape="1">
              <a:gsLst>
                <a:gs pos="100000">
                  <a:schemeClr val="bg1">
                    <a:alpha val="0"/>
                  </a:schemeClr>
                </a:gs>
                <a:gs pos="46000">
                  <a:schemeClr val="tx2">
                    <a:alpha val="20000"/>
                  </a:schemeClr>
                </a:gs>
                <a:gs pos="1000">
                  <a:schemeClr val="accent3">
                    <a:lumMod val="20000"/>
                    <a:lumOff val="80000"/>
                    <a:alpha val="0"/>
                  </a:schemeClr>
                </a:gs>
              </a:gsLst>
              <a:lin ang="0" scaled="1"/>
              <a:tileRect/>
            </a:gradFill>
            <a:ln w="0" cap="flat">
              <a:noFill/>
              <a:prstDash val="solid"/>
              <a:miter/>
            </a:ln>
          </p:spPr>
          <p:txBody>
            <a:bodyPr wrap="square" rtlCol="0" anchor="ctr">
              <a:noAutofit/>
            </a:bodyPr>
            <a:lstStyle/>
            <a:p>
              <a:endParaRPr lang="es-ES"/>
            </a:p>
          </p:txBody>
        </p:sp>
      </p:grpSp>
    </p:spTree>
    <p:extLst>
      <p:ext uri="{BB962C8B-B14F-4D97-AF65-F5344CB8AC3E}">
        <p14:creationId xmlns:p14="http://schemas.microsoft.com/office/powerpoint/2010/main" val="6765805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ATOS DE IMPACTO BLANCA">
    <p:spTree>
      <p:nvGrpSpPr>
        <p:cNvPr id="1" name=""/>
        <p:cNvGrpSpPr/>
        <p:nvPr/>
      </p:nvGrpSpPr>
      <p:grpSpPr>
        <a:xfrm>
          <a:off x="0" y="0"/>
          <a:ext cx="0" cy="0"/>
          <a:chOff x="0" y="0"/>
          <a:chExt cx="0" cy="0"/>
        </a:xfrm>
      </p:grpSpPr>
      <p:sp>
        <p:nvSpPr>
          <p:cNvPr id="31" name="Forma libre: forma 30">
            <a:extLst>
              <a:ext uri="{FF2B5EF4-FFF2-40B4-BE49-F238E27FC236}">
                <a16:creationId xmlns:a16="http://schemas.microsoft.com/office/drawing/2014/main" id="{F29951C3-DDCE-04F7-DC76-462C5951E859}"/>
              </a:ext>
            </a:extLst>
          </p:cNvPr>
          <p:cNvSpPr/>
          <p:nvPr userDrawn="1"/>
        </p:nvSpPr>
        <p:spPr>
          <a:xfrm rot="20700000">
            <a:off x="7205357" y="6520569"/>
            <a:ext cx="5307954" cy="1978980"/>
          </a:xfrm>
          <a:custGeom>
            <a:avLst/>
            <a:gdLst>
              <a:gd name="connsiteX0" fmla="*/ 594699 w 5307954"/>
              <a:gd name="connsiteY0" fmla="*/ 1238343 h 1978980"/>
              <a:gd name="connsiteX1" fmla="*/ 417528 w 5307954"/>
              <a:gd name="connsiteY1" fmla="*/ 1899552 h 1978980"/>
              <a:gd name="connsiteX2" fmla="*/ 393721 w 5307954"/>
              <a:gd name="connsiteY2" fmla="*/ 1917349 h 1978980"/>
              <a:gd name="connsiteX3" fmla="*/ 316520 w 5307954"/>
              <a:gd name="connsiteY3" fmla="*/ 1978980 h 1978980"/>
              <a:gd name="connsiteX4" fmla="*/ 0 w 5307954"/>
              <a:gd name="connsiteY4" fmla="*/ 1246124 h 1978980"/>
              <a:gd name="connsiteX5" fmla="*/ 126925 w 5307954"/>
              <a:gd name="connsiteY5" fmla="*/ 1245382 h 1978980"/>
              <a:gd name="connsiteX6" fmla="*/ 575933 w 5307954"/>
              <a:gd name="connsiteY6" fmla="*/ 1239601 h 1978980"/>
              <a:gd name="connsiteX7" fmla="*/ 5307954 w 5307954"/>
              <a:gd name="connsiteY7" fmla="*/ 97440 h 1978980"/>
              <a:gd name="connsiteX8" fmla="*/ 5075924 w 5307954"/>
              <a:gd name="connsiteY8" fmla="*/ 963387 h 1978980"/>
              <a:gd name="connsiteX9" fmla="*/ 2998542 w 5307954"/>
              <a:gd name="connsiteY9" fmla="*/ 406754 h 1978980"/>
              <a:gd name="connsiteX10" fmla="*/ 3131013 w 5307954"/>
              <a:gd name="connsiteY10" fmla="*/ 344724 h 1978980"/>
              <a:gd name="connsiteX11" fmla="*/ 4882838 w 5307954"/>
              <a:gd name="connsiteY11" fmla="*/ 18278 h 1978980"/>
              <a:gd name="connsiteX12" fmla="*/ 5155855 w 5307954"/>
              <a:gd name="connsiteY12" fmla="*/ 61460 h 197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07954" h="1978980">
                <a:moveTo>
                  <a:pt x="594699" y="1238343"/>
                </a:moveTo>
                <a:lnTo>
                  <a:pt x="417528" y="1899552"/>
                </a:lnTo>
                <a:lnTo>
                  <a:pt x="393721" y="1917349"/>
                </a:lnTo>
                <a:cubicBezTo>
                  <a:pt x="343434" y="1955839"/>
                  <a:pt x="316520" y="1978980"/>
                  <a:pt x="316520" y="1978980"/>
                </a:cubicBezTo>
                <a:lnTo>
                  <a:pt x="0" y="1246124"/>
                </a:lnTo>
                <a:lnTo>
                  <a:pt x="126925" y="1245382"/>
                </a:lnTo>
                <a:cubicBezTo>
                  <a:pt x="311383" y="1242242"/>
                  <a:pt x="445405" y="1245089"/>
                  <a:pt x="575933" y="1239601"/>
                </a:cubicBezTo>
                <a:close/>
                <a:moveTo>
                  <a:pt x="5307954" y="97440"/>
                </a:moveTo>
                <a:lnTo>
                  <a:pt x="5075924" y="963387"/>
                </a:lnTo>
                <a:lnTo>
                  <a:pt x="2998542" y="406754"/>
                </a:lnTo>
                <a:lnTo>
                  <a:pt x="3131013" y="344724"/>
                </a:lnTo>
                <a:cubicBezTo>
                  <a:pt x="3658898" y="110059"/>
                  <a:pt x="4193048" y="-57068"/>
                  <a:pt x="4882838" y="18278"/>
                </a:cubicBezTo>
                <a:cubicBezTo>
                  <a:pt x="4969063" y="27697"/>
                  <a:pt x="5060328" y="42291"/>
                  <a:pt x="5155855" y="61460"/>
                </a:cubicBezTo>
                <a:close/>
              </a:path>
            </a:pathLst>
          </a:custGeom>
          <a:gradFill flip="none" rotWithShape="1">
            <a:gsLst>
              <a:gs pos="96000">
                <a:schemeClr val="accent5">
                  <a:lumMod val="20000"/>
                  <a:lumOff val="80000"/>
                </a:schemeClr>
              </a:gs>
              <a:gs pos="55000">
                <a:srgbClr val="70C8CA">
                  <a:alpha val="22000"/>
                </a:srgbClr>
              </a:gs>
              <a:gs pos="1000">
                <a:schemeClr val="accent3">
                  <a:lumMod val="20000"/>
                  <a:lumOff val="80000"/>
                  <a:alpha val="0"/>
                </a:schemeClr>
              </a:gs>
            </a:gsLst>
            <a:lin ang="0" scaled="1"/>
            <a:tileRect/>
          </a:gradFill>
          <a:ln w="0" cap="flat">
            <a:noFill/>
            <a:prstDash val="solid"/>
            <a:miter/>
          </a:ln>
        </p:spPr>
        <p:txBody>
          <a:bodyPr wrap="square" rtlCol="0" anchor="ctr">
            <a:noAutofit/>
          </a:bodyPr>
          <a:lstStyle/>
          <a:p>
            <a:endParaRPr lang="es-ES"/>
          </a:p>
        </p:txBody>
      </p:sp>
      <p:grpSp>
        <p:nvGrpSpPr>
          <p:cNvPr id="18" name="Grupo 17">
            <a:extLst>
              <a:ext uri="{FF2B5EF4-FFF2-40B4-BE49-F238E27FC236}">
                <a16:creationId xmlns:a16="http://schemas.microsoft.com/office/drawing/2014/main" id="{82C78DFD-BBF6-0329-D738-1E2D9507E597}"/>
              </a:ext>
            </a:extLst>
          </p:cNvPr>
          <p:cNvGrpSpPr/>
          <p:nvPr userDrawn="1"/>
        </p:nvGrpSpPr>
        <p:grpSpPr>
          <a:xfrm>
            <a:off x="-193553" y="-891671"/>
            <a:ext cx="8335417" cy="2132503"/>
            <a:chOff x="-193553" y="-891671"/>
            <a:chExt cx="8335417" cy="2132503"/>
          </a:xfrm>
        </p:grpSpPr>
        <p:sp>
          <p:nvSpPr>
            <p:cNvPr id="17" name="Forma libre: forma 16">
              <a:extLst>
                <a:ext uri="{FF2B5EF4-FFF2-40B4-BE49-F238E27FC236}">
                  <a16:creationId xmlns:a16="http://schemas.microsoft.com/office/drawing/2014/main" id="{8282C2A4-FF1D-14CE-8718-FC3B458AB8E8}"/>
                </a:ext>
              </a:extLst>
            </p:cNvPr>
            <p:cNvSpPr/>
            <p:nvPr/>
          </p:nvSpPr>
          <p:spPr>
            <a:xfrm rot="21072818">
              <a:off x="-50932" y="-614270"/>
              <a:ext cx="8192796" cy="1855102"/>
            </a:xfrm>
            <a:custGeom>
              <a:avLst/>
              <a:gdLst>
                <a:gd name="connsiteX0" fmla="*/ 8192796 w 8192796"/>
                <a:gd name="connsiteY0" fmla="*/ 1243709 h 1855102"/>
                <a:gd name="connsiteX1" fmla="*/ 8060201 w 8192796"/>
                <a:gd name="connsiteY1" fmla="*/ 1304899 h 1855102"/>
                <a:gd name="connsiteX2" fmla="*/ 5024689 w 8192796"/>
                <a:gd name="connsiteY2" fmla="*/ 1854746 h 1855102"/>
                <a:gd name="connsiteX3" fmla="*/ 2166085 w 8192796"/>
                <a:gd name="connsiteY3" fmla="*/ 1040955 h 1855102"/>
                <a:gd name="connsiteX4" fmla="*/ 176051 w 8192796"/>
                <a:gd name="connsiteY4" fmla="*/ 888223 h 1855102"/>
                <a:gd name="connsiteX5" fmla="*/ 41087 w 8192796"/>
                <a:gd name="connsiteY5" fmla="*/ 930020 h 1855102"/>
                <a:gd name="connsiteX6" fmla="*/ 0 w 8192796"/>
                <a:gd name="connsiteY6" fmla="*/ 946272 h 1855102"/>
                <a:gd name="connsiteX7" fmla="*/ 146261 w 8192796"/>
                <a:gd name="connsiteY7" fmla="*/ 0 h 1855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2796" h="1855102">
                  <a:moveTo>
                    <a:pt x="8192796" y="1243709"/>
                  </a:moveTo>
                  <a:lnTo>
                    <a:pt x="8060201" y="1304899"/>
                  </a:lnTo>
                  <a:cubicBezTo>
                    <a:pt x="7032679" y="1741470"/>
                    <a:pt x="5899207" y="1862633"/>
                    <a:pt x="5024689" y="1854746"/>
                  </a:cubicBezTo>
                  <a:cubicBezTo>
                    <a:pt x="3625462" y="1842131"/>
                    <a:pt x="2865540" y="1409833"/>
                    <a:pt x="2166085" y="1040955"/>
                  </a:cubicBezTo>
                  <a:cubicBezTo>
                    <a:pt x="1466629" y="672074"/>
                    <a:pt x="853605" y="715591"/>
                    <a:pt x="176051" y="888223"/>
                  </a:cubicBezTo>
                  <a:cubicBezTo>
                    <a:pt x="133704" y="899013"/>
                    <a:pt x="88544" y="913096"/>
                    <a:pt x="41087" y="930020"/>
                  </a:cubicBezTo>
                  <a:lnTo>
                    <a:pt x="0" y="946272"/>
                  </a:lnTo>
                  <a:lnTo>
                    <a:pt x="146261" y="0"/>
                  </a:lnTo>
                  <a:close/>
                </a:path>
              </a:pathLst>
            </a:custGeom>
            <a:gradFill>
              <a:gsLst>
                <a:gs pos="71000">
                  <a:srgbClr val="70C8CA">
                    <a:alpha val="88000"/>
                  </a:srgbClr>
                </a:gs>
                <a:gs pos="100000">
                  <a:schemeClr val="accent3">
                    <a:alpha val="78000"/>
                  </a:schemeClr>
                </a:gs>
                <a:gs pos="0">
                  <a:schemeClr val="accent3">
                    <a:lumMod val="20000"/>
                    <a:lumOff val="80000"/>
                    <a:alpha val="0"/>
                  </a:schemeClr>
                </a:gs>
              </a:gsLst>
              <a:lin ang="0" scaled="1"/>
            </a:gradFill>
            <a:ln w="0" cap="flat">
              <a:noFill/>
              <a:prstDash val="solid"/>
              <a:miter/>
            </a:ln>
          </p:spPr>
          <p:txBody>
            <a:bodyPr wrap="square" rtlCol="0" anchor="ctr">
              <a:noAutofit/>
            </a:bodyPr>
            <a:lstStyle/>
            <a:p>
              <a:endParaRPr lang="es-ES"/>
            </a:p>
          </p:txBody>
        </p:sp>
        <p:sp>
          <p:nvSpPr>
            <p:cNvPr id="15" name="Forma libre: forma 14">
              <a:extLst>
                <a:ext uri="{FF2B5EF4-FFF2-40B4-BE49-F238E27FC236}">
                  <a16:creationId xmlns:a16="http://schemas.microsoft.com/office/drawing/2014/main" id="{B388581D-CDB0-55C0-29EF-431B3F4F43C8}"/>
                </a:ext>
              </a:extLst>
            </p:cNvPr>
            <p:cNvSpPr/>
            <p:nvPr/>
          </p:nvSpPr>
          <p:spPr>
            <a:xfrm rot="20700000">
              <a:off x="-193553" y="-891671"/>
              <a:ext cx="7316526" cy="2080380"/>
            </a:xfrm>
            <a:custGeom>
              <a:avLst/>
              <a:gdLst>
                <a:gd name="connsiteX0" fmla="*/ 7316526 w 7316526"/>
                <a:gd name="connsiteY0" fmla="*/ 1866661 h 2080380"/>
                <a:gd name="connsiteX1" fmla="*/ 7104404 w 7316526"/>
                <a:gd name="connsiteY1" fmla="*/ 1914592 h 2080380"/>
                <a:gd name="connsiteX2" fmla="*/ 5329421 w 7316526"/>
                <a:gd name="connsiteY2" fmla="*/ 2080024 h 2080380"/>
                <a:gd name="connsiteX3" fmla="*/ 2470817 w 7316526"/>
                <a:gd name="connsiteY3" fmla="*/ 1266232 h 2080380"/>
                <a:gd name="connsiteX4" fmla="*/ 480783 w 7316526"/>
                <a:gd name="connsiteY4" fmla="*/ 1113500 h 2080380"/>
                <a:gd name="connsiteX5" fmla="*/ 37663 w 7316526"/>
                <a:gd name="connsiteY5" fmla="*/ 1287288 h 2080380"/>
                <a:gd name="connsiteX6" fmla="*/ 0 w 7316526"/>
                <a:gd name="connsiteY6" fmla="*/ 1306403 h 2080380"/>
                <a:gd name="connsiteX7" fmla="*/ 350050 w 7316526"/>
                <a:gd name="connsiteY7" fmla="*/ 0 h 2080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16526" h="2080380">
                  <a:moveTo>
                    <a:pt x="7316526" y="1866661"/>
                  </a:moveTo>
                  <a:lnTo>
                    <a:pt x="7104404" y="1914592"/>
                  </a:lnTo>
                  <a:cubicBezTo>
                    <a:pt x="6472066" y="2043030"/>
                    <a:pt x="5854132" y="2084755"/>
                    <a:pt x="5329421" y="2080024"/>
                  </a:cubicBezTo>
                  <a:cubicBezTo>
                    <a:pt x="3930194" y="2067408"/>
                    <a:pt x="3170272" y="1635109"/>
                    <a:pt x="2470817" y="1266232"/>
                  </a:cubicBezTo>
                  <a:cubicBezTo>
                    <a:pt x="1771362" y="897351"/>
                    <a:pt x="1158337" y="940868"/>
                    <a:pt x="480783" y="1113500"/>
                  </a:cubicBezTo>
                  <a:cubicBezTo>
                    <a:pt x="353742" y="1145869"/>
                    <a:pt x="201381" y="1207883"/>
                    <a:pt x="37663" y="1287288"/>
                  </a:cubicBezTo>
                  <a:lnTo>
                    <a:pt x="0" y="1306403"/>
                  </a:lnTo>
                  <a:lnTo>
                    <a:pt x="350050" y="0"/>
                  </a:lnTo>
                  <a:close/>
                </a:path>
              </a:pathLst>
            </a:custGeom>
            <a:gradFill>
              <a:gsLst>
                <a:gs pos="32000">
                  <a:schemeClr val="accent4"/>
                </a:gs>
                <a:gs pos="74000">
                  <a:schemeClr val="accent3"/>
                </a:gs>
                <a:gs pos="0">
                  <a:schemeClr val="accent3">
                    <a:lumMod val="20000"/>
                    <a:lumOff val="80000"/>
                    <a:alpha val="0"/>
                  </a:schemeClr>
                </a:gs>
              </a:gsLst>
              <a:lin ang="0" scaled="1"/>
            </a:gradFill>
            <a:ln w="0" cap="flat">
              <a:noFill/>
              <a:prstDash val="solid"/>
              <a:miter/>
            </a:ln>
          </p:spPr>
          <p:txBody>
            <a:bodyPr wrap="square" rtlCol="0" anchor="ctr">
              <a:noAutofit/>
            </a:bodyPr>
            <a:lstStyle/>
            <a:p>
              <a:endParaRPr lang="es-ES"/>
            </a:p>
          </p:txBody>
        </p:sp>
        <p:sp>
          <p:nvSpPr>
            <p:cNvPr id="13" name="Forma libre: forma 12">
              <a:extLst>
                <a:ext uri="{FF2B5EF4-FFF2-40B4-BE49-F238E27FC236}">
                  <a16:creationId xmlns:a16="http://schemas.microsoft.com/office/drawing/2014/main" id="{07AB7D81-B24F-DEE3-250C-5443825BEA76}"/>
                </a:ext>
              </a:extLst>
            </p:cNvPr>
            <p:cNvSpPr/>
            <p:nvPr/>
          </p:nvSpPr>
          <p:spPr>
            <a:xfrm rot="20700000">
              <a:off x="-89446" y="-648584"/>
              <a:ext cx="6814005" cy="1586804"/>
            </a:xfrm>
            <a:custGeom>
              <a:avLst/>
              <a:gdLst>
                <a:gd name="connsiteX0" fmla="*/ 6814005 w 6814005"/>
                <a:gd name="connsiteY0" fmla="*/ 1556379 h 1586804"/>
                <a:gd name="connsiteX1" fmla="*/ 6632405 w 6814005"/>
                <a:gd name="connsiteY1" fmla="*/ 1569107 h 1586804"/>
                <a:gd name="connsiteX2" fmla="*/ 5935910 w 6814005"/>
                <a:gd name="connsiteY2" fmla="*/ 1586428 h 1586804"/>
                <a:gd name="connsiteX3" fmla="*/ 2752705 w 6814005"/>
                <a:gd name="connsiteY3" fmla="*/ 726890 h 1586804"/>
                <a:gd name="connsiteX4" fmla="*/ 536699 w 6814005"/>
                <a:gd name="connsiteY4" fmla="*/ 565572 h 1586804"/>
                <a:gd name="connsiteX5" fmla="*/ 5278 w 6814005"/>
                <a:gd name="connsiteY5" fmla="*/ 688590 h 1586804"/>
                <a:gd name="connsiteX6" fmla="*/ 0 w 6814005"/>
                <a:gd name="connsiteY6" fmla="*/ 690453 h 1586804"/>
                <a:gd name="connsiteX7" fmla="*/ 80337 w 6814005"/>
                <a:gd name="connsiteY7" fmla="*/ 390634 h 1586804"/>
                <a:gd name="connsiteX8" fmla="*/ 120408 w 6814005"/>
                <a:gd name="connsiteY8" fmla="*/ 377806 h 1586804"/>
                <a:gd name="connsiteX9" fmla="*/ 785986 w 6814005"/>
                <a:gd name="connsiteY9" fmla="*/ 104659 h 1586804"/>
                <a:gd name="connsiteX10" fmla="*/ 1005518 w 6814005"/>
                <a:gd name="connsiteY10" fmla="*/ 0 h 1586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14005" h="1586804">
                  <a:moveTo>
                    <a:pt x="6814005" y="1556379"/>
                  </a:moveTo>
                  <a:lnTo>
                    <a:pt x="6632405" y="1569107"/>
                  </a:lnTo>
                  <a:cubicBezTo>
                    <a:pt x="6388728" y="1583276"/>
                    <a:pt x="6155020" y="1588302"/>
                    <a:pt x="5935910" y="1586428"/>
                  </a:cubicBezTo>
                  <a:cubicBezTo>
                    <a:pt x="4377797" y="1573101"/>
                    <a:pt x="3531584" y="1116502"/>
                    <a:pt x="2752705" y="726890"/>
                  </a:cubicBezTo>
                  <a:cubicBezTo>
                    <a:pt x="1973827" y="337272"/>
                    <a:pt x="1530555" y="431258"/>
                    <a:pt x="536699" y="565572"/>
                  </a:cubicBezTo>
                  <a:cubicBezTo>
                    <a:pt x="350352" y="590756"/>
                    <a:pt x="172031" y="634359"/>
                    <a:pt x="5278" y="688590"/>
                  </a:cubicBezTo>
                  <a:lnTo>
                    <a:pt x="0" y="690453"/>
                  </a:lnTo>
                  <a:lnTo>
                    <a:pt x="80337" y="390634"/>
                  </a:lnTo>
                  <a:lnTo>
                    <a:pt x="120408" y="377806"/>
                  </a:lnTo>
                  <a:cubicBezTo>
                    <a:pt x="357141" y="295709"/>
                    <a:pt x="576375" y="201585"/>
                    <a:pt x="785986" y="104659"/>
                  </a:cubicBezTo>
                  <a:lnTo>
                    <a:pt x="1005518" y="0"/>
                  </a:lnTo>
                  <a:close/>
                </a:path>
              </a:pathLst>
            </a:custGeom>
            <a:gradFill flip="none" rotWithShape="1">
              <a:gsLst>
                <a:gs pos="100000">
                  <a:schemeClr val="bg1">
                    <a:alpha val="0"/>
                  </a:schemeClr>
                </a:gs>
                <a:gs pos="48000">
                  <a:schemeClr val="tx2">
                    <a:alpha val="20000"/>
                  </a:schemeClr>
                </a:gs>
                <a:gs pos="1000">
                  <a:schemeClr val="accent3">
                    <a:lumMod val="20000"/>
                    <a:lumOff val="80000"/>
                    <a:alpha val="0"/>
                  </a:schemeClr>
                </a:gs>
              </a:gsLst>
              <a:lin ang="0" scaled="1"/>
              <a:tileRect/>
            </a:gradFill>
            <a:ln w="0" cap="flat">
              <a:noFill/>
              <a:prstDash val="solid"/>
              <a:miter/>
            </a:ln>
          </p:spPr>
          <p:txBody>
            <a:bodyPr wrap="square" rtlCol="0" anchor="ctr">
              <a:noAutofit/>
            </a:bodyPr>
            <a:lstStyle/>
            <a:p>
              <a:endParaRPr lang="es-ES"/>
            </a:p>
          </p:txBody>
        </p:sp>
      </p:grpSp>
      <p:grpSp>
        <p:nvGrpSpPr>
          <p:cNvPr id="23" name="Grupo 22">
            <a:extLst>
              <a:ext uri="{FF2B5EF4-FFF2-40B4-BE49-F238E27FC236}">
                <a16:creationId xmlns:a16="http://schemas.microsoft.com/office/drawing/2014/main" id="{35EBB3C8-C5BF-44E7-AF5F-68F28F734E29}"/>
              </a:ext>
            </a:extLst>
          </p:cNvPr>
          <p:cNvGrpSpPr/>
          <p:nvPr userDrawn="1"/>
        </p:nvGrpSpPr>
        <p:grpSpPr>
          <a:xfrm>
            <a:off x="11219524" y="6216365"/>
            <a:ext cx="578776" cy="245359"/>
            <a:chOff x="6603804" y="6433081"/>
            <a:chExt cx="1596330" cy="676727"/>
          </a:xfrm>
        </p:grpSpPr>
        <p:sp>
          <p:nvSpPr>
            <p:cNvPr id="24" name="Forma libre: forma 23">
              <a:extLst>
                <a:ext uri="{FF2B5EF4-FFF2-40B4-BE49-F238E27FC236}">
                  <a16:creationId xmlns:a16="http://schemas.microsoft.com/office/drawing/2014/main" id="{B0054F7B-1C29-918F-1009-55DFD4DD7C87}"/>
                </a:ext>
              </a:extLst>
            </p:cNvPr>
            <p:cNvSpPr/>
            <p:nvPr/>
          </p:nvSpPr>
          <p:spPr>
            <a:xfrm>
              <a:off x="6603804" y="6434041"/>
              <a:ext cx="389701" cy="675767"/>
            </a:xfrm>
            <a:custGeom>
              <a:avLst/>
              <a:gdLst>
                <a:gd name="connsiteX0" fmla="*/ 160306 w 207740"/>
                <a:gd name="connsiteY0" fmla="*/ 0 h 360235"/>
                <a:gd name="connsiteX1" fmla="*/ 207740 w 207740"/>
                <a:gd name="connsiteY1" fmla="*/ 0 h 360235"/>
                <a:gd name="connsiteX2" fmla="*/ 207740 w 207740"/>
                <a:gd name="connsiteY2" fmla="*/ 354425 h 360235"/>
                <a:gd name="connsiteX3" fmla="*/ 160306 w 207740"/>
                <a:gd name="connsiteY3" fmla="*/ 354425 h 360235"/>
                <a:gd name="connsiteX4" fmla="*/ 160306 w 207740"/>
                <a:gd name="connsiteY4" fmla="*/ 332994 h 360235"/>
                <a:gd name="connsiteX5" fmla="*/ 97155 w 207740"/>
                <a:gd name="connsiteY5" fmla="*/ 360236 h 360235"/>
                <a:gd name="connsiteX6" fmla="*/ 27527 w 207740"/>
                <a:gd name="connsiteY6" fmla="*/ 329565 h 360235"/>
                <a:gd name="connsiteX7" fmla="*/ 0 w 207740"/>
                <a:gd name="connsiteY7" fmla="*/ 251555 h 360235"/>
                <a:gd name="connsiteX8" fmla="*/ 27527 w 207740"/>
                <a:gd name="connsiteY8" fmla="*/ 175165 h 360235"/>
                <a:gd name="connsiteX9" fmla="*/ 96107 w 207740"/>
                <a:gd name="connsiteY9" fmla="*/ 144304 h 360235"/>
                <a:gd name="connsiteX10" fmla="*/ 160306 w 207740"/>
                <a:gd name="connsiteY10" fmla="*/ 173641 h 360235"/>
                <a:gd name="connsiteX11" fmla="*/ 160306 w 207740"/>
                <a:gd name="connsiteY11" fmla="*/ 0 h 360235"/>
                <a:gd name="connsiteX12" fmla="*/ 48197 w 207740"/>
                <a:gd name="connsiteY12" fmla="*/ 251555 h 360235"/>
                <a:gd name="connsiteX13" fmla="*/ 63913 w 207740"/>
                <a:gd name="connsiteY13" fmla="*/ 299371 h 360235"/>
                <a:gd name="connsiteX14" fmla="*/ 104585 w 207740"/>
                <a:gd name="connsiteY14" fmla="*/ 318040 h 360235"/>
                <a:gd name="connsiteX15" fmla="*/ 146971 w 207740"/>
                <a:gd name="connsiteY15" fmla="*/ 300038 h 360235"/>
                <a:gd name="connsiteX16" fmla="*/ 163163 w 207740"/>
                <a:gd name="connsiteY16" fmla="*/ 252603 h 360235"/>
                <a:gd name="connsiteX17" fmla="*/ 146971 w 207740"/>
                <a:gd name="connsiteY17" fmla="*/ 205169 h 360235"/>
                <a:gd name="connsiteX18" fmla="*/ 104966 w 207740"/>
                <a:gd name="connsiteY18" fmla="*/ 186881 h 360235"/>
                <a:gd name="connsiteX19" fmla="*/ 64294 w 207740"/>
                <a:gd name="connsiteY19" fmla="*/ 205359 h 360235"/>
                <a:gd name="connsiteX20" fmla="*/ 48101 w 207740"/>
                <a:gd name="connsiteY20" fmla="*/ 251555 h 36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7740" h="360235">
                  <a:moveTo>
                    <a:pt x="160306" y="0"/>
                  </a:moveTo>
                  <a:lnTo>
                    <a:pt x="207740" y="0"/>
                  </a:lnTo>
                  <a:lnTo>
                    <a:pt x="207740" y="354425"/>
                  </a:lnTo>
                  <a:lnTo>
                    <a:pt x="160306" y="354425"/>
                  </a:lnTo>
                  <a:lnTo>
                    <a:pt x="160306" y="332994"/>
                  </a:lnTo>
                  <a:cubicBezTo>
                    <a:pt x="141732" y="351187"/>
                    <a:pt x="120682" y="360236"/>
                    <a:pt x="97155" y="360236"/>
                  </a:cubicBezTo>
                  <a:cubicBezTo>
                    <a:pt x="69152" y="360236"/>
                    <a:pt x="45911" y="350044"/>
                    <a:pt x="27527" y="329565"/>
                  </a:cubicBezTo>
                  <a:cubicBezTo>
                    <a:pt x="9239" y="308705"/>
                    <a:pt x="0" y="282702"/>
                    <a:pt x="0" y="251555"/>
                  </a:cubicBezTo>
                  <a:cubicBezTo>
                    <a:pt x="0" y="220409"/>
                    <a:pt x="9144" y="195644"/>
                    <a:pt x="27527" y="175165"/>
                  </a:cubicBezTo>
                  <a:cubicBezTo>
                    <a:pt x="45720" y="154591"/>
                    <a:pt x="68580" y="144304"/>
                    <a:pt x="96107" y="144304"/>
                  </a:cubicBezTo>
                  <a:cubicBezTo>
                    <a:pt x="120015" y="144304"/>
                    <a:pt x="141446" y="154115"/>
                    <a:pt x="160306" y="173641"/>
                  </a:cubicBezTo>
                  <a:lnTo>
                    <a:pt x="160306" y="0"/>
                  </a:lnTo>
                  <a:close/>
                  <a:moveTo>
                    <a:pt x="48197" y="251555"/>
                  </a:moveTo>
                  <a:cubicBezTo>
                    <a:pt x="48197" y="271177"/>
                    <a:pt x="53435" y="287084"/>
                    <a:pt x="63913" y="299371"/>
                  </a:cubicBezTo>
                  <a:cubicBezTo>
                    <a:pt x="74676" y="311849"/>
                    <a:pt x="88202" y="318040"/>
                    <a:pt x="104585" y="318040"/>
                  </a:cubicBezTo>
                  <a:cubicBezTo>
                    <a:pt x="122111" y="318040"/>
                    <a:pt x="136208" y="312039"/>
                    <a:pt x="146971" y="300038"/>
                  </a:cubicBezTo>
                  <a:cubicBezTo>
                    <a:pt x="157734" y="287560"/>
                    <a:pt x="163163" y="271748"/>
                    <a:pt x="163163" y="252603"/>
                  </a:cubicBezTo>
                  <a:cubicBezTo>
                    <a:pt x="163163" y="233458"/>
                    <a:pt x="157734" y="217646"/>
                    <a:pt x="146971" y="205169"/>
                  </a:cubicBezTo>
                  <a:cubicBezTo>
                    <a:pt x="136208" y="192977"/>
                    <a:pt x="122206" y="186881"/>
                    <a:pt x="104966" y="186881"/>
                  </a:cubicBezTo>
                  <a:cubicBezTo>
                    <a:pt x="88773" y="186881"/>
                    <a:pt x="75152" y="193072"/>
                    <a:pt x="64294" y="205359"/>
                  </a:cubicBezTo>
                  <a:cubicBezTo>
                    <a:pt x="53531" y="217837"/>
                    <a:pt x="48101" y="233172"/>
                    <a:pt x="48101" y="251555"/>
                  </a:cubicBezTo>
                  <a:close/>
                </a:path>
              </a:pathLst>
            </a:custGeom>
            <a:solidFill>
              <a:schemeClr val="tx2"/>
            </a:solidFill>
            <a:ln w="0" cap="flat">
              <a:noFill/>
              <a:prstDash val="solid"/>
              <a:miter/>
            </a:ln>
          </p:spPr>
          <p:txBody>
            <a:bodyPr rtlCol="0" anchor="ctr"/>
            <a:lstStyle/>
            <a:p>
              <a:endParaRPr lang="es-ES"/>
            </a:p>
          </p:txBody>
        </p:sp>
        <p:sp>
          <p:nvSpPr>
            <p:cNvPr id="25" name="Forma libre: forma 24">
              <a:extLst>
                <a:ext uri="{FF2B5EF4-FFF2-40B4-BE49-F238E27FC236}">
                  <a16:creationId xmlns:a16="http://schemas.microsoft.com/office/drawing/2014/main" id="{BC5D7849-9336-8831-01D4-1E34EA98EDDD}"/>
                </a:ext>
              </a:extLst>
            </p:cNvPr>
            <p:cNvSpPr/>
            <p:nvPr/>
          </p:nvSpPr>
          <p:spPr>
            <a:xfrm>
              <a:off x="7027793" y="6498787"/>
              <a:ext cx="195674" cy="599409"/>
            </a:xfrm>
            <a:custGeom>
              <a:avLst/>
              <a:gdLst>
                <a:gd name="connsiteX0" fmla="*/ 68781 w 104309"/>
                <a:gd name="connsiteY0" fmla="*/ 110075 h 319530"/>
                <a:gd name="connsiteX1" fmla="*/ 104310 w 104309"/>
                <a:gd name="connsiteY1" fmla="*/ 311339 h 319530"/>
                <a:gd name="connsiteX2" fmla="*/ 57828 w 104309"/>
                <a:gd name="connsiteY2" fmla="*/ 319530 h 319530"/>
                <a:gd name="connsiteX3" fmla="*/ 22299 w 104309"/>
                <a:gd name="connsiteY3" fmla="*/ 118267 h 319530"/>
                <a:gd name="connsiteX4" fmla="*/ 68781 w 104309"/>
                <a:gd name="connsiteY4" fmla="*/ 110075 h 319530"/>
                <a:gd name="connsiteX5" fmla="*/ 487 w 104309"/>
                <a:gd name="connsiteY5" fmla="*/ 35876 h 319530"/>
                <a:gd name="connsiteX6" fmla="*/ 5631 w 104309"/>
                <a:gd name="connsiteY6" fmla="*/ 13206 h 319530"/>
                <a:gd name="connsiteX7" fmla="*/ 25347 w 104309"/>
                <a:gd name="connsiteY7" fmla="*/ 538 h 319530"/>
                <a:gd name="connsiteX8" fmla="*/ 48398 w 104309"/>
                <a:gd name="connsiteY8" fmla="*/ 5681 h 319530"/>
                <a:gd name="connsiteX9" fmla="*/ 61066 w 104309"/>
                <a:gd name="connsiteY9" fmla="*/ 25398 h 319530"/>
                <a:gd name="connsiteX10" fmla="*/ 55923 w 104309"/>
                <a:gd name="connsiteY10" fmla="*/ 48449 h 319530"/>
                <a:gd name="connsiteX11" fmla="*/ 36206 w 104309"/>
                <a:gd name="connsiteY11" fmla="*/ 61117 h 319530"/>
                <a:gd name="connsiteX12" fmla="*/ 13155 w 104309"/>
                <a:gd name="connsiteY12" fmla="*/ 56069 h 319530"/>
                <a:gd name="connsiteX13" fmla="*/ 487 w 104309"/>
                <a:gd name="connsiteY13" fmla="*/ 35971 h 319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4309" h="319530">
                  <a:moveTo>
                    <a:pt x="68781" y="110075"/>
                  </a:moveTo>
                  <a:lnTo>
                    <a:pt x="104310" y="311339"/>
                  </a:lnTo>
                  <a:lnTo>
                    <a:pt x="57828" y="319530"/>
                  </a:lnTo>
                  <a:lnTo>
                    <a:pt x="22299" y="118267"/>
                  </a:lnTo>
                  <a:lnTo>
                    <a:pt x="68781" y="110075"/>
                  </a:lnTo>
                  <a:close/>
                  <a:moveTo>
                    <a:pt x="487" y="35876"/>
                  </a:moveTo>
                  <a:cubicBezTo>
                    <a:pt x="-942" y="27779"/>
                    <a:pt x="773" y="20159"/>
                    <a:pt x="5631" y="13206"/>
                  </a:cubicBezTo>
                  <a:cubicBezTo>
                    <a:pt x="10488" y="6253"/>
                    <a:pt x="17061" y="2062"/>
                    <a:pt x="25347" y="538"/>
                  </a:cubicBezTo>
                  <a:cubicBezTo>
                    <a:pt x="33729" y="-986"/>
                    <a:pt x="41445" y="728"/>
                    <a:pt x="48398" y="5681"/>
                  </a:cubicBezTo>
                  <a:cubicBezTo>
                    <a:pt x="55351" y="10444"/>
                    <a:pt x="59542" y="17016"/>
                    <a:pt x="61066" y="25398"/>
                  </a:cubicBezTo>
                  <a:cubicBezTo>
                    <a:pt x="62590" y="33780"/>
                    <a:pt x="60876" y="41495"/>
                    <a:pt x="55923" y="48449"/>
                  </a:cubicBezTo>
                  <a:cubicBezTo>
                    <a:pt x="51160" y="55402"/>
                    <a:pt x="44588" y="59593"/>
                    <a:pt x="36206" y="61117"/>
                  </a:cubicBezTo>
                  <a:cubicBezTo>
                    <a:pt x="27824" y="62641"/>
                    <a:pt x="20109" y="60926"/>
                    <a:pt x="13155" y="56069"/>
                  </a:cubicBezTo>
                  <a:cubicBezTo>
                    <a:pt x="6202" y="51211"/>
                    <a:pt x="1916" y="44448"/>
                    <a:pt x="487" y="35971"/>
                  </a:cubicBezTo>
                  <a:close/>
                </a:path>
              </a:pathLst>
            </a:custGeom>
            <a:solidFill>
              <a:schemeClr val="accent1"/>
            </a:solidFill>
            <a:ln w="0" cap="flat">
              <a:noFill/>
              <a:prstDash val="solid"/>
              <a:miter/>
            </a:ln>
          </p:spPr>
          <p:txBody>
            <a:bodyPr rtlCol="0" anchor="ctr"/>
            <a:lstStyle/>
            <a:p>
              <a:endParaRPr lang="es-ES"/>
            </a:p>
          </p:txBody>
        </p:sp>
        <p:sp>
          <p:nvSpPr>
            <p:cNvPr id="27" name="Forma libre: forma 26">
              <a:extLst>
                <a:ext uri="{FF2B5EF4-FFF2-40B4-BE49-F238E27FC236}">
                  <a16:creationId xmlns:a16="http://schemas.microsoft.com/office/drawing/2014/main" id="{C3EE44E6-DE3E-1CE9-F453-FA5242990AA2}"/>
                </a:ext>
              </a:extLst>
            </p:cNvPr>
            <p:cNvSpPr/>
            <p:nvPr/>
          </p:nvSpPr>
          <p:spPr>
            <a:xfrm rot="20520000">
              <a:off x="7253054" y="6433081"/>
              <a:ext cx="88625" cy="664868"/>
            </a:xfrm>
            <a:custGeom>
              <a:avLst/>
              <a:gdLst>
                <a:gd name="connsiteX0" fmla="*/ 0 w 47244"/>
                <a:gd name="connsiteY0" fmla="*/ 0 h 354425"/>
                <a:gd name="connsiteX1" fmla="*/ 47244 w 47244"/>
                <a:gd name="connsiteY1" fmla="*/ 0 h 354425"/>
                <a:gd name="connsiteX2" fmla="*/ 47244 w 47244"/>
                <a:gd name="connsiteY2" fmla="*/ 354425 h 354425"/>
                <a:gd name="connsiteX3" fmla="*/ 0 w 47244"/>
                <a:gd name="connsiteY3" fmla="*/ 354425 h 354425"/>
              </a:gdLst>
              <a:ahLst/>
              <a:cxnLst>
                <a:cxn ang="0">
                  <a:pos x="connsiteX0" y="connsiteY0"/>
                </a:cxn>
                <a:cxn ang="0">
                  <a:pos x="connsiteX1" y="connsiteY1"/>
                </a:cxn>
                <a:cxn ang="0">
                  <a:pos x="connsiteX2" y="connsiteY2"/>
                </a:cxn>
                <a:cxn ang="0">
                  <a:pos x="connsiteX3" y="connsiteY3"/>
                </a:cxn>
              </a:cxnLst>
              <a:rect l="l" t="t" r="r" b="b"/>
              <a:pathLst>
                <a:path w="47244" h="354425">
                  <a:moveTo>
                    <a:pt x="0" y="0"/>
                  </a:moveTo>
                  <a:lnTo>
                    <a:pt x="47244" y="0"/>
                  </a:lnTo>
                  <a:lnTo>
                    <a:pt x="47244" y="354425"/>
                  </a:lnTo>
                  <a:lnTo>
                    <a:pt x="0" y="354425"/>
                  </a:lnTo>
                  <a:close/>
                </a:path>
              </a:pathLst>
            </a:custGeom>
            <a:solidFill>
              <a:schemeClr val="accent5"/>
            </a:solidFill>
            <a:ln w="0" cap="flat">
              <a:noFill/>
              <a:prstDash val="solid"/>
              <a:miter/>
            </a:ln>
          </p:spPr>
          <p:txBody>
            <a:bodyPr rtlCol="0" anchor="ctr"/>
            <a:lstStyle/>
            <a:p>
              <a:endParaRPr lang="es-ES"/>
            </a:p>
          </p:txBody>
        </p:sp>
        <p:sp>
          <p:nvSpPr>
            <p:cNvPr id="28" name="Forma libre: forma 27">
              <a:extLst>
                <a:ext uri="{FF2B5EF4-FFF2-40B4-BE49-F238E27FC236}">
                  <a16:creationId xmlns:a16="http://schemas.microsoft.com/office/drawing/2014/main" id="{F6E5B3AC-99C1-C311-C4E5-F6CCAFCD69F3}"/>
                </a:ext>
              </a:extLst>
            </p:cNvPr>
            <p:cNvSpPr/>
            <p:nvPr/>
          </p:nvSpPr>
          <p:spPr>
            <a:xfrm>
              <a:off x="7429128" y="6697593"/>
              <a:ext cx="396668" cy="409713"/>
            </a:xfrm>
            <a:custGeom>
              <a:avLst/>
              <a:gdLst>
                <a:gd name="connsiteX0" fmla="*/ 52864 w 211454"/>
                <a:gd name="connsiteY0" fmla="*/ 0 h 218408"/>
                <a:gd name="connsiteX1" fmla="*/ 105727 w 211454"/>
                <a:gd name="connsiteY1" fmla="*/ 114776 h 218408"/>
                <a:gd name="connsiteX2" fmla="*/ 158401 w 211454"/>
                <a:gd name="connsiteY2" fmla="*/ 0 h 218408"/>
                <a:gd name="connsiteX3" fmla="*/ 211455 w 211454"/>
                <a:gd name="connsiteY3" fmla="*/ 0 h 218408"/>
                <a:gd name="connsiteX4" fmla="*/ 105346 w 211454"/>
                <a:gd name="connsiteY4" fmla="*/ 218408 h 218408"/>
                <a:gd name="connsiteX5" fmla="*/ 0 w 211454"/>
                <a:gd name="connsiteY5" fmla="*/ 0 h 218408"/>
                <a:gd name="connsiteX6" fmla="*/ 52864 w 211454"/>
                <a:gd name="connsiteY6" fmla="*/ 0 h 218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454" h="218408">
                  <a:moveTo>
                    <a:pt x="52864" y="0"/>
                  </a:moveTo>
                  <a:lnTo>
                    <a:pt x="105727" y="114776"/>
                  </a:lnTo>
                  <a:lnTo>
                    <a:pt x="158401" y="0"/>
                  </a:lnTo>
                  <a:lnTo>
                    <a:pt x="211455" y="0"/>
                  </a:lnTo>
                  <a:lnTo>
                    <a:pt x="105346" y="218408"/>
                  </a:lnTo>
                  <a:lnTo>
                    <a:pt x="0" y="0"/>
                  </a:lnTo>
                  <a:lnTo>
                    <a:pt x="52864" y="0"/>
                  </a:lnTo>
                  <a:close/>
                </a:path>
              </a:pathLst>
            </a:custGeom>
            <a:solidFill>
              <a:schemeClr val="accent2"/>
            </a:solidFill>
            <a:ln w="0" cap="flat">
              <a:noFill/>
              <a:prstDash val="solid"/>
              <a:miter/>
            </a:ln>
          </p:spPr>
          <p:txBody>
            <a:bodyPr rtlCol="0" anchor="ctr"/>
            <a:lstStyle/>
            <a:p>
              <a:endParaRPr lang="es-ES"/>
            </a:p>
          </p:txBody>
        </p:sp>
        <p:sp>
          <p:nvSpPr>
            <p:cNvPr id="29" name="Forma libre: forma 28">
              <a:extLst>
                <a:ext uri="{FF2B5EF4-FFF2-40B4-BE49-F238E27FC236}">
                  <a16:creationId xmlns:a16="http://schemas.microsoft.com/office/drawing/2014/main" id="{081DC6C2-416D-27C1-8678-C9B4F22B149A}"/>
                </a:ext>
              </a:extLst>
            </p:cNvPr>
            <p:cNvSpPr/>
            <p:nvPr/>
          </p:nvSpPr>
          <p:spPr>
            <a:xfrm>
              <a:off x="7829194" y="6702596"/>
              <a:ext cx="370940" cy="405067"/>
            </a:xfrm>
            <a:custGeom>
              <a:avLst/>
              <a:gdLst>
                <a:gd name="connsiteX0" fmla="*/ 195834 w 197739"/>
                <a:gd name="connsiteY0" fmla="*/ 118967 h 215931"/>
                <a:gd name="connsiteX1" fmla="*/ 49340 w 197739"/>
                <a:gd name="connsiteY1" fmla="*/ 118967 h 215931"/>
                <a:gd name="connsiteX2" fmla="*/ 65723 w 197739"/>
                <a:gd name="connsiteY2" fmla="*/ 159068 h 215931"/>
                <a:gd name="connsiteX3" fmla="*/ 102870 w 197739"/>
                <a:gd name="connsiteY3" fmla="*/ 173736 h 215931"/>
                <a:gd name="connsiteX4" fmla="*/ 132017 w 197739"/>
                <a:gd name="connsiteY4" fmla="*/ 165354 h 215931"/>
                <a:gd name="connsiteX5" fmla="*/ 157829 w 197739"/>
                <a:gd name="connsiteY5" fmla="*/ 134303 h 215931"/>
                <a:gd name="connsiteX6" fmla="*/ 197739 w 197739"/>
                <a:gd name="connsiteY6" fmla="*/ 156591 h 215931"/>
                <a:gd name="connsiteX7" fmla="*/ 178213 w 197739"/>
                <a:gd name="connsiteY7" fmla="*/ 183642 h 215931"/>
                <a:gd name="connsiteX8" fmla="*/ 156210 w 197739"/>
                <a:gd name="connsiteY8" fmla="*/ 202121 h 215931"/>
                <a:gd name="connsiteX9" fmla="*/ 130778 w 197739"/>
                <a:gd name="connsiteY9" fmla="*/ 212598 h 215931"/>
                <a:gd name="connsiteX10" fmla="*/ 101155 w 197739"/>
                <a:gd name="connsiteY10" fmla="*/ 215932 h 215931"/>
                <a:gd name="connsiteX11" fmla="*/ 27718 w 197739"/>
                <a:gd name="connsiteY11" fmla="*/ 186595 h 215931"/>
                <a:gd name="connsiteX12" fmla="*/ 0 w 197739"/>
                <a:gd name="connsiteY12" fmla="*/ 108109 h 215931"/>
                <a:gd name="connsiteX13" fmla="*/ 26860 w 197739"/>
                <a:gd name="connsiteY13" fmla="*/ 29623 h 215931"/>
                <a:gd name="connsiteX14" fmla="*/ 98584 w 197739"/>
                <a:gd name="connsiteY14" fmla="*/ 0 h 215931"/>
                <a:gd name="connsiteX15" fmla="*/ 169926 w 197739"/>
                <a:gd name="connsiteY15" fmla="*/ 28765 h 215931"/>
                <a:gd name="connsiteX16" fmla="*/ 195929 w 197739"/>
                <a:gd name="connsiteY16" fmla="*/ 107918 h 215931"/>
                <a:gd name="connsiteX17" fmla="*/ 195739 w 197739"/>
                <a:gd name="connsiteY17" fmla="*/ 119063 h 215931"/>
                <a:gd name="connsiteX18" fmla="*/ 147352 w 197739"/>
                <a:gd name="connsiteY18" fmla="*/ 80296 h 215931"/>
                <a:gd name="connsiteX19" fmla="*/ 99727 w 197739"/>
                <a:gd name="connsiteY19" fmla="*/ 42482 h 215931"/>
                <a:gd name="connsiteX20" fmla="*/ 83534 w 197739"/>
                <a:gd name="connsiteY20" fmla="*/ 45244 h 215931"/>
                <a:gd name="connsiteX21" fmla="*/ 69723 w 197739"/>
                <a:gd name="connsiteY21" fmla="*/ 52769 h 215931"/>
                <a:gd name="connsiteX22" fmla="*/ 59246 w 197739"/>
                <a:gd name="connsiteY22" fmla="*/ 64484 h 215931"/>
                <a:gd name="connsiteX23" fmla="*/ 52578 w 197739"/>
                <a:gd name="connsiteY23" fmla="*/ 80201 h 215931"/>
                <a:gd name="connsiteX24" fmla="*/ 147447 w 197739"/>
                <a:gd name="connsiteY24" fmla="*/ 80201 h 21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39" h="215931">
                  <a:moveTo>
                    <a:pt x="195834" y="118967"/>
                  </a:moveTo>
                  <a:lnTo>
                    <a:pt x="49340" y="118967"/>
                  </a:lnTo>
                  <a:cubicBezTo>
                    <a:pt x="50578" y="135731"/>
                    <a:pt x="56102" y="149162"/>
                    <a:pt x="65723" y="159068"/>
                  </a:cubicBezTo>
                  <a:cubicBezTo>
                    <a:pt x="75343" y="168878"/>
                    <a:pt x="87725" y="173736"/>
                    <a:pt x="102870" y="173736"/>
                  </a:cubicBezTo>
                  <a:cubicBezTo>
                    <a:pt x="114586" y="173736"/>
                    <a:pt x="124301" y="170974"/>
                    <a:pt x="132017" y="165354"/>
                  </a:cubicBezTo>
                  <a:cubicBezTo>
                    <a:pt x="139541" y="159734"/>
                    <a:pt x="148209" y="149447"/>
                    <a:pt x="157829" y="134303"/>
                  </a:cubicBezTo>
                  <a:lnTo>
                    <a:pt x="197739" y="156591"/>
                  </a:lnTo>
                  <a:cubicBezTo>
                    <a:pt x="191548" y="167069"/>
                    <a:pt x="185071" y="176117"/>
                    <a:pt x="178213" y="183642"/>
                  </a:cubicBezTo>
                  <a:cubicBezTo>
                    <a:pt x="171355" y="191072"/>
                    <a:pt x="164021" y="197168"/>
                    <a:pt x="156210" y="202121"/>
                  </a:cubicBezTo>
                  <a:cubicBezTo>
                    <a:pt x="148400" y="206883"/>
                    <a:pt x="139922" y="210407"/>
                    <a:pt x="130778" y="212598"/>
                  </a:cubicBezTo>
                  <a:cubicBezTo>
                    <a:pt x="121729" y="214789"/>
                    <a:pt x="111823" y="215932"/>
                    <a:pt x="101155" y="215932"/>
                  </a:cubicBezTo>
                  <a:cubicBezTo>
                    <a:pt x="70675" y="215932"/>
                    <a:pt x="46196" y="206121"/>
                    <a:pt x="27718" y="186595"/>
                  </a:cubicBezTo>
                  <a:cubicBezTo>
                    <a:pt x="9239" y="166878"/>
                    <a:pt x="0" y="140684"/>
                    <a:pt x="0" y="108109"/>
                  </a:cubicBezTo>
                  <a:cubicBezTo>
                    <a:pt x="0" y="75533"/>
                    <a:pt x="8954" y="49625"/>
                    <a:pt x="26860" y="29623"/>
                  </a:cubicBezTo>
                  <a:cubicBezTo>
                    <a:pt x="44863" y="9906"/>
                    <a:pt x="68866" y="0"/>
                    <a:pt x="98584" y="0"/>
                  </a:cubicBezTo>
                  <a:cubicBezTo>
                    <a:pt x="128302" y="0"/>
                    <a:pt x="152400" y="9620"/>
                    <a:pt x="169926" y="28765"/>
                  </a:cubicBezTo>
                  <a:cubicBezTo>
                    <a:pt x="187261" y="47815"/>
                    <a:pt x="195929" y="74200"/>
                    <a:pt x="195929" y="107918"/>
                  </a:cubicBezTo>
                  <a:lnTo>
                    <a:pt x="195739" y="119063"/>
                  </a:lnTo>
                  <a:close/>
                  <a:moveTo>
                    <a:pt x="147352" y="80296"/>
                  </a:moveTo>
                  <a:cubicBezTo>
                    <a:pt x="140779" y="55150"/>
                    <a:pt x="124873" y="42482"/>
                    <a:pt x="99727" y="42482"/>
                  </a:cubicBezTo>
                  <a:cubicBezTo>
                    <a:pt x="94012" y="42482"/>
                    <a:pt x="88582" y="43434"/>
                    <a:pt x="83534" y="45244"/>
                  </a:cubicBezTo>
                  <a:cubicBezTo>
                    <a:pt x="78486" y="46958"/>
                    <a:pt x="73914" y="49435"/>
                    <a:pt x="69723" y="52769"/>
                  </a:cubicBezTo>
                  <a:cubicBezTo>
                    <a:pt x="65627" y="56007"/>
                    <a:pt x="62198" y="59912"/>
                    <a:pt x="59246" y="64484"/>
                  </a:cubicBezTo>
                  <a:cubicBezTo>
                    <a:pt x="56293" y="69056"/>
                    <a:pt x="54102" y="74390"/>
                    <a:pt x="52578" y="80201"/>
                  </a:cubicBezTo>
                  <a:lnTo>
                    <a:pt x="147447" y="80201"/>
                  </a:lnTo>
                  <a:close/>
                </a:path>
              </a:pathLst>
            </a:custGeom>
            <a:solidFill>
              <a:schemeClr val="accent3"/>
            </a:solidFill>
            <a:ln w="0" cap="flat">
              <a:noFill/>
              <a:prstDash val="solid"/>
              <a:miter/>
            </a:ln>
          </p:spPr>
          <p:txBody>
            <a:bodyPr rtlCol="0" anchor="ctr"/>
            <a:lstStyle/>
            <a:p>
              <a:endParaRPr lang="es-ES" dirty="0"/>
            </a:p>
          </p:txBody>
        </p:sp>
      </p:grpSp>
      <p:pic>
        <p:nvPicPr>
          <p:cNvPr id="20" name="Gráfico 19">
            <a:extLst>
              <a:ext uri="{FF2B5EF4-FFF2-40B4-BE49-F238E27FC236}">
                <a16:creationId xmlns:a16="http://schemas.microsoft.com/office/drawing/2014/main" id="{8C7A870D-D619-D0C1-38D5-E00F856A5C86}"/>
              </a:ext>
            </a:extLst>
          </p:cNvPr>
          <p:cNvPicPr>
            <a:picLocks noChangeAspect="1"/>
          </p:cNvPicPr>
          <p:nvPr userDrawn="1"/>
        </p:nvPicPr>
        <p:blipFill>
          <a:blip cstate="print">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1521256" y="312054"/>
            <a:ext cx="282644" cy="282644"/>
          </a:xfrm>
          <a:prstGeom prst="rect">
            <a:avLst/>
          </a:prstGeom>
        </p:spPr>
      </p:pic>
      <p:sp>
        <p:nvSpPr>
          <p:cNvPr id="21" name="CuadroTexto 20">
            <a:extLst>
              <a:ext uri="{FF2B5EF4-FFF2-40B4-BE49-F238E27FC236}">
                <a16:creationId xmlns:a16="http://schemas.microsoft.com/office/drawing/2014/main" id="{610C68B2-AFD8-79AF-7511-9C6A2C3FDA6B}"/>
              </a:ext>
            </a:extLst>
          </p:cNvPr>
          <p:cNvSpPr txBox="1"/>
          <p:nvPr userDrawn="1"/>
        </p:nvSpPr>
        <p:spPr>
          <a:xfrm>
            <a:off x="10160979" y="355940"/>
            <a:ext cx="1354858" cy="246221"/>
          </a:xfrm>
          <a:prstGeom prst="rect">
            <a:avLst/>
          </a:prstGeom>
          <a:noFill/>
        </p:spPr>
        <p:txBody>
          <a:bodyPr wrap="none" rtlCol="0">
            <a:spAutoFit/>
          </a:bodyPr>
          <a:lstStyle/>
          <a:p>
            <a:r>
              <a:rPr lang="es-ES" sz="1000" dirty="0">
                <a:solidFill>
                  <a:schemeClr val="tx2"/>
                </a:solidFill>
              </a:rPr>
              <a:t>DATOS DE IMPACTO</a:t>
            </a:r>
          </a:p>
        </p:txBody>
      </p:sp>
    </p:spTree>
    <p:extLst>
      <p:ext uri="{BB962C8B-B14F-4D97-AF65-F5344CB8AC3E}">
        <p14:creationId xmlns:p14="http://schemas.microsoft.com/office/powerpoint/2010/main" val="38125277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ase">
    <p:spTree>
      <p:nvGrpSpPr>
        <p:cNvPr id="1" name=""/>
        <p:cNvGrpSpPr/>
        <p:nvPr/>
      </p:nvGrpSpPr>
      <p:grpSpPr>
        <a:xfrm>
          <a:off x="0" y="0"/>
          <a:ext cx="0" cy="0"/>
          <a:chOff x="0" y="0"/>
          <a:chExt cx="0" cy="0"/>
        </a:xfrm>
      </p:grpSpPr>
      <p:sp>
        <p:nvSpPr>
          <p:cNvPr id="31" name="Forma libre: forma 30">
            <a:extLst>
              <a:ext uri="{FF2B5EF4-FFF2-40B4-BE49-F238E27FC236}">
                <a16:creationId xmlns:a16="http://schemas.microsoft.com/office/drawing/2014/main" id="{F29951C3-DDCE-04F7-DC76-462C5951E859}"/>
              </a:ext>
            </a:extLst>
          </p:cNvPr>
          <p:cNvSpPr/>
          <p:nvPr userDrawn="1"/>
        </p:nvSpPr>
        <p:spPr>
          <a:xfrm rot="20700000">
            <a:off x="7205357" y="6520569"/>
            <a:ext cx="5307954" cy="1978980"/>
          </a:xfrm>
          <a:custGeom>
            <a:avLst/>
            <a:gdLst>
              <a:gd name="connsiteX0" fmla="*/ 594699 w 5307954"/>
              <a:gd name="connsiteY0" fmla="*/ 1238343 h 1978980"/>
              <a:gd name="connsiteX1" fmla="*/ 417528 w 5307954"/>
              <a:gd name="connsiteY1" fmla="*/ 1899552 h 1978980"/>
              <a:gd name="connsiteX2" fmla="*/ 393721 w 5307954"/>
              <a:gd name="connsiteY2" fmla="*/ 1917349 h 1978980"/>
              <a:gd name="connsiteX3" fmla="*/ 316520 w 5307954"/>
              <a:gd name="connsiteY3" fmla="*/ 1978980 h 1978980"/>
              <a:gd name="connsiteX4" fmla="*/ 0 w 5307954"/>
              <a:gd name="connsiteY4" fmla="*/ 1246124 h 1978980"/>
              <a:gd name="connsiteX5" fmla="*/ 126925 w 5307954"/>
              <a:gd name="connsiteY5" fmla="*/ 1245382 h 1978980"/>
              <a:gd name="connsiteX6" fmla="*/ 575933 w 5307954"/>
              <a:gd name="connsiteY6" fmla="*/ 1239601 h 1978980"/>
              <a:gd name="connsiteX7" fmla="*/ 5307954 w 5307954"/>
              <a:gd name="connsiteY7" fmla="*/ 97440 h 1978980"/>
              <a:gd name="connsiteX8" fmla="*/ 5075924 w 5307954"/>
              <a:gd name="connsiteY8" fmla="*/ 963387 h 1978980"/>
              <a:gd name="connsiteX9" fmla="*/ 2998542 w 5307954"/>
              <a:gd name="connsiteY9" fmla="*/ 406754 h 1978980"/>
              <a:gd name="connsiteX10" fmla="*/ 3131013 w 5307954"/>
              <a:gd name="connsiteY10" fmla="*/ 344724 h 1978980"/>
              <a:gd name="connsiteX11" fmla="*/ 4882838 w 5307954"/>
              <a:gd name="connsiteY11" fmla="*/ 18278 h 1978980"/>
              <a:gd name="connsiteX12" fmla="*/ 5155855 w 5307954"/>
              <a:gd name="connsiteY12" fmla="*/ 61460 h 197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07954" h="1978980">
                <a:moveTo>
                  <a:pt x="594699" y="1238343"/>
                </a:moveTo>
                <a:lnTo>
                  <a:pt x="417528" y="1899552"/>
                </a:lnTo>
                <a:lnTo>
                  <a:pt x="393721" y="1917349"/>
                </a:lnTo>
                <a:cubicBezTo>
                  <a:pt x="343434" y="1955839"/>
                  <a:pt x="316520" y="1978980"/>
                  <a:pt x="316520" y="1978980"/>
                </a:cubicBezTo>
                <a:lnTo>
                  <a:pt x="0" y="1246124"/>
                </a:lnTo>
                <a:lnTo>
                  <a:pt x="126925" y="1245382"/>
                </a:lnTo>
                <a:cubicBezTo>
                  <a:pt x="311383" y="1242242"/>
                  <a:pt x="445405" y="1245089"/>
                  <a:pt x="575933" y="1239601"/>
                </a:cubicBezTo>
                <a:close/>
                <a:moveTo>
                  <a:pt x="5307954" y="97440"/>
                </a:moveTo>
                <a:lnTo>
                  <a:pt x="5075924" y="963387"/>
                </a:lnTo>
                <a:lnTo>
                  <a:pt x="2998542" y="406754"/>
                </a:lnTo>
                <a:lnTo>
                  <a:pt x="3131013" y="344724"/>
                </a:lnTo>
                <a:cubicBezTo>
                  <a:pt x="3658898" y="110059"/>
                  <a:pt x="4193048" y="-57068"/>
                  <a:pt x="4882838" y="18278"/>
                </a:cubicBezTo>
                <a:cubicBezTo>
                  <a:pt x="4969063" y="27697"/>
                  <a:pt x="5060328" y="42291"/>
                  <a:pt x="5155855" y="61460"/>
                </a:cubicBezTo>
                <a:close/>
              </a:path>
            </a:pathLst>
          </a:custGeom>
          <a:gradFill flip="none" rotWithShape="1">
            <a:gsLst>
              <a:gs pos="96000">
                <a:schemeClr val="accent5">
                  <a:lumMod val="20000"/>
                  <a:lumOff val="80000"/>
                </a:schemeClr>
              </a:gs>
              <a:gs pos="55000">
                <a:srgbClr val="70C8CA">
                  <a:alpha val="22000"/>
                </a:srgbClr>
              </a:gs>
              <a:gs pos="1000">
                <a:schemeClr val="accent3">
                  <a:lumMod val="20000"/>
                  <a:lumOff val="80000"/>
                  <a:alpha val="0"/>
                </a:schemeClr>
              </a:gs>
            </a:gsLst>
            <a:lin ang="0" scaled="1"/>
            <a:tileRect/>
          </a:gradFill>
          <a:ln w="0" cap="flat">
            <a:noFill/>
            <a:prstDash val="solid"/>
            <a:miter/>
          </a:ln>
        </p:spPr>
        <p:txBody>
          <a:bodyPr wrap="square" rtlCol="0" anchor="ctr">
            <a:noAutofit/>
          </a:bodyPr>
          <a:lstStyle/>
          <a:p>
            <a:endParaRPr lang="es-ES"/>
          </a:p>
        </p:txBody>
      </p:sp>
      <p:grpSp>
        <p:nvGrpSpPr>
          <p:cNvPr id="18" name="Grupo 17">
            <a:extLst>
              <a:ext uri="{FF2B5EF4-FFF2-40B4-BE49-F238E27FC236}">
                <a16:creationId xmlns:a16="http://schemas.microsoft.com/office/drawing/2014/main" id="{82C78DFD-BBF6-0329-D738-1E2D9507E597}"/>
              </a:ext>
            </a:extLst>
          </p:cNvPr>
          <p:cNvGrpSpPr/>
          <p:nvPr userDrawn="1"/>
        </p:nvGrpSpPr>
        <p:grpSpPr>
          <a:xfrm>
            <a:off x="-337932" y="-943141"/>
            <a:ext cx="7373001" cy="1886282"/>
            <a:chOff x="-193553" y="-891671"/>
            <a:chExt cx="8335417" cy="2132503"/>
          </a:xfrm>
        </p:grpSpPr>
        <p:sp>
          <p:nvSpPr>
            <p:cNvPr id="17" name="Forma libre: forma 16">
              <a:extLst>
                <a:ext uri="{FF2B5EF4-FFF2-40B4-BE49-F238E27FC236}">
                  <a16:creationId xmlns:a16="http://schemas.microsoft.com/office/drawing/2014/main" id="{8282C2A4-FF1D-14CE-8718-FC3B458AB8E8}"/>
                </a:ext>
              </a:extLst>
            </p:cNvPr>
            <p:cNvSpPr/>
            <p:nvPr/>
          </p:nvSpPr>
          <p:spPr>
            <a:xfrm rot="21072818">
              <a:off x="-50932" y="-614270"/>
              <a:ext cx="8192796" cy="1855102"/>
            </a:xfrm>
            <a:custGeom>
              <a:avLst/>
              <a:gdLst>
                <a:gd name="connsiteX0" fmla="*/ 8192796 w 8192796"/>
                <a:gd name="connsiteY0" fmla="*/ 1243709 h 1855102"/>
                <a:gd name="connsiteX1" fmla="*/ 8060201 w 8192796"/>
                <a:gd name="connsiteY1" fmla="*/ 1304899 h 1855102"/>
                <a:gd name="connsiteX2" fmla="*/ 5024689 w 8192796"/>
                <a:gd name="connsiteY2" fmla="*/ 1854746 h 1855102"/>
                <a:gd name="connsiteX3" fmla="*/ 2166085 w 8192796"/>
                <a:gd name="connsiteY3" fmla="*/ 1040955 h 1855102"/>
                <a:gd name="connsiteX4" fmla="*/ 176051 w 8192796"/>
                <a:gd name="connsiteY4" fmla="*/ 888223 h 1855102"/>
                <a:gd name="connsiteX5" fmla="*/ 41087 w 8192796"/>
                <a:gd name="connsiteY5" fmla="*/ 930020 h 1855102"/>
                <a:gd name="connsiteX6" fmla="*/ 0 w 8192796"/>
                <a:gd name="connsiteY6" fmla="*/ 946272 h 1855102"/>
                <a:gd name="connsiteX7" fmla="*/ 146261 w 8192796"/>
                <a:gd name="connsiteY7" fmla="*/ 0 h 1855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2796" h="1855102">
                  <a:moveTo>
                    <a:pt x="8192796" y="1243709"/>
                  </a:moveTo>
                  <a:lnTo>
                    <a:pt x="8060201" y="1304899"/>
                  </a:lnTo>
                  <a:cubicBezTo>
                    <a:pt x="7032679" y="1741470"/>
                    <a:pt x="5899207" y="1862633"/>
                    <a:pt x="5024689" y="1854746"/>
                  </a:cubicBezTo>
                  <a:cubicBezTo>
                    <a:pt x="3625462" y="1842131"/>
                    <a:pt x="2865540" y="1409833"/>
                    <a:pt x="2166085" y="1040955"/>
                  </a:cubicBezTo>
                  <a:cubicBezTo>
                    <a:pt x="1466629" y="672074"/>
                    <a:pt x="853605" y="715591"/>
                    <a:pt x="176051" y="888223"/>
                  </a:cubicBezTo>
                  <a:cubicBezTo>
                    <a:pt x="133704" y="899013"/>
                    <a:pt x="88544" y="913096"/>
                    <a:pt x="41087" y="930020"/>
                  </a:cubicBezTo>
                  <a:lnTo>
                    <a:pt x="0" y="946272"/>
                  </a:lnTo>
                  <a:lnTo>
                    <a:pt x="146261" y="0"/>
                  </a:lnTo>
                  <a:close/>
                </a:path>
              </a:pathLst>
            </a:custGeom>
            <a:gradFill>
              <a:gsLst>
                <a:gs pos="71000">
                  <a:srgbClr val="70C8CA">
                    <a:alpha val="88000"/>
                  </a:srgbClr>
                </a:gs>
                <a:gs pos="100000">
                  <a:schemeClr val="accent3">
                    <a:alpha val="78000"/>
                  </a:schemeClr>
                </a:gs>
                <a:gs pos="0">
                  <a:schemeClr val="accent3">
                    <a:lumMod val="20000"/>
                    <a:lumOff val="80000"/>
                    <a:alpha val="0"/>
                  </a:schemeClr>
                </a:gs>
              </a:gsLst>
              <a:lin ang="0" scaled="1"/>
            </a:gradFill>
            <a:ln w="0" cap="flat">
              <a:noFill/>
              <a:prstDash val="solid"/>
              <a:miter/>
            </a:ln>
          </p:spPr>
          <p:txBody>
            <a:bodyPr wrap="square" rtlCol="0" anchor="ctr">
              <a:noAutofit/>
            </a:bodyPr>
            <a:lstStyle/>
            <a:p>
              <a:endParaRPr lang="es-ES"/>
            </a:p>
          </p:txBody>
        </p:sp>
        <p:sp>
          <p:nvSpPr>
            <p:cNvPr id="15" name="Forma libre: forma 14">
              <a:extLst>
                <a:ext uri="{FF2B5EF4-FFF2-40B4-BE49-F238E27FC236}">
                  <a16:creationId xmlns:a16="http://schemas.microsoft.com/office/drawing/2014/main" id="{B388581D-CDB0-55C0-29EF-431B3F4F43C8}"/>
                </a:ext>
              </a:extLst>
            </p:cNvPr>
            <p:cNvSpPr/>
            <p:nvPr/>
          </p:nvSpPr>
          <p:spPr>
            <a:xfrm rot="20700000">
              <a:off x="-193553" y="-891671"/>
              <a:ext cx="7316526" cy="2080380"/>
            </a:xfrm>
            <a:custGeom>
              <a:avLst/>
              <a:gdLst>
                <a:gd name="connsiteX0" fmla="*/ 7316526 w 7316526"/>
                <a:gd name="connsiteY0" fmla="*/ 1866661 h 2080380"/>
                <a:gd name="connsiteX1" fmla="*/ 7104404 w 7316526"/>
                <a:gd name="connsiteY1" fmla="*/ 1914592 h 2080380"/>
                <a:gd name="connsiteX2" fmla="*/ 5329421 w 7316526"/>
                <a:gd name="connsiteY2" fmla="*/ 2080024 h 2080380"/>
                <a:gd name="connsiteX3" fmla="*/ 2470817 w 7316526"/>
                <a:gd name="connsiteY3" fmla="*/ 1266232 h 2080380"/>
                <a:gd name="connsiteX4" fmla="*/ 480783 w 7316526"/>
                <a:gd name="connsiteY4" fmla="*/ 1113500 h 2080380"/>
                <a:gd name="connsiteX5" fmla="*/ 37663 w 7316526"/>
                <a:gd name="connsiteY5" fmla="*/ 1287288 h 2080380"/>
                <a:gd name="connsiteX6" fmla="*/ 0 w 7316526"/>
                <a:gd name="connsiteY6" fmla="*/ 1306403 h 2080380"/>
                <a:gd name="connsiteX7" fmla="*/ 350050 w 7316526"/>
                <a:gd name="connsiteY7" fmla="*/ 0 h 2080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16526" h="2080380">
                  <a:moveTo>
                    <a:pt x="7316526" y="1866661"/>
                  </a:moveTo>
                  <a:lnTo>
                    <a:pt x="7104404" y="1914592"/>
                  </a:lnTo>
                  <a:cubicBezTo>
                    <a:pt x="6472066" y="2043030"/>
                    <a:pt x="5854132" y="2084755"/>
                    <a:pt x="5329421" y="2080024"/>
                  </a:cubicBezTo>
                  <a:cubicBezTo>
                    <a:pt x="3930194" y="2067408"/>
                    <a:pt x="3170272" y="1635109"/>
                    <a:pt x="2470817" y="1266232"/>
                  </a:cubicBezTo>
                  <a:cubicBezTo>
                    <a:pt x="1771362" y="897351"/>
                    <a:pt x="1158337" y="940868"/>
                    <a:pt x="480783" y="1113500"/>
                  </a:cubicBezTo>
                  <a:cubicBezTo>
                    <a:pt x="353742" y="1145869"/>
                    <a:pt x="201381" y="1207883"/>
                    <a:pt x="37663" y="1287288"/>
                  </a:cubicBezTo>
                  <a:lnTo>
                    <a:pt x="0" y="1306403"/>
                  </a:lnTo>
                  <a:lnTo>
                    <a:pt x="350050" y="0"/>
                  </a:lnTo>
                  <a:close/>
                </a:path>
              </a:pathLst>
            </a:custGeom>
            <a:gradFill>
              <a:gsLst>
                <a:gs pos="32000">
                  <a:schemeClr val="accent4"/>
                </a:gs>
                <a:gs pos="74000">
                  <a:schemeClr val="accent3"/>
                </a:gs>
                <a:gs pos="0">
                  <a:schemeClr val="accent3">
                    <a:lumMod val="20000"/>
                    <a:lumOff val="80000"/>
                    <a:alpha val="0"/>
                  </a:schemeClr>
                </a:gs>
              </a:gsLst>
              <a:lin ang="0" scaled="1"/>
            </a:gradFill>
            <a:ln w="0" cap="flat">
              <a:noFill/>
              <a:prstDash val="solid"/>
              <a:miter/>
            </a:ln>
          </p:spPr>
          <p:txBody>
            <a:bodyPr wrap="square" rtlCol="0" anchor="ctr">
              <a:noAutofit/>
            </a:bodyPr>
            <a:lstStyle/>
            <a:p>
              <a:endParaRPr lang="es-ES"/>
            </a:p>
          </p:txBody>
        </p:sp>
        <p:sp>
          <p:nvSpPr>
            <p:cNvPr id="13" name="Forma libre: forma 12">
              <a:extLst>
                <a:ext uri="{FF2B5EF4-FFF2-40B4-BE49-F238E27FC236}">
                  <a16:creationId xmlns:a16="http://schemas.microsoft.com/office/drawing/2014/main" id="{07AB7D81-B24F-DEE3-250C-5443825BEA76}"/>
                </a:ext>
              </a:extLst>
            </p:cNvPr>
            <p:cNvSpPr/>
            <p:nvPr/>
          </p:nvSpPr>
          <p:spPr>
            <a:xfrm rot="20700000">
              <a:off x="-89446" y="-648584"/>
              <a:ext cx="6814005" cy="1586804"/>
            </a:xfrm>
            <a:custGeom>
              <a:avLst/>
              <a:gdLst>
                <a:gd name="connsiteX0" fmla="*/ 6814005 w 6814005"/>
                <a:gd name="connsiteY0" fmla="*/ 1556379 h 1586804"/>
                <a:gd name="connsiteX1" fmla="*/ 6632405 w 6814005"/>
                <a:gd name="connsiteY1" fmla="*/ 1569107 h 1586804"/>
                <a:gd name="connsiteX2" fmla="*/ 5935910 w 6814005"/>
                <a:gd name="connsiteY2" fmla="*/ 1586428 h 1586804"/>
                <a:gd name="connsiteX3" fmla="*/ 2752705 w 6814005"/>
                <a:gd name="connsiteY3" fmla="*/ 726890 h 1586804"/>
                <a:gd name="connsiteX4" fmla="*/ 536699 w 6814005"/>
                <a:gd name="connsiteY4" fmla="*/ 565572 h 1586804"/>
                <a:gd name="connsiteX5" fmla="*/ 5278 w 6814005"/>
                <a:gd name="connsiteY5" fmla="*/ 688590 h 1586804"/>
                <a:gd name="connsiteX6" fmla="*/ 0 w 6814005"/>
                <a:gd name="connsiteY6" fmla="*/ 690453 h 1586804"/>
                <a:gd name="connsiteX7" fmla="*/ 80337 w 6814005"/>
                <a:gd name="connsiteY7" fmla="*/ 390634 h 1586804"/>
                <a:gd name="connsiteX8" fmla="*/ 120408 w 6814005"/>
                <a:gd name="connsiteY8" fmla="*/ 377806 h 1586804"/>
                <a:gd name="connsiteX9" fmla="*/ 785986 w 6814005"/>
                <a:gd name="connsiteY9" fmla="*/ 104659 h 1586804"/>
                <a:gd name="connsiteX10" fmla="*/ 1005518 w 6814005"/>
                <a:gd name="connsiteY10" fmla="*/ 0 h 1586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14005" h="1586804">
                  <a:moveTo>
                    <a:pt x="6814005" y="1556379"/>
                  </a:moveTo>
                  <a:lnTo>
                    <a:pt x="6632405" y="1569107"/>
                  </a:lnTo>
                  <a:cubicBezTo>
                    <a:pt x="6388728" y="1583276"/>
                    <a:pt x="6155020" y="1588302"/>
                    <a:pt x="5935910" y="1586428"/>
                  </a:cubicBezTo>
                  <a:cubicBezTo>
                    <a:pt x="4377797" y="1573101"/>
                    <a:pt x="3531584" y="1116502"/>
                    <a:pt x="2752705" y="726890"/>
                  </a:cubicBezTo>
                  <a:cubicBezTo>
                    <a:pt x="1973827" y="337272"/>
                    <a:pt x="1530555" y="431258"/>
                    <a:pt x="536699" y="565572"/>
                  </a:cubicBezTo>
                  <a:cubicBezTo>
                    <a:pt x="350352" y="590756"/>
                    <a:pt x="172031" y="634359"/>
                    <a:pt x="5278" y="688590"/>
                  </a:cubicBezTo>
                  <a:lnTo>
                    <a:pt x="0" y="690453"/>
                  </a:lnTo>
                  <a:lnTo>
                    <a:pt x="80337" y="390634"/>
                  </a:lnTo>
                  <a:lnTo>
                    <a:pt x="120408" y="377806"/>
                  </a:lnTo>
                  <a:cubicBezTo>
                    <a:pt x="357141" y="295709"/>
                    <a:pt x="576375" y="201585"/>
                    <a:pt x="785986" y="104659"/>
                  </a:cubicBezTo>
                  <a:lnTo>
                    <a:pt x="1005518" y="0"/>
                  </a:lnTo>
                  <a:close/>
                </a:path>
              </a:pathLst>
            </a:custGeom>
            <a:gradFill flip="none" rotWithShape="1">
              <a:gsLst>
                <a:gs pos="100000">
                  <a:schemeClr val="bg1">
                    <a:alpha val="0"/>
                  </a:schemeClr>
                </a:gs>
                <a:gs pos="48000">
                  <a:schemeClr val="tx2">
                    <a:alpha val="20000"/>
                  </a:schemeClr>
                </a:gs>
                <a:gs pos="1000">
                  <a:schemeClr val="accent3">
                    <a:lumMod val="20000"/>
                    <a:lumOff val="80000"/>
                    <a:alpha val="0"/>
                  </a:schemeClr>
                </a:gs>
              </a:gsLst>
              <a:lin ang="0" scaled="1"/>
              <a:tileRect/>
            </a:gradFill>
            <a:ln w="0" cap="flat">
              <a:noFill/>
              <a:prstDash val="solid"/>
              <a:miter/>
            </a:ln>
          </p:spPr>
          <p:txBody>
            <a:bodyPr wrap="square" rtlCol="0" anchor="ctr">
              <a:noAutofit/>
            </a:bodyPr>
            <a:lstStyle/>
            <a:p>
              <a:endParaRPr lang="es-ES"/>
            </a:p>
          </p:txBody>
        </p:sp>
      </p:grpSp>
      <p:grpSp>
        <p:nvGrpSpPr>
          <p:cNvPr id="23" name="Grupo 22">
            <a:extLst>
              <a:ext uri="{FF2B5EF4-FFF2-40B4-BE49-F238E27FC236}">
                <a16:creationId xmlns:a16="http://schemas.microsoft.com/office/drawing/2014/main" id="{35EBB3C8-C5BF-44E7-AF5F-68F28F734E29}"/>
              </a:ext>
            </a:extLst>
          </p:cNvPr>
          <p:cNvGrpSpPr/>
          <p:nvPr userDrawn="1"/>
        </p:nvGrpSpPr>
        <p:grpSpPr>
          <a:xfrm>
            <a:off x="11219524" y="6216365"/>
            <a:ext cx="578776" cy="245359"/>
            <a:chOff x="6603804" y="6433081"/>
            <a:chExt cx="1596330" cy="676727"/>
          </a:xfrm>
        </p:grpSpPr>
        <p:sp>
          <p:nvSpPr>
            <p:cNvPr id="24" name="Forma libre: forma 23">
              <a:extLst>
                <a:ext uri="{FF2B5EF4-FFF2-40B4-BE49-F238E27FC236}">
                  <a16:creationId xmlns:a16="http://schemas.microsoft.com/office/drawing/2014/main" id="{B0054F7B-1C29-918F-1009-55DFD4DD7C87}"/>
                </a:ext>
              </a:extLst>
            </p:cNvPr>
            <p:cNvSpPr/>
            <p:nvPr/>
          </p:nvSpPr>
          <p:spPr>
            <a:xfrm>
              <a:off x="6603804" y="6434041"/>
              <a:ext cx="389701" cy="675767"/>
            </a:xfrm>
            <a:custGeom>
              <a:avLst/>
              <a:gdLst>
                <a:gd name="connsiteX0" fmla="*/ 160306 w 207740"/>
                <a:gd name="connsiteY0" fmla="*/ 0 h 360235"/>
                <a:gd name="connsiteX1" fmla="*/ 207740 w 207740"/>
                <a:gd name="connsiteY1" fmla="*/ 0 h 360235"/>
                <a:gd name="connsiteX2" fmla="*/ 207740 w 207740"/>
                <a:gd name="connsiteY2" fmla="*/ 354425 h 360235"/>
                <a:gd name="connsiteX3" fmla="*/ 160306 w 207740"/>
                <a:gd name="connsiteY3" fmla="*/ 354425 h 360235"/>
                <a:gd name="connsiteX4" fmla="*/ 160306 w 207740"/>
                <a:gd name="connsiteY4" fmla="*/ 332994 h 360235"/>
                <a:gd name="connsiteX5" fmla="*/ 97155 w 207740"/>
                <a:gd name="connsiteY5" fmla="*/ 360236 h 360235"/>
                <a:gd name="connsiteX6" fmla="*/ 27527 w 207740"/>
                <a:gd name="connsiteY6" fmla="*/ 329565 h 360235"/>
                <a:gd name="connsiteX7" fmla="*/ 0 w 207740"/>
                <a:gd name="connsiteY7" fmla="*/ 251555 h 360235"/>
                <a:gd name="connsiteX8" fmla="*/ 27527 w 207740"/>
                <a:gd name="connsiteY8" fmla="*/ 175165 h 360235"/>
                <a:gd name="connsiteX9" fmla="*/ 96107 w 207740"/>
                <a:gd name="connsiteY9" fmla="*/ 144304 h 360235"/>
                <a:gd name="connsiteX10" fmla="*/ 160306 w 207740"/>
                <a:gd name="connsiteY10" fmla="*/ 173641 h 360235"/>
                <a:gd name="connsiteX11" fmla="*/ 160306 w 207740"/>
                <a:gd name="connsiteY11" fmla="*/ 0 h 360235"/>
                <a:gd name="connsiteX12" fmla="*/ 48197 w 207740"/>
                <a:gd name="connsiteY12" fmla="*/ 251555 h 360235"/>
                <a:gd name="connsiteX13" fmla="*/ 63913 w 207740"/>
                <a:gd name="connsiteY13" fmla="*/ 299371 h 360235"/>
                <a:gd name="connsiteX14" fmla="*/ 104585 w 207740"/>
                <a:gd name="connsiteY14" fmla="*/ 318040 h 360235"/>
                <a:gd name="connsiteX15" fmla="*/ 146971 w 207740"/>
                <a:gd name="connsiteY15" fmla="*/ 300038 h 360235"/>
                <a:gd name="connsiteX16" fmla="*/ 163163 w 207740"/>
                <a:gd name="connsiteY16" fmla="*/ 252603 h 360235"/>
                <a:gd name="connsiteX17" fmla="*/ 146971 w 207740"/>
                <a:gd name="connsiteY17" fmla="*/ 205169 h 360235"/>
                <a:gd name="connsiteX18" fmla="*/ 104966 w 207740"/>
                <a:gd name="connsiteY18" fmla="*/ 186881 h 360235"/>
                <a:gd name="connsiteX19" fmla="*/ 64294 w 207740"/>
                <a:gd name="connsiteY19" fmla="*/ 205359 h 360235"/>
                <a:gd name="connsiteX20" fmla="*/ 48101 w 207740"/>
                <a:gd name="connsiteY20" fmla="*/ 251555 h 36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7740" h="360235">
                  <a:moveTo>
                    <a:pt x="160306" y="0"/>
                  </a:moveTo>
                  <a:lnTo>
                    <a:pt x="207740" y="0"/>
                  </a:lnTo>
                  <a:lnTo>
                    <a:pt x="207740" y="354425"/>
                  </a:lnTo>
                  <a:lnTo>
                    <a:pt x="160306" y="354425"/>
                  </a:lnTo>
                  <a:lnTo>
                    <a:pt x="160306" y="332994"/>
                  </a:lnTo>
                  <a:cubicBezTo>
                    <a:pt x="141732" y="351187"/>
                    <a:pt x="120682" y="360236"/>
                    <a:pt x="97155" y="360236"/>
                  </a:cubicBezTo>
                  <a:cubicBezTo>
                    <a:pt x="69152" y="360236"/>
                    <a:pt x="45911" y="350044"/>
                    <a:pt x="27527" y="329565"/>
                  </a:cubicBezTo>
                  <a:cubicBezTo>
                    <a:pt x="9239" y="308705"/>
                    <a:pt x="0" y="282702"/>
                    <a:pt x="0" y="251555"/>
                  </a:cubicBezTo>
                  <a:cubicBezTo>
                    <a:pt x="0" y="220409"/>
                    <a:pt x="9144" y="195644"/>
                    <a:pt x="27527" y="175165"/>
                  </a:cubicBezTo>
                  <a:cubicBezTo>
                    <a:pt x="45720" y="154591"/>
                    <a:pt x="68580" y="144304"/>
                    <a:pt x="96107" y="144304"/>
                  </a:cubicBezTo>
                  <a:cubicBezTo>
                    <a:pt x="120015" y="144304"/>
                    <a:pt x="141446" y="154115"/>
                    <a:pt x="160306" y="173641"/>
                  </a:cubicBezTo>
                  <a:lnTo>
                    <a:pt x="160306" y="0"/>
                  </a:lnTo>
                  <a:close/>
                  <a:moveTo>
                    <a:pt x="48197" y="251555"/>
                  </a:moveTo>
                  <a:cubicBezTo>
                    <a:pt x="48197" y="271177"/>
                    <a:pt x="53435" y="287084"/>
                    <a:pt x="63913" y="299371"/>
                  </a:cubicBezTo>
                  <a:cubicBezTo>
                    <a:pt x="74676" y="311849"/>
                    <a:pt x="88202" y="318040"/>
                    <a:pt x="104585" y="318040"/>
                  </a:cubicBezTo>
                  <a:cubicBezTo>
                    <a:pt x="122111" y="318040"/>
                    <a:pt x="136208" y="312039"/>
                    <a:pt x="146971" y="300038"/>
                  </a:cubicBezTo>
                  <a:cubicBezTo>
                    <a:pt x="157734" y="287560"/>
                    <a:pt x="163163" y="271748"/>
                    <a:pt x="163163" y="252603"/>
                  </a:cubicBezTo>
                  <a:cubicBezTo>
                    <a:pt x="163163" y="233458"/>
                    <a:pt x="157734" y="217646"/>
                    <a:pt x="146971" y="205169"/>
                  </a:cubicBezTo>
                  <a:cubicBezTo>
                    <a:pt x="136208" y="192977"/>
                    <a:pt x="122206" y="186881"/>
                    <a:pt x="104966" y="186881"/>
                  </a:cubicBezTo>
                  <a:cubicBezTo>
                    <a:pt x="88773" y="186881"/>
                    <a:pt x="75152" y="193072"/>
                    <a:pt x="64294" y="205359"/>
                  </a:cubicBezTo>
                  <a:cubicBezTo>
                    <a:pt x="53531" y="217837"/>
                    <a:pt x="48101" y="233172"/>
                    <a:pt x="48101" y="251555"/>
                  </a:cubicBezTo>
                  <a:close/>
                </a:path>
              </a:pathLst>
            </a:custGeom>
            <a:solidFill>
              <a:schemeClr val="tx2"/>
            </a:solidFill>
            <a:ln w="0" cap="flat">
              <a:noFill/>
              <a:prstDash val="solid"/>
              <a:miter/>
            </a:ln>
          </p:spPr>
          <p:txBody>
            <a:bodyPr rtlCol="0" anchor="ctr"/>
            <a:lstStyle/>
            <a:p>
              <a:endParaRPr lang="es-ES"/>
            </a:p>
          </p:txBody>
        </p:sp>
        <p:sp>
          <p:nvSpPr>
            <p:cNvPr id="25" name="Forma libre: forma 24">
              <a:extLst>
                <a:ext uri="{FF2B5EF4-FFF2-40B4-BE49-F238E27FC236}">
                  <a16:creationId xmlns:a16="http://schemas.microsoft.com/office/drawing/2014/main" id="{BC5D7849-9336-8831-01D4-1E34EA98EDDD}"/>
                </a:ext>
              </a:extLst>
            </p:cNvPr>
            <p:cNvSpPr/>
            <p:nvPr/>
          </p:nvSpPr>
          <p:spPr>
            <a:xfrm>
              <a:off x="7027793" y="6498787"/>
              <a:ext cx="195674" cy="599409"/>
            </a:xfrm>
            <a:custGeom>
              <a:avLst/>
              <a:gdLst>
                <a:gd name="connsiteX0" fmla="*/ 68781 w 104309"/>
                <a:gd name="connsiteY0" fmla="*/ 110075 h 319530"/>
                <a:gd name="connsiteX1" fmla="*/ 104310 w 104309"/>
                <a:gd name="connsiteY1" fmla="*/ 311339 h 319530"/>
                <a:gd name="connsiteX2" fmla="*/ 57828 w 104309"/>
                <a:gd name="connsiteY2" fmla="*/ 319530 h 319530"/>
                <a:gd name="connsiteX3" fmla="*/ 22299 w 104309"/>
                <a:gd name="connsiteY3" fmla="*/ 118267 h 319530"/>
                <a:gd name="connsiteX4" fmla="*/ 68781 w 104309"/>
                <a:gd name="connsiteY4" fmla="*/ 110075 h 319530"/>
                <a:gd name="connsiteX5" fmla="*/ 487 w 104309"/>
                <a:gd name="connsiteY5" fmla="*/ 35876 h 319530"/>
                <a:gd name="connsiteX6" fmla="*/ 5631 w 104309"/>
                <a:gd name="connsiteY6" fmla="*/ 13206 h 319530"/>
                <a:gd name="connsiteX7" fmla="*/ 25347 w 104309"/>
                <a:gd name="connsiteY7" fmla="*/ 538 h 319530"/>
                <a:gd name="connsiteX8" fmla="*/ 48398 w 104309"/>
                <a:gd name="connsiteY8" fmla="*/ 5681 h 319530"/>
                <a:gd name="connsiteX9" fmla="*/ 61066 w 104309"/>
                <a:gd name="connsiteY9" fmla="*/ 25398 h 319530"/>
                <a:gd name="connsiteX10" fmla="*/ 55923 w 104309"/>
                <a:gd name="connsiteY10" fmla="*/ 48449 h 319530"/>
                <a:gd name="connsiteX11" fmla="*/ 36206 w 104309"/>
                <a:gd name="connsiteY11" fmla="*/ 61117 h 319530"/>
                <a:gd name="connsiteX12" fmla="*/ 13155 w 104309"/>
                <a:gd name="connsiteY12" fmla="*/ 56069 h 319530"/>
                <a:gd name="connsiteX13" fmla="*/ 487 w 104309"/>
                <a:gd name="connsiteY13" fmla="*/ 35971 h 319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4309" h="319530">
                  <a:moveTo>
                    <a:pt x="68781" y="110075"/>
                  </a:moveTo>
                  <a:lnTo>
                    <a:pt x="104310" y="311339"/>
                  </a:lnTo>
                  <a:lnTo>
                    <a:pt x="57828" y="319530"/>
                  </a:lnTo>
                  <a:lnTo>
                    <a:pt x="22299" y="118267"/>
                  </a:lnTo>
                  <a:lnTo>
                    <a:pt x="68781" y="110075"/>
                  </a:lnTo>
                  <a:close/>
                  <a:moveTo>
                    <a:pt x="487" y="35876"/>
                  </a:moveTo>
                  <a:cubicBezTo>
                    <a:pt x="-942" y="27779"/>
                    <a:pt x="773" y="20159"/>
                    <a:pt x="5631" y="13206"/>
                  </a:cubicBezTo>
                  <a:cubicBezTo>
                    <a:pt x="10488" y="6253"/>
                    <a:pt x="17061" y="2062"/>
                    <a:pt x="25347" y="538"/>
                  </a:cubicBezTo>
                  <a:cubicBezTo>
                    <a:pt x="33729" y="-986"/>
                    <a:pt x="41445" y="728"/>
                    <a:pt x="48398" y="5681"/>
                  </a:cubicBezTo>
                  <a:cubicBezTo>
                    <a:pt x="55351" y="10444"/>
                    <a:pt x="59542" y="17016"/>
                    <a:pt x="61066" y="25398"/>
                  </a:cubicBezTo>
                  <a:cubicBezTo>
                    <a:pt x="62590" y="33780"/>
                    <a:pt x="60876" y="41495"/>
                    <a:pt x="55923" y="48449"/>
                  </a:cubicBezTo>
                  <a:cubicBezTo>
                    <a:pt x="51160" y="55402"/>
                    <a:pt x="44588" y="59593"/>
                    <a:pt x="36206" y="61117"/>
                  </a:cubicBezTo>
                  <a:cubicBezTo>
                    <a:pt x="27824" y="62641"/>
                    <a:pt x="20109" y="60926"/>
                    <a:pt x="13155" y="56069"/>
                  </a:cubicBezTo>
                  <a:cubicBezTo>
                    <a:pt x="6202" y="51211"/>
                    <a:pt x="1916" y="44448"/>
                    <a:pt x="487" y="35971"/>
                  </a:cubicBezTo>
                  <a:close/>
                </a:path>
              </a:pathLst>
            </a:custGeom>
            <a:solidFill>
              <a:schemeClr val="accent1"/>
            </a:solidFill>
            <a:ln w="0" cap="flat">
              <a:noFill/>
              <a:prstDash val="solid"/>
              <a:miter/>
            </a:ln>
          </p:spPr>
          <p:txBody>
            <a:bodyPr rtlCol="0" anchor="ctr"/>
            <a:lstStyle/>
            <a:p>
              <a:endParaRPr lang="es-ES"/>
            </a:p>
          </p:txBody>
        </p:sp>
        <p:sp>
          <p:nvSpPr>
            <p:cNvPr id="27" name="Forma libre: forma 26">
              <a:extLst>
                <a:ext uri="{FF2B5EF4-FFF2-40B4-BE49-F238E27FC236}">
                  <a16:creationId xmlns:a16="http://schemas.microsoft.com/office/drawing/2014/main" id="{C3EE44E6-DE3E-1CE9-F453-FA5242990AA2}"/>
                </a:ext>
              </a:extLst>
            </p:cNvPr>
            <p:cNvSpPr/>
            <p:nvPr/>
          </p:nvSpPr>
          <p:spPr>
            <a:xfrm rot="20520000">
              <a:off x="7253054" y="6433081"/>
              <a:ext cx="88625" cy="664868"/>
            </a:xfrm>
            <a:custGeom>
              <a:avLst/>
              <a:gdLst>
                <a:gd name="connsiteX0" fmla="*/ 0 w 47244"/>
                <a:gd name="connsiteY0" fmla="*/ 0 h 354425"/>
                <a:gd name="connsiteX1" fmla="*/ 47244 w 47244"/>
                <a:gd name="connsiteY1" fmla="*/ 0 h 354425"/>
                <a:gd name="connsiteX2" fmla="*/ 47244 w 47244"/>
                <a:gd name="connsiteY2" fmla="*/ 354425 h 354425"/>
                <a:gd name="connsiteX3" fmla="*/ 0 w 47244"/>
                <a:gd name="connsiteY3" fmla="*/ 354425 h 354425"/>
              </a:gdLst>
              <a:ahLst/>
              <a:cxnLst>
                <a:cxn ang="0">
                  <a:pos x="connsiteX0" y="connsiteY0"/>
                </a:cxn>
                <a:cxn ang="0">
                  <a:pos x="connsiteX1" y="connsiteY1"/>
                </a:cxn>
                <a:cxn ang="0">
                  <a:pos x="connsiteX2" y="connsiteY2"/>
                </a:cxn>
                <a:cxn ang="0">
                  <a:pos x="connsiteX3" y="connsiteY3"/>
                </a:cxn>
              </a:cxnLst>
              <a:rect l="l" t="t" r="r" b="b"/>
              <a:pathLst>
                <a:path w="47244" h="354425">
                  <a:moveTo>
                    <a:pt x="0" y="0"/>
                  </a:moveTo>
                  <a:lnTo>
                    <a:pt x="47244" y="0"/>
                  </a:lnTo>
                  <a:lnTo>
                    <a:pt x="47244" y="354425"/>
                  </a:lnTo>
                  <a:lnTo>
                    <a:pt x="0" y="354425"/>
                  </a:lnTo>
                  <a:close/>
                </a:path>
              </a:pathLst>
            </a:custGeom>
            <a:solidFill>
              <a:schemeClr val="accent5"/>
            </a:solidFill>
            <a:ln w="0" cap="flat">
              <a:noFill/>
              <a:prstDash val="solid"/>
              <a:miter/>
            </a:ln>
          </p:spPr>
          <p:txBody>
            <a:bodyPr rtlCol="0" anchor="ctr"/>
            <a:lstStyle/>
            <a:p>
              <a:endParaRPr lang="es-ES"/>
            </a:p>
          </p:txBody>
        </p:sp>
        <p:sp>
          <p:nvSpPr>
            <p:cNvPr id="28" name="Forma libre: forma 27">
              <a:extLst>
                <a:ext uri="{FF2B5EF4-FFF2-40B4-BE49-F238E27FC236}">
                  <a16:creationId xmlns:a16="http://schemas.microsoft.com/office/drawing/2014/main" id="{F6E5B3AC-99C1-C311-C4E5-F6CCAFCD69F3}"/>
                </a:ext>
              </a:extLst>
            </p:cNvPr>
            <p:cNvSpPr/>
            <p:nvPr/>
          </p:nvSpPr>
          <p:spPr>
            <a:xfrm>
              <a:off x="7429128" y="6697593"/>
              <a:ext cx="396668" cy="409713"/>
            </a:xfrm>
            <a:custGeom>
              <a:avLst/>
              <a:gdLst>
                <a:gd name="connsiteX0" fmla="*/ 52864 w 211454"/>
                <a:gd name="connsiteY0" fmla="*/ 0 h 218408"/>
                <a:gd name="connsiteX1" fmla="*/ 105727 w 211454"/>
                <a:gd name="connsiteY1" fmla="*/ 114776 h 218408"/>
                <a:gd name="connsiteX2" fmla="*/ 158401 w 211454"/>
                <a:gd name="connsiteY2" fmla="*/ 0 h 218408"/>
                <a:gd name="connsiteX3" fmla="*/ 211455 w 211454"/>
                <a:gd name="connsiteY3" fmla="*/ 0 h 218408"/>
                <a:gd name="connsiteX4" fmla="*/ 105346 w 211454"/>
                <a:gd name="connsiteY4" fmla="*/ 218408 h 218408"/>
                <a:gd name="connsiteX5" fmla="*/ 0 w 211454"/>
                <a:gd name="connsiteY5" fmla="*/ 0 h 218408"/>
                <a:gd name="connsiteX6" fmla="*/ 52864 w 211454"/>
                <a:gd name="connsiteY6" fmla="*/ 0 h 218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454" h="218408">
                  <a:moveTo>
                    <a:pt x="52864" y="0"/>
                  </a:moveTo>
                  <a:lnTo>
                    <a:pt x="105727" y="114776"/>
                  </a:lnTo>
                  <a:lnTo>
                    <a:pt x="158401" y="0"/>
                  </a:lnTo>
                  <a:lnTo>
                    <a:pt x="211455" y="0"/>
                  </a:lnTo>
                  <a:lnTo>
                    <a:pt x="105346" y="218408"/>
                  </a:lnTo>
                  <a:lnTo>
                    <a:pt x="0" y="0"/>
                  </a:lnTo>
                  <a:lnTo>
                    <a:pt x="52864" y="0"/>
                  </a:lnTo>
                  <a:close/>
                </a:path>
              </a:pathLst>
            </a:custGeom>
            <a:solidFill>
              <a:schemeClr val="accent2"/>
            </a:solidFill>
            <a:ln w="0" cap="flat">
              <a:noFill/>
              <a:prstDash val="solid"/>
              <a:miter/>
            </a:ln>
          </p:spPr>
          <p:txBody>
            <a:bodyPr rtlCol="0" anchor="ctr"/>
            <a:lstStyle/>
            <a:p>
              <a:endParaRPr lang="es-ES"/>
            </a:p>
          </p:txBody>
        </p:sp>
        <p:sp>
          <p:nvSpPr>
            <p:cNvPr id="29" name="Forma libre: forma 28">
              <a:extLst>
                <a:ext uri="{FF2B5EF4-FFF2-40B4-BE49-F238E27FC236}">
                  <a16:creationId xmlns:a16="http://schemas.microsoft.com/office/drawing/2014/main" id="{081DC6C2-416D-27C1-8678-C9B4F22B149A}"/>
                </a:ext>
              </a:extLst>
            </p:cNvPr>
            <p:cNvSpPr/>
            <p:nvPr/>
          </p:nvSpPr>
          <p:spPr>
            <a:xfrm>
              <a:off x="7829194" y="6702596"/>
              <a:ext cx="370940" cy="405067"/>
            </a:xfrm>
            <a:custGeom>
              <a:avLst/>
              <a:gdLst>
                <a:gd name="connsiteX0" fmla="*/ 195834 w 197739"/>
                <a:gd name="connsiteY0" fmla="*/ 118967 h 215931"/>
                <a:gd name="connsiteX1" fmla="*/ 49340 w 197739"/>
                <a:gd name="connsiteY1" fmla="*/ 118967 h 215931"/>
                <a:gd name="connsiteX2" fmla="*/ 65723 w 197739"/>
                <a:gd name="connsiteY2" fmla="*/ 159068 h 215931"/>
                <a:gd name="connsiteX3" fmla="*/ 102870 w 197739"/>
                <a:gd name="connsiteY3" fmla="*/ 173736 h 215931"/>
                <a:gd name="connsiteX4" fmla="*/ 132017 w 197739"/>
                <a:gd name="connsiteY4" fmla="*/ 165354 h 215931"/>
                <a:gd name="connsiteX5" fmla="*/ 157829 w 197739"/>
                <a:gd name="connsiteY5" fmla="*/ 134303 h 215931"/>
                <a:gd name="connsiteX6" fmla="*/ 197739 w 197739"/>
                <a:gd name="connsiteY6" fmla="*/ 156591 h 215931"/>
                <a:gd name="connsiteX7" fmla="*/ 178213 w 197739"/>
                <a:gd name="connsiteY7" fmla="*/ 183642 h 215931"/>
                <a:gd name="connsiteX8" fmla="*/ 156210 w 197739"/>
                <a:gd name="connsiteY8" fmla="*/ 202121 h 215931"/>
                <a:gd name="connsiteX9" fmla="*/ 130778 w 197739"/>
                <a:gd name="connsiteY9" fmla="*/ 212598 h 215931"/>
                <a:gd name="connsiteX10" fmla="*/ 101155 w 197739"/>
                <a:gd name="connsiteY10" fmla="*/ 215932 h 215931"/>
                <a:gd name="connsiteX11" fmla="*/ 27718 w 197739"/>
                <a:gd name="connsiteY11" fmla="*/ 186595 h 215931"/>
                <a:gd name="connsiteX12" fmla="*/ 0 w 197739"/>
                <a:gd name="connsiteY12" fmla="*/ 108109 h 215931"/>
                <a:gd name="connsiteX13" fmla="*/ 26860 w 197739"/>
                <a:gd name="connsiteY13" fmla="*/ 29623 h 215931"/>
                <a:gd name="connsiteX14" fmla="*/ 98584 w 197739"/>
                <a:gd name="connsiteY14" fmla="*/ 0 h 215931"/>
                <a:gd name="connsiteX15" fmla="*/ 169926 w 197739"/>
                <a:gd name="connsiteY15" fmla="*/ 28765 h 215931"/>
                <a:gd name="connsiteX16" fmla="*/ 195929 w 197739"/>
                <a:gd name="connsiteY16" fmla="*/ 107918 h 215931"/>
                <a:gd name="connsiteX17" fmla="*/ 195739 w 197739"/>
                <a:gd name="connsiteY17" fmla="*/ 119063 h 215931"/>
                <a:gd name="connsiteX18" fmla="*/ 147352 w 197739"/>
                <a:gd name="connsiteY18" fmla="*/ 80296 h 215931"/>
                <a:gd name="connsiteX19" fmla="*/ 99727 w 197739"/>
                <a:gd name="connsiteY19" fmla="*/ 42482 h 215931"/>
                <a:gd name="connsiteX20" fmla="*/ 83534 w 197739"/>
                <a:gd name="connsiteY20" fmla="*/ 45244 h 215931"/>
                <a:gd name="connsiteX21" fmla="*/ 69723 w 197739"/>
                <a:gd name="connsiteY21" fmla="*/ 52769 h 215931"/>
                <a:gd name="connsiteX22" fmla="*/ 59246 w 197739"/>
                <a:gd name="connsiteY22" fmla="*/ 64484 h 215931"/>
                <a:gd name="connsiteX23" fmla="*/ 52578 w 197739"/>
                <a:gd name="connsiteY23" fmla="*/ 80201 h 215931"/>
                <a:gd name="connsiteX24" fmla="*/ 147447 w 197739"/>
                <a:gd name="connsiteY24" fmla="*/ 80201 h 21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39" h="215931">
                  <a:moveTo>
                    <a:pt x="195834" y="118967"/>
                  </a:moveTo>
                  <a:lnTo>
                    <a:pt x="49340" y="118967"/>
                  </a:lnTo>
                  <a:cubicBezTo>
                    <a:pt x="50578" y="135731"/>
                    <a:pt x="56102" y="149162"/>
                    <a:pt x="65723" y="159068"/>
                  </a:cubicBezTo>
                  <a:cubicBezTo>
                    <a:pt x="75343" y="168878"/>
                    <a:pt x="87725" y="173736"/>
                    <a:pt x="102870" y="173736"/>
                  </a:cubicBezTo>
                  <a:cubicBezTo>
                    <a:pt x="114586" y="173736"/>
                    <a:pt x="124301" y="170974"/>
                    <a:pt x="132017" y="165354"/>
                  </a:cubicBezTo>
                  <a:cubicBezTo>
                    <a:pt x="139541" y="159734"/>
                    <a:pt x="148209" y="149447"/>
                    <a:pt x="157829" y="134303"/>
                  </a:cubicBezTo>
                  <a:lnTo>
                    <a:pt x="197739" y="156591"/>
                  </a:lnTo>
                  <a:cubicBezTo>
                    <a:pt x="191548" y="167069"/>
                    <a:pt x="185071" y="176117"/>
                    <a:pt x="178213" y="183642"/>
                  </a:cubicBezTo>
                  <a:cubicBezTo>
                    <a:pt x="171355" y="191072"/>
                    <a:pt x="164021" y="197168"/>
                    <a:pt x="156210" y="202121"/>
                  </a:cubicBezTo>
                  <a:cubicBezTo>
                    <a:pt x="148400" y="206883"/>
                    <a:pt x="139922" y="210407"/>
                    <a:pt x="130778" y="212598"/>
                  </a:cubicBezTo>
                  <a:cubicBezTo>
                    <a:pt x="121729" y="214789"/>
                    <a:pt x="111823" y="215932"/>
                    <a:pt x="101155" y="215932"/>
                  </a:cubicBezTo>
                  <a:cubicBezTo>
                    <a:pt x="70675" y="215932"/>
                    <a:pt x="46196" y="206121"/>
                    <a:pt x="27718" y="186595"/>
                  </a:cubicBezTo>
                  <a:cubicBezTo>
                    <a:pt x="9239" y="166878"/>
                    <a:pt x="0" y="140684"/>
                    <a:pt x="0" y="108109"/>
                  </a:cubicBezTo>
                  <a:cubicBezTo>
                    <a:pt x="0" y="75533"/>
                    <a:pt x="8954" y="49625"/>
                    <a:pt x="26860" y="29623"/>
                  </a:cubicBezTo>
                  <a:cubicBezTo>
                    <a:pt x="44863" y="9906"/>
                    <a:pt x="68866" y="0"/>
                    <a:pt x="98584" y="0"/>
                  </a:cubicBezTo>
                  <a:cubicBezTo>
                    <a:pt x="128302" y="0"/>
                    <a:pt x="152400" y="9620"/>
                    <a:pt x="169926" y="28765"/>
                  </a:cubicBezTo>
                  <a:cubicBezTo>
                    <a:pt x="187261" y="47815"/>
                    <a:pt x="195929" y="74200"/>
                    <a:pt x="195929" y="107918"/>
                  </a:cubicBezTo>
                  <a:lnTo>
                    <a:pt x="195739" y="119063"/>
                  </a:lnTo>
                  <a:close/>
                  <a:moveTo>
                    <a:pt x="147352" y="80296"/>
                  </a:moveTo>
                  <a:cubicBezTo>
                    <a:pt x="140779" y="55150"/>
                    <a:pt x="124873" y="42482"/>
                    <a:pt x="99727" y="42482"/>
                  </a:cubicBezTo>
                  <a:cubicBezTo>
                    <a:pt x="94012" y="42482"/>
                    <a:pt x="88582" y="43434"/>
                    <a:pt x="83534" y="45244"/>
                  </a:cubicBezTo>
                  <a:cubicBezTo>
                    <a:pt x="78486" y="46958"/>
                    <a:pt x="73914" y="49435"/>
                    <a:pt x="69723" y="52769"/>
                  </a:cubicBezTo>
                  <a:cubicBezTo>
                    <a:pt x="65627" y="56007"/>
                    <a:pt x="62198" y="59912"/>
                    <a:pt x="59246" y="64484"/>
                  </a:cubicBezTo>
                  <a:cubicBezTo>
                    <a:pt x="56293" y="69056"/>
                    <a:pt x="54102" y="74390"/>
                    <a:pt x="52578" y="80201"/>
                  </a:cubicBezTo>
                  <a:lnTo>
                    <a:pt x="147447" y="80201"/>
                  </a:lnTo>
                  <a:close/>
                </a:path>
              </a:pathLst>
            </a:custGeom>
            <a:solidFill>
              <a:schemeClr val="accent3"/>
            </a:solidFill>
            <a:ln w="0" cap="flat">
              <a:noFill/>
              <a:prstDash val="solid"/>
              <a:miter/>
            </a:ln>
          </p:spPr>
          <p:txBody>
            <a:bodyPr rtlCol="0" anchor="ctr"/>
            <a:lstStyle/>
            <a:p>
              <a:endParaRPr lang="es-ES" dirty="0"/>
            </a:p>
          </p:txBody>
        </p:sp>
      </p:grpSp>
    </p:spTree>
    <p:extLst>
      <p:ext uri="{BB962C8B-B14F-4D97-AF65-F5344CB8AC3E}">
        <p14:creationId xmlns:p14="http://schemas.microsoft.com/office/powerpoint/2010/main" val="38589107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BLOQUE 1">
    <p:spTree>
      <p:nvGrpSpPr>
        <p:cNvPr id="1" name=""/>
        <p:cNvGrpSpPr/>
        <p:nvPr/>
      </p:nvGrpSpPr>
      <p:grpSpPr>
        <a:xfrm>
          <a:off x="0" y="0"/>
          <a:ext cx="0" cy="0"/>
          <a:chOff x="0" y="0"/>
          <a:chExt cx="0" cy="0"/>
        </a:xfrm>
      </p:grpSpPr>
      <p:sp>
        <p:nvSpPr>
          <p:cNvPr id="31" name="Forma libre: forma 30">
            <a:extLst>
              <a:ext uri="{FF2B5EF4-FFF2-40B4-BE49-F238E27FC236}">
                <a16:creationId xmlns:a16="http://schemas.microsoft.com/office/drawing/2014/main" id="{F29951C3-DDCE-04F7-DC76-462C5951E859}"/>
              </a:ext>
            </a:extLst>
          </p:cNvPr>
          <p:cNvSpPr/>
          <p:nvPr userDrawn="1"/>
        </p:nvSpPr>
        <p:spPr>
          <a:xfrm rot="20700000">
            <a:off x="7205357" y="6520569"/>
            <a:ext cx="5307954" cy="1978980"/>
          </a:xfrm>
          <a:custGeom>
            <a:avLst/>
            <a:gdLst>
              <a:gd name="connsiteX0" fmla="*/ 594699 w 5307954"/>
              <a:gd name="connsiteY0" fmla="*/ 1238343 h 1978980"/>
              <a:gd name="connsiteX1" fmla="*/ 417528 w 5307954"/>
              <a:gd name="connsiteY1" fmla="*/ 1899552 h 1978980"/>
              <a:gd name="connsiteX2" fmla="*/ 393721 w 5307954"/>
              <a:gd name="connsiteY2" fmla="*/ 1917349 h 1978980"/>
              <a:gd name="connsiteX3" fmla="*/ 316520 w 5307954"/>
              <a:gd name="connsiteY3" fmla="*/ 1978980 h 1978980"/>
              <a:gd name="connsiteX4" fmla="*/ 0 w 5307954"/>
              <a:gd name="connsiteY4" fmla="*/ 1246124 h 1978980"/>
              <a:gd name="connsiteX5" fmla="*/ 126925 w 5307954"/>
              <a:gd name="connsiteY5" fmla="*/ 1245382 h 1978980"/>
              <a:gd name="connsiteX6" fmla="*/ 575933 w 5307954"/>
              <a:gd name="connsiteY6" fmla="*/ 1239601 h 1978980"/>
              <a:gd name="connsiteX7" fmla="*/ 5307954 w 5307954"/>
              <a:gd name="connsiteY7" fmla="*/ 97440 h 1978980"/>
              <a:gd name="connsiteX8" fmla="*/ 5075924 w 5307954"/>
              <a:gd name="connsiteY8" fmla="*/ 963387 h 1978980"/>
              <a:gd name="connsiteX9" fmla="*/ 2998542 w 5307954"/>
              <a:gd name="connsiteY9" fmla="*/ 406754 h 1978980"/>
              <a:gd name="connsiteX10" fmla="*/ 3131013 w 5307954"/>
              <a:gd name="connsiteY10" fmla="*/ 344724 h 1978980"/>
              <a:gd name="connsiteX11" fmla="*/ 4882838 w 5307954"/>
              <a:gd name="connsiteY11" fmla="*/ 18278 h 1978980"/>
              <a:gd name="connsiteX12" fmla="*/ 5155855 w 5307954"/>
              <a:gd name="connsiteY12" fmla="*/ 61460 h 197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07954" h="1978980">
                <a:moveTo>
                  <a:pt x="594699" y="1238343"/>
                </a:moveTo>
                <a:lnTo>
                  <a:pt x="417528" y="1899552"/>
                </a:lnTo>
                <a:lnTo>
                  <a:pt x="393721" y="1917349"/>
                </a:lnTo>
                <a:cubicBezTo>
                  <a:pt x="343434" y="1955839"/>
                  <a:pt x="316520" y="1978980"/>
                  <a:pt x="316520" y="1978980"/>
                </a:cubicBezTo>
                <a:lnTo>
                  <a:pt x="0" y="1246124"/>
                </a:lnTo>
                <a:lnTo>
                  <a:pt x="126925" y="1245382"/>
                </a:lnTo>
                <a:cubicBezTo>
                  <a:pt x="311383" y="1242242"/>
                  <a:pt x="445405" y="1245089"/>
                  <a:pt x="575933" y="1239601"/>
                </a:cubicBezTo>
                <a:close/>
                <a:moveTo>
                  <a:pt x="5307954" y="97440"/>
                </a:moveTo>
                <a:lnTo>
                  <a:pt x="5075924" y="963387"/>
                </a:lnTo>
                <a:lnTo>
                  <a:pt x="2998542" y="406754"/>
                </a:lnTo>
                <a:lnTo>
                  <a:pt x="3131013" y="344724"/>
                </a:lnTo>
                <a:cubicBezTo>
                  <a:pt x="3658898" y="110059"/>
                  <a:pt x="4193048" y="-57068"/>
                  <a:pt x="4882838" y="18278"/>
                </a:cubicBezTo>
                <a:cubicBezTo>
                  <a:pt x="4969063" y="27697"/>
                  <a:pt x="5060328" y="42291"/>
                  <a:pt x="5155855" y="61460"/>
                </a:cubicBezTo>
                <a:close/>
              </a:path>
            </a:pathLst>
          </a:custGeom>
          <a:gradFill flip="none" rotWithShape="1">
            <a:gsLst>
              <a:gs pos="96000">
                <a:schemeClr val="accent5">
                  <a:lumMod val="20000"/>
                  <a:lumOff val="80000"/>
                </a:schemeClr>
              </a:gs>
              <a:gs pos="55000">
                <a:srgbClr val="70C8CA">
                  <a:alpha val="22000"/>
                </a:srgbClr>
              </a:gs>
              <a:gs pos="1000">
                <a:schemeClr val="accent3">
                  <a:lumMod val="20000"/>
                  <a:lumOff val="80000"/>
                  <a:alpha val="0"/>
                </a:schemeClr>
              </a:gs>
            </a:gsLst>
            <a:lin ang="0" scaled="1"/>
            <a:tileRect/>
          </a:gradFill>
          <a:ln w="0" cap="flat">
            <a:noFill/>
            <a:prstDash val="solid"/>
            <a:miter/>
          </a:ln>
        </p:spPr>
        <p:txBody>
          <a:bodyPr wrap="square" rtlCol="0" anchor="ctr">
            <a:noAutofit/>
          </a:bodyPr>
          <a:lstStyle/>
          <a:p>
            <a:endParaRPr lang="es-ES"/>
          </a:p>
        </p:txBody>
      </p:sp>
      <p:grpSp>
        <p:nvGrpSpPr>
          <p:cNvPr id="18" name="Grupo 17">
            <a:extLst>
              <a:ext uri="{FF2B5EF4-FFF2-40B4-BE49-F238E27FC236}">
                <a16:creationId xmlns:a16="http://schemas.microsoft.com/office/drawing/2014/main" id="{82C78DFD-BBF6-0329-D738-1E2D9507E597}"/>
              </a:ext>
            </a:extLst>
          </p:cNvPr>
          <p:cNvGrpSpPr/>
          <p:nvPr userDrawn="1"/>
        </p:nvGrpSpPr>
        <p:grpSpPr>
          <a:xfrm>
            <a:off x="-337932" y="-943141"/>
            <a:ext cx="7373001" cy="1886282"/>
            <a:chOff x="-193553" y="-891671"/>
            <a:chExt cx="8335417" cy="2132503"/>
          </a:xfrm>
        </p:grpSpPr>
        <p:sp>
          <p:nvSpPr>
            <p:cNvPr id="17" name="Forma libre: forma 16">
              <a:extLst>
                <a:ext uri="{FF2B5EF4-FFF2-40B4-BE49-F238E27FC236}">
                  <a16:creationId xmlns:a16="http://schemas.microsoft.com/office/drawing/2014/main" id="{8282C2A4-FF1D-14CE-8718-FC3B458AB8E8}"/>
                </a:ext>
              </a:extLst>
            </p:cNvPr>
            <p:cNvSpPr/>
            <p:nvPr/>
          </p:nvSpPr>
          <p:spPr>
            <a:xfrm rot="21072818">
              <a:off x="-50932" y="-614270"/>
              <a:ext cx="8192796" cy="1855102"/>
            </a:xfrm>
            <a:custGeom>
              <a:avLst/>
              <a:gdLst>
                <a:gd name="connsiteX0" fmla="*/ 8192796 w 8192796"/>
                <a:gd name="connsiteY0" fmla="*/ 1243709 h 1855102"/>
                <a:gd name="connsiteX1" fmla="*/ 8060201 w 8192796"/>
                <a:gd name="connsiteY1" fmla="*/ 1304899 h 1855102"/>
                <a:gd name="connsiteX2" fmla="*/ 5024689 w 8192796"/>
                <a:gd name="connsiteY2" fmla="*/ 1854746 h 1855102"/>
                <a:gd name="connsiteX3" fmla="*/ 2166085 w 8192796"/>
                <a:gd name="connsiteY3" fmla="*/ 1040955 h 1855102"/>
                <a:gd name="connsiteX4" fmla="*/ 176051 w 8192796"/>
                <a:gd name="connsiteY4" fmla="*/ 888223 h 1855102"/>
                <a:gd name="connsiteX5" fmla="*/ 41087 w 8192796"/>
                <a:gd name="connsiteY5" fmla="*/ 930020 h 1855102"/>
                <a:gd name="connsiteX6" fmla="*/ 0 w 8192796"/>
                <a:gd name="connsiteY6" fmla="*/ 946272 h 1855102"/>
                <a:gd name="connsiteX7" fmla="*/ 146261 w 8192796"/>
                <a:gd name="connsiteY7" fmla="*/ 0 h 1855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2796" h="1855102">
                  <a:moveTo>
                    <a:pt x="8192796" y="1243709"/>
                  </a:moveTo>
                  <a:lnTo>
                    <a:pt x="8060201" y="1304899"/>
                  </a:lnTo>
                  <a:cubicBezTo>
                    <a:pt x="7032679" y="1741470"/>
                    <a:pt x="5899207" y="1862633"/>
                    <a:pt x="5024689" y="1854746"/>
                  </a:cubicBezTo>
                  <a:cubicBezTo>
                    <a:pt x="3625462" y="1842131"/>
                    <a:pt x="2865540" y="1409833"/>
                    <a:pt x="2166085" y="1040955"/>
                  </a:cubicBezTo>
                  <a:cubicBezTo>
                    <a:pt x="1466629" y="672074"/>
                    <a:pt x="853605" y="715591"/>
                    <a:pt x="176051" y="888223"/>
                  </a:cubicBezTo>
                  <a:cubicBezTo>
                    <a:pt x="133704" y="899013"/>
                    <a:pt x="88544" y="913096"/>
                    <a:pt x="41087" y="930020"/>
                  </a:cubicBezTo>
                  <a:lnTo>
                    <a:pt x="0" y="946272"/>
                  </a:lnTo>
                  <a:lnTo>
                    <a:pt x="146261" y="0"/>
                  </a:lnTo>
                  <a:close/>
                </a:path>
              </a:pathLst>
            </a:custGeom>
            <a:gradFill>
              <a:gsLst>
                <a:gs pos="71000">
                  <a:srgbClr val="70C8CA">
                    <a:alpha val="88000"/>
                  </a:srgbClr>
                </a:gs>
                <a:gs pos="100000">
                  <a:schemeClr val="accent3">
                    <a:alpha val="78000"/>
                  </a:schemeClr>
                </a:gs>
                <a:gs pos="0">
                  <a:schemeClr val="accent3">
                    <a:lumMod val="20000"/>
                    <a:lumOff val="80000"/>
                    <a:alpha val="0"/>
                  </a:schemeClr>
                </a:gs>
              </a:gsLst>
              <a:lin ang="0" scaled="1"/>
            </a:gradFill>
            <a:ln w="0" cap="flat">
              <a:noFill/>
              <a:prstDash val="solid"/>
              <a:miter/>
            </a:ln>
          </p:spPr>
          <p:txBody>
            <a:bodyPr wrap="square" rtlCol="0" anchor="ctr">
              <a:noAutofit/>
            </a:bodyPr>
            <a:lstStyle/>
            <a:p>
              <a:endParaRPr lang="es-ES"/>
            </a:p>
          </p:txBody>
        </p:sp>
        <p:sp>
          <p:nvSpPr>
            <p:cNvPr id="15" name="Forma libre: forma 14">
              <a:extLst>
                <a:ext uri="{FF2B5EF4-FFF2-40B4-BE49-F238E27FC236}">
                  <a16:creationId xmlns:a16="http://schemas.microsoft.com/office/drawing/2014/main" id="{B388581D-CDB0-55C0-29EF-431B3F4F43C8}"/>
                </a:ext>
              </a:extLst>
            </p:cNvPr>
            <p:cNvSpPr/>
            <p:nvPr/>
          </p:nvSpPr>
          <p:spPr>
            <a:xfrm rot="20700000">
              <a:off x="-193553" y="-891671"/>
              <a:ext cx="7316526" cy="2080380"/>
            </a:xfrm>
            <a:custGeom>
              <a:avLst/>
              <a:gdLst>
                <a:gd name="connsiteX0" fmla="*/ 7316526 w 7316526"/>
                <a:gd name="connsiteY0" fmla="*/ 1866661 h 2080380"/>
                <a:gd name="connsiteX1" fmla="*/ 7104404 w 7316526"/>
                <a:gd name="connsiteY1" fmla="*/ 1914592 h 2080380"/>
                <a:gd name="connsiteX2" fmla="*/ 5329421 w 7316526"/>
                <a:gd name="connsiteY2" fmla="*/ 2080024 h 2080380"/>
                <a:gd name="connsiteX3" fmla="*/ 2470817 w 7316526"/>
                <a:gd name="connsiteY3" fmla="*/ 1266232 h 2080380"/>
                <a:gd name="connsiteX4" fmla="*/ 480783 w 7316526"/>
                <a:gd name="connsiteY4" fmla="*/ 1113500 h 2080380"/>
                <a:gd name="connsiteX5" fmla="*/ 37663 w 7316526"/>
                <a:gd name="connsiteY5" fmla="*/ 1287288 h 2080380"/>
                <a:gd name="connsiteX6" fmla="*/ 0 w 7316526"/>
                <a:gd name="connsiteY6" fmla="*/ 1306403 h 2080380"/>
                <a:gd name="connsiteX7" fmla="*/ 350050 w 7316526"/>
                <a:gd name="connsiteY7" fmla="*/ 0 h 2080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16526" h="2080380">
                  <a:moveTo>
                    <a:pt x="7316526" y="1866661"/>
                  </a:moveTo>
                  <a:lnTo>
                    <a:pt x="7104404" y="1914592"/>
                  </a:lnTo>
                  <a:cubicBezTo>
                    <a:pt x="6472066" y="2043030"/>
                    <a:pt x="5854132" y="2084755"/>
                    <a:pt x="5329421" y="2080024"/>
                  </a:cubicBezTo>
                  <a:cubicBezTo>
                    <a:pt x="3930194" y="2067408"/>
                    <a:pt x="3170272" y="1635109"/>
                    <a:pt x="2470817" y="1266232"/>
                  </a:cubicBezTo>
                  <a:cubicBezTo>
                    <a:pt x="1771362" y="897351"/>
                    <a:pt x="1158337" y="940868"/>
                    <a:pt x="480783" y="1113500"/>
                  </a:cubicBezTo>
                  <a:cubicBezTo>
                    <a:pt x="353742" y="1145869"/>
                    <a:pt x="201381" y="1207883"/>
                    <a:pt x="37663" y="1287288"/>
                  </a:cubicBezTo>
                  <a:lnTo>
                    <a:pt x="0" y="1306403"/>
                  </a:lnTo>
                  <a:lnTo>
                    <a:pt x="350050" y="0"/>
                  </a:lnTo>
                  <a:close/>
                </a:path>
              </a:pathLst>
            </a:custGeom>
            <a:gradFill>
              <a:gsLst>
                <a:gs pos="32000">
                  <a:schemeClr val="accent4"/>
                </a:gs>
                <a:gs pos="74000">
                  <a:schemeClr val="accent3"/>
                </a:gs>
                <a:gs pos="0">
                  <a:schemeClr val="accent3">
                    <a:lumMod val="20000"/>
                    <a:lumOff val="80000"/>
                    <a:alpha val="0"/>
                  </a:schemeClr>
                </a:gs>
              </a:gsLst>
              <a:lin ang="0" scaled="1"/>
            </a:gradFill>
            <a:ln w="0" cap="flat">
              <a:noFill/>
              <a:prstDash val="solid"/>
              <a:miter/>
            </a:ln>
          </p:spPr>
          <p:txBody>
            <a:bodyPr wrap="square" rtlCol="0" anchor="ctr">
              <a:noAutofit/>
            </a:bodyPr>
            <a:lstStyle/>
            <a:p>
              <a:endParaRPr lang="es-ES"/>
            </a:p>
          </p:txBody>
        </p:sp>
        <p:sp>
          <p:nvSpPr>
            <p:cNvPr id="13" name="Forma libre: forma 12">
              <a:extLst>
                <a:ext uri="{FF2B5EF4-FFF2-40B4-BE49-F238E27FC236}">
                  <a16:creationId xmlns:a16="http://schemas.microsoft.com/office/drawing/2014/main" id="{07AB7D81-B24F-DEE3-250C-5443825BEA76}"/>
                </a:ext>
              </a:extLst>
            </p:cNvPr>
            <p:cNvSpPr/>
            <p:nvPr/>
          </p:nvSpPr>
          <p:spPr>
            <a:xfrm rot="20700000">
              <a:off x="-89446" y="-648584"/>
              <a:ext cx="6814005" cy="1586804"/>
            </a:xfrm>
            <a:custGeom>
              <a:avLst/>
              <a:gdLst>
                <a:gd name="connsiteX0" fmla="*/ 6814005 w 6814005"/>
                <a:gd name="connsiteY0" fmla="*/ 1556379 h 1586804"/>
                <a:gd name="connsiteX1" fmla="*/ 6632405 w 6814005"/>
                <a:gd name="connsiteY1" fmla="*/ 1569107 h 1586804"/>
                <a:gd name="connsiteX2" fmla="*/ 5935910 w 6814005"/>
                <a:gd name="connsiteY2" fmla="*/ 1586428 h 1586804"/>
                <a:gd name="connsiteX3" fmla="*/ 2752705 w 6814005"/>
                <a:gd name="connsiteY3" fmla="*/ 726890 h 1586804"/>
                <a:gd name="connsiteX4" fmla="*/ 536699 w 6814005"/>
                <a:gd name="connsiteY4" fmla="*/ 565572 h 1586804"/>
                <a:gd name="connsiteX5" fmla="*/ 5278 w 6814005"/>
                <a:gd name="connsiteY5" fmla="*/ 688590 h 1586804"/>
                <a:gd name="connsiteX6" fmla="*/ 0 w 6814005"/>
                <a:gd name="connsiteY6" fmla="*/ 690453 h 1586804"/>
                <a:gd name="connsiteX7" fmla="*/ 80337 w 6814005"/>
                <a:gd name="connsiteY7" fmla="*/ 390634 h 1586804"/>
                <a:gd name="connsiteX8" fmla="*/ 120408 w 6814005"/>
                <a:gd name="connsiteY8" fmla="*/ 377806 h 1586804"/>
                <a:gd name="connsiteX9" fmla="*/ 785986 w 6814005"/>
                <a:gd name="connsiteY9" fmla="*/ 104659 h 1586804"/>
                <a:gd name="connsiteX10" fmla="*/ 1005518 w 6814005"/>
                <a:gd name="connsiteY10" fmla="*/ 0 h 1586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14005" h="1586804">
                  <a:moveTo>
                    <a:pt x="6814005" y="1556379"/>
                  </a:moveTo>
                  <a:lnTo>
                    <a:pt x="6632405" y="1569107"/>
                  </a:lnTo>
                  <a:cubicBezTo>
                    <a:pt x="6388728" y="1583276"/>
                    <a:pt x="6155020" y="1588302"/>
                    <a:pt x="5935910" y="1586428"/>
                  </a:cubicBezTo>
                  <a:cubicBezTo>
                    <a:pt x="4377797" y="1573101"/>
                    <a:pt x="3531584" y="1116502"/>
                    <a:pt x="2752705" y="726890"/>
                  </a:cubicBezTo>
                  <a:cubicBezTo>
                    <a:pt x="1973827" y="337272"/>
                    <a:pt x="1530555" y="431258"/>
                    <a:pt x="536699" y="565572"/>
                  </a:cubicBezTo>
                  <a:cubicBezTo>
                    <a:pt x="350352" y="590756"/>
                    <a:pt x="172031" y="634359"/>
                    <a:pt x="5278" y="688590"/>
                  </a:cubicBezTo>
                  <a:lnTo>
                    <a:pt x="0" y="690453"/>
                  </a:lnTo>
                  <a:lnTo>
                    <a:pt x="80337" y="390634"/>
                  </a:lnTo>
                  <a:lnTo>
                    <a:pt x="120408" y="377806"/>
                  </a:lnTo>
                  <a:cubicBezTo>
                    <a:pt x="357141" y="295709"/>
                    <a:pt x="576375" y="201585"/>
                    <a:pt x="785986" y="104659"/>
                  </a:cubicBezTo>
                  <a:lnTo>
                    <a:pt x="1005518" y="0"/>
                  </a:lnTo>
                  <a:close/>
                </a:path>
              </a:pathLst>
            </a:custGeom>
            <a:gradFill flip="none" rotWithShape="1">
              <a:gsLst>
                <a:gs pos="100000">
                  <a:schemeClr val="bg1">
                    <a:alpha val="0"/>
                  </a:schemeClr>
                </a:gs>
                <a:gs pos="48000">
                  <a:schemeClr val="tx2">
                    <a:alpha val="20000"/>
                  </a:schemeClr>
                </a:gs>
                <a:gs pos="1000">
                  <a:schemeClr val="accent3">
                    <a:lumMod val="20000"/>
                    <a:lumOff val="80000"/>
                    <a:alpha val="0"/>
                  </a:schemeClr>
                </a:gs>
              </a:gsLst>
              <a:lin ang="0" scaled="1"/>
              <a:tileRect/>
            </a:gradFill>
            <a:ln w="0" cap="flat">
              <a:noFill/>
              <a:prstDash val="solid"/>
              <a:miter/>
            </a:ln>
          </p:spPr>
          <p:txBody>
            <a:bodyPr wrap="square" rtlCol="0" anchor="ctr">
              <a:noAutofit/>
            </a:bodyPr>
            <a:lstStyle/>
            <a:p>
              <a:endParaRPr lang="es-ES"/>
            </a:p>
          </p:txBody>
        </p:sp>
      </p:grpSp>
      <p:grpSp>
        <p:nvGrpSpPr>
          <p:cNvPr id="23" name="Grupo 22">
            <a:extLst>
              <a:ext uri="{FF2B5EF4-FFF2-40B4-BE49-F238E27FC236}">
                <a16:creationId xmlns:a16="http://schemas.microsoft.com/office/drawing/2014/main" id="{35EBB3C8-C5BF-44E7-AF5F-68F28F734E29}"/>
              </a:ext>
            </a:extLst>
          </p:cNvPr>
          <p:cNvGrpSpPr/>
          <p:nvPr userDrawn="1"/>
        </p:nvGrpSpPr>
        <p:grpSpPr>
          <a:xfrm>
            <a:off x="11219524" y="6216365"/>
            <a:ext cx="578776" cy="245359"/>
            <a:chOff x="6603804" y="6433081"/>
            <a:chExt cx="1596330" cy="676727"/>
          </a:xfrm>
        </p:grpSpPr>
        <p:sp>
          <p:nvSpPr>
            <p:cNvPr id="24" name="Forma libre: forma 23">
              <a:extLst>
                <a:ext uri="{FF2B5EF4-FFF2-40B4-BE49-F238E27FC236}">
                  <a16:creationId xmlns:a16="http://schemas.microsoft.com/office/drawing/2014/main" id="{B0054F7B-1C29-918F-1009-55DFD4DD7C87}"/>
                </a:ext>
              </a:extLst>
            </p:cNvPr>
            <p:cNvSpPr/>
            <p:nvPr/>
          </p:nvSpPr>
          <p:spPr>
            <a:xfrm>
              <a:off x="6603804" y="6434041"/>
              <a:ext cx="389701" cy="675767"/>
            </a:xfrm>
            <a:custGeom>
              <a:avLst/>
              <a:gdLst>
                <a:gd name="connsiteX0" fmla="*/ 160306 w 207740"/>
                <a:gd name="connsiteY0" fmla="*/ 0 h 360235"/>
                <a:gd name="connsiteX1" fmla="*/ 207740 w 207740"/>
                <a:gd name="connsiteY1" fmla="*/ 0 h 360235"/>
                <a:gd name="connsiteX2" fmla="*/ 207740 w 207740"/>
                <a:gd name="connsiteY2" fmla="*/ 354425 h 360235"/>
                <a:gd name="connsiteX3" fmla="*/ 160306 w 207740"/>
                <a:gd name="connsiteY3" fmla="*/ 354425 h 360235"/>
                <a:gd name="connsiteX4" fmla="*/ 160306 w 207740"/>
                <a:gd name="connsiteY4" fmla="*/ 332994 h 360235"/>
                <a:gd name="connsiteX5" fmla="*/ 97155 w 207740"/>
                <a:gd name="connsiteY5" fmla="*/ 360236 h 360235"/>
                <a:gd name="connsiteX6" fmla="*/ 27527 w 207740"/>
                <a:gd name="connsiteY6" fmla="*/ 329565 h 360235"/>
                <a:gd name="connsiteX7" fmla="*/ 0 w 207740"/>
                <a:gd name="connsiteY7" fmla="*/ 251555 h 360235"/>
                <a:gd name="connsiteX8" fmla="*/ 27527 w 207740"/>
                <a:gd name="connsiteY8" fmla="*/ 175165 h 360235"/>
                <a:gd name="connsiteX9" fmla="*/ 96107 w 207740"/>
                <a:gd name="connsiteY9" fmla="*/ 144304 h 360235"/>
                <a:gd name="connsiteX10" fmla="*/ 160306 w 207740"/>
                <a:gd name="connsiteY10" fmla="*/ 173641 h 360235"/>
                <a:gd name="connsiteX11" fmla="*/ 160306 w 207740"/>
                <a:gd name="connsiteY11" fmla="*/ 0 h 360235"/>
                <a:gd name="connsiteX12" fmla="*/ 48197 w 207740"/>
                <a:gd name="connsiteY12" fmla="*/ 251555 h 360235"/>
                <a:gd name="connsiteX13" fmla="*/ 63913 w 207740"/>
                <a:gd name="connsiteY13" fmla="*/ 299371 h 360235"/>
                <a:gd name="connsiteX14" fmla="*/ 104585 w 207740"/>
                <a:gd name="connsiteY14" fmla="*/ 318040 h 360235"/>
                <a:gd name="connsiteX15" fmla="*/ 146971 w 207740"/>
                <a:gd name="connsiteY15" fmla="*/ 300038 h 360235"/>
                <a:gd name="connsiteX16" fmla="*/ 163163 w 207740"/>
                <a:gd name="connsiteY16" fmla="*/ 252603 h 360235"/>
                <a:gd name="connsiteX17" fmla="*/ 146971 w 207740"/>
                <a:gd name="connsiteY17" fmla="*/ 205169 h 360235"/>
                <a:gd name="connsiteX18" fmla="*/ 104966 w 207740"/>
                <a:gd name="connsiteY18" fmla="*/ 186881 h 360235"/>
                <a:gd name="connsiteX19" fmla="*/ 64294 w 207740"/>
                <a:gd name="connsiteY19" fmla="*/ 205359 h 360235"/>
                <a:gd name="connsiteX20" fmla="*/ 48101 w 207740"/>
                <a:gd name="connsiteY20" fmla="*/ 251555 h 36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7740" h="360235">
                  <a:moveTo>
                    <a:pt x="160306" y="0"/>
                  </a:moveTo>
                  <a:lnTo>
                    <a:pt x="207740" y="0"/>
                  </a:lnTo>
                  <a:lnTo>
                    <a:pt x="207740" y="354425"/>
                  </a:lnTo>
                  <a:lnTo>
                    <a:pt x="160306" y="354425"/>
                  </a:lnTo>
                  <a:lnTo>
                    <a:pt x="160306" y="332994"/>
                  </a:lnTo>
                  <a:cubicBezTo>
                    <a:pt x="141732" y="351187"/>
                    <a:pt x="120682" y="360236"/>
                    <a:pt x="97155" y="360236"/>
                  </a:cubicBezTo>
                  <a:cubicBezTo>
                    <a:pt x="69152" y="360236"/>
                    <a:pt x="45911" y="350044"/>
                    <a:pt x="27527" y="329565"/>
                  </a:cubicBezTo>
                  <a:cubicBezTo>
                    <a:pt x="9239" y="308705"/>
                    <a:pt x="0" y="282702"/>
                    <a:pt x="0" y="251555"/>
                  </a:cubicBezTo>
                  <a:cubicBezTo>
                    <a:pt x="0" y="220409"/>
                    <a:pt x="9144" y="195644"/>
                    <a:pt x="27527" y="175165"/>
                  </a:cubicBezTo>
                  <a:cubicBezTo>
                    <a:pt x="45720" y="154591"/>
                    <a:pt x="68580" y="144304"/>
                    <a:pt x="96107" y="144304"/>
                  </a:cubicBezTo>
                  <a:cubicBezTo>
                    <a:pt x="120015" y="144304"/>
                    <a:pt x="141446" y="154115"/>
                    <a:pt x="160306" y="173641"/>
                  </a:cubicBezTo>
                  <a:lnTo>
                    <a:pt x="160306" y="0"/>
                  </a:lnTo>
                  <a:close/>
                  <a:moveTo>
                    <a:pt x="48197" y="251555"/>
                  </a:moveTo>
                  <a:cubicBezTo>
                    <a:pt x="48197" y="271177"/>
                    <a:pt x="53435" y="287084"/>
                    <a:pt x="63913" y="299371"/>
                  </a:cubicBezTo>
                  <a:cubicBezTo>
                    <a:pt x="74676" y="311849"/>
                    <a:pt x="88202" y="318040"/>
                    <a:pt x="104585" y="318040"/>
                  </a:cubicBezTo>
                  <a:cubicBezTo>
                    <a:pt x="122111" y="318040"/>
                    <a:pt x="136208" y="312039"/>
                    <a:pt x="146971" y="300038"/>
                  </a:cubicBezTo>
                  <a:cubicBezTo>
                    <a:pt x="157734" y="287560"/>
                    <a:pt x="163163" y="271748"/>
                    <a:pt x="163163" y="252603"/>
                  </a:cubicBezTo>
                  <a:cubicBezTo>
                    <a:pt x="163163" y="233458"/>
                    <a:pt x="157734" y="217646"/>
                    <a:pt x="146971" y="205169"/>
                  </a:cubicBezTo>
                  <a:cubicBezTo>
                    <a:pt x="136208" y="192977"/>
                    <a:pt x="122206" y="186881"/>
                    <a:pt x="104966" y="186881"/>
                  </a:cubicBezTo>
                  <a:cubicBezTo>
                    <a:pt x="88773" y="186881"/>
                    <a:pt x="75152" y="193072"/>
                    <a:pt x="64294" y="205359"/>
                  </a:cubicBezTo>
                  <a:cubicBezTo>
                    <a:pt x="53531" y="217837"/>
                    <a:pt x="48101" y="233172"/>
                    <a:pt x="48101" y="251555"/>
                  </a:cubicBezTo>
                  <a:close/>
                </a:path>
              </a:pathLst>
            </a:custGeom>
            <a:solidFill>
              <a:schemeClr val="tx2"/>
            </a:solidFill>
            <a:ln w="0" cap="flat">
              <a:noFill/>
              <a:prstDash val="solid"/>
              <a:miter/>
            </a:ln>
          </p:spPr>
          <p:txBody>
            <a:bodyPr rtlCol="0" anchor="ctr"/>
            <a:lstStyle/>
            <a:p>
              <a:endParaRPr lang="es-ES"/>
            </a:p>
          </p:txBody>
        </p:sp>
        <p:sp>
          <p:nvSpPr>
            <p:cNvPr id="25" name="Forma libre: forma 24">
              <a:extLst>
                <a:ext uri="{FF2B5EF4-FFF2-40B4-BE49-F238E27FC236}">
                  <a16:creationId xmlns:a16="http://schemas.microsoft.com/office/drawing/2014/main" id="{BC5D7849-9336-8831-01D4-1E34EA98EDDD}"/>
                </a:ext>
              </a:extLst>
            </p:cNvPr>
            <p:cNvSpPr/>
            <p:nvPr/>
          </p:nvSpPr>
          <p:spPr>
            <a:xfrm>
              <a:off x="7027793" y="6498787"/>
              <a:ext cx="195674" cy="599409"/>
            </a:xfrm>
            <a:custGeom>
              <a:avLst/>
              <a:gdLst>
                <a:gd name="connsiteX0" fmla="*/ 68781 w 104309"/>
                <a:gd name="connsiteY0" fmla="*/ 110075 h 319530"/>
                <a:gd name="connsiteX1" fmla="*/ 104310 w 104309"/>
                <a:gd name="connsiteY1" fmla="*/ 311339 h 319530"/>
                <a:gd name="connsiteX2" fmla="*/ 57828 w 104309"/>
                <a:gd name="connsiteY2" fmla="*/ 319530 h 319530"/>
                <a:gd name="connsiteX3" fmla="*/ 22299 w 104309"/>
                <a:gd name="connsiteY3" fmla="*/ 118267 h 319530"/>
                <a:gd name="connsiteX4" fmla="*/ 68781 w 104309"/>
                <a:gd name="connsiteY4" fmla="*/ 110075 h 319530"/>
                <a:gd name="connsiteX5" fmla="*/ 487 w 104309"/>
                <a:gd name="connsiteY5" fmla="*/ 35876 h 319530"/>
                <a:gd name="connsiteX6" fmla="*/ 5631 w 104309"/>
                <a:gd name="connsiteY6" fmla="*/ 13206 h 319530"/>
                <a:gd name="connsiteX7" fmla="*/ 25347 w 104309"/>
                <a:gd name="connsiteY7" fmla="*/ 538 h 319530"/>
                <a:gd name="connsiteX8" fmla="*/ 48398 w 104309"/>
                <a:gd name="connsiteY8" fmla="*/ 5681 h 319530"/>
                <a:gd name="connsiteX9" fmla="*/ 61066 w 104309"/>
                <a:gd name="connsiteY9" fmla="*/ 25398 h 319530"/>
                <a:gd name="connsiteX10" fmla="*/ 55923 w 104309"/>
                <a:gd name="connsiteY10" fmla="*/ 48449 h 319530"/>
                <a:gd name="connsiteX11" fmla="*/ 36206 w 104309"/>
                <a:gd name="connsiteY11" fmla="*/ 61117 h 319530"/>
                <a:gd name="connsiteX12" fmla="*/ 13155 w 104309"/>
                <a:gd name="connsiteY12" fmla="*/ 56069 h 319530"/>
                <a:gd name="connsiteX13" fmla="*/ 487 w 104309"/>
                <a:gd name="connsiteY13" fmla="*/ 35971 h 319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4309" h="319530">
                  <a:moveTo>
                    <a:pt x="68781" y="110075"/>
                  </a:moveTo>
                  <a:lnTo>
                    <a:pt x="104310" y="311339"/>
                  </a:lnTo>
                  <a:lnTo>
                    <a:pt x="57828" y="319530"/>
                  </a:lnTo>
                  <a:lnTo>
                    <a:pt x="22299" y="118267"/>
                  </a:lnTo>
                  <a:lnTo>
                    <a:pt x="68781" y="110075"/>
                  </a:lnTo>
                  <a:close/>
                  <a:moveTo>
                    <a:pt x="487" y="35876"/>
                  </a:moveTo>
                  <a:cubicBezTo>
                    <a:pt x="-942" y="27779"/>
                    <a:pt x="773" y="20159"/>
                    <a:pt x="5631" y="13206"/>
                  </a:cubicBezTo>
                  <a:cubicBezTo>
                    <a:pt x="10488" y="6253"/>
                    <a:pt x="17061" y="2062"/>
                    <a:pt x="25347" y="538"/>
                  </a:cubicBezTo>
                  <a:cubicBezTo>
                    <a:pt x="33729" y="-986"/>
                    <a:pt x="41445" y="728"/>
                    <a:pt x="48398" y="5681"/>
                  </a:cubicBezTo>
                  <a:cubicBezTo>
                    <a:pt x="55351" y="10444"/>
                    <a:pt x="59542" y="17016"/>
                    <a:pt x="61066" y="25398"/>
                  </a:cubicBezTo>
                  <a:cubicBezTo>
                    <a:pt x="62590" y="33780"/>
                    <a:pt x="60876" y="41495"/>
                    <a:pt x="55923" y="48449"/>
                  </a:cubicBezTo>
                  <a:cubicBezTo>
                    <a:pt x="51160" y="55402"/>
                    <a:pt x="44588" y="59593"/>
                    <a:pt x="36206" y="61117"/>
                  </a:cubicBezTo>
                  <a:cubicBezTo>
                    <a:pt x="27824" y="62641"/>
                    <a:pt x="20109" y="60926"/>
                    <a:pt x="13155" y="56069"/>
                  </a:cubicBezTo>
                  <a:cubicBezTo>
                    <a:pt x="6202" y="51211"/>
                    <a:pt x="1916" y="44448"/>
                    <a:pt x="487" y="35971"/>
                  </a:cubicBezTo>
                  <a:close/>
                </a:path>
              </a:pathLst>
            </a:custGeom>
            <a:solidFill>
              <a:schemeClr val="accent1"/>
            </a:solidFill>
            <a:ln w="0" cap="flat">
              <a:noFill/>
              <a:prstDash val="solid"/>
              <a:miter/>
            </a:ln>
          </p:spPr>
          <p:txBody>
            <a:bodyPr rtlCol="0" anchor="ctr"/>
            <a:lstStyle/>
            <a:p>
              <a:endParaRPr lang="es-ES"/>
            </a:p>
          </p:txBody>
        </p:sp>
        <p:sp>
          <p:nvSpPr>
            <p:cNvPr id="27" name="Forma libre: forma 26">
              <a:extLst>
                <a:ext uri="{FF2B5EF4-FFF2-40B4-BE49-F238E27FC236}">
                  <a16:creationId xmlns:a16="http://schemas.microsoft.com/office/drawing/2014/main" id="{C3EE44E6-DE3E-1CE9-F453-FA5242990AA2}"/>
                </a:ext>
              </a:extLst>
            </p:cNvPr>
            <p:cNvSpPr/>
            <p:nvPr/>
          </p:nvSpPr>
          <p:spPr>
            <a:xfrm rot="20520000">
              <a:off x="7253054" y="6433081"/>
              <a:ext cx="88625" cy="664868"/>
            </a:xfrm>
            <a:custGeom>
              <a:avLst/>
              <a:gdLst>
                <a:gd name="connsiteX0" fmla="*/ 0 w 47244"/>
                <a:gd name="connsiteY0" fmla="*/ 0 h 354425"/>
                <a:gd name="connsiteX1" fmla="*/ 47244 w 47244"/>
                <a:gd name="connsiteY1" fmla="*/ 0 h 354425"/>
                <a:gd name="connsiteX2" fmla="*/ 47244 w 47244"/>
                <a:gd name="connsiteY2" fmla="*/ 354425 h 354425"/>
                <a:gd name="connsiteX3" fmla="*/ 0 w 47244"/>
                <a:gd name="connsiteY3" fmla="*/ 354425 h 354425"/>
              </a:gdLst>
              <a:ahLst/>
              <a:cxnLst>
                <a:cxn ang="0">
                  <a:pos x="connsiteX0" y="connsiteY0"/>
                </a:cxn>
                <a:cxn ang="0">
                  <a:pos x="connsiteX1" y="connsiteY1"/>
                </a:cxn>
                <a:cxn ang="0">
                  <a:pos x="connsiteX2" y="connsiteY2"/>
                </a:cxn>
                <a:cxn ang="0">
                  <a:pos x="connsiteX3" y="connsiteY3"/>
                </a:cxn>
              </a:cxnLst>
              <a:rect l="l" t="t" r="r" b="b"/>
              <a:pathLst>
                <a:path w="47244" h="354425">
                  <a:moveTo>
                    <a:pt x="0" y="0"/>
                  </a:moveTo>
                  <a:lnTo>
                    <a:pt x="47244" y="0"/>
                  </a:lnTo>
                  <a:lnTo>
                    <a:pt x="47244" y="354425"/>
                  </a:lnTo>
                  <a:lnTo>
                    <a:pt x="0" y="354425"/>
                  </a:lnTo>
                  <a:close/>
                </a:path>
              </a:pathLst>
            </a:custGeom>
            <a:solidFill>
              <a:schemeClr val="accent5"/>
            </a:solidFill>
            <a:ln w="0" cap="flat">
              <a:noFill/>
              <a:prstDash val="solid"/>
              <a:miter/>
            </a:ln>
          </p:spPr>
          <p:txBody>
            <a:bodyPr rtlCol="0" anchor="ctr"/>
            <a:lstStyle/>
            <a:p>
              <a:endParaRPr lang="es-ES"/>
            </a:p>
          </p:txBody>
        </p:sp>
        <p:sp>
          <p:nvSpPr>
            <p:cNvPr id="28" name="Forma libre: forma 27">
              <a:extLst>
                <a:ext uri="{FF2B5EF4-FFF2-40B4-BE49-F238E27FC236}">
                  <a16:creationId xmlns:a16="http://schemas.microsoft.com/office/drawing/2014/main" id="{F6E5B3AC-99C1-C311-C4E5-F6CCAFCD69F3}"/>
                </a:ext>
              </a:extLst>
            </p:cNvPr>
            <p:cNvSpPr/>
            <p:nvPr/>
          </p:nvSpPr>
          <p:spPr>
            <a:xfrm>
              <a:off x="7429128" y="6697593"/>
              <a:ext cx="396668" cy="409713"/>
            </a:xfrm>
            <a:custGeom>
              <a:avLst/>
              <a:gdLst>
                <a:gd name="connsiteX0" fmla="*/ 52864 w 211454"/>
                <a:gd name="connsiteY0" fmla="*/ 0 h 218408"/>
                <a:gd name="connsiteX1" fmla="*/ 105727 w 211454"/>
                <a:gd name="connsiteY1" fmla="*/ 114776 h 218408"/>
                <a:gd name="connsiteX2" fmla="*/ 158401 w 211454"/>
                <a:gd name="connsiteY2" fmla="*/ 0 h 218408"/>
                <a:gd name="connsiteX3" fmla="*/ 211455 w 211454"/>
                <a:gd name="connsiteY3" fmla="*/ 0 h 218408"/>
                <a:gd name="connsiteX4" fmla="*/ 105346 w 211454"/>
                <a:gd name="connsiteY4" fmla="*/ 218408 h 218408"/>
                <a:gd name="connsiteX5" fmla="*/ 0 w 211454"/>
                <a:gd name="connsiteY5" fmla="*/ 0 h 218408"/>
                <a:gd name="connsiteX6" fmla="*/ 52864 w 211454"/>
                <a:gd name="connsiteY6" fmla="*/ 0 h 218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454" h="218408">
                  <a:moveTo>
                    <a:pt x="52864" y="0"/>
                  </a:moveTo>
                  <a:lnTo>
                    <a:pt x="105727" y="114776"/>
                  </a:lnTo>
                  <a:lnTo>
                    <a:pt x="158401" y="0"/>
                  </a:lnTo>
                  <a:lnTo>
                    <a:pt x="211455" y="0"/>
                  </a:lnTo>
                  <a:lnTo>
                    <a:pt x="105346" y="218408"/>
                  </a:lnTo>
                  <a:lnTo>
                    <a:pt x="0" y="0"/>
                  </a:lnTo>
                  <a:lnTo>
                    <a:pt x="52864" y="0"/>
                  </a:lnTo>
                  <a:close/>
                </a:path>
              </a:pathLst>
            </a:custGeom>
            <a:solidFill>
              <a:schemeClr val="accent2"/>
            </a:solidFill>
            <a:ln w="0" cap="flat">
              <a:noFill/>
              <a:prstDash val="solid"/>
              <a:miter/>
            </a:ln>
          </p:spPr>
          <p:txBody>
            <a:bodyPr rtlCol="0" anchor="ctr"/>
            <a:lstStyle/>
            <a:p>
              <a:endParaRPr lang="es-ES"/>
            </a:p>
          </p:txBody>
        </p:sp>
        <p:sp>
          <p:nvSpPr>
            <p:cNvPr id="29" name="Forma libre: forma 28">
              <a:extLst>
                <a:ext uri="{FF2B5EF4-FFF2-40B4-BE49-F238E27FC236}">
                  <a16:creationId xmlns:a16="http://schemas.microsoft.com/office/drawing/2014/main" id="{081DC6C2-416D-27C1-8678-C9B4F22B149A}"/>
                </a:ext>
              </a:extLst>
            </p:cNvPr>
            <p:cNvSpPr/>
            <p:nvPr/>
          </p:nvSpPr>
          <p:spPr>
            <a:xfrm>
              <a:off x="7829194" y="6702596"/>
              <a:ext cx="370940" cy="405067"/>
            </a:xfrm>
            <a:custGeom>
              <a:avLst/>
              <a:gdLst>
                <a:gd name="connsiteX0" fmla="*/ 195834 w 197739"/>
                <a:gd name="connsiteY0" fmla="*/ 118967 h 215931"/>
                <a:gd name="connsiteX1" fmla="*/ 49340 w 197739"/>
                <a:gd name="connsiteY1" fmla="*/ 118967 h 215931"/>
                <a:gd name="connsiteX2" fmla="*/ 65723 w 197739"/>
                <a:gd name="connsiteY2" fmla="*/ 159068 h 215931"/>
                <a:gd name="connsiteX3" fmla="*/ 102870 w 197739"/>
                <a:gd name="connsiteY3" fmla="*/ 173736 h 215931"/>
                <a:gd name="connsiteX4" fmla="*/ 132017 w 197739"/>
                <a:gd name="connsiteY4" fmla="*/ 165354 h 215931"/>
                <a:gd name="connsiteX5" fmla="*/ 157829 w 197739"/>
                <a:gd name="connsiteY5" fmla="*/ 134303 h 215931"/>
                <a:gd name="connsiteX6" fmla="*/ 197739 w 197739"/>
                <a:gd name="connsiteY6" fmla="*/ 156591 h 215931"/>
                <a:gd name="connsiteX7" fmla="*/ 178213 w 197739"/>
                <a:gd name="connsiteY7" fmla="*/ 183642 h 215931"/>
                <a:gd name="connsiteX8" fmla="*/ 156210 w 197739"/>
                <a:gd name="connsiteY8" fmla="*/ 202121 h 215931"/>
                <a:gd name="connsiteX9" fmla="*/ 130778 w 197739"/>
                <a:gd name="connsiteY9" fmla="*/ 212598 h 215931"/>
                <a:gd name="connsiteX10" fmla="*/ 101155 w 197739"/>
                <a:gd name="connsiteY10" fmla="*/ 215932 h 215931"/>
                <a:gd name="connsiteX11" fmla="*/ 27718 w 197739"/>
                <a:gd name="connsiteY11" fmla="*/ 186595 h 215931"/>
                <a:gd name="connsiteX12" fmla="*/ 0 w 197739"/>
                <a:gd name="connsiteY12" fmla="*/ 108109 h 215931"/>
                <a:gd name="connsiteX13" fmla="*/ 26860 w 197739"/>
                <a:gd name="connsiteY13" fmla="*/ 29623 h 215931"/>
                <a:gd name="connsiteX14" fmla="*/ 98584 w 197739"/>
                <a:gd name="connsiteY14" fmla="*/ 0 h 215931"/>
                <a:gd name="connsiteX15" fmla="*/ 169926 w 197739"/>
                <a:gd name="connsiteY15" fmla="*/ 28765 h 215931"/>
                <a:gd name="connsiteX16" fmla="*/ 195929 w 197739"/>
                <a:gd name="connsiteY16" fmla="*/ 107918 h 215931"/>
                <a:gd name="connsiteX17" fmla="*/ 195739 w 197739"/>
                <a:gd name="connsiteY17" fmla="*/ 119063 h 215931"/>
                <a:gd name="connsiteX18" fmla="*/ 147352 w 197739"/>
                <a:gd name="connsiteY18" fmla="*/ 80296 h 215931"/>
                <a:gd name="connsiteX19" fmla="*/ 99727 w 197739"/>
                <a:gd name="connsiteY19" fmla="*/ 42482 h 215931"/>
                <a:gd name="connsiteX20" fmla="*/ 83534 w 197739"/>
                <a:gd name="connsiteY20" fmla="*/ 45244 h 215931"/>
                <a:gd name="connsiteX21" fmla="*/ 69723 w 197739"/>
                <a:gd name="connsiteY21" fmla="*/ 52769 h 215931"/>
                <a:gd name="connsiteX22" fmla="*/ 59246 w 197739"/>
                <a:gd name="connsiteY22" fmla="*/ 64484 h 215931"/>
                <a:gd name="connsiteX23" fmla="*/ 52578 w 197739"/>
                <a:gd name="connsiteY23" fmla="*/ 80201 h 215931"/>
                <a:gd name="connsiteX24" fmla="*/ 147447 w 197739"/>
                <a:gd name="connsiteY24" fmla="*/ 80201 h 21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39" h="215931">
                  <a:moveTo>
                    <a:pt x="195834" y="118967"/>
                  </a:moveTo>
                  <a:lnTo>
                    <a:pt x="49340" y="118967"/>
                  </a:lnTo>
                  <a:cubicBezTo>
                    <a:pt x="50578" y="135731"/>
                    <a:pt x="56102" y="149162"/>
                    <a:pt x="65723" y="159068"/>
                  </a:cubicBezTo>
                  <a:cubicBezTo>
                    <a:pt x="75343" y="168878"/>
                    <a:pt x="87725" y="173736"/>
                    <a:pt x="102870" y="173736"/>
                  </a:cubicBezTo>
                  <a:cubicBezTo>
                    <a:pt x="114586" y="173736"/>
                    <a:pt x="124301" y="170974"/>
                    <a:pt x="132017" y="165354"/>
                  </a:cubicBezTo>
                  <a:cubicBezTo>
                    <a:pt x="139541" y="159734"/>
                    <a:pt x="148209" y="149447"/>
                    <a:pt x="157829" y="134303"/>
                  </a:cubicBezTo>
                  <a:lnTo>
                    <a:pt x="197739" y="156591"/>
                  </a:lnTo>
                  <a:cubicBezTo>
                    <a:pt x="191548" y="167069"/>
                    <a:pt x="185071" y="176117"/>
                    <a:pt x="178213" y="183642"/>
                  </a:cubicBezTo>
                  <a:cubicBezTo>
                    <a:pt x="171355" y="191072"/>
                    <a:pt x="164021" y="197168"/>
                    <a:pt x="156210" y="202121"/>
                  </a:cubicBezTo>
                  <a:cubicBezTo>
                    <a:pt x="148400" y="206883"/>
                    <a:pt x="139922" y="210407"/>
                    <a:pt x="130778" y="212598"/>
                  </a:cubicBezTo>
                  <a:cubicBezTo>
                    <a:pt x="121729" y="214789"/>
                    <a:pt x="111823" y="215932"/>
                    <a:pt x="101155" y="215932"/>
                  </a:cubicBezTo>
                  <a:cubicBezTo>
                    <a:pt x="70675" y="215932"/>
                    <a:pt x="46196" y="206121"/>
                    <a:pt x="27718" y="186595"/>
                  </a:cubicBezTo>
                  <a:cubicBezTo>
                    <a:pt x="9239" y="166878"/>
                    <a:pt x="0" y="140684"/>
                    <a:pt x="0" y="108109"/>
                  </a:cubicBezTo>
                  <a:cubicBezTo>
                    <a:pt x="0" y="75533"/>
                    <a:pt x="8954" y="49625"/>
                    <a:pt x="26860" y="29623"/>
                  </a:cubicBezTo>
                  <a:cubicBezTo>
                    <a:pt x="44863" y="9906"/>
                    <a:pt x="68866" y="0"/>
                    <a:pt x="98584" y="0"/>
                  </a:cubicBezTo>
                  <a:cubicBezTo>
                    <a:pt x="128302" y="0"/>
                    <a:pt x="152400" y="9620"/>
                    <a:pt x="169926" y="28765"/>
                  </a:cubicBezTo>
                  <a:cubicBezTo>
                    <a:pt x="187261" y="47815"/>
                    <a:pt x="195929" y="74200"/>
                    <a:pt x="195929" y="107918"/>
                  </a:cubicBezTo>
                  <a:lnTo>
                    <a:pt x="195739" y="119063"/>
                  </a:lnTo>
                  <a:close/>
                  <a:moveTo>
                    <a:pt x="147352" y="80296"/>
                  </a:moveTo>
                  <a:cubicBezTo>
                    <a:pt x="140779" y="55150"/>
                    <a:pt x="124873" y="42482"/>
                    <a:pt x="99727" y="42482"/>
                  </a:cubicBezTo>
                  <a:cubicBezTo>
                    <a:pt x="94012" y="42482"/>
                    <a:pt x="88582" y="43434"/>
                    <a:pt x="83534" y="45244"/>
                  </a:cubicBezTo>
                  <a:cubicBezTo>
                    <a:pt x="78486" y="46958"/>
                    <a:pt x="73914" y="49435"/>
                    <a:pt x="69723" y="52769"/>
                  </a:cubicBezTo>
                  <a:cubicBezTo>
                    <a:pt x="65627" y="56007"/>
                    <a:pt x="62198" y="59912"/>
                    <a:pt x="59246" y="64484"/>
                  </a:cubicBezTo>
                  <a:cubicBezTo>
                    <a:pt x="56293" y="69056"/>
                    <a:pt x="54102" y="74390"/>
                    <a:pt x="52578" y="80201"/>
                  </a:cubicBezTo>
                  <a:lnTo>
                    <a:pt x="147447" y="80201"/>
                  </a:lnTo>
                  <a:close/>
                </a:path>
              </a:pathLst>
            </a:custGeom>
            <a:solidFill>
              <a:schemeClr val="accent3"/>
            </a:solidFill>
            <a:ln w="0" cap="flat">
              <a:noFill/>
              <a:prstDash val="solid"/>
              <a:miter/>
            </a:ln>
          </p:spPr>
          <p:txBody>
            <a:bodyPr rtlCol="0" anchor="ctr"/>
            <a:lstStyle/>
            <a:p>
              <a:endParaRPr lang="es-ES" dirty="0"/>
            </a:p>
          </p:txBody>
        </p:sp>
      </p:grpSp>
      <p:grpSp>
        <p:nvGrpSpPr>
          <p:cNvPr id="2" name="Grupo 1">
            <a:extLst>
              <a:ext uri="{FF2B5EF4-FFF2-40B4-BE49-F238E27FC236}">
                <a16:creationId xmlns:a16="http://schemas.microsoft.com/office/drawing/2014/main" id="{D067B5D9-E4BD-5F00-F527-270452EDCE29}"/>
              </a:ext>
            </a:extLst>
          </p:cNvPr>
          <p:cNvGrpSpPr/>
          <p:nvPr userDrawn="1"/>
        </p:nvGrpSpPr>
        <p:grpSpPr>
          <a:xfrm>
            <a:off x="7818350" y="-76200"/>
            <a:ext cx="2259100" cy="714375"/>
            <a:chOff x="7818350" y="-76200"/>
            <a:chExt cx="2259100" cy="714375"/>
          </a:xfrm>
        </p:grpSpPr>
        <p:grpSp>
          <p:nvGrpSpPr>
            <p:cNvPr id="3" name="Grupo 2">
              <a:extLst>
                <a:ext uri="{FF2B5EF4-FFF2-40B4-BE49-F238E27FC236}">
                  <a16:creationId xmlns:a16="http://schemas.microsoft.com/office/drawing/2014/main" id="{A6102D4C-EE1A-967C-33F5-FBE5476116CE}"/>
                </a:ext>
              </a:extLst>
            </p:cNvPr>
            <p:cNvGrpSpPr/>
            <p:nvPr/>
          </p:nvGrpSpPr>
          <p:grpSpPr>
            <a:xfrm>
              <a:off x="9243603" y="367492"/>
              <a:ext cx="694081" cy="196087"/>
              <a:chOff x="3001619" y="-635511"/>
              <a:chExt cx="835493" cy="236038"/>
            </a:xfrm>
          </p:grpSpPr>
          <p:sp>
            <p:nvSpPr>
              <p:cNvPr id="6" name="Elipse 5">
                <a:extLst>
                  <a:ext uri="{FF2B5EF4-FFF2-40B4-BE49-F238E27FC236}">
                    <a16:creationId xmlns:a16="http://schemas.microsoft.com/office/drawing/2014/main" id="{9081CF4E-75E3-EC61-EFE0-D3F94E8E26C0}"/>
                  </a:ext>
                </a:extLst>
              </p:cNvPr>
              <p:cNvSpPr/>
              <p:nvPr/>
            </p:nvSpPr>
            <p:spPr>
              <a:xfrm>
                <a:off x="3001619" y="-635511"/>
                <a:ext cx="236038" cy="236038"/>
              </a:xfrm>
              <a:prstGeom prst="ellipse">
                <a:avLst/>
              </a:prstGeom>
              <a:no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s-ES" sz="1000" dirty="0">
                    <a:solidFill>
                      <a:schemeClr val="bg2">
                        <a:lumMod val="75000"/>
                      </a:schemeClr>
                    </a:solidFill>
                  </a:rPr>
                  <a:t>1</a:t>
                </a:r>
              </a:p>
            </p:txBody>
          </p:sp>
          <p:sp>
            <p:nvSpPr>
              <p:cNvPr id="7" name="Elipse 6">
                <a:extLst>
                  <a:ext uri="{FF2B5EF4-FFF2-40B4-BE49-F238E27FC236}">
                    <a16:creationId xmlns:a16="http://schemas.microsoft.com/office/drawing/2014/main" id="{B7447549-5619-B97D-FD8B-78BC4AE249E8}"/>
                  </a:ext>
                </a:extLst>
              </p:cNvPr>
              <p:cNvSpPr/>
              <p:nvPr/>
            </p:nvSpPr>
            <p:spPr>
              <a:xfrm>
                <a:off x="3301346" y="-635511"/>
                <a:ext cx="236038" cy="2360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s-ES" sz="1000" b="1" dirty="0">
                    <a:solidFill>
                      <a:schemeClr val="tx1"/>
                    </a:solidFill>
                    <a:latin typeface="+mj-lt"/>
                  </a:rPr>
                  <a:t>2</a:t>
                </a:r>
              </a:p>
            </p:txBody>
          </p:sp>
          <p:sp>
            <p:nvSpPr>
              <p:cNvPr id="8" name="Elipse 7">
                <a:extLst>
                  <a:ext uri="{FF2B5EF4-FFF2-40B4-BE49-F238E27FC236}">
                    <a16:creationId xmlns:a16="http://schemas.microsoft.com/office/drawing/2014/main" id="{6420DA9C-9912-E828-2407-C790CA33A596}"/>
                  </a:ext>
                </a:extLst>
              </p:cNvPr>
              <p:cNvSpPr/>
              <p:nvPr/>
            </p:nvSpPr>
            <p:spPr>
              <a:xfrm>
                <a:off x="3601074" y="-635511"/>
                <a:ext cx="236038" cy="236038"/>
              </a:xfrm>
              <a:prstGeom prst="ellipse">
                <a:avLst/>
              </a:prstGeom>
              <a:no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s-ES" sz="1000" dirty="0">
                    <a:solidFill>
                      <a:schemeClr val="bg2">
                        <a:lumMod val="75000"/>
                      </a:schemeClr>
                    </a:solidFill>
                  </a:rPr>
                  <a:t>3</a:t>
                </a:r>
              </a:p>
            </p:txBody>
          </p:sp>
        </p:grpSp>
        <p:sp>
          <p:nvSpPr>
            <p:cNvPr id="4" name="CuadroTexto 3">
              <a:extLst>
                <a:ext uri="{FF2B5EF4-FFF2-40B4-BE49-F238E27FC236}">
                  <a16:creationId xmlns:a16="http://schemas.microsoft.com/office/drawing/2014/main" id="{712C55A6-37D0-9CF1-4FE1-0D81EDE060D2}"/>
                </a:ext>
              </a:extLst>
            </p:cNvPr>
            <p:cNvSpPr txBox="1"/>
            <p:nvPr/>
          </p:nvSpPr>
          <p:spPr>
            <a:xfrm>
              <a:off x="7818350" y="355940"/>
              <a:ext cx="1422185" cy="246221"/>
            </a:xfrm>
            <a:prstGeom prst="rect">
              <a:avLst/>
            </a:prstGeom>
            <a:noFill/>
          </p:spPr>
          <p:txBody>
            <a:bodyPr wrap="none" rtlCol="0">
              <a:spAutoFit/>
            </a:bodyPr>
            <a:lstStyle/>
            <a:p>
              <a:pPr algn="r"/>
              <a:r>
                <a:rPr lang="es-ES" sz="1000" dirty="0"/>
                <a:t>INFORME PROGRESO</a:t>
              </a:r>
            </a:p>
          </p:txBody>
        </p:sp>
        <p:cxnSp>
          <p:nvCxnSpPr>
            <p:cNvPr id="5" name="Conector recto 4">
              <a:extLst>
                <a:ext uri="{FF2B5EF4-FFF2-40B4-BE49-F238E27FC236}">
                  <a16:creationId xmlns:a16="http://schemas.microsoft.com/office/drawing/2014/main" id="{3F7F162E-916E-080C-89BB-9622C212A2C7}"/>
                </a:ext>
              </a:extLst>
            </p:cNvPr>
            <p:cNvCxnSpPr/>
            <p:nvPr/>
          </p:nvCxnSpPr>
          <p:spPr>
            <a:xfrm>
              <a:off x="10077450" y="-76200"/>
              <a:ext cx="0" cy="714375"/>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9" name="Grupo 8">
            <a:extLst>
              <a:ext uri="{FF2B5EF4-FFF2-40B4-BE49-F238E27FC236}">
                <a16:creationId xmlns:a16="http://schemas.microsoft.com/office/drawing/2014/main" id="{B3622AA7-01D3-7E73-DFB6-DC29FE376D11}"/>
              </a:ext>
            </a:extLst>
          </p:cNvPr>
          <p:cNvGrpSpPr/>
          <p:nvPr userDrawn="1"/>
        </p:nvGrpSpPr>
        <p:grpSpPr>
          <a:xfrm>
            <a:off x="10150456" y="293265"/>
            <a:ext cx="1647844" cy="321221"/>
            <a:chOff x="10150456" y="293265"/>
            <a:chExt cx="1647844" cy="321221"/>
          </a:xfrm>
        </p:grpSpPr>
        <p:sp>
          <p:nvSpPr>
            <p:cNvPr id="10" name="CuadroTexto 9">
              <a:extLst>
                <a:ext uri="{FF2B5EF4-FFF2-40B4-BE49-F238E27FC236}">
                  <a16:creationId xmlns:a16="http://schemas.microsoft.com/office/drawing/2014/main" id="{E79812F3-3C9A-3921-9798-0F478D975092}"/>
                </a:ext>
              </a:extLst>
            </p:cNvPr>
            <p:cNvSpPr txBox="1"/>
            <p:nvPr/>
          </p:nvSpPr>
          <p:spPr>
            <a:xfrm>
              <a:off x="10150456" y="355940"/>
              <a:ext cx="1253869" cy="246221"/>
            </a:xfrm>
            <a:prstGeom prst="rect">
              <a:avLst/>
            </a:prstGeom>
            <a:noFill/>
          </p:spPr>
          <p:txBody>
            <a:bodyPr wrap="none" rtlCol="0">
              <a:spAutoFit/>
            </a:bodyPr>
            <a:lstStyle/>
            <a:p>
              <a:pPr algn="r"/>
              <a:r>
                <a:rPr lang="es-ES" sz="1000" dirty="0">
                  <a:solidFill>
                    <a:schemeClr val="tx2"/>
                  </a:solidFill>
                </a:rPr>
                <a:t>EVOLUCIÓN DILVE</a:t>
              </a:r>
            </a:p>
          </p:txBody>
        </p:sp>
        <p:pic>
          <p:nvPicPr>
            <p:cNvPr id="11" name="Gráfico 10">
              <a:extLst>
                <a:ext uri="{FF2B5EF4-FFF2-40B4-BE49-F238E27FC236}">
                  <a16:creationId xmlns:a16="http://schemas.microsoft.com/office/drawing/2014/main" id="{01D35B88-4669-3868-E26F-E4B237A10F51}"/>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1477079" y="293265"/>
              <a:ext cx="321221" cy="321221"/>
            </a:xfrm>
            <a:prstGeom prst="rect">
              <a:avLst/>
            </a:prstGeom>
          </p:spPr>
        </p:pic>
      </p:grpSp>
    </p:spTree>
    <p:extLst>
      <p:ext uri="{BB962C8B-B14F-4D97-AF65-F5344CB8AC3E}">
        <p14:creationId xmlns:p14="http://schemas.microsoft.com/office/powerpoint/2010/main" val="19637318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DILVE 2">
    <p:spTree>
      <p:nvGrpSpPr>
        <p:cNvPr id="1" name=""/>
        <p:cNvGrpSpPr/>
        <p:nvPr/>
      </p:nvGrpSpPr>
      <p:grpSpPr>
        <a:xfrm>
          <a:off x="0" y="0"/>
          <a:ext cx="0" cy="0"/>
          <a:chOff x="0" y="0"/>
          <a:chExt cx="0" cy="0"/>
        </a:xfrm>
      </p:grpSpPr>
      <p:sp>
        <p:nvSpPr>
          <p:cNvPr id="31" name="Forma libre: forma 30">
            <a:extLst>
              <a:ext uri="{FF2B5EF4-FFF2-40B4-BE49-F238E27FC236}">
                <a16:creationId xmlns:a16="http://schemas.microsoft.com/office/drawing/2014/main" id="{F29951C3-DDCE-04F7-DC76-462C5951E859}"/>
              </a:ext>
            </a:extLst>
          </p:cNvPr>
          <p:cNvSpPr/>
          <p:nvPr userDrawn="1"/>
        </p:nvSpPr>
        <p:spPr>
          <a:xfrm rot="20700000">
            <a:off x="7205357" y="6520569"/>
            <a:ext cx="5307954" cy="1978980"/>
          </a:xfrm>
          <a:custGeom>
            <a:avLst/>
            <a:gdLst>
              <a:gd name="connsiteX0" fmla="*/ 594699 w 5307954"/>
              <a:gd name="connsiteY0" fmla="*/ 1238343 h 1978980"/>
              <a:gd name="connsiteX1" fmla="*/ 417528 w 5307954"/>
              <a:gd name="connsiteY1" fmla="*/ 1899552 h 1978980"/>
              <a:gd name="connsiteX2" fmla="*/ 393721 w 5307954"/>
              <a:gd name="connsiteY2" fmla="*/ 1917349 h 1978980"/>
              <a:gd name="connsiteX3" fmla="*/ 316520 w 5307954"/>
              <a:gd name="connsiteY3" fmla="*/ 1978980 h 1978980"/>
              <a:gd name="connsiteX4" fmla="*/ 0 w 5307954"/>
              <a:gd name="connsiteY4" fmla="*/ 1246124 h 1978980"/>
              <a:gd name="connsiteX5" fmla="*/ 126925 w 5307954"/>
              <a:gd name="connsiteY5" fmla="*/ 1245382 h 1978980"/>
              <a:gd name="connsiteX6" fmla="*/ 575933 w 5307954"/>
              <a:gd name="connsiteY6" fmla="*/ 1239601 h 1978980"/>
              <a:gd name="connsiteX7" fmla="*/ 5307954 w 5307954"/>
              <a:gd name="connsiteY7" fmla="*/ 97440 h 1978980"/>
              <a:gd name="connsiteX8" fmla="*/ 5075924 w 5307954"/>
              <a:gd name="connsiteY8" fmla="*/ 963387 h 1978980"/>
              <a:gd name="connsiteX9" fmla="*/ 2998542 w 5307954"/>
              <a:gd name="connsiteY9" fmla="*/ 406754 h 1978980"/>
              <a:gd name="connsiteX10" fmla="*/ 3131013 w 5307954"/>
              <a:gd name="connsiteY10" fmla="*/ 344724 h 1978980"/>
              <a:gd name="connsiteX11" fmla="*/ 4882838 w 5307954"/>
              <a:gd name="connsiteY11" fmla="*/ 18278 h 1978980"/>
              <a:gd name="connsiteX12" fmla="*/ 5155855 w 5307954"/>
              <a:gd name="connsiteY12" fmla="*/ 61460 h 197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07954" h="1978980">
                <a:moveTo>
                  <a:pt x="594699" y="1238343"/>
                </a:moveTo>
                <a:lnTo>
                  <a:pt x="417528" y="1899552"/>
                </a:lnTo>
                <a:lnTo>
                  <a:pt x="393721" y="1917349"/>
                </a:lnTo>
                <a:cubicBezTo>
                  <a:pt x="343434" y="1955839"/>
                  <a:pt x="316520" y="1978980"/>
                  <a:pt x="316520" y="1978980"/>
                </a:cubicBezTo>
                <a:lnTo>
                  <a:pt x="0" y="1246124"/>
                </a:lnTo>
                <a:lnTo>
                  <a:pt x="126925" y="1245382"/>
                </a:lnTo>
                <a:cubicBezTo>
                  <a:pt x="311383" y="1242242"/>
                  <a:pt x="445405" y="1245089"/>
                  <a:pt x="575933" y="1239601"/>
                </a:cubicBezTo>
                <a:close/>
                <a:moveTo>
                  <a:pt x="5307954" y="97440"/>
                </a:moveTo>
                <a:lnTo>
                  <a:pt x="5075924" y="963387"/>
                </a:lnTo>
                <a:lnTo>
                  <a:pt x="2998542" y="406754"/>
                </a:lnTo>
                <a:lnTo>
                  <a:pt x="3131013" y="344724"/>
                </a:lnTo>
                <a:cubicBezTo>
                  <a:pt x="3658898" y="110059"/>
                  <a:pt x="4193048" y="-57068"/>
                  <a:pt x="4882838" y="18278"/>
                </a:cubicBezTo>
                <a:cubicBezTo>
                  <a:pt x="4969063" y="27697"/>
                  <a:pt x="5060328" y="42291"/>
                  <a:pt x="5155855" y="61460"/>
                </a:cubicBezTo>
                <a:close/>
              </a:path>
            </a:pathLst>
          </a:custGeom>
          <a:gradFill flip="none" rotWithShape="1">
            <a:gsLst>
              <a:gs pos="96000">
                <a:schemeClr val="accent5">
                  <a:lumMod val="20000"/>
                  <a:lumOff val="80000"/>
                </a:schemeClr>
              </a:gs>
              <a:gs pos="55000">
                <a:srgbClr val="70C8CA">
                  <a:alpha val="22000"/>
                </a:srgbClr>
              </a:gs>
              <a:gs pos="1000">
                <a:schemeClr val="accent3">
                  <a:lumMod val="20000"/>
                  <a:lumOff val="80000"/>
                  <a:alpha val="0"/>
                </a:schemeClr>
              </a:gs>
            </a:gsLst>
            <a:lin ang="0" scaled="1"/>
            <a:tileRect/>
          </a:gradFill>
          <a:ln w="0" cap="flat">
            <a:noFill/>
            <a:prstDash val="solid"/>
            <a:miter/>
          </a:ln>
        </p:spPr>
        <p:txBody>
          <a:bodyPr wrap="square" rtlCol="0" anchor="ctr">
            <a:noAutofit/>
          </a:bodyPr>
          <a:lstStyle/>
          <a:p>
            <a:endParaRPr lang="es-ES"/>
          </a:p>
        </p:txBody>
      </p:sp>
      <p:grpSp>
        <p:nvGrpSpPr>
          <p:cNvPr id="23" name="Grupo 22">
            <a:extLst>
              <a:ext uri="{FF2B5EF4-FFF2-40B4-BE49-F238E27FC236}">
                <a16:creationId xmlns:a16="http://schemas.microsoft.com/office/drawing/2014/main" id="{35EBB3C8-C5BF-44E7-AF5F-68F28F734E29}"/>
              </a:ext>
            </a:extLst>
          </p:cNvPr>
          <p:cNvGrpSpPr/>
          <p:nvPr userDrawn="1"/>
        </p:nvGrpSpPr>
        <p:grpSpPr>
          <a:xfrm>
            <a:off x="11219524" y="6216365"/>
            <a:ext cx="578776" cy="245359"/>
            <a:chOff x="6603804" y="6433081"/>
            <a:chExt cx="1596330" cy="676727"/>
          </a:xfrm>
        </p:grpSpPr>
        <p:sp>
          <p:nvSpPr>
            <p:cNvPr id="24" name="Forma libre: forma 23">
              <a:extLst>
                <a:ext uri="{FF2B5EF4-FFF2-40B4-BE49-F238E27FC236}">
                  <a16:creationId xmlns:a16="http://schemas.microsoft.com/office/drawing/2014/main" id="{B0054F7B-1C29-918F-1009-55DFD4DD7C87}"/>
                </a:ext>
              </a:extLst>
            </p:cNvPr>
            <p:cNvSpPr/>
            <p:nvPr/>
          </p:nvSpPr>
          <p:spPr>
            <a:xfrm>
              <a:off x="6603804" y="6434041"/>
              <a:ext cx="389701" cy="675767"/>
            </a:xfrm>
            <a:custGeom>
              <a:avLst/>
              <a:gdLst>
                <a:gd name="connsiteX0" fmla="*/ 160306 w 207740"/>
                <a:gd name="connsiteY0" fmla="*/ 0 h 360235"/>
                <a:gd name="connsiteX1" fmla="*/ 207740 w 207740"/>
                <a:gd name="connsiteY1" fmla="*/ 0 h 360235"/>
                <a:gd name="connsiteX2" fmla="*/ 207740 w 207740"/>
                <a:gd name="connsiteY2" fmla="*/ 354425 h 360235"/>
                <a:gd name="connsiteX3" fmla="*/ 160306 w 207740"/>
                <a:gd name="connsiteY3" fmla="*/ 354425 h 360235"/>
                <a:gd name="connsiteX4" fmla="*/ 160306 w 207740"/>
                <a:gd name="connsiteY4" fmla="*/ 332994 h 360235"/>
                <a:gd name="connsiteX5" fmla="*/ 97155 w 207740"/>
                <a:gd name="connsiteY5" fmla="*/ 360236 h 360235"/>
                <a:gd name="connsiteX6" fmla="*/ 27527 w 207740"/>
                <a:gd name="connsiteY6" fmla="*/ 329565 h 360235"/>
                <a:gd name="connsiteX7" fmla="*/ 0 w 207740"/>
                <a:gd name="connsiteY7" fmla="*/ 251555 h 360235"/>
                <a:gd name="connsiteX8" fmla="*/ 27527 w 207740"/>
                <a:gd name="connsiteY8" fmla="*/ 175165 h 360235"/>
                <a:gd name="connsiteX9" fmla="*/ 96107 w 207740"/>
                <a:gd name="connsiteY9" fmla="*/ 144304 h 360235"/>
                <a:gd name="connsiteX10" fmla="*/ 160306 w 207740"/>
                <a:gd name="connsiteY10" fmla="*/ 173641 h 360235"/>
                <a:gd name="connsiteX11" fmla="*/ 160306 w 207740"/>
                <a:gd name="connsiteY11" fmla="*/ 0 h 360235"/>
                <a:gd name="connsiteX12" fmla="*/ 48197 w 207740"/>
                <a:gd name="connsiteY12" fmla="*/ 251555 h 360235"/>
                <a:gd name="connsiteX13" fmla="*/ 63913 w 207740"/>
                <a:gd name="connsiteY13" fmla="*/ 299371 h 360235"/>
                <a:gd name="connsiteX14" fmla="*/ 104585 w 207740"/>
                <a:gd name="connsiteY14" fmla="*/ 318040 h 360235"/>
                <a:gd name="connsiteX15" fmla="*/ 146971 w 207740"/>
                <a:gd name="connsiteY15" fmla="*/ 300038 h 360235"/>
                <a:gd name="connsiteX16" fmla="*/ 163163 w 207740"/>
                <a:gd name="connsiteY16" fmla="*/ 252603 h 360235"/>
                <a:gd name="connsiteX17" fmla="*/ 146971 w 207740"/>
                <a:gd name="connsiteY17" fmla="*/ 205169 h 360235"/>
                <a:gd name="connsiteX18" fmla="*/ 104966 w 207740"/>
                <a:gd name="connsiteY18" fmla="*/ 186881 h 360235"/>
                <a:gd name="connsiteX19" fmla="*/ 64294 w 207740"/>
                <a:gd name="connsiteY19" fmla="*/ 205359 h 360235"/>
                <a:gd name="connsiteX20" fmla="*/ 48101 w 207740"/>
                <a:gd name="connsiteY20" fmla="*/ 251555 h 36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7740" h="360235">
                  <a:moveTo>
                    <a:pt x="160306" y="0"/>
                  </a:moveTo>
                  <a:lnTo>
                    <a:pt x="207740" y="0"/>
                  </a:lnTo>
                  <a:lnTo>
                    <a:pt x="207740" y="354425"/>
                  </a:lnTo>
                  <a:lnTo>
                    <a:pt x="160306" y="354425"/>
                  </a:lnTo>
                  <a:lnTo>
                    <a:pt x="160306" y="332994"/>
                  </a:lnTo>
                  <a:cubicBezTo>
                    <a:pt x="141732" y="351187"/>
                    <a:pt x="120682" y="360236"/>
                    <a:pt x="97155" y="360236"/>
                  </a:cubicBezTo>
                  <a:cubicBezTo>
                    <a:pt x="69152" y="360236"/>
                    <a:pt x="45911" y="350044"/>
                    <a:pt x="27527" y="329565"/>
                  </a:cubicBezTo>
                  <a:cubicBezTo>
                    <a:pt x="9239" y="308705"/>
                    <a:pt x="0" y="282702"/>
                    <a:pt x="0" y="251555"/>
                  </a:cubicBezTo>
                  <a:cubicBezTo>
                    <a:pt x="0" y="220409"/>
                    <a:pt x="9144" y="195644"/>
                    <a:pt x="27527" y="175165"/>
                  </a:cubicBezTo>
                  <a:cubicBezTo>
                    <a:pt x="45720" y="154591"/>
                    <a:pt x="68580" y="144304"/>
                    <a:pt x="96107" y="144304"/>
                  </a:cubicBezTo>
                  <a:cubicBezTo>
                    <a:pt x="120015" y="144304"/>
                    <a:pt x="141446" y="154115"/>
                    <a:pt x="160306" y="173641"/>
                  </a:cubicBezTo>
                  <a:lnTo>
                    <a:pt x="160306" y="0"/>
                  </a:lnTo>
                  <a:close/>
                  <a:moveTo>
                    <a:pt x="48197" y="251555"/>
                  </a:moveTo>
                  <a:cubicBezTo>
                    <a:pt x="48197" y="271177"/>
                    <a:pt x="53435" y="287084"/>
                    <a:pt x="63913" y="299371"/>
                  </a:cubicBezTo>
                  <a:cubicBezTo>
                    <a:pt x="74676" y="311849"/>
                    <a:pt x="88202" y="318040"/>
                    <a:pt x="104585" y="318040"/>
                  </a:cubicBezTo>
                  <a:cubicBezTo>
                    <a:pt x="122111" y="318040"/>
                    <a:pt x="136208" y="312039"/>
                    <a:pt x="146971" y="300038"/>
                  </a:cubicBezTo>
                  <a:cubicBezTo>
                    <a:pt x="157734" y="287560"/>
                    <a:pt x="163163" y="271748"/>
                    <a:pt x="163163" y="252603"/>
                  </a:cubicBezTo>
                  <a:cubicBezTo>
                    <a:pt x="163163" y="233458"/>
                    <a:pt x="157734" y="217646"/>
                    <a:pt x="146971" y="205169"/>
                  </a:cubicBezTo>
                  <a:cubicBezTo>
                    <a:pt x="136208" y="192977"/>
                    <a:pt x="122206" y="186881"/>
                    <a:pt x="104966" y="186881"/>
                  </a:cubicBezTo>
                  <a:cubicBezTo>
                    <a:pt x="88773" y="186881"/>
                    <a:pt x="75152" y="193072"/>
                    <a:pt x="64294" y="205359"/>
                  </a:cubicBezTo>
                  <a:cubicBezTo>
                    <a:pt x="53531" y="217837"/>
                    <a:pt x="48101" y="233172"/>
                    <a:pt x="48101" y="251555"/>
                  </a:cubicBezTo>
                  <a:close/>
                </a:path>
              </a:pathLst>
            </a:custGeom>
            <a:solidFill>
              <a:schemeClr val="tx2"/>
            </a:solidFill>
            <a:ln w="0" cap="flat">
              <a:noFill/>
              <a:prstDash val="solid"/>
              <a:miter/>
            </a:ln>
          </p:spPr>
          <p:txBody>
            <a:bodyPr rtlCol="0" anchor="ctr"/>
            <a:lstStyle/>
            <a:p>
              <a:endParaRPr lang="es-ES"/>
            </a:p>
          </p:txBody>
        </p:sp>
        <p:sp>
          <p:nvSpPr>
            <p:cNvPr id="25" name="Forma libre: forma 24">
              <a:extLst>
                <a:ext uri="{FF2B5EF4-FFF2-40B4-BE49-F238E27FC236}">
                  <a16:creationId xmlns:a16="http://schemas.microsoft.com/office/drawing/2014/main" id="{BC5D7849-9336-8831-01D4-1E34EA98EDDD}"/>
                </a:ext>
              </a:extLst>
            </p:cNvPr>
            <p:cNvSpPr/>
            <p:nvPr/>
          </p:nvSpPr>
          <p:spPr>
            <a:xfrm>
              <a:off x="7027793" y="6498787"/>
              <a:ext cx="195674" cy="599409"/>
            </a:xfrm>
            <a:custGeom>
              <a:avLst/>
              <a:gdLst>
                <a:gd name="connsiteX0" fmla="*/ 68781 w 104309"/>
                <a:gd name="connsiteY0" fmla="*/ 110075 h 319530"/>
                <a:gd name="connsiteX1" fmla="*/ 104310 w 104309"/>
                <a:gd name="connsiteY1" fmla="*/ 311339 h 319530"/>
                <a:gd name="connsiteX2" fmla="*/ 57828 w 104309"/>
                <a:gd name="connsiteY2" fmla="*/ 319530 h 319530"/>
                <a:gd name="connsiteX3" fmla="*/ 22299 w 104309"/>
                <a:gd name="connsiteY3" fmla="*/ 118267 h 319530"/>
                <a:gd name="connsiteX4" fmla="*/ 68781 w 104309"/>
                <a:gd name="connsiteY4" fmla="*/ 110075 h 319530"/>
                <a:gd name="connsiteX5" fmla="*/ 487 w 104309"/>
                <a:gd name="connsiteY5" fmla="*/ 35876 h 319530"/>
                <a:gd name="connsiteX6" fmla="*/ 5631 w 104309"/>
                <a:gd name="connsiteY6" fmla="*/ 13206 h 319530"/>
                <a:gd name="connsiteX7" fmla="*/ 25347 w 104309"/>
                <a:gd name="connsiteY7" fmla="*/ 538 h 319530"/>
                <a:gd name="connsiteX8" fmla="*/ 48398 w 104309"/>
                <a:gd name="connsiteY8" fmla="*/ 5681 h 319530"/>
                <a:gd name="connsiteX9" fmla="*/ 61066 w 104309"/>
                <a:gd name="connsiteY9" fmla="*/ 25398 h 319530"/>
                <a:gd name="connsiteX10" fmla="*/ 55923 w 104309"/>
                <a:gd name="connsiteY10" fmla="*/ 48449 h 319530"/>
                <a:gd name="connsiteX11" fmla="*/ 36206 w 104309"/>
                <a:gd name="connsiteY11" fmla="*/ 61117 h 319530"/>
                <a:gd name="connsiteX12" fmla="*/ 13155 w 104309"/>
                <a:gd name="connsiteY12" fmla="*/ 56069 h 319530"/>
                <a:gd name="connsiteX13" fmla="*/ 487 w 104309"/>
                <a:gd name="connsiteY13" fmla="*/ 35971 h 319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4309" h="319530">
                  <a:moveTo>
                    <a:pt x="68781" y="110075"/>
                  </a:moveTo>
                  <a:lnTo>
                    <a:pt x="104310" y="311339"/>
                  </a:lnTo>
                  <a:lnTo>
                    <a:pt x="57828" y="319530"/>
                  </a:lnTo>
                  <a:lnTo>
                    <a:pt x="22299" y="118267"/>
                  </a:lnTo>
                  <a:lnTo>
                    <a:pt x="68781" y="110075"/>
                  </a:lnTo>
                  <a:close/>
                  <a:moveTo>
                    <a:pt x="487" y="35876"/>
                  </a:moveTo>
                  <a:cubicBezTo>
                    <a:pt x="-942" y="27779"/>
                    <a:pt x="773" y="20159"/>
                    <a:pt x="5631" y="13206"/>
                  </a:cubicBezTo>
                  <a:cubicBezTo>
                    <a:pt x="10488" y="6253"/>
                    <a:pt x="17061" y="2062"/>
                    <a:pt x="25347" y="538"/>
                  </a:cubicBezTo>
                  <a:cubicBezTo>
                    <a:pt x="33729" y="-986"/>
                    <a:pt x="41445" y="728"/>
                    <a:pt x="48398" y="5681"/>
                  </a:cubicBezTo>
                  <a:cubicBezTo>
                    <a:pt x="55351" y="10444"/>
                    <a:pt x="59542" y="17016"/>
                    <a:pt x="61066" y="25398"/>
                  </a:cubicBezTo>
                  <a:cubicBezTo>
                    <a:pt x="62590" y="33780"/>
                    <a:pt x="60876" y="41495"/>
                    <a:pt x="55923" y="48449"/>
                  </a:cubicBezTo>
                  <a:cubicBezTo>
                    <a:pt x="51160" y="55402"/>
                    <a:pt x="44588" y="59593"/>
                    <a:pt x="36206" y="61117"/>
                  </a:cubicBezTo>
                  <a:cubicBezTo>
                    <a:pt x="27824" y="62641"/>
                    <a:pt x="20109" y="60926"/>
                    <a:pt x="13155" y="56069"/>
                  </a:cubicBezTo>
                  <a:cubicBezTo>
                    <a:pt x="6202" y="51211"/>
                    <a:pt x="1916" y="44448"/>
                    <a:pt x="487" y="35971"/>
                  </a:cubicBezTo>
                  <a:close/>
                </a:path>
              </a:pathLst>
            </a:custGeom>
            <a:solidFill>
              <a:schemeClr val="accent1"/>
            </a:solidFill>
            <a:ln w="0" cap="flat">
              <a:noFill/>
              <a:prstDash val="solid"/>
              <a:miter/>
            </a:ln>
          </p:spPr>
          <p:txBody>
            <a:bodyPr rtlCol="0" anchor="ctr"/>
            <a:lstStyle/>
            <a:p>
              <a:endParaRPr lang="es-ES"/>
            </a:p>
          </p:txBody>
        </p:sp>
        <p:sp>
          <p:nvSpPr>
            <p:cNvPr id="27" name="Forma libre: forma 26">
              <a:extLst>
                <a:ext uri="{FF2B5EF4-FFF2-40B4-BE49-F238E27FC236}">
                  <a16:creationId xmlns:a16="http://schemas.microsoft.com/office/drawing/2014/main" id="{C3EE44E6-DE3E-1CE9-F453-FA5242990AA2}"/>
                </a:ext>
              </a:extLst>
            </p:cNvPr>
            <p:cNvSpPr/>
            <p:nvPr/>
          </p:nvSpPr>
          <p:spPr>
            <a:xfrm rot="20520000">
              <a:off x="7253054" y="6433081"/>
              <a:ext cx="88625" cy="664868"/>
            </a:xfrm>
            <a:custGeom>
              <a:avLst/>
              <a:gdLst>
                <a:gd name="connsiteX0" fmla="*/ 0 w 47244"/>
                <a:gd name="connsiteY0" fmla="*/ 0 h 354425"/>
                <a:gd name="connsiteX1" fmla="*/ 47244 w 47244"/>
                <a:gd name="connsiteY1" fmla="*/ 0 h 354425"/>
                <a:gd name="connsiteX2" fmla="*/ 47244 w 47244"/>
                <a:gd name="connsiteY2" fmla="*/ 354425 h 354425"/>
                <a:gd name="connsiteX3" fmla="*/ 0 w 47244"/>
                <a:gd name="connsiteY3" fmla="*/ 354425 h 354425"/>
              </a:gdLst>
              <a:ahLst/>
              <a:cxnLst>
                <a:cxn ang="0">
                  <a:pos x="connsiteX0" y="connsiteY0"/>
                </a:cxn>
                <a:cxn ang="0">
                  <a:pos x="connsiteX1" y="connsiteY1"/>
                </a:cxn>
                <a:cxn ang="0">
                  <a:pos x="connsiteX2" y="connsiteY2"/>
                </a:cxn>
                <a:cxn ang="0">
                  <a:pos x="connsiteX3" y="connsiteY3"/>
                </a:cxn>
              </a:cxnLst>
              <a:rect l="l" t="t" r="r" b="b"/>
              <a:pathLst>
                <a:path w="47244" h="354425">
                  <a:moveTo>
                    <a:pt x="0" y="0"/>
                  </a:moveTo>
                  <a:lnTo>
                    <a:pt x="47244" y="0"/>
                  </a:lnTo>
                  <a:lnTo>
                    <a:pt x="47244" y="354425"/>
                  </a:lnTo>
                  <a:lnTo>
                    <a:pt x="0" y="354425"/>
                  </a:lnTo>
                  <a:close/>
                </a:path>
              </a:pathLst>
            </a:custGeom>
            <a:solidFill>
              <a:schemeClr val="accent5"/>
            </a:solidFill>
            <a:ln w="0" cap="flat">
              <a:noFill/>
              <a:prstDash val="solid"/>
              <a:miter/>
            </a:ln>
          </p:spPr>
          <p:txBody>
            <a:bodyPr rtlCol="0" anchor="ctr"/>
            <a:lstStyle/>
            <a:p>
              <a:endParaRPr lang="es-ES"/>
            </a:p>
          </p:txBody>
        </p:sp>
        <p:sp>
          <p:nvSpPr>
            <p:cNvPr id="28" name="Forma libre: forma 27">
              <a:extLst>
                <a:ext uri="{FF2B5EF4-FFF2-40B4-BE49-F238E27FC236}">
                  <a16:creationId xmlns:a16="http://schemas.microsoft.com/office/drawing/2014/main" id="{F6E5B3AC-99C1-C311-C4E5-F6CCAFCD69F3}"/>
                </a:ext>
              </a:extLst>
            </p:cNvPr>
            <p:cNvSpPr/>
            <p:nvPr/>
          </p:nvSpPr>
          <p:spPr>
            <a:xfrm>
              <a:off x="7429128" y="6697593"/>
              <a:ext cx="396668" cy="409713"/>
            </a:xfrm>
            <a:custGeom>
              <a:avLst/>
              <a:gdLst>
                <a:gd name="connsiteX0" fmla="*/ 52864 w 211454"/>
                <a:gd name="connsiteY0" fmla="*/ 0 h 218408"/>
                <a:gd name="connsiteX1" fmla="*/ 105727 w 211454"/>
                <a:gd name="connsiteY1" fmla="*/ 114776 h 218408"/>
                <a:gd name="connsiteX2" fmla="*/ 158401 w 211454"/>
                <a:gd name="connsiteY2" fmla="*/ 0 h 218408"/>
                <a:gd name="connsiteX3" fmla="*/ 211455 w 211454"/>
                <a:gd name="connsiteY3" fmla="*/ 0 h 218408"/>
                <a:gd name="connsiteX4" fmla="*/ 105346 w 211454"/>
                <a:gd name="connsiteY4" fmla="*/ 218408 h 218408"/>
                <a:gd name="connsiteX5" fmla="*/ 0 w 211454"/>
                <a:gd name="connsiteY5" fmla="*/ 0 h 218408"/>
                <a:gd name="connsiteX6" fmla="*/ 52864 w 211454"/>
                <a:gd name="connsiteY6" fmla="*/ 0 h 218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454" h="218408">
                  <a:moveTo>
                    <a:pt x="52864" y="0"/>
                  </a:moveTo>
                  <a:lnTo>
                    <a:pt x="105727" y="114776"/>
                  </a:lnTo>
                  <a:lnTo>
                    <a:pt x="158401" y="0"/>
                  </a:lnTo>
                  <a:lnTo>
                    <a:pt x="211455" y="0"/>
                  </a:lnTo>
                  <a:lnTo>
                    <a:pt x="105346" y="218408"/>
                  </a:lnTo>
                  <a:lnTo>
                    <a:pt x="0" y="0"/>
                  </a:lnTo>
                  <a:lnTo>
                    <a:pt x="52864" y="0"/>
                  </a:lnTo>
                  <a:close/>
                </a:path>
              </a:pathLst>
            </a:custGeom>
            <a:solidFill>
              <a:schemeClr val="accent2"/>
            </a:solidFill>
            <a:ln w="0" cap="flat">
              <a:noFill/>
              <a:prstDash val="solid"/>
              <a:miter/>
            </a:ln>
          </p:spPr>
          <p:txBody>
            <a:bodyPr rtlCol="0" anchor="ctr"/>
            <a:lstStyle/>
            <a:p>
              <a:endParaRPr lang="es-ES"/>
            </a:p>
          </p:txBody>
        </p:sp>
        <p:sp>
          <p:nvSpPr>
            <p:cNvPr id="29" name="Forma libre: forma 28">
              <a:extLst>
                <a:ext uri="{FF2B5EF4-FFF2-40B4-BE49-F238E27FC236}">
                  <a16:creationId xmlns:a16="http://schemas.microsoft.com/office/drawing/2014/main" id="{081DC6C2-416D-27C1-8678-C9B4F22B149A}"/>
                </a:ext>
              </a:extLst>
            </p:cNvPr>
            <p:cNvSpPr/>
            <p:nvPr/>
          </p:nvSpPr>
          <p:spPr>
            <a:xfrm>
              <a:off x="7829194" y="6702596"/>
              <a:ext cx="370940" cy="405067"/>
            </a:xfrm>
            <a:custGeom>
              <a:avLst/>
              <a:gdLst>
                <a:gd name="connsiteX0" fmla="*/ 195834 w 197739"/>
                <a:gd name="connsiteY0" fmla="*/ 118967 h 215931"/>
                <a:gd name="connsiteX1" fmla="*/ 49340 w 197739"/>
                <a:gd name="connsiteY1" fmla="*/ 118967 h 215931"/>
                <a:gd name="connsiteX2" fmla="*/ 65723 w 197739"/>
                <a:gd name="connsiteY2" fmla="*/ 159068 h 215931"/>
                <a:gd name="connsiteX3" fmla="*/ 102870 w 197739"/>
                <a:gd name="connsiteY3" fmla="*/ 173736 h 215931"/>
                <a:gd name="connsiteX4" fmla="*/ 132017 w 197739"/>
                <a:gd name="connsiteY4" fmla="*/ 165354 h 215931"/>
                <a:gd name="connsiteX5" fmla="*/ 157829 w 197739"/>
                <a:gd name="connsiteY5" fmla="*/ 134303 h 215931"/>
                <a:gd name="connsiteX6" fmla="*/ 197739 w 197739"/>
                <a:gd name="connsiteY6" fmla="*/ 156591 h 215931"/>
                <a:gd name="connsiteX7" fmla="*/ 178213 w 197739"/>
                <a:gd name="connsiteY7" fmla="*/ 183642 h 215931"/>
                <a:gd name="connsiteX8" fmla="*/ 156210 w 197739"/>
                <a:gd name="connsiteY8" fmla="*/ 202121 h 215931"/>
                <a:gd name="connsiteX9" fmla="*/ 130778 w 197739"/>
                <a:gd name="connsiteY9" fmla="*/ 212598 h 215931"/>
                <a:gd name="connsiteX10" fmla="*/ 101155 w 197739"/>
                <a:gd name="connsiteY10" fmla="*/ 215932 h 215931"/>
                <a:gd name="connsiteX11" fmla="*/ 27718 w 197739"/>
                <a:gd name="connsiteY11" fmla="*/ 186595 h 215931"/>
                <a:gd name="connsiteX12" fmla="*/ 0 w 197739"/>
                <a:gd name="connsiteY12" fmla="*/ 108109 h 215931"/>
                <a:gd name="connsiteX13" fmla="*/ 26860 w 197739"/>
                <a:gd name="connsiteY13" fmla="*/ 29623 h 215931"/>
                <a:gd name="connsiteX14" fmla="*/ 98584 w 197739"/>
                <a:gd name="connsiteY14" fmla="*/ 0 h 215931"/>
                <a:gd name="connsiteX15" fmla="*/ 169926 w 197739"/>
                <a:gd name="connsiteY15" fmla="*/ 28765 h 215931"/>
                <a:gd name="connsiteX16" fmla="*/ 195929 w 197739"/>
                <a:gd name="connsiteY16" fmla="*/ 107918 h 215931"/>
                <a:gd name="connsiteX17" fmla="*/ 195739 w 197739"/>
                <a:gd name="connsiteY17" fmla="*/ 119063 h 215931"/>
                <a:gd name="connsiteX18" fmla="*/ 147352 w 197739"/>
                <a:gd name="connsiteY18" fmla="*/ 80296 h 215931"/>
                <a:gd name="connsiteX19" fmla="*/ 99727 w 197739"/>
                <a:gd name="connsiteY19" fmla="*/ 42482 h 215931"/>
                <a:gd name="connsiteX20" fmla="*/ 83534 w 197739"/>
                <a:gd name="connsiteY20" fmla="*/ 45244 h 215931"/>
                <a:gd name="connsiteX21" fmla="*/ 69723 w 197739"/>
                <a:gd name="connsiteY21" fmla="*/ 52769 h 215931"/>
                <a:gd name="connsiteX22" fmla="*/ 59246 w 197739"/>
                <a:gd name="connsiteY22" fmla="*/ 64484 h 215931"/>
                <a:gd name="connsiteX23" fmla="*/ 52578 w 197739"/>
                <a:gd name="connsiteY23" fmla="*/ 80201 h 215931"/>
                <a:gd name="connsiteX24" fmla="*/ 147447 w 197739"/>
                <a:gd name="connsiteY24" fmla="*/ 80201 h 21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39" h="215931">
                  <a:moveTo>
                    <a:pt x="195834" y="118967"/>
                  </a:moveTo>
                  <a:lnTo>
                    <a:pt x="49340" y="118967"/>
                  </a:lnTo>
                  <a:cubicBezTo>
                    <a:pt x="50578" y="135731"/>
                    <a:pt x="56102" y="149162"/>
                    <a:pt x="65723" y="159068"/>
                  </a:cubicBezTo>
                  <a:cubicBezTo>
                    <a:pt x="75343" y="168878"/>
                    <a:pt x="87725" y="173736"/>
                    <a:pt x="102870" y="173736"/>
                  </a:cubicBezTo>
                  <a:cubicBezTo>
                    <a:pt x="114586" y="173736"/>
                    <a:pt x="124301" y="170974"/>
                    <a:pt x="132017" y="165354"/>
                  </a:cubicBezTo>
                  <a:cubicBezTo>
                    <a:pt x="139541" y="159734"/>
                    <a:pt x="148209" y="149447"/>
                    <a:pt x="157829" y="134303"/>
                  </a:cubicBezTo>
                  <a:lnTo>
                    <a:pt x="197739" y="156591"/>
                  </a:lnTo>
                  <a:cubicBezTo>
                    <a:pt x="191548" y="167069"/>
                    <a:pt x="185071" y="176117"/>
                    <a:pt x="178213" y="183642"/>
                  </a:cubicBezTo>
                  <a:cubicBezTo>
                    <a:pt x="171355" y="191072"/>
                    <a:pt x="164021" y="197168"/>
                    <a:pt x="156210" y="202121"/>
                  </a:cubicBezTo>
                  <a:cubicBezTo>
                    <a:pt x="148400" y="206883"/>
                    <a:pt x="139922" y="210407"/>
                    <a:pt x="130778" y="212598"/>
                  </a:cubicBezTo>
                  <a:cubicBezTo>
                    <a:pt x="121729" y="214789"/>
                    <a:pt x="111823" y="215932"/>
                    <a:pt x="101155" y="215932"/>
                  </a:cubicBezTo>
                  <a:cubicBezTo>
                    <a:pt x="70675" y="215932"/>
                    <a:pt x="46196" y="206121"/>
                    <a:pt x="27718" y="186595"/>
                  </a:cubicBezTo>
                  <a:cubicBezTo>
                    <a:pt x="9239" y="166878"/>
                    <a:pt x="0" y="140684"/>
                    <a:pt x="0" y="108109"/>
                  </a:cubicBezTo>
                  <a:cubicBezTo>
                    <a:pt x="0" y="75533"/>
                    <a:pt x="8954" y="49625"/>
                    <a:pt x="26860" y="29623"/>
                  </a:cubicBezTo>
                  <a:cubicBezTo>
                    <a:pt x="44863" y="9906"/>
                    <a:pt x="68866" y="0"/>
                    <a:pt x="98584" y="0"/>
                  </a:cubicBezTo>
                  <a:cubicBezTo>
                    <a:pt x="128302" y="0"/>
                    <a:pt x="152400" y="9620"/>
                    <a:pt x="169926" y="28765"/>
                  </a:cubicBezTo>
                  <a:cubicBezTo>
                    <a:pt x="187261" y="47815"/>
                    <a:pt x="195929" y="74200"/>
                    <a:pt x="195929" y="107918"/>
                  </a:cubicBezTo>
                  <a:lnTo>
                    <a:pt x="195739" y="119063"/>
                  </a:lnTo>
                  <a:close/>
                  <a:moveTo>
                    <a:pt x="147352" y="80296"/>
                  </a:moveTo>
                  <a:cubicBezTo>
                    <a:pt x="140779" y="55150"/>
                    <a:pt x="124873" y="42482"/>
                    <a:pt x="99727" y="42482"/>
                  </a:cubicBezTo>
                  <a:cubicBezTo>
                    <a:pt x="94012" y="42482"/>
                    <a:pt x="88582" y="43434"/>
                    <a:pt x="83534" y="45244"/>
                  </a:cubicBezTo>
                  <a:cubicBezTo>
                    <a:pt x="78486" y="46958"/>
                    <a:pt x="73914" y="49435"/>
                    <a:pt x="69723" y="52769"/>
                  </a:cubicBezTo>
                  <a:cubicBezTo>
                    <a:pt x="65627" y="56007"/>
                    <a:pt x="62198" y="59912"/>
                    <a:pt x="59246" y="64484"/>
                  </a:cubicBezTo>
                  <a:cubicBezTo>
                    <a:pt x="56293" y="69056"/>
                    <a:pt x="54102" y="74390"/>
                    <a:pt x="52578" y="80201"/>
                  </a:cubicBezTo>
                  <a:lnTo>
                    <a:pt x="147447" y="80201"/>
                  </a:lnTo>
                  <a:close/>
                </a:path>
              </a:pathLst>
            </a:custGeom>
            <a:solidFill>
              <a:schemeClr val="accent3"/>
            </a:solidFill>
            <a:ln w="0" cap="flat">
              <a:noFill/>
              <a:prstDash val="solid"/>
              <a:miter/>
            </a:ln>
          </p:spPr>
          <p:txBody>
            <a:bodyPr rtlCol="0" anchor="ctr"/>
            <a:lstStyle/>
            <a:p>
              <a:endParaRPr lang="es-ES" dirty="0"/>
            </a:p>
          </p:txBody>
        </p:sp>
      </p:grpSp>
      <p:grpSp>
        <p:nvGrpSpPr>
          <p:cNvPr id="2" name="Grupo 1">
            <a:extLst>
              <a:ext uri="{FF2B5EF4-FFF2-40B4-BE49-F238E27FC236}">
                <a16:creationId xmlns:a16="http://schemas.microsoft.com/office/drawing/2014/main" id="{EA488F1C-6801-8FA5-9A1B-18C34AEE3777}"/>
              </a:ext>
            </a:extLst>
          </p:cNvPr>
          <p:cNvGrpSpPr/>
          <p:nvPr userDrawn="1"/>
        </p:nvGrpSpPr>
        <p:grpSpPr>
          <a:xfrm>
            <a:off x="-337932" y="-943141"/>
            <a:ext cx="7373001" cy="1886282"/>
            <a:chOff x="-337932" y="-943141"/>
            <a:chExt cx="7373001" cy="1886282"/>
          </a:xfrm>
        </p:grpSpPr>
        <p:grpSp>
          <p:nvGrpSpPr>
            <p:cNvPr id="3" name="Grupo 2">
              <a:extLst>
                <a:ext uri="{FF2B5EF4-FFF2-40B4-BE49-F238E27FC236}">
                  <a16:creationId xmlns:a16="http://schemas.microsoft.com/office/drawing/2014/main" id="{4A639A6B-B02E-ADD8-96DF-CCBC58712B2D}"/>
                </a:ext>
              </a:extLst>
            </p:cNvPr>
            <p:cNvGrpSpPr/>
            <p:nvPr/>
          </p:nvGrpSpPr>
          <p:grpSpPr>
            <a:xfrm>
              <a:off x="-337932" y="-943141"/>
              <a:ext cx="7373001" cy="1886282"/>
              <a:chOff x="-193553" y="-891671"/>
              <a:chExt cx="8335417" cy="2132503"/>
            </a:xfrm>
          </p:grpSpPr>
          <p:sp>
            <p:nvSpPr>
              <p:cNvPr id="12" name="Forma libre: forma 11">
                <a:extLst>
                  <a:ext uri="{FF2B5EF4-FFF2-40B4-BE49-F238E27FC236}">
                    <a16:creationId xmlns:a16="http://schemas.microsoft.com/office/drawing/2014/main" id="{975DB123-88AC-84DC-8A9F-6044F5EFED85}"/>
                  </a:ext>
                </a:extLst>
              </p:cNvPr>
              <p:cNvSpPr/>
              <p:nvPr/>
            </p:nvSpPr>
            <p:spPr>
              <a:xfrm rot="21072818">
                <a:off x="-50932" y="-614270"/>
                <a:ext cx="8192796" cy="1855102"/>
              </a:xfrm>
              <a:custGeom>
                <a:avLst/>
                <a:gdLst>
                  <a:gd name="connsiteX0" fmla="*/ 8192796 w 8192796"/>
                  <a:gd name="connsiteY0" fmla="*/ 1243709 h 1855102"/>
                  <a:gd name="connsiteX1" fmla="*/ 8060201 w 8192796"/>
                  <a:gd name="connsiteY1" fmla="*/ 1304899 h 1855102"/>
                  <a:gd name="connsiteX2" fmla="*/ 5024689 w 8192796"/>
                  <a:gd name="connsiteY2" fmla="*/ 1854746 h 1855102"/>
                  <a:gd name="connsiteX3" fmla="*/ 2166085 w 8192796"/>
                  <a:gd name="connsiteY3" fmla="*/ 1040955 h 1855102"/>
                  <a:gd name="connsiteX4" fmla="*/ 176051 w 8192796"/>
                  <a:gd name="connsiteY4" fmla="*/ 888223 h 1855102"/>
                  <a:gd name="connsiteX5" fmla="*/ 41087 w 8192796"/>
                  <a:gd name="connsiteY5" fmla="*/ 930020 h 1855102"/>
                  <a:gd name="connsiteX6" fmla="*/ 0 w 8192796"/>
                  <a:gd name="connsiteY6" fmla="*/ 946272 h 1855102"/>
                  <a:gd name="connsiteX7" fmla="*/ 146261 w 8192796"/>
                  <a:gd name="connsiteY7" fmla="*/ 0 h 1855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2796" h="1855102">
                    <a:moveTo>
                      <a:pt x="8192796" y="1243709"/>
                    </a:moveTo>
                    <a:lnTo>
                      <a:pt x="8060201" y="1304899"/>
                    </a:lnTo>
                    <a:cubicBezTo>
                      <a:pt x="7032679" y="1741470"/>
                      <a:pt x="5899207" y="1862633"/>
                      <a:pt x="5024689" y="1854746"/>
                    </a:cubicBezTo>
                    <a:cubicBezTo>
                      <a:pt x="3625462" y="1842131"/>
                      <a:pt x="2865540" y="1409833"/>
                      <a:pt x="2166085" y="1040955"/>
                    </a:cubicBezTo>
                    <a:cubicBezTo>
                      <a:pt x="1466629" y="672074"/>
                      <a:pt x="853605" y="715591"/>
                      <a:pt x="176051" y="888223"/>
                    </a:cubicBezTo>
                    <a:cubicBezTo>
                      <a:pt x="133704" y="899013"/>
                      <a:pt x="88544" y="913096"/>
                      <a:pt x="41087" y="930020"/>
                    </a:cubicBezTo>
                    <a:lnTo>
                      <a:pt x="0" y="946272"/>
                    </a:lnTo>
                    <a:lnTo>
                      <a:pt x="146261" y="0"/>
                    </a:lnTo>
                    <a:close/>
                  </a:path>
                </a:pathLst>
              </a:custGeom>
              <a:gradFill>
                <a:gsLst>
                  <a:gs pos="71000">
                    <a:srgbClr val="70C8CA">
                      <a:alpha val="88000"/>
                    </a:srgbClr>
                  </a:gs>
                  <a:gs pos="100000">
                    <a:schemeClr val="accent3">
                      <a:alpha val="78000"/>
                    </a:schemeClr>
                  </a:gs>
                  <a:gs pos="0">
                    <a:schemeClr val="accent3">
                      <a:lumMod val="20000"/>
                      <a:lumOff val="80000"/>
                      <a:alpha val="0"/>
                    </a:schemeClr>
                  </a:gs>
                </a:gsLst>
                <a:lin ang="0" scaled="1"/>
              </a:gradFill>
              <a:ln w="0" cap="flat">
                <a:noFill/>
                <a:prstDash val="solid"/>
                <a:miter/>
              </a:ln>
            </p:spPr>
            <p:txBody>
              <a:bodyPr wrap="square" rtlCol="0" anchor="ctr">
                <a:noAutofit/>
              </a:bodyPr>
              <a:lstStyle/>
              <a:p>
                <a:endParaRPr lang="es-ES"/>
              </a:p>
            </p:txBody>
          </p:sp>
          <p:sp>
            <p:nvSpPr>
              <p:cNvPr id="13" name="Forma libre: forma 12">
                <a:extLst>
                  <a:ext uri="{FF2B5EF4-FFF2-40B4-BE49-F238E27FC236}">
                    <a16:creationId xmlns:a16="http://schemas.microsoft.com/office/drawing/2014/main" id="{05FCDD34-DF85-B606-697D-9316E861D1A4}"/>
                  </a:ext>
                </a:extLst>
              </p:cNvPr>
              <p:cNvSpPr/>
              <p:nvPr/>
            </p:nvSpPr>
            <p:spPr>
              <a:xfrm rot="20700000">
                <a:off x="-193553" y="-891671"/>
                <a:ext cx="7316526" cy="2080380"/>
              </a:xfrm>
              <a:custGeom>
                <a:avLst/>
                <a:gdLst>
                  <a:gd name="connsiteX0" fmla="*/ 7316526 w 7316526"/>
                  <a:gd name="connsiteY0" fmla="*/ 1866661 h 2080380"/>
                  <a:gd name="connsiteX1" fmla="*/ 7104404 w 7316526"/>
                  <a:gd name="connsiteY1" fmla="*/ 1914592 h 2080380"/>
                  <a:gd name="connsiteX2" fmla="*/ 5329421 w 7316526"/>
                  <a:gd name="connsiteY2" fmla="*/ 2080024 h 2080380"/>
                  <a:gd name="connsiteX3" fmla="*/ 2470817 w 7316526"/>
                  <a:gd name="connsiteY3" fmla="*/ 1266232 h 2080380"/>
                  <a:gd name="connsiteX4" fmla="*/ 480783 w 7316526"/>
                  <a:gd name="connsiteY4" fmla="*/ 1113500 h 2080380"/>
                  <a:gd name="connsiteX5" fmla="*/ 37663 w 7316526"/>
                  <a:gd name="connsiteY5" fmla="*/ 1287288 h 2080380"/>
                  <a:gd name="connsiteX6" fmla="*/ 0 w 7316526"/>
                  <a:gd name="connsiteY6" fmla="*/ 1306403 h 2080380"/>
                  <a:gd name="connsiteX7" fmla="*/ 350050 w 7316526"/>
                  <a:gd name="connsiteY7" fmla="*/ 0 h 2080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16526" h="2080380">
                    <a:moveTo>
                      <a:pt x="7316526" y="1866661"/>
                    </a:moveTo>
                    <a:lnTo>
                      <a:pt x="7104404" y="1914592"/>
                    </a:lnTo>
                    <a:cubicBezTo>
                      <a:pt x="6472066" y="2043030"/>
                      <a:pt x="5854132" y="2084755"/>
                      <a:pt x="5329421" y="2080024"/>
                    </a:cubicBezTo>
                    <a:cubicBezTo>
                      <a:pt x="3930194" y="2067408"/>
                      <a:pt x="3170272" y="1635109"/>
                      <a:pt x="2470817" y="1266232"/>
                    </a:cubicBezTo>
                    <a:cubicBezTo>
                      <a:pt x="1771362" y="897351"/>
                      <a:pt x="1158337" y="940868"/>
                      <a:pt x="480783" y="1113500"/>
                    </a:cubicBezTo>
                    <a:cubicBezTo>
                      <a:pt x="353742" y="1145869"/>
                      <a:pt x="201381" y="1207883"/>
                      <a:pt x="37663" y="1287288"/>
                    </a:cubicBezTo>
                    <a:lnTo>
                      <a:pt x="0" y="1306403"/>
                    </a:lnTo>
                    <a:lnTo>
                      <a:pt x="350050" y="0"/>
                    </a:lnTo>
                    <a:close/>
                  </a:path>
                </a:pathLst>
              </a:custGeom>
              <a:gradFill>
                <a:gsLst>
                  <a:gs pos="74000">
                    <a:schemeClr val="accent3"/>
                  </a:gs>
                  <a:gs pos="0">
                    <a:schemeClr val="accent3">
                      <a:lumMod val="20000"/>
                      <a:lumOff val="80000"/>
                      <a:alpha val="0"/>
                    </a:schemeClr>
                  </a:gs>
                </a:gsLst>
                <a:lin ang="0" scaled="1"/>
              </a:gradFill>
              <a:ln w="0" cap="flat">
                <a:noFill/>
                <a:prstDash val="solid"/>
                <a:miter/>
              </a:ln>
            </p:spPr>
            <p:txBody>
              <a:bodyPr wrap="square" rtlCol="0" anchor="ctr">
                <a:noAutofit/>
              </a:bodyPr>
              <a:lstStyle/>
              <a:p>
                <a:endParaRPr lang="es-ES"/>
              </a:p>
            </p:txBody>
          </p:sp>
          <p:sp>
            <p:nvSpPr>
              <p:cNvPr id="14" name="Forma libre: forma 13">
                <a:extLst>
                  <a:ext uri="{FF2B5EF4-FFF2-40B4-BE49-F238E27FC236}">
                    <a16:creationId xmlns:a16="http://schemas.microsoft.com/office/drawing/2014/main" id="{1AC7BFDD-D195-C126-9D1F-4E5B5C34B85C}"/>
                  </a:ext>
                </a:extLst>
              </p:cNvPr>
              <p:cNvSpPr/>
              <p:nvPr/>
            </p:nvSpPr>
            <p:spPr>
              <a:xfrm rot="20700000">
                <a:off x="-89446" y="-648584"/>
                <a:ext cx="6814005" cy="1586804"/>
              </a:xfrm>
              <a:custGeom>
                <a:avLst/>
                <a:gdLst>
                  <a:gd name="connsiteX0" fmla="*/ 6814005 w 6814005"/>
                  <a:gd name="connsiteY0" fmla="*/ 1556379 h 1586804"/>
                  <a:gd name="connsiteX1" fmla="*/ 6632405 w 6814005"/>
                  <a:gd name="connsiteY1" fmla="*/ 1569107 h 1586804"/>
                  <a:gd name="connsiteX2" fmla="*/ 5935910 w 6814005"/>
                  <a:gd name="connsiteY2" fmla="*/ 1586428 h 1586804"/>
                  <a:gd name="connsiteX3" fmla="*/ 2752705 w 6814005"/>
                  <a:gd name="connsiteY3" fmla="*/ 726890 h 1586804"/>
                  <a:gd name="connsiteX4" fmla="*/ 536699 w 6814005"/>
                  <a:gd name="connsiteY4" fmla="*/ 565572 h 1586804"/>
                  <a:gd name="connsiteX5" fmla="*/ 5278 w 6814005"/>
                  <a:gd name="connsiteY5" fmla="*/ 688590 h 1586804"/>
                  <a:gd name="connsiteX6" fmla="*/ 0 w 6814005"/>
                  <a:gd name="connsiteY6" fmla="*/ 690453 h 1586804"/>
                  <a:gd name="connsiteX7" fmla="*/ 80337 w 6814005"/>
                  <a:gd name="connsiteY7" fmla="*/ 390634 h 1586804"/>
                  <a:gd name="connsiteX8" fmla="*/ 120408 w 6814005"/>
                  <a:gd name="connsiteY8" fmla="*/ 377806 h 1586804"/>
                  <a:gd name="connsiteX9" fmla="*/ 785986 w 6814005"/>
                  <a:gd name="connsiteY9" fmla="*/ 104659 h 1586804"/>
                  <a:gd name="connsiteX10" fmla="*/ 1005518 w 6814005"/>
                  <a:gd name="connsiteY10" fmla="*/ 0 h 1586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14005" h="1586804">
                    <a:moveTo>
                      <a:pt x="6814005" y="1556379"/>
                    </a:moveTo>
                    <a:lnTo>
                      <a:pt x="6632405" y="1569107"/>
                    </a:lnTo>
                    <a:cubicBezTo>
                      <a:pt x="6388728" y="1583276"/>
                      <a:pt x="6155020" y="1588302"/>
                      <a:pt x="5935910" y="1586428"/>
                    </a:cubicBezTo>
                    <a:cubicBezTo>
                      <a:pt x="4377797" y="1573101"/>
                      <a:pt x="3531584" y="1116502"/>
                      <a:pt x="2752705" y="726890"/>
                    </a:cubicBezTo>
                    <a:cubicBezTo>
                      <a:pt x="1973827" y="337272"/>
                      <a:pt x="1530555" y="431258"/>
                      <a:pt x="536699" y="565572"/>
                    </a:cubicBezTo>
                    <a:cubicBezTo>
                      <a:pt x="350352" y="590756"/>
                      <a:pt x="172031" y="634359"/>
                      <a:pt x="5278" y="688590"/>
                    </a:cubicBezTo>
                    <a:lnTo>
                      <a:pt x="0" y="690453"/>
                    </a:lnTo>
                    <a:lnTo>
                      <a:pt x="80337" y="390634"/>
                    </a:lnTo>
                    <a:lnTo>
                      <a:pt x="120408" y="377806"/>
                    </a:lnTo>
                    <a:cubicBezTo>
                      <a:pt x="357141" y="295709"/>
                      <a:pt x="576375" y="201585"/>
                      <a:pt x="785986" y="104659"/>
                    </a:cubicBezTo>
                    <a:lnTo>
                      <a:pt x="1005518" y="0"/>
                    </a:lnTo>
                    <a:close/>
                  </a:path>
                </a:pathLst>
              </a:custGeom>
              <a:gradFill flip="none" rotWithShape="1">
                <a:gsLst>
                  <a:gs pos="100000">
                    <a:schemeClr val="bg1">
                      <a:alpha val="0"/>
                    </a:schemeClr>
                  </a:gs>
                  <a:gs pos="1000">
                    <a:schemeClr val="accent3">
                      <a:lumMod val="20000"/>
                      <a:lumOff val="80000"/>
                      <a:alpha val="0"/>
                    </a:schemeClr>
                  </a:gs>
                </a:gsLst>
                <a:lin ang="0" scaled="1"/>
                <a:tileRect/>
              </a:gradFill>
              <a:ln w="0" cap="flat">
                <a:noFill/>
                <a:prstDash val="solid"/>
                <a:miter/>
              </a:ln>
            </p:spPr>
            <p:txBody>
              <a:bodyPr wrap="square" rtlCol="0" anchor="ctr">
                <a:noAutofit/>
              </a:bodyPr>
              <a:lstStyle/>
              <a:p>
                <a:endParaRPr lang="es-ES"/>
              </a:p>
            </p:txBody>
          </p:sp>
        </p:grpSp>
        <p:pic>
          <p:nvPicPr>
            <p:cNvPr id="4" name="Imagen 3" descr="Fondo negro con letras blancas&#10;&#10;El contenido generado por IA puede ser incorrecto.">
              <a:extLst>
                <a:ext uri="{FF2B5EF4-FFF2-40B4-BE49-F238E27FC236}">
                  <a16:creationId xmlns:a16="http://schemas.microsoft.com/office/drawing/2014/main" id="{50A8F3B4-7D34-504F-DE97-DD079218E2AB}"/>
                </a:ext>
              </a:extLst>
            </p:cNvPr>
            <p:cNvPicPr>
              <a:picLocks noChangeAspect="1"/>
            </p:cNvPicPr>
            <p:nvPr/>
          </p:nvPicPr>
          <p:blipFill>
            <a:blip r:embed="rId2" cstate="hqprint">
              <a:alphaModFix amt="35000"/>
              <a:lum bright="70000" contrast="-70000"/>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rcRect/>
            <a:stretch/>
          </p:blipFill>
          <p:spPr>
            <a:xfrm>
              <a:off x="2652447" y="-771662"/>
              <a:ext cx="3340683" cy="1425078"/>
            </a:xfrm>
            <a:prstGeom prst="ellipse">
              <a:avLst/>
            </a:prstGeom>
          </p:spPr>
        </p:pic>
        <p:grpSp>
          <p:nvGrpSpPr>
            <p:cNvPr id="5" name="Grupo 4">
              <a:extLst>
                <a:ext uri="{FF2B5EF4-FFF2-40B4-BE49-F238E27FC236}">
                  <a16:creationId xmlns:a16="http://schemas.microsoft.com/office/drawing/2014/main" id="{0203B8F2-FC2D-AECE-104D-042BBB3C3115}"/>
                </a:ext>
              </a:extLst>
            </p:cNvPr>
            <p:cNvGrpSpPr/>
            <p:nvPr/>
          </p:nvGrpSpPr>
          <p:grpSpPr>
            <a:xfrm>
              <a:off x="-199820" y="-4138"/>
              <a:ext cx="3480992" cy="637210"/>
              <a:chOff x="761" y="2519988"/>
              <a:chExt cx="12133425" cy="2221072"/>
            </a:xfrm>
          </p:grpSpPr>
          <p:grpSp>
            <p:nvGrpSpPr>
              <p:cNvPr id="6" name="Grupo 5">
                <a:extLst>
                  <a:ext uri="{FF2B5EF4-FFF2-40B4-BE49-F238E27FC236}">
                    <a16:creationId xmlns:a16="http://schemas.microsoft.com/office/drawing/2014/main" id="{89DCFD85-48E6-9261-2874-642F7BB2E49F}"/>
                  </a:ext>
                </a:extLst>
              </p:cNvPr>
              <p:cNvGrpSpPr/>
              <p:nvPr/>
            </p:nvGrpSpPr>
            <p:grpSpPr>
              <a:xfrm>
                <a:off x="630209" y="2519988"/>
                <a:ext cx="11503977" cy="2221072"/>
                <a:chOff x="630209" y="2519988"/>
                <a:chExt cx="11503977" cy="2221072"/>
              </a:xfrm>
            </p:grpSpPr>
            <p:sp>
              <p:nvSpPr>
                <p:cNvPr id="8" name="Forma libre: forma 7">
                  <a:extLst>
                    <a:ext uri="{FF2B5EF4-FFF2-40B4-BE49-F238E27FC236}">
                      <a16:creationId xmlns:a16="http://schemas.microsoft.com/office/drawing/2014/main" id="{C0BED457-4C7D-EEE7-BDB0-10C24363A85A}"/>
                    </a:ext>
                  </a:extLst>
                </p:cNvPr>
                <p:cNvSpPr/>
                <p:nvPr/>
              </p:nvSpPr>
              <p:spPr>
                <a:xfrm>
                  <a:off x="630209" y="2604327"/>
                  <a:ext cx="7373846" cy="776908"/>
                </a:xfrm>
                <a:custGeom>
                  <a:avLst/>
                  <a:gdLst>
                    <a:gd name="connsiteX0" fmla="*/ 7373846 w 7373846"/>
                    <a:gd name="connsiteY0" fmla="*/ 388287 h 776908"/>
                    <a:gd name="connsiteX1" fmla="*/ 6985499 w 7373846"/>
                    <a:gd name="connsiteY1" fmla="*/ 0 h 776908"/>
                    <a:gd name="connsiteX2" fmla="*/ 6641064 w 7373846"/>
                    <a:gd name="connsiteY2" fmla="*/ 0 h 776908"/>
                    <a:gd name="connsiteX3" fmla="*/ 6641064 w 7373846"/>
                    <a:gd name="connsiteY3" fmla="*/ 61 h 776908"/>
                    <a:gd name="connsiteX4" fmla="*/ 6907613 w 7373846"/>
                    <a:gd name="connsiteY4" fmla="*/ 266641 h 776908"/>
                    <a:gd name="connsiteX5" fmla="*/ 0 w 7373846"/>
                    <a:gd name="connsiteY5" fmla="*/ 266641 h 776908"/>
                    <a:gd name="connsiteX6" fmla="*/ 0 w 7373846"/>
                    <a:gd name="connsiteY6" fmla="*/ 510268 h 776908"/>
                    <a:gd name="connsiteX7" fmla="*/ 6907309 w 7373846"/>
                    <a:gd name="connsiteY7" fmla="*/ 510268 h 776908"/>
                    <a:gd name="connsiteX8" fmla="*/ 6641064 w 7373846"/>
                    <a:gd name="connsiteY8" fmla="*/ 776513 h 776908"/>
                    <a:gd name="connsiteX9" fmla="*/ 6641064 w 7373846"/>
                    <a:gd name="connsiteY9" fmla="*/ 776909 h 776908"/>
                    <a:gd name="connsiteX10" fmla="*/ 6985225 w 7373846"/>
                    <a:gd name="connsiteY10" fmla="*/ 776909 h 776908"/>
                    <a:gd name="connsiteX11" fmla="*/ 7373846 w 7373846"/>
                    <a:gd name="connsiteY11" fmla="*/ 388287 h 776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73846" h="776908">
                      <a:moveTo>
                        <a:pt x="7373846" y="388287"/>
                      </a:moveTo>
                      <a:lnTo>
                        <a:pt x="6985499" y="0"/>
                      </a:lnTo>
                      <a:lnTo>
                        <a:pt x="6641064" y="0"/>
                      </a:lnTo>
                      <a:lnTo>
                        <a:pt x="6641064" y="61"/>
                      </a:lnTo>
                      <a:lnTo>
                        <a:pt x="6907613" y="266641"/>
                      </a:lnTo>
                      <a:lnTo>
                        <a:pt x="0" y="266641"/>
                      </a:lnTo>
                      <a:lnTo>
                        <a:pt x="0" y="510268"/>
                      </a:lnTo>
                      <a:lnTo>
                        <a:pt x="6907309" y="510268"/>
                      </a:lnTo>
                      <a:lnTo>
                        <a:pt x="6641064" y="776513"/>
                      </a:lnTo>
                      <a:lnTo>
                        <a:pt x="6641064" y="776909"/>
                      </a:lnTo>
                      <a:lnTo>
                        <a:pt x="6985225" y="776909"/>
                      </a:lnTo>
                      <a:lnTo>
                        <a:pt x="7373846" y="388287"/>
                      </a:lnTo>
                      <a:close/>
                    </a:path>
                  </a:pathLst>
                </a:custGeom>
                <a:gradFill>
                  <a:gsLst>
                    <a:gs pos="71000">
                      <a:srgbClr val="70C8CA">
                        <a:alpha val="88000"/>
                      </a:srgbClr>
                    </a:gs>
                    <a:gs pos="100000">
                      <a:schemeClr val="accent3">
                        <a:alpha val="78000"/>
                      </a:schemeClr>
                    </a:gs>
                    <a:gs pos="0">
                      <a:schemeClr val="accent3">
                        <a:lumMod val="20000"/>
                        <a:lumOff val="80000"/>
                        <a:alpha val="0"/>
                      </a:schemeClr>
                    </a:gs>
                  </a:gsLst>
                  <a:lin ang="0" scaled="1"/>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s-ES"/>
                </a:p>
              </p:txBody>
            </p:sp>
            <p:sp>
              <p:nvSpPr>
                <p:cNvPr id="9" name="Forma libre: forma 8">
                  <a:extLst>
                    <a:ext uri="{FF2B5EF4-FFF2-40B4-BE49-F238E27FC236}">
                      <a16:creationId xmlns:a16="http://schemas.microsoft.com/office/drawing/2014/main" id="{916132B6-49C2-EDD2-7135-AA6CDB1623E6}"/>
                    </a:ext>
                  </a:extLst>
                </p:cNvPr>
                <p:cNvSpPr/>
                <p:nvPr/>
              </p:nvSpPr>
              <p:spPr>
                <a:xfrm>
                  <a:off x="1436810" y="2721196"/>
                  <a:ext cx="7945881" cy="1150475"/>
                </a:xfrm>
                <a:custGeom>
                  <a:avLst/>
                  <a:gdLst>
                    <a:gd name="connsiteX0" fmla="*/ 7945882 w 7945881"/>
                    <a:gd name="connsiteY0" fmla="*/ 574988 h 1150477"/>
                    <a:gd name="connsiteX1" fmla="*/ 7370848 w 7945881"/>
                    <a:gd name="connsiteY1" fmla="*/ 0 h 1150477"/>
                    <a:gd name="connsiteX2" fmla="*/ 6860778 w 7945881"/>
                    <a:gd name="connsiteY2" fmla="*/ 0 h 1150477"/>
                    <a:gd name="connsiteX3" fmla="*/ 6860778 w 7945881"/>
                    <a:gd name="connsiteY3" fmla="*/ 107 h 1150477"/>
                    <a:gd name="connsiteX4" fmla="*/ 7255503 w 7945881"/>
                    <a:gd name="connsiteY4" fmla="*/ 394832 h 1150477"/>
                    <a:gd name="connsiteX5" fmla="*/ 0 w 7945881"/>
                    <a:gd name="connsiteY5" fmla="*/ 394832 h 1150477"/>
                    <a:gd name="connsiteX6" fmla="*/ 0 w 7945881"/>
                    <a:gd name="connsiteY6" fmla="*/ 755600 h 1150477"/>
                    <a:gd name="connsiteX7" fmla="*/ 7255032 w 7945881"/>
                    <a:gd name="connsiteY7" fmla="*/ 755600 h 1150477"/>
                    <a:gd name="connsiteX8" fmla="*/ 6860778 w 7945881"/>
                    <a:gd name="connsiteY8" fmla="*/ 1149884 h 1150477"/>
                    <a:gd name="connsiteX9" fmla="*/ 6860778 w 7945881"/>
                    <a:gd name="connsiteY9" fmla="*/ 1150477 h 1150477"/>
                    <a:gd name="connsiteX10" fmla="*/ 7370407 w 7945881"/>
                    <a:gd name="connsiteY10" fmla="*/ 1150477 h 1150477"/>
                    <a:gd name="connsiteX11" fmla="*/ 7945882 w 7945881"/>
                    <a:gd name="connsiteY11" fmla="*/ 574988 h 115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45881" h="1150477">
                      <a:moveTo>
                        <a:pt x="7945882" y="574988"/>
                      </a:moveTo>
                      <a:lnTo>
                        <a:pt x="7370848" y="0"/>
                      </a:lnTo>
                      <a:lnTo>
                        <a:pt x="6860778" y="0"/>
                      </a:lnTo>
                      <a:lnTo>
                        <a:pt x="6860778" y="107"/>
                      </a:lnTo>
                      <a:lnTo>
                        <a:pt x="7255503" y="394832"/>
                      </a:lnTo>
                      <a:lnTo>
                        <a:pt x="0" y="394832"/>
                      </a:lnTo>
                      <a:lnTo>
                        <a:pt x="0" y="755600"/>
                      </a:lnTo>
                      <a:lnTo>
                        <a:pt x="7255032" y="755600"/>
                      </a:lnTo>
                      <a:lnTo>
                        <a:pt x="6860778" y="1149884"/>
                      </a:lnTo>
                      <a:lnTo>
                        <a:pt x="6860778" y="1150477"/>
                      </a:lnTo>
                      <a:lnTo>
                        <a:pt x="7370407" y="1150477"/>
                      </a:lnTo>
                      <a:lnTo>
                        <a:pt x="7945882" y="574988"/>
                      </a:lnTo>
                      <a:close/>
                    </a:path>
                  </a:pathLst>
                </a:custGeom>
                <a:gradFill>
                  <a:gsLst>
                    <a:gs pos="71000">
                      <a:srgbClr val="70C8CA">
                        <a:alpha val="88000"/>
                      </a:srgbClr>
                    </a:gs>
                    <a:gs pos="100000">
                      <a:schemeClr val="accent3">
                        <a:alpha val="78000"/>
                      </a:schemeClr>
                    </a:gs>
                    <a:gs pos="0">
                      <a:schemeClr val="accent3">
                        <a:lumMod val="20000"/>
                        <a:lumOff val="80000"/>
                        <a:alpha val="0"/>
                      </a:schemeClr>
                    </a:gs>
                  </a:gsLst>
                  <a:lin ang="0" scaled="1"/>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s-ES"/>
                </a:p>
              </p:txBody>
            </p:sp>
            <p:sp>
              <p:nvSpPr>
                <p:cNvPr id="10" name="Forma libre: forma 9">
                  <a:extLst>
                    <a:ext uri="{FF2B5EF4-FFF2-40B4-BE49-F238E27FC236}">
                      <a16:creationId xmlns:a16="http://schemas.microsoft.com/office/drawing/2014/main" id="{73D1B85D-FDAA-C40C-A4C8-6BC6D831EFFF}"/>
                    </a:ext>
                  </a:extLst>
                </p:cNvPr>
                <p:cNvSpPr/>
                <p:nvPr/>
              </p:nvSpPr>
              <p:spPr>
                <a:xfrm>
                  <a:off x="1517757" y="2519988"/>
                  <a:ext cx="4601663" cy="666266"/>
                </a:xfrm>
                <a:custGeom>
                  <a:avLst/>
                  <a:gdLst>
                    <a:gd name="connsiteX0" fmla="*/ 4601666 w 4601665"/>
                    <a:gd name="connsiteY0" fmla="*/ 332989 h 666267"/>
                    <a:gd name="connsiteX1" fmla="*/ 4268646 w 4601665"/>
                    <a:gd name="connsiteY1" fmla="*/ 0 h 666267"/>
                    <a:gd name="connsiteX2" fmla="*/ 3973237 w 4601665"/>
                    <a:gd name="connsiteY2" fmla="*/ 0 h 666267"/>
                    <a:gd name="connsiteX3" fmla="*/ 3973237 w 4601665"/>
                    <a:gd name="connsiteY3" fmla="*/ 61 h 666267"/>
                    <a:gd name="connsiteX4" fmla="*/ 4201857 w 4601665"/>
                    <a:gd name="connsiteY4" fmla="*/ 228665 h 666267"/>
                    <a:gd name="connsiteX5" fmla="*/ 0 w 4601665"/>
                    <a:gd name="connsiteY5" fmla="*/ 228665 h 666267"/>
                    <a:gd name="connsiteX6" fmla="*/ 0 w 4601665"/>
                    <a:gd name="connsiteY6" fmla="*/ 437603 h 666267"/>
                    <a:gd name="connsiteX7" fmla="*/ 4201567 w 4601665"/>
                    <a:gd name="connsiteY7" fmla="*/ 437603 h 666267"/>
                    <a:gd name="connsiteX8" fmla="*/ 3973237 w 4601665"/>
                    <a:gd name="connsiteY8" fmla="*/ 665948 h 666267"/>
                    <a:gd name="connsiteX9" fmla="*/ 3973237 w 4601665"/>
                    <a:gd name="connsiteY9" fmla="*/ 666268 h 666267"/>
                    <a:gd name="connsiteX10" fmla="*/ 4268387 w 4601665"/>
                    <a:gd name="connsiteY10" fmla="*/ 666268 h 666267"/>
                    <a:gd name="connsiteX11" fmla="*/ 4601666 w 4601665"/>
                    <a:gd name="connsiteY11" fmla="*/ 332989 h 666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01665" h="666267">
                      <a:moveTo>
                        <a:pt x="4601666" y="332989"/>
                      </a:moveTo>
                      <a:lnTo>
                        <a:pt x="4268646" y="0"/>
                      </a:lnTo>
                      <a:lnTo>
                        <a:pt x="3973237" y="0"/>
                      </a:lnTo>
                      <a:lnTo>
                        <a:pt x="3973237" y="61"/>
                      </a:lnTo>
                      <a:lnTo>
                        <a:pt x="4201857" y="228665"/>
                      </a:lnTo>
                      <a:lnTo>
                        <a:pt x="0" y="228665"/>
                      </a:lnTo>
                      <a:lnTo>
                        <a:pt x="0" y="437603"/>
                      </a:lnTo>
                      <a:lnTo>
                        <a:pt x="4201567" y="437603"/>
                      </a:lnTo>
                      <a:lnTo>
                        <a:pt x="3973237" y="665948"/>
                      </a:lnTo>
                      <a:lnTo>
                        <a:pt x="3973237" y="666268"/>
                      </a:lnTo>
                      <a:lnTo>
                        <a:pt x="4268387" y="666268"/>
                      </a:lnTo>
                      <a:lnTo>
                        <a:pt x="4601666" y="332989"/>
                      </a:lnTo>
                      <a:close/>
                    </a:path>
                  </a:pathLst>
                </a:custGeom>
                <a:gradFill>
                  <a:gsLst>
                    <a:gs pos="71000">
                      <a:srgbClr val="70C8CA">
                        <a:alpha val="88000"/>
                      </a:srgbClr>
                    </a:gs>
                    <a:gs pos="100000">
                      <a:schemeClr val="accent3">
                        <a:alpha val="78000"/>
                      </a:schemeClr>
                    </a:gs>
                    <a:gs pos="0">
                      <a:schemeClr val="accent3">
                        <a:lumMod val="20000"/>
                        <a:lumOff val="80000"/>
                        <a:alpha val="0"/>
                      </a:schemeClr>
                    </a:gs>
                  </a:gsLst>
                  <a:lin ang="0" scaled="1"/>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s-ES"/>
                </a:p>
              </p:txBody>
            </p:sp>
            <p:sp>
              <p:nvSpPr>
                <p:cNvPr id="11" name="Forma libre: forma 10">
                  <a:extLst>
                    <a:ext uri="{FF2B5EF4-FFF2-40B4-BE49-F238E27FC236}">
                      <a16:creationId xmlns:a16="http://schemas.microsoft.com/office/drawing/2014/main" id="{2DA67ACB-3DD0-828D-6519-71D507A21D19}"/>
                    </a:ext>
                  </a:extLst>
                </p:cNvPr>
                <p:cNvSpPr/>
                <p:nvPr/>
              </p:nvSpPr>
              <p:spPr>
                <a:xfrm>
                  <a:off x="2521731" y="2618770"/>
                  <a:ext cx="9612455" cy="2122290"/>
                </a:xfrm>
                <a:custGeom>
                  <a:avLst/>
                  <a:gdLst>
                    <a:gd name="connsiteX0" fmla="*/ 8551646 w 9612456"/>
                    <a:gd name="connsiteY0" fmla="*/ 0 h 2122290"/>
                    <a:gd name="connsiteX1" fmla="*/ 7610701 w 9612456"/>
                    <a:gd name="connsiteY1" fmla="*/ 0 h 2122290"/>
                    <a:gd name="connsiteX2" fmla="*/ 7610701 w 9612456"/>
                    <a:gd name="connsiteY2" fmla="*/ 198 h 2122290"/>
                    <a:gd name="connsiteX3" fmla="*/ 8338856 w 9612456"/>
                    <a:gd name="connsiteY3" fmla="*/ 728354 h 2122290"/>
                    <a:gd name="connsiteX4" fmla="*/ 0 w 9612456"/>
                    <a:gd name="connsiteY4" fmla="*/ 728354 h 2122290"/>
                    <a:gd name="connsiteX5" fmla="*/ 68418 w 9612456"/>
                    <a:gd name="connsiteY5" fmla="*/ 1393876 h 2122290"/>
                    <a:gd name="connsiteX6" fmla="*/ 8337989 w 9612456"/>
                    <a:gd name="connsiteY6" fmla="*/ 1393876 h 2122290"/>
                    <a:gd name="connsiteX7" fmla="*/ 7610715 w 9612456"/>
                    <a:gd name="connsiteY7" fmla="*/ 2121195 h 2122290"/>
                    <a:gd name="connsiteX8" fmla="*/ 7610715 w 9612456"/>
                    <a:gd name="connsiteY8" fmla="*/ 2122291 h 2122290"/>
                    <a:gd name="connsiteX9" fmla="*/ 8550854 w 9612456"/>
                    <a:gd name="connsiteY9" fmla="*/ 2122291 h 2122290"/>
                    <a:gd name="connsiteX10" fmla="*/ 9612456 w 9612456"/>
                    <a:gd name="connsiteY10" fmla="*/ 1060704 h 2122290"/>
                    <a:gd name="connsiteX11" fmla="*/ 8551646 w 9612456"/>
                    <a:gd name="connsiteY11" fmla="*/ 15 h 2122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12456" h="2122290">
                      <a:moveTo>
                        <a:pt x="8551646" y="0"/>
                      </a:moveTo>
                      <a:lnTo>
                        <a:pt x="7610701" y="0"/>
                      </a:lnTo>
                      <a:lnTo>
                        <a:pt x="7610701" y="198"/>
                      </a:lnTo>
                      <a:lnTo>
                        <a:pt x="8338856" y="728354"/>
                      </a:lnTo>
                      <a:lnTo>
                        <a:pt x="0" y="728354"/>
                      </a:lnTo>
                      <a:cubicBezTo>
                        <a:pt x="25845" y="949636"/>
                        <a:pt x="46241" y="1171924"/>
                        <a:pt x="68418" y="1393876"/>
                      </a:cubicBezTo>
                      <a:lnTo>
                        <a:pt x="8337989" y="1393876"/>
                      </a:lnTo>
                      <a:lnTo>
                        <a:pt x="7610715" y="2121195"/>
                      </a:lnTo>
                      <a:lnTo>
                        <a:pt x="7610715" y="2122291"/>
                      </a:lnTo>
                      <a:lnTo>
                        <a:pt x="8550854" y="2122291"/>
                      </a:lnTo>
                      <a:lnTo>
                        <a:pt x="9612456" y="1060704"/>
                      </a:lnTo>
                      <a:lnTo>
                        <a:pt x="8551646" y="15"/>
                      </a:lnTo>
                      <a:close/>
                    </a:path>
                  </a:pathLst>
                </a:custGeom>
                <a:gradFill>
                  <a:gsLst>
                    <a:gs pos="71000">
                      <a:srgbClr val="70C8CA">
                        <a:alpha val="88000"/>
                      </a:srgbClr>
                    </a:gs>
                    <a:gs pos="100000">
                      <a:schemeClr val="accent3">
                        <a:alpha val="78000"/>
                      </a:schemeClr>
                    </a:gs>
                    <a:gs pos="0">
                      <a:schemeClr val="accent3">
                        <a:lumMod val="20000"/>
                        <a:lumOff val="80000"/>
                        <a:alpha val="0"/>
                      </a:schemeClr>
                    </a:gs>
                  </a:gsLst>
                  <a:lin ang="0" scaled="1"/>
                </a:gradFill>
                <a:ln w="0" cap="flat">
                  <a:noFill/>
                  <a:prstDash val="solid"/>
                  <a:miter/>
                </a:ln>
              </p:spPr>
              <p:txBody>
                <a:bodyPr wrap="square" rtlCol="0" anchor="ctr">
                  <a:noAutofit/>
                </a:bodyPr>
                <a:lstStyle/>
                <a:p>
                  <a:endParaRPr lang="es-ES"/>
                </a:p>
              </p:txBody>
            </p:sp>
          </p:grpSp>
          <p:sp>
            <p:nvSpPr>
              <p:cNvPr id="7" name="Forma libre: forma 6">
                <a:extLst>
                  <a:ext uri="{FF2B5EF4-FFF2-40B4-BE49-F238E27FC236}">
                    <a16:creationId xmlns:a16="http://schemas.microsoft.com/office/drawing/2014/main" id="{11376765-A7AC-59BE-235F-15CD1AB3BE26}"/>
                  </a:ext>
                </a:extLst>
              </p:cNvPr>
              <p:cNvSpPr/>
              <p:nvPr/>
            </p:nvSpPr>
            <p:spPr>
              <a:xfrm>
                <a:off x="761" y="3189566"/>
                <a:ext cx="5244973" cy="552607"/>
              </a:xfrm>
              <a:custGeom>
                <a:avLst/>
                <a:gdLst>
                  <a:gd name="connsiteX0" fmla="*/ 7805848 w 7805848"/>
                  <a:gd name="connsiteY0" fmla="*/ 411058 h 822419"/>
                  <a:gd name="connsiteX1" fmla="*/ 7394745 w 7805848"/>
                  <a:gd name="connsiteY1" fmla="*/ 0 h 822419"/>
                  <a:gd name="connsiteX2" fmla="*/ 7030127 w 7805848"/>
                  <a:gd name="connsiteY2" fmla="*/ 0 h 822419"/>
                  <a:gd name="connsiteX3" fmla="*/ 7030127 w 7805848"/>
                  <a:gd name="connsiteY3" fmla="*/ 76 h 822419"/>
                  <a:gd name="connsiteX4" fmla="*/ 7312308 w 7805848"/>
                  <a:gd name="connsiteY4" fmla="*/ 282258 h 822419"/>
                  <a:gd name="connsiteX5" fmla="*/ 0 w 7805848"/>
                  <a:gd name="connsiteY5" fmla="*/ 282258 h 822419"/>
                  <a:gd name="connsiteX6" fmla="*/ 0 w 7805848"/>
                  <a:gd name="connsiteY6" fmla="*/ 540177 h 822419"/>
                  <a:gd name="connsiteX7" fmla="*/ 7311973 w 7805848"/>
                  <a:gd name="connsiteY7" fmla="*/ 540177 h 822419"/>
                  <a:gd name="connsiteX8" fmla="*/ 7030127 w 7805848"/>
                  <a:gd name="connsiteY8" fmla="*/ 821994 h 822419"/>
                  <a:gd name="connsiteX9" fmla="*/ 7030127 w 7805848"/>
                  <a:gd name="connsiteY9" fmla="*/ 822420 h 822419"/>
                  <a:gd name="connsiteX10" fmla="*/ 7394456 w 7805848"/>
                  <a:gd name="connsiteY10" fmla="*/ 822420 h 822419"/>
                  <a:gd name="connsiteX11" fmla="*/ 7805848 w 7805848"/>
                  <a:gd name="connsiteY11" fmla="*/ 411058 h 82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05848" h="822419">
                    <a:moveTo>
                      <a:pt x="7805848" y="411058"/>
                    </a:moveTo>
                    <a:lnTo>
                      <a:pt x="7394745" y="0"/>
                    </a:lnTo>
                    <a:lnTo>
                      <a:pt x="7030127" y="0"/>
                    </a:lnTo>
                    <a:lnTo>
                      <a:pt x="7030127" y="76"/>
                    </a:lnTo>
                    <a:lnTo>
                      <a:pt x="7312308" y="282258"/>
                    </a:lnTo>
                    <a:lnTo>
                      <a:pt x="0" y="282258"/>
                    </a:lnTo>
                    <a:lnTo>
                      <a:pt x="0" y="540177"/>
                    </a:lnTo>
                    <a:lnTo>
                      <a:pt x="7311973" y="540177"/>
                    </a:lnTo>
                    <a:lnTo>
                      <a:pt x="7030127" y="821994"/>
                    </a:lnTo>
                    <a:lnTo>
                      <a:pt x="7030127" y="822420"/>
                    </a:lnTo>
                    <a:lnTo>
                      <a:pt x="7394456" y="822420"/>
                    </a:lnTo>
                    <a:lnTo>
                      <a:pt x="7805848" y="411058"/>
                    </a:lnTo>
                    <a:close/>
                  </a:path>
                </a:pathLst>
              </a:custGeom>
              <a:gradFill>
                <a:gsLst>
                  <a:gs pos="74000">
                    <a:schemeClr val="accent3">
                      <a:alpha val="58000"/>
                    </a:schemeClr>
                  </a:gs>
                  <a:gs pos="0">
                    <a:schemeClr val="accent3">
                      <a:lumMod val="20000"/>
                      <a:lumOff val="80000"/>
                      <a:alpha val="0"/>
                    </a:schemeClr>
                  </a:gs>
                </a:gsLst>
                <a:lin ang="1500000" scaled="0"/>
              </a:gradFill>
              <a:ln w="0" cap="flat">
                <a:noFill/>
                <a:prstDash val="solid"/>
                <a:miter/>
              </a:ln>
            </p:spPr>
            <p:txBody>
              <a:bodyPr wrap="square" rtlCol="0" anchor="ctr">
                <a:noAutofit/>
              </a:bodyPr>
              <a:lstStyle/>
              <a:p>
                <a:endParaRPr lang="es-ES"/>
              </a:p>
            </p:txBody>
          </p:sp>
        </p:grpSp>
      </p:grpSp>
      <p:sp>
        <p:nvSpPr>
          <p:cNvPr id="15" name="CuadroTexto 14">
            <a:extLst>
              <a:ext uri="{FF2B5EF4-FFF2-40B4-BE49-F238E27FC236}">
                <a16:creationId xmlns:a16="http://schemas.microsoft.com/office/drawing/2014/main" id="{25D0A8FC-3E66-74CA-AF19-81467202D7F9}"/>
              </a:ext>
            </a:extLst>
          </p:cNvPr>
          <p:cNvSpPr txBox="1"/>
          <p:nvPr userDrawn="1"/>
        </p:nvSpPr>
        <p:spPr>
          <a:xfrm>
            <a:off x="8611614" y="355940"/>
            <a:ext cx="2841350" cy="246221"/>
          </a:xfrm>
          <a:prstGeom prst="rect">
            <a:avLst/>
          </a:prstGeom>
          <a:noFill/>
        </p:spPr>
        <p:txBody>
          <a:bodyPr wrap="square" rtlCol="0">
            <a:spAutoFit/>
          </a:bodyPr>
          <a:lstStyle/>
          <a:p>
            <a:pPr algn="r"/>
            <a:r>
              <a:rPr lang="es-ES" sz="1000" dirty="0">
                <a:solidFill>
                  <a:schemeClr val="accent3"/>
                </a:solidFill>
              </a:rPr>
              <a:t>DILVE-21 LOGROS SEMESTRE </a:t>
            </a:r>
          </a:p>
        </p:txBody>
      </p:sp>
      <p:pic>
        <p:nvPicPr>
          <p:cNvPr id="16" name="Gráfico 15">
            <a:extLst>
              <a:ext uri="{FF2B5EF4-FFF2-40B4-BE49-F238E27FC236}">
                <a16:creationId xmlns:a16="http://schemas.microsoft.com/office/drawing/2014/main" id="{2873215A-3A5A-BD20-CDEC-E31783EF786F}"/>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1469689" y="300039"/>
            <a:ext cx="328611" cy="328611"/>
          </a:xfrm>
          <a:prstGeom prst="rect">
            <a:avLst/>
          </a:prstGeom>
        </p:spPr>
      </p:pic>
      <p:grpSp>
        <p:nvGrpSpPr>
          <p:cNvPr id="19" name="Grupo 18">
            <a:extLst>
              <a:ext uri="{FF2B5EF4-FFF2-40B4-BE49-F238E27FC236}">
                <a16:creationId xmlns:a16="http://schemas.microsoft.com/office/drawing/2014/main" id="{0CE2D10F-D03D-2099-8FEE-B0EE41EE229A}"/>
              </a:ext>
            </a:extLst>
          </p:cNvPr>
          <p:cNvGrpSpPr/>
          <p:nvPr userDrawn="1"/>
        </p:nvGrpSpPr>
        <p:grpSpPr>
          <a:xfrm>
            <a:off x="7292832" y="-76200"/>
            <a:ext cx="2259100" cy="714375"/>
            <a:chOff x="7818350" y="-76200"/>
            <a:chExt cx="2259100" cy="714375"/>
          </a:xfrm>
        </p:grpSpPr>
        <p:grpSp>
          <p:nvGrpSpPr>
            <p:cNvPr id="20" name="Grupo 19">
              <a:extLst>
                <a:ext uri="{FF2B5EF4-FFF2-40B4-BE49-F238E27FC236}">
                  <a16:creationId xmlns:a16="http://schemas.microsoft.com/office/drawing/2014/main" id="{7B9346DA-45BF-645E-F1C5-A4D6F5852DFD}"/>
                </a:ext>
              </a:extLst>
            </p:cNvPr>
            <p:cNvGrpSpPr/>
            <p:nvPr/>
          </p:nvGrpSpPr>
          <p:grpSpPr>
            <a:xfrm>
              <a:off x="9243603" y="367492"/>
              <a:ext cx="694081" cy="196087"/>
              <a:chOff x="3001619" y="-635511"/>
              <a:chExt cx="835493" cy="236038"/>
            </a:xfrm>
          </p:grpSpPr>
          <p:sp>
            <p:nvSpPr>
              <p:cNvPr id="26" name="Elipse 25">
                <a:extLst>
                  <a:ext uri="{FF2B5EF4-FFF2-40B4-BE49-F238E27FC236}">
                    <a16:creationId xmlns:a16="http://schemas.microsoft.com/office/drawing/2014/main" id="{F130B9A1-E6BC-119C-2526-CAA814325E21}"/>
                  </a:ext>
                </a:extLst>
              </p:cNvPr>
              <p:cNvSpPr/>
              <p:nvPr/>
            </p:nvSpPr>
            <p:spPr>
              <a:xfrm>
                <a:off x="3001619" y="-635511"/>
                <a:ext cx="236038" cy="236038"/>
              </a:xfrm>
              <a:prstGeom prst="ellipse">
                <a:avLst/>
              </a:prstGeom>
              <a:no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s-ES" sz="1000" dirty="0">
                    <a:solidFill>
                      <a:schemeClr val="bg2">
                        <a:lumMod val="75000"/>
                      </a:schemeClr>
                    </a:solidFill>
                  </a:rPr>
                  <a:t>1</a:t>
                </a:r>
              </a:p>
            </p:txBody>
          </p:sp>
          <p:sp>
            <p:nvSpPr>
              <p:cNvPr id="30" name="Elipse 29">
                <a:extLst>
                  <a:ext uri="{FF2B5EF4-FFF2-40B4-BE49-F238E27FC236}">
                    <a16:creationId xmlns:a16="http://schemas.microsoft.com/office/drawing/2014/main" id="{3705ECEC-A09D-B2CD-C574-63A1AF41A22D}"/>
                  </a:ext>
                </a:extLst>
              </p:cNvPr>
              <p:cNvSpPr/>
              <p:nvPr/>
            </p:nvSpPr>
            <p:spPr>
              <a:xfrm>
                <a:off x="3301346" y="-635511"/>
                <a:ext cx="236038" cy="2360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s-ES" sz="1000" b="1" dirty="0">
                    <a:solidFill>
                      <a:schemeClr val="tx1"/>
                    </a:solidFill>
                    <a:latin typeface="+mj-lt"/>
                  </a:rPr>
                  <a:t>2</a:t>
                </a:r>
              </a:p>
            </p:txBody>
          </p:sp>
          <p:sp>
            <p:nvSpPr>
              <p:cNvPr id="32" name="Elipse 31">
                <a:extLst>
                  <a:ext uri="{FF2B5EF4-FFF2-40B4-BE49-F238E27FC236}">
                    <a16:creationId xmlns:a16="http://schemas.microsoft.com/office/drawing/2014/main" id="{2DC12723-0F9D-430A-192A-12F4150C0249}"/>
                  </a:ext>
                </a:extLst>
              </p:cNvPr>
              <p:cNvSpPr/>
              <p:nvPr/>
            </p:nvSpPr>
            <p:spPr>
              <a:xfrm>
                <a:off x="3601074" y="-635511"/>
                <a:ext cx="236038" cy="236038"/>
              </a:xfrm>
              <a:prstGeom prst="ellipse">
                <a:avLst/>
              </a:prstGeom>
              <a:no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s-ES" sz="1000" dirty="0">
                    <a:solidFill>
                      <a:schemeClr val="bg2">
                        <a:lumMod val="75000"/>
                      </a:schemeClr>
                    </a:solidFill>
                  </a:rPr>
                  <a:t>3</a:t>
                </a:r>
              </a:p>
            </p:txBody>
          </p:sp>
        </p:grpSp>
        <p:sp>
          <p:nvSpPr>
            <p:cNvPr id="21" name="CuadroTexto 20">
              <a:extLst>
                <a:ext uri="{FF2B5EF4-FFF2-40B4-BE49-F238E27FC236}">
                  <a16:creationId xmlns:a16="http://schemas.microsoft.com/office/drawing/2014/main" id="{B8F32B9C-6CAE-8B1C-37F8-FA55BFE4AB49}"/>
                </a:ext>
              </a:extLst>
            </p:cNvPr>
            <p:cNvSpPr txBox="1"/>
            <p:nvPr/>
          </p:nvSpPr>
          <p:spPr>
            <a:xfrm>
              <a:off x="7818350" y="355940"/>
              <a:ext cx="1422185" cy="246221"/>
            </a:xfrm>
            <a:prstGeom prst="rect">
              <a:avLst/>
            </a:prstGeom>
            <a:noFill/>
          </p:spPr>
          <p:txBody>
            <a:bodyPr wrap="none" rtlCol="0">
              <a:spAutoFit/>
            </a:bodyPr>
            <a:lstStyle/>
            <a:p>
              <a:pPr algn="r"/>
              <a:r>
                <a:rPr lang="es-ES" sz="1000" dirty="0"/>
                <a:t>INFORME PROGRESO</a:t>
              </a:r>
            </a:p>
          </p:txBody>
        </p:sp>
        <p:cxnSp>
          <p:nvCxnSpPr>
            <p:cNvPr id="22" name="Conector recto 21">
              <a:extLst>
                <a:ext uri="{FF2B5EF4-FFF2-40B4-BE49-F238E27FC236}">
                  <a16:creationId xmlns:a16="http://schemas.microsoft.com/office/drawing/2014/main" id="{3603E698-A250-0647-7B6F-901457B824AD}"/>
                </a:ext>
              </a:extLst>
            </p:cNvPr>
            <p:cNvCxnSpPr/>
            <p:nvPr/>
          </p:nvCxnSpPr>
          <p:spPr>
            <a:xfrm>
              <a:off x="10077450" y="-76200"/>
              <a:ext cx="0" cy="714375"/>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307328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ase marzo">
    <p:spTree>
      <p:nvGrpSpPr>
        <p:cNvPr id="1" name=""/>
        <p:cNvGrpSpPr/>
        <p:nvPr/>
      </p:nvGrpSpPr>
      <p:grpSpPr>
        <a:xfrm>
          <a:off x="0" y="0"/>
          <a:ext cx="0" cy="0"/>
          <a:chOff x="0" y="0"/>
          <a:chExt cx="0" cy="0"/>
        </a:xfrm>
      </p:grpSpPr>
      <p:sp>
        <p:nvSpPr>
          <p:cNvPr id="31" name="Forma libre: forma 30">
            <a:extLst>
              <a:ext uri="{FF2B5EF4-FFF2-40B4-BE49-F238E27FC236}">
                <a16:creationId xmlns:a16="http://schemas.microsoft.com/office/drawing/2014/main" id="{F29951C3-DDCE-04F7-DC76-462C5951E859}"/>
              </a:ext>
            </a:extLst>
          </p:cNvPr>
          <p:cNvSpPr/>
          <p:nvPr userDrawn="1"/>
        </p:nvSpPr>
        <p:spPr>
          <a:xfrm rot="20700000">
            <a:off x="7205357" y="6520569"/>
            <a:ext cx="5307954" cy="1978980"/>
          </a:xfrm>
          <a:custGeom>
            <a:avLst/>
            <a:gdLst>
              <a:gd name="connsiteX0" fmla="*/ 594699 w 5307954"/>
              <a:gd name="connsiteY0" fmla="*/ 1238343 h 1978980"/>
              <a:gd name="connsiteX1" fmla="*/ 417528 w 5307954"/>
              <a:gd name="connsiteY1" fmla="*/ 1899552 h 1978980"/>
              <a:gd name="connsiteX2" fmla="*/ 393721 w 5307954"/>
              <a:gd name="connsiteY2" fmla="*/ 1917349 h 1978980"/>
              <a:gd name="connsiteX3" fmla="*/ 316520 w 5307954"/>
              <a:gd name="connsiteY3" fmla="*/ 1978980 h 1978980"/>
              <a:gd name="connsiteX4" fmla="*/ 0 w 5307954"/>
              <a:gd name="connsiteY4" fmla="*/ 1246124 h 1978980"/>
              <a:gd name="connsiteX5" fmla="*/ 126925 w 5307954"/>
              <a:gd name="connsiteY5" fmla="*/ 1245382 h 1978980"/>
              <a:gd name="connsiteX6" fmla="*/ 575933 w 5307954"/>
              <a:gd name="connsiteY6" fmla="*/ 1239601 h 1978980"/>
              <a:gd name="connsiteX7" fmla="*/ 5307954 w 5307954"/>
              <a:gd name="connsiteY7" fmla="*/ 97440 h 1978980"/>
              <a:gd name="connsiteX8" fmla="*/ 5075924 w 5307954"/>
              <a:gd name="connsiteY8" fmla="*/ 963387 h 1978980"/>
              <a:gd name="connsiteX9" fmla="*/ 2998542 w 5307954"/>
              <a:gd name="connsiteY9" fmla="*/ 406754 h 1978980"/>
              <a:gd name="connsiteX10" fmla="*/ 3131013 w 5307954"/>
              <a:gd name="connsiteY10" fmla="*/ 344724 h 1978980"/>
              <a:gd name="connsiteX11" fmla="*/ 4882838 w 5307954"/>
              <a:gd name="connsiteY11" fmla="*/ 18278 h 1978980"/>
              <a:gd name="connsiteX12" fmla="*/ 5155855 w 5307954"/>
              <a:gd name="connsiteY12" fmla="*/ 61460 h 197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07954" h="1978980">
                <a:moveTo>
                  <a:pt x="594699" y="1238343"/>
                </a:moveTo>
                <a:lnTo>
                  <a:pt x="417528" y="1899552"/>
                </a:lnTo>
                <a:lnTo>
                  <a:pt x="393721" y="1917349"/>
                </a:lnTo>
                <a:cubicBezTo>
                  <a:pt x="343434" y="1955839"/>
                  <a:pt x="316520" y="1978980"/>
                  <a:pt x="316520" y="1978980"/>
                </a:cubicBezTo>
                <a:lnTo>
                  <a:pt x="0" y="1246124"/>
                </a:lnTo>
                <a:lnTo>
                  <a:pt x="126925" y="1245382"/>
                </a:lnTo>
                <a:cubicBezTo>
                  <a:pt x="311383" y="1242242"/>
                  <a:pt x="445405" y="1245089"/>
                  <a:pt x="575933" y="1239601"/>
                </a:cubicBezTo>
                <a:close/>
                <a:moveTo>
                  <a:pt x="5307954" y="97440"/>
                </a:moveTo>
                <a:lnTo>
                  <a:pt x="5075924" y="963387"/>
                </a:lnTo>
                <a:lnTo>
                  <a:pt x="2998542" y="406754"/>
                </a:lnTo>
                <a:lnTo>
                  <a:pt x="3131013" y="344724"/>
                </a:lnTo>
                <a:cubicBezTo>
                  <a:pt x="3658898" y="110059"/>
                  <a:pt x="4193048" y="-57068"/>
                  <a:pt x="4882838" y="18278"/>
                </a:cubicBezTo>
                <a:cubicBezTo>
                  <a:pt x="4969063" y="27697"/>
                  <a:pt x="5060328" y="42291"/>
                  <a:pt x="5155855" y="61460"/>
                </a:cubicBezTo>
                <a:close/>
              </a:path>
            </a:pathLst>
          </a:custGeom>
          <a:gradFill flip="none" rotWithShape="1">
            <a:gsLst>
              <a:gs pos="96000">
                <a:schemeClr val="accent5">
                  <a:lumMod val="20000"/>
                  <a:lumOff val="80000"/>
                </a:schemeClr>
              </a:gs>
              <a:gs pos="55000">
                <a:srgbClr val="70C8CA">
                  <a:alpha val="22000"/>
                </a:srgbClr>
              </a:gs>
              <a:gs pos="1000">
                <a:schemeClr val="accent3">
                  <a:lumMod val="20000"/>
                  <a:lumOff val="80000"/>
                  <a:alpha val="0"/>
                </a:schemeClr>
              </a:gs>
            </a:gsLst>
            <a:lin ang="0" scaled="1"/>
            <a:tileRect/>
          </a:gradFill>
          <a:ln w="0" cap="flat">
            <a:noFill/>
            <a:prstDash val="solid"/>
            <a:miter/>
          </a:ln>
        </p:spPr>
        <p:txBody>
          <a:bodyPr wrap="square" rtlCol="0" anchor="ctr">
            <a:noAutofit/>
          </a:bodyPr>
          <a:lstStyle/>
          <a:p>
            <a:endParaRPr lang="es-ES"/>
          </a:p>
        </p:txBody>
      </p:sp>
      <p:grpSp>
        <p:nvGrpSpPr>
          <p:cNvPr id="23" name="Grupo 22">
            <a:extLst>
              <a:ext uri="{FF2B5EF4-FFF2-40B4-BE49-F238E27FC236}">
                <a16:creationId xmlns:a16="http://schemas.microsoft.com/office/drawing/2014/main" id="{35EBB3C8-C5BF-44E7-AF5F-68F28F734E29}"/>
              </a:ext>
            </a:extLst>
          </p:cNvPr>
          <p:cNvGrpSpPr/>
          <p:nvPr userDrawn="1"/>
        </p:nvGrpSpPr>
        <p:grpSpPr>
          <a:xfrm>
            <a:off x="11219524" y="6216365"/>
            <a:ext cx="578776" cy="245359"/>
            <a:chOff x="6603804" y="6433081"/>
            <a:chExt cx="1596330" cy="676727"/>
          </a:xfrm>
        </p:grpSpPr>
        <p:sp>
          <p:nvSpPr>
            <p:cNvPr id="24" name="Forma libre: forma 23">
              <a:extLst>
                <a:ext uri="{FF2B5EF4-FFF2-40B4-BE49-F238E27FC236}">
                  <a16:creationId xmlns:a16="http://schemas.microsoft.com/office/drawing/2014/main" id="{B0054F7B-1C29-918F-1009-55DFD4DD7C87}"/>
                </a:ext>
              </a:extLst>
            </p:cNvPr>
            <p:cNvSpPr/>
            <p:nvPr/>
          </p:nvSpPr>
          <p:spPr>
            <a:xfrm>
              <a:off x="6603804" y="6434041"/>
              <a:ext cx="389701" cy="675767"/>
            </a:xfrm>
            <a:custGeom>
              <a:avLst/>
              <a:gdLst>
                <a:gd name="connsiteX0" fmla="*/ 160306 w 207740"/>
                <a:gd name="connsiteY0" fmla="*/ 0 h 360235"/>
                <a:gd name="connsiteX1" fmla="*/ 207740 w 207740"/>
                <a:gd name="connsiteY1" fmla="*/ 0 h 360235"/>
                <a:gd name="connsiteX2" fmla="*/ 207740 w 207740"/>
                <a:gd name="connsiteY2" fmla="*/ 354425 h 360235"/>
                <a:gd name="connsiteX3" fmla="*/ 160306 w 207740"/>
                <a:gd name="connsiteY3" fmla="*/ 354425 h 360235"/>
                <a:gd name="connsiteX4" fmla="*/ 160306 w 207740"/>
                <a:gd name="connsiteY4" fmla="*/ 332994 h 360235"/>
                <a:gd name="connsiteX5" fmla="*/ 97155 w 207740"/>
                <a:gd name="connsiteY5" fmla="*/ 360236 h 360235"/>
                <a:gd name="connsiteX6" fmla="*/ 27527 w 207740"/>
                <a:gd name="connsiteY6" fmla="*/ 329565 h 360235"/>
                <a:gd name="connsiteX7" fmla="*/ 0 w 207740"/>
                <a:gd name="connsiteY7" fmla="*/ 251555 h 360235"/>
                <a:gd name="connsiteX8" fmla="*/ 27527 w 207740"/>
                <a:gd name="connsiteY8" fmla="*/ 175165 h 360235"/>
                <a:gd name="connsiteX9" fmla="*/ 96107 w 207740"/>
                <a:gd name="connsiteY9" fmla="*/ 144304 h 360235"/>
                <a:gd name="connsiteX10" fmla="*/ 160306 w 207740"/>
                <a:gd name="connsiteY10" fmla="*/ 173641 h 360235"/>
                <a:gd name="connsiteX11" fmla="*/ 160306 w 207740"/>
                <a:gd name="connsiteY11" fmla="*/ 0 h 360235"/>
                <a:gd name="connsiteX12" fmla="*/ 48197 w 207740"/>
                <a:gd name="connsiteY12" fmla="*/ 251555 h 360235"/>
                <a:gd name="connsiteX13" fmla="*/ 63913 w 207740"/>
                <a:gd name="connsiteY13" fmla="*/ 299371 h 360235"/>
                <a:gd name="connsiteX14" fmla="*/ 104585 w 207740"/>
                <a:gd name="connsiteY14" fmla="*/ 318040 h 360235"/>
                <a:gd name="connsiteX15" fmla="*/ 146971 w 207740"/>
                <a:gd name="connsiteY15" fmla="*/ 300038 h 360235"/>
                <a:gd name="connsiteX16" fmla="*/ 163163 w 207740"/>
                <a:gd name="connsiteY16" fmla="*/ 252603 h 360235"/>
                <a:gd name="connsiteX17" fmla="*/ 146971 w 207740"/>
                <a:gd name="connsiteY17" fmla="*/ 205169 h 360235"/>
                <a:gd name="connsiteX18" fmla="*/ 104966 w 207740"/>
                <a:gd name="connsiteY18" fmla="*/ 186881 h 360235"/>
                <a:gd name="connsiteX19" fmla="*/ 64294 w 207740"/>
                <a:gd name="connsiteY19" fmla="*/ 205359 h 360235"/>
                <a:gd name="connsiteX20" fmla="*/ 48101 w 207740"/>
                <a:gd name="connsiteY20" fmla="*/ 251555 h 36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7740" h="360235">
                  <a:moveTo>
                    <a:pt x="160306" y="0"/>
                  </a:moveTo>
                  <a:lnTo>
                    <a:pt x="207740" y="0"/>
                  </a:lnTo>
                  <a:lnTo>
                    <a:pt x="207740" y="354425"/>
                  </a:lnTo>
                  <a:lnTo>
                    <a:pt x="160306" y="354425"/>
                  </a:lnTo>
                  <a:lnTo>
                    <a:pt x="160306" y="332994"/>
                  </a:lnTo>
                  <a:cubicBezTo>
                    <a:pt x="141732" y="351187"/>
                    <a:pt x="120682" y="360236"/>
                    <a:pt x="97155" y="360236"/>
                  </a:cubicBezTo>
                  <a:cubicBezTo>
                    <a:pt x="69152" y="360236"/>
                    <a:pt x="45911" y="350044"/>
                    <a:pt x="27527" y="329565"/>
                  </a:cubicBezTo>
                  <a:cubicBezTo>
                    <a:pt x="9239" y="308705"/>
                    <a:pt x="0" y="282702"/>
                    <a:pt x="0" y="251555"/>
                  </a:cubicBezTo>
                  <a:cubicBezTo>
                    <a:pt x="0" y="220409"/>
                    <a:pt x="9144" y="195644"/>
                    <a:pt x="27527" y="175165"/>
                  </a:cubicBezTo>
                  <a:cubicBezTo>
                    <a:pt x="45720" y="154591"/>
                    <a:pt x="68580" y="144304"/>
                    <a:pt x="96107" y="144304"/>
                  </a:cubicBezTo>
                  <a:cubicBezTo>
                    <a:pt x="120015" y="144304"/>
                    <a:pt x="141446" y="154115"/>
                    <a:pt x="160306" y="173641"/>
                  </a:cubicBezTo>
                  <a:lnTo>
                    <a:pt x="160306" y="0"/>
                  </a:lnTo>
                  <a:close/>
                  <a:moveTo>
                    <a:pt x="48197" y="251555"/>
                  </a:moveTo>
                  <a:cubicBezTo>
                    <a:pt x="48197" y="271177"/>
                    <a:pt x="53435" y="287084"/>
                    <a:pt x="63913" y="299371"/>
                  </a:cubicBezTo>
                  <a:cubicBezTo>
                    <a:pt x="74676" y="311849"/>
                    <a:pt x="88202" y="318040"/>
                    <a:pt x="104585" y="318040"/>
                  </a:cubicBezTo>
                  <a:cubicBezTo>
                    <a:pt x="122111" y="318040"/>
                    <a:pt x="136208" y="312039"/>
                    <a:pt x="146971" y="300038"/>
                  </a:cubicBezTo>
                  <a:cubicBezTo>
                    <a:pt x="157734" y="287560"/>
                    <a:pt x="163163" y="271748"/>
                    <a:pt x="163163" y="252603"/>
                  </a:cubicBezTo>
                  <a:cubicBezTo>
                    <a:pt x="163163" y="233458"/>
                    <a:pt x="157734" y="217646"/>
                    <a:pt x="146971" y="205169"/>
                  </a:cubicBezTo>
                  <a:cubicBezTo>
                    <a:pt x="136208" y="192977"/>
                    <a:pt x="122206" y="186881"/>
                    <a:pt x="104966" y="186881"/>
                  </a:cubicBezTo>
                  <a:cubicBezTo>
                    <a:pt x="88773" y="186881"/>
                    <a:pt x="75152" y="193072"/>
                    <a:pt x="64294" y="205359"/>
                  </a:cubicBezTo>
                  <a:cubicBezTo>
                    <a:pt x="53531" y="217837"/>
                    <a:pt x="48101" y="233172"/>
                    <a:pt x="48101" y="251555"/>
                  </a:cubicBezTo>
                  <a:close/>
                </a:path>
              </a:pathLst>
            </a:custGeom>
            <a:solidFill>
              <a:schemeClr val="tx2"/>
            </a:solidFill>
            <a:ln w="0" cap="flat">
              <a:noFill/>
              <a:prstDash val="solid"/>
              <a:miter/>
            </a:ln>
          </p:spPr>
          <p:txBody>
            <a:bodyPr rtlCol="0" anchor="ctr"/>
            <a:lstStyle/>
            <a:p>
              <a:endParaRPr lang="es-ES"/>
            </a:p>
          </p:txBody>
        </p:sp>
        <p:sp>
          <p:nvSpPr>
            <p:cNvPr id="25" name="Forma libre: forma 24">
              <a:extLst>
                <a:ext uri="{FF2B5EF4-FFF2-40B4-BE49-F238E27FC236}">
                  <a16:creationId xmlns:a16="http://schemas.microsoft.com/office/drawing/2014/main" id="{BC5D7849-9336-8831-01D4-1E34EA98EDDD}"/>
                </a:ext>
              </a:extLst>
            </p:cNvPr>
            <p:cNvSpPr/>
            <p:nvPr/>
          </p:nvSpPr>
          <p:spPr>
            <a:xfrm>
              <a:off x="7027793" y="6498787"/>
              <a:ext cx="195674" cy="599409"/>
            </a:xfrm>
            <a:custGeom>
              <a:avLst/>
              <a:gdLst>
                <a:gd name="connsiteX0" fmla="*/ 68781 w 104309"/>
                <a:gd name="connsiteY0" fmla="*/ 110075 h 319530"/>
                <a:gd name="connsiteX1" fmla="*/ 104310 w 104309"/>
                <a:gd name="connsiteY1" fmla="*/ 311339 h 319530"/>
                <a:gd name="connsiteX2" fmla="*/ 57828 w 104309"/>
                <a:gd name="connsiteY2" fmla="*/ 319530 h 319530"/>
                <a:gd name="connsiteX3" fmla="*/ 22299 w 104309"/>
                <a:gd name="connsiteY3" fmla="*/ 118267 h 319530"/>
                <a:gd name="connsiteX4" fmla="*/ 68781 w 104309"/>
                <a:gd name="connsiteY4" fmla="*/ 110075 h 319530"/>
                <a:gd name="connsiteX5" fmla="*/ 487 w 104309"/>
                <a:gd name="connsiteY5" fmla="*/ 35876 h 319530"/>
                <a:gd name="connsiteX6" fmla="*/ 5631 w 104309"/>
                <a:gd name="connsiteY6" fmla="*/ 13206 h 319530"/>
                <a:gd name="connsiteX7" fmla="*/ 25347 w 104309"/>
                <a:gd name="connsiteY7" fmla="*/ 538 h 319530"/>
                <a:gd name="connsiteX8" fmla="*/ 48398 w 104309"/>
                <a:gd name="connsiteY8" fmla="*/ 5681 h 319530"/>
                <a:gd name="connsiteX9" fmla="*/ 61066 w 104309"/>
                <a:gd name="connsiteY9" fmla="*/ 25398 h 319530"/>
                <a:gd name="connsiteX10" fmla="*/ 55923 w 104309"/>
                <a:gd name="connsiteY10" fmla="*/ 48449 h 319530"/>
                <a:gd name="connsiteX11" fmla="*/ 36206 w 104309"/>
                <a:gd name="connsiteY11" fmla="*/ 61117 h 319530"/>
                <a:gd name="connsiteX12" fmla="*/ 13155 w 104309"/>
                <a:gd name="connsiteY12" fmla="*/ 56069 h 319530"/>
                <a:gd name="connsiteX13" fmla="*/ 487 w 104309"/>
                <a:gd name="connsiteY13" fmla="*/ 35971 h 319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4309" h="319530">
                  <a:moveTo>
                    <a:pt x="68781" y="110075"/>
                  </a:moveTo>
                  <a:lnTo>
                    <a:pt x="104310" y="311339"/>
                  </a:lnTo>
                  <a:lnTo>
                    <a:pt x="57828" y="319530"/>
                  </a:lnTo>
                  <a:lnTo>
                    <a:pt x="22299" y="118267"/>
                  </a:lnTo>
                  <a:lnTo>
                    <a:pt x="68781" y="110075"/>
                  </a:lnTo>
                  <a:close/>
                  <a:moveTo>
                    <a:pt x="487" y="35876"/>
                  </a:moveTo>
                  <a:cubicBezTo>
                    <a:pt x="-942" y="27779"/>
                    <a:pt x="773" y="20159"/>
                    <a:pt x="5631" y="13206"/>
                  </a:cubicBezTo>
                  <a:cubicBezTo>
                    <a:pt x="10488" y="6253"/>
                    <a:pt x="17061" y="2062"/>
                    <a:pt x="25347" y="538"/>
                  </a:cubicBezTo>
                  <a:cubicBezTo>
                    <a:pt x="33729" y="-986"/>
                    <a:pt x="41445" y="728"/>
                    <a:pt x="48398" y="5681"/>
                  </a:cubicBezTo>
                  <a:cubicBezTo>
                    <a:pt x="55351" y="10444"/>
                    <a:pt x="59542" y="17016"/>
                    <a:pt x="61066" y="25398"/>
                  </a:cubicBezTo>
                  <a:cubicBezTo>
                    <a:pt x="62590" y="33780"/>
                    <a:pt x="60876" y="41495"/>
                    <a:pt x="55923" y="48449"/>
                  </a:cubicBezTo>
                  <a:cubicBezTo>
                    <a:pt x="51160" y="55402"/>
                    <a:pt x="44588" y="59593"/>
                    <a:pt x="36206" y="61117"/>
                  </a:cubicBezTo>
                  <a:cubicBezTo>
                    <a:pt x="27824" y="62641"/>
                    <a:pt x="20109" y="60926"/>
                    <a:pt x="13155" y="56069"/>
                  </a:cubicBezTo>
                  <a:cubicBezTo>
                    <a:pt x="6202" y="51211"/>
                    <a:pt x="1916" y="44448"/>
                    <a:pt x="487" y="35971"/>
                  </a:cubicBezTo>
                  <a:close/>
                </a:path>
              </a:pathLst>
            </a:custGeom>
            <a:solidFill>
              <a:schemeClr val="accent1"/>
            </a:solidFill>
            <a:ln w="0" cap="flat">
              <a:noFill/>
              <a:prstDash val="solid"/>
              <a:miter/>
            </a:ln>
          </p:spPr>
          <p:txBody>
            <a:bodyPr rtlCol="0" anchor="ctr"/>
            <a:lstStyle/>
            <a:p>
              <a:endParaRPr lang="es-ES"/>
            </a:p>
          </p:txBody>
        </p:sp>
        <p:sp>
          <p:nvSpPr>
            <p:cNvPr id="27" name="Forma libre: forma 26">
              <a:extLst>
                <a:ext uri="{FF2B5EF4-FFF2-40B4-BE49-F238E27FC236}">
                  <a16:creationId xmlns:a16="http://schemas.microsoft.com/office/drawing/2014/main" id="{C3EE44E6-DE3E-1CE9-F453-FA5242990AA2}"/>
                </a:ext>
              </a:extLst>
            </p:cNvPr>
            <p:cNvSpPr/>
            <p:nvPr/>
          </p:nvSpPr>
          <p:spPr>
            <a:xfrm rot="20520000">
              <a:off x="7253054" y="6433081"/>
              <a:ext cx="88625" cy="664868"/>
            </a:xfrm>
            <a:custGeom>
              <a:avLst/>
              <a:gdLst>
                <a:gd name="connsiteX0" fmla="*/ 0 w 47244"/>
                <a:gd name="connsiteY0" fmla="*/ 0 h 354425"/>
                <a:gd name="connsiteX1" fmla="*/ 47244 w 47244"/>
                <a:gd name="connsiteY1" fmla="*/ 0 h 354425"/>
                <a:gd name="connsiteX2" fmla="*/ 47244 w 47244"/>
                <a:gd name="connsiteY2" fmla="*/ 354425 h 354425"/>
                <a:gd name="connsiteX3" fmla="*/ 0 w 47244"/>
                <a:gd name="connsiteY3" fmla="*/ 354425 h 354425"/>
              </a:gdLst>
              <a:ahLst/>
              <a:cxnLst>
                <a:cxn ang="0">
                  <a:pos x="connsiteX0" y="connsiteY0"/>
                </a:cxn>
                <a:cxn ang="0">
                  <a:pos x="connsiteX1" y="connsiteY1"/>
                </a:cxn>
                <a:cxn ang="0">
                  <a:pos x="connsiteX2" y="connsiteY2"/>
                </a:cxn>
                <a:cxn ang="0">
                  <a:pos x="connsiteX3" y="connsiteY3"/>
                </a:cxn>
              </a:cxnLst>
              <a:rect l="l" t="t" r="r" b="b"/>
              <a:pathLst>
                <a:path w="47244" h="354425">
                  <a:moveTo>
                    <a:pt x="0" y="0"/>
                  </a:moveTo>
                  <a:lnTo>
                    <a:pt x="47244" y="0"/>
                  </a:lnTo>
                  <a:lnTo>
                    <a:pt x="47244" y="354425"/>
                  </a:lnTo>
                  <a:lnTo>
                    <a:pt x="0" y="354425"/>
                  </a:lnTo>
                  <a:close/>
                </a:path>
              </a:pathLst>
            </a:custGeom>
            <a:solidFill>
              <a:schemeClr val="accent5"/>
            </a:solidFill>
            <a:ln w="0" cap="flat">
              <a:noFill/>
              <a:prstDash val="solid"/>
              <a:miter/>
            </a:ln>
          </p:spPr>
          <p:txBody>
            <a:bodyPr rtlCol="0" anchor="ctr"/>
            <a:lstStyle/>
            <a:p>
              <a:endParaRPr lang="es-ES"/>
            </a:p>
          </p:txBody>
        </p:sp>
        <p:sp>
          <p:nvSpPr>
            <p:cNvPr id="28" name="Forma libre: forma 27">
              <a:extLst>
                <a:ext uri="{FF2B5EF4-FFF2-40B4-BE49-F238E27FC236}">
                  <a16:creationId xmlns:a16="http://schemas.microsoft.com/office/drawing/2014/main" id="{F6E5B3AC-99C1-C311-C4E5-F6CCAFCD69F3}"/>
                </a:ext>
              </a:extLst>
            </p:cNvPr>
            <p:cNvSpPr/>
            <p:nvPr/>
          </p:nvSpPr>
          <p:spPr>
            <a:xfrm>
              <a:off x="7429128" y="6697593"/>
              <a:ext cx="396668" cy="409713"/>
            </a:xfrm>
            <a:custGeom>
              <a:avLst/>
              <a:gdLst>
                <a:gd name="connsiteX0" fmla="*/ 52864 w 211454"/>
                <a:gd name="connsiteY0" fmla="*/ 0 h 218408"/>
                <a:gd name="connsiteX1" fmla="*/ 105727 w 211454"/>
                <a:gd name="connsiteY1" fmla="*/ 114776 h 218408"/>
                <a:gd name="connsiteX2" fmla="*/ 158401 w 211454"/>
                <a:gd name="connsiteY2" fmla="*/ 0 h 218408"/>
                <a:gd name="connsiteX3" fmla="*/ 211455 w 211454"/>
                <a:gd name="connsiteY3" fmla="*/ 0 h 218408"/>
                <a:gd name="connsiteX4" fmla="*/ 105346 w 211454"/>
                <a:gd name="connsiteY4" fmla="*/ 218408 h 218408"/>
                <a:gd name="connsiteX5" fmla="*/ 0 w 211454"/>
                <a:gd name="connsiteY5" fmla="*/ 0 h 218408"/>
                <a:gd name="connsiteX6" fmla="*/ 52864 w 211454"/>
                <a:gd name="connsiteY6" fmla="*/ 0 h 218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454" h="218408">
                  <a:moveTo>
                    <a:pt x="52864" y="0"/>
                  </a:moveTo>
                  <a:lnTo>
                    <a:pt x="105727" y="114776"/>
                  </a:lnTo>
                  <a:lnTo>
                    <a:pt x="158401" y="0"/>
                  </a:lnTo>
                  <a:lnTo>
                    <a:pt x="211455" y="0"/>
                  </a:lnTo>
                  <a:lnTo>
                    <a:pt x="105346" y="218408"/>
                  </a:lnTo>
                  <a:lnTo>
                    <a:pt x="0" y="0"/>
                  </a:lnTo>
                  <a:lnTo>
                    <a:pt x="52864" y="0"/>
                  </a:lnTo>
                  <a:close/>
                </a:path>
              </a:pathLst>
            </a:custGeom>
            <a:solidFill>
              <a:schemeClr val="accent2"/>
            </a:solidFill>
            <a:ln w="0" cap="flat">
              <a:noFill/>
              <a:prstDash val="solid"/>
              <a:miter/>
            </a:ln>
          </p:spPr>
          <p:txBody>
            <a:bodyPr rtlCol="0" anchor="ctr"/>
            <a:lstStyle/>
            <a:p>
              <a:endParaRPr lang="es-ES"/>
            </a:p>
          </p:txBody>
        </p:sp>
        <p:sp>
          <p:nvSpPr>
            <p:cNvPr id="29" name="Forma libre: forma 28">
              <a:extLst>
                <a:ext uri="{FF2B5EF4-FFF2-40B4-BE49-F238E27FC236}">
                  <a16:creationId xmlns:a16="http://schemas.microsoft.com/office/drawing/2014/main" id="{081DC6C2-416D-27C1-8678-C9B4F22B149A}"/>
                </a:ext>
              </a:extLst>
            </p:cNvPr>
            <p:cNvSpPr/>
            <p:nvPr/>
          </p:nvSpPr>
          <p:spPr>
            <a:xfrm>
              <a:off x="7829194" y="6702596"/>
              <a:ext cx="370940" cy="405067"/>
            </a:xfrm>
            <a:custGeom>
              <a:avLst/>
              <a:gdLst>
                <a:gd name="connsiteX0" fmla="*/ 195834 w 197739"/>
                <a:gd name="connsiteY0" fmla="*/ 118967 h 215931"/>
                <a:gd name="connsiteX1" fmla="*/ 49340 w 197739"/>
                <a:gd name="connsiteY1" fmla="*/ 118967 h 215931"/>
                <a:gd name="connsiteX2" fmla="*/ 65723 w 197739"/>
                <a:gd name="connsiteY2" fmla="*/ 159068 h 215931"/>
                <a:gd name="connsiteX3" fmla="*/ 102870 w 197739"/>
                <a:gd name="connsiteY3" fmla="*/ 173736 h 215931"/>
                <a:gd name="connsiteX4" fmla="*/ 132017 w 197739"/>
                <a:gd name="connsiteY4" fmla="*/ 165354 h 215931"/>
                <a:gd name="connsiteX5" fmla="*/ 157829 w 197739"/>
                <a:gd name="connsiteY5" fmla="*/ 134303 h 215931"/>
                <a:gd name="connsiteX6" fmla="*/ 197739 w 197739"/>
                <a:gd name="connsiteY6" fmla="*/ 156591 h 215931"/>
                <a:gd name="connsiteX7" fmla="*/ 178213 w 197739"/>
                <a:gd name="connsiteY7" fmla="*/ 183642 h 215931"/>
                <a:gd name="connsiteX8" fmla="*/ 156210 w 197739"/>
                <a:gd name="connsiteY8" fmla="*/ 202121 h 215931"/>
                <a:gd name="connsiteX9" fmla="*/ 130778 w 197739"/>
                <a:gd name="connsiteY9" fmla="*/ 212598 h 215931"/>
                <a:gd name="connsiteX10" fmla="*/ 101155 w 197739"/>
                <a:gd name="connsiteY10" fmla="*/ 215932 h 215931"/>
                <a:gd name="connsiteX11" fmla="*/ 27718 w 197739"/>
                <a:gd name="connsiteY11" fmla="*/ 186595 h 215931"/>
                <a:gd name="connsiteX12" fmla="*/ 0 w 197739"/>
                <a:gd name="connsiteY12" fmla="*/ 108109 h 215931"/>
                <a:gd name="connsiteX13" fmla="*/ 26860 w 197739"/>
                <a:gd name="connsiteY13" fmla="*/ 29623 h 215931"/>
                <a:gd name="connsiteX14" fmla="*/ 98584 w 197739"/>
                <a:gd name="connsiteY14" fmla="*/ 0 h 215931"/>
                <a:gd name="connsiteX15" fmla="*/ 169926 w 197739"/>
                <a:gd name="connsiteY15" fmla="*/ 28765 h 215931"/>
                <a:gd name="connsiteX16" fmla="*/ 195929 w 197739"/>
                <a:gd name="connsiteY16" fmla="*/ 107918 h 215931"/>
                <a:gd name="connsiteX17" fmla="*/ 195739 w 197739"/>
                <a:gd name="connsiteY17" fmla="*/ 119063 h 215931"/>
                <a:gd name="connsiteX18" fmla="*/ 147352 w 197739"/>
                <a:gd name="connsiteY18" fmla="*/ 80296 h 215931"/>
                <a:gd name="connsiteX19" fmla="*/ 99727 w 197739"/>
                <a:gd name="connsiteY19" fmla="*/ 42482 h 215931"/>
                <a:gd name="connsiteX20" fmla="*/ 83534 w 197739"/>
                <a:gd name="connsiteY20" fmla="*/ 45244 h 215931"/>
                <a:gd name="connsiteX21" fmla="*/ 69723 w 197739"/>
                <a:gd name="connsiteY21" fmla="*/ 52769 h 215931"/>
                <a:gd name="connsiteX22" fmla="*/ 59246 w 197739"/>
                <a:gd name="connsiteY22" fmla="*/ 64484 h 215931"/>
                <a:gd name="connsiteX23" fmla="*/ 52578 w 197739"/>
                <a:gd name="connsiteY23" fmla="*/ 80201 h 215931"/>
                <a:gd name="connsiteX24" fmla="*/ 147447 w 197739"/>
                <a:gd name="connsiteY24" fmla="*/ 80201 h 21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39" h="215931">
                  <a:moveTo>
                    <a:pt x="195834" y="118967"/>
                  </a:moveTo>
                  <a:lnTo>
                    <a:pt x="49340" y="118967"/>
                  </a:lnTo>
                  <a:cubicBezTo>
                    <a:pt x="50578" y="135731"/>
                    <a:pt x="56102" y="149162"/>
                    <a:pt x="65723" y="159068"/>
                  </a:cubicBezTo>
                  <a:cubicBezTo>
                    <a:pt x="75343" y="168878"/>
                    <a:pt x="87725" y="173736"/>
                    <a:pt x="102870" y="173736"/>
                  </a:cubicBezTo>
                  <a:cubicBezTo>
                    <a:pt x="114586" y="173736"/>
                    <a:pt x="124301" y="170974"/>
                    <a:pt x="132017" y="165354"/>
                  </a:cubicBezTo>
                  <a:cubicBezTo>
                    <a:pt x="139541" y="159734"/>
                    <a:pt x="148209" y="149447"/>
                    <a:pt x="157829" y="134303"/>
                  </a:cubicBezTo>
                  <a:lnTo>
                    <a:pt x="197739" y="156591"/>
                  </a:lnTo>
                  <a:cubicBezTo>
                    <a:pt x="191548" y="167069"/>
                    <a:pt x="185071" y="176117"/>
                    <a:pt x="178213" y="183642"/>
                  </a:cubicBezTo>
                  <a:cubicBezTo>
                    <a:pt x="171355" y="191072"/>
                    <a:pt x="164021" y="197168"/>
                    <a:pt x="156210" y="202121"/>
                  </a:cubicBezTo>
                  <a:cubicBezTo>
                    <a:pt x="148400" y="206883"/>
                    <a:pt x="139922" y="210407"/>
                    <a:pt x="130778" y="212598"/>
                  </a:cubicBezTo>
                  <a:cubicBezTo>
                    <a:pt x="121729" y="214789"/>
                    <a:pt x="111823" y="215932"/>
                    <a:pt x="101155" y="215932"/>
                  </a:cubicBezTo>
                  <a:cubicBezTo>
                    <a:pt x="70675" y="215932"/>
                    <a:pt x="46196" y="206121"/>
                    <a:pt x="27718" y="186595"/>
                  </a:cubicBezTo>
                  <a:cubicBezTo>
                    <a:pt x="9239" y="166878"/>
                    <a:pt x="0" y="140684"/>
                    <a:pt x="0" y="108109"/>
                  </a:cubicBezTo>
                  <a:cubicBezTo>
                    <a:pt x="0" y="75533"/>
                    <a:pt x="8954" y="49625"/>
                    <a:pt x="26860" y="29623"/>
                  </a:cubicBezTo>
                  <a:cubicBezTo>
                    <a:pt x="44863" y="9906"/>
                    <a:pt x="68866" y="0"/>
                    <a:pt x="98584" y="0"/>
                  </a:cubicBezTo>
                  <a:cubicBezTo>
                    <a:pt x="128302" y="0"/>
                    <a:pt x="152400" y="9620"/>
                    <a:pt x="169926" y="28765"/>
                  </a:cubicBezTo>
                  <a:cubicBezTo>
                    <a:pt x="187261" y="47815"/>
                    <a:pt x="195929" y="74200"/>
                    <a:pt x="195929" y="107918"/>
                  </a:cubicBezTo>
                  <a:lnTo>
                    <a:pt x="195739" y="119063"/>
                  </a:lnTo>
                  <a:close/>
                  <a:moveTo>
                    <a:pt x="147352" y="80296"/>
                  </a:moveTo>
                  <a:cubicBezTo>
                    <a:pt x="140779" y="55150"/>
                    <a:pt x="124873" y="42482"/>
                    <a:pt x="99727" y="42482"/>
                  </a:cubicBezTo>
                  <a:cubicBezTo>
                    <a:pt x="94012" y="42482"/>
                    <a:pt x="88582" y="43434"/>
                    <a:pt x="83534" y="45244"/>
                  </a:cubicBezTo>
                  <a:cubicBezTo>
                    <a:pt x="78486" y="46958"/>
                    <a:pt x="73914" y="49435"/>
                    <a:pt x="69723" y="52769"/>
                  </a:cubicBezTo>
                  <a:cubicBezTo>
                    <a:pt x="65627" y="56007"/>
                    <a:pt x="62198" y="59912"/>
                    <a:pt x="59246" y="64484"/>
                  </a:cubicBezTo>
                  <a:cubicBezTo>
                    <a:pt x="56293" y="69056"/>
                    <a:pt x="54102" y="74390"/>
                    <a:pt x="52578" y="80201"/>
                  </a:cubicBezTo>
                  <a:lnTo>
                    <a:pt x="147447" y="80201"/>
                  </a:lnTo>
                  <a:close/>
                </a:path>
              </a:pathLst>
            </a:custGeom>
            <a:solidFill>
              <a:schemeClr val="accent3"/>
            </a:solidFill>
            <a:ln w="0" cap="flat">
              <a:noFill/>
              <a:prstDash val="solid"/>
              <a:miter/>
            </a:ln>
          </p:spPr>
          <p:txBody>
            <a:bodyPr rtlCol="0" anchor="ctr"/>
            <a:lstStyle/>
            <a:p>
              <a:endParaRPr lang="es-ES" dirty="0"/>
            </a:p>
          </p:txBody>
        </p:sp>
      </p:grpSp>
      <p:grpSp>
        <p:nvGrpSpPr>
          <p:cNvPr id="2" name="Grupo 1">
            <a:extLst>
              <a:ext uri="{FF2B5EF4-FFF2-40B4-BE49-F238E27FC236}">
                <a16:creationId xmlns:a16="http://schemas.microsoft.com/office/drawing/2014/main" id="{EA488F1C-6801-8FA5-9A1B-18C34AEE3777}"/>
              </a:ext>
            </a:extLst>
          </p:cNvPr>
          <p:cNvGrpSpPr/>
          <p:nvPr userDrawn="1"/>
        </p:nvGrpSpPr>
        <p:grpSpPr>
          <a:xfrm>
            <a:off x="-337932" y="-943141"/>
            <a:ext cx="7373001" cy="1886282"/>
            <a:chOff x="-337932" y="-943141"/>
            <a:chExt cx="7373001" cy="1886282"/>
          </a:xfrm>
        </p:grpSpPr>
        <p:grpSp>
          <p:nvGrpSpPr>
            <p:cNvPr id="3" name="Grupo 2">
              <a:extLst>
                <a:ext uri="{FF2B5EF4-FFF2-40B4-BE49-F238E27FC236}">
                  <a16:creationId xmlns:a16="http://schemas.microsoft.com/office/drawing/2014/main" id="{4A639A6B-B02E-ADD8-96DF-CCBC58712B2D}"/>
                </a:ext>
              </a:extLst>
            </p:cNvPr>
            <p:cNvGrpSpPr/>
            <p:nvPr/>
          </p:nvGrpSpPr>
          <p:grpSpPr>
            <a:xfrm>
              <a:off x="-337932" y="-943141"/>
              <a:ext cx="7373001" cy="1886282"/>
              <a:chOff x="-193553" y="-891671"/>
              <a:chExt cx="8335417" cy="2132503"/>
            </a:xfrm>
          </p:grpSpPr>
          <p:sp>
            <p:nvSpPr>
              <p:cNvPr id="12" name="Forma libre: forma 11">
                <a:extLst>
                  <a:ext uri="{FF2B5EF4-FFF2-40B4-BE49-F238E27FC236}">
                    <a16:creationId xmlns:a16="http://schemas.microsoft.com/office/drawing/2014/main" id="{975DB123-88AC-84DC-8A9F-6044F5EFED85}"/>
                  </a:ext>
                </a:extLst>
              </p:cNvPr>
              <p:cNvSpPr/>
              <p:nvPr/>
            </p:nvSpPr>
            <p:spPr>
              <a:xfrm rot="21072818">
                <a:off x="-50932" y="-614270"/>
                <a:ext cx="8192796" cy="1855102"/>
              </a:xfrm>
              <a:custGeom>
                <a:avLst/>
                <a:gdLst>
                  <a:gd name="connsiteX0" fmla="*/ 8192796 w 8192796"/>
                  <a:gd name="connsiteY0" fmla="*/ 1243709 h 1855102"/>
                  <a:gd name="connsiteX1" fmla="*/ 8060201 w 8192796"/>
                  <a:gd name="connsiteY1" fmla="*/ 1304899 h 1855102"/>
                  <a:gd name="connsiteX2" fmla="*/ 5024689 w 8192796"/>
                  <a:gd name="connsiteY2" fmla="*/ 1854746 h 1855102"/>
                  <a:gd name="connsiteX3" fmla="*/ 2166085 w 8192796"/>
                  <a:gd name="connsiteY3" fmla="*/ 1040955 h 1855102"/>
                  <a:gd name="connsiteX4" fmla="*/ 176051 w 8192796"/>
                  <a:gd name="connsiteY4" fmla="*/ 888223 h 1855102"/>
                  <a:gd name="connsiteX5" fmla="*/ 41087 w 8192796"/>
                  <a:gd name="connsiteY5" fmla="*/ 930020 h 1855102"/>
                  <a:gd name="connsiteX6" fmla="*/ 0 w 8192796"/>
                  <a:gd name="connsiteY6" fmla="*/ 946272 h 1855102"/>
                  <a:gd name="connsiteX7" fmla="*/ 146261 w 8192796"/>
                  <a:gd name="connsiteY7" fmla="*/ 0 h 1855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2796" h="1855102">
                    <a:moveTo>
                      <a:pt x="8192796" y="1243709"/>
                    </a:moveTo>
                    <a:lnTo>
                      <a:pt x="8060201" y="1304899"/>
                    </a:lnTo>
                    <a:cubicBezTo>
                      <a:pt x="7032679" y="1741470"/>
                      <a:pt x="5899207" y="1862633"/>
                      <a:pt x="5024689" y="1854746"/>
                    </a:cubicBezTo>
                    <a:cubicBezTo>
                      <a:pt x="3625462" y="1842131"/>
                      <a:pt x="2865540" y="1409833"/>
                      <a:pt x="2166085" y="1040955"/>
                    </a:cubicBezTo>
                    <a:cubicBezTo>
                      <a:pt x="1466629" y="672074"/>
                      <a:pt x="853605" y="715591"/>
                      <a:pt x="176051" y="888223"/>
                    </a:cubicBezTo>
                    <a:cubicBezTo>
                      <a:pt x="133704" y="899013"/>
                      <a:pt x="88544" y="913096"/>
                      <a:pt x="41087" y="930020"/>
                    </a:cubicBezTo>
                    <a:lnTo>
                      <a:pt x="0" y="946272"/>
                    </a:lnTo>
                    <a:lnTo>
                      <a:pt x="146261" y="0"/>
                    </a:lnTo>
                    <a:close/>
                  </a:path>
                </a:pathLst>
              </a:custGeom>
              <a:gradFill>
                <a:gsLst>
                  <a:gs pos="71000">
                    <a:srgbClr val="70C8CA">
                      <a:alpha val="88000"/>
                    </a:srgbClr>
                  </a:gs>
                  <a:gs pos="100000">
                    <a:schemeClr val="accent3">
                      <a:alpha val="78000"/>
                    </a:schemeClr>
                  </a:gs>
                  <a:gs pos="0">
                    <a:schemeClr val="accent3">
                      <a:lumMod val="20000"/>
                      <a:lumOff val="80000"/>
                      <a:alpha val="0"/>
                    </a:schemeClr>
                  </a:gs>
                </a:gsLst>
                <a:lin ang="0" scaled="1"/>
              </a:gradFill>
              <a:ln w="0" cap="flat">
                <a:noFill/>
                <a:prstDash val="solid"/>
                <a:miter/>
              </a:ln>
            </p:spPr>
            <p:txBody>
              <a:bodyPr wrap="square" rtlCol="0" anchor="ctr">
                <a:noAutofit/>
              </a:bodyPr>
              <a:lstStyle/>
              <a:p>
                <a:endParaRPr lang="es-ES"/>
              </a:p>
            </p:txBody>
          </p:sp>
          <p:sp>
            <p:nvSpPr>
              <p:cNvPr id="13" name="Forma libre: forma 12">
                <a:extLst>
                  <a:ext uri="{FF2B5EF4-FFF2-40B4-BE49-F238E27FC236}">
                    <a16:creationId xmlns:a16="http://schemas.microsoft.com/office/drawing/2014/main" id="{05FCDD34-DF85-B606-697D-9316E861D1A4}"/>
                  </a:ext>
                </a:extLst>
              </p:cNvPr>
              <p:cNvSpPr/>
              <p:nvPr/>
            </p:nvSpPr>
            <p:spPr>
              <a:xfrm rot="20700000">
                <a:off x="-193553" y="-891671"/>
                <a:ext cx="7316526" cy="2080380"/>
              </a:xfrm>
              <a:custGeom>
                <a:avLst/>
                <a:gdLst>
                  <a:gd name="connsiteX0" fmla="*/ 7316526 w 7316526"/>
                  <a:gd name="connsiteY0" fmla="*/ 1866661 h 2080380"/>
                  <a:gd name="connsiteX1" fmla="*/ 7104404 w 7316526"/>
                  <a:gd name="connsiteY1" fmla="*/ 1914592 h 2080380"/>
                  <a:gd name="connsiteX2" fmla="*/ 5329421 w 7316526"/>
                  <a:gd name="connsiteY2" fmla="*/ 2080024 h 2080380"/>
                  <a:gd name="connsiteX3" fmla="*/ 2470817 w 7316526"/>
                  <a:gd name="connsiteY3" fmla="*/ 1266232 h 2080380"/>
                  <a:gd name="connsiteX4" fmla="*/ 480783 w 7316526"/>
                  <a:gd name="connsiteY4" fmla="*/ 1113500 h 2080380"/>
                  <a:gd name="connsiteX5" fmla="*/ 37663 w 7316526"/>
                  <a:gd name="connsiteY5" fmla="*/ 1287288 h 2080380"/>
                  <a:gd name="connsiteX6" fmla="*/ 0 w 7316526"/>
                  <a:gd name="connsiteY6" fmla="*/ 1306403 h 2080380"/>
                  <a:gd name="connsiteX7" fmla="*/ 350050 w 7316526"/>
                  <a:gd name="connsiteY7" fmla="*/ 0 h 2080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16526" h="2080380">
                    <a:moveTo>
                      <a:pt x="7316526" y="1866661"/>
                    </a:moveTo>
                    <a:lnTo>
                      <a:pt x="7104404" y="1914592"/>
                    </a:lnTo>
                    <a:cubicBezTo>
                      <a:pt x="6472066" y="2043030"/>
                      <a:pt x="5854132" y="2084755"/>
                      <a:pt x="5329421" y="2080024"/>
                    </a:cubicBezTo>
                    <a:cubicBezTo>
                      <a:pt x="3930194" y="2067408"/>
                      <a:pt x="3170272" y="1635109"/>
                      <a:pt x="2470817" y="1266232"/>
                    </a:cubicBezTo>
                    <a:cubicBezTo>
                      <a:pt x="1771362" y="897351"/>
                      <a:pt x="1158337" y="940868"/>
                      <a:pt x="480783" y="1113500"/>
                    </a:cubicBezTo>
                    <a:cubicBezTo>
                      <a:pt x="353742" y="1145869"/>
                      <a:pt x="201381" y="1207883"/>
                      <a:pt x="37663" y="1287288"/>
                    </a:cubicBezTo>
                    <a:lnTo>
                      <a:pt x="0" y="1306403"/>
                    </a:lnTo>
                    <a:lnTo>
                      <a:pt x="350050" y="0"/>
                    </a:lnTo>
                    <a:close/>
                  </a:path>
                </a:pathLst>
              </a:custGeom>
              <a:gradFill>
                <a:gsLst>
                  <a:gs pos="74000">
                    <a:schemeClr val="accent3"/>
                  </a:gs>
                  <a:gs pos="0">
                    <a:schemeClr val="accent3">
                      <a:lumMod val="20000"/>
                      <a:lumOff val="80000"/>
                      <a:alpha val="0"/>
                    </a:schemeClr>
                  </a:gs>
                </a:gsLst>
                <a:lin ang="0" scaled="1"/>
              </a:gradFill>
              <a:ln w="0" cap="flat">
                <a:noFill/>
                <a:prstDash val="solid"/>
                <a:miter/>
              </a:ln>
            </p:spPr>
            <p:txBody>
              <a:bodyPr wrap="square" rtlCol="0" anchor="ctr">
                <a:noAutofit/>
              </a:bodyPr>
              <a:lstStyle/>
              <a:p>
                <a:endParaRPr lang="es-ES"/>
              </a:p>
            </p:txBody>
          </p:sp>
          <p:sp>
            <p:nvSpPr>
              <p:cNvPr id="14" name="Forma libre: forma 13">
                <a:extLst>
                  <a:ext uri="{FF2B5EF4-FFF2-40B4-BE49-F238E27FC236}">
                    <a16:creationId xmlns:a16="http://schemas.microsoft.com/office/drawing/2014/main" id="{1AC7BFDD-D195-C126-9D1F-4E5B5C34B85C}"/>
                  </a:ext>
                </a:extLst>
              </p:cNvPr>
              <p:cNvSpPr/>
              <p:nvPr/>
            </p:nvSpPr>
            <p:spPr>
              <a:xfrm rot="20700000">
                <a:off x="-89446" y="-648584"/>
                <a:ext cx="6814005" cy="1586804"/>
              </a:xfrm>
              <a:custGeom>
                <a:avLst/>
                <a:gdLst>
                  <a:gd name="connsiteX0" fmla="*/ 6814005 w 6814005"/>
                  <a:gd name="connsiteY0" fmla="*/ 1556379 h 1586804"/>
                  <a:gd name="connsiteX1" fmla="*/ 6632405 w 6814005"/>
                  <a:gd name="connsiteY1" fmla="*/ 1569107 h 1586804"/>
                  <a:gd name="connsiteX2" fmla="*/ 5935910 w 6814005"/>
                  <a:gd name="connsiteY2" fmla="*/ 1586428 h 1586804"/>
                  <a:gd name="connsiteX3" fmla="*/ 2752705 w 6814005"/>
                  <a:gd name="connsiteY3" fmla="*/ 726890 h 1586804"/>
                  <a:gd name="connsiteX4" fmla="*/ 536699 w 6814005"/>
                  <a:gd name="connsiteY4" fmla="*/ 565572 h 1586804"/>
                  <a:gd name="connsiteX5" fmla="*/ 5278 w 6814005"/>
                  <a:gd name="connsiteY5" fmla="*/ 688590 h 1586804"/>
                  <a:gd name="connsiteX6" fmla="*/ 0 w 6814005"/>
                  <a:gd name="connsiteY6" fmla="*/ 690453 h 1586804"/>
                  <a:gd name="connsiteX7" fmla="*/ 80337 w 6814005"/>
                  <a:gd name="connsiteY7" fmla="*/ 390634 h 1586804"/>
                  <a:gd name="connsiteX8" fmla="*/ 120408 w 6814005"/>
                  <a:gd name="connsiteY8" fmla="*/ 377806 h 1586804"/>
                  <a:gd name="connsiteX9" fmla="*/ 785986 w 6814005"/>
                  <a:gd name="connsiteY9" fmla="*/ 104659 h 1586804"/>
                  <a:gd name="connsiteX10" fmla="*/ 1005518 w 6814005"/>
                  <a:gd name="connsiteY10" fmla="*/ 0 h 1586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14005" h="1586804">
                    <a:moveTo>
                      <a:pt x="6814005" y="1556379"/>
                    </a:moveTo>
                    <a:lnTo>
                      <a:pt x="6632405" y="1569107"/>
                    </a:lnTo>
                    <a:cubicBezTo>
                      <a:pt x="6388728" y="1583276"/>
                      <a:pt x="6155020" y="1588302"/>
                      <a:pt x="5935910" y="1586428"/>
                    </a:cubicBezTo>
                    <a:cubicBezTo>
                      <a:pt x="4377797" y="1573101"/>
                      <a:pt x="3531584" y="1116502"/>
                      <a:pt x="2752705" y="726890"/>
                    </a:cubicBezTo>
                    <a:cubicBezTo>
                      <a:pt x="1973827" y="337272"/>
                      <a:pt x="1530555" y="431258"/>
                      <a:pt x="536699" y="565572"/>
                    </a:cubicBezTo>
                    <a:cubicBezTo>
                      <a:pt x="350352" y="590756"/>
                      <a:pt x="172031" y="634359"/>
                      <a:pt x="5278" y="688590"/>
                    </a:cubicBezTo>
                    <a:lnTo>
                      <a:pt x="0" y="690453"/>
                    </a:lnTo>
                    <a:lnTo>
                      <a:pt x="80337" y="390634"/>
                    </a:lnTo>
                    <a:lnTo>
                      <a:pt x="120408" y="377806"/>
                    </a:lnTo>
                    <a:cubicBezTo>
                      <a:pt x="357141" y="295709"/>
                      <a:pt x="576375" y="201585"/>
                      <a:pt x="785986" y="104659"/>
                    </a:cubicBezTo>
                    <a:lnTo>
                      <a:pt x="1005518" y="0"/>
                    </a:lnTo>
                    <a:close/>
                  </a:path>
                </a:pathLst>
              </a:custGeom>
              <a:gradFill flip="none" rotWithShape="1">
                <a:gsLst>
                  <a:gs pos="100000">
                    <a:schemeClr val="bg1">
                      <a:alpha val="0"/>
                    </a:schemeClr>
                  </a:gs>
                  <a:gs pos="1000">
                    <a:schemeClr val="accent3">
                      <a:lumMod val="20000"/>
                      <a:lumOff val="80000"/>
                      <a:alpha val="0"/>
                    </a:schemeClr>
                  </a:gs>
                </a:gsLst>
                <a:lin ang="0" scaled="1"/>
                <a:tileRect/>
              </a:gradFill>
              <a:ln w="0" cap="flat">
                <a:noFill/>
                <a:prstDash val="solid"/>
                <a:miter/>
              </a:ln>
            </p:spPr>
            <p:txBody>
              <a:bodyPr wrap="square" rtlCol="0" anchor="ctr">
                <a:noAutofit/>
              </a:bodyPr>
              <a:lstStyle/>
              <a:p>
                <a:endParaRPr lang="es-ES"/>
              </a:p>
            </p:txBody>
          </p:sp>
        </p:grpSp>
        <p:pic>
          <p:nvPicPr>
            <p:cNvPr id="4" name="Imagen 3" descr="Fondo negro con letras blancas&#10;&#10;El contenido generado por IA puede ser incorrecto.">
              <a:extLst>
                <a:ext uri="{FF2B5EF4-FFF2-40B4-BE49-F238E27FC236}">
                  <a16:creationId xmlns:a16="http://schemas.microsoft.com/office/drawing/2014/main" id="{50A8F3B4-7D34-504F-DE97-DD079218E2AB}"/>
                </a:ext>
              </a:extLst>
            </p:cNvPr>
            <p:cNvPicPr>
              <a:picLocks noChangeAspect="1"/>
            </p:cNvPicPr>
            <p:nvPr/>
          </p:nvPicPr>
          <p:blipFill>
            <a:blip r:embed="rId2" cstate="hqprint">
              <a:alphaModFix amt="35000"/>
              <a:lum bright="70000" contrast="-70000"/>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rcRect/>
            <a:stretch/>
          </p:blipFill>
          <p:spPr>
            <a:xfrm>
              <a:off x="2652447" y="-771662"/>
              <a:ext cx="3340683" cy="1425078"/>
            </a:xfrm>
            <a:prstGeom prst="ellipse">
              <a:avLst/>
            </a:prstGeom>
          </p:spPr>
        </p:pic>
        <p:grpSp>
          <p:nvGrpSpPr>
            <p:cNvPr id="5" name="Grupo 4">
              <a:extLst>
                <a:ext uri="{FF2B5EF4-FFF2-40B4-BE49-F238E27FC236}">
                  <a16:creationId xmlns:a16="http://schemas.microsoft.com/office/drawing/2014/main" id="{0203B8F2-FC2D-AECE-104D-042BBB3C3115}"/>
                </a:ext>
              </a:extLst>
            </p:cNvPr>
            <p:cNvGrpSpPr/>
            <p:nvPr/>
          </p:nvGrpSpPr>
          <p:grpSpPr>
            <a:xfrm>
              <a:off x="-199820" y="-4138"/>
              <a:ext cx="3480992" cy="637210"/>
              <a:chOff x="761" y="2519988"/>
              <a:chExt cx="12133425" cy="2221072"/>
            </a:xfrm>
          </p:grpSpPr>
          <p:grpSp>
            <p:nvGrpSpPr>
              <p:cNvPr id="6" name="Grupo 5">
                <a:extLst>
                  <a:ext uri="{FF2B5EF4-FFF2-40B4-BE49-F238E27FC236}">
                    <a16:creationId xmlns:a16="http://schemas.microsoft.com/office/drawing/2014/main" id="{89DCFD85-48E6-9261-2874-642F7BB2E49F}"/>
                  </a:ext>
                </a:extLst>
              </p:cNvPr>
              <p:cNvGrpSpPr/>
              <p:nvPr/>
            </p:nvGrpSpPr>
            <p:grpSpPr>
              <a:xfrm>
                <a:off x="630209" y="2519988"/>
                <a:ext cx="11503977" cy="2221072"/>
                <a:chOff x="630209" y="2519988"/>
                <a:chExt cx="11503977" cy="2221072"/>
              </a:xfrm>
            </p:grpSpPr>
            <p:sp>
              <p:nvSpPr>
                <p:cNvPr id="8" name="Forma libre: forma 7">
                  <a:extLst>
                    <a:ext uri="{FF2B5EF4-FFF2-40B4-BE49-F238E27FC236}">
                      <a16:creationId xmlns:a16="http://schemas.microsoft.com/office/drawing/2014/main" id="{C0BED457-4C7D-EEE7-BDB0-10C24363A85A}"/>
                    </a:ext>
                  </a:extLst>
                </p:cNvPr>
                <p:cNvSpPr/>
                <p:nvPr/>
              </p:nvSpPr>
              <p:spPr>
                <a:xfrm>
                  <a:off x="630209" y="2604327"/>
                  <a:ext cx="7373846" cy="776908"/>
                </a:xfrm>
                <a:custGeom>
                  <a:avLst/>
                  <a:gdLst>
                    <a:gd name="connsiteX0" fmla="*/ 7373846 w 7373846"/>
                    <a:gd name="connsiteY0" fmla="*/ 388287 h 776908"/>
                    <a:gd name="connsiteX1" fmla="*/ 6985499 w 7373846"/>
                    <a:gd name="connsiteY1" fmla="*/ 0 h 776908"/>
                    <a:gd name="connsiteX2" fmla="*/ 6641064 w 7373846"/>
                    <a:gd name="connsiteY2" fmla="*/ 0 h 776908"/>
                    <a:gd name="connsiteX3" fmla="*/ 6641064 w 7373846"/>
                    <a:gd name="connsiteY3" fmla="*/ 61 h 776908"/>
                    <a:gd name="connsiteX4" fmla="*/ 6907613 w 7373846"/>
                    <a:gd name="connsiteY4" fmla="*/ 266641 h 776908"/>
                    <a:gd name="connsiteX5" fmla="*/ 0 w 7373846"/>
                    <a:gd name="connsiteY5" fmla="*/ 266641 h 776908"/>
                    <a:gd name="connsiteX6" fmla="*/ 0 w 7373846"/>
                    <a:gd name="connsiteY6" fmla="*/ 510268 h 776908"/>
                    <a:gd name="connsiteX7" fmla="*/ 6907309 w 7373846"/>
                    <a:gd name="connsiteY7" fmla="*/ 510268 h 776908"/>
                    <a:gd name="connsiteX8" fmla="*/ 6641064 w 7373846"/>
                    <a:gd name="connsiteY8" fmla="*/ 776513 h 776908"/>
                    <a:gd name="connsiteX9" fmla="*/ 6641064 w 7373846"/>
                    <a:gd name="connsiteY9" fmla="*/ 776909 h 776908"/>
                    <a:gd name="connsiteX10" fmla="*/ 6985225 w 7373846"/>
                    <a:gd name="connsiteY10" fmla="*/ 776909 h 776908"/>
                    <a:gd name="connsiteX11" fmla="*/ 7373846 w 7373846"/>
                    <a:gd name="connsiteY11" fmla="*/ 388287 h 776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73846" h="776908">
                      <a:moveTo>
                        <a:pt x="7373846" y="388287"/>
                      </a:moveTo>
                      <a:lnTo>
                        <a:pt x="6985499" y="0"/>
                      </a:lnTo>
                      <a:lnTo>
                        <a:pt x="6641064" y="0"/>
                      </a:lnTo>
                      <a:lnTo>
                        <a:pt x="6641064" y="61"/>
                      </a:lnTo>
                      <a:lnTo>
                        <a:pt x="6907613" y="266641"/>
                      </a:lnTo>
                      <a:lnTo>
                        <a:pt x="0" y="266641"/>
                      </a:lnTo>
                      <a:lnTo>
                        <a:pt x="0" y="510268"/>
                      </a:lnTo>
                      <a:lnTo>
                        <a:pt x="6907309" y="510268"/>
                      </a:lnTo>
                      <a:lnTo>
                        <a:pt x="6641064" y="776513"/>
                      </a:lnTo>
                      <a:lnTo>
                        <a:pt x="6641064" y="776909"/>
                      </a:lnTo>
                      <a:lnTo>
                        <a:pt x="6985225" y="776909"/>
                      </a:lnTo>
                      <a:lnTo>
                        <a:pt x="7373846" y="388287"/>
                      </a:lnTo>
                      <a:close/>
                    </a:path>
                  </a:pathLst>
                </a:custGeom>
                <a:gradFill>
                  <a:gsLst>
                    <a:gs pos="71000">
                      <a:srgbClr val="70C8CA">
                        <a:alpha val="88000"/>
                      </a:srgbClr>
                    </a:gs>
                    <a:gs pos="100000">
                      <a:schemeClr val="accent3">
                        <a:alpha val="78000"/>
                      </a:schemeClr>
                    </a:gs>
                    <a:gs pos="0">
                      <a:schemeClr val="accent3">
                        <a:lumMod val="20000"/>
                        <a:lumOff val="80000"/>
                        <a:alpha val="0"/>
                      </a:schemeClr>
                    </a:gs>
                  </a:gsLst>
                  <a:lin ang="0" scaled="1"/>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s-ES"/>
                </a:p>
              </p:txBody>
            </p:sp>
            <p:sp>
              <p:nvSpPr>
                <p:cNvPr id="9" name="Forma libre: forma 8">
                  <a:extLst>
                    <a:ext uri="{FF2B5EF4-FFF2-40B4-BE49-F238E27FC236}">
                      <a16:creationId xmlns:a16="http://schemas.microsoft.com/office/drawing/2014/main" id="{916132B6-49C2-EDD2-7135-AA6CDB1623E6}"/>
                    </a:ext>
                  </a:extLst>
                </p:cNvPr>
                <p:cNvSpPr/>
                <p:nvPr/>
              </p:nvSpPr>
              <p:spPr>
                <a:xfrm>
                  <a:off x="1436810" y="2721196"/>
                  <a:ext cx="7945881" cy="1150475"/>
                </a:xfrm>
                <a:custGeom>
                  <a:avLst/>
                  <a:gdLst>
                    <a:gd name="connsiteX0" fmla="*/ 7945882 w 7945881"/>
                    <a:gd name="connsiteY0" fmla="*/ 574988 h 1150477"/>
                    <a:gd name="connsiteX1" fmla="*/ 7370848 w 7945881"/>
                    <a:gd name="connsiteY1" fmla="*/ 0 h 1150477"/>
                    <a:gd name="connsiteX2" fmla="*/ 6860778 w 7945881"/>
                    <a:gd name="connsiteY2" fmla="*/ 0 h 1150477"/>
                    <a:gd name="connsiteX3" fmla="*/ 6860778 w 7945881"/>
                    <a:gd name="connsiteY3" fmla="*/ 107 h 1150477"/>
                    <a:gd name="connsiteX4" fmla="*/ 7255503 w 7945881"/>
                    <a:gd name="connsiteY4" fmla="*/ 394832 h 1150477"/>
                    <a:gd name="connsiteX5" fmla="*/ 0 w 7945881"/>
                    <a:gd name="connsiteY5" fmla="*/ 394832 h 1150477"/>
                    <a:gd name="connsiteX6" fmla="*/ 0 w 7945881"/>
                    <a:gd name="connsiteY6" fmla="*/ 755600 h 1150477"/>
                    <a:gd name="connsiteX7" fmla="*/ 7255032 w 7945881"/>
                    <a:gd name="connsiteY7" fmla="*/ 755600 h 1150477"/>
                    <a:gd name="connsiteX8" fmla="*/ 6860778 w 7945881"/>
                    <a:gd name="connsiteY8" fmla="*/ 1149884 h 1150477"/>
                    <a:gd name="connsiteX9" fmla="*/ 6860778 w 7945881"/>
                    <a:gd name="connsiteY9" fmla="*/ 1150477 h 1150477"/>
                    <a:gd name="connsiteX10" fmla="*/ 7370407 w 7945881"/>
                    <a:gd name="connsiteY10" fmla="*/ 1150477 h 1150477"/>
                    <a:gd name="connsiteX11" fmla="*/ 7945882 w 7945881"/>
                    <a:gd name="connsiteY11" fmla="*/ 574988 h 115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45881" h="1150477">
                      <a:moveTo>
                        <a:pt x="7945882" y="574988"/>
                      </a:moveTo>
                      <a:lnTo>
                        <a:pt x="7370848" y="0"/>
                      </a:lnTo>
                      <a:lnTo>
                        <a:pt x="6860778" y="0"/>
                      </a:lnTo>
                      <a:lnTo>
                        <a:pt x="6860778" y="107"/>
                      </a:lnTo>
                      <a:lnTo>
                        <a:pt x="7255503" y="394832"/>
                      </a:lnTo>
                      <a:lnTo>
                        <a:pt x="0" y="394832"/>
                      </a:lnTo>
                      <a:lnTo>
                        <a:pt x="0" y="755600"/>
                      </a:lnTo>
                      <a:lnTo>
                        <a:pt x="7255032" y="755600"/>
                      </a:lnTo>
                      <a:lnTo>
                        <a:pt x="6860778" y="1149884"/>
                      </a:lnTo>
                      <a:lnTo>
                        <a:pt x="6860778" y="1150477"/>
                      </a:lnTo>
                      <a:lnTo>
                        <a:pt x="7370407" y="1150477"/>
                      </a:lnTo>
                      <a:lnTo>
                        <a:pt x="7945882" y="574988"/>
                      </a:lnTo>
                      <a:close/>
                    </a:path>
                  </a:pathLst>
                </a:custGeom>
                <a:gradFill>
                  <a:gsLst>
                    <a:gs pos="71000">
                      <a:srgbClr val="70C8CA">
                        <a:alpha val="88000"/>
                      </a:srgbClr>
                    </a:gs>
                    <a:gs pos="100000">
                      <a:schemeClr val="accent3">
                        <a:alpha val="78000"/>
                      </a:schemeClr>
                    </a:gs>
                    <a:gs pos="0">
                      <a:schemeClr val="accent3">
                        <a:lumMod val="20000"/>
                        <a:lumOff val="80000"/>
                        <a:alpha val="0"/>
                      </a:schemeClr>
                    </a:gs>
                  </a:gsLst>
                  <a:lin ang="0" scaled="1"/>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s-ES"/>
                </a:p>
              </p:txBody>
            </p:sp>
            <p:sp>
              <p:nvSpPr>
                <p:cNvPr id="10" name="Forma libre: forma 9">
                  <a:extLst>
                    <a:ext uri="{FF2B5EF4-FFF2-40B4-BE49-F238E27FC236}">
                      <a16:creationId xmlns:a16="http://schemas.microsoft.com/office/drawing/2014/main" id="{73D1B85D-FDAA-C40C-A4C8-6BC6D831EFFF}"/>
                    </a:ext>
                  </a:extLst>
                </p:cNvPr>
                <p:cNvSpPr/>
                <p:nvPr/>
              </p:nvSpPr>
              <p:spPr>
                <a:xfrm>
                  <a:off x="1517757" y="2519988"/>
                  <a:ext cx="4601663" cy="666266"/>
                </a:xfrm>
                <a:custGeom>
                  <a:avLst/>
                  <a:gdLst>
                    <a:gd name="connsiteX0" fmla="*/ 4601666 w 4601665"/>
                    <a:gd name="connsiteY0" fmla="*/ 332989 h 666267"/>
                    <a:gd name="connsiteX1" fmla="*/ 4268646 w 4601665"/>
                    <a:gd name="connsiteY1" fmla="*/ 0 h 666267"/>
                    <a:gd name="connsiteX2" fmla="*/ 3973237 w 4601665"/>
                    <a:gd name="connsiteY2" fmla="*/ 0 h 666267"/>
                    <a:gd name="connsiteX3" fmla="*/ 3973237 w 4601665"/>
                    <a:gd name="connsiteY3" fmla="*/ 61 h 666267"/>
                    <a:gd name="connsiteX4" fmla="*/ 4201857 w 4601665"/>
                    <a:gd name="connsiteY4" fmla="*/ 228665 h 666267"/>
                    <a:gd name="connsiteX5" fmla="*/ 0 w 4601665"/>
                    <a:gd name="connsiteY5" fmla="*/ 228665 h 666267"/>
                    <a:gd name="connsiteX6" fmla="*/ 0 w 4601665"/>
                    <a:gd name="connsiteY6" fmla="*/ 437603 h 666267"/>
                    <a:gd name="connsiteX7" fmla="*/ 4201567 w 4601665"/>
                    <a:gd name="connsiteY7" fmla="*/ 437603 h 666267"/>
                    <a:gd name="connsiteX8" fmla="*/ 3973237 w 4601665"/>
                    <a:gd name="connsiteY8" fmla="*/ 665948 h 666267"/>
                    <a:gd name="connsiteX9" fmla="*/ 3973237 w 4601665"/>
                    <a:gd name="connsiteY9" fmla="*/ 666268 h 666267"/>
                    <a:gd name="connsiteX10" fmla="*/ 4268387 w 4601665"/>
                    <a:gd name="connsiteY10" fmla="*/ 666268 h 666267"/>
                    <a:gd name="connsiteX11" fmla="*/ 4601666 w 4601665"/>
                    <a:gd name="connsiteY11" fmla="*/ 332989 h 666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01665" h="666267">
                      <a:moveTo>
                        <a:pt x="4601666" y="332989"/>
                      </a:moveTo>
                      <a:lnTo>
                        <a:pt x="4268646" y="0"/>
                      </a:lnTo>
                      <a:lnTo>
                        <a:pt x="3973237" y="0"/>
                      </a:lnTo>
                      <a:lnTo>
                        <a:pt x="3973237" y="61"/>
                      </a:lnTo>
                      <a:lnTo>
                        <a:pt x="4201857" y="228665"/>
                      </a:lnTo>
                      <a:lnTo>
                        <a:pt x="0" y="228665"/>
                      </a:lnTo>
                      <a:lnTo>
                        <a:pt x="0" y="437603"/>
                      </a:lnTo>
                      <a:lnTo>
                        <a:pt x="4201567" y="437603"/>
                      </a:lnTo>
                      <a:lnTo>
                        <a:pt x="3973237" y="665948"/>
                      </a:lnTo>
                      <a:lnTo>
                        <a:pt x="3973237" y="666268"/>
                      </a:lnTo>
                      <a:lnTo>
                        <a:pt x="4268387" y="666268"/>
                      </a:lnTo>
                      <a:lnTo>
                        <a:pt x="4601666" y="332989"/>
                      </a:lnTo>
                      <a:close/>
                    </a:path>
                  </a:pathLst>
                </a:custGeom>
                <a:gradFill>
                  <a:gsLst>
                    <a:gs pos="71000">
                      <a:srgbClr val="70C8CA">
                        <a:alpha val="88000"/>
                      </a:srgbClr>
                    </a:gs>
                    <a:gs pos="100000">
                      <a:schemeClr val="accent3">
                        <a:alpha val="78000"/>
                      </a:schemeClr>
                    </a:gs>
                    <a:gs pos="0">
                      <a:schemeClr val="accent3">
                        <a:lumMod val="20000"/>
                        <a:lumOff val="80000"/>
                        <a:alpha val="0"/>
                      </a:schemeClr>
                    </a:gs>
                  </a:gsLst>
                  <a:lin ang="0" scaled="1"/>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s-ES"/>
                </a:p>
              </p:txBody>
            </p:sp>
            <p:sp>
              <p:nvSpPr>
                <p:cNvPr id="11" name="Forma libre: forma 10">
                  <a:extLst>
                    <a:ext uri="{FF2B5EF4-FFF2-40B4-BE49-F238E27FC236}">
                      <a16:creationId xmlns:a16="http://schemas.microsoft.com/office/drawing/2014/main" id="{2DA67ACB-3DD0-828D-6519-71D507A21D19}"/>
                    </a:ext>
                  </a:extLst>
                </p:cNvPr>
                <p:cNvSpPr/>
                <p:nvPr/>
              </p:nvSpPr>
              <p:spPr>
                <a:xfrm>
                  <a:off x="2521731" y="2618770"/>
                  <a:ext cx="9612455" cy="2122290"/>
                </a:xfrm>
                <a:custGeom>
                  <a:avLst/>
                  <a:gdLst>
                    <a:gd name="connsiteX0" fmla="*/ 8551646 w 9612456"/>
                    <a:gd name="connsiteY0" fmla="*/ 0 h 2122290"/>
                    <a:gd name="connsiteX1" fmla="*/ 7610701 w 9612456"/>
                    <a:gd name="connsiteY1" fmla="*/ 0 h 2122290"/>
                    <a:gd name="connsiteX2" fmla="*/ 7610701 w 9612456"/>
                    <a:gd name="connsiteY2" fmla="*/ 198 h 2122290"/>
                    <a:gd name="connsiteX3" fmla="*/ 8338856 w 9612456"/>
                    <a:gd name="connsiteY3" fmla="*/ 728354 h 2122290"/>
                    <a:gd name="connsiteX4" fmla="*/ 0 w 9612456"/>
                    <a:gd name="connsiteY4" fmla="*/ 728354 h 2122290"/>
                    <a:gd name="connsiteX5" fmla="*/ 68418 w 9612456"/>
                    <a:gd name="connsiteY5" fmla="*/ 1393876 h 2122290"/>
                    <a:gd name="connsiteX6" fmla="*/ 8337989 w 9612456"/>
                    <a:gd name="connsiteY6" fmla="*/ 1393876 h 2122290"/>
                    <a:gd name="connsiteX7" fmla="*/ 7610715 w 9612456"/>
                    <a:gd name="connsiteY7" fmla="*/ 2121195 h 2122290"/>
                    <a:gd name="connsiteX8" fmla="*/ 7610715 w 9612456"/>
                    <a:gd name="connsiteY8" fmla="*/ 2122291 h 2122290"/>
                    <a:gd name="connsiteX9" fmla="*/ 8550854 w 9612456"/>
                    <a:gd name="connsiteY9" fmla="*/ 2122291 h 2122290"/>
                    <a:gd name="connsiteX10" fmla="*/ 9612456 w 9612456"/>
                    <a:gd name="connsiteY10" fmla="*/ 1060704 h 2122290"/>
                    <a:gd name="connsiteX11" fmla="*/ 8551646 w 9612456"/>
                    <a:gd name="connsiteY11" fmla="*/ 15 h 2122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12456" h="2122290">
                      <a:moveTo>
                        <a:pt x="8551646" y="0"/>
                      </a:moveTo>
                      <a:lnTo>
                        <a:pt x="7610701" y="0"/>
                      </a:lnTo>
                      <a:lnTo>
                        <a:pt x="7610701" y="198"/>
                      </a:lnTo>
                      <a:lnTo>
                        <a:pt x="8338856" y="728354"/>
                      </a:lnTo>
                      <a:lnTo>
                        <a:pt x="0" y="728354"/>
                      </a:lnTo>
                      <a:cubicBezTo>
                        <a:pt x="25845" y="949636"/>
                        <a:pt x="46241" y="1171924"/>
                        <a:pt x="68418" y="1393876"/>
                      </a:cubicBezTo>
                      <a:lnTo>
                        <a:pt x="8337989" y="1393876"/>
                      </a:lnTo>
                      <a:lnTo>
                        <a:pt x="7610715" y="2121195"/>
                      </a:lnTo>
                      <a:lnTo>
                        <a:pt x="7610715" y="2122291"/>
                      </a:lnTo>
                      <a:lnTo>
                        <a:pt x="8550854" y="2122291"/>
                      </a:lnTo>
                      <a:lnTo>
                        <a:pt x="9612456" y="1060704"/>
                      </a:lnTo>
                      <a:lnTo>
                        <a:pt x="8551646" y="15"/>
                      </a:lnTo>
                      <a:close/>
                    </a:path>
                  </a:pathLst>
                </a:custGeom>
                <a:gradFill>
                  <a:gsLst>
                    <a:gs pos="71000">
                      <a:srgbClr val="70C8CA">
                        <a:alpha val="88000"/>
                      </a:srgbClr>
                    </a:gs>
                    <a:gs pos="100000">
                      <a:schemeClr val="accent3">
                        <a:alpha val="78000"/>
                      </a:schemeClr>
                    </a:gs>
                    <a:gs pos="0">
                      <a:schemeClr val="accent3">
                        <a:lumMod val="20000"/>
                        <a:lumOff val="80000"/>
                        <a:alpha val="0"/>
                      </a:schemeClr>
                    </a:gs>
                  </a:gsLst>
                  <a:lin ang="0" scaled="1"/>
                </a:gradFill>
                <a:ln w="0" cap="flat">
                  <a:noFill/>
                  <a:prstDash val="solid"/>
                  <a:miter/>
                </a:ln>
              </p:spPr>
              <p:txBody>
                <a:bodyPr wrap="square" rtlCol="0" anchor="ctr">
                  <a:noAutofit/>
                </a:bodyPr>
                <a:lstStyle/>
                <a:p>
                  <a:endParaRPr lang="es-ES"/>
                </a:p>
              </p:txBody>
            </p:sp>
          </p:grpSp>
          <p:sp>
            <p:nvSpPr>
              <p:cNvPr id="7" name="Forma libre: forma 6">
                <a:extLst>
                  <a:ext uri="{FF2B5EF4-FFF2-40B4-BE49-F238E27FC236}">
                    <a16:creationId xmlns:a16="http://schemas.microsoft.com/office/drawing/2014/main" id="{11376765-A7AC-59BE-235F-15CD1AB3BE26}"/>
                  </a:ext>
                </a:extLst>
              </p:cNvPr>
              <p:cNvSpPr/>
              <p:nvPr/>
            </p:nvSpPr>
            <p:spPr>
              <a:xfrm>
                <a:off x="761" y="3189566"/>
                <a:ext cx="5244973" cy="552607"/>
              </a:xfrm>
              <a:custGeom>
                <a:avLst/>
                <a:gdLst>
                  <a:gd name="connsiteX0" fmla="*/ 7805848 w 7805848"/>
                  <a:gd name="connsiteY0" fmla="*/ 411058 h 822419"/>
                  <a:gd name="connsiteX1" fmla="*/ 7394745 w 7805848"/>
                  <a:gd name="connsiteY1" fmla="*/ 0 h 822419"/>
                  <a:gd name="connsiteX2" fmla="*/ 7030127 w 7805848"/>
                  <a:gd name="connsiteY2" fmla="*/ 0 h 822419"/>
                  <a:gd name="connsiteX3" fmla="*/ 7030127 w 7805848"/>
                  <a:gd name="connsiteY3" fmla="*/ 76 h 822419"/>
                  <a:gd name="connsiteX4" fmla="*/ 7312308 w 7805848"/>
                  <a:gd name="connsiteY4" fmla="*/ 282258 h 822419"/>
                  <a:gd name="connsiteX5" fmla="*/ 0 w 7805848"/>
                  <a:gd name="connsiteY5" fmla="*/ 282258 h 822419"/>
                  <a:gd name="connsiteX6" fmla="*/ 0 w 7805848"/>
                  <a:gd name="connsiteY6" fmla="*/ 540177 h 822419"/>
                  <a:gd name="connsiteX7" fmla="*/ 7311973 w 7805848"/>
                  <a:gd name="connsiteY7" fmla="*/ 540177 h 822419"/>
                  <a:gd name="connsiteX8" fmla="*/ 7030127 w 7805848"/>
                  <a:gd name="connsiteY8" fmla="*/ 821994 h 822419"/>
                  <a:gd name="connsiteX9" fmla="*/ 7030127 w 7805848"/>
                  <a:gd name="connsiteY9" fmla="*/ 822420 h 822419"/>
                  <a:gd name="connsiteX10" fmla="*/ 7394456 w 7805848"/>
                  <a:gd name="connsiteY10" fmla="*/ 822420 h 822419"/>
                  <a:gd name="connsiteX11" fmla="*/ 7805848 w 7805848"/>
                  <a:gd name="connsiteY11" fmla="*/ 411058 h 82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05848" h="822419">
                    <a:moveTo>
                      <a:pt x="7805848" y="411058"/>
                    </a:moveTo>
                    <a:lnTo>
                      <a:pt x="7394745" y="0"/>
                    </a:lnTo>
                    <a:lnTo>
                      <a:pt x="7030127" y="0"/>
                    </a:lnTo>
                    <a:lnTo>
                      <a:pt x="7030127" y="76"/>
                    </a:lnTo>
                    <a:lnTo>
                      <a:pt x="7312308" y="282258"/>
                    </a:lnTo>
                    <a:lnTo>
                      <a:pt x="0" y="282258"/>
                    </a:lnTo>
                    <a:lnTo>
                      <a:pt x="0" y="540177"/>
                    </a:lnTo>
                    <a:lnTo>
                      <a:pt x="7311973" y="540177"/>
                    </a:lnTo>
                    <a:lnTo>
                      <a:pt x="7030127" y="821994"/>
                    </a:lnTo>
                    <a:lnTo>
                      <a:pt x="7030127" y="822420"/>
                    </a:lnTo>
                    <a:lnTo>
                      <a:pt x="7394456" y="822420"/>
                    </a:lnTo>
                    <a:lnTo>
                      <a:pt x="7805848" y="411058"/>
                    </a:lnTo>
                    <a:close/>
                  </a:path>
                </a:pathLst>
              </a:custGeom>
              <a:gradFill>
                <a:gsLst>
                  <a:gs pos="74000">
                    <a:schemeClr val="accent3">
                      <a:alpha val="58000"/>
                    </a:schemeClr>
                  </a:gs>
                  <a:gs pos="0">
                    <a:schemeClr val="accent3">
                      <a:lumMod val="20000"/>
                      <a:lumOff val="80000"/>
                      <a:alpha val="0"/>
                    </a:schemeClr>
                  </a:gs>
                </a:gsLst>
                <a:lin ang="1500000" scaled="0"/>
              </a:gradFill>
              <a:ln w="0" cap="flat">
                <a:noFill/>
                <a:prstDash val="solid"/>
                <a:miter/>
              </a:ln>
            </p:spPr>
            <p:txBody>
              <a:bodyPr wrap="square" rtlCol="0" anchor="ctr">
                <a:noAutofit/>
              </a:bodyPr>
              <a:lstStyle/>
              <a:p>
                <a:endParaRPr lang="es-ES"/>
              </a:p>
            </p:txBody>
          </p:sp>
        </p:grpSp>
      </p:grpSp>
      <p:sp>
        <p:nvSpPr>
          <p:cNvPr id="26" name="Elipse 25">
            <a:extLst>
              <a:ext uri="{FF2B5EF4-FFF2-40B4-BE49-F238E27FC236}">
                <a16:creationId xmlns:a16="http://schemas.microsoft.com/office/drawing/2014/main" id="{F130B9A1-E6BC-119C-2526-CAA814325E21}"/>
              </a:ext>
            </a:extLst>
          </p:cNvPr>
          <p:cNvSpPr/>
          <p:nvPr/>
        </p:nvSpPr>
        <p:spPr>
          <a:xfrm>
            <a:off x="11091064" y="367492"/>
            <a:ext cx="196087" cy="196087"/>
          </a:xfrm>
          <a:prstGeom prst="ellipse">
            <a:avLst/>
          </a:prstGeom>
          <a:no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s-ES" sz="1000" dirty="0">
                <a:solidFill>
                  <a:schemeClr val="bg2">
                    <a:lumMod val="75000"/>
                  </a:schemeClr>
                </a:solidFill>
              </a:rPr>
              <a:t>1</a:t>
            </a:r>
          </a:p>
        </p:txBody>
      </p:sp>
      <p:sp>
        <p:nvSpPr>
          <p:cNvPr id="30" name="Elipse 29">
            <a:extLst>
              <a:ext uri="{FF2B5EF4-FFF2-40B4-BE49-F238E27FC236}">
                <a16:creationId xmlns:a16="http://schemas.microsoft.com/office/drawing/2014/main" id="{3705ECEC-A09D-B2CD-C574-63A1AF41A22D}"/>
              </a:ext>
            </a:extLst>
          </p:cNvPr>
          <p:cNvSpPr/>
          <p:nvPr/>
        </p:nvSpPr>
        <p:spPr>
          <a:xfrm>
            <a:off x="11340060" y="367492"/>
            <a:ext cx="196087" cy="196087"/>
          </a:xfrm>
          <a:prstGeom prst="ellipse">
            <a:avLst/>
          </a:prstGeom>
          <a:no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r>
              <a:rPr lang="es-ES" sz="1000" dirty="0">
                <a:solidFill>
                  <a:schemeClr val="bg2">
                    <a:lumMod val="75000"/>
                  </a:schemeClr>
                </a:solidFill>
              </a:rPr>
              <a:t>2</a:t>
            </a:r>
          </a:p>
        </p:txBody>
      </p:sp>
      <p:sp>
        <p:nvSpPr>
          <p:cNvPr id="32" name="Elipse 31">
            <a:extLst>
              <a:ext uri="{FF2B5EF4-FFF2-40B4-BE49-F238E27FC236}">
                <a16:creationId xmlns:a16="http://schemas.microsoft.com/office/drawing/2014/main" id="{2DC12723-0F9D-430A-192A-12F4150C0249}"/>
              </a:ext>
            </a:extLst>
          </p:cNvPr>
          <p:cNvSpPr/>
          <p:nvPr/>
        </p:nvSpPr>
        <p:spPr>
          <a:xfrm>
            <a:off x="11589058" y="367492"/>
            <a:ext cx="196087" cy="19608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r>
              <a:rPr lang="es-ES" sz="1000" b="1" dirty="0">
                <a:solidFill>
                  <a:schemeClr val="tx1"/>
                </a:solidFill>
                <a:latin typeface="+mj-lt"/>
              </a:rPr>
              <a:t>3</a:t>
            </a:r>
          </a:p>
        </p:txBody>
      </p:sp>
      <p:sp>
        <p:nvSpPr>
          <p:cNvPr id="21" name="CuadroTexto 20">
            <a:extLst>
              <a:ext uri="{FF2B5EF4-FFF2-40B4-BE49-F238E27FC236}">
                <a16:creationId xmlns:a16="http://schemas.microsoft.com/office/drawing/2014/main" id="{B8F32B9C-6CAE-8B1C-37F8-FA55BFE4AB49}"/>
              </a:ext>
            </a:extLst>
          </p:cNvPr>
          <p:cNvSpPr txBox="1"/>
          <p:nvPr/>
        </p:nvSpPr>
        <p:spPr>
          <a:xfrm>
            <a:off x="9665811" y="355940"/>
            <a:ext cx="1422185" cy="246221"/>
          </a:xfrm>
          <a:prstGeom prst="rect">
            <a:avLst/>
          </a:prstGeom>
          <a:noFill/>
        </p:spPr>
        <p:txBody>
          <a:bodyPr wrap="none" rtlCol="0">
            <a:spAutoFit/>
          </a:bodyPr>
          <a:lstStyle/>
          <a:p>
            <a:pPr algn="r"/>
            <a:r>
              <a:rPr lang="es-ES" sz="1000" dirty="0"/>
              <a:t>INFORME PROGRESO</a:t>
            </a:r>
          </a:p>
        </p:txBody>
      </p:sp>
    </p:spTree>
    <p:extLst>
      <p:ext uri="{BB962C8B-B14F-4D97-AF65-F5344CB8AC3E}">
        <p14:creationId xmlns:p14="http://schemas.microsoft.com/office/powerpoint/2010/main" val="33479460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base marzo">
    <p:spTree>
      <p:nvGrpSpPr>
        <p:cNvPr id="1" name=""/>
        <p:cNvGrpSpPr/>
        <p:nvPr/>
      </p:nvGrpSpPr>
      <p:grpSpPr>
        <a:xfrm>
          <a:off x="0" y="0"/>
          <a:ext cx="0" cy="0"/>
          <a:chOff x="0" y="0"/>
          <a:chExt cx="0" cy="0"/>
        </a:xfrm>
      </p:grpSpPr>
      <p:sp>
        <p:nvSpPr>
          <p:cNvPr id="31" name="Forma libre: forma 30">
            <a:extLst>
              <a:ext uri="{FF2B5EF4-FFF2-40B4-BE49-F238E27FC236}">
                <a16:creationId xmlns:a16="http://schemas.microsoft.com/office/drawing/2014/main" id="{F29951C3-DDCE-04F7-DC76-462C5951E859}"/>
              </a:ext>
            </a:extLst>
          </p:cNvPr>
          <p:cNvSpPr/>
          <p:nvPr userDrawn="1"/>
        </p:nvSpPr>
        <p:spPr>
          <a:xfrm rot="20700000">
            <a:off x="7205357" y="6520569"/>
            <a:ext cx="5307954" cy="1978980"/>
          </a:xfrm>
          <a:custGeom>
            <a:avLst/>
            <a:gdLst>
              <a:gd name="connsiteX0" fmla="*/ 594699 w 5307954"/>
              <a:gd name="connsiteY0" fmla="*/ 1238343 h 1978980"/>
              <a:gd name="connsiteX1" fmla="*/ 417528 w 5307954"/>
              <a:gd name="connsiteY1" fmla="*/ 1899552 h 1978980"/>
              <a:gd name="connsiteX2" fmla="*/ 393721 w 5307954"/>
              <a:gd name="connsiteY2" fmla="*/ 1917349 h 1978980"/>
              <a:gd name="connsiteX3" fmla="*/ 316520 w 5307954"/>
              <a:gd name="connsiteY3" fmla="*/ 1978980 h 1978980"/>
              <a:gd name="connsiteX4" fmla="*/ 0 w 5307954"/>
              <a:gd name="connsiteY4" fmla="*/ 1246124 h 1978980"/>
              <a:gd name="connsiteX5" fmla="*/ 126925 w 5307954"/>
              <a:gd name="connsiteY5" fmla="*/ 1245382 h 1978980"/>
              <a:gd name="connsiteX6" fmla="*/ 575933 w 5307954"/>
              <a:gd name="connsiteY6" fmla="*/ 1239601 h 1978980"/>
              <a:gd name="connsiteX7" fmla="*/ 5307954 w 5307954"/>
              <a:gd name="connsiteY7" fmla="*/ 97440 h 1978980"/>
              <a:gd name="connsiteX8" fmla="*/ 5075924 w 5307954"/>
              <a:gd name="connsiteY8" fmla="*/ 963387 h 1978980"/>
              <a:gd name="connsiteX9" fmla="*/ 2998542 w 5307954"/>
              <a:gd name="connsiteY9" fmla="*/ 406754 h 1978980"/>
              <a:gd name="connsiteX10" fmla="*/ 3131013 w 5307954"/>
              <a:gd name="connsiteY10" fmla="*/ 344724 h 1978980"/>
              <a:gd name="connsiteX11" fmla="*/ 4882838 w 5307954"/>
              <a:gd name="connsiteY11" fmla="*/ 18278 h 1978980"/>
              <a:gd name="connsiteX12" fmla="*/ 5155855 w 5307954"/>
              <a:gd name="connsiteY12" fmla="*/ 61460 h 197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07954" h="1978980">
                <a:moveTo>
                  <a:pt x="594699" y="1238343"/>
                </a:moveTo>
                <a:lnTo>
                  <a:pt x="417528" y="1899552"/>
                </a:lnTo>
                <a:lnTo>
                  <a:pt x="393721" y="1917349"/>
                </a:lnTo>
                <a:cubicBezTo>
                  <a:pt x="343434" y="1955839"/>
                  <a:pt x="316520" y="1978980"/>
                  <a:pt x="316520" y="1978980"/>
                </a:cubicBezTo>
                <a:lnTo>
                  <a:pt x="0" y="1246124"/>
                </a:lnTo>
                <a:lnTo>
                  <a:pt x="126925" y="1245382"/>
                </a:lnTo>
                <a:cubicBezTo>
                  <a:pt x="311383" y="1242242"/>
                  <a:pt x="445405" y="1245089"/>
                  <a:pt x="575933" y="1239601"/>
                </a:cubicBezTo>
                <a:close/>
                <a:moveTo>
                  <a:pt x="5307954" y="97440"/>
                </a:moveTo>
                <a:lnTo>
                  <a:pt x="5075924" y="963387"/>
                </a:lnTo>
                <a:lnTo>
                  <a:pt x="2998542" y="406754"/>
                </a:lnTo>
                <a:lnTo>
                  <a:pt x="3131013" y="344724"/>
                </a:lnTo>
                <a:cubicBezTo>
                  <a:pt x="3658898" y="110059"/>
                  <a:pt x="4193048" y="-57068"/>
                  <a:pt x="4882838" y="18278"/>
                </a:cubicBezTo>
                <a:cubicBezTo>
                  <a:pt x="4969063" y="27697"/>
                  <a:pt x="5060328" y="42291"/>
                  <a:pt x="5155855" y="61460"/>
                </a:cubicBezTo>
                <a:close/>
              </a:path>
            </a:pathLst>
          </a:custGeom>
          <a:gradFill flip="none" rotWithShape="1">
            <a:gsLst>
              <a:gs pos="96000">
                <a:schemeClr val="accent5">
                  <a:lumMod val="20000"/>
                  <a:lumOff val="80000"/>
                </a:schemeClr>
              </a:gs>
              <a:gs pos="55000">
                <a:srgbClr val="70C8CA">
                  <a:alpha val="22000"/>
                </a:srgbClr>
              </a:gs>
              <a:gs pos="1000">
                <a:schemeClr val="accent3">
                  <a:lumMod val="20000"/>
                  <a:lumOff val="80000"/>
                  <a:alpha val="0"/>
                </a:schemeClr>
              </a:gs>
            </a:gsLst>
            <a:lin ang="0" scaled="1"/>
            <a:tileRect/>
          </a:gradFill>
          <a:ln w="0" cap="flat">
            <a:noFill/>
            <a:prstDash val="solid"/>
            <a:miter/>
          </a:ln>
        </p:spPr>
        <p:txBody>
          <a:bodyPr wrap="square" rtlCol="0" anchor="ctr">
            <a:noAutofit/>
          </a:bodyPr>
          <a:lstStyle/>
          <a:p>
            <a:endParaRPr lang="es-ES"/>
          </a:p>
        </p:txBody>
      </p:sp>
      <p:grpSp>
        <p:nvGrpSpPr>
          <p:cNvPr id="2" name="Grupo 1">
            <a:extLst>
              <a:ext uri="{FF2B5EF4-FFF2-40B4-BE49-F238E27FC236}">
                <a16:creationId xmlns:a16="http://schemas.microsoft.com/office/drawing/2014/main" id="{EA488F1C-6801-8FA5-9A1B-18C34AEE3777}"/>
              </a:ext>
            </a:extLst>
          </p:cNvPr>
          <p:cNvGrpSpPr/>
          <p:nvPr userDrawn="1"/>
        </p:nvGrpSpPr>
        <p:grpSpPr>
          <a:xfrm>
            <a:off x="-337932" y="-943141"/>
            <a:ext cx="7373001" cy="1886282"/>
            <a:chOff x="-337932" y="-943141"/>
            <a:chExt cx="7373001" cy="1886282"/>
          </a:xfrm>
        </p:grpSpPr>
        <p:grpSp>
          <p:nvGrpSpPr>
            <p:cNvPr id="3" name="Grupo 2">
              <a:extLst>
                <a:ext uri="{FF2B5EF4-FFF2-40B4-BE49-F238E27FC236}">
                  <a16:creationId xmlns:a16="http://schemas.microsoft.com/office/drawing/2014/main" id="{4A639A6B-B02E-ADD8-96DF-CCBC58712B2D}"/>
                </a:ext>
              </a:extLst>
            </p:cNvPr>
            <p:cNvGrpSpPr/>
            <p:nvPr/>
          </p:nvGrpSpPr>
          <p:grpSpPr>
            <a:xfrm>
              <a:off x="-337932" y="-943141"/>
              <a:ext cx="7373001" cy="1886282"/>
              <a:chOff x="-193553" y="-891671"/>
              <a:chExt cx="8335417" cy="2132503"/>
            </a:xfrm>
          </p:grpSpPr>
          <p:sp>
            <p:nvSpPr>
              <p:cNvPr id="12" name="Forma libre: forma 11">
                <a:extLst>
                  <a:ext uri="{FF2B5EF4-FFF2-40B4-BE49-F238E27FC236}">
                    <a16:creationId xmlns:a16="http://schemas.microsoft.com/office/drawing/2014/main" id="{975DB123-88AC-84DC-8A9F-6044F5EFED85}"/>
                  </a:ext>
                </a:extLst>
              </p:cNvPr>
              <p:cNvSpPr/>
              <p:nvPr/>
            </p:nvSpPr>
            <p:spPr>
              <a:xfrm rot="21072818">
                <a:off x="-50932" y="-614270"/>
                <a:ext cx="8192796" cy="1855102"/>
              </a:xfrm>
              <a:custGeom>
                <a:avLst/>
                <a:gdLst>
                  <a:gd name="connsiteX0" fmla="*/ 8192796 w 8192796"/>
                  <a:gd name="connsiteY0" fmla="*/ 1243709 h 1855102"/>
                  <a:gd name="connsiteX1" fmla="*/ 8060201 w 8192796"/>
                  <a:gd name="connsiteY1" fmla="*/ 1304899 h 1855102"/>
                  <a:gd name="connsiteX2" fmla="*/ 5024689 w 8192796"/>
                  <a:gd name="connsiteY2" fmla="*/ 1854746 h 1855102"/>
                  <a:gd name="connsiteX3" fmla="*/ 2166085 w 8192796"/>
                  <a:gd name="connsiteY3" fmla="*/ 1040955 h 1855102"/>
                  <a:gd name="connsiteX4" fmla="*/ 176051 w 8192796"/>
                  <a:gd name="connsiteY4" fmla="*/ 888223 h 1855102"/>
                  <a:gd name="connsiteX5" fmla="*/ 41087 w 8192796"/>
                  <a:gd name="connsiteY5" fmla="*/ 930020 h 1855102"/>
                  <a:gd name="connsiteX6" fmla="*/ 0 w 8192796"/>
                  <a:gd name="connsiteY6" fmla="*/ 946272 h 1855102"/>
                  <a:gd name="connsiteX7" fmla="*/ 146261 w 8192796"/>
                  <a:gd name="connsiteY7" fmla="*/ 0 h 1855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2796" h="1855102">
                    <a:moveTo>
                      <a:pt x="8192796" y="1243709"/>
                    </a:moveTo>
                    <a:lnTo>
                      <a:pt x="8060201" y="1304899"/>
                    </a:lnTo>
                    <a:cubicBezTo>
                      <a:pt x="7032679" y="1741470"/>
                      <a:pt x="5899207" y="1862633"/>
                      <a:pt x="5024689" y="1854746"/>
                    </a:cubicBezTo>
                    <a:cubicBezTo>
                      <a:pt x="3625462" y="1842131"/>
                      <a:pt x="2865540" y="1409833"/>
                      <a:pt x="2166085" y="1040955"/>
                    </a:cubicBezTo>
                    <a:cubicBezTo>
                      <a:pt x="1466629" y="672074"/>
                      <a:pt x="853605" y="715591"/>
                      <a:pt x="176051" y="888223"/>
                    </a:cubicBezTo>
                    <a:cubicBezTo>
                      <a:pt x="133704" y="899013"/>
                      <a:pt x="88544" y="913096"/>
                      <a:pt x="41087" y="930020"/>
                    </a:cubicBezTo>
                    <a:lnTo>
                      <a:pt x="0" y="946272"/>
                    </a:lnTo>
                    <a:lnTo>
                      <a:pt x="146261" y="0"/>
                    </a:lnTo>
                    <a:close/>
                  </a:path>
                </a:pathLst>
              </a:custGeom>
              <a:gradFill>
                <a:gsLst>
                  <a:gs pos="71000">
                    <a:srgbClr val="70C8CA">
                      <a:alpha val="88000"/>
                    </a:srgbClr>
                  </a:gs>
                  <a:gs pos="100000">
                    <a:schemeClr val="accent3">
                      <a:alpha val="78000"/>
                    </a:schemeClr>
                  </a:gs>
                  <a:gs pos="0">
                    <a:schemeClr val="accent3">
                      <a:lumMod val="20000"/>
                      <a:lumOff val="80000"/>
                      <a:alpha val="0"/>
                    </a:schemeClr>
                  </a:gs>
                </a:gsLst>
                <a:lin ang="0" scaled="1"/>
              </a:gradFill>
              <a:ln w="0" cap="flat">
                <a:noFill/>
                <a:prstDash val="solid"/>
                <a:miter/>
              </a:ln>
            </p:spPr>
            <p:txBody>
              <a:bodyPr wrap="square" rtlCol="0" anchor="ctr">
                <a:noAutofit/>
              </a:bodyPr>
              <a:lstStyle/>
              <a:p>
                <a:endParaRPr lang="es-ES"/>
              </a:p>
            </p:txBody>
          </p:sp>
          <p:sp>
            <p:nvSpPr>
              <p:cNvPr id="13" name="Forma libre: forma 12">
                <a:extLst>
                  <a:ext uri="{FF2B5EF4-FFF2-40B4-BE49-F238E27FC236}">
                    <a16:creationId xmlns:a16="http://schemas.microsoft.com/office/drawing/2014/main" id="{05FCDD34-DF85-B606-697D-9316E861D1A4}"/>
                  </a:ext>
                </a:extLst>
              </p:cNvPr>
              <p:cNvSpPr/>
              <p:nvPr/>
            </p:nvSpPr>
            <p:spPr>
              <a:xfrm rot="20700000">
                <a:off x="-193553" y="-891671"/>
                <a:ext cx="7316526" cy="2080380"/>
              </a:xfrm>
              <a:custGeom>
                <a:avLst/>
                <a:gdLst>
                  <a:gd name="connsiteX0" fmla="*/ 7316526 w 7316526"/>
                  <a:gd name="connsiteY0" fmla="*/ 1866661 h 2080380"/>
                  <a:gd name="connsiteX1" fmla="*/ 7104404 w 7316526"/>
                  <a:gd name="connsiteY1" fmla="*/ 1914592 h 2080380"/>
                  <a:gd name="connsiteX2" fmla="*/ 5329421 w 7316526"/>
                  <a:gd name="connsiteY2" fmla="*/ 2080024 h 2080380"/>
                  <a:gd name="connsiteX3" fmla="*/ 2470817 w 7316526"/>
                  <a:gd name="connsiteY3" fmla="*/ 1266232 h 2080380"/>
                  <a:gd name="connsiteX4" fmla="*/ 480783 w 7316526"/>
                  <a:gd name="connsiteY4" fmla="*/ 1113500 h 2080380"/>
                  <a:gd name="connsiteX5" fmla="*/ 37663 w 7316526"/>
                  <a:gd name="connsiteY5" fmla="*/ 1287288 h 2080380"/>
                  <a:gd name="connsiteX6" fmla="*/ 0 w 7316526"/>
                  <a:gd name="connsiteY6" fmla="*/ 1306403 h 2080380"/>
                  <a:gd name="connsiteX7" fmla="*/ 350050 w 7316526"/>
                  <a:gd name="connsiteY7" fmla="*/ 0 h 2080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16526" h="2080380">
                    <a:moveTo>
                      <a:pt x="7316526" y="1866661"/>
                    </a:moveTo>
                    <a:lnTo>
                      <a:pt x="7104404" y="1914592"/>
                    </a:lnTo>
                    <a:cubicBezTo>
                      <a:pt x="6472066" y="2043030"/>
                      <a:pt x="5854132" y="2084755"/>
                      <a:pt x="5329421" y="2080024"/>
                    </a:cubicBezTo>
                    <a:cubicBezTo>
                      <a:pt x="3930194" y="2067408"/>
                      <a:pt x="3170272" y="1635109"/>
                      <a:pt x="2470817" y="1266232"/>
                    </a:cubicBezTo>
                    <a:cubicBezTo>
                      <a:pt x="1771362" y="897351"/>
                      <a:pt x="1158337" y="940868"/>
                      <a:pt x="480783" y="1113500"/>
                    </a:cubicBezTo>
                    <a:cubicBezTo>
                      <a:pt x="353742" y="1145869"/>
                      <a:pt x="201381" y="1207883"/>
                      <a:pt x="37663" y="1287288"/>
                    </a:cubicBezTo>
                    <a:lnTo>
                      <a:pt x="0" y="1306403"/>
                    </a:lnTo>
                    <a:lnTo>
                      <a:pt x="350050" y="0"/>
                    </a:lnTo>
                    <a:close/>
                  </a:path>
                </a:pathLst>
              </a:custGeom>
              <a:gradFill>
                <a:gsLst>
                  <a:gs pos="74000">
                    <a:schemeClr val="accent3"/>
                  </a:gs>
                  <a:gs pos="0">
                    <a:schemeClr val="accent3">
                      <a:lumMod val="20000"/>
                      <a:lumOff val="80000"/>
                      <a:alpha val="0"/>
                    </a:schemeClr>
                  </a:gs>
                </a:gsLst>
                <a:lin ang="0" scaled="1"/>
              </a:gradFill>
              <a:ln w="0" cap="flat">
                <a:noFill/>
                <a:prstDash val="solid"/>
                <a:miter/>
              </a:ln>
            </p:spPr>
            <p:txBody>
              <a:bodyPr wrap="square" rtlCol="0" anchor="ctr">
                <a:noAutofit/>
              </a:bodyPr>
              <a:lstStyle/>
              <a:p>
                <a:endParaRPr lang="es-ES"/>
              </a:p>
            </p:txBody>
          </p:sp>
          <p:sp>
            <p:nvSpPr>
              <p:cNvPr id="14" name="Forma libre: forma 13">
                <a:extLst>
                  <a:ext uri="{FF2B5EF4-FFF2-40B4-BE49-F238E27FC236}">
                    <a16:creationId xmlns:a16="http://schemas.microsoft.com/office/drawing/2014/main" id="{1AC7BFDD-D195-C126-9D1F-4E5B5C34B85C}"/>
                  </a:ext>
                </a:extLst>
              </p:cNvPr>
              <p:cNvSpPr/>
              <p:nvPr/>
            </p:nvSpPr>
            <p:spPr>
              <a:xfrm rot="20700000">
                <a:off x="-89446" y="-648584"/>
                <a:ext cx="6814005" cy="1586804"/>
              </a:xfrm>
              <a:custGeom>
                <a:avLst/>
                <a:gdLst>
                  <a:gd name="connsiteX0" fmla="*/ 6814005 w 6814005"/>
                  <a:gd name="connsiteY0" fmla="*/ 1556379 h 1586804"/>
                  <a:gd name="connsiteX1" fmla="*/ 6632405 w 6814005"/>
                  <a:gd name="connsiteY1" fmla="*/ 1569107 h 1586804"/>
                  <a:gd name="connsiteX2" fmla="*/ 5935910 w 6814005"/>
                  <a:gd name="connsiteY2" fmla="*/ 1586428 h 1586804"/>
                  <a:gd name="connsiteX3" fmla="*/ 2752705 w 6814005"/>
                  <a:gd name="connsiteY3" fmla="*/ 726890 h 1586804"/>
                  <a:gd name="connsiteX4" fmla="*/ 536699 w 6814005"/>
                  <a:gd name="connsiteY4" fmla="*/ 565572 h 1586804"/>
                  <a:gd name="connsiteX5" fmla="*/ 5278 w 6814005"/>
                  <a:gd name="connsiteY5" fmla="*/ 688590 h 1586804"/>
                  <a:gd name="connsiteX6" fmla="*/ 0 w 6814005"/>
                  <a:gd name="connsiteY6" fmla="*/ 690453 h 1586804"/>
                  <a:gd name="connsiteX7" fmla="*/ 80337 w 6814005"/>
                  <a:gd name="connsiteY7" fmla="*/ 390634 h 1586804"/>
                  <a:gd name="connsiteX8" fmla="*/ 120408 w 6814005"/>
                  <a:gd name="connsiteY8" fmla="*/ 377806 h 1586804"/>
                  <a:gd name="connsiteX9" fmla="*/ 785986 w 6814005"/>
                  <a:gd name="connsiteY9" fmla="*/ 104659 h 1586804"/>
                  <a:gd name="connsiteX10" fmla="*/ 1005518 w 6814005"/>
                  <a:gd name="connsiteY10" fmla="*/ 0 h 1586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14005" h="1586804">
                    <a:moveTo>
                      <a:pt x="6814005" y="1556379"/>
                    </a:moveTo>
                    <a:lnTo>
                      <a:pt x="6632405" y="1569107"/>
                    </a:lnTo>
                    <a:cubicBezTo>
                      <a:pt x="6388728" y="1583276"/>
                      <a:pt x="6155020" y="1588302"/>
                      <a:pt x="5935910" y="1586428"/>
                    </a:cubicBezTo>
                    <a:cubicBezTo>
                      <a:pt x="4377797" y="1573101"/>
                      <a:pt x="3531584" y="1116502"/>
                      <a:pt x="2752705" y="726890"/>
                    </a:cubicBezTo>
                    <a:cubicBezTo>
                      <a:pt x="1973827" y="337272"/>
                      <a:pt x="1530555" y="431258"/>
                      <a:pt x="536699" y="565572"/>
                    </a:cubicBezTo>
                    <a:cubicBezTo>
                      <a:pt x="350352" y="590756"/>
                      <a:pt x="172031" y="634359"/>
                      <a:pt x="5278" y="688590"/>
                    </a:cubicBezTo>
                    <a:lnTo>
                      <a:pt x="0" y="690453"/>
                    </a:lnTo>
                    <a:lnTo>
                      <a:pt x="80337" y="390634"/>
                    </a:lnTo>
                    <a:lnTo>
                      <a:pt x="120408" y="377806"/>
                    </a:lnTo>
                    <a:cubicBezTo>
                      <a:pt x="357141" y="295709"/>
                      <a:pt x="576375" y="201585"/>
                      <a:pt x="785986" y="104659"/>
                    </a:cubicBezTo>
                    <a:lnTo>
                      <a:pt x="1005518" y="0"/>
                    </a:lnTo>
                    <a:close/>
                  </a:path>
                </a:pathLst>
              </a:custGeom>
              <a:gradFill flip="none" rotWithShape="1">
                <a:gsLst>
                  <a:gs pos="100000">
                    <a:schemeClr val="bg1">
                      <a:alpha val="0"/>
                    </a:schemeClr>
                  </a:gs>
                  <a:gs pos="1000">
                    <a:schemeClr val="accent3">
                      <a:lumMod val="20000"/>
                      <a:lumOff val="80000"/>
                      <a:alpha val="0"/>
                    </a:schemeClr>
                  </a:gs>
                </a:gsLst>
                <a:lin ang="0" scaled="1"/>
                <a:tileRect/>
              </a:gradFill>
              <a:ln w="0" cap="flat">
                <a:noFill/>
                <a:prstDash val="solid"/>
                <a:miter/>
              </a:ln>
            </p:spPr>
            <p:txBody>
              <a:bodyPr wrap="square" rtlCol="0" anchor="ctr">
                <a:noAutofit/>
              </a:bodyPr>
              <a:lstStyle/>
              <a:p>
                <a:endParaRPr lang="es-ES"/>
              </a:p>
            </p:txBody>
          </p:sp>
        </p:grpSp>
        <p:pic>
          <p:nvPicPr>
            <p:cNvPr id="4" name="Imagen 3" descr="Fondo negro con letras blancas&#10;&#10;El contenido generado por IA puede ser incorrecto.">
              <a:extLst>
                <a:ext uri="{FF2B5EF4-FFF2-40B4-BE49-F238E27FC236}">
                  <a16:creationId xmlns:a16="http://schemas.microsoft.com/office/drawing/2014/main" id="{50A8F3B4-7D34-504F-DE97-DD079218E2AB}"/>
                </a:ext>
              </a:extLst>
            </p:cNvPr>
            <p:cNvPicPr>
              <a:picLocks noChangeAspect="1"/>
            </p:cNvPicPr>
            <p:nvPr/>
          </p:nvPicPr>
          <p:blipFill>
            <a:blip r:embed="rId2" cstate="hqprint">
              <a:alphaModFix amt="35000"/>
              <a:lum bright="70000" contrast="-70000"/>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rcRect/>
            <a:stretch/>
          </p:blipFill>
          <p:spPr>
            <a:xfrm>
              <a:off x="2652447" y="-771662"/>
              <a:ext cx="3340683" cy="1425078"/>
            </a:xfrm>
            <a:prstGeom prst="ellipse">
              <a:avLst/>
            </a:prstGeom>
          </p:spPr>
        </p:pic>
        <p:grpSp>
          <p:nvGrpSpPr>
            <p:cNvPr id="5" name="Grupo 4">
              <a:extLst>
                <a:ext uri="{FF2B5EF4-FFF2-40B4-BE49-F238E27FC236}">
                  <a16:creationId xmlns:a16="http://schemas.microsoft.com/office/drawing/2014/main" id="{0203B8F2-FC2D-AECE-104D-042BBB3C3115}"/>
                </a:ext>
              </a:extLst>
            </p:cNvPr>
            <p:cNvGrpSpPr/>
            <p:nvPr/>
          </p:nvGrpSpPr>
          <p:grpSpPr>
            <a:xfrm>
              <a:off x="-199820" y="-4138"/>
              <a:ext cx="3480992" cy="637210"/>
              <a:chOff x="761" y="2519988"/>
              <a:chExt cx="12133425" cy="2221072"/>
            </a:xfrm>
          </p:grpSpPr>
          <p:grpSp>
            <p:nvGrpSpPr>
              <p:cNvPr id="6" name="Grupo 5">
                <a:extLst>
                  <a:ext uri="{FF2B5EF4-FFF2-40B4-BE49-F238E27FC236}">
                    <a16:creationId xmlns:a16="http://schemas.microsoft.com/office/drawing/2014/main" id="{89DCFD85-48E6-9261-2874-642F7BB2E49F}"/>
                  </a:ext>
                </a:extLst>
              </p:cNvPr>
              <p:cNvGrpSpPr/>
              <p:nvPr/>
            </p:nvGrpSpPr>
            <p:grpSpPr>
              <a:xfrm>
                <a:off x="630209" y="2519988"/>
                <a:ext cx="11503977" cy="2221072"/>
                <a:chOff x="630209" y="2519988"/>
                <a:chExt cx="11503977" cy="2221072"/>
              </a:xfrm>
            </p:grpSpPr>
            <p:sp>
              <p:nvSpPr>
                <p:cNvPr id="8" name="Forma libre: forma 7">
                  <a:extLst>
                    <a:ext uri="{FF2B5EF4-FFF2-40B4-BE49-F238E27FC236}">
                      <a16:creationId xmlns:a16="http://schemas.microsoft.com/office/drawing/2014/main" id="{C0BED457-4C7D-EEE7-BDB0-10C24363A85A}"/>
                    </a:ext>
                  </a:extLst>
                </p:cNvPr>
                <p:cNvSpPr/>
                <p:nvPr/>
              </p:nvSpPr>
              <p:spPr>
                <a:xfrm>
                  <a:off x="630209" y="2604327"/>
                  <a:ext cx="7373846" cy="776908"/>
                </a:xfrm>
                <a:custGeom>
                  <a:avLst/>
                  <a:gdLst>
                    <a:gd name="connsiteX0" fmla="*/ 7373846 w 7373846"/>
                    <a:gd name="connsiteY0" fmla="*/ 388287 h 776908"/>
                    <a:gd name="connsiteX1" fmla="*/ 6985499 w 7373846"/>
                    <a:gd name="connsiteY1" fmla="*/ 0 h 776908"/>
                    <a:gd name="connsiteX2" fmla="*/ 6641064 w 7373846"/>
                    <a:gd name="connsiteY2" fmla="*/ 0 h 776908"/>
                    <a:gd name="connsiteX3" fmla="*/ 6641064 w 7373846"/>
                    <a:gd name="connsiteY3" fmla="*/ 61 h 776908"/>
                    <a:gd name="connsiteX4" fmla="*/ 6907613 w 7373846"/>
                    <a:gd name="connsiteY4" fmla="*/ 266641 h 776908"/>
                    <a:gd name="connsiteX5" fmla="*/ 0 w 7373846"/>
                    <a:gd name="connsiteY5" fmla="*/ 266641 h 776908"/>
                    <a:gd name="connsiteX6" fmla="*/ 0 w 7373846"/>
                    <a:gd name="connsiteY6" fmla="*/ 510268 h 776908"/>
                    <a:gd name="connsiteX7" fmla="*/ 6907309 w 7373846"/>
                    <a:gd name="connsiteY7" fmla="*/ 510268 h 776908"/>
                    <a:gd name="connsiteX8" fmla="*/ 6641064 w 7373846"/>
                    <a:gd name="connsiteY8" fmla="*/ 776513 h 776908"/>
                    <a:gd name="connsiteX9" fmla="*/ 6641064 w 7373846"/>
                    <a:gd name="connsiteY9" fmla="*/ 776909 h 776908"/>
                    <a:gd name="connsiteX10" fmla="*/ 6985225 w 7373846"/>
                    <a:gd name="connsiteY10" fmla="*/ 776909 h 776908"/>
                    <a:gd name="connsiteX11" fmla="*/ 7373846 w 7373846"/>
                    <a:gd name="connsiteY11" fmla="*/ 388287 h 776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73846" h="776908">
                      <a:moveTo>
                        <a:pt x="7373846" y="388287"/>
                      </a:moveTo>
                      <a:lnTo>
                        <a:pt x="6985499" y="0"/>
                      </a:lnTo>
                      <a:lnTo>
                        <a:pt x="6641064" y="0"/>
                      </a:lnTo>
                      <a:lnTo>
                        <a:pt x="6641064" y="61"/>
                      </a:lnTo>
                      <a:lnTo>
                        <a:pt x="6907613" y="266641"/>
                      </a:lnTo>
                      <a:lnTo>
                        <a:pt x="0" y="266641"/>
                      </a:lnTo>
                      <a:lnTo>
                        <a:pt x="0" y="510268"/>
                      </a:lnTo>
                      <a:lnTo>
                        <a:pt x="6907309" y="510268"/>
                      </a:lnTo>
                      <a:lnTo>
                        <a:pt x="6641064" y="776513"/>
                      </a:lnTo>
                      <a:lnTo>
                        <a:pt x="6641064" y="776909"/>
                      </a:lnTo>
                      <a:lnTo>
                        <a:pt x="6985225" y="776909"/>
                      </a:lnTo>
                      <a:lnTo>
                        <a:pt x="7373846" y="388287"/>
                      </a:lnTo>
                      <a:close/>
                    </a:path>
                  </a:pathLst>
                </a:custGeom>
                <a:gradFill>
                  <a:gsLst>
                    <a:gs pos="71000">
                      <a:srgbClr val="70C8CA">
                        <a:alpha val="88000"/>
                      </a:srgbClr>
                    </a:gs>
                    <a:gs pos="100000">
                      <a:schemeClr val="accent3">
                        <a:alpha val="78000"/>
                      </a:schemeClr>
                    </a:gs>
                    <a:gs pos="0">
                      <a:schemeClr val="accent3">
                        <a:lumMod val="20000"/>
                        <a:lumOff val="80000"/>
                        <a:alpha val="0"/>
                      </a:schemeClr>
                    </a:gs>
                  </a:gsLst>
                  <a:lin ang="0" scaled="1"/>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s-ES"/>
                </a:p>
              </p:txBody>
            </p:sp>
            <p:sp>
              <p:nvSpPr>
                <p:cNvPr id="9" name="Forma libre: forma 8">
                  <a:extLst>
                    <a:ext uri="{FF2B5EF4-FFF2-40B4-BE49-F238E27FC236}">
                      <a16:creationId xmlns:a16="http://schemas.microsoft.com/office/drawing/2014/main" id="{916132B6-49C2-EDD2-7135-AA6CDB1623E6}"/>
                    </a:ext>
                  </a:extLst>
                </p:cNvPr>
                <p:cNvSpPr/>
                <p:nvPr/>
              </p:nvSpPr>
              <p:spPr>
                <a:xfrm>
                  <a:off x="1436810" y="2721196"/>
                  <a:ext cx="7945881" cy="1150475"/>
                </a:xfrm>
                <a:custGeom>
                  <a:avLst/>
                  <a:gdLst>
                    <a:gd name="connsiteX0" fmla="*/ 7945882 w 7945881"/>
                    <a:gd name="connsiteY0" fmla="*/ 574988 h 1150477"/>
                    <a:gd name="connsiteX1" fmla="*/ 7370848 w 7945881"/>
                    <a:gd name="connsiteY1" fmla="*/ 0 h 1150477"/>
                    <a:gd name="connsiteX2" fmla="*/ 6860778 w 7945881"/>
                    <a:gd name="connsiteY2" fmla="*/ 0 h 1150477"/>
                    <a:gd name="connsiteX3" fmla="*/ 6860778 w 7945881"/>
                    <a:gd name="connsiteY3" fmla="*/ 107 h 1150477"/>
                    <a:gd name="connsiteX4" fmla="*/ 7255503 w 7945881"/>
                    <a:gd name="connsiteY4" fmla="*/ 394832 h 1150477"/>
                    <a:gd name="connsiteX5" fmla="*/ 0 w 7945881"/>
                    <a:gd name="connsiteY5" fmla="*/ 394832 h 1150477"/>
                    <a:gd name="connsiteX6" fmla="*/ 0 w 7945881"/>
                    <a:gd name="connsiteY6" fmla="*/ 755600 h 1150477"/>
                    <a:gd name="connsiteX7" fmla="*/ 7255032 w 7945881"/>
                    <a:gd name="connsiteY7" fmla="*/ 755600 h 1150477"/>
                    <a:gd name="connsiteX8" fmla="*/ 6860778 w 7945881"/>
                    <a:gd name="connsiteY8" fmla="*/ 1149884 h 1150477"/>
                    <a:gd name="connsiteX9" fmla="*/ 6860778 w 7945881"/>
                    <a:gd name="connsiteY9" fmla="*/ 1150477 h 1150477"/>
                    <a:gd name="connsiteX10" fmla="*/ 7370407 w 7945881"/>
                    <a:gd name="connsiteY10" fmla="*/ 1150477 h 1150477"/>
                    <a:gd name="connsiteX11" fmla="*/ 7945882 w 7945881"/>
                    <a:gd name="connsiteY11" fmla="*/ 574988 h 115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45881" h="1150477">
                      <a:moveTo>
                        <a:pt x="7945882" y="574988"/>
                      </a:moveTo>
                      <a:lnTo>
                        <a:pt x="7370848" y="0"/>
                      </a:lnTo>
                      <a:lnTo>
                        <a:pt x="6860778" y="0"/>
                      </a:lnTo>
                      <a:lnTo>
                        <a:pt x="6860778" y="107"/>
                      </a:lnTo>
                      <a:lnTo>
                        <a:pt x="7255503" y="394832"/>
                      </a:lnTo>
                      <a:lnTo>
                        <a:pt x="0" y="394832"/>
                      </a:lnTo>
                      <a:lnTo>
                        <a:pt x="0" y="755600"/>
                      </a:lnTo>
                      <a:lnTo>
                        <a:pt x="7255032" y="755600"/>
                      </a:lnTo>
                      <a:lnTo>
                        <a:pt x="6860778" y="1149884"/>
                      </a:lnTo>
                      <a:lnTo>
                        <a:pt x="6860778" y="1150477"/>
                      </a:lnTo>
                      <a:lnTo>
                        <a:pt x="7370407" y="1150477"/>
                      </a:lnTo>
                      <a:lnTo>
                        <a:pt x="7945882" y="574988"/>
                      </a:lnTo>
                      <a:close/>
                    </a:path>
                  </a:pathLst>
                </a:custGeom>
                <a:gradFill>
                  <a:gsLst>
                    <a:gs pos="71000">
                      <a:srgbClr val="70C8CA">
                        <a:alpha val="88000"/>
                      </a:srgbClr>
                    </a:gs>
                    <a:gs pos="100000">
                      <a:schemeClr val="accent3">
                        <a:alpha val="78000"/>
                      </a:schemeClr>
                    </a:gs>
                    <a:gs pos="0">
                      <a:schemeClr val="accent3">
                        <a:lumMod val="20000"/>
                        <a:lumOff val="80000"/>
                        <a:alpha val="0"/>
                      </a:schemeClr>
                    </a:gs>
                  </a:gsLst>
                  <a:lin ang="0" scaled="1"/>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s-ES"/>
                </a:p>
              </p:txBody>
            </p:sp>
            <p:sp>
              <p:nvSpPr>
                <p:cNvPr id="10" name="Forma libre: forma 9">
                  <a:extLst>
                    <a:ext uri="{FF2B5EF4-FFF2-40B4-BE49-F238E27FC236}">
                      <a16:creationId xmlns:a16="http://schemas.microsoft.com/office/drawing/2014/main" id="{73D1B85D-FDAA-C40C-A4C8-6BC6D831EFFF}"/>
                    </a:ext>
                  </a:extLst>
                </p:cNvPr>
                <p:cNvSpPr/>
                <p:nvPr/>
              </p:nvSpPr>
              <p:spPr>
                <a:xfrm>
                  <a:off x="1517757" y="2519988"/>
                  <a:ext cx="4601663" cy="666266"/>
                </a:xfrm>
                <a:custGeom>
                  <a:avLst/>
                  <a:gdLst>
                    <a:gd name="connsiteX0" fmla="*/ 4601666 w 4601665"/>
                    <a:gd name="connsiteY0" fmla="*/ 332989 h 666267"/>
                    <a:gd name="connsiteX1" fmla="*/ 4268646 w 4601665"/>
                    <a:gd name="connsiteY1" fmla="*/ 0 h 666267"/>
                    <a:gd name="connsiteX2" fmla="*/ 3973237 w 4601665"/>
                    <a:gd name="connsiteY2" fmla="*/ 0 h 666267"/>
                    <a:gd name="connsiteX3" fmla="*/ 3973237 w 4601665"/>
                    <a:gd name="connsiteY3" fmla="*/ 61 h 666267"/>
                    <a:gd name="connsiteX4" fmla="*/ 4201857 w 4601665"/>
                    <a:gd name="connsiteY4" fmla="*/ 228665 h 666267"/>
                    <a:gd name="connsiteX5" fmla="*/ 0 w 4601665"/>
                    <a:gd name="connsiteY5" fmla="*/ 228665 h 666267"/>
                    <a:gd name="connsiteX6" fmla="*/ 0 w 4601665"/>
                    <a:gd name="connsiteY6" fmla="*/ 437603 h 666267"/>
                    <a:gd name="connsiteX7" fmla="*/ 4201567 w 4601665"/>
                    <a:gd name="connsiteY7" fmla="*/ 437603 h 666267"/>
                    <a:gd name="connsiteX8" fmla="*/ 3973237 w 4601665"/>
                    <a:gd name="connsiteY8" fmla="*/ 665948 h 666267"/>
                    <a:gd name="connsiteX9" fmla="*/ 3973237 w 4601665"/>
                    <a:gd name="connsiteY9" fmla="*/ 666268 h 666267"/>
                    <a:gd name="connsiteX10" fmla="*/ 4268387 w 4601665"/>
                    <a:gd name="connsiteY10" fmla="*/ 666268 h 666267"/>
                    <a:gd name="connsiteX11" fmla="*/ 4601666 w 4601665"/>
                    <a:gd name="connsiteY11" fmla="*/ 332989 h 666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01665" h="666267">
                      <a:moveTo>
                        <a:pt x="4601666" y="332989"/>
                      </a:moveTo>
                      <a:lnTo>
                        <a:pt x="4268646" y="0"/>
                      </a:lnTo>
                      <a:lnTo>
                        <a:pt x="3973237" y="0"/>
                      </a:lnTo>
                      <a:lnTo>
                        <a:pt x="3973237" y="61"/>
                      </a:lnTo>
                      <a:lnTo>
                        <a:pt x="4201857" y="228665"/>
                      </a:lnTo>
                      <a:lnTo>
                        <a:pt x="0" y="228665"/>
                      </a:lnTo>
                      <a:lnTo>
                        <a:pt x="0" y="437603"/>
                      </a:lnTo>
                      <a:lnTo>
                        <a:pt x="4201567" y="437603"/>
                      </a:lnTo>
                      <a:lnTo>
                        <a:pt x="3973237" y="665948"/>
                      </a:lnTo>
                      <a:lnTo>
                        <a:pt x="3973237" y="666268"/>
                      </a:lnTo>
                      <a:lnTo>
                        <a:pt x="4268387" y="666268"/>
                      </a:lnTo>
                      <a:lnTo>
                        <a:pt x="4601666" y="332989"/>
                      </a:lnTo>
                      <a:close/>
                    </a:path>
                  </a:pathLst>
                </a:custGeom>
                <a:gradFill>
                  <a:gsLst>
                    <a:gs pos="71000">
                      <a:srgbClr val="70C8CA">
                        <a:alpha val="88000"/>
                      </a:srgbClr>
                    </a:gs>
                    <a:gs pos="100000">
                      <a:schemeClr val="accent3">
                        <a:alpha val="78000"/>
                      </a:schemeClr>
                    </a:gs>
                    <a:gs pos="0">
                      <a:schemeClr val="accent3">
                        <a:lumMod val="20000"/>
                        <a:lumOff val="80000"/>
                        <a:alpha val="0"/>
                      </a:schemeClr>
                    </a:gs>
                  </a:gsLst>
                  <a:lin ang="0" scaled="1"/>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s-ES"/>
                </a:p>
              </p:txBody>
            </p:sp>
            <p:sp>
              <p:nvSpPr>
                <p:cNvPr id="11" name="Forma libre: forma 10">
                  <a:extLst>
                    <a:ext uri="{FF2B5EF4-FFF2-40B4-BE49-F238E27FC236}">
                      <a16:creationId xmlns:a16="http://schemas.microsoft.com/office/drawing/2014/main" id="{2DA67ACB-3DD0-828D-6519-71D507A21D19}"/>
                    </a:ext>
                  </a:extLst>
                </p:cNvPr>
                <p:cNvSpPr/>
                <p:nvPr/>
              </p:nvSpPr>
              <p:spPr>
                <a:xfrm>
                  <a:off x="2521731" y="2618770"/>
                  <a:ext cx="9612455" cy="2122290"/>
                </a:xfrm>
                <a:custGeom>
                  <a:avLst/>
                  <a:gdLst>
                    <a:gd name="connsiteX0" fmla="*/ 8551646 w 9612456"/>
                    <a:gd name="connsiteY0" fmla="*/ 0 h 2122290"/>
                    <a:gd name="connsiteX1" fmla="*/ 7610701 w 9612456"/>
                    <a:gd name="connsiteY1" fmla="*/ 0 h 2122290"/>
                    <a:gd name="connsiteX2" fmla="*/ 7610701 w 9612456"/>
                    <a:gd name="connsiteY2" fmla="*/ 198 h 2122290"/>
                    <a:gd name="connsiteX3" fmla="*/ 8338856 w 9612456"/>
                    <a:gd name="connsiteY3" fmla="*/ 728354 h 2122290"/>
                    <a:gd name="connsiteX4" fmla="*/ 0 w 9612456"/>
                    <a:gd name="connsiteY4" fmla="*/ 728354 h 2122290"/>
                    <a:gd name="connsiteX5" fmla="*/ 68418 w 9612456"/>
                    <a:gd name="connsiteY5" fmla="*/ 1393876 h 2122290"/>
                    <a:gd name="connsiteX6" fmla="*/ 8337989 w 9612456"/>
                    <a:gd name="connsiteY6" fmla="*/ 1393876 h 2122290"/>
                    <a:gd name="connsiteX7" fmla="*/ 7610715 w 9612456"/>
                    <a:gd name="connsiteY7" fmla="*/ 2121195 h 2122290"/>
                    <a:gd name="connsiteX8" fmla="*/ 7610715 w 9612456"/>
                    <a:gd name="connsiteY8" fmla="*/ 2122291 h 2122290"/>
                    <a:gd name="connsiteX9" fmla="*/ 8550854 w 9612456"/>
                    <a:gd name="connsiteY9" fmla="*/ 2122291 h 2122290"/>
                    <a:gd name="connsiteX10" fmla="*/ 9612456 w 9612456"/>
                    <a:gd name="connsiteY10" fmla="*/ 1060704 h 2122290"/>
                    <a:gd name="connsiteX11" fmla="*/ 8551646 w 9612456"/>
                    <a:gd name="connsiteY11" fmla="*/ 15 h 2122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12456" h="2122290">
                      <a:moveTo>
                        <a:pt x="8551646" y="0"/>
                      </a:moveTo>
                      <a:lnTo>
                        <a:pt x="7610701" y="0"/>
                      </a:lnTo>
                      <a:lnTo>
                        <a:pt x="7610701" y="198"/>
                      </a:lnTo>
                      <a:lnTo>
                        <a:pt x="8338856" y="728354"/>
                      </a:lnTo>
                      <a:lnTo>
                        <a:pt x="0" y="728354"/>
                      </a:lnTo>
                      <a:cubicBezTo>
                        <a:pt x="25845" y="949636"/>
                        <a:pt x="46241" y="1171924"/>
                        <a:pt x="68418" y="1393876"/>
                      </a:cubicBezTo>
                      <a:lnTo>
                        <a:pt x="8337989" y="1393876"/>
                      </a:lnTo>
                      <a:lnTo>
                        <a:pt x="7610715" y="2121195"/>
                      </a:lnTo>
                      <a:lnTo>
                        <a:pt x="7610715" y="2122291"/>
                      </a:lnTo>
                      <a:lnTo>
                        <a:pt x="8550854" y="2122291"/>
                      </a:lnTo>
                      <a:lnTo>
                        <a:pt x="9612456" y="1060704"/>
                      </a:lnTo>
                      <a:lnTo>
                        <a:pt x="8551646" y="15"/>
                      </a:lnTo>
                      <a:close/>
                    </a:path>
                  </a:pathLst>
                </a:custGeom>
                <a:gradFill>
                  <a:gsLst>
                    <a:gs pos="71000">
                      <a:srgbClr val="70C8CA">
                        <a:alpha val="88000"/>
                      </a:srgbClr>
                    </a:gs>
                    <a:gs pos="100000">
                      <a:schemeClr val="accent3">
                        <a:alpha val="78000"/>
                      </a:schemeClr>
                    </a:gs>
                    <a:gs pos="0">
                      <a:schemeClr val="accent3">
                        <a:lumMod val="20000"/>
                        <a:lumOff val="80000"/>
                        <a:alpha val="0"/>
                      </a:schemeClr>
                    </a:gs>
                  </a:gsLst>
                  <a:lin ang="0" scaled="1"/>
                </a:gradFill>
                <a:ln w="0" cap="flat">
                  <a:noFill/>
                  <a:prstDash val="solid"/>
                  <a:miter/>
                </a:ln>
              </p:spPr>
              <p:txBody>
                <a:bodyPr wrap="square" rtlCol="0" anchor="ctr">
                  <a:noAutofit/>
                </a:bodyPr>
                <a:lstStyle/>
                <a:p>
                  <a:endParaRPr lang="es-ES"/>
                </a:p>
              </p:txBody>
            </p:sp>
          </p:grpSp>
          <p:sp>
            <p:nvSpPr>
              <p:cNvPr id="7" name="Forma libre: forma 6">
                <a:extLst>
                  <a:ext uri="{FF2B5EF4-FFF2-40B4-BE49-F238E27FC236}">
                    <a16:creationId xmlns:a16="http://schemas.microsoft.com/office/drawing/2014/main" id="{11376765-A7AC-59BE-235F-15CD1AB3BE26}"/>
                  </a:ext>
                </a:extLst>
              </p:cNvPr>
              <p:cNvSpPr/>
              <p:nvPr/>
            </p:nvSpPr>
            <p:spPr>
              <a:xfrm>
                <a:off x="761" y="3189566"/>
                <a:ext cx="5244973" cy="552607"/>
              </a:xfrm>
              <a:custGeom>
                <a:avLst/>
                <a:gdLst>
                  <a:gd name="connsiteX0" fmla="*/ 7805848 w 7805848"/>
                  <a:gd name="connsiteY0" fmla="*/ 411058 h 822419"/>
                  <a:gd name="connsiteX1" fmla="*/ 7394745 w 7805848"/>
                  <a:gd name="connsiteY1" fmla="*/ 0 h 822419"/>
                  <a:gd name="connsiteX2" fmla="*/ 7030127 w 7805848"/>
                  <a:gd name="connsiteY2" fmla="*/ 0 h 822419"/>
                  <a:gd name="connsiteX3" fmla="*/ 7030127 w 7805848"/>
                  <a:gd name="connsiteY3" fmla="*/ 76 h 822419"/>
                  <a:gd name="connsiteX4" fmla="*/ 7312308 w 7805848"/>
                  <a:gd name="connsiteY4" fmla="*/ 282258 h 822419"/>
                  <a:gd name="connsiteX5" fmla="*/ 0 w 7805848"/>
                  <a:gd name="connsiteY5" fmla="*/ 282258 h 822419"/>
                  <a:gd name="connsiteX6" fmla="*/ 0 w 7805848"/>
                  <a:gd name="connsiteY6" fmla="*/ 540177 h 822419"/>
                  <a:gd name="connsiteX7" fmla="*/ 7311973 w 7805848"/>
                  <a:gd name="connsiteY7" fmla="*/ 540177 h 822419"/>
                  <a:gd name="connsiteX8" fmla="*/ 7030127 w 7805848"/>
                  <a:gd name="connsiteY8" fmla="*/ 821994 h 822419"/>
                  <a:gd name="connsiteX9" fmla="*/ 7030127 w 7805848"/>
                  <a:gd name="connsiteY9" fmla="*/ 822420 h 822419"/>
                  <a:gd name="connsiteX10" fmla="*/ 7394456 w 7805848"/>
                  <a:gd name="connsiteY10" fmla="*/ 822420 h 822419"/>
                  <a:gd name="connsiteX11" fmla="*/ 7805848 w 7805848"/>
                  <a:gd name="connsiteY11" fmla="*/ 411058 h 82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05848" h="822419">
                    <a:moveTo>
                      <a:pt x="7805848" y="411058"/>
                    </a:moveTo>
                    <a:lnTo>
                      <a:pt x="7394745" y="0"/>
                    </a:lnTo>
                    <a:lnTo>
                      <a:pt x="7030127" y="0"/>
                    </a:lnTo>
                    <a:lnTo>
                      <a:pt x="7030127" y="76"/>
                    </a:lnTo>
                    <a:lnTo>
                      <a:pt x="7312308" y="282258"/>
                    </a:lnTo>
                    <a:lnTo>
                      <a:pt x="0" y="282258"/>
                    </a:lnTo>
                    <a:lnTo>
                      <a:pt x="0" y="540177"/>
                    </a:lnTo>
                    <a:lnTo>
                      <a:pt x="7311973" y="540177"/>
                    </a:lnTo>
                    <a:lnTo>
                      <a:pt x="7030127" y="821994"/>
                    </a:lnTo>
                    <a:lnTo>
                      <a:pt x="7030127" y="822420"/>
                    </a:lnTo>
                    <a:lnTo>
                      <a:pt x="7394456" y="822420"/>
                    </a:lnTo>
                    <a:lnTo>
                      <a:pt x="7805848" y="411058"/>
                    </a:lnTo>
                    <a:close/>
                  </a:path>
                </a:pathLst>
              </a:custGeom>
              <a:gradFill>
                <a:gsLst>
                  <a:gs pos="74000">
                    <a:schemeClr val="accent3">
                      <a:alpha val="58000"/>
                    </a:schemeClr>
                  </a:gs>
                  <a:gs pos="0">
                    <a:schemeClr val="accent3">
                      <a:lumMod val="20000"/>
                      <a:lumOff val="80000"/>
                      <a:alpha val="0"/>
                    </a:schemeClr>
                  </a:gs>
                </a:gsLst>
                <a:lin ang="1500000" scaled="0"/>
              </a:gradFill>
              <a:ln w="0" cap="flat">
                <a:noFill/>
                <a:prstDash val="solid"/>
                <a:miter/>
              </a:ln>
            </p:spPr>
            <p:txBody>
              <a:bodyPr wrap="square" rtlCol="0" anchor="ctr">
                <a:noAutofit/>
              </a:bodyPr>
              <a:lstStyle/>
              <a:p>
                <a:endParaRPr lang="es-ES"/>
              </a:p>
            </p:txBody>
          </p:sp>
        </p:grpSp>
      </p:grpSp>
      <p:sp>
        <p:nvSpPr>
          <p:cNvPr id="26" name="Elipse 25">
            <a:extLst>
              <a:ext uri="{FF2B5EF4-FFF2-40B4-BE49-F238E27FC236}">
                <a16:creationId xmlns:a16="http://schemas.microsoft.com/office/drawing/2014/main" id="{F130B9A1-E6BC-119C-2526-CAA814325E21}"/>
              </a:ext>
            </a:extLst>
          </p:cNvPr>
          <p:cNvSpPr/>
          <p:nvPr/>
        </p:nvSpPr>
        <p:spPr>
          <a:xfrm>
            <a:off x="11091064" y="367492"/>
            <a:ext cx="196087" cy="196087"/>
          </a:xfrm>
          <a:prstGeom prst="ellipse">
            <a:avLst/>
          </a:prstGeom>
          <a:no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s-ES" sz="1000" dirty="0">
                <a:solidFill>
                  <a:schemeClr val="bg2">
                    <a:lumMod val="75000"/>
                  </a:schemeClr>
                </a:solidFill>
              </a:rPr>
              <a:t>1</a:t>
            </a:r>
          </a:p>
        </p:txBody>
      </p:sp>
      <p:sp>
        <p:nvSpPr>
          <p:cNvPr id="30" name="Elipse 29">
            <a:extLst>
              <a:ext uri="{FF2B5EF4-FFF2-40B4-BE49-F238E27FC236}">
                <a16:creationId xmlns:a16="http://schemas.microsoft.com/office/drawing/2014/main" id="{3705ECEC-A09D-B2CD-C574-63A1AF41A22D}"/>
              </a:ext>
            </a:extLst>
          </p:cNvPr>
          <p:cNvSpPr/>
          <p:nvPr/>
        </p:nvSpPr>
        <p:spPr>
          <a:xfrm>
            <a:off x="11340060" y="367492"/>
            <a:ext cx="196087" cy="196087"/>
          </a:xfrm>
          <a:prstGeom prst="ellipse">
            <a:avLst/>
          </a:prstGeom>
          <a:no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r>
              <a:rPr lang="es-ES" sz="1000" dirty="0">
                <a:solidFill>
                  <a:schemeClr val="bg2">
                    <a:lumMod val="75000"/>
                  </a:schemeClr>
                </a:solidFill>
              </a:rPr>
              <a:t>2</a:t>
            </a:r>
          </a:p>
        </p:txBody>
      </p:sp>
      <p:sp>
        <p:nvSpPr>
          <p:cNvPr id="32" name="Elipse 31">
            <a:extLst>
              <a:ext uri="{FF2B5EF4-FFF2-40B4-BE49-F238E27FC236}">
                <a16:creationId xmlns:a16="http://schemas.microsoft.com/office/drawing/2014/main" id="{2DC12723-0F9D-430A-192A-12F4150C0249}"/>
              </a:ext>
            </a:extLst>
          </p:cNvPr>
          <p:cNvSpPr/>
          <p:nvPr/>
        </p:nvSpPr>
        <p:spPr>
          <a:xfrm>
            <a:off x="11589058" y="367492"/>
            <a:ext cx="196087" cy="19608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r>
              <a:rPr lang="es-ES" sz="1000" b="1" dirty="0">
                <a:solidFill>
                  <a:schemeClr val="tx1"/>
                </a:solidFill>
                <a:latin typeface="+mj-lt"/>
              </a:rPr>
              <a:t>3</a:t>
            </a:r>
          </a:p>
        </p:txBody>
      </p:sp>
      <p:sp>
        <p:nvSpPr>
          <p:cNvPr id="21" name="CuadroTexto 20">
            <a:extLst>
              <a:ext uri="{FF2B5EF4-FFF2-40B4-BE49-F238E27FC236}">
                <a16:creationId xmlns:a16="http://schemas.microsoft.com/office/drawing/2014/main" id="{B8F32B9C-6CAE-8B1C-37F8-FA55BFE4AB49}"/>
              </a:ext>
            </a:extLst>
          </p:cNvPr>
          <p:cNvSpPr txBox="1"/>
          <p:nvPr/>
        </p:nvSpPr>
        <p:spPr>
          <a:xfrm>
            <a:off x="9665811" y="355940"/>
            <a:ext cx="1422185" cy="246221"/>
          </a:xfrm>
          <a:prstGeom prst="rect">
            <a:avLst/>
          </a:prstGeom>
          <a:noFill/>
        </p:spPr>
        <p:txBody>
          <a:bodyPr wrap="none" rtlCol="0">
            <a:spAutoFit/>
          </a:bodyPr>
          <a:lstStyle/>
          <a:p>
            <a:pPr algn="r"/>
            <a:r>
              <a:rPr lang="es-ES" sz="1000" dirty="0"/>
              <a:t>INFORME PROGRESO</a:t>
            </a:r>
          </a:p>
        </p:txBody>
      </p:sp>
    </p:spTree>
    <p:extLst>
      <p:ext uri="{BB962C8B-B14F-4D97-AF65-F5344CB8AC3E}">
        <p14:creationId xmlns:p14="http://schemas.microsoft.com/office/powerpoint/2010/main" val="969094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DILVE 4">
    <p:spTree>
      <p:nvGrpSpPr>
        <p:cNvPr id="1" name=""/>
        <p:cNvGrpSpPr/>
        <p:nvPr/>
      </p:nvGrpSpPr>
      <p:grpSpPr>
        <a:xfrm>
          <a:off x="0" y="0"/>
          <a:ext cx="0" cy="0"/>
          <a:chOff x="0" y="0"/>
          <a:chExt cx="0" cy="0"/>
        </a:xfrm>
      </p:grpSpPr>
      <p:sp>
        <p:nvSpPr>
          <p:cNvPr id="31" name="Forma libre: forma 30">
            <a:extLst>
              <a:ext uri="{FF2B5EF4-FFF2-40B4-BE49-F238E27FC236}">
                <a16:creationId xmlns:a16="http://schemas.microsoft.com/office/drawing/2014/main" id="{F29951C3-DDCE-04F7-DC76-462C5951E859}"/>
              </a:ext>
            </a:extLst>
          </p:cNvPr>
          <p:cNvSpPr/>
          <p:nvPr userDrawn="1"/>
        </p:nvSpPr>
        <p:spPr>
          <a:xfrm rot="20700000">
            <a:off x="7205357" y="6520569"/>
            <a:ext cx="5307954" cy="1978980"/>
          </a:xfrm>
          <a:custGeom>
            <a:avLst/>
            <a:gdLst>
              <a:gd name="connsiteX0" fmla="*/ 594699 w 5307954"/>
              <a:gd name="connsiteY0" fmla="*/ 1238343 h 1978980"/>
              <a:gd name="connsiteX1" fmla="*/ 417528 w 5307954"/>
              <a:gd name="connsiteY1" fmla="*/ 1899552 h 1978980"/>
              <a:gd name="connsiteX2" fmla="*/ 393721 w 5307954"/>
              <a:gd name="connsiteY2" fmla="*/ 1917349 h 1978980"/>
              <a:gd name="connsiteX3" fmla="*/ 316520 w 5307954"/>
              <a:gd name="connsiteY3" fmla="*/ 1978980 h 1978980"/>
              <a:gd name="connsiteX4" fmla="*/ 0 w 5307954"/>
              <a:gd name="connsiteY4" fmla="*/ 1246124 h 1978980"/>
              <a:gd name="connsiteX5" fmla="*/ 126925 w 5307954"/>
              <a:gd name="connsiteY5" fmla="*/ 1245382 h 1978980"/>
              <a:gd name="connsiteX6" fmla="*/ 575933 w 5307954"/>
              <a:gd name="connsiteY6" fmla="*/ 1239601 h 1978980"/>
              <a:gd name="connsiteX7" fmla="*/ 5307954 w 5307954"/>
              <a:gd name="connsiteY7" fmla="*/ 97440 h 1978980"/>
              <a:gd name="connsiteX8" fmla="*/ 5075924 w 5307954"/>
              <a:gd name="connsiteY8" fmla="*/ 963387 h 1978980"/>
              <a:gd name="connsiteX9" fmla="*/ 2998542 w 5307954"/>
              <a:gd name="connsiteY9" fmla="*/ 406754 h 1978980"/>
              <a:gd name="connsiteX10" fmla="*/ 3131013 w 5307954"/>
              <a:gd name="connsiteY10" fmla="*/ 344724 h 1978980"/>
              <a:gd name="connsiteX11" fmla="*/ 4882838 w 5307954"/>
              <a:gd name="connsiteY11" fmla="*/ 18278 h 1978980"/>
              <a:gd name="connsiteX12" fmla="*/ 5155855 w 5307954"/>
              <a:gd name="connsiteY12" fmla="*/ 61460 h 197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07954" h="1978980">
                <a:moveTo>
                  <a:pt x="594699" y="1238343"/>
                </a:moveTo>
                <a:lnTo>
                  <a:pt x="417528" y="1899552"/>
                </a:lnTo>
                <a:lnTo>
                  <a:pt x="393721" y="1917349"/>
                </a:lnTo>
                <a:cubicBezTo>
                  <a:pt x="343434" y="1955839"/>
                  <a:pt x="316520" y="1978980"/>
                  <a:pt x="316520" y="1978980"/>
                </a:cubicBezTo>
                <a:lnTo>
                  <a:pt x="0" y="1246124"/>
                </a:lnTo>
                <a:lnTo>
                  <a:pt x="126925" y="1245382"/>
                </a:lnTo>
                <a:cubicBezTo>
                  <a:pt x="311383" y="1242242"/>
                  <a:pt x="445405" y="1245089"/>
                  <a:pt x="575933" y="1239601"/>
                </a:cubicBezTo>
                <a:close/>
                <a:moveTo>
                  <a:pt x="5307954" y="97440"/>
                </a:moveTo>
                <a:lnTo>
                  <a:pt x="5075924" y="963387"/>
                </a:lnTo>
                <a:lnTo>
                  <a:pt x="2998542" y="406754"/>
                </a:lnTo>
                <a:lnTo>
                  <a:pt x="3131013" y="344724"/>
                </a:lnTo>
                <a:cubicBezTo>
                  <a:pt x="3658898" y="110059"/>
                  <a:pt x="4193048" y="-57068"/>
                  <a:pt x="4882838" y="18278"/>
                </a:cubicBezTo>
                <a:cubicBezTo>
                  <a:pt x="4969063" y="27697"/>
                  <a:pt x="5060328" y="42291"/>
                  <a:pt x="5155855" y="61460"/>
                </a:cubicBezTo>
                <a:close/>
              </a:path>
            </a:pathLst>
          </a:custGeom>
          <a:gradFill flip="none" rotWithShape="1">
            <a:gsLst>
              <a:gs pos="96000">
                <a:schemeClr val="accent5">
                  <a:lumMod val="20000"/>
                  <a:lumOff val="80000"/>
                </a:schemeClr>
              </a:gs>
              <a:gs pos="55000">
                <a:srgbClr val="70C8CA">
                  <a:alpha val="22000"/>
                </a:srgbClr>
              </a:gs>
              <a:gs pos="1000">
                <a:schemeClr val="accent3">
                  <a:lumMod val="20000"/>
                  <a:lumOff val="80000"/>
                  <a:alpha val="0"/>
                </a:schemeClr>
              </a:gs>
            </a:gsLst>
            <a:lin ang="0" scaled="1"/>
            <a:tileRect/>
          </a:gradFill>
          <a:ln w="0" cap="flat">
            <a:noFill/>
            <a:prstDash val="solid"/>
            <a:miter/>
          </a:ln>
        </p:spPr>
        <p:txBody>
          <a:bodyPr wrap="square" rtlCol="0" anchor="ctr">
            <a:noAutofit/>
          </a:bodyPr>
          <a:lstStyle/>
          <a:p>
            <a:endParaRPr lang="es-ES"/>
          </a:p>
        </p:txBody>
      </p:sp>
      <p:grpSp>
        <p:nvGrpSpPr>
          <p:cNvPr id="23" name="Grupo 22">
            <a:extLst>
              <a:ext uri="{FF2B5EF4-FFF2-40B4-BE49-F238E27FC236}">
                <a16:creationId xmlns:a16="http://schemas.microsoft.com/office/drawing/2014/main" id="{35EBB3C8-C5BF-44E7-AF5F-68F28F734E29}"/>
              </a:ext>
            </a:extLst>
          </p:cNvPr>
          <p:cNvGrpSpPr/>
          <p:nvPr userDrawn="1"/>
        </p:nvGrpSpPr>
        <p:grpSpPr>
          <a:xfrm>
            <a:off x="11219524" y="6216365"/>
            <a:ext cx="578776" cy="245359"/>
            <a:chOff x="6603804" y="6433081"/>
            <a:chExt cx="1596330" cy="676727"/>
          </a:xfrm>
        </p:grpSpPr>
        <p:sp>
          <p:nvSpPr>
            <p:cNvPr id="24" name="Forma libre: forma 23">
              <a:extLst>
                <a:ext uri="{FF2B5EF4-FFF2-40B4-BE49-F238E27FC236}">
                  <a16:creationId xmlns:a16="http://schemas.microsoft.com/office/drawing/2014/main" id="{B0054F7B-1C29-918F-1009-55DFD4DD7C87}"/>
                </a:ext>
              </a:extLst>
            </p:cNvPr>
            <p:cNvSpPr/>
            <p:nvPr/>
          </p:nvSpPr>
          <p:spPr>
            <a:xfrm>
              <a:off x="6603804" y="6434041"/>
              <a:ext cx="389701" cy="675767"/>
            </a:xfrm>
            <a:custGeom>
              <a:avLst/>
              <a:gdLst>
                <a:gd name="connsiteX0" fmla="*/ 160306 w 207740"/>
                <a:gd name="connsiteY0" fmla="*/ 0 h 360235"/>
                <a:gd name="connsiteX1" fmla="*/ 207740 w 207740"/>
                <a:gd name="connsiteY1" fmla="*/ 0 h 360235"/>
                <a:gd name="connsiteX2" fmla="*/ 207740 w 207740"/>
                <a:gd name="connsiteY2" fmla="*/ 354425 h 360235"/>
                <a:gd name="connsiteX3" fmla="*/ 160306 w 207740"/>
                <a:gd name="connsiteY3" fmla="*/ 354425 h 360235"/>
                <a:gd name="connsiteX4" fmla="*/ 160306 w 207740"/>
                <a:gd name="connsiteY4" fmla="*/ 332994 h 360235"/>
                <a:gd name="connsiteX5" fmla="*/ 97155 w 207740"/>
                <a:gd name="connsiteY5" fmla="*/ 360236 h 360235"/>
                <a:gd name="connsiteX6" fmla="*/ 27527 w 207740"/>
                <a:gd name="connsiteY6" fmla="*/ 329565 h 360235"/>
                <a:gd name="connsiteX7" fmla="*/ 0 w 207740"/>
                <a:gd name="connsiteY7" fmla="*/ 251555 h 360235"/>
                <a:gd name="connsiteX8" fmla="*/ 27527 w 207740"/>
                <a:gd name="connsiteY8" fmla="*/ 175165 h 360235"/>
                <a:gd name="connsiteX9" fmla="*/ 96107 w 207740"/>
                <a:gd name="connsiteY9" fmla="*/ 144304 h 360235"/>
                <a:gd name="connsiteX10" fmla="*/ 160306 w 207740"/>
                <a:gd name="connsiteY10" fmla="*/ 173641 h 360235"/>
                <a:gd name="connsiteX11" fmla="*/ 160306 w 207740"/>
                <a:gd name="connsiteY11" fmla="*/ 0 h 360235"/>
                <a:gd name="connsiteX12" fmla="*/ 48197 w 207740"/>
                <a:gd name="connsiteY12" fmla="*/ 251555 h 360235"/>
                <a:gd name="connsiteX13" fmla="*/ 63913 w 207740"/>
                <a:gd name="connsiteY13" fmla="*/ 299371 h 360235"/>
                <a:gd name="connsiteX14" fmla="*/ 104585 w 207740"/>
                <a:gd name="connsiteY14" fmla="*/ 318040 h 360235"/>
                <a:gd name="connsiteX15" fmla="*/ 146971 w 207740"/>
                <a:gd name="connsiteY15" fmla="*/ 300038 h 360235"/>
                <a:gd name="connsiteX16" fmla="*/ 163163 w 207740"/>
                <a:gd name="connsiteY16" fmla="*/ 252603 h 360235"/>
                <a:gd name="connsiteX17" fmla="*/ 146971 w 207740"/>
                <a:gd name="connsiteY17" fmla="*/ 205169 h 360235"/>
                <a:gd name="connsiteX18" fmla="*/ 104966 w 207740"/>
                <a:gd name="connsiteY18" fmla="*/ 186881 h 360235"/>
                <a:gd name="connsiteX19" fmla="*/ 64294 w 207740"/>
                <a:gd name="connsiteY19" fmla="*/ 205359 h 360235"/>
                <a:gd name="connsiteX20" fmla="*/ 48101 w 207740"/>
                <a:gd name="connsiteY20" fmla="*/ 251555 h 36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7740" h="360235">
                  <a:moveTo>
                    <a:pt x="160306" y="0"/>
                  </a:moveTo>
                  <a:lnTo>
                    <a:pt x="207740" y="0"/>
                  </a:lnTo>
                  <a:lnTo>
                    <a:pt x="207740" y="354425"/>
                  </a:lnTo>
                  <a:lnTo>
                    <a:pt x="160306" y="354425"/>
                  </a:lnTo>
                  <a:lnTo>
                    <a:pt x="160306" y="332994"/>
                  </a:lnTo>
                  <a:cubicBezTo>
                    <a:pt x="141732" y="351187"/>
                    <a:pt x="120682" y="360236"/>
                    <a:pt x="97155" y="360236"/>
                  </a:cubicBezTo>
                  <a:cubicBezTo>
                    <a:pt x="69152" y="360236"/>
                    <a:pt x="45911" y="350044"/>
                    <a:pt x="27527" y="329565"/>
                  </a:cubicBezTo>
                  <a:cubicBezTo>
                    <a:pt x="9239" y="308705"/>
                    <a:pt x="0" y="282702"/>
                    <a:pt x="0" y="251555"/>
                  </a:cubicBezTo>
                  <a:cubicBezTo>
                    <a:pt x="0" y="220409"/>
                    <a:pt x="9144" y="195644"/>
                    <a:pt x="27527" y="175165"/>
                  </a:cubicBezTo>
                  <a:cubicBezTo>
                    <a:pt x="45720" y="154591"/>
                    <a:pt x="68580" y="144304"/>
                    <a:pt x="96107" y="144304"/>
                  </a:cubicBezTo>
                  <a:cubicBezTo>
                    <a:pt x="120015" y="144304"/>
                    <a:pt x="141446" y="154115"/>
                    <a:pt x="160306" y="173641"/>
                  </a:cubicBezTo>
                  <a:lnTo>
                    <a:pt x="160306" y="0"/>
                  </a:lnTo>
                  <a:close/>
                  <a:moveTo>
                    <a:pt x="48197" y="251555"/>
                  </a:moveTo>
                  <a:cubicBezTo>
                    <a:pt x="48197" y="271177"/>
                    <a:pt x="53435" y="287084"/>
                    <a:pt x="63913" y="299371"/>
                  </a:cubicBezTo>
                  <a:cubicBezTo>
                    <a:pt x="74676" y="311849"/>
                    <a:pt x="88202" y="318040"/>
                    <a:pt x="104585" y="318040"/>
                  </a:cubicBezTo>
                  <a:cubicBezTo>
                    <a:pt x="122111" y="318040"/>
                    <a:pt x="136208" y="312039"/>
                    <a:pt x="146971" y="300038"/>
                  </a:cubicBezTo>
                  <a:cubicBezTo>
                    <a:pt x="157734" y="287560"/>
                    <a:pt x="163163" y="271748"/>
                    <a:pt x="163163" y="252603"/>
                  </a:cubicBezTo>
                  <a:cubicBezTo>
                    <a:pt x="163163" y="233458"/>
                    <a:pt x="157734" y="217646"/>
                    <a:pt x="146971" y="205169"/>
                  </a:cubicBezTo>
                  <a:cubicBezTo>
                    <a:pt x="136208" y="192977"/>
                    <a:pt x="122206" y="186881"/>
                    <a:pt x="104966" y="186881"/>
                  </a:cubicBezTo>
                  <a:cubicBezTo>
                    <a:pt x="88773" y="186881"/>
                    <a:pt x="75152" y="193072"/>
                    <a:pt x="64294" y="205359"/>
                  </a:cubicBezTo>
                  <a:cubicBezTo>
                    <a:pt x="53531" y="217837"/>
                    <a:pt x="48101" y="233172"/>
                    <a:pt x="48101" y="251555"/>
                  </a:cubicBezTo>
                  <a:close/>
                </a:path>
              </a:pathLst>
            </a:custGeom>
            <a:solidFill>
              <a:schemeClr val="tx2"/>
            </a:solidFill>
            <a:ln w="0" cap="flat">
              <a:noFill/>
              <a:prstDash val="solid"/>
              <a:miter/>
            </a:ln>
          </p:spPr>
          <p:txBody>
            <a:bodyPr rtlCol="0" anchor="ctr"/>
            <a:lstStyle/>
            <a:p>
              <a:endParaRPr lang="es-ES"/>
            </a:p>
          </p:txBody>
        </p:sp>
        <p:sp>
          <p:nvSpPr>
            <p:cNvPr id="25" name="Forma libre: forma 24">
              <a:extLst>
                <a:ext uri="{FF2B5EF4-FFF2-40B4-BE49-F238E27FC236}">
                  <a16:creationId xmlns:a16="http://schemas.microsoft.com/office/drawing/2014/main" id="{BC5D7849-9336-8831-01D4-1E34EA98EDDD}"/>
                </a:ext>
              </a:extLst>
            </p:cNvPr>
            <p:cNvSpPr/>
            <p:nvPr/>
          </p:nvSpPr>
          <p:spPr>
            <a:xfrm>
              <a:off x="7027793" y="6498787"/>
              <a:ext cx="195674" cy="599409"/>
            </a:xfrm>
            <a:custGeom>
              <a:avLst/>
              <a:gdLst>
                <a:gd name="connsiteX0" fmla="*/ 68781 w 104309"/>
                <a:gd name="connsiteY0" fmla="*/ 110075 h 319530"/>
                <a:gd name="connsiteX1" fmla="*/ 104310 w 104309"/>
                <a:gd name="connsiteY1" fmla="*/ 311339 h 319530"/>
                <a:gd name="connsiteX2" fmla="*/ 57828 w 104309"/>
                <a:gd name="connsiteY2" fmla="*/ 319530 h 319530"/>
                <a:gd name="connsiteX3" fmla="*/ 22299 w 104309"/>
                <a:gd name="connsiteY3" fmla="*/ 118267 h 319530"/>
                <a:gd name="connsiteX4" fmla="*/ 68781 w 104309"/>
                <a:gd name="connsiteY4" fmla="*/ 110075 h 319530"/>
                <a:gd name="connsiteX5" fmla="*/ 487 w 104309"/>
                <a:gd name="connsiteY5" fmla="*/ 35876 h 319530"/>
                <a:gd name="connsiteX6" fmla="*/ 5631 w 104309"/>
                <a:gd name="connsiteY6" fmla="*/ 13206 h 319530"/>
                <a:gd name="connsiteX7" fmla="*/ 25347 w 104309"/>
                <a:gd name="connsiteY7" fmla="*/ 538 h 319530"/>
                <a:gd name="connsiteX8" fmla="*/ 48398 w 104309"/>
                <a:gd name="connsiteY8" fmla="*/ 5681 h 319530"/>
                <a:gd name="connsiteX9" fmla="*/ 61066 w 104309"/>
                <a:gd name="connsiteY9" fmla="*/ 25398 h 319530"/>
                <a:gd name="connsiteX10" fmla="*/ 55923 w 104309"/>
                <a:gd name="connsiteY10" fmla="*/ 48449 h 319530"/>
                <a:gd name="connsiteX11" fmla="*/ 36206 w 104309"/>
                <a:gd name="connsiteY11" fmla="*/ 61117 h 319530"/>
                <a:gd name="connsiteX12" fmla="*/ 13155 w 104309"/>
                <a:gd name="connsiteY12" fmla="*/ 56069 h 319530"/>
                <a:gd name="connsiteX13" fmla="*/ 487 w 104309"/>
                <a:gd name="connsiteY13" fmla="*/ 35971 h 319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4309" h="319530">
                  <a:moveTo>
                    <a:pt x="68781" y="110075"/>
                  </a:moveTo>
                  <a:lnTo>
                    <a:pt x="104310" y="311339"/>
                  </a:lnTo>
                  <a:lnTo>
                    <a:pt x="57828" y="319530"/>
                  </a:lnTo>
                  <a:lnTo>
                    <a:pt x="22299" y="118267"/>
                  </a:lnTo>
                  <a:lnTo>
                    <a:pt x="68781" y="110075"/>
                  </a:lnTo>
                  <a:close/>
                  <a:moveTo>
                    <a:pt x="487" y="35876"/>
                  </a:moveTo>
                  <a:cubicBezTo>
                    <a:pt x="-942" y="27779"/>
                    <a:pt x="773" y="20159"/>
                    <a:pt x="5631" y="13206"/>
                  </a:cubicBezTo>
                  <a:cubicBezTo>
                    <a:pt x="10488" y="6253"/>
                    <a:pt x="17061" y="2062"/>
                    <a:pt x="25347" y="538"/>
                  </a:cubicBezTo>
                  <a:cubicBezTo>
                    <a:pt x="33729" y="-986"/>
                    <a:pt x="41445" y="728"/>
                    <a:pt x="48398" y="5681"/>
                  </a:cubicBezTo>
                  <a:cubicBezTo>
                    <a:pt x="55351" y="10444"/>
                    <a:pt x="59542" y="17016"/>
                    <a:pt x="61066" y="25398"/>
                  </a:cubicBezTo>
                  <a:cubicBezTo>
                    <a:pt x="62590" y="33780"/>
                    <a:pt x="60876" y="41495"/>
                    <a:pt x="55923" y="48449"/>
                  </a:cubicBezTo>
                  <a:cubicBezTo>
                    <a:pt x="51160" y="55402"/>
                    <a:pt x="44588" y="59593"/>
                    <a:pt x="36206" y="61117"/>
                  </a:cubicBezTo>
                  <a:cubicBezTo>
                    <a:pt x="27824" y="62641"/>
                    <a:pt x="20109" y="60926"/>
                    <a:pt x="13155" y="56069"/>
                  </a:cubicBezTo>
                  <a:cubicBezTo>
                    <a:pt x="6202" y="51211"/>
                    <a:pt x="1916" y="44448"/>
                    <a:pt x="487" y="35971"/>
                  </a:cubicBezTo>
                  <a:close/>
                </a:path>
              </a:pathLst>
            </a:custGeom>
            <a:solidFill>
              <a:schemeClr val="accent1"/>
            </a:solidFill>
            <a:ln w="0" cap="flat">
              <a:noFill/>
              <a:prstDash val="solid"/>
              <a:miter/>
            </a:ln>
          </p:spPr>
          <p:txBody>
            <a:bodyPr rtlCol="0" anchor="ctr"/>
            <a:lstStyle/>
            <a:p>
              <a:endParaRPr lang="es-ES"/>
            </a:p>
          </p:txBody>
        </p:sp>
        <p:sp>
          <p:nvSpPr>
            <p:cNvPr id="27" name="Forma libre: forma 26">
              <a:extLst>
                <a:ext uri="{FF2B5EF4-FFF2-40B4-BE49-F238E27FC236}">
                  <a16:creationId xmlns:a16="http://schemas.microsoft.com/office/drawing/2014/main" id="{C3EE44E6-DE3E-1CE9-F453-FA5242990AA2}"/>
                </a:ext>
              </a:extLst>
            </p:cNvPr>
            <p:cNvSpPr/>
            <p:nvPr/>
          </p:nvSpPr>
          <p:spPr>
            <a:xfrm rot="20520000">
              <a:off x="7253054" y="6433081"/>
              <a:ext cx="88625" cy="664868"/>
            </a:xfrm>
            <a:custGeom>
              <a:avLst/>
              <a:gdLst>
                <a:gd name="connsiteX0" fmla="*/ 0 w 47244"/>
                <a:gd name="connsiteY0" fmla="*/ 0 h 354425"/>
                <a:gd name="connsiteX1" fmla="*/ 47244 w 47244"/>
                <a:gd name="connsiteY1" fmla="*/ 0 h 354425"/>
                <a:gd name="connsiteX2" fmla="*/ 47244 w 47244"/>
                <a:gd name="connsiteY2" fmla="*/ 354425 h 354425"/>
                <a:gd name="connsiteX3" fmla="*/ 0 w 47244"/>
                <a:gd name="connsiteY3" fmla="*/ 354425 h 354425"/>
              </a:gdLst>
              <a:ahLst/>
              <a:cxnLst>
                <a:cxn ang="0">
                  <a:pos x="connsiteX0" y="connsiteY0"/>
                </a:cxn>
                <a:cxn ang="0">
                  <a:pos x="connsiteX1" y="connsiteY1"/>
                </a:cxn>
                <a:cxn ang="0">
                  <a:pos x="connsiteX2" y="connsiteY2"/>
                </a:cxn>
                <a:cxn ang="0">
                  <a:pos x="connsiteX3" y="connsiteY3"/>
                </a:cxn>
              </a:cxnLst>
              <a:rect l="l" t="t" r="r" b="b"/>
              <a:pathLst>
                <a:path w="47244" h="354425">
                  <a:moveTo>
                    <a:pt x="0" y="0"/>
                  </a:moveTo>
                  <a:lnTo>
                    <a:pt x="47244" y="0"/>
                  </a:lnTo>
                  <a:lnTo>
                    <a:pt x="47244" y="354425"/>
                  </a:lnTo>
                  <a:lnTo>
                    <a:pt x="0" y="354425"/>
                  </a:lnTo>
                  <a:close/>
                </a:path>
              </a:pathLst>
            </a:custGeom>
            <a:solidFill>
              <a:schemeClr val="accent5"/>
            </a:solidFill>
            <a:ln w="0" cap="flat">
              <a:noFill/>
              <a:prstDash val="solid"/>
              <a:miter/>
            </a:ln>
          </p:spPr>
          <p:txBody>
            <a:bodyPr rtlCol="0" anchor="ctr"/>
            <a:lstStyle/>
            <a:p>
              <a:endParaRPr lang="es-ES"/>
            </a:p>
          </p:txBody>
        </p:sp>
        <p:sp>
          <p:nvSpPr>
            <p:cNvPr id="28" name="Forma libre: forma 27">
              <a:extLst>
                <a:ext uri="{FF2B5EF4-FFF2-40B4-BE49-F238E27FC236}">
                  <a16:creationId xmlns:a16="http://schemas.microsoft.com/office/drawing/2014/main" id="{F6E5B3AC-99C1-C311-C4E5-F6CCAFCD69F3}"/>
                </a:ext>
              </a:extLst>
            </p:cNvPr>
            <p:cNvSpPr/>
            <p:nvPr/>
          </p:nvSpPr>
          <p:spPr>
            <a:xfrm>
              <a:off x="7429128" y="6697593"/>
              <a:ext cx="396668" cy="409713"/>
            </a:xfrm>
            <a:custGeom>
              <a:avLst/>
              <a:gdLst>
                <a:gd name="connsiteX0" fmla="*/ 52864 w 211454"/>
                <a:gd name="connsiteY0" fmla="*/ 0 h 218408"/>
                <a:gd name="connsiteX1" fmla="*/ 105727 w 211454"/>
                <a:gd name="connsiteY1" fmla="*/ 114776 h 218408"/>
                <a:gd name="connsiteX2" fmla="*/ 158401 w 211454"/>
                <a:gd name="connsiteY2" fmla="*/ 0 h 218408"/>
                <a:gd name="connsiteX3" fmla="*/ 211455 w 211454"/>
                <a:gd name="connsiteY3" fmla="*/ 0 h 218408"/>
                <a:gd name="connsiteX4" fmla="*/ 105346 w 211454"/>
                <a:gd name="connsiteY4" fmla="*/ 218408 h 218408"/>
                <a:gd name="connsiteX5" fmla="*/ 0 w 211454"/>
                <a:gd name="connsiteY5" fmla="*/ 0 h 218408"/>
                <a:gd name="connsiteX6" fmla="*/ 52864 w 211454"/>
                <a:gd name="connsiteY6" fmla="*/ 0 h 218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454" h="218408">
                  <a:moveTo>
                    <a:pt x="52864" y="0"/>
                  </a:moveTo>
                  <a:lnTo>
                    <a:pt x="105727" y="114776"/>
                  </a:lnTo>
                  <a:lnTo>
                    <a:pt x="158401" y="0"/>
                  </a:lnTo>
                  <a:lnTo>
                    <a:pt x="211455" y="0"/>
                  </a:lnTo>
                  <a:lnTo>
                    <a:pt x="105346" y="218408"/>
                  </a:lnTo>
                  <a:lnTo>
                    <a:pt x="0" y="0"/>
                  </a:lnTo>
                  <a:lnTo>
                    <a:pt x="52864" y="0"/>
                  </a:lnTo>
                  <a:close/>
                </a:path>
              </a:pathLst>
            </a:custGeom>
            <a:solidFill>
              <a:schemeClr val="accent2"/>
            </a:solidFill>
            <a:ln w="0" cap="flat">
              <a:noFill/>
              <a:prstDash val="solid"/>
              <a:miter/>
            </a:ln>
          </p:spPr>
          <p:txBody>
            <a:bodyPr rtlCol="0" anchor="ctr"/>
            <a:lstStyle/>
            <a:p>
              <a:endParaRPr lang="es-ES"/>
            </a:p>
          </p:txBody>
        </p:sp>
        <p:sp>
          <p:nvSpPr>
            <p:cNvPr id="29" name="Forma libre: forma 28">
              <a:extLst>
                <a:ext uri="{FF2B5EF4-FFF2-40B4-BE49-F238E27FC236}">
                  <a16:creationId xmlns:a16="http://schemas.microsoft.com/office/drawing/2014/main" id="{081DC6C2-416D-27C1-8678-C9B4F22B149A}"/>
                </a:ext>
              </a:extLst>
            </p:cNvPr>
            <p:cNvSpPr/>
            <p:nvPr/>
          </p:nvSpPr>
          <p:spPr>
            <a:xfrm>
              <a:off x="7829194" y="6702596"/>
              <a:ext cx="370940" cy="405067"/>
            </a:xfrm>
            <a:custGeom>
              <a:avLst/>
              <a:gdLst>
                <a:gd name="connsiteX0" fmla="*/ 195834 w 197739"/>
                <a:gd name="connsiteY0" fmla="*/ 118967 h 215931"/>
                <a:gd name="connsiteX1" fmla="*/ 49340 w 197739"/>
                <a:gd name="connsiteY1" fmla="*/ 118967 h 215931"/>
                <a:gd name="connsiteX2" fmla="*/ 65723 w 197739"/>
                <a:gd name="connsiteY2" fmla="*/ 159068 h 215931"/>
                <a:gd name="connsiteX3" fmla="*/ 102870 w 197739"/>
                <a:gd name="connsiteY3" fmla="*/ 173736 h 215931"/>
                <a:gd name="connsiteX4" fmla="*/ 132017 w 197739"/>
                <a:gd name="connsiteY4" fmla="*/ 165354 h 215931"/>
                <a:gd name="connsiteX5" fmla="*/ 157829 w 197739"/>
                <a:gd name="connsiteY5" fmla="*/ 134303 h 215931"/>
                <a:gd name="connsiteX6" fmla="*/ 197739 w 197739"/>
                <a:gd name="connsiteY6" fmla="*/ 156591 h 215931"/>
                <a:gd name="connsiteX7" fmla="*/ 178213 w 197739"/>
                <a:gd name="connsiteY7" fmla="*/ 183642 h 215931"/>
                <a:gd name="connsiteX8" fmla="*/ 156210 w 197739"/>
                <a:gd name="connsiteY8" fmla="*/ 202121 h 215931"/>
                <a:gd name="connsiteX9" fmla="*/ 130778 w 197739"/>
                <a:gd name="connsiteY9" fmla="*/ 212598 h 215931"/>
                <a:gd name="connsiteX10" fmla="*/ 101155 w 197739"/>
                <a:gd name="connsiteY10" fmla="*/ 215932 h 215931"/>
                <a:gd name="connsiteX11" fmla="*/ 27718 w 197739"/>
                <a:gd name="connsiteY11" fmla="*/ 186595 h 215931"/>
                <a:gd name="connsiteX12" fmla="*/ 0 w 197739"/>
                <a:gd name="connsiteY12" fmla="*/ 108109 h 215931"/>
                <a:gd name="connsiteX13" fmla="*/ 26860 w 197739"/>
                <a:gd name="connsiteY13" fmla="*/ 29623 h 215931"/>
                <a:gd name="connsiteX14" fmla="*/ 98584 w 197739"/>
                <a:gd name="connsiteY14" fmla="*/ 0 h 215931"/>
                <a:gd name="connsiteX15" fmla="*/ 169926 w 197739"/>
                <a:gd name="connsiteY15" fmla="*/ 28765 h 215931"/>
                <a:gd name="connsiteX16" fmla="*/ 195929 w 197739"/>
                <a:gd name="connsiteY16" fmla="*/ 107918 h 215931"/>
                <a:gd name="connsiteX17" fmla="*/ 195739 w 197739"/>
                <a:gd name="connsiteY17" fmla="*/ 119063 h 215931"/>
                <a:gd name="connsiteX18" fmla="*/ 147352 w 197739"/>
                <a:gd name="connsiteY18" fmla="*/ 80296 h 215931"/>
                <a:gd name="connsiteX19" fmla="*/ 99727 w 197739"/>
                <a:gd name="connsiteY19" fmla="*/ 42482 h 215931"/>
                <a:gd name="connsiteX20" fmla="*/ 83534 w 197739"/>
                <a:gd name="connsiteY20" fmla="*/ 45244 h 215931"/>
                <a:gd name="connsiteX21" fmla="*/ 69723 w 197739"/>
                <a:gd name="connsiteY21" fmla="*/ 52769 h 215931"/>
                <a:gd name="connsiteX22" fmla="*/ 59246 w 197739"/>
                <a:gd name="connsiteY22" fmla="*/ 64484 h 215931"/>
                <a:gd name="connsiteX23" fmla="*/ 52578 w 197739"/>
                <a:gd name="connsiteY23" fmla="*/ 80201 h 215931"/>
                <a:gd name="connsiteX24" fmla="*/ 147447 w 197739"/>
                <a:gd name="connsiteY24" fmla="*/ 80201 h 21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39" h="215931">
                  <a:moveTo>
                    <a:pt x="195834" y="118967"/>
                  </a:moveTo>
                  <a:lnTo>
                    <a:pt x="49340" y="118967"/>
                  </a:lnTo>
                  <a:cubicBezTo>
                    <a:pt x="50578" y="135731"/>
                    <a:pt x="56102" y="149162"/>
                    <a:pt x="65723" y="159068"/>
                  </a:cubicBezTo>
                  <a:cubicBezTo>
                    <a:pt x="75343" y="168878"/>
                    <a:pt x="87725" y="173736"/>
                    <a:pt x="102870" y="173736"/>
                  </a:cubicBezTo>
                  <a:cubicBezTo>
                    <a:pt x="114586" y="173736"/>
                    <a:pt x="124301" y="170974"/>
                    <a:pt x="132017" y="165354"/>
                  </a:cubicBezTo>
                  <a:cubicBezTo>
                    <a:pt x="139541" y="159734"/>
                    <a:pt x="148209" y="149447"/>
                    <a:pt x="157829" y="134303"/>
                  </a:cubicBezTo>
                  <a:lnTo>
                    <a:pt x="197739" y="156591"/>
                  </a:lnTo>
                  <a:cubicBezTo>
                    <a:pt x="191548" y="167069"/>
                    <a:pt x="185071" y="176117"/>
                    <a:pt x="178213" y="183642"/>
                  </a:cubicBezTo>
                  <a:cubicBezTo>
                    <a:pt x="171355" y="191072"/>
                    <a:pt x="164021" y="197168"/>
                    <a:pt x="156210" y="202121"/>
                  </a:cubicBezTo>
                  <a:cubicBezTo>
                    <a:pt x="148400" y="206883"/>
                    <a:pt x="139922" y="210407"/>
                    <a:pt x="130778" y="212598"/>
                  </a:cubicBezTo>
                  <a:cubicBezTo>
                    <a:pt x="121729" y="214789"/>
                    <a:pt x="111823" y="215932"/>
                    <a:pt x="101155" y="215932"/>
                  </a:cubicBezTo>
                  <a:cubicBezTo>
                    <a:pt x="70675" y="215932"/>
                    <a:pt x="46196" y="206121"/>
                    <a:pt x="27718" y="186595"/>
                  </a:cubicBezTo>
                  <a:cubicBezTo>
                    <a:pt x="9239" y="166878"/>
                    <a:pt x="0" y="140684"/>
                    <a:pt x="0" y="108109"/>
                  </a:cubicBezTo>
                  <a:cubicBezTo>
                    <a:pt x="0" y="75533"/>
                    <a:pt x="8954" y="49625"/>
                    <a:pt x="26860" y="29623"/>
                  </a:cubicBezTo>
                  <a:cubicBezTo>
                    <a:pt x="44863" y="9906"/>
                    <a:pt x="68866" y="0"/>
                    <a:pt x="98584" y="0"/>
                  </a:cubicBezTo>
                  <a:cubicBezTo>
                    <a:pt x="128302" y="0"/>
                    <a:pt x="152400" y="9620"/>
                    <a:pt x="169926" y="28765"/>
                  </a:cubicBezTo>
                  <a:cubicBezTo>
                    <a:pt x="187261" y="47815"/>
                    <a:pt x="195929" y="74200"/>
                    <a:pt x="195929" y="107918"/>
                  </a:cubicBezTo>
                  <a:lnTo>
                    <a:pt x="195739" y="119063"/>
                  </a:lnTo>
                  <a:close/>
                  <a:moveTo>
                    <a:pt x="147352" y="80296"/>
                  </a:moveTo>
                  <a:cubicBezTo>
                    <a:pt x="140779" y="55150"/>
                    <a:pt x="124873" y="42482"/>
                    <a:pt x="99727" y="42482"/>
                  </a:cubicBezTo>
                  <a:cubicBezTo>
                    <a:pt x="94012" y="42482"/>
                    <a:pt x="88582" y="43434"/>
                    <a:pt x="83534" y="45244"/>
                  </a:cubicBezTo>
                  <a:cubicBezTo>
                    <a:pt x="78486" y="46958"/>
                    <a:pt x="73914" y="49435"/>
                    <a:pt x="69723" y="52769"/>
                  </a:cubicBezTo>
                  <a:cubicBezTo>
                    <a:pt x="65627" y="56007"/>
                    <a:pt x="62198" y="59912"/>
                    <a:pt x="59246" y="64484"/>
                  </a:cubicBezTo>
                  <a:cubicBezTo>
                    <a:pt x="56293" y="69056"/>
                    <a:pt x="54102" y="74390"/>
                    <a:pt x="52578" y="80201"/>
                  </a:cubicBezTo>
                  <a:lnTo>
                    <a:pt x="147447" y="80201"/>
                  </a:lnTo>
                  <a:close/>
                </a:path>
              </a:pathLst>
            </a:custGeom>
            <a:solidFill>
              <a:schemeClr val="accent3"/>
            </a:solidFill>
            <a:ln w="0" cap="flat">
              <a:noFill/>
              <a:prstDash val="solid"/>
              <a:miter/>
            </a:ln>
          </p:spPr>
          <p:txBody>
            <a:bodyPr rtlCol="0" anchor="ctr"/>
            <a:lstStyle/>
            <a:p>
              <a:endParaRPr lang="es-ES" dirty="0"/>
            </a:p>
          </p:txBody>
        </p:sp>
      </p:grpSp>
      <p:grpSp>
        <p:nvGrpSpPr>
          <p:cNvPr id="2" name="Grupo 1">
            <a:extLst>
              <a:ext uri="{FF2B5EF4-FFF2-40B4-BE49-F238E27FC236}">
                <a16:creationId xmlns:a16="http://schemas.microsoft.com/office/drawing/2014/main" id="{EA488F1C-6801-8FA5-9A1B-18C34AEE3777}"/>
              </a:ext>
            </a:extLst>
          </p:cNvPr>
          <p:cNvGrpSpPr/>
          <p:nvPr userDrawn="1"/>
        </p:nvGrpSpPr>
        <p:grpSpPr>
          <a:xfrm>
            <a:off x="-337932" y="-943141"/>
            <a:ext cx="7373001" cy="1886282"/>
            <a:chOff x="-337932" y="-943141"/>
            <a:chExt cx="7373001" cy="1886282"/>
          </a:xfrm>
        </p:grpSpPr>
        <p:grpSp>
          <p:nvGrpSpPr>
            <p:cNvPr id="3" name="Grupo 2">
              <a:extLst>
                <a:ext uri="{FF2B5EF4-FFF2-40B4-BE49-F238E27FC236}">
                  <a16:creationId xmlns:a16="http://schemas.microsoft.com/office/drawing/2014/main" id="{4A639A6B-B02E-ADD8-96DF-CCBC58712B2D}"/>
                </a:ext>
              </a:extLst>
            </p:cNvPr>
            <p:cNvGrpSpPr/>
            <p:nvPr/>
          </p:nvGrpSpPr>
          <p:grpSpPr>
            <a:xfrm>
              <a:off x="-337932" y="-943141"/>
              <a:ext cx="7373001" cy="1886282"/>
              <a:chOff x="-193553" y="-891671"/>
              <a:chExt cx="8335417" cy="2132503"/>
            </a:xfrm>
          </p:grpSpPr>
          <p:sp>
            <p:nvSpPr>
              <p:cNvPr id="12" name="Forma libre: forma 11">
                <a:extLst>
                  <a:ext uri="{FF2B5EF4-FFF2-40B4-BE49-F238E27FC236}">
                    <a16:creationId xmlns:a16="http://schemas.microsoft.com/office/drawing/2014/main" id="{975DB123-88AC-84DC-8A9F-6044F5EFED85}"/>
                  </a:ext>
                </a:extLst>
              </p:cNvPr>
              <p:cNvSpPr/>
              <p:nvPr/>
            </p:nvSpPr>
            <p:spPr>
              <a:xfrm rot="21072818">
                <a:off x="-50932" y="-614270"/>
                <a:ext cx="8192796" cy="1855102"/>
              </a:xfrm>
              <a:custGeom>
                <a:avLst/>
                <a:gdLst>
                  <a:gd name="connsiteX0" fmla="*/ 8192796 w 8192796"/>
                  <a:gd name="connsiteY0" fmla="*/ 1243709 h 1855102"/>
                  <a:gd name="connsiteX1" fmla="*/ 8060201 w 8192796"/>
                  <a:gd name="connsiteY1" fmla="*/ 1304899 h 1855102"/>
                  <a:gd name="connsiteX2" fmla="*/ 5024689 w 8192796"/>
                  <a:gd name="connsiteY2" fmla="*/ 1854746 h 1855102"/>
                  <a:gd name="connsiteX3" fmla="*/ 2166085 w 8192796"/>
                  <a:gd name="connsiteY3" fmla="*/ 1040955 h 1855102"/>
                  <a:gd name="connsiteX4" fmla="*/ 176051 w 8192796"/>
                  <a:gd name="connsiteY4" fmla="*/ 888223 h 1855102"/>
                  <a:gd name="connsiteX5" fmla="*/ 41087 w 8192796"/>
                  <a:gd name="connsiteY5" fmla="*/ 930020 h 1855102"/>
                  <a:gd name="connsiteX6" fmla="*/ 0 w 8192796"/>
                  <a:gd name="connsiteY6" fmla="*/ 946272 h 1855102"/>
                  <a:gd name="connsiteX7" fmla="*/ 146261 w 8192796"/>
                  <a:gd name="connsiteY7" fmla="*/ 0 h 1855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2796" h="1855102">
                    <a:moveTo>
                      <a:pt x="8192796" y="1243709"/>
                    </a:moveTo>
                    <a:lnTo>
                      <a:pt x="8060201" y="1304899"/>
                    </a:lnTo>
                    <a:cubicBezTo>
                      <a:pt x="7032679" y="1741470"/>
                      <a:pt x="5899207" y="1862633"/>
                      <a:pt x="5024689" y="1854746"/>
                    </a:cubicBezTo>
                    <a:cubicBezTo>
                      <a:pt x="3625462" y="1842131"/>
                      <a:pt x="2865540" y="1409833"/>
                      <a:pt x="2166085" y="1040955"/>
                    </a:cubicBezTo>
                    <a:cubicBezTo>
                      <a:pt x="1466629" y="672074"/>
                      <a:pt x="853605" y="715591"/>
                      <a:pt x="176051" y="888223"/>
                    </a:cubicBezTo>
                    <a:cubicBezTo>
                      <a:pt x="133704" y="899013"/>
                      <a:pt x="88544" y="913096"/>
                      <a:pt x="41087" y="930020"/>
                    </a:cubicBezTo>
                    <a:lnTo>
                      <a:pt x="0" y="946272"/>
                    </a:lnTo>
                    <a:lnTo>
                      <a:pt x="146261" y="0"/>
                    </a:lnTo>
                    <a:close/>
                  </a:path>
                </a:pathLst>
              </a:custGeom>
              <a:gradFill>
                <a:gsLst>
                  <a:gs pos="71000">
                    <a:srgbClr val="70C8CA">
                      <a:alpha val="88000"/>
                    </a:srgbClr>
                  </a:gs>
                  <a:gs pos="100000">
                    <a:schemeClr val="accent3">
                      <a:alpha val="78000"/>
                    </a:schemeClr>
                  </a:gs>
                  <a:gs pos="0">
                    <a:schemeClr val="accent3">
                      <a:lumMod val="20000"/>
                      <a:lumOff val="80000"/>
                      <a:alpha val="0"/>
                    </a:schemeClr>
                  </a:gs>
                </a:gsLst>
                <a:lin ang="0" scaled="1"/>
              </a:gradFill>
              <a:ln w="0" cap="flat">
                <a:noFill/>
                <a:prstDash val="solid"/>
                <a:miter/>
              </a:ln>
            </p:spPr>
            <p:txBody>
              <a:bodyPr wrap="square" rtlCol="0" anchor="ctr">
                <a:noAutofit/>
              </a:bodyPr>
              <a:lstStyle/>
              <a:p>
                <a:endParaRPr lang="es-ES"/>
              </a:p>
            </p:txBody>
          </p:sp>
          <p:sp>
            <p:nvSpPr>
              <p:cNvPr id="13" name="Forma libre: forma 12">
                <a:extLst>
                  <a:ext uri="{FF2B5EF4-FFF2-40B4-BE49-F238E27FC236}">
                    <a16:creationId xmlns:a16="http://schemas.microsoft.com/office/drawing/2014/main" id="{05FCDD34-DF85-B606-697D-9316E861D1A4}"/>
                  </a:ext>
                </a:extLst>
              </p:cNvPr>
              <p:cNvSpPr/>
              <p:nvPr/>
            </p:nvSpPr>
            <p:spPr>
              <a:xfrm rot="20700000">
                <a:off x="-193553" y="-891671"/>
                <a:ext cx="7316526" cy="2080380"/>
              </a:xfrm>
              <a:custGeom>
                <a:avLst/>
                <a:gdLst>
                  <a:gd name="connsiteX0" fmla="*/ 7316526 w 7316526"/>
                  <a:gd name="connsiteY0" fmla="*/ 1866661 h 2080380"/>
                  <a:gd name="connsiteX1" fmla="*/ 7104404 w 7316526"/>
                  <a:gd name="connsiteY1" fmla="*/ 1914592 h 2080380"/>
                  <a:gd name="connsiteX2" fmla="*/ 5329421 w 7316526"/>
                  <a:gd name="connsiteY2" fmla="*/ 2080024 h 2080380"/>
                  <a:gd name="connsiteX3" fmla="*/ 2470817 w 7316526"/>
                  <a:gd name="connsiteY3" fmla="*/ 1266232 h 2080380"/>
                  <a:gd name="connsiteX4" fmla="*/ 480783 w 7316526"/>
                  <a:gd name="connsiteY4" fmla="*/ 1113500 h 2080380"/>
                  <a:gd name="connsiteX5" fmla="*/ 37663 w 7316526"/>
                  <a:gd name="connsiteY5" fmla="*/ 1287288 h 2080380"/>
                  <a:gd name="connsiteX6" fmla="*/ 0 w 7316526"/>
                  <a:gd name="connsiteY6" fmla="*/ 1306403 h 2080380"/>
                  <a:gd name="connsiteX7" fmla="*/ 350050 w 7316526"/>
                  <a:gd name="connsiteY7" fmla="*/ 0 h 2080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16526" h="2080380">
                    <a:moveTo>
                      <a:pt x="7316526" y="1866661"/>
                    </a:moveTo>
                    <a:lnTo>
                      <a:pt x="7104404" y="1914592"/>
                    </a:lnTo>
                    <a:cubicBezTo>
                      <a:pt x="6472066" y="2043030"/>
                      <a:pt x="5854132" y="2084755"/>
                      <a:pt x="5329421" y="2080024"/>
                    </a:cubicBezTo>
                    <a:cubicBezTo>
                      <a:pt x="3930194" y="2067408"/>
                      <a:pt x="3170272" y="1635109"/>
                      <a:pt x="2470817" y="1266232"/>
                    </a:cubicBezTo>
                    <a:cubicBezTo>
                      <a:pt x="1771362" y="897351"/>
                      <a:pt x="1158337" y="940868"/>
                      <a:pt x="480783" y="1113500"/>
                    </a:cubicBezTo>
                    <a:cubicBezTo>
                      <a:pt x="353742" y="1145869"/>
                      <a:pt x="201381" y="1207883"/>
                      <a:pt x="37663" y="1287288"/>
                    </a:cubicBezTo>
                    <a:lnTo>
                      <a:pt x="0" y="1306403"/>
                    </a:lnTo>
                    <a:lnTo>
                      <a:pt x="350050" y="0"/>
                    </a:lnTo>
                    <a:close/>
                  </a:path>
                </a:pathLst>
              </a:custGeom>
              <a:gradFill>
                <a:gsLst>
                  <a:gs pos="74000">
                    <a:schemeClr val="accent3"/>
                  </a:gs>
                  <a:gs pos="0">
                    <a:schemeClr val="accent3">
                      <a:lumMod val="20000"/>
                      <a:lumOff val="80000"/>
                      <a:alpha val="0"/>
                    </a:schemeClr>
                  </a:gs>
                </a:gsLst>
                <a:lin ang="0" scaled="1"/>
              </a:gradFill>
              <a:ln w="0" cap="flat">
                <a:noFill/>
                <a:prstDash val="solid"/>
                <a:miter/>
              </a:ln>
            </p:spPr>
            <p:txBody>
              <a:bodyPr wrap="square" rtlCol="0" anchor="ctr">
                <a:noAutofit/>
              </a:bodyPr>
              <a:lstStyle/>
              <a:p>
                <a:endParaRPr lang="es-ES"/>
              </a:p>
            </p:txBody>
          </p:sp>
          <p:sp>
            <p:nvSpPr>
              <p:cNvPr id="14" name="Forma libre: forma 13">
                <a:extLst>
                  <a:ext uri="{FF2B5EF4-FFF2-40B4-BE49-F238E27FC236}">
                    <a16:creationId xmlns:a16="http://schemas.microsoft.com/office/drawing/2014/main" id="{1AC7BFDD-D195-C126-9D1F-4E5B5C34B85C}"/>
                  </a:ext>
                </a:extLst>
              </p:cNvPr>
              <p:cNvSpPr/>
              <p:nvPr/>
            </p:nvSpPr>
            <p:spPr>
              <a:xfrm rot="20700000">
                <a:off x="-89446" y="-648584"/>
                <a:ext cx="6814005" cy="1586804"/>
              </a:xfrm>
              <a:custGeom>
                <a:avLst/>
                <a:gdLst>
                  <a:gd name="connsiteX0" fmla="*/ 6814005 w 6814005"/>
                  <a:gd name="connsiteY0" fmla="*/ 1556379 h 1586804"/>
                  <a:gd name="connsiteX1" fmla="*/ 6632405 w 6814005"/>
                  <a:gd name="connsiteY1" fmla="*/ 1569107 h 1586804"/>
                  <a:gd name="connsiteX2" fmla="*/ 5935910 w 6814005"/>
                  <a:gd name="connsiteY2" fmla="*/ 1586428 h 1586804"/>
                  <a:gd name="connsiteX3" fmla="*/ 2752705 w 6814005"/>
                  <a:gd name="connsiteY3" fmla="*/ 726890 h 1586804"/>
                  <a:gd name="connsiteX4" fmla="*/ 536699 w 6814005"/>
                  <a:gd name="connsiteY4" fmla="*/ 565572 h 1586804"/>
                  <a:gd name="connsiteX5" fmla="*/ 5278 w 6814005"/>
                  <a:gd name="connsiteY5" fmla="*/ 688590 h 1586804"/>
                  <a:gd name="connsiteX6" fmla="*/ 0 w 6814005"/>
                  <a:gd name="connsiteY6" fmla="*/ 690453 h 1586804"/>
                  <a:gd name="connsiteX7" fmla="*/ 80337 w 6814005"/>
                  <a:gd name="connsiteY7" fmla="*/ 390634 h 1586804"/>
                  <a:gd name="connsiteX8" fmla="*/ 120408 w 6814005"/>
                  <a:gd name="connsiteY8" fmla="*/ 377806 h 1586804"/>
                  <a:gd name="connsiteX9" fmla="*/ 785986 w 6814005"/>
                  <a:gd name="connsiteY9" fmla="*/ 104659 h 1586804"/>
                  <a:gd name="connsiteX10" fmla="*/ 1005518 w 6814005"/>
                  <a:gd name="connsiteY10" fmla="*/ 0 h 1586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14005" h="1586804">
                    <a:moveTo>
                      <a:pt x="6814005" y="1556379"/>
                    </a:moveTo>
                    <a:lnTo>
                      <a:pt x="6632405" y="1569107"/>
                    </a:lnTo>
                    <a:cubicBezTo>
                      <a:pt x="6388728" y="1583276"/>
                      <a:pt x="6155020" y="1588302"/>
                      <a:pt x="5935910" y="1586428"/>
                    </a:cubicBezTo>
                    <a:cubicBezTo>
                      <a:pt x="4377797" y="1573101"/>
                      <a:pt x="3531584" y="1116502"/>
                      <a:pt x="2752705" y="726890"/>
                    </a:cubicBezTo>
                    <a:cubicBezTo>
                      <a:pt x="1973827" y="337272"/>
                      <a:pt x="1530555" y="431258"/>
                      <a:pt x="536699" y="565572"/>
                    </a:cubicBezTo>
                    <a:cubicBezTo>
                      <a:pt x="350352" y="590756"/>
                      <a:pt x="172031" y="634359"/>
                      <a:pt x="5278" y="688590"/>
                    </a:cubicBezTo>
                    <a:lnTo>
                      <a:pt x="0" y="690453"/>
                    </a:lnTo>
                    <a:lnTo>
                      <a:pt x="80337" y="390634"/>
                    </a:lnTo>
                    <a:lnTo>
                      <a:pt x="120408" y="377806"/>
                    </a:lnTo>
                    <a:cubicBezTo>
                      <a:pt x="357141" y="295709"/>
                      <a:pt x="576375" y="201585"/>
                      <a:pt x="785986" y="104659"/>
                    </a:cubicBezTo>
                    <a:lnTo>
                      <a:pt x="1005518" y="0"/>
                    </a:lnTo>
                    <a:close/>
                  </a:path>
                </a:pathLst>
              </a:custGeom>
              <a:gradFill flip="none" rotWithShape="1">
                <a:gsLst>
                  <a:gs pos="100000">
                    <a:schemeClr val="bg1">
                      <a:alpha val="0"/>
                    </a:schemeClr>
                  </a:gs>
                  <a:gs pos="1000">
                    <a:schemeClr val="accent3">
                      <a:lumMod val="20000"/>
                      <a:lumOff val="80000"/>
                      <a:alpha val="0"/>
                    </a:schemeClr>
                  </a:gs>
                </a:gsLst>
                <a:lin ang="0" scaled="1"/>
                <a:tileRect/>
              </a:gradFill>
              <a:ln w="0" cap="flat">
                <a:noFill/>
                <a:prstDash val="solid"/>
                <a:miter/>
              </a:ln>
            </p:spPr>
            <p:txBody>
              <a:bodyPr wrap="square" rtlCol="0" anchor="ctr">
                <a:noAutofit/>
              </a:bodyPr>
              <a:lstStyle/>
              <a:p>
                <a:endParaRPr lang="es-ES"/>
              </a:p>
            </p:txBody>
          </p:sp>
        </p:grpSp>
        <p:pic>
          <p:nvPicPr>
            <p:cNvPr id="4" name="Imagen 3" descr="Fondo negro con letras blancas&#10;&#10;El contenido generado por IA puede ser incorrecto.">
              <a:extLst>
                <a:ext uri="{FF2B5EF4-FFF2-40B4-BE49-F238E27FC236}">
                  <a16:creationId xmlns:a16="http://schemas.microsoft.com/office/drawing/2014/main" id="{50A8F3B4-7D34-504F-DE97-DD079218E2AB}"/>
                </a:ext>
              </a:extLst>
            </p:cNvPr>
            <p:cNvPicPr>
              <a:picLocks noChangeAspect="1"/>
            </p:cNvPicPr>
            <p:nvPr/>
          </p:nvPicPr>
          <p:blipFill>
            <a:blip r:embed="rId2" cstate="hqprint">
              <a:alphaModFix amt="35000"/>
              <a:lum bright="70000" contrast="-70000"/>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rcRect/>
            <a:stretch/>
          </p:blipFill>
          <p:spPr>
            <a:xfrm>
              <a:off x="2652447" y="-771662"/>
              <a:ext cx="3340683" cy="1425078"/>
            </a:xfrm>
            <a:prstGeom prst="ellipse">
              <a:avLst/>
            </a:prstGeom>
          </p:spPr>
        </p:pic>
        <p:grpSp>
          <p:nvGrpSpPr>
            <p:cNvPr id="5" name="Grupo 4">
              <a:extLst>
                <a:ext uri="{FF2B5EF4-FFF2-40B4-BE49-F238E27FC236}">
                  <a16:creationId xmlns:a16="http://schemas.microsoft.com/office/drawing/2014/main" id="{0203B8F2-FC2D-AECE-104D-042BBB3C3115}"/>
                </a:ext>
              </a:extLst>
            </p:cNvPr>
            <p:cNvGrpSpPr/>
            <p:nvPr/>
          </p:nvGrpSpPr>
          <p:grpSpPr>
            <a:xfrm>
              <a:off x="-199820" y="-4138"/>
              <a:ext cx="3480992" cy="637210"/>
              <a:chOff x="761" y="2519988"/>
              <a:chExt cx="12133425" cy="2221072"/>
            </a:xfrm>
          </p:grpSpPr>
          <p:grpSp>
            <p:nvGrpSpPr>
              <p:cNvPr id="6" name="Grupo 5">
                <a:extLst>
                  <a:ext uri="{FF2B5EF4-FFF2-40B4-BE49-F238E27FC236}">
                    <a16:creationId xmlns:a16="http://schemas.microsoft.com/office/drawing/2014/main" id="{89DCFD85-48E6-9261-2874-642F7BB2E49F}"/>
                  </a:ext>
                </a:extLst>
              </p:cNvPr>
              <p:cNvGrpSpPr/>
              <p:nvPr/>
            </p:nvGrpSpPr>
            <p:grpSpPr>
              <a:xfrm>
                <a:off x="630209" y="2519988"/>
                <a:ext cx="11503977" cy="2221072"/>
                <a:chOff x="630209" y="2519988"/>
                <a:chExt cx="11503977" cy="2221072"/>
              </a:xfrm>
            </p:grpSpPr>
            <p:sp>
              <p:nvSpPr>
                <p:cNvPr id="8" name="Forma libre: forma 7">
                  <a:extLst>
                    <a:ext uri="{FF2B5EF4-FFF2-40B4-BE49-F238E27FC236}">
                      <a16:creationId xmlns:a16="http://schemas.microsoft.com/office/drawing/2014/main" id="{C0BED457-4C7D-EEE7-BDB0-10C24363A85A}"/>
                    </a:ext>
                  </a:extLst>
                </p:cNvPr>
                <p:cNvSpPr/>
                <p:nvPr/>
              </p:nvSpPr>
              <p:spPr>
                <a:xfrm>
                  <a:off x="630209" y="2604327"/>
                  <a:ext cx="7373846" cy="776908"/>
                </a:xfrm>
                <a:custGeom>
                  <a:avLst/>
                  <a:gdLst>
                    <a:gd name="connsiteX0" fmla="*/ 7373846 w 7373846"/>
                    <a:gd name="connsiteY0" fmla="*/ 388287 h 776908"/>
                    <a:gd name="connsiteX1" fmla="*/ 6985499 w 7373846"/>
                    <a:gd name="connsiteY1" fmla="*/ 0 h 776908"/>
                    <a:gd name="connsiteX2" fmla="*/ 6641064 w 7373846"/>
                    <a:gd name="connsiteY2" fmla="*/ 0 h 776908"/>
                    <a:gd name="connsiteX3" fmla="*/ 6641064 w 7373846"/>
                    <a:gd name="connsiteY3" fmla="*/ 61 h 776908"/>
                    <a:gd name="connsiteX4" fmla="*/ 6907613 w 7373846"/>
                    <a:gd name="connsiteY4" fmla="*/ 266641 h 776908"/>
                    <a:gd name="connsiteX5" fmla="*/ 0 w 7373846"/>
                    <a:gd name="connsiteY5" fmla="*/ 266641 h 776908"/>
                    <a:gd name="connsiteX6" fmla="*/ 0 w 7373846"/>
                    <a:gd name="connsiteY6" fmla="*/ 510268 h 776908"/>
                    <a:gd name="connsiteX7" fmla="*/ 6907309 w 7373846"/>
                    <a:gd name="connsiteY7" fmla="*/ 510268 h 776908"/>
                    <a:gd name="connsiteX8" fmla="*/ 6641064 w 7373846"/>
                    <a:gd name="connsiteY8" fmla="*/ 776513 h 776908"/>
                    <a:gd name="connsiteX9" fmla="*/ 6641064 w 7373846"/>
                    <a:gd name="connsiteY9" fmla="*/ 776909 h 776908"/>
                    <a:gd name="connsiteX10" fmla="*/ 6985225 w 7373846"/>
                    <a:gd name="connsiteY10" fmla="*/ 776909 h 776908"/>
                    <a:gd name="connsiteX11" fmla="*/ 7373846 w 7373846"/>
                    <a:gd name="connsiteY11" fmla="*/ 388287 h 776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73846" h="776908">
                      <a:moveTo>
                        <a:pt x="7373846" y="388287"/>
                      </a:moveTo>
                      <a:lnTo>
                        <a:pt x="6985499" y="0"/>
                      </a:lnTo>
                      <a:lnTo>
                        <a:pt x="6641064" y="0"/>
                      </a:lnTo>
                      <a:lnTo>
                        <a:pt x="6641064" y="61"/>
                      </a:lnTo>
                      <a:lnTo>
                        <a:pt x="6907613" y="266641"/>
                      </a:lnTo>
                      <a:lnTo>
                        <a:pt x="0" y="266641"/>
                      </a:lnTo>
                      <a:lnTo>
                        <a:pt x="0" y="510268"/>
                      </a:lnTo>
                      <a:lnTo>
                        <a:pt x="6907309" y="510268"/>
                      </a:lnTo>
                      <a:lnTo>
                        <a:pt x="6641064" y="776513"/>
                      </a:lnTo>
                      <a:lnTo>
                        <a:pt x="6641064" y="776909"/>
                      </a:lnTo>
                      <a:lnTo>
                        <a:pt x="6985225" y="776909"/>
                      </a:lnTo>
                      <a:lnTo>
                        <a:pt x="7373846" y="388287"/>
                      </a:lnTo>
                      <a:close/>
                    </a:path>
                  </a:pathLst>
                </a:custGeom>
                <a:gradFill>
                  <a:gsLst>
                    <a:gs pos="71000">
                      <a:srgbClr val="70C8CA">
                        <a:alpha val="88000"/>
                      </a:srgbClr>
                    </a:gs>
                    <a:gs pos="100000">
                      <a:schemeClr val="accent3">
                        <a:alpha val="78000"/>
                      </a:schemeClr>
                    </a:gs>
                    <a:gs pos="0">
                      <a:schemeClr val="accent3">
                        <a:lumMod val="20000"/>
                        <a:lumOff val="80000"/>
                        <a:alpha val="0"/>
                      </a:schemeClr>
                    </a:gs>
                  </a:gsLst>
                  <a:lin ang="0" scaled="1"/>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s-ES"/>
                </a:p>
              </p:txBody>
            </p:sp>
            <p:sp>
              <p:nvSpPr>
                <p:cNvPr id="9" name="Forma libre: forma 8">
                  <a:extLst>
                    <a:ext uri="{FF2B5EF4-FFF2-40B4-BE49-F238E27FC236}">
                      <a16:creationId xmlns:a16="http://schemas.microsoft.com/office/drawing/2014/main" id="{916132B6-49C2-EDD2-7135-AA6CDB1623E6}"/>
                    </a:ext>
                  </a:extLst>
                </p:cNvPr>
                <p:cNvSpPr/>
                <p:nvPr/>
              </p:nvSpPr>
              <p:spPr>
                <a:xfrm>
                  <a:off x="1436810" y="2721196"/>
                  <a:ext cx="7945881" cy="1150475"/>
                </a:xfrm>
                <a:custGeom>
                  <a:avLst/>
                  <a:gdLst>
                    <a:gd name="connsiteX0" fmla="*/ 7945882 w 7945881"/>
                    <a:gd name="connsiteY0" fmla="*/ 574988 h 1150477"/>
                    <a:gd name="connsiteX1" fmla="*/ 7370848 w 7945881"/>
                    <a:gd name="connsiteY1" fmla="*/ 0 h 1150477"/>
                    <a:gd name="connsiteX2" fmla="*/ 6860778 w 7945881"/>
                    <a:gd name="connsiteY2" fmla="*/ 0 h 1150477"/>
                    <a:gd name="connsiteX3" fmla="*/ 6860778 w 7945881"/>
                    <a:gd name="connsiteY3" fmla="*/ 107 h 1150477"/>
                    <a:gd name="connsiteX4" fmla="*/ 7255503 w 7945881"/>
                    <a:gd name="connsiteY4" fmla="*/ 394832 h 1150477"/>
                    <a:gd name="connsiteX5" fmla="*/ 0 w 7945881"/>
                    <a:gd name="connsiteY5" fmla="*/ 394832 h 1150477"/>
                    <a:gd name="connsiteX6" fmla="*/ 0 w 7945881"/>
                    <a:gd name="connsiteY6" fmla="*/ 755600 h 1150477"/>
                    <a:gd name="connsiteX7" fmla="*/ 7255032 w 7945881"/>
                    <a:gd name="connsiteY7" fmla="*/ 755600 h 1150477"/>
                    <a:gd name="connsiteX8" fmla="*/ 6860778 w 7945881"/>
                    <a:gd name="connsiteY8" fmla="*/ 1149884 h 1150477"/>
                    <a:gd name="connsiteX9" fmla="*/ 6860778 w 7945881"/>
                    <a:gd name="connsiteY9" fmla="*/ 1150477 h 1150477"/>
                    <a:gd name="connsiteX10" fmla="*/ 7370407 w 7945881"/>
                    <a:gd name="connsiteY10" fmla="*/ 1150477 h 1150477"/>
                    <a:gd name="connsiteX11" fmla="*/ 7945882 w 7945881"/>
                    <a:gd name="connsiteY11" fmla="*/ 574988 h 115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45881" h="1150477">
                      <a:moveTo>
                        <a:pt x="7945882" y="574988"/>
                      </a:moveTo>
                      <a:lnTo>
                        <a:pt x="7370848" y="0"/>
                      </a:lnTo>
                      <a:lnTo>
                        <a:pt x="6860778" y="0"/>
                      </a:lnTo>
                      <a:lnTo>
                        <a:pt x="6860778" y="107"/>
                      </a:lnTo>
                      <a:lnTo>
                        <a:pt x="7255503" y="394832"/>
                      </a:lnTo>
                      <a:lnTo>
                        <a:pt x="0" y="394832"/>
                      </a:lnTo>
                      <a:lnTo>
                        <a:pt x="0" y="755600"/>
                      </a:lnTo>
                      <a:lnTo>
                        <a:pt x="7255032" y="755600"/>
                      </a:lnTo>
                      <a:lnTo>
                        <a:pt x="6860778" y="1149884"/>
                      </a:lnTo>
                      <a:lnTo>
                        <a:pt x="6860778" y="1150477"/>
                      </a:lnTo>
                      <a:lnTo>
                        <a:pt x="7370407" y="1150477"/>
                      </a:lnTo>
                      <a:lnTo>
                        <a:pt x="7945882" y="574988"/>
                      </a:lnTo>
                      <a:close/>
                    </a:path>
                  </a:pathLst>
                </a:custGeom>
                <a:gradFill>
                  <a:gsLst>
                    <a:gs pos="71000">
                      <a:srgbClr val="70C8CA">
                        <a:alpha val="88000"/>
                      </a:srgbClr>
                    </a:gs>
                    <a:gs pos="100000">
                      <a:schemeClr val="accent3">
                        <a:alpha val="78000"/>
                      </a:schemeClr>
                    </a:gs>
                    <a:gs pos="0">
                      <a:schemeClr val="accent3">
                        <a:lumMod val="20000"/>
                        <a:lumOff val="80000"/>
                        <a:alpha val="0"/>
                      </a:schemeClr>
                    </a:gs>
                  </a:gsLst>
                  <a:lin ang="0" scaled="1"/>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s-ES"/>
                </a:p>
              </p:txBody>
            </p:sp>
            <p:sp>
              <p:nvSpPr>
                <p:cNvPr id="10" name="Forma libre: forma 9">
                  <a:extLst>
                    <a:ext uri="{FF2B5EF4-FFF2-40B4-BE49-F238E27FC236}">
                      <a16:creationId xmlns:a16="http://schemas.microsoft.com/office/drawing/2014/main" id="{73D1B85D-FDAA-C40C-A4C8-6BC6D831EFFF}"/>
                    </a:ext>
                  </a:extLst>
                </p:cNvPr>
                <p:cNvSpPr/>
                <p:nvPr/>
              </p:nvSpPr>
              <p:spPr>
                <a:xfrm>
                  <a:off x="1517757" y="2519988"/>
                  <a:ext cx="4601663" cy="666266"/>
                </a:xfrm>
                <a:custGeom>
                  <a:avLst/>
                  <a:gdLst>
                    <a:gd name="connsiteX0" fmla="*/ 4601666 w 4601665"/>
                    <a:gd name="connsiteY0" fmla="*/ 332989 h 666267"/>
                    <a:gd name="connsiteX1" fmla="*/ 4268646 w 4601665"/>
                    <a:gd name="connsiteY1" fmla="*/ 0 h 666267"/>
                    <a:gd name="connsiteX2" fmla="*/ 3973237 w 4601665"/>
                    <a:gd name="connsiteY2" fmla="*/ 0 h 666267"/>
                    <a:gd name="connsiteX3" fmla="*/ 3973237 w 4601665"/>
                    <a:gd name="connsiteY3" fmla="*/ 61 h 666267"/>
                    <a:gd name="connsiteX4" fmla="*/ 4201857 w 4601665"/>
                    <a:gd name="connsiteY4" fmla="*/ 228665 h 666267"/>
                    <a:gd name="connsiteX5" fmla="*/ 0 w 4601665"/>
                    <a:gd name="connsiteY5" fmla="*/ 228665 h 666267"/>
                    <a:gd name="connsiteX6" fmla="*/ 0 w 4601665"/>
                    <a:gd name="connsiteY6" fmla="*/ 437603 h 666267"/>
                    <a:gd name="connsiteX7" fmla="*/ 4201567 w 4601665"/>
                    <a:gd name="connsiteY7" fmla="*/ 437603 h 666267"/>
                    <a:gd name="connsiteX8" fmla="*/ 3973237 w 4601665"/>
                    <a:gd name="connsiteY8" fmla="*/ 665948 h 666267"/>
                    <a:gd name="connsiteX9" fmla="*/ 3973237 w 4601665"/>
                    <a:gd name="connsiteY9" fmla="*/ 666268 h 666267"/>
                    <a:gd name="connsiteX10" fmla="*/ 4268387 w 4601665"/>
                    <a:gd name="connsiteY10" fmla="*/ 666268 h 666267"/>
                    <a:gd name="connsiteX11" fmla="*/ 4601666 w 4601665"/>
                    <a:gd name="connsiteY11" fmla="*/ 332989 h 666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01665" h="666267">
                      <a:moveTo>
                        <a:pt x="4601666" y="332989"/>
                      </a:moveTo>
                      <a:lnTo>
                        <a:pt x="4268646" y="0"/>
                      </a:lnTo>
                      <a:lnTo>
                        <a:pt x="3973237" y="0"/>
                      </a:lnTo>
                      <a:lnTo>
                        <a:pt x="3973237" y="61"/>
                      </a:lnTo>
                      <a:lnTo>
                        <a:pt x="4201857" y="228665"/>
                      </a:lnTo>
                      <a:lnTo>
                        <a:pt x="0" y="228665"/>
                      </a:lnTo>
                      <a:lnTo>
                        <a:pt x="0" y="437603"/>
                      </a:lnTo>
                      <a:lnTo>
                        <a:pt x="4201567" y="437603"/>
                      </a:lnTo>
                      <a:lnTo>
                        <a:pt x="3973237" y="665948"/>
                      </a:lnTo>
                      <a:lnTo>
                        <a:pt x="3973237" y="666268"/>
                      </a:lnTo>
                      <a:lnTo>
                        <a:pt x="4268387" y="666268"/>
                      </a:lnTo>
                      <a:lnTo>
                        <a:pt x="4601666" y="332989"/>
                      </a:lnTo>
                      <a:close/>
                    </a:path>
                  </a:pathLst>
                </a:custGeom>
                <a:gradFill>
                  <a:gsLst>
                    <a:gs pos="71000">
                      <a:srgbClr val="70C8CA">
                        <a:alpha val="88000"/>
                      </a:srgbClr>
                    </a:gs>
                    <a:gs pos="100000">
                      <a:schemeClr val="accent3">
                        <a:alpha val="78000"/>
                      </a:schemeClr>
                    </a:gs>
                    <a:gs pos="0">
                      <a:schemeClr val="accent3">
                        <a:lumMod val="20000"/>
                        <a:lumOff val="80000"/>
                        <a:alpha val="0"/>
                      </a:schemeClr>
                    </a:gs>
                  </a:gsLst>
                  <a:lin ang="0" scaled="1"/>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s-ES"/>
                </a:p>
              </p:txBody>
            </p:sp>
            <p:sp>
              <p:nvSpPr>
                <p:cNvPr id="11" name="Forma libre: forma 10">
                  <a:extLst>
                    <a:ext uri="{FF2B5EF4-FFF2-40B4-BE49-F238E27FC236}">
                      <a16:creationId xmlns:a16="http://schemas.microsoft.com/office/drawing/2014/main" id="{2DA67ACB-3DD0-828D-6519-71D507A21D19}"/>
                    </a:ext>
                  </a:extLst>
                </p:cNvPr>
                <p:cNvSpPr/>
                <p:nvPr/>
              </p:nvSpPr>
              <p:spPr>
                <a:xfrm>
                  <a:off x="2521731" y="2618770"/>
                  <a:ext cx="9612455" cy="2122290"/>
                </a:xfrm>
                <a:custGeom>
                  <a:avLst/>
                  <a:gdLst>
                    <a:gd name="connsiteX0" fmla="*/ 8551646 w 9612456"/>
                    <a:gd name="connsiteY0" fmla="*/ 0 h 2122290"/>
                    <a:gd name="connsiteX1" fmla="*/ 7610701 w 9612456"/>
                    <a:gd name="connsiteY1" fmla="*/ 0 h 2122290"/>
                    <a:gd name="connsiteX2" fmla="*/ 7610701 w 9612456"/>
                    <a:gd name="connsiteY2" fmla="*/ 198 h 2122290"/>
                    <a:gd name="connsiteX3" fmla="*/ 8338856 w 9612456"/>
                    <a:gd name="connsiteY3" fmla="*/ 728354 h 2122290"/>
                    <a:gd name="connsiteX4" fmla="*/ 0 w 9612456"/>
                    <a:gd name="connsiteY4" fmla="*/ 728354 h 2122290"/>
                    <a:gd name="connsiteX5" fmla="*/ 68418 w 9612456"/>
                    <a:gd name="connsiteY5" fmla="*/ 1393876 h 2122290"/>
                    <a:gd name="connsiteX6" fmla="*/ 8337989 w 9612456"/>
                    <a:gd name="connsiteY6" fmla="*/ 1393876 h 2122290"/>
                    <a:gd name="connsiteX7" fmla="*/ 7610715 w 9612456"/>
                    <a:gd name="connsiteY7" fmla="*/ 2121195 h 2122290"/>
                    <a:gd name="connsiteX8" fmla="*/ 7610715 w 9612456"/>
                    <a:gd name="connsiteY8" fmla="*/ 2122291 h 2122290"/>
                    <a:gd name="connsiteX9" fmla="*/ 8550854 w 9612456"/>
                    <a:gd name="connsiteY9" fmla="*/ 2122291 h 2122290"/>
                    <a:gd name="connsiteX10" fmla="*/ 9612456 w 9612456"/>
                    <a:gd name="connsiteY10" fmla="*/ 1060704 h 2122290"/>
                    <a:gd name="connsiteX11" fmla="*/ 8551646 w 9612456"/>
                    <a:gd name="connsiteY11" fmla="*/ 15 h 2122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12456" h="2122290">
                      <a:moveTo>
                        <a:pt x="8551646" y="0"/>
                      </a:moveTo>
                      <a:lnTo>
                        <a:pt x="7610701" y="0"/>
                      </a:lnTo>
                      <a:lnTo>
                        <a:pt x="7610701" y="198"/>
                      </a:lnTo>
                      <a:lnTo>
                        <a:pt x="8338856" y="728354"/>
                      </a:lnTo>
                      <a:lnTo>
                        <a:pt x="0" y="728354"/>
                      </a:lnTo>
                      <a:cubicBezTo>
                        <a:pt x="25845" y="949636"/>
                        <a:pt x="46241" y="1171924"/>
                        <a:pt x="68418" y="1393876"/>
                      </a:cubicBezTo>
                      <a:lnTo>
                        <a:pt x="8337989" y="1393876"/>
                      </a:lnTo>
                      <a:lnTo>
                        <a:pt x="7610715" y="2121195"/>
                      </a:lnTo>
                      <a:lnTo>
                        <a:pt x="7610715" y="2122291"/>
                      </a:lnTo>
                      <a:lnTo>
                        <a:pt x="8550854" y="2122291"/>
                      </a:lnTo>
                      <a:lnTo>
                        <a:pt x="9612456" y="1060704"/>
                      </a:lnTo>
                      <a:lnTo>
                        <a:pt x="8551646" y="15"/>
                      </a:lnTo>
                      <a:close/>
                    </a:path>
                  </a:pathLst>
                </a:custGeom>
                <a:gradFill>
                  <a:gsLst>
                    <a:gs pos="71000">
                      <a:srgbClr val="70C8CA">
                        <a:alpha val="88000"/>
                      </a:srgbClr>
                    </a:gs>
                    <a:gs pos="100000">
                      <a:schemeClr val="accent3">
                        <a:alpha val="78000"/>
                      </a:schemeClr>
                    </a:gs>
                    <a:gs pos="0">
                      <a:schemeClr val="accent3">
                        <a:lumMod val="20000"/>
                        <a:lumOff val="80000"/>
                        <a:alpha val="0"/>
                      </a:schemeClr>
                    </a:gs>
                  </a:gsLst>
                  <a:lin ang="0" scaled="1"/>
                </a:gradFill>
                <a:ln w="0" cap="flat">
                  <a:noFill/>
                  <a:prstDash val="solid"/>
                  <a:miter/>
                </a:ln>
              </p:spPr>
              <p:txBody>
                <a:bodyPr wrap="square" rtlCol="0" anchor="ctr">
                  <a:noAutofit/>
                </a:bodyPr>
                <a:lstStyle/>
                <a:p>
                  <a:endParaRPr lang="es-ES"/>
                </a:p>
              </p:txBody>
            </p:sp>
          </p:grpSp>
          <p:sp>
            <p:nvSpPr>
              <p:cNvPr id="7" name="Forma libre: forma 6">
                <a:extLst>
                  <a:ext uri="{FF2B5EF4-FFF2-40B4-BE49-F238E27FC236}">
                    <a16:creationId xmlns:a16="http://schemas.microsoft.com/office/drawing/2014/main" id="{11376765-A7AC-59BE-235F-15CD1AB3BE26}"/>
                  </a:ext>
                </a:extLst>
              </p:cNvPr>
              <p:cNvSpPr/>
              <p:nvPr/>
            </p:nvSpPr>
            <p:spPr>
              <a:xfrm>
                <a:off x="761" y="3189566"/>
                <a:ext cx="5244973" cy="552607"/>
              </a:xfrm>
              <a:custGeom>
                <a:avLst/>
                <a:gdLst>
                  <a:gd name="connsiteX0" fmla="*/ 7805848 w 7805848"/>
                  <a:gd name="connsiteY0" fmla="*/ 411058 h 822419"/>
                  <a:gd name="connsiteX1" fmla="*/ 7394745 w 7805848"/>
                  <a:gd name="connsiteY1" fmla="*/ 0 h 822419"/>
                  <a:gd name="connsiteX2" fmla="*/ 7030127 w 7805848"/>
                  <a:gd name="connsiteY2" fmla="*/ 0 h 822419"/>
                  <a:gd name="connsiteX3" fmla="*/ 7030127 w 7805848"/>
                  <a:gd name="connsiteY3" fmla="*/ 76 h 822419"/>
                  <a:gd name="connsiteX4" fmla="*/ 7312308 w 7805848"/>
                  <a:gd name="connsiteY4" fmla="*/ 282258 h 822419"/>
                  <a:gd name="connsiteX5" fmla="*/ 0 w 7805848"/>
                  <a:gd name="connsiteY5" fmla="*/ 282258 h 822419"/>
                  <a:gd name="connsiteX6" fmla="*/ 0 w 7805848"/>
                  <a:gd name="connsiteY6" fmla="*/ 540177 h 822419"/>
                  <a:gd name="connsiteX7" fmla="*/ 7311973 w 7805848"/>
                  <a:gd name="connsiteY7" fmla="*/ 540177 h 822419"/>
                  <a:gd name="connsiteX8" fmla="*/ 7030127 w 7805848"/>
                  <a:gd name="connsiteY8" fmla="*/ 821994 h 822419"/>
                  <a:gd name="connsiteX9" fmla="*/ 7030127 w 7805848"/>
                  <a:gd name="connsiteY9" fmla="*/ 822420 h 822419"/>
                  <a:gd name="connsiteX10" fmla="*/ 7394456 w 7805848"/>
                  <a:gd name="connsiteY10" fmla="*/ 822420 h 822419"/>
                  <a:gd name="connsiteX11" fmla="*/ 7805848 w 7805848"/>
                  <a:gd name="connsiteY11" fmla="*/ 411058 h 82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05848" h="822419">
                    <a:moveTo>
                      <a:pt x="7805848" y="411058"/>
                    </a:moveTo>
                    <a:lnTo>
                      <a:pt x="7394745" y="0"/>
                    </a:lnTo>
                    <a:lnTo>
                      <a:pt x="7030127" y="0"/>
                    </a:lnTo>
                    <a:lnTo>
                      <a:pt x="7030127" y="76"/>
                    </a:lnTo>
                    <a:lnTo>
                      <a:pt x="7312308" y="282258"/>
                    </a:lnTo>
                    <a:lnTo>
                      <a:pt x="0" y="282258"/>
                    </a:lnTo>
                    <a:lnTo>
                      <a:pt x="0" y="540177"/>
                    </a:lnTo>
                    <a:lnTo>
                      <a:pt x="7311973" y="540177"/>
                    </a:lnTo>
                    <a:lnTo>
                      <a:pt x="7030127" y="821994"/>
                    </a:lnTo>
                    <a:lnTo>
                      <a:pt x="7030127" y="822420"/>
                    </a:lnTo>
                    <a:lnTo>
                      <a:pt x="7394456" y="822420"/>
                    </a:lnTo>
                    <a:lnTo>
                      <a:pt x="7805848" y="411058"/>
                    </a:lnTo>
                    <a:close/>
                  </a:path>
                </a:pathLst>
              </a:custGeom>
              <a:gradFill>
                <a:gsLst>
                  <a:gs pos="74000">
                    <a:schemeClr val="accent3">
                      <a:alpha val="58000"/>
                    </a:schemeClr>
                  </a:gs>
                  <a:gs pos="0">
                    <a:schemeClr val="accent3">
                      <a:lumMod val="20000"/>
                      <a:lumOff val="80000"/>
                      <a:alpha val="0"/>
                    </a:schemeClr>
                  </a:gs>
                </a:gsLst>
                <a:lin ang="1500000" scaled="0"/>
              </a:gradFill>
              <a:ln w="0" cap="flat">
                <a:noFill/>
                <a:prstDash val="solid"/>
                <a:miter/>
              </a:ln>
            </p:spPr>
            <p:txBody>
              <a:bodyPr wrap="square" rtlCol="0" anchor="ctr">
                <a:noAutofit/>
              </a:bodyPr>
              <a:lstStyle/>
              <a:p>
                <a:endParaRPr lang="es-ES"/>
              </a:p>
            </p:txBody>
          </p:sp>
        </p:grpSp>
      </p:grpSp>
      <p:sp>
        <p:nvSpPr>
          <p:cNvPr id="15" name="CuadroTexto 14">
            <a:extLst>
              <a:ext uri="{FF2B5EF4-FFF2-40B4-BE49-F238E27FC236}">
                <a16:creationId xmlns:a16="http://schemas.microsoft.com/office/drawing/2014/main" id="{25D0A8FC-3E66-74CA-AF19-81467202D7F9}"/>
              </a:ext>
            </a:extLst>
          </p:cNvPr>
          <p:cNvSpPr txBox="1"/>
          <p:nvPr userDrawn="1"/>
        </p:nvSpPr>
        <p:spPr>
          <a:xfrm>
            <a:off x="8068820" y="355940"/>
            <a:ext cx="3433571" cy="246221"/>
          </a:xfrm>
          <a:prstGeom prst="rect">
            <a:avLst/>
          </a:prstGeom>
          <a:noFill/>
        </p:spPr>
        <p:txBody>
          <a:bodyPr wrap="square" rtlCol="0">
            <a:spAutoFit/>
          </a:bodyPr>
          <a:lstStyle/>
          <a:p>
            <a:pPr algn="r"/>
            <a:r>
              <a:rPr lang="es-ES" sz="1000" dirty="0">
                <a:solidFill>
                  <a:schemeClr val="accent3"/>
                </a:solidFill>
              </a:rPr>
              <a:t>EXPERIENCIA DE USUARIO (UX)</a:t>
            </a:r>
          </a:p>
        </p:txBody>
      </p:sp>
      <p:grpSp>
        <p:nvGrpSpPr>
          <p:cNvPr id="19" name="Grupo 18">
            <a:extLst>
              <a:ext uri="{FF2B5EF4-FFF2-40B4-BE49-F238E27FC236}">
                <a16:creationId xmlns:a16="http://schemas.microsoft.com/office/drawing/2014/main" id="{0CE2D10F-D03D-2099-8FEE-B0EE41EE229A}"/>
              </a:ext>
            </a:extLst>
          </p:cNvPr>
          <p:cNvGrpSpPr/>
          <p:nvPr userDrawn="1"/>
        </p:nvGrpSpPr>
        <p:grpSpPr>
          <a:xfrm>
            <a:off x="7274652" y="-76200"/>
            <a:ext cx="2259100" cy="714375"/>
            <a:chOff x="7818350" y="-76200"/>
            <a:chExt cx="2259100" cy="714375"/>
          </a:xfrm>
        </p:grpSpPr>
        <p:grpSp>
          <p:nvGrpSpPr>
            <p:cNvPr id="20" name="Grupo 19">
              <a:extLst>
                <a:ext uri="{FF2B5EF4-FFF2-40B4-BE49-F238E27FC236}">
                  <a16:creationId xmlns:a16="http://schemas.microsoft.com/office/drawing/2014/main" id="{7B9346DA-45BF-645E-F1C5-A4D6F5852DFD}"/>
                </a:ext>
              </a:extLst>
            </p:cNvPr>
            <p:cNvGrpSpPr/>
            <p:nvPr/>
          </p:nvGrpSpPr>
          <p:grpSpPr>
            <a:xfrm>
              <a:off x="9243603" y="367492"/>
              <a:ext cx="694081" cy="196087"/>
              <a:chOff x="3001619" y="-635511"/>
              <a:chExt cx="835493" cy="236038"/>
            </a:xfrm>
          </p:grpSpPr>
          <p:sp>
            <p:nvSpPr>
              <p:cNvPr id="26" name="Elipse 25">
                <a:extLst>
                  <a:ext uri="{FF2B5EF4-FFF2-40B4-BE49-F238E27FC236}">
                    <a16:creationId xmlns:a16="http://schemas.microsoft.com/office/drawing/2014/main" id="{F130B9A1-E6BC-119C-2526-CAA814325E21}"/>
                  </a:ext>
                </a:extLst>
              </p:cNvPr>
              <p:cNvSpPr/>
              <p:nvPr/>
            </p:nvSpPr>
            <p:spPr>
              <a:xfrm>
                <a:off x="3001619" y="-635511"/>
                <a:ext cx="236038" cy="236038"/>
              </a:xfrm>
              <a:prstGeom prst="ellipse">
                <a:avLst/>
              </a:prstGeom>
              <a:no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s-ES" sz="1000" dirty="0">
                    <a:solidFill>
                      <a:schemeClr val="bg2">
                        <a:lumMod val="75000"/>
                      </a:schemeClr>
                    </a:solidFill>
                  </a:rPr>
                  <a:t>1</a:t>
                </a:r>
              </a:p>
            </p:txBody>
          </p:sp>
          <p:sp>
            <p:nvSpPr>
              <p:cNvPr id="30" name="Elipse 29">
                <a:extLst>
                  <a:ext uri="{FF2B5EF4-FFF2-40B4-BE49-F238E27FC236}">
                    <a16:creationId xmlns:a16="http://schemas.microsoft.com/office/drawing/2014/main" id="{3705ECEC-A09D-B2CD-C574-63A1AF41A22D}"/>
                  </a:ext>
                </a:extLst>
              </p:cNvPr>
              <p:cNvSpPr/>
              <p:nvPr/>
            </p:nvSpPr>
            <p:spPr>
              <a:xfrm>
                <a:off x="3301346" y="-635511"/>
                <a:ext cx="236038" cy="2360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s-ES" sz="1000" b="1" dirty="0">
                    <a:solidFill>
                      <a:schemeClr val="tx1"/>
                    </a:solidFill>
                    <a:latin typeface="+mj-lt"/>
                  </a:rPr>
                  <a:t>2</a:t>
                </a:r>
              </a:p>
            </p:txBody>
          </p:sp>
          <p:sp>
            <p:nvSpPr>
              <p:cNvPr id="32" name="Elipse 31">
                <a:extLst>
                  <a:ext uri="{FF2B5EF4-FFF2-40B4-BE49-F238E27FC236}">
                    <a16:creationId xmlns:a16="http://schemas.microsoft.com/office/drawing/2014/main" id="{2DC12723-0F9D-430A-192A-12F4150C0249}"/>
                  </a:ext>
                </a:extLst>
              </p:cNvPr>
              <p:cNvSpPr/>
              <p:nvPr/>
            </p:nvSpPr>
            <p:spPr>
              <a:xfrm>
                <a:off x="3601074" y="-635511"/>
                <a:ext cx="236038" cy="236038"/>
              </a:xfrm>
              <a:prstGeom prst="ellipse">
                <a:avLst/>
              </a:prstGeom>
              <a:no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s-ES" sz="1000" dirty="0">
                    <a:solidFill>
                      <a:schemeClr val="bg2">
                        <a:lumMod val="75000"/>
                      </a:schemeClr>
                    </a:solidFill>
                  </a:rPr>
                  <a:t>3</a:t>
                </a:r>
              </a:p>
            </p:txBody>
          </p:sp>
        </p:grpSp>
        <p:sp>
          <p:nvSpPr>
            <p:cNvPr id="21" name="CuadroTexto 20">
              <a:extLst>
                <a:ext uri="{FF2B5EF4-FFF2-40B4-BE49-F238E27FC236}">
                  <a16:creationId xmlns:a16="http://schemas.microsoft.com/office/drawing/2014/main" id="{B8F32B9C-6CAE-8B1C-37F8-FA55BFE4AB49}"/>
                </a:ext>
              </a:extLst>
            </p:cNvPr>
            <p:cNvSpPr txBox="1"/>
            <p:nvPr/>
          </p:nvSpPr>
          <p:spPr>
            <a:xfrm>
              <a:off x="7818350" y="355940"/>
              <a:ext cx="1422185" cy="246221"/>
            </a:xfrm>
            <a:prstGeom prst="rect">
              <a:avLst/>
            </a:prstGeom>
            <a:noFill/>
          </p:spPr>
          <p:txBody>
            <a:bodyPr wrap="none" rtlCol="0">
              <a:spAutoFit/>
            </a:bodyPr>
            <a:lstStyle/>
            <a:p>
              <a:pPr algn="r"/>
              <a:r>
                <a:rPr lang="es-ES" sz="1000" dirty="0"/>
                <a:t>INFORME PROGRESO</a:t>
              </a:r>
            </a:p>
          </p:txBody>
        </p:sp>
        <p:cxnSp>
          <p:nvCxnSpPr>
            <p:cNvPr id="22" name="Conector recto 21">
              <a:extLst>
                <a:ext uri="{FF2B5EF4-FFF2-40B4-BE49-F238E27FC236}">
                  <a16:creationId xmlns:a16="http://schemas.microsoft.com/office/drawing/2014/main" id="{3603E698-A250-0647-7B6F-901457B824AD}"/>
                </a:ext>
              </a:extLst>
            </p:cNvPr>
            <p:cNvCxnSpPr/>
            <p:nvPr/>
          </p:nvCxnSpPr>
          <p:spPr>
            <a:xfrm>
              <a:off x="10077450" y="-76200"/>
              <a:ext cx="0" cy="714375"/>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pic>
        <p:nvPicPr>
          <p:cNvPr id="17" name="Gráfico 16">
            <a:extLst>
              <a:ext uri="{FF2B5EF4-FFF2-40B4-BE49-F238E27FC236}">
                <a16:creationId xmlns:a16="http://schemas.microsoft.com/office/drawing/2014/main" id="{264B0E1A-820C-38AA-3FBF-43CBCE636395}"/>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1516497" y="328024"/>
            <a:ext cx="281803" cy="281803"/>
          </a:xfrm>
          <a:prstGeom prst="rect">
            <a:avLst/>
          </a:prstGeom>
        </p:spPr>
      </p:pic>
    </p:spTree>
    <p:extLst>
      <p:ext uri="{BB962C8B-B14F-4D97-AF65-F5344CB8AC3E}">
        <p14:creationId xmlns:p14="http://schemas.microsoft.com/office/powerpoint/2010/main" val="432191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DILVE 4">
    <p:spTree>
      <p:nvGrpSpPr>
        <p:cNvPr id="1" name=""/>
        <p:cNvGrpSpPr/>
        <p:nvPr/>
      </p:nvGrpSpPr>
      <p:grpSpPr>
        <a:xfrm>
          <a:off x="0" y="0"/>
          <a:ext cx="0" cy="0"/>
          <a:chOff x="0" y="0"/>
          <a:chExt cx="0" cy="0"/>
        </a:xfrm>
      </p:grpSpPr>
      <p:sp>
        <p:nvSpPr>
          <p:cNvPr id="31" name="Forma libre: forma 30">
            <a:extLst>
              <a:ext uri="{FF2B5EF4-FFF2-40B4-BE49-F238E27FC236}">
                <a16:creationId xmlns:a16="http://schemas.microsoft.com/office/drawing/2014/main" id="{F29951C3-DDCE-04F7-DC76-462C5951E859}"/>
              </a:ext>
            </a:extLst>
          </p:cNvPr>
          <p:cNvSpPr/>
          <p:nvPr userDrawn="1"/>
        </p:nvSpPr>
        <p:spPr>
          <a:xfrm rot="20700000">
            <a:off x="7205357" y="6520569"/>
            <a:ext cx="5307954" cy="1978980"/>
          </a:xfrm>
          <a:custGeom>
            <a:avLst/>
            <a:gdLst>
              <a:gd name="connsiteX0" fmla="*/ 594699 w 5307954"/>
              <a:gd name="connsiteY0" fmla="*/ 1238343 h 1978980"/>
              <a:gd name="connsiteX1" fmla="*/ 417528 w 5307954"/>
              <a:gd name="connsiteY1" fmla="*/ 1899552 h 1978980"/>
              <a:gd name="connsiteX2" fmla="*/ 393721 w 5307954"/>
              <a:gd name="connsiteY2" fmla="*/ 1917349 h 1978980"/>
              <a:gd name="connsiteX3" fmla="*/ 316520 w 5307954"/>
              <a:gd name="connsiteY3" fmla="*/ 1978980 h 1978980"/>
              <a:gd name="connsiteX4" fmla="*/ 0 w 5307954"/>
              <a:gd name="connsiteY4" fmla="*/ 1246124 h 1978980"/>
              <a:gd name="connsiteX5" fmla="*/ 126925 w 5307954"/>
              <a:gd name="connsiteY5" fmla="*/ 1245382 h 1978980"/>
              <a:gd name="connsiteX6" fmla="*/ 575933 w 5307954"/>
              <a:gd name="connsiteY6" fmla="*/ 1239601 h 1978980"/>
              <a:gd name="connsiteX7" fmla="*/ 5307954 w 5307954"/>
              <a:gd name="connsiteY7" fmla="*/ 97440 h 1978980"/>
              <a:gd name="connsiteX8" fmla="*/ 5075924 w 5307954"/>
              <a:gd name="connsiteY8" fmla="*/ 963387 h 1978980"/>
              <a:gd name="connsiteX9" fmla="*/ 2998542 w 5307954"/>
              <a:gd name="connsiteY9" fmla="*/ 406754 h 1978980"/>
              <a:gd name="connsiteX10" fmla="*/ 3131013 w 5307954"/>
              <a:gd name="connsiteY10" fmla="*/ 344724 h 1978980"/>
              <a:gd name="connsiteX11" fmla="*/ 4882838 w 5307954"/>
              <a:gd name="connsiteY11" fmla="*/ 18278 h 1978980"/>
              <a:gd name="connsiteX12" fmla="*/ 5155855 w 5307954"/>
              <a:gd name="connsiteY12" fmla="*/ 61460 h 197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07954" h="1978980">
                <a:moveTo>
                  <a:pt x="594699" y="1238343"/>
                </a:moveTo>
                <a:lnTo>
                  <a:pt x="417528" y="1899552"/>
                </a:lnTo>
                <a:lnTo>
                  <a:pt x="393721" y="1917349"/>
                </a:lnTo>
                <a:cubicBezTo>
                  <a:pt x="343434" y="1955839"/>
                  <a:pt x="316520" y="1978980"/>
                  <a:pt x="316520" y="1978980"/>
                </a:cubicBezTo>
                <a:lnTo>
                  <a:pt x="0" y="1246124"/>
                </a:lnTo>
                <a:lnTo>
                  <a:pt x="126925" y="1245382"/>
                </a:lnTo>
                <a:cubicBezTo>
                  <a:pt x="311383" y="1242242"/>
                  <a:pt x="445405" y="1245089"/>
                  <a:pt x="575933" y="1239601"/>
                </a:cubicBezTo>
                <a:close/>
                <a:moveTo>
                  <a:pt x="5307954" y="97440"/>
                </a:moveTo>
                <a:lnTo>
                  <a:pt x="5075924" y="963387"/>
                </a:lnTo>
                <a:lnTo>
                  <a:pt x="2998542" y="406754"/>
                </a:lnTo>
                <a:lnTo>
                  <a:pt x="3131013" y="344724"/>
                </a:lnTo>
                <a:cubicBezTo>
                  <a:pt x="3658898" y="110059"/>
                  <a:pt x="4193048" y="-57068"/>
                  <a:pt x="4882838" y="18278"/>
                </a:cubicBezTo>
                <a:cubicBezTo>
                  <a:pt x="4969063" y="27697"/>
                  <a:pt x="5060328" y="42291"/>
                  <a:pt x="5155855" y="61460"/>
                </a:cubicBezTo>
                <a:close/>
              </a:path>
            </a:pathLst>
          </a:custGeom>
          <a:gradFill flip="none" rotWithShape="1">
            <a:gsLst>
              <a:gs pos="96000">
                <a:schemeClr val="accent5">
                  <a:lumMod val="20000"/>
                  <a:lumOff val="80000"/>
                </a:schemeClr>
              </a:gs>
              <a:gs pos="55000">
                <a:srgbClr val="70C8CA">
                  <a:alpha val="22000"/>
                </a:srgbClr>
              </a:gs>
              <a:gs pos="1000">
                <a:schemeClr val="accent3">
                  <a:lumMod val="20000"/>
                  <a:lumOff val="80000"/>
                  <a:alpha val="0"/>
                </a:schemeClr>
              </a:gs>
            </a:gsLst>
            <a:lin ang="0" scaled="1"/>
            <a:tileRect/>
          </a:gradFill>
          <a:ln w="0" cap="flat">
            <a:noFill/>
            <a:prstDash val="solid"/>
            <a:miter/>
          </a:ln>
        </p:spPr>
        <p:txBody>
          <a:bodyPr wrap="square" rtlCol="0" anchor="ctr">
            <a:noAutofit/>
          </a:bodyPr>
          <a:lstStyle/>
          <a:p>
            <a:endParaRPr lang="es-ES"/>
          </a:p>
        </p:txBody>
      </p:sp>
      <p:grpSp>
        <p:nvGrpSpPr>
          <p:cNvPr id="23" name="Grupo 22">
            <a:extLst>
              <a:ext uri="{FF2B5EF4-FFF2-40B4-BE49-F238E27FC236}">
                <a16:creationId xmlns:a16="http://schemas.microsoft.com/office/drawing/2014/main" id="{35EBB3C8-C5BF-44E7-AF5F-68F28F734E29}"/>
              </a:ext>
            </a:extLst>
          </p:cNvPr>
          <p:cNvGrpSpPr/>
          <p:nvPr userDrawn="1"/>
        </p:nvGrpSpPr>
        <p:grpSpPr>
          <a:xfrm>
            <a:off x="11219524" y="6216365"/>
            <a:ext cx="578776" cy="245359"/>
            <a:chOff x="6603804" y="6433081"/>
            <a:chExt cx="1596330" cy="676727"/>
          </a:xfrm>
        </p:grpSpPr>
        <p:sp>
          <p:nvSpPr>
            <p:cNvPr id="24" name="Forma libre: forma 23">
              <a:extLst>
                <a:ext uri="{FF2B5EF4-FFF2-40B4-BE49-F238E27FC236}">
                  <a16:creationId xmlns:a16="http://schemas.microsoft.com/office/drawing/2014/main" id="{B0054F7B-1C29-918F-1009-55DFD4DD7C87}"/>
                </a:ext>
              </a:extLst>
            </p:cNvPr>
            <p:cNvSpPr/>
            <p:nvPr/>
          </p:nvSpPr>
          <p:spPr>
            <a:xfrm>
              <a:off x="6603804" y="6434041"/>
              <a:ext cx="389701" cy="675767"/>
            </a:xfrm>
            <a:custGeom>
              <a:avLst/>
              <a:gdLst>
                <a:gd name="connsiteX0" fmla="*/ 160306 w 207740"/>
                <a:gd name="connsiteY0" fmla="*/ 0 h 360235"/>
                <a:gd name="connsiteX1" fmla="*/ 207740 w 207740"/>
                <a:gd name="connsiteY1" fmla="*/ 0 h 360235"/>
                <a:gd name="connsiteX2" fmla="*/ 207740 w 207740"/>
                <a:gd name="connsiteY2" fmla="*/ 354425 h 360235"/>
                <a:gd name="connsiteX3" fmla="*/ 160306 w 207740"/>
                <a:gd name="connsiteY3" fmla="*/ 354425 h 360235"/>
                <a:gd name="connsiteX4" fmla="*/ 160306 w 207740"/>
                <a:gd name="connsiteY4" fmla="*/ 332994 h 360235"/>
                <a:gd name="connsiteX5" fmla="*/ 97155 w 207740"/>
                <a:gd name="connsiteY5" fmla="*/ 360236 h 360235"/>
                <a:gd name="connsiteX6" fmla="*/ 27527 w 207740"/>
                <a:gd name="connsiteY6" fmla="*/ 329565 h 360235"/>
                <a:gd name="connsiteX7" fmla="*/ 0 w 207740"/>
                <a:gd name="connsiteY7" fmla="*/ 251555 h 360235"/>
                <a:gd name="connsiteX8" fmla="*/ 27527 w 207740"/>
                <a:gd name="connsiteY8" fmla="*/ 175165 h 360235"/>
                <a:gd name="connsiteX9" fmla="*/ 96107 w 207740"/>
                <a:gd name="connsiteY9" fmla="*/ 144304 h 360235"/>
                <a:gd name="connsiteX10" fmla="*/ 160306 w 207740"/>
                <a:gd name="connsiteY10" fmla="*/ 173641 h 360235"/>
                <a:gd name="connsiteX11" fmla="*/ 160306 w 207740"/>
                <a:gd name="connsiteY11" fmla="*/ 0 h 360235"/>
                <a:gd name="connsiteX12" fmla="*/ 48197 w 207740"/>
                <a:gd name="connsiteY12" fmla="*/ 251555 h 360235"/>
                <a:gd name="connsiteX13" fmla="*/ 63913 w 207740"/>
                <a:gd name="connsiteY13" fmla="*/ 299371 h 360235"/>
                <a:gd name="connsiteX14" fmla="*/ 104585 w 207740"/>
                <a:gd name="connsiteY14" fmla="*/ 318040 h 360235"/>
                <a:gd name="connsiteX15" fmla="*/ 146971 w 207740"/>
                <a:gd name="connsiteY15" fmla="*/ 300038 h 360235"/>
                <a:gd name="connsiteX16" fmla="*/ 163163 w 207740"/>
                <a:gd name="connsiteY16" fmla="*/ 252603 h 360235"/>
                <a:gd name="connsiteX17" fmla="*/ 146971 w 207740"/>
                <a:gd name="connsiteY17" fmla="*/ 205169 h 360235"/>
                <a:gd name="connsiteX18" fmla="*/ 104966 w 207740"/>
                <a:gd name="connsiteY18" fmla="*/ 186881 h 360235"/>
                <a:gd name="connsiteX19" fmla="*/ 64294 w 207740"/>
                <a:gd name="connsiteY19" fmla="*/ 205359 h 360235"/>
                <a:gd name="connsiteX20" fmla="*/ 48101 w 207740"/>
                <a:gd name="connsiteY20" fmla="*/ 251555 h 36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7740" h="360235">
                  <a:moveTo>
                    <a:pt x="160306" y="0"/>
                  </a:moveTo>
                  <a:lnTo>
                    <a:pt x="207740" y="0"/>
                  </a:lnTo>
                  <a:lnTo>
                    <a:pt x="207740" y="354425"/>
                  </a:lnTo>
                  <a:lnTo>
                    <a:pt x="160306" y="354425"/>
                  </a:lnTo>
                  <a:lnTo>
                    <a:pt x="160306" y="332994"/>
                  </a:lnTo>
                  <a:cubicBezTo>
                    <a:pt x="141732" y="351187"/>
                    <a:pt x="120682" y="360236"/>
                    <a:pt x="97155" y="360236"/>
                  </a:cubicBezTo>
                  <a:cubicBezTo>
                    <a:pt x="69152" y="360236"/>
                    <a:pt x="45911" y="350044"/>
                    <a:pt x="27527" y="329565"/>
                  </a:cubicBezTo>
                  <a:cubicBezTo>
                    <a:pt x="9239" y="308705"/>
                    <a:pt x="0" y="282702"/>
                    <a:pt x="0" y="251555"/>
                  </a:cubicBezTo>
                  <a:cubicBezTo>
                    <a:pt x="0" y="220409"/>
                    <a:pt x="9144" y="195644"/>
                    <a:pt x="27527" y="175165"/>
                  </a:cubicBezTo>
                  <a:cubicBezTo>
                    <a:pt x="45720" y="154591"/>
                    <a:pt x="68580" y="144304"/>
                    <a:pt x="96107" y="144304"/>
                  </a:cubicBezTo>
                  <a:cubicBezTo>
                    <a:pt x="120015" y="144304"/>
                    <a:pt x="141446" y="154115"/>
                    <a:pt x="160306" y="173641"/>
                  </a:cubicBezTo>
                  <a:lnTo>
                    <a:pt x="160306" y="0"/>
                  </a:lnTo>
                  <a:close/>
                  <a:moveTo>
                    <a:pt x="48197" y="251555"/>
                  </a:moveTo>
                  <a:cubicBezTo>
                    <a:pt x="48197" y="271177"/>
                    <a:pt x="53435" y="287084"/>
                    <a:pt x="63913" y="299371"/>
                  </a:cubicBezTo>
                  <a:cubicBezTo>
                    <a:pt x="74676" y="311849"/>
                    <a:pt x="88202" y="318040"/>
                    <a:pt x="104585" y="318040"/>
                  </a:cubicBezTo>
                  <a:cubicBezTo>
                    <a:pt x="122111" y="318040"/>
                    <a:pt x="136208" y="312039"/>
                    <a:pt x="146971" y="300038"/>
                  </a:cubicBezTo>
                  <a:cubicBezTo>
                    <a:pt x="157734" y="287560"/>
                    <a:pt x="163163" y="271748"/>
                    <a:pt x="163163" y="252603"/>
                  </a:cubicBezTo>
                  <a:cubicBezTo>
                    <a:pt x="163163" y="233458"/>
                    <a:pt x="157734" y="217646"/>
                    <a:pt x="146971" y="205169"/>
                  </a:cubicBezTo>
                  <a:cubicBezTo>
                    <a:pt x="136208" y="192977"/>
                    <a:pt x="122206" y="186881"/>
                    <a:pt x="104966" y="186881"/>
                  </a:cubicBezTo>
                  <a:cubicBezTo>
                    <a:pt x="88773" y="186881"/>
                    <a:pt x="75152" y="193072"/>
                    <a:pt x="64294" y="205359"/>
                  </a:cubicBezTo>
                  <a:cubicBezTo>
                    <a:pt x="53531" y="217837"/>
                    <a:pt x="48101" y="233172"/>
                    <a:pt x="48101" y="251555"/>
                  </a:cubicBezTo>
                  <a:close/>
                </a:path>
              </a:pathLst>
            </a:custGeom>
            <a:solidFill>
              <a:schemeClr val="tx2"/>
            </a:solidFill>
            <a:ln w="0" cap="flat">
              <a:noFill/>
              <a:prstDash val="solid"/>
              <a:miter/>
            </a:ln>
          </p:spPr>
          <p:txBody>
            <a:bodyPr rtlCol="0" anchor="ctr"/>
            <a:lstStyle/>
            <a:p>
              <a:endParaRPr lang="es-ES"/>
            </a:p>
          </p:txBody>
        </p:sp>
        <p:sp>
          <p:nvSpPr>
            <p:cNvPr id="25" name="Forma libre: forma 24">
              <a:extLst>
                <a:ext uri="{FF2B5EF4-FFF2-40B4-BE49-F238E27FC236}">
                  <a16:creationId xmlns:a16="http://schemas.microsoft.com/office/drawing/2014/main" id="{BC5D7849-9336-8831-01D4-1E34EA98EDDD}"/>
                </a:ext>
              </a:extLst>
            </p:cNvPr>
            <p:cNvSpPr/>
            <p:nvPr/>
          </p:nvSpPr>
          <p:spPr>
            <a:xfrm>
              <a:off x="7027793" y="6498787"/>
              <a:ext cx="195674" cy="599409"/>
            </a:xfrm>
            <a:custGeom>
              <a:avLst/>
              <a:gdLst>
                <a:gd name="connsiteX0" fmla="*/ 68781 w 104309"/>
                <a:gd name="connsiteY0" fmla="*/ 110075 h 319530"/>
                <a:gd name="connsiteX1" fmla="*/ 104310 w 104309"/>
                <a:gd name="connsiteY1" fmla="*/ 311339 h 319530"/>
                <a:gd name="connsiteX2" fmla="*/ 57828 w 104309"/>
                <a:gd name="connsiteY2" fmla="*/ 319530 h 319530"/>
                <a:gd name="connsiteX3" fmla="*/ 22299 w 104309"/>
                <a:gd name="connsiteY3" fmla="*/ 118267 h 319530"/>
                <a:gd name="connsiteX4" fmla="*/ 68781 w 104309"/>
                <a:gd name="connsiteY4" fmla="*/ 110075 h 319530"/>
                <a:gd name="connsiteX5" fmla="*/ 487 w 104309"/>
                <a:gd name="connsiteY5" fmla="*/ 35876 h 319530"/>
                <a:gd name="connsiteX6" fmla="*/ 5631 w 104309"/>
                <a:gd name="connsiteY6" fmla="*/ 13206 h 319530"/>
                <a:gd name="connsiteX7" fmla="*/ 25347 w 104309"/>
                <a:gd name="connsiteY7" fmla="*/ 538 h 319530"/>
                <a:gd name="connsiteX8" fmla="*/ 48398 w 104309"/>
                <a:gd name="connsiteY8" fmla="*/ 5681 h 319530"/>
                <a:gd name="connsiteX9" fmla="*/ 61066 w 104309"/>
                <a:gd name="connsiteY9" fmla="*/ 25398 h 319530"/>
                <a:gd name="connsiteX10" fmla="*/ 55923 w 104309"/>
                <a:gd name="connsiteY10" fmla="*/ 48449 h 319530"/>
                <a:gd name="connsiteX11" fmla="*/ 36206 w 104309"/>
                <a:gd name="connsiteY11" fmla="*/ 61117 h 319530"/>
                <a:gd name="connsiteX12" fmla="*/ 13155 w 104309"/>
                <a:gd name="connsiteY12" fmla="*/ 56069 h 319530"/>
                <a:gd name="connsiteX13" fmla="*/ 487 w 104309"/>
                <a:gd name="connsiteY13" fmla="*/ 35971 h 319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4309" h="319530">
                  <a:moveTo>
                    <a:pt x="68781" y="110075"/>
                  </a:moveTo>
                  <a:lnTo>
                    <a:pt x="104310" y="311339"/>
                  </a:lnTo>
                  <a:lnTo>
                    <a:pt x="57828" y="319530"/>
                  </a:lnTo>
                  <a:lnTo>
                    <a:pt x="22299" y="118267"/>
                  </a:lnTo>
                  <a:lnTo>
                    <a:pt x="68781" y="110075"/>
                  </a:lnTo>
                  <a:close/>
                  <a:moveTo>
                    <a:pt x="487" y="35876"/>
                  </a:moveTo>
                  <a:cubicBezTo>
                    <a:pt x="-942" y="27779"/>
                    <a:pt x="773" y="20159"/>
                    <a:pt x="5631" y="13206"/>
                  </a:cubicBezTo>
                  <a:cubicBezTo>
                    <a:pt x="10488" y="6253"/>
                    <a:pt x="17061" y="2062"/>
                    <a:pt x="25347" y="538"/>
                  </a:cubicBezTo>
                  <a:cubicBezTo>
                    <a:pt x="33729" y="-986"/>
                    <a:pt x="41445" y="728"/>
                    <a:pt x="48398" y="5681"/>
                  </a:cubicBezTo>
                  <a:cubicBezTo>
                    <a:pt x="55351" y="10444"/>
                    <a:pt x="59542" y="17016"/>
                    <a:pt x="61066" y="25398"/>
                  </a:cubicBezTo>
                  <a:cubicBezTo>
                    <a:pt x="62590" y="33780"/>
                    <a:pt x="60876" y="41495"/>
                    <a:pt x="55923" y="48449"/>
                  </a:cubicBezTo>
                  <a:cubicBezTo>
                    <a:pt x="51160" y="55402"/>
                    <a:pt x="44588" y="59593"/>
                    <a:pt x="36206" y="61117"/>
                  </a:cubicBezTo>
                  <a:cubicBezTo>
                    <a:pt x="27824" y="62641"/>
                    <a:pt x="20109" y="60926"/>
                    <a:pt x="13155" y="56069"/>
                  </a:cubicBezTo>
                  <a:cubicBezTo>
                    <a:pt x="6202" y="51211"/>
                    <a:pt x="1916" y="44448"/>
                    <a:pt x="487" y="35971"/>
                  </a:cubicBezTo>
                  <a:close/>
                </a:path>
              </a:pathLst>
            </a:custGeom>
            <a:solidFill>
              <a:schemeClr val="accent1"/>
            </a:solidFill>
            <a:ln w="0" cap="flat">
              <a:noFill/>
              <a:prstDash val="solid"/>
              <a:miter/>
            </a:ln>
          </p:spPr>
          <p:txBody>
            <a:bodyPr rtlCol="0" anchor="ctr"/>
            <a:lstStyle/>
            <a:p>
              <a:endParaRPr lang="es-ES"/>
            </a:p>
          </p:txBody>
        </p:sp>
        <p:sp>
          <p:nvSpPr>
            <p:cNvPr id="27" name="Forma libre: forma 26">
              <a:extLst>
                <a:ext uri="{FF2B5EF4-FFF2-40B4-BE49-F238E27FC236}">
                  <a16:creationId xmlns:a16="http://schemas.microsoft.com/office/drawing/2014/main" id="{C3EE44E6-DE3E-1CE9-F453-FA5242990AA2}"/>
                </a:ext>
              </a:extLst>
            </p:cNvPr>
            <p:cNvSpPr/>
            <p:nvPr/>
          </p:nvSpPr>
          <p:spPr>
            <a:xfrm rot="20520000">
              <a:off x="7253054" y="6433081"/>
              <a:ext cx="88625" cy="664868"/>
            </a:xfrm>
            <a:custGeom>
              <a:avLst/>
              <a:gdLst>
                <a:gd name="connsiteX0" fmla="*/ 0 w 47244"/>
                <a:gd name="connsiteY0" fmla="*/ 0 h 354425"/>
                <a:gd name="connsiteX1" fmla="*/ 47244 w 47244"/>
                <a:gd name="connsiteY1" fmla="*/ 0 h 354425"/>
                <a:gd name="connsiteX2" fmla="*/ 47244 w 47244"/>
                <a:gd name="connsiteY2" fmla="*/ 354425 h 354425"/>
                <a:gd name="connsiteX3" fmla="*/ 0 w 47244"/>
                <a:gd name="connsiteY3" fmla="*/ 354425 h 354425"/>
              </a:gdLst>
              <a:ahLst/>
              <a:cxnLst>
                <a:cxn ang="0">
                  <a:pos x="connsiteX0" y="connsiteY0"/>
                </a:cxn>
                <a:cxn ang="0">
                  <a:pos x="connsiteX1" y="connsiteY1"/>
                </a:cxn>
                <a:cxn ang="0">
                  <a:pos x="connsiteX2" y="connsiteY2"/>
                </a:cxn>
                <a:cxn ang="0">
                  <a:pos x="connsiteX3" y="connsiteY3"/>
                </a:cxn>
              </a:cxnLst>
              <a:rect l="l" t="t" r="r" b="b"/>
              <a:pathLst>
                <a:path w="47244" h="354425">
                  <a:moveTo>
                    <a:pt x="0" y="0"/>
                  </a:moveTo>
                  <a:lnTo>
                    <a:pt x="47244" y="0"/>
                  </a:lnTo>
                  <a:lnTo>
                    <a:pt x="47244" y="354425"/>
                  </a:lnTo>
                  <a:lnTo>
                    <a:pt x="0" y="354425"/>
                  </a:lnTo>
                  <a:close/>
                </a:path>
              </a:pathLst>
            </a:custGeom>
            <a:solidFill>
              <a:schemeClr val="accent5"/>
            </a:solidFill>
            <a:ln w="0" cap="flat">
              <a:noFill/>
              <a:prstDash val="solid"/>
              <a:miter/>
            </a:ln>
          </p:spPr>
          <p:txBody>
            <a:bodyPr rtlCol="0" anchor="ctr"/>
            <a:lstStyle/>
            <a:p>
              <a:endParaRPr lang="es-ES"/>
            </a:p>
          </p:txBody>
        </p:sp>
        <p:sp>
          <p:nvSpPr>
            <p:cNvPr id="28" name="Forma libre: forma 27">
              <a:extLst>
                <a:ext uri="{FF2B5EF4-FFF2-40B4-BE49-F238E27FC236}">
                  <a16:creationId xmlns:a16="http://schemas.microsoft.com/office/drawing/2014/main" id="{F6E5B3AC-99C1-C311-C4E5-F6CCAFCD69F3}"/>
                </a:ext>
              </a:extLst>
            </p:cNvPr>
            <p:cNvSpPr/>
            <p:nvPr/>
          </p:nvSpPr>
          <p:spPr>
            <a:xfrm>
              <a:off x="7429128" y="6697593"/>
              <a:ext cx="396668" cy="409713"/>
            </a:xfrm>
            <a:custGeom>
              <a:avLst/>
              <a:gdLst>
                <a:gd name="connsiteX0" fmla="*/ 52864 w 211454"/>
                <a:gd name="connsiteY0" fmla="*/ 0 h 218408"/>
                <a:gd name="connsiteX1" fmla="*/ 105727 w 211454"/>
                <a:gd name="connsiteY1" fmla="*/ 114776 h 218408"/>
                <a:gd name="connsiteX2" fmla="*/ 158401 w 211454"/>
                <a:gd name="connsiteY2" fmla="*/ 0 h 218408"/>
                <a:gd name="connsiteX3" fmla="*/ 211455 w 211454"/>
                <a:gd name="connsiteY3" fmla="*/ 0 h 218408"/>
                <a:gd name="connsiteX4" fmla="*/ 105346 w 211454"/>
                <a:gd name="connsiteY4" fmla="*/ 218408 h 218408"/>
                <a:gd name="connsiteX5" fmla="*/ 0 w 211454"/>
                <a:gd name="connsiteY5" fmla="*/ 0 h 218408"/>
                <a:gd name="connsiteX6" fmla="*/ 52864 w 211454"/>
                <a:gd name="connsiteY6" fmla="*/ 0 h 218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454" h="218408">
                  <a:moveTo>
                    <a:pt x="52864" y="0"/>
                  </a:moveTo>
                  <a:lnTo>
                    <a:pt x="105727" y="114776"/>
                  </a:lnTo>
                  <a:lnTo>
                    <a:pt x="158401" y="0"/>
                  </a:lnTo>
                  <a:lnTo>
                    <a:pt x="211455" y="0"/>
                  </a:lnTo>
                  <a:lnTo>
                    <a:pt x="105346" y="218408"/>
                  </a:lnTo>
                  <a:lnTo>
                    <a:pt x="0" y="0"/>
                  </a:lnTo>
                  <a:lnTo>
                    <a:pt x="52864" y="0"/>
                  </a:lnTo>
                  <a:close/>
                </a:path>
              </a:pathLst>
            </a:custGeom>
            <a:solidFill>
              <a:schemeClr val="accent2"/>
            </a:solidFill>
            <a:ln w="0" cap="flat">
              <a:noFill/>
              <a:prstDash val="solid"/>
              <a:miter/>
            </a:ln>
          </p:spPr>
          <p:txBody>
            <a:bodyPr rtlCol="0" anchor="ctr"/>
            <a:lstStyle/>
            <a:p>
              <a:endParaRPr lang="es-ES"/>
            </a:p>
          </p:txBody>
        </p:sp>
        <p:sp>
          <p:nvSpPr>
            <p:cNvPr id="29" name="Forma libre: forma 28">
              <a:extLst>
                <a:ext uri="{FF2B5EF4-FFF2-40B4-BE49-F238E27FC236}">
                  <a16:creationId xmlns:a16="http://schemas.microsoft.com/office/drawing/2014/main" id="{081DC6C2-416D-27C1-8678-C9B4F22B149A}"/>
                </a:ext>
              </a:extLst>
            </p:cNvPr>
            <p:cNvSpPr/>
            <p:nvPr/>
          </p:nvSpPr>
          <p:spPr>
            <a:xfrm>
              <a:off x="7829194" y="6702596"/>
              <a:ext cx="370940" cy="405067"/>
            </a:xfrm>
            <a:custGeom>
              <a:avLst/>
              <a:gdLst>
                <a:gd name="connsiteX0" fmla="*/ 195834 w 197739"/>
                <a:gd name="connsiteY0" fmla="*/ 118967 h 215931"/>
                <a:gd name="connsiteX1" fmla="*/ 49340 w 197739"/>
                <a:gd name="connsiteY1" fmla="*/ 118967 h 215931"/>
                <a:gd name="connsiteX2" fmla="*/ 65723 w 197739"/>
                <a:gd name="connsiteY2" fmla="*/ 159068 h 215931"/>
                <a:gd name="connsiteX3" fmla="*/ 102870 w 197739"/>
                <a:gd name="connsiteY3" fmla="*/ 173736 h 215931"/>
                <a:gd name="connsiteX4" fmla="*/ 132017 w 197739"/>
                <a:gd name="connsiteY4" fmla="*/ 165354 h 215931"/>
                <a:gd name="connsiteX5" fmla="*/ 157829 w 197739"/>
                <a:gd name="connsiteY5" fmla="*/ 134303 h 215931"/>
                <a:gd name="connsiteX6" fmla="*/ 197739 w 197739"/>
                <a:gd name="connsiteY6" fmla="*/ 156591 h 215931"/>
                <a:gd name="connsiteX7" fmla="*/ 178213 w 197739"/>
                <a:gd name="connsiteY7" fmla="*/ 183642 h 215931"/>
                <a:gd name="connsiteX8" fmla="*/ 156210 w 197739"/>
                <a:gd name="connsiteY8" fmla="*/ 202121 h 215931"/>
                <a:gd name="connsiteX9" fmla="*/ 130778 w 197739"/>
                <a:gd name="connsiteY9" fmla="*/ 212598 h 215931"/>
                <a:gd name="connsiteX10" fmla="*/ 101155 w 197739"/>
                <a:gd name="connsiteY10" fmla="*/ 215932 h 215931"/>
                <a:gd name="connsiteX11" fmla="*/ 27718 w 197739"/>
                <a:gd name="connsiteY11" fmla="*/ 186595 h 215931"/>
                <a:gd name="connsiteX12" fmla="*/ 0 w 197739"/>
                <a:gd name="connsiteY12" fmla="*/ 108109 h 215931"/>
                <a:gd name="connsiteX13" fmla="*/ 26860 w 197739"/>
                <a:gd name="connsiteY13" fmla="*/ 29623 h 215931"/>
                <a:gd name="connsiteX14" fmla="*/ 98584 w 197739"/>
                <a:gd name="connsiteY14" fmla="*/ 0 h 215931"/>
                <a:gd name="connsiteX15" fmla="*/ 169926 w 197739"/>
                <a:gd name="connsiteY15" fmla="*/ 28765 h 215931"/>
                <a:gd name="connsiteX16" fmla="*/ 195929 w 197739"/>
                <a:gd name="connsiteY16" fmla="*/ 107918 h 215931"/>
                <a:gd name="connsiteX17" fmla="*/ 195739 w 197739"/>
                <a:gd name="connsiteY17" fmla="*/ 119063 h 215931"/>
                <a:gd name="connsiteX18" fmla="*/ 147352 w 197739"/>
                <a:gd name="connsiteY18" fmla="*/ 80296 h 215931"/>
                <a:gd name="connsiteX19" fmla="*/ 99727 w 197739"/>
                <a:gd name="connsiteY19" fmla="*/ 42482 h 215931"/>
                <a:gd name="connsiteX20" fmla="*/ 83534 w 197739"/>
                <a:gd name="connsiteY20" fmla="*/ 45244 h 215931"/>
                <a:gd name="connsiteX21" fmla="*/ 69723 w 197739"/>
                <a:gd name="connsiteY21" fmla="*/ 52769 h 215931"/>
                <a:gd name="connsiteX22" fmla="*/ 59246 w 197739"/>
                <a:gd name="connsiteY22" fmla="*/ 64484 h 215931"/>
                <a:gd name="connsiteX23" fmla="*/ 52578 w 197739"/>
                <a:gd name="connsiteY23" fmla="*/ 80201 h 215931"/>
                <a:gd name="connsiteX24" fmla="*/ 147447 w 197739"/>
                <a:gd name="connsiteY24" fmla="*/ 80201 h 21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39" h="215931">
                  <a:moveTo>
                    <a:pt x="195834" y="118967"/>
                  </a:moveTo>
                  <a:lnTo>
                    <a:pt x="49340" y="118967"/>
                  </a:lnTo>
                  <a:cubicBezTo>
                    <a:pt x="50578" y="135731"/>
                    <a:pt x="56102" y="149162"/>
                    <a:pt x="65723" y="159068"/>
                  </a:cubicBezTo>
                  <a:cubicBezTo>
                    <a:pt x="75343" y="168878"/>
                    <a:pt x="87725" y="173736"/>
                    <a:pt x="102870" y="173736"/>
                  </a:cubicBezTo>
                  <a:cubicBezTo>
                    <a:pt x="114586" y="173736"/>
                    <a:pt x="124301" y="170974"/>
                    <a:pt x="132017" y="165354"/>
                  </a:cubicBezTo>
                  <a:cubicBezTo>
                    <a:pt x="139541" y="159734"/>
                    <a:pt x="148209" y="149447"/>
                    <a:pt x="157829" y="134303"/>
                  </a:cubicBezTo>
                  <a:lnTo>
                    <a:pt x="197739" y="156591"/>
                  </a:lnTo>
                  <a:cubicBezTo>
                    <a:pt x="191548" y="167069"/>
                    <a:pt x="185071" y="176117"/>
                    <a:pt x="178213" y="183642"/>
                  </a:cubicBezTo>
                  <a:cubicBezTo>
                    <a:pt x="171355" y="191072"/>
                    <a:pt x="164021" y="197168"/>
                    <a:pt x="156210" y="202121"/>
                  </a:cubicBezTo>
                  <a:cubicBezTo>
                    <a:pt x="148400" y="206883"/>
                    <a:pt x="139922" y="210407"/>
                    <a:pt x="130778" y="212598"/>
                  </a:cubicBezTo>
                  <a:cubicBezTo>
                    <a:pt x="121729" y="214789"/>
                    <a:pt x="111823" y="215932"/>
                    <a:pt x="101155" y="215932"/>
                  </a:cubicBezTo>
                  <a:cubicBezTo>
                    <a:pt x="70675" y="215932"/>
                    <a:pt x="46196" y="206121"/>
                    <a:pt x="27718" y="186595"/>
                  </a:cubicBezTo>
                  <a:cubicBezTo>
                    <a:pt x="9239" y="166878"/>
                    <a:pt x="0" y="140684"/>
                    <a:pt x="0" y="108109"/>
                  </a:cubicBezTo>
                  <a:cubicBezTo>
                    <a:pt x="0" y="75533"/>
                    <a:pt x="8954" y="49625"/>
                    <a:pt x="26860" y="29623"/>
                  </a:cubicBezTo>
                  <a:cubicBezTo>
                    <a:pt x="44863" y="9906"/>
                    <a:pt x="68866" y="0"/>
                    <a:pt x="98584" y="0"/>
                  </a:cubicBezTo>
                  <a:cubicBezTo>
                    <a:pt x="128302" y="0"/>
                    <a:pt x="152400" y="9620"/>
                    <a:pt x="169926" y="28765"/>
                  </a:cubicBezTo>
                  <a:cubicBezTo>
                    <a:pt x="187261" y="47815"/>
                    <a:pt x="195929" y="74200"/>
                    <a:pt x="195929" y="107918"/>
                  </a:cubicBezTo>
                  <a:lnTo>
                    <a:pt x="195739" y="119063"/>
                  </a:lnTo>
                  <a:close/>
                  <a:moveTo>
                    <a:pt x="147352" y="80296"/>
                  </a:moveTo>
                  <a:cubicBezTo>
                    <a:pt x="140779" y="55150"/>
                    <a:pt x="124873" y="42482"/>
                    <a:pt x="99727" y="42482"/>
                  </a:cubicBezTo>
                  <a:cubicBezTo>
                    <a:pt x="94012" y="42482"/>
                    <a:pt x="88582" y="43434"/>
                    <a:pt x="83534" y="45244"/>
                  </a:cubicBezTo>
                  <a:cubicBezTo>
                    <a:pt x="78486" y="46958"/>
                    <a:pt x="73914" y="49435"/>
                    <a:pt x="69723" y="52769"/>
                  </a:cubicBezTo>
                  <a:cubicBezTo>
                    <a:pt x="65627" y="56007"/>
                    <a:pt x="62198" y="59912"/>
                    <a:pt x="59246" y="64484"/>
                  </a:cubicBezTo>
                  <a:cubicBezTo>
                    <a:pt x="56293" y="69056"/>
                    <a:pt x="54102" y="74390"/>
                    <a:pt x="52578" y="80201"/>
                  </a:cubicBezTo>
                  <a:lnTo>
                    <a:pt x="147447" y="80201"/>
                  </a:lnTo>
                  <a:close/>
                </a:path>
              </a:pathLst>
            </a:custGeom>
            <a:solidFill>
              <a:schemeClr val="accent3"/>
            </a:solidFill>
            <a:ln w="0" cap="flat">
              <a:noFill/>
              <a:prstDash val="solid"/>
              <a:miter/>
            </a:ln>
          </p:spPr>
          <p:txBody>
            <a:bodyPr rtlCol="0" anchor="ctr"/>
            <a:lstStyle/>
            <a:p>
              <a:endParaRPr lang="es-ES" dirty="0"/>
            </a:p>
          </p:txBody>
        </p:sp>
      </p:grpSp>
      <p:grpSp>
        <p:nvGrpSpPr>
          <p:cNvPr id="2" name="Grupo 1">
            <a:extLst>
              <a:ext uri="{FF2B5EF4-FFF2-40B4-BE49-F238E27FC236}">
                <a16:creationId xmlns:a16="http://schemas.microsoft.com/office/drawing/2014/main" id="{EA488F1C-6801-8FA5-9A1B-18C34AEE3777}"/>
              </a:ext>
            </a:extLst>
          </p:cNvPr>
          <p:cNvGrpSpPr/>
          <p:nvPr userDrawn="1"/>
        </p:nvGrpSpPr>
        <p:grpSpPr>
          <a:xfrm>
            <a:off x="-337932" y="-943141"/>
            <a:ext cx="7373001" cy="1886282"/>
            <a:chOff x="-337932" y="-943141"/>
            <a:chExt cx="7373001" cy="1886282"/>
          </a:xfrm>
        </p:grpSpPr>
        <p:grpSp>
          <p:nvGrpSpPr>
            <p:cNvPr id="3" name="Grupo 2">
              <a:extLst>
                <a:ext uri="{FF2B5EF4-FFF2-40B4-BE49-F238E27FC236}">
                  <a16:creationId xmlns:a16="http://schemas.microsoft.com/office/drawing/2014/main" id="{4A639A6B-B02E-ADD8-96DF-CCBC58712B2D}"/>
                </a:ext>
              </a:extLst>
            </p:cNvPr>
            <p:cNvGrpSpPr/>
            <p:nvPr/>
          </p:nvGrpSpPr>
          <p:grpSpPr>
            <a:xfrm>
              <a:off x="-337932" y="-943141"/>
              <a:ext cx="7373001" cy="1886282"/>
              <a:chOff x="-193553" y="-891671"/>
              <a:chExt cx="8335417" cy="2132503"/>
            </a:xfrm>
          </p:grpSpPr>
          <p:sp>
            <p:nvSpPr>
              <p:cNvPr id="12" name="Forma libre: forma 11">
                <a:extLst>
                  <a:ext uri="{FF2B5EF4-FFF2-40B4-BE49-F238E27FC236}">
                    <a16:creationId xmlns:a16="http://schemas.microsoft.com/office/drawing/2014/main" id="{975DB123-88AC-84DC-8A9F-6044F5EFED85}"/>
                  </a:ext>
                </a:extLst>
              </p:cNvPr>
              <p:cNvSpPr/>
              <p:nvPr/>
            </p:nvSpPr>
            <p:spPr>
              <a:xfrm rot="21072818">
                <a:off x="-50932" y="-614270"/>
                <a:ext cx="8192796" cy="1855102"/>
              </a:xfrm>
              <a:custGeom>
                <a:avLst/>
                <a:gdLst>
                  <a:gd name="connsiteX0" fmla="*/ 8192796 w 8192796"/>
                  <a:gd name="connsiteY0" fmla="*/ 1243709 h 1855102"/>
                  <a:gd name="connsiteX1" fmla="*/ 8060201 w 8192796"/>
                  <a:gd name="connsiteY1" fmla="*/ 1304899 h 1855102"/>
                  <a:gd name="connsiteX2" fmla="*/ 5024689 w 8192796"/>
                  <a:gd name="connsiteY2" fmla="*/ 1854746 h 1855102"/>
                  <a:gd name="connsiteX3" fmla="*/ 2166085 w 8192796"/>
                  <a:gd name="connsiteY3" fmla="*/ 1040955 h 1855102"/>
                  <a:gd name="connsiteX4" fmla="*/ 176051 w 8192796"/>
                  <a:gd name="connsiteY4" fmla="*/ 888223 h 1855102"/>
                  <a:gd name="connsiteX5" fmla="*/ 41087 w 8192796"/>
                  <a:gd name="connsiteY5" fmla="*/ 930020 h 1855102"/>
                  <a:gd name="connsiteX6" fmla="*/ 0 w 8192796"/>
                  <a:gd name="connsiteY6" fmla="*/ 946272 h 1855102"/>
                  <a:gd name="connsiteX7" fmla="*/ 146261 w 8192796"/>
                  <a:gd name="connsiteY7" fmla="*/ 0 h 1855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2796" h="1855102">
                    <a:moveTo>
                      <a:pt x="8192796" y="1243709"/>
                    </a:moveTo>
                    <a:lnTo>
                      <a:pt x="8060201" y="1304899"/>
                    </a:lnTo>
                    <a:cubicBezTo>
                      <a:pt x="7032679" y="1741470"/>
                      <a:pt x="5899207" y="1862633"/>
                      <a:pt x="5024689" y="1854746"/>
                    </a:cubicBezTo>
                    <a:cubicBezTo>
                      <a:pt x="3625462" y="1842131"/>
                      <a:pt x="2865540" y="1409833"/>
                      <a:pt x="2166085" y="1040955"/>
                    </a:cubicBezTo>
                    <a:cubicBezTo>
                      <a:pt x="1466629" y="672074"/>
                      <a:pt x="853605" y="715591"/>
                      <a:pt x="176051" y="888223"/>
                    </a:cubicBezTo>
                    <a:cubicBezTo>
                      <a:pt x="133704" y="899013"/>
                      <a:pt x="88544" y="913096"/>
                      <a:pt x="41087" y="930020"/>
                    </a:cubicBezTo>
                    <a:lnTo>
                      <a:pt x="0" y="946272"/>
                    </a:lnTo>
                    <a:lnTo>
                      <a:pt x="146261" y="0"/>
                    </a:lnTo>
                    <a:close/>
                  </a:path>
                </a:pathLst>
              </a:custGeom>
              <a:gradFill>
                <a:gsLst>
                  <a:gs pos="71000">
                    <a:srgbClr val="70C8CA">
                      <a:alpha val="88000"/>
                    </a:srgbClr>
                  </a:gs>
                  <a:gs pos="100000">
                    <a:schemeClr val="accent3">
                      <a:alpha val="78000"/>
                    </a:schemeClr>
                  </a:gs>
                  <a:gs pos="0">
                    <a:schemeClr val="accent3">
                      <a:lumMod val="20000"/>
                      <a:lumOff val="80000"/>
                      <a:alpha val="0"/>
                    </a:schemeClr>
                  </a:gs>
                </a:gsLst>
                <a:lin ang="0" scaled="1"/>
              </a:gradFill>
              <a:ln w="0" cap="flat">
                <a:noFill/>
                <a:prstDash val="solid"/>
                <a:miter/>
              </a:ln>
            </p:spPr>
            <p:txBody>
              <a:bodyPr wrap="square" rtlCol="0" anchor="ctr">
                <a:noAutofit/>
              </a:bodyPr>
              <a:lstStyle/>
              <a:p>
                <a:endParaRPr lang="es-ES"/>
              </a:p>
            </p:txBody>
          </p:sp>
          <p:sp>
            <p:nvSpPr>
              <p:cNvPr id="13" name="Forma libre: forma 12">
                <a:extLst>
                  <a:ext uri="{FF2B5EF4-FFF2-40B4-BE49-F238E27FC236}">
                    <a16:creationId xmlns:a16="http://schemas.microsoft.com/office/drawing/2014/main" id="{05FCDD34-DF85-B606-697D-9316E861D1A4}"/>
                  </a:ext>
                </a:extLst>
              </p:cNvPr>
              <p:cNvSpPr/>
              <p:nvPr/>
            </p:nvSpPr>
            <p:spPr>
              <a:xfrm rot="20700000">
                <a:off x="-193553" y="-891671"/>
                <a:ext cx="7316526" cy="2080380"/>
              </a:xfrm>
              <a:custGeom>
                <a:avLst/>
                <a:gdLst>
                  <a:gd name="connsiteX0" fmla="*/ 7316526 w 7316526"/>
                  <a:gd name="connsiteY0" fmla="*/ 1866661 h 2080380"/>
                  <a:gd name="connsiteX1" fmla="*/ 7104404 w 7316526"/>
                  <a:gd name="connsiteY1" fmla="*/ 1914592 h 2080380"/>
                  <a:gd name="connsiteX2" fmla="*/ 5329421 w 7316526"/>
                  <a:gd name="connsiteY2" fmla="*/ 2080024 h 2080380"/>
                  <a:gd name="connsiteX3" fmla="*/ 2470817 w 7316526"/>
                  <a:gd name="connsiteY3" fmla="*/ 1266232 h 2080380"/>
                  <a:gd name="connsiteX4" fmla="*/ 480783 w 7316526"/>
                  <a:gd name="connsiteY4" fmla="*/ 1113500 h 2080380"/>
                  <a:gd name="connsiteX5" fmla="*/ 37663 w 7316526"/>
                  <a:gd name="connsiteY5" fmla="*/ 1287288 h 2080380"/>
                  <a:gd name="connsiteX6" fmla="*/ 0 w 7316526"/>
                  <a:gd name="connsiteY6" fmla="*/ 1306403 h 2080380"/>
                  <a:gd name="connsiteX7" fmla="*/ 350050 w 7316526"/>
                  <a:gd name="connsiteY7" fmla="*/ 0 h 2080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16526" h="2080380">
                    <a:moveTo>
                      <a:pt x="7316526" y="1866661"/>
                    </a:moveTo>
                    <a:lnTo>
                      <a:pt x="7104404" y="1914592"/>
                    </a:lnTo>
                    <a:cubicBezTo>
                      <a:pt x="6472066" y="2043030"/>
                      <a:pt x="5854132" y="2084755"/>
                      <a:pt x="5329421" y="2080024"/>
                    </a:cubicBezTo>
                    <a:cubicBezTo>
                      <a:pt x="3930194" y="2067408"/>
                      <a:pt x="3170272" y="1635109"/>
                      <a:pt x="2470817" y="1266232"/>
                    </a:cubicBezTo>
                    <a:cubicBezTo>
                      <a:pt x="1771362" y="897351"/>
                      <a:pt x="1158337" y="940868"/>
                      <a:pt x="480783" y="1113500"/>
                    </a:cubicBezTo>
                    <a:cubicBezTo>
                      <a:pt x="353742" y="1145869"/>
                      <a:pt x="201381" y="1207883"/>
                      <a:pt x="37663" y="1287288"/>
                    </a:cubicBezTo>
                    <a:lnTo>
                      <a:pt x="0" y="1306403"/>
                    </a:lnTo>
                    <a:lnTo>
                      <a:pt x="350050" y="0"/>
                    </a:lnTo>
                    <a:close/>
                  </a:path>
                </a:pathLst>
              </a:custGeom>
              <a:gradFill>
                <a:gsLst>
                  <a:gs pos="74000">
                    <a:schemeClr val="accent3"/>
                  </a:gs>
                  <a:gs pos="0">
                    <a:schemeClr val="accent3">
                      <a:lumMod val="20000"/>
                      <a:lumOff val="80000"/>
                      <a:alpha val="0"/>
                    </a:schemeClr>
                  </a:gs>
                </a:gsLst>
                <a:lin ang="0" scaled="1"/>
              </a:gradFill>
              <a:ln w="0" cap="flat">
                <a:noFill/>
                <a:prstDash val="solid"/>
                <a:miter/>
              </a:ln>
            </p:spPr>
            <p:txBody>
              <a:bodyPr wrap="square" rtlCol="0" anchor="ctr">
                <a:noAutofit/>
              </a:bodyPr>
              <a:lstStyle/>
              <a:p>
                <a:endParaRPr lang="es-ES"/>
              </a:p>
            </p:txBody>
          </p:sp>
          <p:sp>
            <p:nvSpPr>
              <p:cNvPr id="14" name="Forma libre: forma 13">
                <a:extLst>
                  <a:ext uri="{FF2B5EF4-FFF2-40B4-BE49-F238E27FC236}">
                    <a16:creationId xmlns:a16="http://schemas.microsoft.com/office/drawing/2014/main" id="{1AC7BFDD-D195-C126-9D1F-4E5B5C34B85C}"/>
                  </a:ext>
                </a:extLst>
              </p:cNvPr>
              <p:cNvSpPr/>
              <p:nvPr/>
            </p:nvSpPr>
            <p:spPr>
              <a:xfrm rot="20700000">
                <a:off x="-89446" y="-648584"/>
                <a:ext cx="6814005" cy="1586804"/>
              </a:xfrm>
              <a:custGeom>
                <a:avLst/>
                <a:gdLst>
                  <a:gd name="connsiteX0" fmla="*/ 6814005 w 6814005"/>
                  <a:gd name="connsiteY0" fmla="*/ 1556379 h 1586804"/>
                  <a:gd name="connsiteX1" fmla="*/ 6632405 w 6814005"/>
                  <a:gd name="connsiteY1" fmla="*/ 1569107 h 1586804"/>
                  <a:gd name="connsiteX2" fmla="*/ 5935910 w 6814005"/>
                  <a:gd name="connsiteY2" fmla="*/ 1586428 h 1586804"/>
                  <a:gd name="connsiteX3" fmla="*/ 2752705 w 6814005"/>
                  <a:gd name="connsiteY3" fmla="*/ 726890 h 1586804"/>
                  <a:gd name="connsiteX4" fmla="*/ 536699 w 6814005"/>
                  <a:gd name="connsiteY4" fmla="*/ 565572 h 1586804"/>
                  <a:gd name="connsiteX5" fmla="*/ 5278 w 6814005"/>
                  <a:gd name="connsiteY5" fmla="*/ 688590 h 1586804"/>
                  <a:gd name="connsiteX6" fmla="*/ 0 w 6814005"/>
                  <a:gd name="connsiteY6" fmla="*/ 690453 h 1586804"/>
                  <a:gd name="connsiteX7" fmla="*/ 80337 w 6814005"/>
                  <a:gd name="connsiteY7" fmla="*/ 390634 h 1586804"/>
                  <a:gd name="connsiteX8" fmla="*/ 120408 w 6814005"/>
                  <a:gd name="connsiteY8" fmla="*/ 377806 h 1586804"/>
                  <a:gd name="connsiteX9" fmla="*/ 785986 w 6814005"/>
                  <a:gd name="connsiteY9" fmla="*/ 104659 h 1586804"/>
                  <a:gd name="connsiteX10" fmla="*/ 1005518 w 6814005"/>
                  <a:gd name="connsiteY10" fmla="*/ 0 h 1586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14005" h="1586804">
                    <a:moveTo>
                      <a:pt x="6814005" y="1556379"/>
                    </a:moveTo>
                    <a:lnTo>
                      <a:pt x="6632405" y="1569107"/>
                    </a:lnTo>
                    <a:cubicBezTo>
                      <a:pt x="6388728" y="1583276"/>
                      <a:pt x="6155020" y="1588302"/>
                      <a:pt x="5935910" y="1586428"/>
                    </a:cubicBezTo>
                    <a:cubicBezTo>
                      <a:pt x="4377797" y="1573101"/>
                      <a:pt x="3531584" y="1116502"/>
                      <a:pt x="2752705" y="726890"/>
                    </a:cubicBezTo>
                    <a:cubicBezTo>
                      <a:pt x="1973827" y="337272"/>
                      <a:pt x="1530555" y="431258"/>
                      <a:pt x="536699" y="565572"/>
                    </a:cubicBezTo>
                    <a:cubicBezTo>
                      <a:pt x="350352" y="590756"/>
                      <a:pt x="172031" y="634359"/>
                      <a:pt x="5278" y="688590"/>
                    </a:cubicBezTo>
                    <a:lnTo>
                      <a:pt x="0" y="690453"/>
                    </a:lnTo>
                    <a:lnTo>
                      <a:pt x="80337" y="390634"/>
                    </a:lnTo>
                    <a:lnTo>
                      <a:pt x="120408" y="377806"/>
                    </a:lnTo>
                    <a:cubicBezTo>
                      <a:pt x="357141" y="295709"/>
                      <a:pt x="576375" y="201585"/>
                      <a:pt x="785986" y="104659"/>
                    </a:cubicBezTo>
                    <a:lnTo>
                      <a:pt x="1005518" y="0"/>
                    </a:lnTo>
                    <a:close/>
                  </a:path>
                </a:pathLst>
              </a:custGeom>
              <a:gradFill flip="none" rotWithShape="1">
                <a:gsLst>
                  <a:gs pos="100000">
                    <a:schemeClr val="bg1">
                      <a:alpha val="0"/>
                    </a:schemeClr>
                  </a:gs>
                  <a:gs pos="1000">
                    <a:schemeClr val="accent3">
                      <a:lumMod val="20000"/>
                      <a:lumOff val="80000"/>
                      <a:alpha val="0"/>
                    </a:schemeClr>
                  </a:gs>
                </a:gsLst>
                <a:lin ang="0" scaled="1"/>
                <a:tileRect/>
              </a:gradFill>
              <a:ln w="0" cap="flat">
                <a:noFill/>
                <a:prstDash val="solid"/>
                <a:miter/>
              </a:ln>
            </p:spPr>
            <p:txBody>
              <a:bodyPr wrap="square" rtlCol="0" anchor="ctr">
                <a:noAutofit/>
              </a:bodyPr>
              <a:lstStyle/>
              <a:p>
                <a:endParaRPr lang="es-ES"/>
              </a:p>
            </p:txBody>
          </p:sp>
        </p:grpSp>
        <p:pic>
          <p:nvPicPr>
            <p:cNvPr id="4" name="Imagen 3" descr="Fondo negro con letras blancas&#10;&#10;El contenido generado por IA puede ser incorrecto.">
              <a:extLst>
                <a:ext uri="{FF2B5EF4-FFF2-40B4-BE49-F238E27FC236}">
                  <a16:creationId xmlns:a16="http://schemas.microsoft.com/office/drawing/2014/main" id="{50A8F3B4-7D34-504F-DE97-DD079218E2AB}"/>
                </a:ext>
              </a:extLst>
            </p:cNvPr>
            <p:cNvPicPr>
              <a:picLocks noChangeAspect="1"/>
            </p:cNvPicPr>
            <p:nvPr/>
          </p:nvPicPr>
          <p:blipFill>
            <a:blip r:embed="rId2" cstate="hqprint">
              <a:alphaModFix amt="35000"/>
              <a:lum bright="70000" contrast="-70000"/>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rcRect/>
            <a:stretch/>
          </p:blipFill>
          <p:spPr>
            <a:xfrm>
              <a:off x="2652447" y="-771662"/>
              <a:ext cx="3340683" cy="1425078"/>
            </a:xfrm>
            <a:prstGeom prst="ellipse">
              <a:avLst/>
            </a:prstGeom>
          </p:spPr>
        </p:pic>
        <p:grpSp>
          <p:nvGrpSpPr>
            <p:cNvPr id="5" name="Grupo 4">
              <a:extLst>
                <a:ext uri="{FF2B5EF4-FFF2-40B4-BE49-F238E27FC236}">
                  <a16:creationId xmlns:a16="http://schemas.microsoft.com/office/drawing/2014/main" id="{0203B8F2-FC2D-AECE-104D-042BBB3C3115}"/>
                </a:ext>
              </a:extLst>
            </p:cNvPr>
            <p:cNvGrpSpPr/>
            <p:nvPr/>
          </p:nvGrpSpPr>
          <p:grpSpPr>
            <a:xfrm>
              <a:off x="-199820" y="-4138"/>
              <a:ext cx="3480992" cy="637210"/>
              <a:chOff x="761" y="2519988"/>
              <a:chExt cx="12133425" cy="2221072"/>
            </a:xfrm>
          </p:grpSpPr>
          <p:grpSp>
            <p:nvGrpSpPr>
              <p:cNvPr id="6" name="Grupo 5">
                <a:extLst>
                  <a:ext uri="{FF2B5EF4-FFF2-40B4-BE49-F238E27FC236}">
                    <a16:creationId xmlns:a16="http://schemas.microsoft.com/office/drawing/2014/main" id="{89DCFD85-48E6-9261-2874-642F7BB2E49F}"/>
                  </a:ext>
                </a:extLst>
              </p:cNvPr>
              <p:cNvGrpSpPr/>
              <p:nvPr/>
            </p:nvGrpSpPr>
            <p:grpSpPr>
              <a:xfrm>
                <a:off x="630209" y="2519988"/>
                <a:ext cx="11503977" cy="2221072"/>
                <a:chOff x="630209" y="2519988"/>
                <a:chExt cx="11503977" cy="2221072"/>
              </a:xfrm>
            </p:grpSpPr>
            <p:sp>
              <p:nvSpPr>
                <p:cNvPr id="8" name="Forma libre: forma 7">
                  <a:extLst>
                    <a:ext uri="{FF2B5EF4-FFF2-40B4-BE49-F238E27FC236}">
                      <a16:creationId xmlns:a16="http://schemas.microsoft.com/office/drawing/2014/main" id="{C0BED457-4C7D-EEE7-BDB0-10C24363A85A}"/>
                    </a:ext>
                  </a:extLst>
                </p:cNvPr>
                <p:cNvSpPr/>
                <p:nvPr/>
              </p:nvSpPr>
              <p:spPr>
                <a:xfrm>
                  <a:off x="630209" y="2604327"/>
                  <a:ext cx="7373846" cy="776908"/>
                </a:xfrm>
                <a:custGeom>
                  <a:avLst/>
                  <a:gdLst>
                    <a:gd name="connsiteX0" fmla="*/ 7373846 w 7373846"/>
                    <a:gd name="connsiteY0" fmla="*/ 388287 h 776908"/>
                    <a:gd name="connsiteX1" fmla="*/ 6985499 w 7373846"/>
                    <a:gd name="connsiteY1" fmla="*/ 0 h 776908"/>
                    <a:gd name="connsiteX2" fmla="*/ 6641064 w 7373846"/>
                    <a:gd name="connsiteY2" fmla="*/ 0 h 776908"/>
                    <a:gd name="connsiteX3" fmla="*/ 6641064 w 7373846"/>
                    <a:gd name="connsiteY3" fmla="*/ 61 h 776908"/>
                    <a:gd name="connsiteX4" fmla="*/ 6907613 w 7373846"/>
                    <a:gd name="connsiteY4" fmla="*/ 266641 h 776908"/>
                    <a:gd name="connsiteX5" fmla="*/ 0 w 7373846"/>
                    <a:gd name="connsiteY5" fmla="*/ 266641 h 776908"/>
                    <a:gd name="connsiteX6" fmla="*/ 0 w 7373846"/>
                    <a:gd name="connsiteY6" fmla="*/ 510268 h 776908"/>
                    <a:gd name="connsiteX7" fmla="*/ 6907309 w 7373846"/>
                    <a:gd name="connsiteY7" fmla="*/ 510268 h 776908"/>
                    <a:gd name="connsiteX8" fmla="*/ 6641064 w 7373846"/>
                    <a:gd name="connsiteY8" fmla="*/ 776513 h 776908"/>
                    <a:gd name="connsiteX9" fmla="*/ 6641064 w 7373846"/>
                    <a:gd name="connsiteY9" fmla="*/ 776909 h 776908"/>
                    <a:gd name="connsiteX10" fmla="*/ 6985225 w 7373846"/>
                    <a:gd name="connsiteY10" fmla="*/ 776909 h 776908"/>
                    <a:gd name="connsiteX11" fmla="*/ 7373846 w 7373846"/>
                    <a:gd name="connsiteY11" fmla="*/ 388287 h 776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73846" h="776908">
                      <a:moveTo>
                        <a:pt x="7373846" y="388287"/>
                      </a:moveTo>
                      <a:lnTo>
                        <a:pt x="6985499" y="0"/>
                      </a:lnTo>
                      <a:lnTo>
                        <a:pt x="6641064" y="0"/>
                      </a:lnTo>
                      <a:lnTo>
                        <a:pt x="6641064" y="61"/>
                      </a:lnTo>
                      <a:lnTo>
                        <a:pt x="6907613" y="266641"/>
                      </a:lnTo>
                      <a:lnTo>
                        <a:pt x="0" y="266641"/>
                      </a:lnTo>
                      <a:lnTo>
                        <a:pt x="0" y="510268"/>
                      </a:lnTo>
                      <a:lnTo>
                        <a:pt x="6907309" y="510268"/>
                      </a:lnTo>
                      <a:lnTo>
                        <a:pt x="6641064" y="776513"/>
                      </a:lnTo>
                      <a:lnTo>
                        <a:pt x="6641064" y="776909"/>
                      </a:lnTo>
                      <a:lnTo>
                        <a:pt x="6985225" y="776909"/>
                      </a:lnTo>
                      <a:lnTo>
                        <a:pt x="7373846" y="388287"/>
                      </a:lnTo>
                      <a:close/>
                    </a:path>
                  </a:pathLst>
                </a:custGeom>
                <a:gradFill>
                  <a:gsLst>
                    <a:gs pos="71000">
                      <a:srgbClr val="70C8CA">
                        <a:alpha val="88000"/>
                      </a:srgbClr>
                    </a:gs>
                    <a:gs pos="100000">
                      <a:schemeClr val="accent3">
                        <a:alpha val="78000"/>
                      </a:schemeClr>
                    </a:gs>
                    <a:gs pos="0">
                      <a:schemeClr val="accent3">
                        <a:lumMod val="20000"/>
                        <a:lumOff val="80000"/>
                        <a:alpha val="0"/>
                      </a:schemeClr>
                    </a:gs>
                  </a:gsLst>
                  <a:lin ang="0" scaled="1"/>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s-ES"/>
                </a:p>
              </p:txBody>
            </p:sp>
            <p:sp>
              <p:nvSpPr>
                <p:cNvPr id="9" name="Forma libre: forma 8">
                  <a:extLst>
                    <a:ext uri="{FF2B5EF4-FFF2-40B4-BE49-F238E27FC236}">
                      <a16:creationId xmlns:a16="http://schemas.microsoft.com/office/drawing/2014/main" id="{916132B6-49C2-EDD2-7135-AA6CDB1623E6}"/>
                    </a:ext>
                  </a:extLst>
                </p:cNvPr>
                <p:cNvSpPr/>
                <p:nvPr/>
              </p:nvSpPr>
              <p:spPr>
                <a:xfrm>
                  <a:off x="1436810" y="2721196"/>
                  <a:ext cx="7945881" cy="1150475"/>
                </a:xfrm>
                <a:custGeom>
                  <a:avLst/>
                  <a:gdLst>
                    <a:gd name="connsiteX0" fmla="*/ 7945882 w 7945881"/>
                    <a:gd name="connsiteY0" fmla="*/ 574988 h 1150477"/>
                    <a:gd name="connsiteX1" fmla="*/ 7370848 w 7945881"/>
                    <a:gd name="connsiteY1" fmla="*/ 0 h 1150477"/>
                    <a:gd name="connsiteX2" fmla="*/ 6860778 w 7945881"/>
                    <a:gd name="connsiteY2" fmla="*/ 0 h 1150477"/>
                    <a:gd name="connsiteX3" fmla="*/ 6860778 w 7945881"/>
                    <a:gd name="connsiteY3" fmla="*/ 107 h 1150477"/>
                    <a:gd name="connsiteX4" fmla="*/ 7255503 w 7945881"/>
                    <a:gd name="connsiteY4" fmla="*/ 394832 h 1150477"/>
                    <a:gd name="connsiteX5" fmla="*/ 0 w 7945881"/>
                    <a:gd name="connsiteY5" fmla="*/ 394832 h 1150477"/>
                    <a:gd name="connsiteX6" fmla="*/ 0 w 7945881"/>
                    <a:gd name="connsiteY6" fmla="*/ 755600 h 1150477"/>
                    <a:gd name="connsiteX7" fmla="*/ 7255032 w 7945881"/>
                    <a:gd name="connsiteY7" fmla="*/ 755600 h 1150477"/>
                    <a:gd name="connsiteX8" fmla="*/ 6860778 w 7945881"/>
                    <a:gd name="connsiteY8" fmla="*/ 1149884 h 1150477"/>
                    <a:gd name="connsiteX9" fmla="*/ 6860778 w 7945881"/>
                    <a:gd name="connsiteY9" fmla="*/ 1150477 h 1150477"/>
                    <a:gd name="connsiteX10" fmla="*/ 7370407 w 7945881"/>
                    <a:gd name="connsiteY10" fmla="*/ 1150477 h 1150477"/>
                    <a:gd name="connsiteX11" fmla="*/ 7945882 w 7945881"/>
                    <a:gd name="connsiteY11" fmla="*/ 574988 h 115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45881" h="1150477">
                      <a:moveTo>
                        <a:pt x="7945882" y="574988"/>
                      </a:moveTo>
                      <a:lnTo>
                        <a:pt x="7370848" y="0"/>
                      </a:lnTo>
                      <a:lnTo>
                        <a:pt x="6860778" y="0"/>
                      </a:lnTo>
                      <a:lnTo>
                        <a:pt x="6860778" y="107"/>
                      </a:lnTo>
                      <a:lnTo>
                        <a:pt x="7255503" y="394832"/>
                      </a:lnTo>
                      <a:lnTo>
                        <a:pt x="0" y="394832"/>
                      </a:lnTo>
                      <a:lnTo>
                        <a:pt x="0" y="755600"/>
                      </a:lnTo>
                      <a:lnTo>
                        <a:pt x="7255032" y="755600"/>
                      </a:lnTo>
                      <a:lnTo>
                        <a:pt x="6860778" y="1149884"/>
                      </a:lnTo>
                      <a:lnTo>
                        <a:pt x="6860778" y="1150477"/>
                      </a:lnTo>
                      <a:lnTo>
                        <a:pt x="7370407" y="1150477"/>
                      </a:lnTo>
                      <a:lnTo>
                        <a:pt x="7945882" y="574988"/>
                      </a:lnTo>
                      <a:close/>
                    </a:path>
                  </a:pathLst>
                </a:custGeom>
                <a:gradFill>
                  <a:gsLst>
                    <a:gs pos="71000">
                      <a:srgbClr val="70C8CA">
                        <a:alpha val="88000"/>
                      </a:srgbClr>
                    </a:gs>
                    <a:gs pos="100000">
                      <a:schemeClr val="accent3">
                        <a:alpha val="78000"/>
                      </a:schemeClr>
                    </a:gs>
                    <a:gs pos="0">
                      <a:schemeClr val="accent3">
                        <a:lumMod val="20000"/>
                        <a:lumOff val="80000"/>
                        <a:alpha val="0"/>
                      </a:schemeClr>
                    </a:gs>
                  </a:gsLst>
                  <a:lin ang="0" scaled="1"/>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s-ES"/>
                </a:p>
              </p:txBody>
            </p:sp>
            <p:sp>
              <p:nvSpPr>
                <p:cNvPr id="10" name="Forma libre: forma 9">
                  <a:extLst>
                    <a:ext uri="{FF2B5EF4-FFF2-40B4-BE49-F238E27FC236}">
                      <a16:creationId xmlns:a16="http://schemas.microsoft.com/office/drawing/2014/main" id="{73D1B85D-FDAA-C40C-A4C8-6BC6D831EFFF}"/>
                    </a:ext>
                  </a:extLst>
                </p:cNvPr>
                <p:cNvSpPr/>
                <p:nvPr/>
              </p:nvSpPr>
              <p:spPr>
                <a:xfrm>
                  <a:off x="1517757" y="2519988"/>
                  <a:ext cx="4601663" cy="666266"/>
                </a:xfrm>
                <a:custGeom>
                  <a:avLst/>
                  <a:gdLst>
                    <a:gd name="connsiteX0" fmla="*/ 4601666 w 4601665"/>
                    <a:gd name="connsiteY0" fmla="*/ 332989 h 666267"/>
                    <a:gd name="connsiteX1" fmla="*/ 4268646 w 4601665"/>
                    <a:gd name="connsiteY1" fmla="*/ 0 h 666267"/>
                    <a:gd name="connsiteX2" fmla="*/ 3973237 w 4601665"/>
                    <a:gd name="connsiteY2" fmla="*/ 0 h 666267"/>
                    <a:gd name="connsiteX3" fmla="*/ 3973237 w 4601665"/>
                    <a:gd name="connsiteY3" fmla="*/ 61 h 666267"/>
                    <a:gd name="connsiteX4" fmla="*/ 4201857 w 4601665"/>
                    <a:gd name="connsiteY4" fmla="*/ 228665 h 666267"/>
                    <a:gd name="connsiteX5" fmla="*/ 0 w 4601665"/>
                    <a:gd name="connsiteY5" fmla="*/ 228665 h 666267"/>
                    <a:gd name="connsiteX6" fmla="*/ 0 w 4601665"/>
                    <a:gd name="connsiteY6" fmla="*/ 437603 h 666267"/>
                    <a:gd name="connsiteX7" fmla="*/ 4201567 w 4601665"/>
                    <a:gd name="connsiteY7" fmla="*/ 437603 h 666267"/>
                    <a:gd name="connsiteX8" fmla="*/ 3973237 w 4601665"/>
                    <a:gd name="connsiteY8" fmla="*/ 665948 h 666267"/>
                    <a:gd name="connsiteX9" fmla="*/ 3973237 w 4601665"/>
                    <a:gd name="connsiteY9" fmla="*/ 666268 h 666267"/>
                    <a:gd name="connsiteX10" fmla="*/ 4268387 w 4601665"/>
                    <a:gd name="connsiteY10" fmla="*/ 666268 h 666267"/>
                    <a:gd name="connsiteX11" fmla="*/ 4601666 w 4601665"/>
                    <a:gd name="connsiteY11" fmla="*/ 332989 h 666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01665" h="666267">
                      <a:moveTo>
                        <a:pt x="4601666" y="332989"/>
                      </a:moveTo>
                      <a:lnTo>
                        <a:pt x="4268646" y="0"/>
                      </a:lnTo>
                      <a:lnTo>
                        <a:pt x="3973237" y="0"/>
                      </a:lnTo>
                      <a:lnTo>
                        <a:pt x="3973237" y="61"/>
                      </a:lnTo>
                      <a:lnTo>
                        <a:pt x="4201857" y="228665"/>
                      </a:lnTo>
                      <a:lnTo>
                        <a:pt x="0" y="228665"/>
                      </a:lnTo>
                      <a:lnTo>
                        <a:pt x="0" y="437603"/>
                      </a:lnTo>
                      <a:lnTo>
                        <a:pt x="4201567" y="437603"/>
                      </a:lnTo>
                      <a:lnTo>
                        <a:pt x="3973237" y="665948"/>
                      </a:lnTo>
                      <a:lnTo>
                        <a:pt x="3973237" y="666268"/>
                      </a:lnTo>
                      <a:lnTo>
                        <a:pt x="4268387" y="666268"/>
                      </a:lnTo>
                      <a:lnTo>
                        <a:pt x="4601666" y="332989"/>
                      </a:lnTo>
                      <a:close/>
                    </a:path>
                  </a:pathLst>
                </a:custGeom>
                <a:gradFill>
                  <a:gsLst>
                    <a:gs pos="71000">
                      <a:srgbClr val="70C8CA">
                        <a:alpha val="88000"/>
                      </a:srgbClr>
                    </a:gs>
                    <a:gs pos="100000">
                      <a:schemeClr val="accent3">
                        <a:alpha val="78000"/>
                      </a:schemeClr>
                    </a:gs>
                    <a:gs pos="0">
                      <a:schemeClr val="accent3">
                        <a:lumMod val="20000"/>
                        <a:lumOff val="80000"/>
                        <a:alpha val="0"/>
                      </a:schemeClr>
                    </a:gs>
                  </a:gsLst>
                  <a:lin ang="0" scaled="1"/>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s-ES"/>
                </a:p>
              </p:txBody>
            </p:sp>
            <p:sp>
              <p:nvSpPr>
                <p:cNvPr id="11" name="Forma libre: forma 10">
                  <a:extLst>
                    <a:ext uri="{FF2B5EF4-FFF2-40B4-BE49-F238E27FC236}">
                      <a16:creationId xmlns:a16="http://schemas.microsoft.com/office/drawing/2014/main" id="{2DA67ACB-3DD0-828D-6519-71D507A21D19}"/>
                    </a:ext>
                  </a:extLst>
                </p:cNvPr>
                <p:cNvSpPr/>
                <p:nvPr/>
              </p:nvSpPr>
              <p:spPr>
                <a:xfrm>
                  <a:off x="2521731" y="2618770"/>
                  <a:ext cx="9612455" cy="2122290"/>
                </a:xfrm>
                <a:custGeom>
                  <a:avLst/>
                  <a:gdLst>
                    <a:gd name="connsiteX0" fmla="*/ 8551646 w 9612456"/>
                    <a:gd name="connsiteY0" fmla="*/ 0 h 2122290"/>
                    <a:gd name="connsiteX1" fmla="*/ 7610701 w 9612456"/>
                    <a:gd name="connsiteY1" fmla="*/ 0 h 2122290"/>
                    <a:gd name="connsiteX2" fmla="*/ 7610701 w 9612456"/>
                    <a:gd name="connsiteY2" fmla="*/ 198 h 2122290"/>
                    <a:gd name="connsiteX3" fmla="*/ 8338856 w 9612456"/>
                    <a:gd name="connsiteY3" fmla="*/ 728354 h 2122290"/>
                    <a:gd name="connsiteX4" fmla="*/ 0 w 9612456"/>
                    <a:gd name="connsiteY4" fmla="*/ 728354 h 2122290"/>
                    <a:gd name="connsiteX5" fmla="*/ 68418 w 9612456"/>
                    <a:gd name="connsiteY5" fmla="*/ 1393876 h 2122290"/>
                    <a:gd name="connsiteX6" fmla="*/ 8337989 w 9612456"/>
                    <a:gd name="connsiteY6" fmla="*/ 1393876 h 2122290"/>
                    <a:gd name="connsiteX7" fmla="*/ 7610715 w 9612456"/>
                    <a:gd name="connsiteY7" fmla="*/ 2121195 h 2122290"/>
                    <a:gd name="connsiteX8" fmla="*/ 7610715 w 9612456"/>
                    <a:gd name="connsiteY8" fmla="*/ 2122291 h 2122290"/>
                    <a:gd name="connsiteX9" fmla="*/ 8550854 w 9612456"/>
                    <a:gd name="connsiteY9" fmla="*/ 2122291 h 2122290"/>
                    <a:gd name="connsiteX10" fmla="*/ 9612456 w 9612456"/>
                    <a:gd name="connsiteY10" fmla="*/ 1060704 h 2122290"/>
                    <a:gd name="connsiteX11" fmla="*/ 8551646 w 9612456"/>
                    <a:gd name="connsiteY11" fmla="*/ 15 h 2122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12456" h="2122290">
                      <a:moveTo>
                        <a:pt x="8551646" y="0"/>
                      </a:moveTo>
                      <a:lnTo>
                        <a:pt x="7610701" y="0"/>
                      </a:lnTo>
                      <a:lnTo>
                        <a:pt x="7610701" y="198"/>
                      </a:lnTo>
                      <a:lnTo>
                        <a:pt x="8338856" y="728354"/>
                      </a:lnTo>
                      <a:lnTo>
                        <a:pt x="0" y="728354"/>
                      </a:lnTo>
                      <a:cubicBezTo>
                        <a:pt x="25845" y="949636"/>
                        <a:pt x="46241" y="1171924"/>
                        <a:pt x="68418" y="1393876"/>
                      </a:cubicBezTo>
                      <a:lnTo>
                        <a:pt x="8337989" y="1393876"/>
                      </a:lnTo>
                      <a:lnTo>
                        <a:pt x="7610715" y="2121195"/>
                      </a:lnTo>
                      <a:lnTo>
                        <a:pt x="7610715" y="2122291"/>
                      </a:lnTo>
                      <a:lnTo>
                        <a:pt x="8550854" y="2122291"/>
                      </a:lnTo>
                      <a:lnTo>
                        <a:pt x="9612456" y="1060704"/>
                      </a:lnTo>
                      <a:lnTo>
                        <a:pt x="8551646" y="15"/>
                      </a:lnTo>
                      <a:close/>
                    </a:path>
                  </a:pathLst>
                </a:custGeom>
                <a:gradFill>
                  <a:gsLst>
                    <a:gs pos="71000">
                      <a:srgbClr val="70C8CA">
                        <a:alpha val="88000"/>
                      </a:srgbClr>
                    </a:gs>
                    <a:gs pos="100000">
                      <a:schemeClr val="accent3">
                        <a:alpha val="78000"/>
                      </a:schemeClr>
                    </a:gs>
                    <a:gs pos="0">
                      <a:schemeClr val="accent3">
                        <a:lumMod val="20000"/>
                        <a:lumOff val="80000"/>
                        <a:alpha val="0"/>
                      </a:schemeClr>
                    </a:gs>
                  </a:gsLst>
                  <a:lin ang="0" scaled="1"/>
                </a:gradFill>
                <a:ln w="0" cap="flat">
                  <a:noFill/>
                  <a:prstDash val="solid"/>
                  <a:miter/>
                </a:ln>
              </p:spPr>
              <p:txBody>
                <a:bodyPr wrap="square" rtlCol="0" anchor="ctr">
                  <a:noAutofit/>
                </a:bodyPr>
                <a:lstStyle/>
                <a:p>
                  <a:endParaRPr lang="es-ES"/>
                </a:p>
              </p:txBody>
            </p:sp>
          </p:grpSp>
          <p:sp>
            <p:nvSpPr>
              <p:cNvPr id="7" name="Forma libre: forma 6">
                <a:extLst>
                  <a:ext uri="{FF2B5EF4-FFF2-40B4-BE49-F238E27FC236}">
                    <a16:creationId xmlns:a16="http://schemas.microsoft.com/office/drawing/2014/main" id="{11376765-A7AC-59BE-235F-15CD1AB3BE26}"/>
                  </a:ext>
                </a:extLst>
              </p:cNvPr>
              <p:cNvSpPr/>
              <p:nvPr/>
            </p:nvSpPr>
            <p:spPr>
              <a:xfrm>
                <a:off x="761" y="3189566"/>
                <a:ext cx="5244973" cy="552607"/>
              </a:xfrm>
              <a:custGeom>
                <a:avLst/>
                <a:gdLst>
                  <a:gd name="connsiteX0" fmla="*/ 7805848 w 7805848"/>
                  <a:gd name="connsiteY0" fmla="*/ 411058 h 822419"/>
                  <a:gd name="connsiteX1" fmla="*/ 7394745 w 7805848"/>
                  <a:gd name="connsiteY1" fmla="*/ 0 h 822419"/>
                  <a:gd name="connsiteX2" fmla="*/ 7030127 w 7805848"/>
                  <a:gd name="connsiteY2" fmla="*/ 0 h 822419"/>
                  <a:gd name="connsiteX3" fmla="*/ 7030127 w 7805848"/>
                  <a:gd name="connsiteY3" fmla="*/ 76 h 822419"/>
                  <a:gd name="connsiteX4" fmla="*/ 7312308 w 7805848"/>
                  <a:gd name="connsiteY4" fmla="*/ 282258 h 822419"/>
                  <a:gd name="connsiteX5" fmla="*/ 0 w 7805848"/>
                  <a:gd name="connsiteY5" fmla="*/ 282258 h 822419"/>
                  <a:gd name="connsiteX6" fmla="*/ 0 w 7805848"/>
                  <a:gd name="connsiteY6" fmla="*/ 540177 h 822419"/>
                  <a:gd name="connsiteX7" fmla="*/ 7311973 w 7805848"/>
                  <a:gd name="connsiteY7" fmla="*/ 540177 h 822419"/>
                  <a:gd name="connsiteX8" fmla="*/ 7030127 w 7805848"/>
                  <a:gd name="connsiteY8" fmla="*/ 821994 h 822419"/>
                  <a:gd name="connsiteX9" fmla="*/ 7030127 w 7805848"/>
                  <a:gd name="connsiteY9" fmla="*/ 822420 h 822419"/>
                  <a:gd name="connsiteX10" fmla="*/ 7394456 w 7805848"/>
                  <a:gd name="connsiteY10" fmla="*/ 822420 h 822419"/>
                  <a:gd name="connsiteX11" fmla="*/ 7805848 w 7805848"/>
                  <a:gd name="connsiteY11" fmla="*/ 411058 h 82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05848" h="822419">
                    <a:moveTo>
                      <a:pt x="7805848" y="411058"/>
                    </a:moveTo>
                    <a:lnTo>
                      <a:pt x="7394745" y="0"/>
                    </a:lnTo>
                    <a:lnTo>
                      <a:pt x="7030127" y="0"/>
                    </a:lnTo>
                    <a:lnTo>
                      <a:pt x="7030127" y="76"/>
                    </a:lnTo>
                    <a:lnTo>
                      <a:pt x="7312308" y="282258"/>
                    </a:lnTo>
                    <a:lnTo>
                      <a:pt x="0" y="282258"/>
                    </a:lnTo>
                    <a:lnTo>
                      <a:pt x="0" y="540177"/>
                    </a:lnTo>
                    <a:lnTo>
                      <a:pt x="7311973" y="540177"/>
                    </a:lnTo>
                    <a:lnTo>
                      <a:pt x="7030127" y="821994"/>
                    </a:lnTo>
                    <a:lnTo>
                      <a:pt x="7030127" y="822420"/>
                    </a:lnTo>
                    <a:lnTo>
                      <a:pt x="7394456" y="822420"/>
                    </a:lnTo>
                    <a:lnTo>
                      <a:pt x="7805848" y="411058"/>
                    </a:lnTo>
                    <a:close/>
                  </a:path>
                </a:pathLst>
              </a:custGeom>
              <a:gradFill>
                <a:gsLst>
                  <a:gs pos="74000">
                    <a:schemeClr val="accent3">
                      <a:alpha val="58000"/>
                    </a:schemeClr>
                  </a:gs>
                  <a:gs pos="0">
                    <a:schemeClr val="accent3">
                      <a:lumMod val="20000"/>
                      <a:lumOff val="80000"/>
                      <a:alpha val="0"/>
                    </a:schemeClr>
                  </a:gs>
                </a:gsLst>
                <a:lin ang="1500000" scaled="0"/>
              </a:gradFill>
              <a:ln w="0" cap="flat">
                <a:noFill/>
                <a:prstDash val="solid"/>
                <a:miter/>
              </a:ln>
            </p:spPr>
            <p:txBody>
              <a:bodyPr wrap="square" rtlCol="0" anchor="ctr">
                <a:noAutofit/>
              </a:bodyPr>
              <a:lstStyle/>
              <a:p>
                <a:endParaRPr lang="es-ES"/>
              </a:p>
            </p:txBody>
          </p:sp>
        </p:grpSp>
      </p:grpSp>
      <p:sp>
        <p:nvSpPr>
          <p:cNvPr id="15" name="CuadroTexto 14">
            <a:extLst>
              <a:ext uri="{FF2B5EF4-FFF2-40B4-BE49-F238E27FC236}">
                <a16:creationId xmlns:a16="http://schemas.microsoft.com/office/drawing/2014/main" id="{25D0A8FC-3E66-74CA-AF19-81467202D7F9}"/>
              </a:ext>
            </a:extLst>
          </p:cNvPr>
          <p:cNvSpPr txBox="1"/>
          <p:nvPr userDrawn="1"/>
        </p:nvSpPr>
        <p:spPr>
          <a:xfrm>
            <a:off x="8068820" y="355940"/>
            <a:ext cx="3433571" cy="246221"/>
          </a:xfrm>
          <a:prstGeom prst="rect">
            <a:avLst/>
          </a:prstGeom>
          <a:noFill/>
        </p:spPr>
        <p:txBody>
          <a:bodyPr wrap="square" rtlCol="0">
            <a:spAutoFit/>
          </a:bodyPr>
          <a:lstStyle/>
          <a:p>
            <a:pPr algn="r"/>
            <a:r>
              <a:rPr lang="es-ES" sz="1000" dirty="0">
                <a:solidFill>
                  <a:schemeClr val="accent3"/>
                </a:solidFill>
              </a:rPr>
              <a:t>MIGRACIÓN DE JSP A MVC</a:t>
            </a:r>
          </a:p>
        </p:txBody>
      </p:sp>
      <p:grpSp>
        <p:nvGrpSpPr>
          <p:cNvPr id="19" name="Grupo 18">
            <a:extLst>
              <a:ext uri="{FF2B5EF4-FFF2-40B4-BE49-F238E27FC236}">
                <a16:creationId xmlns:a16="http://schemas.microsoft.com/office/drawing/2014/main" id="{0CE2D10F-D03D-2099-8FEE-B0EE41EE229A}"/>
              </a:ext>
            </a:extLst>
          </p:cNvPr>
          <p:cNvGrpSpPr/>
          <p:nvPr userDrawn="1"/>
        </p:nvGrpSpPr>
        <p:grpSpPr>
          <a:xfrm>
            <a:off x="7465152" y="-76200"/>
            <a:ext cx="2259100" cy="714375"/>
            <a:chOff x="7818350" y="-76200"/>
            <a:chExt cx="2259100" cy="714375"/>
          </a:xfrm>
        </p:grpSpPr>
        <p:grpSp>
          <p:nvGrpSpPr>
            <p:cNvPr id="20" name="Grupo 19">
              <a:extLst>
                <a:ext uri="{FF2B5EF4-FFF2-40B4-BE49-F238E27FC236}">
                  <a16:creationId xmlns:a16="http://schemas.microsoft.com/office/drawing/2014/main" id="{7B9346DA-45BF-645E-F1C5-A4D6F5852DFD}"/>
                </a:ext>
              </a:extLst>
            </p:cNvPr>
            <p:cNvGrpSpPr/>
            <p:nvPr/>
          </p:nvGrpSpPr>
          <p:grpSpPr>
            <a:xfrm>
              <a:off x="9243603" y="367492"/>
              <a:ext cx="694081" cy="196087"/>
              <a:chOff x="3001619" y="-635511"/>
              <a:chExt cx="835493" cy="236038"/>
            </a:xfrm>
          </p:grpSpPr>
          <p:sp>
            <p:nvSpPr>
              <p:cNvPr id="26" name="Elipse 25">
                <a:extLst>
                  <a:ext uri="{FF2B5EF4-FFF2-40B4-BE49-F238E27FC236}">
                    <a16:creationId xmlns:a16="http://schemas.microsoft.com/office/drawing/2014/main" id="{F130B9A1-E6BC-119C-2526-CAA814325E21}"/>
                  </a:ext>
                </a:extLst>
              </p:cNvPr>
              <p:cNvSpPr/>
              <p:nvPr/>
            </p:nvSpPr>
            <p:spPr>
              <a:xfrm>
                <a:off x="3001619" y="-635511"/>
                <a:ext cx="236038" cy="236038"/>
              </a:xfrm>
              <a:prstGeom prst="ellipse">
                <a:avLst/>
              </a:prstGeom>
              <a:no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s-ES" sz="1000" dirty="0">
                    <a:solidFill>
                      <a:schemeClr val="bg2">
                        <a:lumMod val="75000"/>
                      </a:schemeClr>
                    </a:solidFill>
                  </a:rPr>
                  <a:t>1</a:t>
                </a:r>
              </a:p>
            </p:txBody>
          </p:sp>
          <p:sp>
            <p:nvSpPr>
              <p:cNvPr id="30" name="Elipse 29">
                <a:extLst>
                  <a:ext uri="{FF2B5EF4-FFF2-40B4-BE49-F238E27FC236}">
                    <a16:creationId xmlns:a16="http://schemas.microsoft.com/office/drawing/2014/main" id="{3705ECEC-A09D-B2CD-C574-63A1AF41A22D}"/>
                  </a:ext>
                </a:extLst>
              </p:cNvPr>
              <p:cNvSpPr/>
              <p:nvPr/>
            </p:nvSpPr>
            <p:spPr>
              <a:xfrm>
                <a:off x="3301346" y="-635511"/>
                <a:ext cx="236038" cy="2360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s-ES" sz="1000" b="1" dirty="0">
                    <a:solidFill>
                      <a:schemeClr val="tx1"/>
                    </a:solidFill>
                    <a:latin typeface="+mj-lt"/>
                  </a:rPr>
                  <a:t>2</a:t>
                </a:r>
              </a:p>
            </p:txBody>
          </p:sp>
          <p:sp>
            <p:nvSpPr>
              <p:cNvPr id="32" name="Elipse 31">
                <a:extLst>
                  <a:ext uri="{FF2B5EF4-FFF2-40B4-BE49-F238E27FC236}">
                    <a16:creationId xmlns:a16="http://schemas.microsoft.com/office/drawing/2014/main" id="{2DC12723-0F9D-430A-192A-12F4150C0249}"/>
                  </a:ext>
                </a:extLst>
              </p:cNvPr>
              <p:cNvSpPr/>
              <p:nvPr/>
            </p:nvSpPr>
            <p:spPr>
              <a:xfrm>
                <a:off x="3601074" y="-635511"/>
                <a:ext cx="236038" cy="236038"/>
              </a:xfrm>
              <a:prstGeom prst="ellipse">
                <a:avLst/>
              </a:prstGeom>
              <a:no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s-ES" sz="1000" dirty="0">
                    <a:solidFill>
                      <a:schemeClr val="bg2">
                        <a:lumMod val="75000"/>
                      </a:schemeClr>
                    </a:solidFill>
                  </a:rPr>
                  <a:t>3</a:t>
                </a:r>
              </a:p>
            </p:txBody>
          </p:sp>
        </p:grpSp>
        <p:sp>
          <p:nvSpPr>
            <p:cNvPr id="21" name="CuadroTexto 20">
              <a:extLst>
                <a:ext uri="{FF2B5EF4-FFF2-40B4-BE49-F238E27FC236}">
                  <a16:creationId xmlns:a16="http://schemas.microsoft.com/office/drawing/2014/main" id="{B8F32B9C-6CAE-8B1C-37F8-FA55BFE4AB49}"/>
                </a:ext>
              </a:extLst>
            </p:cNvPr>
            <p:cNvSpPr txBox="1"/>
            <p:nvPr/>
          </p:nvSpPr>
          <p:spPr>
            <a:xfrm>
              <a:off x="7818350" y="355940"/>
              <a:ext cx="1422185" cy="246221"/>
            </a:xfrm>
            <a:prstGeom prst="rect">
              <a:avLst/>
            </a:prstGeom>
            <a:noFill/>
          </p:spPr>
          <p:txBody>
            <a:bodyPr wrap="none" rtlCol="0">
              <a:spAutoFit/>
            </a:bodyPr>
            <a:lstStyle/>
            <a:p>
              <a:pPr algn="r"/>
              <a:r>
                <a:rPr lang="es-ES" sz="1000" dirty="0"/>
                <a:t>INFORME PROGRESO</a:t>
              </a:r>
            </a:p>
          </p:txBody>
        </p:sp>
        <p:cxnSp>
          <p:nvCxnSpPr>
            <p:cNvPr id="22" name="Conector recto 21">
              <a:extLst>
                <a:ext uri="{FF2B5EF4-FFF2-40B4-BE49-F238E27FC236}">
                  <a16:creationId xmlns:a16="http://schemas.microsoft.com/office/drawing/2014/main" id="{3603E698-A250-0647-7B6F-901457B824AD}"/>
                </a:ext>
              </a:extLst>
            </p:cNvPr>
            <p:cNvCxnSpPr/>
            <p:nvPr/>
          </p:nvCxnSpPr>
          <p:spPr>
            <a:xfrm>
              <a:off x="10077450" y="-76200"/>
              <a:ext cx="0" cy="714375"/>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pic>
        <p:nvPicPr>
          <p:cNvPr id="35" name="Gráfico 34">
            <a:extLst>
              <a:ext uri="{FF2B5EF4-FFF2-40B4-BE49-F238E27FC236}">
                <a16:creationId xmlns:a16="http://schemas.microsoft.com/office/drawing/2014/main" id="{158334C5-F427-F811-3E34-356549A2088B}"/>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1512078" y="350540"/>
            <a:ext cx="280186" cy="280186"/>
          </a:xfrm>
          <a:prstGeom prst="rect">
            <a:avLst/>
          </a:prstGeom>
        </p:spPr>
      </p:pic>
    </p:spTree>
    <p:extLst>
      <p:ext uri="{BB962C8B-B14F-4D97-AF65-F5344CB8AC3E}">
        <p14:creationId xmlns:p14="http://schemas.microsoft.com/office/powerpoint/2010/main" val="4578989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ca">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54295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DILVE 4">
    <p:spTree>
      <p:nvGrpSpPr>
        <p:cNvPr id="1" name=""/>
        <p:cNvGrpSpPr/>
        <p:nvPr/>
      </p:nvGrpSpPr>
      <p:grpSpPr>
        <a:xfrm>
          <a:off x="0" y="0"/>
          <a:ext cx="0" cy="0"/>
          <a:chOff x="0" y="0"/>
          <a:chExt cx="0" cy="0"/>
        </a:xfrm>
      </p:grpSpPr>
      <p:sp>
        <p:nvSpPr>
          <p:cNvPr id="31" name="Forma libre: forma 30">
            <a:extLst>
              <a:ext uri="{FF2B5EF4-FFF2-40B4-BE49-F238E27FC236}">
                <a16:creationId xmlns:a16="http://schemas.microsoft.com/office/drawing/2014/main" id="{F29951C3-DDCE-04F7-DC76-462C5951E859}"/>
              </a:ext>
            </a:extLst>
          </p:cNvPr>
          <p:cNvSpPr/>
          <p:nvPr userDrawn="1"/>
        </p:nvSpPr>
        <p:spPr>
          <a:xfrm rot="20700000">
            <a:off x="7205357" y="6520569"/>
            <a:ext cx="5307954" cy="1978980"/>
          </a:xfrm>
          <a:custGeom>
            <a:avLst/>
            <a:gdLst>
              <a:gd name="connsiteX0" fmla="*/ 594699 w 5307954"/>
              <a:gd name="connsiteY0" fmla="*/ 1238343 h 1978980"/>
              <a:gd name="connsiteX1" fmla="*/ 417528 w 5307954"/>
              <a:gd name="connsiteY1" fmla="*/ 1899552 h 1978980"/>
              <a:gd name="connsiteX2" fmla="*/ 393721 w 5307954"/>
              <a:gd name="connsiteY2" fmla="*/ 1917349 h 1978980"/>
              <a:gd name="connsiteX3" fmla="*/ 316520 w 5307954"/>
              <a:gd name="connsiteY3" fmla="*/ 1978980 h 1978980"/>
              <a:gd name="connsiteX4" fmla="*/ 0 w 5307954"/>
              <a:gd name="connsiteY4" fmla="*/ 1246124 h 1978980"/>
              <a:gd name="connsiteX5" fmla="*/ 126925 w 5307954"/>
              <a:gd name="connsiteY5" fmla="*/ 1245382 h 1978980"/>
              <a:gd name="connsiteX6" fmla="*/ 575933 w 5307954"/>
              <a:gd name="connsiteY6" fmla="*/ 1239601 h 1978980"/>
              <a:gd name="connsiteX7" fmla="*/ 5307954 w 5307954"/>
              <a:gd name="connsiteY7" fmla="*/ 97440 h 1978980"/>
              <a:gd name="connsiteX8" fmla="*/ 5075924 w 5307954"/>
              <a:gd name="connsiteY8" fmla="*/ 963387 h 1978980"/>
              <a:gd name="connsiteX9" fmla="*/ 2998542 w 5307954"/>
              <a:gd name="connsiteY9" fmla="*/ 406754 h 1978980"/>
              <a:gd name="connsiteX10" fmla="*/ 3131013 w 5307954"/>
              <a:gd name="connsiteY10" fmla="*/ 344724 h 1978980"/>
              <a:gd name="connsiteX11" fmla="*/ 4882838 w 5307954"/>
              <a:gd name="connsiteY11" fmla="*/ 18278 h 1978980"/>
              <a:gd name="connsiteX12" fmla="*/ 5155855 w 5307954"/>
              <a:gd name="connsiteY12" fmla="*/ 61460 h 197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07954" h="1978980">
                <a:moveTo>
                  <a:pt x="594699" y="1238343"/>
                </a:moveTo>
                <a:lnTo>
                  <a:pt x="417528" y="1899552"/>
                </a:lnTo>
                <a:lnTo>
                  <a:pt x="393721" y="1917349"/>
                </a:lnTo>
                <a:cubicBezTo>
                  <a:pt x="343434" y="1955839"/>
                  <a:pt x="316520" y="1978980"/>
                  <a:pt x="316520" y="1978980"/>
                </a:cubicBezTo>
                <a:lnTo>
                  <a:pt x="0" y="1246124"/>
                </a:lnTo>
                <a:lnTo>
                  <a:pt x="126925" y="1245382"/>
                </a:lnTo>
                <a:cubicBezTo>
                  <a:pt x="311383" y="1242242"/>
                  <a:pt x="445405" y="1245089"/>
                  <a:pt x="575933" y="1239601"/>
                </a:cubicBezTo>
                <a:close/>
                <a:moveTo>
                  <a:pt x="5307954" y="97440"/>
                </a:moveTo>
                <a:lnTo>
                  <a:pt x="5075924" y="963387"/>
                </a:lnTo>
                <a:lnTo>
                  <a:pt x="2998542" y="406754"/>
                </a:lnTo>
                <a:lnTo>
                  <a:pt x="3131013" y="344724"/>
                </a:lnTo>
                <a:cubicBezTo>
                  <a:pt x="3658898" y="110059"/>
                  <a:pt x="4193048" y="-57068"/>
                  <a:pt x="4882838" y="18278"/>
                </a:cubicBezTo>
                <a:cubicBezTo>
                  <a:pt x="4969063" y="27697"/>
                  <a:pt x="5060328" y="42291"/>
                  <a:pt x="5155855" y="61460"/>
                </a:cubicBezTo>
                <a:close/>
              </a:path>
            </a:pathLst>
          </a:custGeom>
          <a:gradFill flip="none" rotWithShape="1">
            <a:gsLst>
              <a:gs pos="96000">
                <a:schemeClr val="accent5">
                  <a:lumMod val="20000"/>
                  <a:lumOff val="80000"/>
                </a:schemeClr>
              </a:gs>
              <a:gs pos="55000">
                <a:srgbClr val="70C8CA">
                  <a:alpha val="22000"/>
                </a:srgbClr>
              </a:gs>
              <a:gs pos="1000">
                <a:schemeClr val="accent3">
                  <a:lumMod val="20000"/>
                  <a:lumOff val="80000"/>
                  <a:alpha val="0"/>
                </a:schemeClr>
              </a:gs>
            </a:gsLst>
            <a:lin ang="0" scaled="1"/>
            <a:tileRect/>
          </a:gradFill>
          <a:ln w="0" cap="flat">
            <a:noFill/>
            <a:prstDash val="solid"/>
            <a:miter/>
          </a:ln>
        </p:spPr>
        <p:txBody>
          <a:bodyPr wrap="square" rtlCol="0" anchor="ctr">
            <a:noAutofit/>
          </a:bodyPr>
          <a:lstStyle/>
          <a:p>
            <a:endParaRPr lang="es-ES"/>
          </a:p>
        </p:txBody>
      </p:sp>
      <p:grpSp>
        <p:nvGrpSpPr>
          <p:cNvPr id="23" name="Grupo 22">
            <a:extLst>
              <a:ext uri="{FF2B5EF4-FFF2-40B4-BE49-F238E27FC236}">
                <a16:creationId xmlns:a16="http://schemas.microsoft.com/office/drawing/2014/main" id="{35EBB3C8-C5BF-44E7-AF5F-68F28F734E29}"/>
              </a:ext>
            </a:extLst>
          </p:cNvPr>
          <p:cNvGrpSpPr/>
          <p:nvPr userDrawn="1"/>
        </p:nvGrpSpPr>
        <p:grpSpPr>
          <a:xfrm>
            <a:off x="11219524" y="6216365"/>
            <a:ext cx="578776" cy="245359"/>
            <a:chOff x="6603804" y="6433081"/>
            <a:chExt cx="1596330" cy="676727"/>
          </a:xfrm>
        </p:grpSpPr>
        <p:sp>
          <p:nvSpPr>
            <p:cNvPr id="24" name="Forma libre: forma 23">
              <a:extLst>
                <a:ext uri="{FF2B5EF4-FFF2-40B4-BE49-F238E27FC236}">
                  <a16:creationId xmlns:a16="http://schemas.microsoft.com/office/drawing/2014/main" id="{B0054F7B-1C29-918F-1009-55DFD4DD7C87}"/>
                </a:ext>
              </a:extLst>
            </p:cNvPr>
            <p:cNvSpPr/>
            <p:nvPr/>
          </p:nvSpPr>
          <p:spPr>
            <a:xfrm>
              <a:off x="6603804" y="6434041"/>
              <a:ext cx="389701" cy="675767"/>
            </a:xfrm>
            <a:custGeom>
              <a:avLst/>
              <a:gdLst>
                <a:gd name="connsiteX0" fmla="*/ 160306 w 207740"/>
                <a:gd name="connsiteY0" fmla="*/ 0 h 360235"/>
                <a:gd name="connsiteX1" fmla="*/ 207740 w 207740"/>
                <a:gd name="connsiteY1" fmla="*/ 0 h 360235"/>
                <a:gd name="connsiteX2" fmla="*/ 207740 w 207740"/>
                <a:gd name="connsiteY2" fmla="*/ 354425 h 360235"/>
                <a:gd name="connsiteX3" fmla="*/ 160306 w 207740"/>
                <a:gd name="connsiteY3" fmla="*/ 354425 h 360235"/>
                <a:gd name="connsiteX4" fmla="*/ 160306 w 207740"/>
                <a:gd name="connsiteY4" fmla="*/ 332994 h 360235"/>
                <a:gd name="connsiteX5" fmla="*/ 97155 w 207740"/>
                <a:gd name="connsiteY5" fmla="*/ 360236 h 360235"/>
                <a:gd name="connsiteX6" fmla="*/ 27527 w 207740"/>
                <a:gd name="connsiteY6" fmla="*/ 329565 h 360235"/>
                <a:gd name="connsiteX7" fmla="*/ 0 w 207740"/>
                <a:gd name="connsiteY7" fmla="*/ 251555 h 360235"/>
                <a:gd name="connsiteX8" fmla="*/ 27527 w 207740"/>
                <a:gd name="connsiteY8" fmla="*/ 175165 h 360235"/>
                <a:gd name="connsiteX9" fmla="*/ 96107 w 207740"/>
                <a:gd name="connsiteY9" fmla="*/ 144304 h 360235"/>
                <a:gd name="connsiteX10" fmla="*/ 160306 w 207740"/>
                <a:gd name="connsiteY10" fmla="*/ 173641 h 360235"/>
                <a:gd name="connsiteX11" fmla="*/ 160306 w 207740"/>
                <a:gd name="connsiteY11" fmla="*/ 0 h 360235"/>
                <a:gd name="connsiteX12" fmla="*/ 48197 w 207740"/>
                <a:gd name="connsiteY12" fmla="*/ 251555 h 360235"/>
                <a:gd name="connsiteX13" fmla="*/ 63913 w 207740"/>
                <a:gd name="connsiteY13" fmla="*/ 299371 h 360235"/>
                <a:gd name="connsiteX14" fmla="*/ 104585 w 207740"/>
                <a:gd name="connsiteY14" fmla="*/ 318040 h 360235"/>
                <a:gd name="connsiteX15" fmla="*/ 146971 w 207740"/>
                <a:gd name="connsiteY15" fmla="*/ 300038 h 360235"/>
                <a:gd name="connsiteX16" fmla="*/ 163163 w 207740"/>
                <a:gd name="connsiteY16" fmla="*/ 252603 h 360235"/>
                <a:gd name="connsiteX17" fmla="*/ 146971 w 207740"/>
                <a:gd name="connsiteY17" fmla="*/ 205169 h 360235"/>
                <a:gd name="connsiteX18" fmla="*/ 104966 w 207740"/>
                <a:gd name="connsiteY18" fmla="*/ 186881 h 360235"/>
                <a:gd name="connsiteX19" fmla="*/ 64294 w 207740"/>
                <a:gd name="connsiteY19" fmla="*/ 205359 h 360235"/>
                <a:gd name="connsiteX20" fmla="*/ 48101 w 207740"/>
                <a:gd name="connsiteY20" fmla="*/ 251555 h 36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7740" h="360235">
                  <a:moveTo>
                    <a:pt x="160306" y="0"/>
                  </a:moveTo>
                  <a:lnTo>
                    <a:pt x="207740" y="0"/>
                  </a:lnTo>
                  <a:lnTo>
                    <a:pt x="207740" y="354425"/>
                  </a:lnTo>
                  <a:lnTo>
                    <a:pt x="160306" y="354425"/>
                  </a:lnTo>
                  <a:lnTo>
                    <a:pt x="160306" y="332994"/>
                  </a:lnTo>
                  <a:cubicBezTo>
                    <a:pt x="141732" y="351187"/>
                    <a:pt x="120682" y="360236"/>
                    <a:pt x="97155" y="360236"/>
                  </a:cubicBezTo>
                  <a:cubicBezTo>
                    <a:pt x="69152" y="360236"/>
                    <a:pt x="45911" y="350044"/>
                    <a:pt x="27527" y="329565"/>
                  </a:cubicBezTo>
                  <a:cubicBezTo>
                    <a:pt x="9239" y="308705"/>
                    <a:pt x="0" y="282702"/>
                    <a:pt x="0" y="251555"/>
                  </a:cubicBezTo>
                  <a:cubicBezTo>
                    <a:pt x="0" y="220409"/>
                    <a:pt x="9144" y="195644"/>
                    <a:pt x="27527" y="175165"/>
                  </a:cubicBezTo>
                  <a:cubicBezTo>
                    <a:pt x="45720" y="154591"/>
                    <a:pt x="68580" y="144304"/>
                    <a:pt x="96107" y="144304"/>
                  </a:cubicBezTo>
                  <a:cubicBezTo>
                    <a:pt x="120015" y="144304"/>
                    <a:pt x="141446" y="154115"/>
                    <a:pt x="160306" y="173641"/>
                  </a:cubicBezTo>
                  <a:lnTo>
                    <a:pt x="160306" y="0"/>
                  </a:lnTo>
                  <a:close/>
                  <a:moveTo>
                    <a:pt x="48197" y="251555"/>
                  </a:moveTo>
                  <a:cubicBezTo>
                    <a:pt x="48197" y="271177"/>
                    <a:pt x="53435" y="287084"/>
                    <a:pt x="63913" y="299371"/>
                  </a:cubicBezTo>
                  <a:cubicBezTo>
                    <a:pt x="74676" y="311849"/>
                    <a:pt x="88202" y="318040"/>
                    <a:pt x="104585" y="318040"/>
                  </a:cubicBezTo>
                  <a:cubicBezTo>
                    <a:pt x="122111" y="318040"/>
                    <a:pt x="136208" y="312039"/>
                    <a:pt x="146971" y="300038"/>
                  </a:cubicBezTo>
                  <a:cubicBezTo>
                    <a:pt x="157734" y="287560"/>
                    <a:pt x="163163" y="271748"/>
                    <a:pt x="163163" y="252603"/>
                  </a:cubicBezTo>
                  <a:cubicBezTo>
                    <a:pt x="163163" y="233458"/>
                    <a:pt x="157734" y="217646"/>
                    <a:pt x="146971" y="205169"/>
                  </a:cubicBezTo>
                  <a:cubicBezTo>
                    <a:pt x="136208" y="192977"/>
                    <a:pt x="122206" y="186881"/>
                    <a:pt x="104966" y="186881"/>
                  </a:cubicBezTo>
                  <a:cubicBezTo>
                    <a:pt x="88773" y="186881"/>
                    <a:pt x="75152" y="193072"/>
                    <a:pt x="64294" y="205359"/>
                  </a:cubicBezTo>
                  <a:cubicBezTo>
                    <a:pt x="53531" y="217837"/>
                    <a:pt x="48101" y="233172"/>
                    <a:pt x="48101" y="251555"/>
                  </a:cubicBezTo>
                  <a:close/>
                </a:path>
              </a:pathLst>
            </a:custGeom>
            <a:solidFill>
              <a:schemeClr val="tx2"/>
            </a:solidFill>
            <a:ln w="0" cap="flat">
              <a:noFill/>
              <a:prstDash val="solid"/>
              <a:miter/>
            </a:ln>
          </p:spPr>
          <p:txBody>
            <a:bodyPr rtlCol="0" anchor="ctr"/>
            <a:lstStyle/>
            <a:p>
              <a:endParaRPr lang="es-ES"/>
            </a:p>
          </p:txBody>
        </p:sp>
        <p:sp>
          <p:nvSpPr>
            <p:cNvPr id="25" name="Forma libre: forma 24">
              <a:extLst>
                <a:ext uri="{FF2B5EF4-FFF2-40B4-BE49-F238E27FC236}">
                  <a16:creationId xmlns:a16="http://schemas.microsoft.com/office/drawing/2014/main" id="{BC5D7849-9336-8831-01D4-1E34EA98EDDD}"/>
                </a:ext>
              </a:extLst>
            </p:cNvPr>
            <p:cNvSpPr/>
            <p:nvPr/>
          </p:nvSpPr>
          <p:spPr>
            <a:xfrm>
              <a:off x="7027793" y="6498787"/>
              <a:ext cx="195674" cy="599409"/>
            </a:xfrm>
            <a:custGeom>
              <a:avLst/>
              <a:gdLst>
                <a:gd name="connsiteX0" fmla="*/ 68781 w 104309"/>
                <a:gd name="connsiteY0" fmla="*/ 110075 h 319530"/>
                <a:gd name="connsiteX1" fmla="*/ 104310 w 104309"/>
                <a:gd name="connsiteY1" fmla="*/ 311339 h 319530"/>
                <a:gd name="connsiteX2" fmla="*/ 57828 w 104309"/>
                <a:gd name="connsiteY2" fmla="*/ 319530 h 319530"/>
                <a:gd name="connsiteX3" fmla="*/ 22299 w 104309"/>
                <a:gd name="connsiteY3" fmla="*/ 118267 h 319530"/>
                <a:gd name="connsiteX4" fmla="*/ 68781 w 104309"/>
                <a:gd name="connsiteY4" fmla="*/ 110075 h 319530"/>
                <a:gd name="connsiteX5" fmla="*/ 487 w 104309"/>
                <a:gd name="connsiteY5" fmla="*/ 35876 h 319530"/>
                <a:gd name="connsiteX6" fmla="*/ 5631 w 104309"/>
                <a:gd name="connsiteY6" fmla="*/ 13206 h 319530"/>
                <a:gd name="connsiteX7" fmla="*/ 25347 w 104309"/>
                <a:gd name="connsiteY7" fmla="*/ 538 h 319530"/>
                <a:gd name="connsiteX8" fmla="*/ 48398 w 104309"/>
                <a:gd name="connsiteY8" fmla="*/ 5681 h 319530"/>
                <a:gd name="connsiteX9" fmla="*/ 61066 w 104309"/>
                <a:gd name="connsiteY9" fmla="*/ 25398 h 319530"/>
                <a:gd name="connsiteX10" fmla="*/ 55923 w 104309"/>
                <a:gd name="connsiteY10" fmla="*/ 48449 h 319530"/>
                <a:gd name="connsiteX11" fmla="*/ 36206 w 104309"/>
                <a:gd name="connsiteY11" fmla="*/ 61117 h 319530"/>
                <a:gd name="connsiteX12" fmla="*/ 13155 w 104309"/>
                <a:gd name="connsiteY12" fmla="*/ 56069 h 319530"/>
                <a:gd name="connsiteX13" fmla="*/ 487 w 104309"/>
                <a:gd name="connsiteY13" fmla="*/ 35971 h 319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4309" h="319530">
                  <a:moveTo>
                    <a:pt x="68781" y="110075"/>
                  </a:moveTo>
                  <a:lnTo>
                    <a:pt x="104310" y="311339"/>
                  </a:lnTo>
                  <a:lnTo>
                    <a:pt x="57828" y="319530"/>
                  </a:lnTo>
                  <a:lnTo>
                    <a:pt x="22299" y="118267"/>
                  </a:lnTo>
                  <a:lnTo>
                    <a:pt x="68781" y="110075"/>
                  </a:lnTo>
                  <a:close/>
                  <a:moveTo>
                    <a:pt x="487" y="35876"/>
                  </a:moveTo>
                  <a:cubicBezTo>
                    <a:pt x="-942" y="27779"/>
                    <a:pt x="773" y="20159"/>
                    <a:pt x="5631" y="13206"/>
                  </a:cubicBezTo>
                  <a:cubicBezTo>
                    <a:pt x="10488" y="6253"/>
                    <a:pt x="17061" y="2062"/>
                    <a:pt x="25347" y="538"/>
                  </a:cubicBezTo>
                  <a:cubicBezTo>
                    <a:pt x="33729" y="-986"/>
                    <a:pt x="41445" y="728"/>
                    <a:pt x="48398" y="5681"/>
                  </a:cubicBezTo>
                  <a:cubicBezTo>
                    <a:pt x="55351" y="10444"/>
                    <a:pt x="59542" y="17016"/>
                    <a:pt x="61066" y="25398"/>
                  </a:cubicBezTo>
                  <a:cubicBezTo>
                    <a:pt x="62590" y="33780"/>
                    <a:pt x="60876" y="41495"/>
                    <a:pt x="55923" y="48449"/>
                  </a:cubicBezTo>
                  <a:cubicBezTo>
                    <a:pt x="51160" y="55402"/>
                    <a:pt x="44588" y="59593"/>
                    <a:pt x="36206" y="61117"/>
                  </a:cubicBezTo>
                  <a:cubicBezTo>
                    <a:pt x="27824" y="62641"/>
                    <a:pt x="20109" y="60926"/>
                    <a:pt x="13155" y="56069"/>
                  </a:cubicBezTo>
                  <a:cubicBezTo>
                    <a:pt x="6202" y="51211"/>
                    <a:pt x="1916" y="44448"/>
                    <a:pt x="487" y="35971"/>
                  </a:cubicBezTo>
                  <a:close/>
                </a:path>
              </a:pathLst>
            </a:custGeom>
            <a:solidFill>
              <a:schemeClr val="accent1"/>
            </a:solidFill>
            <a:ln w="0" cap="flat">
              <a:noFill/>
              <a:prstDash val="solid"/>
              <a:miter/>
            </a:ln>
          </p:spPr>
          <p:txBody>
            <a:bodyPr rtlCol="0" anchor="ctr"/>
            <a:lstStyle/>
            <a:p>
              <a:endParaRPr lang="es-ES"/>
            </a:p>
          </p:txBody>
        </p:sp>
        <p:sp>
          <p:nvSpPr>
            <p:cNvPr id="27" name="Forma libre: forma 26">
              <a:extLst>
                <a:ext uri="{FF2B5EF4-FFF2-40B4-BE49-F238E27FC236}">
                  <a16:creationId xmlns:a16="http://schemas.microsoft.com/office/drawing/2014/main" id="{C3EE44E6-DE3E-1CE9-F453-FA5242990AA2}"/>
                </a:ext>
              </a:extLst>
            </p:cNvPr>
            <p:cNvSpPr/>
            <p:nvPr/>
          </p:nvSpPr>
          <p:spPr>
            <a:xfrm rot="20520000">
              <a:off x="7253054" y="6433081"/>
              <a:ext cx="88625" cy="664868"/>
            </a:xfrm>
            <a:custGeom>
              <a:avLst/>
              <a:gdLst>
                <a:gd name="connsiteX0" fmla="*/ 0 w 47244"/>
                <a:gd name="connsiteY0" fmla="*/ 0 h 354425"/>
                <a:gd name="connsiteX1" fmla="*/ 47244 w 47244"/>
                <a:gd name="connsiteY1" fmla="*/ 0 h 354425"/>
                <a:gd name="connsiteX2" fmla="*/ 47244 w 47244"/>
                <a:gd name="connsiteY2" fmla="*/ 354425 h 354425"/>
                <a:gd name="connsiteX3" fmla="*/ 0 w 47244"/>
                <a:gd name="connsiteY3" fmla="*/ 354425 h 354425"/>
              </a:gdLst>
              <a:ahLst/>
              <a:cxnLst>
                <a:cxn ang="0">
                  <a:pos x="connsiteX0" y="connsiteY0"/>
                </a:cxn>
                <a:cxn ang="0">
                  <a:pos x="connsiteX1" y="connsiteY1"/>
                </a:cxn>
                <a:cxn ang="0">
                  <a:pos x="connsiteX2" y="connsiteY2"/>
                </a:cxn>
                <a:cxn ang="0">
                  <a:pos x="connsiteX3" y="connsiteY3"/>
                </a:cxn>
              </a:cxnLst>
              <a:rect l="l" t="t" r="r" b="b"/>
              <a:pathLst>
                <a:path w="47244" h="354425">
                  <a:moveTo>
                    <a:pt x="0" y="0"/>
                  </a:moveTo>
                  <a:lnTo>
                    <a:pt x="47244" y="0"/>
                  </a:lnTo>
                  <a:lnTo>
                    <a:pt x="47244" y="354425"/>
                  </a:lnTo>
                  <a:lnTo>
                    <a:pt x="0" y="354425"/>
                  </a:lnTo>
                  <a:close/>
                </a:path>
              </a:pathLst>
            </a:custGeom>
            <a:solidFill>
              <a:schemeClr val="accent5"/>
            </a:solidFill>
            <a:ln w="0" cap="flat">
              <a:noFill/>
              <a:prstDash val="solid"/>
              <a:miter/>
            </a:ln>
          </p:spPr>
          <p:txBody>
            <a:bodyPr rtlCol="0" anchor="ctr"/>
            <a:lstStyle/>
            <a:p>
              <a:endParaRPr lang="es-ES"/>
            </a:p>
          </p:txBody>
        </p:sp>
        <p:sp>
          <p:nvSpPr>
            <p:cNvPr id="28" name="Forma libre: forma 27">
              <a:extLst>
                <a:ext uri="{FF2B5EF4-FFF2-40B4-BE49-F238E27FC236}">
                  <a16:creationId xmlns:a16="http://schemas.microsoft.com/office/drawing/2014/main" id="{F6E5B3AC-99C1-C311-C4E5-F6CCAFCD69F3}"/>
                </a:ext>
              </a:extLst>
            </p:cNvPr>
            <p:cNvSpPr/>
            <p:nvPr/>
          </p:nvSpPr>
          <p:spPr>
            <a:xfrm>
              <a:off x="7429128" y="6697593"/>
              <a:ext cx="396668" cy="409713"/>
            </a:xfrm>
            <a:custGeom>
              <a:avLst/>
              <a:gdLst>
                <a:gd name="connsiteX0" fmla="*/ 52864 w 211454"/>
                <a:gd name="connsiteY0" fmla="*/ 0 h 218408"/>
                <a:gd name="connsiteX1" fmla="*/ 105727 w 211454"/>
                <a:gd name="connsiteY1" fmla="*/ 114776 h 218408"/>
                <a:gd name="connsiteX2" fmla="*/ 158401 w 211454"/>
                <a:gd name="connsiteY2" fmla="*/ 0 h 218408"/>
                <a:gd name="connsiteX3" fmla="*/ 211455 w 211454"/>
                <a:gd name="connsiteY3" fmla="*/ 0 h 218408"/>
                <a:gd name="connsiteX4" fmla="*/ 105346 w 211454"/>
                <a:gd name="connsiteY4" fmla="*/ 218408 h 218408"/>
                <a:gd name="connsiteX5" fmla="*/ 0 w 211454"/>
                <a:gd name="connsiteY5" fmla="*/ 0 h 218408"/>
                <a:gd name="connsiteX6" fmla="*/ 52864 w 211454"/>
                <a:gd name="connsiteY6" fmla="*/ 0 h 218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454" h="218408">
                  <a:moveTo>
                    <a:pt x="52864" y="0"/>
                  </a:moveTo>
                  <a:lnTo>
                    <a:pt x="105727" y="114776"/>
                  </a:lnTo>
                  <a:lnTo>
                    <a:pt x="158401" y="0"/>
                  </a:lnTo>
                  <a:lnTo>
                    <a:pt x="211455" y="0"/>
                  </a:lnTo>
                  <a:lnTo>
                    <a:pt x="105346" y="218408"/>
                  </a:lnTo>
                  <a:lnTo>
                    <a:pt x="0" y="0"/>
                  </a:lnTo>
                  <a:lnTo>
                    <a:pt x="52864" y="0"/>
                  </a:lnTo>
                  <a:close/>
                </a:path>
              </a:pathLst>
            </a:custGeom>
            <a:solidFill>
              <a:schemeClr val="accent2"/>
            </a:solidFill>
            <a:ln w="0" cap="flat">
              <a:noFill/>
              <a:prstDash val="solid"/>
              <a:miter/>
            </a:ln>
          </p:spPr>
          <p:txBody>
            <a:bodyPr rtlCol="0" anchor="ctr"/>
            <a:lstStyle/>
            <a:p>
              <a:endParaRPr lang="es-ES"/>
            </a:p>
          </p:txBody>
        </p:sp>
        <p:sp>
          <p:nvSpPr>
            <p:cNvPr id="29" name="Forma libre: forma 28">
              <a:extLst>
                <a:ext uri="{FF2B5EF4-FFF2-40B4-BE49-F238E27FC236}">
                  <a16:creationId xmlns:a16="http://schemas.microsoft.com/office/drawing/2014/main" id="{081DC6C2-416D-27C1-8678-C9B4F22B149A}"/>
                </a:ext>
              </a:extLst>
            </p:cNvPr>
            <p:cNvSpPr/>
            <p:nvPr/>
          </p:nvSpPr>
          <p:spPr>
            <a:xfrm>
              <a:off x="7829194" y="6702596"/>
              <a:ext cx="370940" cy="405067"/>
            </a:xfrm>
            <a:custGeom>
              <a:avLst/>
              <a:gdLst>
                <a:gd name="connsiteX0" fmla="*/ 195834 w 197739"/>
                <a:gd name="connsiteY0" fmla="*/ 118967 h 215931"/>
                <a:gd name="connsiteX1" fmla="*/ 49340 w 197739"/>
                <a:gd name="connsiteY1" fmla="*/ 118967 h 215931"/>
                <a:gd name="connsiteX2" fmla="*/ 65723 w 197739"/>
                <a:gd name="connsiteY2" fmla="*/ 159068 h 215931"/>
                <a:gd name="connsiteX3" fmla="*/ 102870 w 197739"/>
                <a:gd name="connsiteY3" fmla="*/ 173736 h 215931"/>
                <a:gd name="connsiteX4" fmla="*/ 132017 w 197739"/>
                <a:gd name="connsiteY4" fmla="*/ 165354 h 215931"/>
                <a:gd name="connsiteX5" fmla="*/ 157829 w 197739"/>
                <a:gd name="connsiteY5" fmla="*/ 134303 h 215931"/>
                <a:gd name="connsiteX6" fmla="*/ 197739 w 197739"/>
                <a:gd name="connsiteY6" fmla="*/ 156591 h 215931"/>
                <a:gd name="connsiteX7" fmla="*/ 178213 w 197739"/>
                <a:gd name="connsiteY7" fmla="*/ 183642 h 215931"/>
                <a:gd name="connsiteX8" fmla="*/ 156210 w 197739"/>
                <a:gd name="connsiteY8" fmla="*/ 202121 h 215931"/>
                <a:gd name="connsiteX9" fmla="*/ 130778 w 197739"/>
                <a:gd name="connsiteY9" fmla="*/ 212598 h 215931"/>
                <a:gd name="connsiteX10" fmla="*/ 101155 w 197739"/>
                <a:gd name="connsiteY10" fmla="*/ 215932 h 215931"/>
                <a:gd name="connsiteX11" fmla="*/ 27718 w 197739"/>
                <a:gd name="connsiteY11" fmla="*/ 186595 h 215931"/>
                <a:gd name="connsiteX12" fmla="*/ 0 w 197739"/>
                <a:gd name="connsiteY12" fmla="*/ 108109 h 215931"/>
                <a:gd name="connsiteX13" fmla="*/ 26860 w 197739"/>
                <a:gd name="connsiteY13" fmla="*/ 29623 h 215931"/>
                <a:gd name="connsiteX14" fmla="*/ 98584 w 197739"/>
                <a:gd name="connsiteY14" fmla="*/ 0 h 215931"/>
                <a:gd name="connsiteX15" fmla="*/ 169926 w 197739"/>
                <a:gd name="connsiteY15" fmla="*/ 28765 h 215931"/>
                <a:gd name="connsiteX16" fmla="*/ 195929 w 197739"/>
                <a:gd name="connsiteY16" fmla="*/ 107918 h 215931"/>
                <a:gd name="connsiteX17" fmla="*/ 195739 w 197739"/>
                <a:gd name="connsiteY17" fmla="*/ 119063 h 215931"/>
                <a:gd name="connsiteX18" fmla="*/ 147352 w 197739"/>
                <a:gd name="connsiteY18" fmla="*/ 80296 h 215931"/>
                <a:gd name="connsiteX19" fmla="*/ 99727 w 197739"/>
                <a:gd name="connsiteY19" fmla="*/ 42482 h 215931"/>
                <a:gd name="connsiteX20" fmla="*/ 83534 w 197739"/>
                <a:gd name="connsiteY20" fmla="*/ 45244 h 215931"/>
                <a:gd name="connsiteX21" fmla="*/ 69723 w 197739"/>
                <a:gd name="connsiteY21" fmla="*/ 52769 h 215931"/>
                <a:gd name="connsiteX22" fmla="*/ 59246 w 197739"/>
                <a:gd name="connsiteY22" fmla="*/ 64484 h 215931"/>
                <a:gd name="connsiteX23" fmla="*/ 52578 w 197739"/>
                <a:gd name="connsiteY23" fmla="*/ 80201 h 215931"/>
                <a:gd name="connsiteX24" fmla="*/ 147447 w 197739"/>
                <a:gd name="connsiteY24" fmla="*/ 80201 h 21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39" h="215931">
                  <a:moveTo>
                    <a:pt x="195834" y="118967"/>
                  </a:moveTo>
                  <a:lnTo>
                    <a:pt x="49340" y="118967"/>
                  </a:lnTo>
                  <a:cubicBezTo>
                    <a:pt x="50578" y="135731"/>
                    <a:pt x="56102" y="149162"/>
                    <a:pt x="65723" y="159068"/>
                  </a:cubicBezTo>
                  <a:cubicBezTo>
                    <a:pt x="75343" y="168878"/>
                    <a:pt x="87725" y="173736"/>
                    <a:pt x="102870" y="173736"/>
                  </a:cubicBezTo>
                  <a:cubicBezTo>
                    <a:pt x="114586" y="173736"/>
                    <a:pt x="124301" y="170974"/>
                    <a:pt x="132017" y="165354"/>
                  </a:cubicBezTo>
                  <a:cubicBezTo>
                    <a:pt x="139541" y="159734"/>
                    <a:pt x="148209" y="149447"/>
                    <a:pt x="157829" y="134303"/>
                  </a:cubicBezTo>
                  <a:lnTo>
                    <a:pt x="197739" y="156591"/>
                  </a:lnTo>
                  <a:cubicBezTo>
                    <a:pt x="191548" y="167069"/>
                    <a:pt x="185071" y="176117"/>
                    <a:pt x="178213" y="183642"/>
                  </a:cubicBezTo>
                  <a:cubicBezTo>
                    <a:pt x="171355" y="191072"/>
                    <a:pt x="164021" y="197168"/>
                    <a:pt x="156210" y="202121"/>
                  </a:cubicBezTo>
                  <a:cubicBezTo>
                    <a:pt x="148400" y="206883"/>
                    <a:pt x="139922" y="210407"/>
                    <a:pt x="130778" y="212598"/>
                  </a:cubicBezTo>
                  <a:cubicBezTo>
                    <a:pt x="121729" y="214789"/>
                    <a:pt x="111823" y="215932"/>
                    <a:pt x="101155" y="215932"/>
                  </a:cubicBezTo>
                  <a:cubicBezTo>
                    <a:pt x="70675" y="215932"/>
                    <a:pt x="46196" y="206121"/>
                    <a:pt x="27718" y="186595"/>
                  </a:cubicBezTo>
                  <a:cubicBezTo>
                    <a:pt x="9239" y="166878"/>
                    <a:pt x="0" y="140684"/>
                    <a:pt x="0" y="108109"/>
                  </a:cubicBezTo>
                  <a:cubicBezTo>
                    <a:pt x="0" y="75533"/>
                    <a:pt x="8954" y="49625"/>
                    <a:pt x="26860" y="29623"/>
                  </a:cubicBezTo>
                  <a:cubicBezTo>
                    <a:pt x="44863" y="9906"/>
                    <a:pt x="68866" y="0"/>
                    <a:pt x="98584" y="0"/>
                  </a:cubicBezTo>
                  <a:cubicBezTo>
                    <a:pt x="128302" y="0"/>
                    <a:pt x="152400" y="9620"/>
                    <a:pt x="169926" y="28765"/>
                  </a:cubicBezTo>
                  <a:cubicBezTo>
                    <a:pt x="187261" y="47815"/>
                    <a:pt x="195929" y="74200"/>
                    <a:pt x="195929" y="107918"/>
                  </a:cubicBezTo>
                  <a:lnTo>
                    <a:pt x="195739" y="119063"/>
                  </a:lnTo>
                  <a:close/>
                  <a:moveTo>
                    <a:pt x="147352" y="80296"/>
                  </a:moveTo>
                  <a:cubicBezTo>
                    <a:pt x="140779" y="55150"/>
                    <a:pt x="124873" y="42482"/>
                    <a:pt x="99727" y="42482"/>
                  </a:cubicBezTo>
                  <a:cubicBezTo>
                    <a:pt x="94012" y="42482"/>
                    <a:pt x="88582" y="43434"/>
                    <a:pt x="83534" y="45244"/>
                  </a:cubicBezTo>
                  <a:cubicBezTo>
                    <a:pt x="78486" y="46958"/>
                    <a:pt x="73914" y="49435"/>
                    <a:pt x="69723" y="52769"/>
                  </a:cubicBezTo>
                  <a:cubicBezTo>
                    <a:pt x="65627" y="56007"/>
                    <a:pt x="62198" y="59912"/>
                    <a:pt x="59246" y="64484"/>
                  </a:cubicBezTo>
                  <a:cubicBezTo>
                    <a:pt x="56293" y="69056"/>
                    <a:pt x="54102" y="74390"/>
                    <a:pt x="52578" y="80201"/>
                  </a:cubicBezTo>
                  <a:lnTo>
                    <a:pt x="147447" y="80201"/>
                  </a:lnTo>
                  <a:close/>
                </a:path>
              </a:pathLst>
            </a:custGeom>
            <a:solidFill>
              <a:schemeClr val="accent3"/>
            </a:solidFill>
            <a:ln w="0" cap="flat">
              <a:noFill/>
              <a:prstDash val="solid"/>
              <a:miter/>
            </a:ln>
          </p:spPr>
          <p:txBody>
            <a:bodyPr rtlCol="0" anchor="ctr"/>
            <a:lstStyle/>
            <a:p>
              <a:endParaRPr lang="es-ES" dirty="0"/>
            </a:p>
          </p:txBody>
        </p:sp>
      </p:grpSp>
      <p:grpSp>
        <p:nvGrpSpPr>
          <p:cNvPr id="2" name="Grupo 1">
            <a:extLst>
              <a:ext uri="{FF2B5EF4-FFF2-40B4-BE49-F238E27FC236}">
                <a16:creationId xmlns:a16="http://schemas.microsoft.com/office/drawing/2014/main" id="{EA488F1C-6801-8FA5-9A1B-18C34AEE3777}"/>
              </a:ext>
            </a:extLst>
          </p:cNvPr>
          <p:cNvGrpSpPr/>
          <p:nvPr userDrawn="1"/>
        </p:nvGrpSpPr>
        <p:grpSpPr>
          <a:xfrm>
            <a:off x="-337932" y="-943141"/>
            <a:ext cx="7373001" cy="1886282"/>
            <a:chOff x="-337932" y="-943141"/>
            <a:chExt cx="7373001" cy="1886282"/>
          </a:xfrm>
        </p:grpSpPr>
        <p:grpSp>
          <p:nvGrpSpPr>
            <p:cNvPr id="3" name="Grupo 2">
              <a:extLst>
                <a:ext uri="{FF2B5EF4-FFF2-40B4-BE49-F238E27FC236}">
                  <a16:creationId xmlns:a16="http://schemas.microsoft.com/office/drawing/2014/main" id="{4A639A6B-B02E-ADD8-96DF-CCBC58712B2D}"/>
                </a:ext>
              </a:extLst>
            </p:cNvPr>
            <p:cNvGrpSpPr/>
            <p:nvPr/>
          </p:nvGrpSpPr>
          <p:grpSpPr>
            <a:xfrm>
              <a:off x="-337932" y="-943141"/>
              <a:ext cx="7373001" cy="1886282"/>
              <a:chOff x="-193553" y="-891671"/>
              <a:chExt cx="8335417" cy="2132503"/>
            </a:xfrm>
          </p:grpSpPr>
          <p:sp>
            <p:nvSpPr>
              <p:cNvPr id="12" name="Forma libre: forma 11">
                <a:extLst>
                  <a:ext uri="{FF2B5EF4-FFF2-40B4-BE49-F238E27FC236}">
                    <a16:creationId xmlns:a16="http://schemas.microsoft.com/office/drawing/2014/main" id="{975DB123-88AC-84DC-8A9F-6044F5EFED85}"/>
                  </a:ext>
                </a:extLst>
              </p:cNvPr>
              <p:cNvSpPr/>
              <p:nvPr/>
            </p:nvSpPr>
            <p:spPr>
              <a:xfrm rot="21072818">
                <a:off x="-50932" y="-614270"/>
                <a:ext cx="8192796" cy="1855102"/>
              </a:xfrm>
              <a:custGeom>
                <a:avLst/>
                <a:gdLst>
                  <a:gd name="connsiteX0" fmla="*/ 8192796 w 8192796"/>
                  <a:gd name="connsiteY0" fmla="*/ 1243709 h 1855102"/>
                  <a:gd name="connsiteX1" fmla="*/ 8060201 w 8192796"/>
                  <a:gd name="connsiteY1" fmla="*/ 1304899 h 1855102"/>
                  <a:gd name="connsiteX2" fmla="*/ 5024689 w 8192796"/>
                  <a:gd name="connsiteY2" fmla="*/ 1854746 h 1855102"/>
                  <a:gd name="connsiteX3" fmla="*/ 2166085 w 8192796"/>
                  <a:gd name="connsiteY3" fmla="*/ 1040955 h 1855102"/>
                  <a:gd name="connsiteX4" fmla="*/ 176051 w 8192796"/>
                  <a:gd name="connsiteY4" fmla="*/ 888223 h 1855102"/>
                  <a:gd name="connsiteX5" fmla="*/ 41087 w 8192796"/>
                  <a:gd name="connsiteY5" fmla="*/ 930020 h 1855102"/>
                  <a:gd name="connsiteX6" fmla="*/ 0 w 8192796"/>
                  <a:gd name="connsiteY6" fmla="*/ 946272 h 1855102"/>
                  <a:gd name="connsiteX7" fmla="*/ 146261 w 8192796"/>
                  <a:gd name="connsiteY7" fmla="*/ 0 h 1855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2796" h="1855102">
                    <a:moveTo>
                      <a:pt x="8192796" y="1243709"/>
                    </a:moveTo>
                    <a:lnTo>
                      <a:pt x="8060201" y="1304899"/>
                    </a:lnTo>
                    <a:cubicBezTo>
                      <a:pt x="7032679" y="1741470"/>
                      <a:pt x="5899207" y="1862633"/>
                      <a:pt x="5024689" y="1854746"/>
                    </a:cubicBezTo>
                    <a:cubicBezTo>
                      <a:pt x="3625462" y="1842131"/>
                      <a:pt x="2865540" y="1409833"/>
                      <a:pt x="2166085" y="1040955"/>
                    </a:cubicBezTo>
                    <a:cubicBezTo>
                      <a:pt x="1466629" y="672074"/>
                      <a:pt x="853605" y="715591"/>
                      <a:pt x="176051" y="888223"/>
                    </a:cubicBezTo>
                    <a:cubicBezTo>
                      <a:pt x="133704" y="899013"/>
                      <a:pt x="88544" y="913096"/>
                      <a:pt x="41087" y="930020"/>
                    </a:cubicBezTo>
                    <a:lnTo>
                      <a:pt x="0" y="946272"/>
                    </a:lnTo>
                    <a:lnTo>
                      <a:pt x="146261" y="0"/>
                    </a:lnTo>
                    <a:close/>
                  </a:path>
                </a:pathLst>
              </a:custGeom>
              <a:gradFill>
                <a:gsLst>
                  <a:gs pos="71000">
                    <a:srgbClr val="70C8CA">
                      <a:alpha val="88000"/>
                    </a:srgbClr>
                  </a:gs>
                  <a:gs pos="100000">
                    <a:schemeClr val="accent3">
                      <a:alpha val="78000"/>
                    </a:schemeClr>
                  </a:gs>
                  <a:gs pos="0">
                    <a:schemeClr val="accent3">
                      <a:lumMod val="20000"/>
                      <a:lumOff val="80000"/>
                      <a:alpha val="0"/>
                    </a:schemeClr>
                  </a:gs>
                </a:gsLst>
                <a:lin ang="0" scaled="1"/>
              </a:gradFill>
              <a:ln w="0" cap="flat">
                <a:noFill/>
                <a:prstDash val="solid"/>
                <a:miter/>
              </a:ln>
            </p:spPr>
            <p:txBody>
              <a:bodyPr wrap="square" rtlCol="0" anchor="ctr">
                <a:noAutofit/>
              </a:bodyPr>
              <a:lstStyle/>
              <a:p>
                <a:endParaRPr lang="es-ES"/>
              </a:p>
            </p:txBody>
          </p:sp>
          <p:sp>
            <p:nvSpPr>
              <p:cNvPr id="13" name="Forma libre: forma 12">
                <a:extLst>
                  <a:ext uri="{FF2B5EF4-FFF2-40B4-BE49-F238E27FC236}">
                    <a16:creationId xmlns:a16="http://schemas.microsoft.com/office/drawing/2014/main" id="{05FCDD34-DF85-B606-697D-9316E861D1A4}"/>
                  </a:ext>
                </a:extLst>
              </p:cNvPr>
              <p:cNvSpPr/>
              <p:nvPr/>
            </p:nvSpPr>
            <p:spPr>
              <a:xfrm rot="20700000">
                <a:off x="-193553" y="-891671"/>
                <a:ext cx="7316526" cy="2080380"/>
              </a:xfrm>
              <a:custGeom>
                <a:avLst/>
                <a:gdLst>
                  <a:gd name="connsiteX0" fmla="*/ 7316526 w 7316526"/>
                  <a:gd name="connsiteY0" fmla="*/ 1866661 h 2080380"/>
                  <a:gd name="connsiteX1" fmla="*/ 7104404 w 7316526"/>
                  <a:gd name="connsiteY1" fmla="*/ 1914592 h 2080380"/>
                  <a:gd name="connsiteX2" fmla="*/ 5329421 w 7316526"/>
                  <a:gd name="connsiteY2" fmla="*/ 2080024 h 2080380"/>
                  <a:gd name="connsiteX3" fmla="*/ 2470817 w 7316526"/>
                  <a:gd name="connsiteY3" fmla="*/ 1266232 h 2080380"/>
                  <a:gd name="connsiteX4" fmla="*/ 480783 w 7316526"/>
                  <a:gd name="connsiteY4" fmla="*/ 1113500 h 2080380"/>
                  <a:gd name="connsiteX5" fmla="*/ 37663 w 7316526"/>
                  <a:gd name="connsiteY5" fmla="*/ 1287288 h 2080380"/>
                  <a:gd name="connsiteX6" fmla="*/ 0 w 7316526"/>
                  <a:gd name="connsiteY6" fmla="*/ 1306403 h 2080380"/>
                  <a:gd name="connsiteX7" fmla="*/ 350050 w 7316526"/>
                  <a:gd name="connsiteY7" fmla="*/ 0 h 2080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16526" h="2080380">
                    <a:moveTo>
                      <a:pt x="7316526" y="1866661"/>
                    </a:moveTo>
                    <a:lnTo>
                      <a:pt x="7104404" y="1914592"/>
                    </a:lnTo>
                    <a:cubicBezTo>
                      <a:pt x="6472066" y="2043030"/>
                      <a:pt x="5854132" y="2084755"/>
                      <a:pt x="5329421" y="2080024"/>
                    </a:cubicBezTo>
                    <a:cubicBezTo>
                      <a:pt x="3930194" y="2067408"/>
                      <a:pt x="3170272" y="1635109"/>
                      <a:pt x="2470817" y="1266232"/>
                    </a:cubicBezTo>
                    <a:cubicBezTo>
                      <a:pt x="1771362" y="897351"/>
                      <a:pt x="1158337" y="940868"/>
                      <a:pt x="480783" y="1113500"/>
                    </a:cubicBezTo>
                    <a:cubicBezTo>
                      <a:pt x="353742" y="1145869"/>
                      <a:pt x="201381" y="1207883"/>
                      <a:pt x="37663" y="1287288"/>
                    </a:cubicBezTo>
                    <a:lnTo>
                      <a:pt x="0" y="1306403"/>
                    </a:lnTo>
                    <a:lnTo>
                      <a:pt x="350050" y="0"/>
                    </a:lnTo>
                    <a:close/>
                  </a:path>
                </a:pathLst>
              </a:custGeom>
              <a:gradFill>
                <a:gsLst>
                  <a:gs pos="74000">
                    <a:schemeClr val="accent3"/>
                  </a:gs>
                  <a:gs pos="0">
                    <a:schemeClr val="accent3">
                      <a:lumMod val="20000"/>
                      <a:lumOff val="80000"/>
                      <a:alpha val="0"/>
                    </a:schemeClr>
                  </a:gs>
                </a:gsLst>
                <a:lin ang="0" scaled="1"/>
              </a:gradFill>
              <a:ln w="0" cap="flat">
                <a:noFill/>
                <a:prstDash val="solid"/>
                <a:miter/>
              </a:ln>
            </p:spPr>
            <p:txBody>
              <a:bodyPr wrap="square" rtlCol="0" anchor="ctr">
                <a:noAutofit/>
              </a:bodyPr>
              <a:lstStyle/>
              <a:p>
                <a:endParaRPr lang="es-ES"/>
              </a:p>
            </p:txBody>
          </p:sp>
          <p:sp>
            <p:nvSpPr>
              <p:cNvPr id="14" name="Forma libre: forma 13">
                <a:extLst>
                  <a:ext uri="{FF2B5EF4-FFF2-40B4-BE49-F238E27FC236}">
                    <a16:creationId xmlns:a16="http://schemas.microsoft.com/office/drawing/2014/main" id="{1AC7BFDD-D195-C126-9D1F-4E5B5C34B85C}"/>
                  </a:ext>
                </a:extLst>
              </p:cNvPr>
              <p:cNvSpPr/>
              <p:nvPr/>
            </p:nvSpPr>
            <p:spPr>
              <a:xfrm rot="20700000">
                <a:off x="-89446" y="-648584"/>
                <a:ext cx="6814005" cy="1586804"/>
              </a:xfrm>
              <a:custGeom>
                <a:avLst/>
                <a:gdLst>
                  <a:gd name="connsiteX0" fmla="*/ 6814005 w 6814005"/>
                  <a:gd name="connsiteY0" fmla="*/ 1556379 h 1586804"/>
                  <a:gd name="connsiteX1" fmla="*/ 6632405 w 6814005"/>
                  <a:gd name="connsiteY1" fmla="*/ 1569107 h 1586804"/>
                  <a:gd name="connsiteX2" fmla="*/ 5935910 w 6814005"/>
                  <a:gd name="connsiteY2" fmla="*/ 1586428 h 1586804"/>
                  <a:gd name="connsiteX3" fmla="*/ 2752705 w 6814005"/>
                  <a:gd name="connsiteY3" fmla="*/ 726890 h 1586804"/>
                  <a:gd name="connsiteX4" fmla="*/ 536699 w 6814005"/>
                  <a:gd name="connsiteY4" fmla="*/ 565572 h 1586804"/>
                  <a:gd name="connsiteX5" fmla="*/ 5278 w 6814005"/>
                  <a:gd name="connsiteY5" fmla="*/ 688590 h 1586804"/>
                  <a:gd name="connsiteX6" fmla="*/ 0 w 6814005"/>
                  <a:gd name="connsiteY6" fmla="*/ 690453 h 1586804"/>
                  <a:gd name="connsiteX7" fmla="*/ 80337 w 6814005"/>
                  <a:gd name="connsiteY7" fmla="*/ 390634 h 1586804"/>
                  <a:gd name="connsiteX8" fmla="*/ 120408 w 6814005"/>
                  <a:gd name="connsiteY8" fmla="*/ 377806 h 1586804"/>
                  <a:gd name="connsiteX9" fmla="*/ 785986 w 6814005"/>
                  <a:gd name="connsiteY9" fmla="*/ 104659 h 1586804"/>
                  <a:gd name="connsiteX10" fmla="*/ 1005518 w 6814005"/>
                  <a:gd name="connsiteY10" fmla="*/ 0 h 1586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14005" h="1586804">
                    <a:moveTo>
                      <a:pt x="6814005" y="1556379"/>
                    </a:moveTo>
                    <a:lnTo>
                      <a:pt x="6632405" y="1569107"/>
                    </a:lnTo>
                    <a:cubicBezTo>
                      <a:pt x="6388728" y="1583276"/>
                      <a:pt x="6155020" y="1588302"/>
                      <a:pt x="5935910" y="1586428"/>
                    </a:cubicBezTo>
                    <a:cubicBezTo>
                      <a:pt x="4377797" y="1573101"/>
                      <a:pt x="3531584" y="1116502"/>
                      <a:pt x="2752705" y="726890"/>
                    </a:cubicBezTo>
                    <a:cubicBezTo>
                      <a:pt x="1973827" y="337272"/>
                      <a:pt x="1530555" y="431258"/>
                      <a:pt x="536699" y="565572"/>
                    </a:cubicBezTo>
                    <a:cubicBezTo>
                      <a:pt x="350352" y="590756"/>
                      <a:pt x="172031" y="634359"/>
                      <a:pt x="5278" y="688590"/>
                    </a:cubicBezTo>
                    <a:lnTo>
                      <a:pt x="0" y="690453"/>
                    </a:lnTo>
                    <a:lnTo>
                      <a:pt x="80337" y="390634"/>
                    </a:lnTo>
                    <a:lnTo>
                      <a:pt x="120408" y="377806"/>
                    </a:lnTo>
                    <a:cubicBezTo>
                      <a:pt x="357141" y="295709"/>
                      <a:pt x="576375" y="201585"/>
                      <a:pt x="785986" y="104659"/>
                    </a:cubicBezTo>
                    <a:lnTo>
                      <a:pt x="1005518" y="0"/>
                    </a:lnTo>
                    <a:close/>
                  </a:path>
                </a:pathLst>
              </a:custGeom>
              <a:gradFill flip="none" rotWithShape="1">
                <a:gsLst>
                  <a:gs pos="100000">
                    <a:schemeClr val="bg1">
                      <a:alpha val="0"/>
                    </a:schemeClr>
                  </a:gs>
                  <a:gs pos="1000">
                    <a:schemeClr val="accent3">
                      <a:lumMod val="20000"/>
                      <a:lumOff val="80000"/>
                      <a:alpha val="0"/>
                    </a:schemeClr>
                  </a:gs>
                </a:gsLst>
                <a:lin ang="0" scaled="1"/>
                <a:tileRect/>
              </a:gradFill>
              <a:ln w="0" cap="flat">
                <a:noFill/>
                <a:prstDash val="solid"/>
                <a:miter/>
              </a:ln>
            </p:spPr>
            <p:txBody>
              <a:bodyPr wrap="square" rtlCol="0" anchor="ctr">
                <a:noAutofit/>
              </a:bodyPr>
              <a:lstStyle/>
              <a:p>
                <a:endParaRPr lang="es-ES"/>
              </a:p>
            </p:txBody>
          </p:sp>
        </p:grpSp>
        <p:pic>
          <p:nvPicPr>
            <p:cNvPr id="4" name="Imagen 3" descr="Fondo negro con letras blancas&#10;&#10;El contenido generado por IA puede ser incorrecto.">
              <a:extLst>
                <a:ext uri="{FF2B5EF4-FFF2-40B4-BE49-F238E27FC236}">
                  <a16:creationId xmlns:a16="http://schemas.microsoft.com/office/drawing/2014/main" id="{50A8F3B4-7D34-504F-DE97-DD079218E2AB}"/>
                </a:ext>
              </a:extLst>
            </p:cNvPr>
            <p:cNvPicPr>
              <a:picLocks noChangeAspect="1"/>
            </p:cNvPicPr>
            <p:nvPr/>
          </p:nvPicPr>
          <p:blipFill>
            <a:blip r:embed="rId2" cstate="hqprint">
              <a:alphaModFix amt="35000"/>
              <a:lum bright="70000" contrast="-70000"/>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rcRect/>
            <a:stretch/>
          </p:blipFill>
          <p:spPr>
            <a:xfrm>
              <a:off x="2652447" y="-771662"/>
              <a:ext cx="3340683" cy="1425078"/>
            </a:xfrm>
            <a:prstGeom prst="ellipse">
              <a:avLst/>
            </a:prstGeom>
          </p:spPr>
        </p:pic>
        <p:grpSp>
          <p:nvGrpSpPr>
            <p:cNvPr id="5" name="Grupo 4">
              <a:extLst>
                <a:ext uri="{FF2B5EF4-FFF2-40B4-BE49-F238E27FC236}">
                  <a16:creationId xmlns:a16="http://schemas.microsoft.com/office/drawing/2014/main" id="{0203B8F2-FC2D-AECE-104D-042BBB3C3115}"/>
                </a:ext>
              </a:extLst>
            </p:cNvPr>
            <p:cNvGrpSpPr/>
            <p:nvPr/>
          </p:nvGrpSpPr>
          <p:grpSpPr>
            <a:xfrm>
              <a:off x="-199820" y="-4138"/>
              <a:ext cx="3480992" cy="637210"/>
              <a:chOff x="761" y="2519988"/>
              <a:chExt cx="12133425" cy="2221072"/>
            </a:xfrm>
          </p:grpSpPr>
          <p:grpSp>
            <p:nvGrpSpPr>
              <p:cNvPr id="6" name="Grupo 5">
                <a:extLst>
                  <a:ext uri="{FF2B5EF4-FFF2-40B4-BE49-F238E27FC236}">
                    <a16:creationId xmlns:a16="http://schemas.microsoft.com/office/drawing/2014/main" id="{89DCFD85-48E6-9261-2874-642F7BB2E49F}"/>
                  </a:ext>
                </a:extLst>
              </p:cNvPr>
              <p:cNvGrpSpPr/>
              <p:nvPr/>
            </p:nvGrpSpPr>
            <p:grpSpPr>
              <a:xfrm>
                <a:off x="630209" y="2519988"/>
                <a:ext cx="11503977" cy="2221072"/>
                <a:chOff x="630209" y="2519988"/>
                <a:chExt cx="11503977" cy="2221072"/>
              </a:xfrm>
            </p:grpSpPr>
            <p:sp>
              <p:nvSpPr>
                <p:cNvPr id="8" name="Forma libre: forma 7">
                  <a:extLst>
                    <a:ext uri="{FF2B5EF4-FFF2-40B4-BE49-F238E27FC236}">
                      <a16:creationId xmlns:a16="http://schemas.microsoft.com/office/drawing/2014/main" id="{C0BED457-4C7D-EEE7-BDB0-10C24363A85A}"/>
                    </a:ext>
                  </a:extLst>
                </p:cNvPr>
                <p:cNvSpPr/>
                <p:nvPr/>
              </p:nvSpPr>
              <p:spPr>
                <a:xfrm>
                  <a:off x="630209" y="2604327"/>
                  <a:ext cx="7373846" cy="776908"/>
                </a:xfrm>
                <a:custGeom>
                  <a:avLst/>
                  <a:gdLst>
                    <a:gd name="connsiteX0" fmla="*/ 7373846 w 7373846"/>
                    <a:gd name="connsiteY0" fmla="*/ 388287 h 776908"/>
                    <a:gd name="connsiteX1" fmla="*/ 6985499 w 7373846"/>
                    <a:gd name="connsiteY1" fmla="*/ 0 h 776908"/>
                    <a:gd name="connsiteX2" fmla="*/ 6641064 w 7373846"/>
                    <a:gd name="connsiteY2" fmla="*/ 0 h 776908"/>
                    <a:gd name="connsiteX3" fmla="*/ 6641064 w 7373846"/>
                    <a:gd name="connsiteY3" fmla="*/ 61 h 776908"/>
                    <a:gd name="connsiteX4" fmla="*/ 6907613 w 7373846"/>
                    <a:gd name="connsiteY4" fmla="*/ 266641 h 776908"/>
                    <a:gd name="connsiteX5" fmla="*/ 0 w 7373846"/>
                    <a:gd name="connsiteY5" fmla="*/ 266641 h 776908"/>
                    <a:gd name="connsiteX6" fmla="*/ 0 w 7373846"/>
                    <a:gd name="connsiteY6" fmla="*/ 510268 h 776908"/>
                    <a:gd name="connsiteX7" fmla="*/ 6907309 w 7373846"/>
                    <a:gd name="connsiteY7" fmla="*/ 510268 h 776908"/>
                    <a:gd name="connsiteX8" fmla="*/ 6641064 w 7373846"/>
                    <a:gd name="connsiteY8" fmla="*/ 776513 h 776908"/>
                    <a:gd name="connsiteX9" fmla="*/ 6641064 w 7373846"/>
                    <a:gd name="connsiteY9" fmla="*/ 776909 h 776908"/>
                    <a:gd name="connsiteX10" fmla="*/ 6985225 w 7373846"/>
                    <a:gd name="connsiteY10" fmla="*/ 776909 h 776908"/>
                    <a:gd name="connsiteX11" fmla="*/ 7373846 w 7373846"/>
                    <a:gd name="connsiteY11" fmla="*/ 388287 h 776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73846" h="776908">
                      <a:moveTo>
                        <a:pt x="7373846" y="388287"/>
                      </a:moveTo>
                      <a:lnTo>
                        <a:pt x="6985499" y="0"/>
                      </a:lnTo>
                      <a:lnTo>
                        <a:pt x="6641064" y="0"/>
                      </a:lnTo>
                      <a:lnTo>
                        <a:pt x="6641064" y="61"/>
                      </a:lnTo>
                      <a:lnTo>
                        <a:pt x="6907613" y="266641"/>
                      </a:lnTo>
                      <a:lnTo>
                        <a:pt x="0" y="266641"/>
                      </a:lnTo>
                      <a:lnTo>
                        <a:pt x="0" y="510268"/>
                      </a:lnTo>
                      <a:lnTo>
                        <a:pt x="6907309" y="510268"/>
                      </a:lnTo>
                      <a:lnTo>
                        <a:pt x="6641064" y="776513"/>
                      </a:lnTo>
                      <a:lnTo>
                        <a:pt x="6641064" y="776909"/>
                      </a:lnTo>
                      <a:lnTo>
                        <a:pt x="6985225" y="776909"/>
                      </a:lnTo>
                      <a:lnTo>
                        <a:pt x="7373846" y="388287"/>
                      </a:lnTo>
                      <a:close/>
                    </a:path>
                  </a:pathLst>
                </a:custGeom>
                <a:gradFill>
                  <a:gsLst>
                    <a:gs pos="71000">
                      <a:srgbClr val="70C8CA">
                        <a:alpha val="88000"/>
                      </a:srgbClr>
                    </a:gs>
                    <a:gs pos="100000">
                      <a:schemeClr val="accent3">
                        <a:alpha val="78000"/>
                      </a:schemeClr>
                    </a:gs>
                    <a:gs pos="0">
                      <a:schemeClr val="accent3">
                        <a:lumMod val="20000"/>
                        <a:lumOff val="80000"/>
                        <a:alpha val="0"/>
                      </a:schemeClr>
                    </a:gs>
                  </a:gsLst>
                  <a:lin ang="0" scaled="1"/>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s-ES"/>
                </a:p>
              </p:txBody>
            </p:sp>
            <p:sp>
              <p:nvSpPr>
                <p:cNvPr id="9" name="Forma libre: forma 8">
                  <a:extLst>
                    <a:ext uri="{FF2B5EF4-FFF2-40B4-BE49-F238E27FC236}">
                      <a16:creationId xmlns:a16="http://schemas.microsoft.com/office/drawing/2014/main" id="{916132B6-49C2-EDD2-7135-AA6CDB1623E6}"/>
                    </a:ext>
                  </a:extLst>
                </p:cNvPr>
                <p:cNvSpPr/>
                <p:nvPr/>
              </p:nvSpPr>
              <p:spPr>
                <a:xfrm>
                  <a:off x="1436810" y="2721196"/>
                  <a:ext cx="7945881" cy="1150475"/>
                </a:xfrm>
                <a:custGeom>
                  <a:avLst/>
                  <a:gdLst>
                    <a:gd name="connsiteX0" fmla="*/ 7945882 w 7945881"/>
                    <a:gd name="connsiteY0" fmla="*/ 574988 h 1150477"/>
                    <a:gd name="connsiteX1" fmla="*/ 7370848 w 7945881"/>
                    <a:gd name="connsiteY1" fmla="*/ 0 h 1150477"/>
                    <a:gd name="connsiteX2" fmla="*/ 6860778 w 7945881"/>
                    <a:gd name="connsiteY2" fmla="*/ 0 h 1150477"/>
                    <a:gd name="connsiteX3" fmla="*/ 6860778 w 7945881"/>
                    <a:gd name="connsiteY3" fmla="*/ 107 h 1150477"/>
                    <a:gd name="connsiteX4" fmla="*/ 7255503 w 7945881"/>
                    <a:gd name="connsiteY4" fmla="*/ 394832 h 1150477"/>
                    <a:gd name="connsiteX5" fmla="*/ 0 w 7945881"/>
                    <a:gd name="connsiteY5" fmla="*/ 394832 h 1150477"/>
                    <a:gd name="connsiteX6" fmla="*/ 0 w 7945881"/>
                    <a:gd name="connsiteY6" fmla="*/ 755600 h 1150477"/>
                    <a:gd name="connsiteX7" fmla="*/ 7255032 w 7945881"/>
                    <a:gd name="connsiteY7" fmla="*/ 755600 h 1150477"/>
                    <a:gd name="connsiteX8" fmla="*/ 6860778 w 7945881"/>
                    <a:gd name="connsiteY8" fmla="*/ 1149884 h 1150477"/>
                    <a:gd name="connsiteX9" fmla="*/ 6860778 w 7945881"/>
                    <a:gd name="connsiteY9" fmla="*/ 1150477 h 1150477"/>
                    <a:gd name="connsiteX10" fmla="*/ 7370407 w 7945881"/>
                    <a:gd name="connsiteY10" fmla="*/ 1150477 h 1150477"/>
                    <a:gd name="connsiteX11" fmla="*/ 7945882 w 7945881"/>
                    <a:gd name="connsiteY11" fmla="*/ 574988 h 115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45881" h="1150477">
                      <a:moveTo>
                        <a:pt x="7945882" y="574988"/>
                      </a:moveTo>
                      <a:lnTo>
                        <a:pt x="7370848" y="0"/>
                      </a:lnTo>
                      <a:lnTo>
                        <a:pt x="6860778" y="0"/>
                      </a:lnTo>
                      <a:lnTo>
                        <a:pt x="6860778" y="107"/>
                      </a:lnTo>
                      <a:lnTo>
                        <a:pt x="7255503" y="394832"/>
                      </a:lnTo>
                      <a:lnTo>
                        <a:pt x="0" y="394832"/>
                      </a:lnTo>
                      <a:lnTo>
                        <a:pt x="0" y="755600"/>
                      </a:lnTo>
                      <a:lnTo>
                        <a:pt x="7255032" y="755600"/>
                      </a:lnTo>
                      <a:lnTo>
                        <a:pt x="6860778" y="1149884"/>
                      </a:lnTo>
                      <a:lnTo>
                        <a:pt x="6860778" y="1150477"/>
                      </a:lnTo>
                      <a:lnTo>
                        <a:pt x="7370407" y="1150477"/>
                      </a:lnTo>
                      <a:lnTo>
                        <a:pt x="7945882" y="574988"/>
                      </a:lnTo>
                      <a:close/>
                    </a:path>
                  </a:pathLst>
                </a:custGeom>
                <a:gradFill>
                  <a:gsLst>
                    <a:gs pos="71000">
                      <a:srgbClr val="70C8CA">
                        <a:alpha val="88000"/>
                      </a:srgbClr>
                    </a:gs>
                    <a:gs pos="100000">
                      <a:schemeClr val="accent3">
                        <a:alpha val="78000"/>
                      </a:schemeClr>
                    </a:gs>
                    <a:gs pos="0">
                      <a:schemeClr val="accent3">
                        <a:lumMod val="20000"/>
                        <a:lumOff val="80000"/>
                        <a:alpha val="0"/>
                      </a:schemeClr>
                    </a:gs>
                  </a:gsLst>
                  <a:lin ang="0" scaled="1"/>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s-ES"/>
                </a:p>
              </p:txBody>
            </p:sp>
            <p:sp>
              <p:nvSpPr>
                <p:cNvPr id="10" name="Forma libre: forma 9">
                  <a:extLst>
                    <a:ext uri="{FF2B5EF4-FFF2-40B4-BE49-F238E27FC236}">
                      <a16:creationId xmlns:a16="http://schemas.microsoft.com/office/drawing/2014/main" id="{73D1B85D-FDAA-C40C-A4C8-6BC6D831EFFF}"/>
                    </a:ext>
                  </a:extLst>
                </p:cNvPr>
                <p:cNvSpPr/>
                <p:nvPr/>
              </p:nvSpPr>
              <p:spPr>
                <a:xfrm>
                  <a:off x="1517757" y="2519988"/>
                  <a:ext cx="4601663" cy="666266"/>
                </a:xfrm>
                <a:custGeom>
                  <a:avLst/>
                  <a:gdLst>
                    <a:gd name="connsiteX0" fmla="*/ 4601666 w 4601665"/>
                    <a:gd name="connsiteY0" fmla="*/ 332989 h 666267"/>
                    <a:gd name="connsiteX1" fmla="*/ 4268646 w 4601665"/>
                    <a:gd name="connsiteY1" fmla="*/ 0 h 666267"/>
                    <a:gd name="connsiteX2" fmla="*/ 3973237 w 4601665"/>
                    <a:gd name="connsiteY2" fmla="*/ 0 h 666267"/>
                    <a:gd name="connsiteX3" fmla="*/ 3973237 w 4601665"/>
                    <a:gd name="connsiteY3" fmla="*/ 61 h 666267"/>
                    <a:gd name="connsiteX4" fmla="*/ 4201857 w 4601665"/>
                    <a:gd name="connsiteY4" fmla="*/ 228665 h 666267"/>
                    <a:gd name="connsiteX5" fmla="*/ 0 w 4601665"/>
                    <a:gd name="connsiteY5" fmla="*/ 228665 h 666267"/>
                    <a:gd name="connsiteX6" fmla="*/ 0 w 4601665"/>
                    <a:gd name="connsiteY6" fmla="*/ 437603 h 666267"/>
                    <a:gd name="connsiteX7" fmla="*/ 4201567 w 4601665"/>
                    <a:gd name="connsiteY7" fmla="*/ 437603 h 666267"/>
                    <a:gd name="connsiteX8" fmla="*/ 3973237 w 4601665"/>
                    <a:gd name="connsiteY8" fmla="*/ 665948 h 666267"/>
                    <a:gd name="connsiteX9" fmla="*/ 3973237 w 4601665"/>
                    <a:gd name="connsiteY9" fmla="*/ 666268 h 666267"/>
                    <a:gd name="connsiteX10" fmla="*/ 4268387 w 4601665"/>
                    <a:gd name="connsiteY10" fmla="*/ 666268 h 666267"/>
                    <a:gd name="connsiteX11" fmla="*/ 4601666 w 4601665"/>
                    <a:gd name="connsiteY11" fmla="*/ 332989 h 666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01665" h="666267">
                      <a:moveTo>
                        <a:pt x="4601666" y="332989"/>
                      </a:moveTo>
                      <a:lnTo>
                        <a:pt x="4268646" y="0"/>
                      </a:lnTo>
                      <a:lnTo>
                        <a:pt x="3973237" y="0"/>
                      </a:lnTo>
                      <a:lnTo>
                        <a:pt x="3973237" y="61"/>
                      </a:lnTo>
                      <a:lnTo>
                        <a:pt x="4201857" y="228665"/>
                      </a:lnTo>
                      <a:lnTo>
                        <a:pt x="0" y="228665"/>
                      </a:lnTo>
                      <a:lnTo>
                        <a:pt x="0" y="437603"/>
                      </a:lnTo>
                      <a:lnTo>
                        <a:pt x="4201567" y="437603"/>
                      </a:lnTo>
                      <a:lnTo>
                        <a:pt x="3973237" y="665948"/>
                      </a:lnTo>
                      <a:lnTo>
                        <a:pt x="3973237" y="666268"/>
                      </a:lnTo>
                      <a:lnTo>
                        <a:pt x="4268387" y="666268"/>
                      </a:lnTo>
                      <a:lnTo>
                        <a:pt x="4601666" y="332989"/>
                      </a:lnTo>
                      <a:close/>
                    </a:path>
                  </a:pathLst>
                </a:custGeom>
                <a:gradFill>
                  <a:gsLst>
                    <a:gs pos="71000">
                      <a:srgbClr val="70C8CA">
                        <a:alpha val="88000"/>
                      </a:srgbClr>
                    </a:gs>
                    <a:gs pos="100000">
                      <a:schemeClr val="accent3">
                        <a:alpha val="78000"/>
                      </a:schemeClr>
                    </a:gs>
                    <a:gs pos="0">
                      <a:schemeClr val="accent3">
                        <a:lumMod val="20000"/>
                        <a:lumOff val="80000"/>
                        <a:alpha val="0"/>
                      </a:schemeClr>
                    </a:gs>
                  </a:gsLst>
                  <a:lin ang="0" scaled="1"/>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s-ES"/>
                </a:p>
              </p:txBody>
            </p:sp>
            <p:sp>
              <p:nvSpPr>
                <p:cNvPr id="11" name="Forma libre: forma 10">
                  <a:extLst>
                    <a:ext uri="{FF2B5EF4-FFF2-40B4-BE49-F238E27FC236}">
                      <a16:creationId xmlns:a16="http://schemas.microsoft.com/office/drawing/2014/main" id="{2DA67ACB-3DD0-828D-6519-71D507A21D19}"/>
                    </a:ext>
                  </a:extLst>
                </p:cNvPr>
                <p:cNvSpPr/>
                <p:nvPr/>
              </p:nvSpPr>
              <p:spPr>
                <a:xfrm>
                  <a:off x="2521731" y="2618770"/>
                  <a:ext cx="9612455" cy="2122290"/>
                </a:xfrm>
                <a:custGeom>
                  <a:avLst/>
                  <a:gdLst>
                    <a:gd name="connsiteX0" fmla="*/ 8551646 w 9612456"/>
                    <a:gd name="connsiteY0" fmla="*/ 0 h 2122290"/>
                    <a:gd name="connsiteX1" fmla="*/ 7610701 w 9612456"/>
                    <a:gd name="connsiteY1" fmla="*/ 0 h 2122290"/>
                    <a:gd name="connsiteX2" fmla="*/ 7610701 w 9612456"/>
                    <a:gd name="connsiteY2" fmla="*/ 198 h 2122290"/>
                    <a:gd name="connsiteX3" fmla="*/ 8338856 w 9612456"/>
                    <a:gd name="connsiteY3" fmla="*/ 728354 h 2122290"/>
                    <a:gd name="connsiteX4" fmla="*/ 0 w 9612456"/>
                    <a:gd name="connsiteY4" fmla="*/ 728354 h 2122290"/>
                    <a:gd name="connsiteX5" fmla="*/ 68418 w 9612456"/>
                    <a:gd name="connsiteY5" fmla="*/ 1393876 h 2122290"/>
                    <a:gd name="connsiteX6" fmla="*/ 8337989 w 9612456"/>
                    <a:gd name="connsiteY6" fmla="*/ 1393876 h 2122290"/>
                    <a:gd name="connsiteX7" fmla="*/ 7610715 w 9612456"/>
                    <a:gd name="connsiteY7" fmla="*/ 2121195 h 2122290"/>
                    <a:gd name="connsiteX8" fmla="*/ 7610715 w 9612456"/>
                    <a:gd name="connsiteY8" fmla="*/ 2122291 h 2122290"/>
                    <a:gd name="connsiteX9" fmla="*/ 8550854 w 9612456"/>
                    <a:gd name="connsiteY9" fmla="*/ 2122291 h 2122290"/>
                    <a:gd name="connsiteX10" fmla="*/ 9612456 w 9612456"/>
                    <a:gd name="connsiteY10" fmla="*/ 1060704 h 2122290"/>
                    <a:gd name="connsiteX11" fmla="*/ 8551646 w 9612456"/>
                    <a:gd name="connsiteY11" fmla="*/ 15 h 2122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12456" h="2122290">
                      <a:moveTo>
                        <a:pt x="8551646" y="0"/>
                      </a:moveTo>
                      <a:lnTo>
                        <a:pt x="7610701" y="0"/>
                      </a:lnTo>
                      <a:lnTo>
                        <a:pt x="7610701" y="198"/>
                      </a:lnTo>
                      <a:lnTo>
                        <a:pt x="8338856" y="728354"/>
                      </a:lnTo>
                      <a:lnTo>
                        <a:pt x="0" y="728354"/>
                      </a:lnTo>
                      <a:cubicBezTo>
                        <a:pt x="25845" y="949636"/>
                        <a:pt x="46241" y="1171924"/>
                        <a:pt x="68418" y="1393876"/>
                      </a:cubicBezTo>
                      <a:lnTo>
                        <a:pt x="8337989" y="1393876"/>
                      </a:lnTo>
                      <a:lnTo>
                        <a:pt x="7610715" y="2121195"/>
                      </a:lnTo>
                      <a:lnTo>
                        <a:pt x="7610715" y="2122291"/>
                      </a:lnTo>
                      <a:lnTo>
                        <a:pt x="8550854" y="2122291"/>
                      </a:lnTo>
                      <a:lnTo>
                        <a:pt x="9612456" y="1060704"/>
                      </a:lnTo>
                      <a:lnTo>
                        <a:pt x="8551646" y="15"/>
                      </a:lnTo>
                      <a:close/>
                    </a:path>
                  </a:pathLst>
                </a:custGeom>
                <a:gradFill>
                  <a:gsLst>
                    <a:gs pos="71000">
                      <a:srgbClr val="70C8CA">
                        <a:alpha val="88000"/>
                      </a:srgbClr>
                    </a:gs>
                    <a:gs pos="100000">
                      <a:schemeClr val="accent3">
                        <a:alpha val="78000"/>
                      </a:schemeClr>
                    </a:gs>
                    <a:gs pos="0">
                      <a:schemeClr val="accent3">
                        <a:lumMod val="20000"/>
                        <a:lumOff val="80000"/>
                        <a:alpha val="0"/>
                      </a:schemeClr>
                    </a:gs>
                  </a:gsLst>
                  <a:lin ang="0" scaled="1"/>
                </a:gradFill>
                <a:ln w="0" cap="flat">
                  <a:noFill/>
                  <a:prstDash val="solid"/>
                  <a:miter/>
                </a:ln>
              </p:spPr>
              <p:txBody>
                <a:bodyPr wrap="square" rtlCol="0" anchor="ctr">
                  <a:noAutofit/>
                </a:bodyPr>
                <a:lstStyle/>
                <a:p>
                  <a:endParaRPr lang="es-ES"/>
                </a:p>
              </p:txBody>
            </p:sp>
          </p:grpSp>
          <p:sp>
            <p:nvSpPr>
              <p:cNvPr id="7" name="Forma libre: forma 6">
                <a:extLst>
                  <a:ext uri="{FF2B5EF4-FFF2-40B4-BE49-F238E27FC236}">
                    <a16:creationId xmlns:a16="http://schemas.microsoft.com/office/drawing/2014/main" id="{11376765-A7AC-59BE-235F-15CD1AB3BE26}"/>
                  </a:ext>
                </a:extLst>
              </p:cNvPr>
              <p:cNvSpPr/>
              <p:nvPr/>
            </p:nvSpPr>
            <p:spPr>
              <a:xfrm>
                <a:off x="761" y="3189566"/>
                <a:ext cx="5244973" cy="552607"/>
              </a:xfrm>
              <a:custGeom>
                <a:avLst/>
                <a:gdLst>
                  <a:gd name="connsiteX0" fmla="*/ 7805848 w 7805848"/>
                  <a:gd name="connsiteY0" fmla="*/ 411058 h 822419"/>
                  <a:gd name="connsiteX1" fmla="*/ 7394745 w 7805848"/>
                  <a:gd name="connsiteY1" fmla="*/ 0 h 822419"/>
                  <a:gd name="connsiteX2" fmla="*/ 7030127 w 7805848"/>
                  <a:gd name="connsiteY2" fmla="*/ 0 h 822419"/>
                  <a:gd name="connsiteX3" fmla="*/ 7030127 w 7805848"/>
                  <a:gd name="connsiteY3" fmla="*/ 76 h 822419"/>
                  <a:gd name="connsiteX4" fmla="*/ 7312308 w 7805848"/>
                  <a:gd name="connsiteY4" fmla="*/ 282258 h 822419"/>
                  <a:gd name="connsiteX5" fmla="*/ 0 w 7805848"/>
                  <a:gd name="connsiteY5" fmla="*/ 282258 h 822419"/>
                  <a:gd name="connsiteX6" fmla="*/ 0 w 7805848"/>
                  <a:gd name="connsiteY6" fmla="*/ 540177 h 822419"/>
                  <a:gd name="connsiteX7" fmla="*/ 7311973 w 7805848"/>
                  <a:gd name="connsiteY7" fmla="*/ 540177 h 822419"/>
                  <a:gd name="connsiteX8" fmla="*/ 7030127 w 7805848"/>
                  <a:gd name="connsiteY8" fmla="*/ 821994 h 822419"/>
                  <a:gd name="connsiteX9" fmla="*/ 7030127 w 7805848"/>
                  <a:gd name="connsiteY9" fmla="*/ 822420 h 822419"/>
                  <a:gd name="connsiteX10" fmla="*/ 7394456 w 7805848"/>
                  <a:gd name="connsiteY10" fmla="*/ 822420 h 822419"/>
                  <a:gd name="connsiteX11" fmla="*/ 7805848 w 7805848"/>
                  <a:gd name="connsiteY11" fmla="*/ 411058 h 82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05848" h="822419">
                    <a:moveTo>
                      <a:pt x="7805848" y="411058"/>
                    </a:moveTo>
                    <a:lnTo>
                      <a:pt x="7394745" y="0"/>
                    </a:lnTo>
                    <a:lnTo>
                      <a:pt x="7030127" y="0"/>
                    </a:lnTo>
                    <a:lnTo>
                      <a:pt x="7030127" y="76"/>
                    </a:lnTo>
                    <a:lnTo>
                      <a:pt x="7312308" y="282258"/>
                    </a:lnTo>
                    <a:lnTo>
                      <a:pt x="0" y="282258"/>
                    </a:lnTo>
                    <a:lnTo>
                      <a:pt x="0" y="540177"/>
                    </a:lnTo>
                    <a:lnTo>
                      <a:pt x="7311973" y="540177"/>
                    </a:lnTo>
                    <a:lnTo>
                      <a:pt x="7030127" y="821994"/>
                    </a:lnTo>
                    <a:lnTo>
                      <a:pt x="7030127" y="822420"/>
                    </a:lnTo>
                    <a:lnTo>
                      <a:pt x="7394456" y="822420"/>
                    </a:lnTo>
                    <a:lnTo>
                      <a:pt x="7805848" y="411058"/>
                    </a:lnTo>
                    <a:close/>
                  </a:path>
                </a:pathLst>
              </a:custGeom>
              <a:gradFill>
                <a:gsLst>
                  <a:gs pos="74000">
                    <a:schemeClr val="accent3">
                      <a:alpha val="58000"/>
                    </a:schemeClr>
                  </a:gs>
                  <a:gs pos="0">
                    <a:schemeClr val="accent3">
                      <a:lumMod val="20000"/>
                      <a:lumOff val="80000"/>
                      <a:alpha val="0"/>
                    </a:schemeClr>
                  </a:gs>
                </a:gsLst>
                <a:lin ang="1500000" scaled="0"/>
              </a:gradFill>
              <a:ln w="0" cap="flat">
                <a:noFill/>
                <a:prstDash val="solid"/>
                <a:miter/>
              </a:ln>
            </p:spPr>
            <p:txBody>
              <a:bodyPr wrap="square" rtlCol="0" anchor="ctr">
                <a:noAutofit/>
              </a:bodyPr>
              <a:lstStyle/>
              <a:p>
                <a:endParaRPr lang="es-ES"/>
              </a:p>
            </p:txBody>
          </p:sp>
        </p:grpSp>
      </p:grpSp>
      <p:sp>
        <p:nvSpPr>
          <p:cNvPr id="15" name="CuadroTexto 14">
            <a:extLst>
              <a:ext uri="{FF2B5EF4-FFF2-40B4-BE49-F238E27FC236}">
                <a16:creationId xmlns:a16="http://schemas.microsoft.com/office/drawing/2014/main" id="{25D0A8FC-3E66-74CA-AF19-81467202D7F9}"/>
              </a:ext>
            </a:extLst>
          </p:cNvPr>
          <p:cNvSpPr txBox="1"/>
          <p:nvPr userDrawn="1"/>
        </p:nvSpPr>
        <p:spPr>
          <a:xfrm>
            <a:off x="8068820" y="355940"/>
            <a:ext cx="3433571" cy="246221"/>
          </a:xfrm>
          <a:prstGeom prst="rect">
            <a:avLst/>
          </a:prstGeom>
          <a:noFill/>
        </p:spPr>
        <p:txBody>
          <a:bodyPr wrap="square" rtlCol="0">
            <a:spAutoFit/>
          </a:bodyPr>
          <a:lstStyle/>
          <a:p>
            <a:pPr algn="r"/>
            <a:r>
              <a:rPr lang="es-ES" sz="1000" dirty="0">
                <a:solidFill>
                  <a:schemeClr val="accent3"/>
                </a:solidFill>
              </a:rPr>
              <a:t>MAQUETACIÓN HTML</a:t>
            </a:r>
          </a:p>
        </p:txBody>
      </p:sp>
      <p:grpSp>
        <p:nvGrpSpPr>
          <p:cNvPr id="19" name="Grupo 18">
            <a:extLst>
              <a:ext uri="{FF2B5EF4-FFF2-40B4-BE49-F238E27FC236}">
                <a16:creationId xmlns:a16="http://schemas.microsoft.com/office/drawing/2014/main" id="{0CE2D10F-D03D-2099-8FEE-B0EE41EE229A}"/>
              </a:ext>
            </a:extLst>
          </p:cNvPr>
          <p:cNvGrpSpPr/>
          <p:nvPr userDrawn="1"/>
        </p:nvGrpSpPr>
        <p:grpSpPr>
          <a:xfrm>
            <a:off x="7751590" y="-76200"/>
            <a:ext cx="2259100" cy="714375"/>
            <a:chOff x="7818350" y="-76200"/>
            <a:chExt cx="2259100" cy="714375"/>
          </a:xfrm>
        </p:grpSpPr>
        <p:grpSp>
          <p:nvGrpSpPr>
            <p:cNvPr id="20" name="Grupo 19">
              <a:extLst>
                <a:ext uri="{FF2B5EF4-FFF2-40B4-BE49-F238E27FC236}">
                  <a16:creationId xmlns:a16="http://schemas.microsoft.com/office/drawing/2014/main" id="{7B9346DA-45BF-645E-F1C5-A4D6F5852DFD}"/>
                </a:ext>
              </a:extLst>
            </p:cNvPr>
            <p:cNvGrpSpPr/>
            <p:nvPr/>
          </p:nvGrpSpPr>
          <p:grpSpPr>
            <a:xfrm>
              <a:off x="9243603" y="367492"/>
              <a:ext cx="694081" cy="196087"/>
              <a:chOff x="3001619" y="-635511"/>
              <a:chExt cx="835493" cy="236038"/>
            </a:xfrm>
          </p:grpSpPr>
          <p:sp>
            <p:nvSpPr>
              <p:cNvPr id="26" name="Elipse 25">
                <a:extLst>
                  <a:ext uri="{FF2B5EF4-FFF2-40B4-BE49-F238E27FC236}">
                    <a16:creationId xmlns:a16="http://schemas.microsoft.com/office/drawing/2014/main" id="{F130B9A1-E6BC-119C-2526-CAA814325E21}"/>
                  </a:ext>
                </a:extLst>
              </p:cNvPr>
              <p:cNvSpPr/>
              <p:nvPr/>
            </p:nvSpPr>
            <p:spPr>
              <a:xfrm>
                <a:off x="3001619" y="-635511"/>
                <a:ext cx="236038" cy="236038"/>
              </a:xfrm>
              <a:prstGeom prst="ellipse">
                <a:avLst/>
              </a:prstGeom>
              <a:no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s-ES" sz="1000" dirty="0">
                    <a:solidFill>
                      <a:schemeClr val="bg2">
                        <a:lumMod val="75000"/>
                      </a:schemeClr>
                    </a:solidFill>
                  </a:rPr>
                  <a:t>1</a:t>
                </a:r>
              </a:p>
            </p:txBody>
          </p:sp>
          <p:sp>
            <p:nvSpPr>
              <p:cNvPr id="30" name="Elipse 29">
                <a:extLst>
                  <a:ext uri="{FF2B5EF4-FFF2-40B4-BE49-F238E27FC236}">
                    <a16:creationId xmlns:a16="http://schemas.microsoft.com/office/drawing/2014/main" id="{3705ECEC-A09D-B2CD-C574-63A1AF41A22D}"/>
                  </a:ext>
                </a:extLst>
              </p:cNvPr>
              <p:cNvSpPr/>
              <p:nvPr/>
            </p:nvSpPr>
            <p:spPr>
              <a:xfrm>
                <a:off x="3301346" y="-635511"/>
                <a:ext cx="236038" cy="2360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s-ES" sz="1000" b="1" dirty="0">
                    <a:solidFill>
                      <a:schemeClr val="tx1"/>
                    </a:solidFill>
                    <a:latin typeface="+mj-lt"/>
                  </a:rPr>
                  <a:t>2</a:t>
                </a:r>
              </a:p>
            </p:txBody>
          </p:sp>
          <p:sp>
            <p:nvSpPr>
              <p:cNvPr id="32" name="Elipse 31">
                <a:extLst>
                  <a:ext uri="{FF2B5EF4-FFF2-40B4-BE49-F238E27FC236}">
                    <a16:creationId xmlns:a16="http://schemas.microsoft.com/office/drawing/2014/main" id="{2DC12723-0F9D-430A-192A-12F4150C0249}"/>
                  </a:ext>
                </a:extLst>
              </p:cNvPr>
              <p:cNvSpPr/>
              <p:nvPr/>
            </p:nvSpPr>
            <p:spPr>
              <a:xfrm>
                <a:off x="3601074" y="-635511"/>
                <a:ext cx="236038" cy="236038"/>
              </a:xfrm>
              <a:prstGeom prst="ellipse">
                <a:avLst/>
              </a:prstGeom>
              <a:no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s-ES" sz="1000" dirty="0">
                    <a:solidFill>
                      <a:schemeClr val="bg2">
                        <a:lumMod val="75000"/>
                      </a:schemeClr>
                    </a:solidFill>
                  </a:rPr>
                  <a:t>3</a:t>
                </a:r>
              </a:p>
            </p:txBody>
          </p:sp>
        </p:grpSp>
        <p:sp>
          <p:nvSpPr>
            <p:cNvPr id="21" name="CuadroTexto 20">
              <a:extLst>
                <a:ext uri="{FF2B5EF4-FFF2-40B4-BE49-F238E27FC236}">
                  <a16:creationId xmlns:a16="http://schemas.microsoft.com/office/drawing/2014/main" id="{B8F32B9C-6CAE-8B1C-37F8-FA55BFE4AB49}"/>
                </a:ext>
              </a:extLst>
            </p:cNvPr>
            <p:cNvSpPr txBox="1"/>
            <p:nvPr/>
          </p:nvSpPr>
          <p:spPr>
            <a:xfrm>
              <a:off x="7818350" y="355940"/>
              <a:ext cx="1422185" cy="246221"/>
            </a:xfrm>
            <a:prstGeom prst="rect">
              <a:avLst/>
            </a:prstGeom>
            <a:noFill/>
          </p:spPr>
          <p:txBody>
            <a:bodyPr wrap="none" rtlCol="0">
              <a:spAutoFit/>
            </a:bodyPr>
            <a:lstStyle/>
            <a:p>
              <a:pPr algn="r"/>
              <a:r>
                <a:rPr lang="es-ES" sz="1000" dirty="0"/>
                <a:t>INFORME PROGRESO</a:t>
              </a:r>
            </a:p>
          </p:txBody>
        </p:sp>
        <p:cxnSp>
          <p:nvCxnSpPr>
            <p:cNvPr id="22" name="Conector recto 21">
              <a:extLst>
                <a:ext uri="{FF2B5EF4-FFF2-40B4-BE49-F238E27FC236}">
                  <a16:creationId xmlns:a16="http://schemas.microsoft.com/office/drawing/2014/main" id="{3603E698-A250-0647-7B6F-901457B824AD}"/>
                </a:ext>
              </a:extLst>
            </p:cNvPr>
            <p:cNvCxnSpPr/>
            <p:nvPr/>
          </p:nvCxnSpPr>
          <p:spPr>
            <a:xfrm>
              <a:off x="10077450" y="-76200"/>
              <a:ext cx="0" cy="714375"/>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pic>
        <p:nvPicPr>
          <p:cNvPr id="35" name="Gráfico 34">
            <a:extLst>
              <a:ext uri="{FF2B5EF4-FFF2-40B4-BE49-F238E27FC236}">
                <a16:creationId xmlns:a16="http://schemas.microsoft.com/office/drawing/2014/main" id="{158334C5-F427-F811-3E34-356549A2088B}"/>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1512078" y="350540"/>
            <a:ext cx="280186" cy="280186"/>
          </a:xfrm>
          <a:prstGeom prst="rect">
            <a:avLst/>
          </a:prstGeom>
        </p:spPr>
      </p:pic>
    </p:spTree>
    <p:extLst>
      <p:ext uri="{BB962C8B-B14F-4D97-AF65-F5344CB8AC3E}">
        <p14:creationId xmlns:p14="http://schemas.microsoft.com/office/powerpoint/2010/main" val="30000600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JEMPLOS INTEGRACIÓN">
    <p:spTree>
      <p:nvGrpSpPr>
        <p:cNvPr id="1" name=""/>
        <p:cNvGrpSpPr/>
        <p:nvPr/>
      </p:nvGrpSpPr>
      <p:grpSpPr>
        <a:xfrm>
          <a:off x="0" y="0"/>
          <a:ext cx="0" cy="0"/>
          <a:chOff x="0" y="0"/>
          <a:chExt cx="0" cy="0"/>
        </a:xfrm>
      </p:grpSpPr>
      <p:sp>
        <p:nvSpPr>
          <p:cNvPr id="31" name="Forma libre: forma 30">
            <a:extLst>
              <a:ext uri="{FF2B5EF4-FFF2-40B4-BE49-F238E27FC236}">
                <a16:creationId xmlns:a16="http://schemas.microsoft.com/office/drawing/2014/main" id="{F29951C3-DDCE-04F7-DC76-462C5951E859}"/>
              </a:ext>
            </a:extLst>
          </p:cNvPr>
          <p:cNvSpPr/>
          <p:nvPr userDrawn="1"/>
        </p:nvSpPr>
        <p:spPr>
          <a:xfrm rot="20700000">
            <a:off x="7205357" y="6520569"/>
            <a:ext cx="5307954" cy="1978980"/>
          </a:xfrm>
          <a:custGeom>
            <a:avLst/>
            <a:gdLst>
              <a:gd name="connsiteX0" fmla="*/ 594699 w 5307954"/>
              <a:gd name="connsiteY0" fmla="*/ 1238343 h 1978980"/>
              <a:gd name="connsiteX1" fmla="*/ 417528 w 5307954"/>
              <a:gd name="connsiteY1" fmla="*/ 1899552 h 1978980"/>
              <a:gd name="connsiteX2" fmla="*/ 393721 w 5307954"/>
              <a:gd name="connsiteY2" fmla="*/ 1917349 h 1978980"/>
              <a:gd name="connsiteX3" fmla="*/ 316520 w 5307954"/>
              <a:gd name="connsiteY3" fmla="*/ 1978980 h 1978980"/>
              <a:gd name="connsiteX4" fmla="*/ 0 w 5307954"/>
              <a:gd name="connsiteY4" fmla="*/ 1246124 h 1978980"/>
              <a:gd name="connsiteX5" fmla="*/ 126925 w 5307954"/>
              <a:gd name="connsiteY5" fmla="*/ 1245382 h 1978980"/>
              <a:gd name="connsiteX6" fmla="*/ 575933 w 5307954"/>
              <a:gd name="connsiteY6" fmla="*/ 1239601 h 1978980"/>
              <a:gd name="connsiteX7" fmla="*/ 5307954 w 5307954"/>
              <a:gd name="connsiteY7" fmla="*/ 97440 h 1978980"/>
              <a:gd name="connsiteX8" fmla="*/ 5075924 w 5307954"/>
              <a:gd name="connsiteY8" fmla="*/ 963387 h 1978980"/>
              <a:gd name="connsiteX9" fmla="*/ 2998542 w 5307954"/>
              <a:gd name="connsiteY9" fmla="*/ 406754 h 1978980"/>
              <a:gd name="connsiteX10" fmla="*/ 3131013 w 5307954"/>
              <a:gd name="connsiteY10" fmla="*/ 344724 h 1978980"/>
              <a:gd name="connsiteX11" fmla="*/ 4882838 w 5307954"/>
              <a:gd name="connsiteY11" fmla="*/ 18278 h 1978980"/>
              <a:gd name="connsiteX12" fmla="*/ 5155855 w 5307954"/>
              <a:gd name="connsiteY12" fmla="*/ 61460 h 197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07954" h="1978980">
                <a:moveTo>
                  <a:pt x="594699" y="1238343"/>
                </a:moveTo>
                <a:lnTo>
                  <a:pt x="417528" y="1899552"/>
                </a:lnTo>
                <a:lnTo>
                  <a:pt x="393721" y="1917349"/>
                </a:lnTo>
                <a:cubicBezTo>
                  <a:pt x="343434" y="1955839"/>
                  <a:pt x="316520" y="1978980"/>
                  <a:pt x="316520" y="1978980"/>
                </a:cubicBezTo>
                <a:lnTo>
                  <a:pt x="0" y="1246124"/>
                </a:lnTo>
                <a:lnTo>
                  <a:pt x="126925" y="1245382"/>
                </a:lnTo>
                <a:cubicBezTo>
                  <a:pt x="311383" y="1242242"/>
                  <a:pt x="445405" y="1245089"/>
                  <a:pt x="575933" y="1239601"/>
                </a:cubicBezTo>
                <a:close/>
                <a:moveTo>
                  <a:pt x="5307954" y="97440"/>
                </a:moveTo>
                <a:lnTo>
                  <a:pt x="5075924" y="963387"/>
                </a:lnTo>
                <a:lnTo>
                  <a:pt x="2998542" y="406754"/>
                </a:lnTo>
                <a:lnTo>
                  <a:pt x="3131013" y="344724"/>
                </a:lnTo>
                <a:cubicBezTo>
                  <a:pt x="3658898" y="110059"/>
                  <a:pt x="4193048" y="-57068"/>
                  <a:pt x="4882838" y="18278"/>
                </a:cubicBezTo>
                <a:cubicBezTo>
                  <a:pt x="4969063" y="27697"/>
                  <a:pt x="5060328" y="42291"/>
                  <a:pt x="5155855" y="61460"/>
                </a:cubicBezTo>
                <a:close/>
              </a:path>
            </a:pathLst>
          </a:custGeom>
          <a:gradFill flip="none" rotWithShape="1">
            <a:gsLst>
              <a:gs pos="96000">
                <a:schemeClr val="accent5">
                  <a:lumMod val="20000"/>
                  <a:lumOff val="80000"/>
                </a:schemeClr>
              </a:gs>
              <a:gs pos="55000">
                <a:srgbClr val="70C8CA">
                  <a:alpha val="22000"/>
                </a:srgbClr>
              </a:gs>
              <a:gs pos="1000">
                <a:schemeClr val="accent3">
                  <a:lumMod val="20000"/>
                  <a:lumOff val="80000"/>
                  <a:alpha val="0"/>
                </a:schemeClr>
              </a:gs>
            </a:gsLst>
            <a:lin ang="0" scaled="1"/>
            <a:tileRect/>
          </a:gradFill>
          <a:ln w="0" cap="flat">
            <a:noFill/>
            <a:prstDash val="solid"/>
            <a:miter/>
          </a:ln>
        </p:spPr>
        <p:txBody>
          <a:bodyPr wrap="square" rtlCol="0" anchor="ctr">
            <a:noAutofit/>
          </a:bodyPr>
          <a:lstStyle/>
          <a:p>
            <a:endParaRPr lang="es-ES"/>
          </a:p>
        </p:txBody>
      </p:sp>
      <p:grpSp>
        <p:nvGrpSpPr>
          <p:cNvPr id="23" name="Grupo 22">
            <a:extLst>
              <a:ext uri="{FF2B5EF4-FFF2-40B4-BE49-F238E27FC236}">
                <a16:creationId xmlns:a16="http://schemas.microsoft.com/office/drawing/2014/main" id="{35EBB3C8-C5BF-44E7-AF5F-68F28F734E29}"/>
              </a:ext>
            </a:extLst>
          </p:cNvPr>
          <p:cNvGrpSpPr/>
          <p:nvPr userDrawn="1"/>
        </p:nvGrpSpPr>
        <p:grpSpPr>
          <a:xfrm>
            <a:off x="11219524" y="6216365"/>
            <a:ext cx="578776" cy="245359"/>
            <a:chOff x="6603804" y="6433081"/>
            <a:chExt cx="1596330" cy="676727"/>
          </a:xfrm>
        </p:grpSpPr>
        <p:sp>
          <p:nvSpPr>
            <p:cNvPr id="24" name="Forma libre: forma 23">
              <a:extLst>
                <a:ext uri="{FF2B5EF4-FFF2-40B4-BE49-F238E27FC236}">
                  <a16:creationId xmlns:a16="http://schemas.microsoft.com/office/drawing/2014/main" id="{B0054F7B-1C29-918F-1009-55DFD4DD7C87}"/>
                </a:ext>
              </a:extLst>
            </p:cNvPr>
            <p:cNvSpPr/>
            <p:nvPr/>
          </p:nvSpPr>
          <p:spPr>
            <a:xfrm>
              <a:off x="6603804" y="6434041"/>
              <a:ext cx="389701" cy="675767"/>
            </a:xfrm>
            <a:custGeom>
              <a:avLst/>
              <a:gdLst>
                <a:gd name="connsiteX0" fmla="*/ 160306 w 207740"/>
                <a:gd name="connsiteY0" fmla="*/ 0 h 360235"/>
                <a:gd name="connsiteX1" fmla="*/ 207740 w 207740"/>
                <a:gd name="connsiteY1" fmla="*/ 0 h 360235"/>
                <a:gd name="connsiteX2" fmla="*/ 207740 w 207740"/>
                <a:gd name="connsiteY2" fmla="*/ 354425 h 360235"/>
                <a:gd name="connsiteX3" fmla="*/ 160306 w 207740"/>
                <a:gd name="connsiteY3" fmla="*/ 354425 h 360235"/>
                <a:gd name="connsiteX4" fmla="*/ 160306 w 207740"/>
                <a:gd name="connsiteY4" fmla="*/ 332994 h 360235"/>
                <a:gd name="connsiteX5" fmla="*/ 97155 w 207740"/>
                <a:gd name="connsiteY5" fmla="*/ 360236 h 360235"/>
                <a:gd name="connsiteX6" fmla="*/ 27527 w 207740"/>
                <a:gd name="connsiteY6" fmla="*/ 329565 h 360235"/>
                <a:gd name="connsiteX7" fmla="*/ 0 w 207740"/>
                <a:gd name="connsiteY7" fmla="*/ 251555 h 360235"/>
                <a:gd name="connsiteX8" fmla="*/ 27527 w 207740"/>
                <a:gd name="connsiteY8" fmla="*/ 175165 h 360235"/>
                <a:gd name="connsiteX9" fmla="*/ 96107 w 207740"/>
                <a:gd name="connsiteY9" fmla="*/ 144304 h 360235"/>
                <a:gd name="connsiteX10" fmla="*/ 160306 w 207740"/>
                <a:gd name="connsiteY10" fmla="*/ 173641 h 360235"/>
                <a:gd name="connsiteX11" fmla="*/ 160306 w 207740"/>
                <a:gd name="connsiteY11" fmla="*/ 0 h 360235"/>
                <a:gd name="connsiteX12" fmla="*/ 48197 w 207740"/>
                <a:gd name="connsiteY12" fmla="*/ 251555 h 360235"/>
                <a:gd name="connsiteX13" fmla="*/ 63913 w 207740"/>
                <a:gd name="connsiteY13" fmla="*/ 299371 h 360235"/>
                <a:gd name="connsiteX14" fmla="*/ 104585 w 207740"/>
                <a:gd name="connsiteY14" fmla="*/ 318040 h 360235"/>
                <a:gd name="connsiteX15" fmla="*/ 146971 w 207740"/>
                <a:gd name="connsiteY15" fmla="*/ 300038 h 360235"/>
                <a:gd name="connsiteX16" fmla="*/ 163163 w 207740"/>
                <a:gd name="connsiteY16" fmla="*/ 252603 h 360235"/>
                <a:gd name="connsiteX17" fmla="*/ 146971 w 207740"/>
                <a:gd name="connsiteY17" fmla="*/ 205169 h 360235"/>
                <a:gd name="connsiteX18" fmla="*/ 104966 w 207740"/>
                <a:gd name="connsiteY18" fmla="*/ 186881 h 360235"/>
                <a:gd name="connsiteX19" fmla="*/ 64294 w 207740"/>
                <a:gd name="connsiteY19" fmla="*/ 205359 h 360235"/>
                <a:gd name="connsiteX20" fmla="*/ 48101 w 207740"/>
                <a:gd name="connsiteY20" fmla="*/ 251555 h 36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7740" h="360235">
                  <a:moveTo>
                    <a:pt x="160306" y="0"/>
                  </a:moveTo>
                  <a:lnTo>
                    <a:pt x="207740" y="0"/>
                  </a:lnTo>
                  <a:lnTo>
                    <a:pt x="207740" y="354425"/>
                  </a:lnTo>
                  <a:lnTo>
                    <a:pt x="160306" y="354425"/>
                  </a:lnTo>
                  <a:lnTo>
                    <a:pt x="160306" y="332994"/>
                  </a:lnTo>
                  <a:cubicBezTo>
                    <a:pt x="141732" y="351187"/>
                    <a:pt x="120682" y="360236"/>
                    <a:pt x="97155" y="360236"/>
                  </a:cubicBezTo>
                  <a:cubicBezTo>
                    <a:pt x="69152" y="360236"/>
                    <a:pt x="45911" y="350044"/>
                    <a:pt x="27527" y="329565"/>
                  </a:cubicBezTo>
                  <a:cubicBezTo>
                    <a:pt x="9239" y="308705"/>
                    <a:pt x="0" y="282702"/>
                    <a:pt x="0" y="251555"/>
                  </a:cubicBezTo>
                  <a:cubicBezTo>
                    <a:pt x="0" y="220409"/>
                    <a:pt x="9144" y="195644"/>
                    <a:pt x="27527" y="175165"/>
                  </a:cubicBezTo>
                  <a:cubicBezTo>
                    <a:pt x="45720" y="154591"/>
                    <a:pt x="68580" y="144304"/>
                    <a:pt x="96107" y="144304"/>
                  </a:cubicBezTo>
                  <a:cubicBezTo>
                    <a:pt x="120015" y="144304"/>
                    <a:pt x="141446" y="154115"/>
                    <a:pt x="160306" y="173641"/>
                  </a:cubicBezTo>
                  <a:lnTo>
                    <a:pt x="160306" y="0"/>
                  </a:lnTo>
                  <a:close/>
                  <a:moveTo>
                    <a:pt x="48197" y="251555"/>
                  </a:moveTo>
                  <a:cubicBezTo>
                    <a:pt x="48197" y="271177"/>
                    <a:pt x="53435" y="287084"/>
                    <a:pt x="63913" y="299371"/>
                  </a:cubicBezTo>
                  <a:cubicBezTo>
                    <a:pt x="74676" y="311849"/>
                    <a:pt x="88202" y="318040"/>
                    <a:pt x="104585" y="318040"/>
                  </a:cubicBezTo>
                  <a:cubicBezTo>
                    <a:pt x="122111" y="318040"/>
                    <a:pt x="136208" y="312039"/>
                    <a:pt x="146971" y="300038"/>
                  </a:cubicBezTo>
                  <a:cubicBezTo>
                    <a:pt x="157734" y="287560"/>
                    <a:pt x="163163" y="271748"/>
                    <a:pt x="163163" y="252603"/>
                  </a:cubicBezTo>
                  <a:cubicBezTo>
                    <a:pt x="163163" y="233458"/>
                    <a:pt x="157734" y="217646"/>
                    <a:pt x="146971" y="205169"/>
                  </a:cubicBezTo>
                  <a:cubicBezTo>
                    <a:pt x="136208" y="192977"/>
                    <a:pt x="122206" y="186881"/>
                    <a:pt x="104966" y="186881"/>
                  </a:cubicBezTo>
                  <a:cubicBezTo>
                    <a:pt x="88773" y="186881"/>
                    <a:pt x="75152" y="193072"/>
                    <a:pt x="64294" y="205359"/>
                  </a:cubicBezTo>
                  <a:cubicBezTo>
                    <a:pt x="53531" y="217837"/>
                    <a:pt x="48101" y="233172"/>
                    <a:pt x="48101" y="251555"/>
                  </a:cubicBezTo>
                  <a:close/>
                </a:path>
              </a:pathLst>
            </a:custGeom>
            <a:solidFill>
              <a:schemeClr val="tx2"/>
            </a:solidFill>
            <a:ln w="0" cap="flat">
              <a:noFill/>
              <a:prstDash val="solid"/>
              <a:miter/>
            </a:ln>
          </p:spPr>
          <p:txBody>
            <a:bodyPr rtlCol="0" anchor="ctr"/>
            <a:lstStyle/>
            <a:p>
              <a:endParaRPr lang="es-ES"/>
            </a:p>
          </p:txBody>
        </p:sp>
        <p:sp>
          <p:nvSpPr>
            <p:cNvPr id="25" name="Forma libre: forma 24">
              <a:extLst>
                <a:ext uri="{FF2B5EF4-FFF2-40B4-BE49-F238E27FC236}">
                  <a16:creationId xmlns:a16="http://schemas.microsoft.com/office/drawing/2014/main" id="{BC5D7849-9336-8831-01D4-1E34EA98EDDD}"/>
                </a:ext>
              </a:extLst>
            </p:cNvPr>
            <p:cNvSpPr/>
            <p:nvPr/>
          </p:nvSpPr>
          <p:spPr>
            <a:xfrm>
              <a:off x="7027793" y="6498787"/>
              <a:ext cx="195674" cy="599409"/>
            </a:xfrm>
            <a:custGeom>
              <a:avLst/>
              <a:gdLst>
                <a:gd name="connsiteX0" fmla="*/ 68781 w 104309"/>
                <a:gd name="connsiteY0" fmla="*/ 110075 h 319530"/>
                <a:gd name="connsiteX1" fmla="*/ 104310 w 104309"/>
                <a:gd name="connsiteY1" fmla="*/ 311339 h 319530"/>
                <a:gd name="connsiteX2" fmla="*/ 57828 w 104309"/>
                <a:gd name="connsiteY2" fmla="*/ 319530 h 319530"/>
                <a:gd name="connsiteX3" fmla="*/ 22299 w 104309"/>
                <a:gd name="connsiteY3" fmla="*/ 118267 h 319530"/>
                <a:gd name="connsiteX4" fmla="*/ 68781 w 104309"/>
                <a:gd name="connsiteY4" fmla="*/ 110075 h 319530"/>
                <a:gd name="connsiteX5" fmla="*/ 487 w 104309"/>
                <a:gd name="connsiteY5" fmla="*/ 35876 h 319530"/>
                <a:gd name="connsiteX6" fmla="*/ 5631 w 104309"/>
                <a:gd name="connsiteY6" fmla="*/ 13206 h 319530"/>
                <a:gd name="connsiteX7" fmla="*/ 25347 w 104309"/>
                <a:gd name="connsiteY7" fmla="*/ 538 h 319530"/>
                <a:gd name="connsiteX8" fmla="*/ 48398 w 104309"/>
                <a:gd name="connsiteY8" fmla="*/ 5681 h 319530"/>
                <a:gd name="connsiteX9" fmla="*/ 61066 w 104309"/>
                <a:gd name="connsiteY9" fmla="*/ 25398 h 319530"/>
                <a:gd name="connsiteX10" fmla="*/ 55923 w 104309"/>
                <a:gd name="connsiteY10" fmla="*/ 48449 h 319530"/>
                <a:gd name="connsiteX11" fmla="*/ 36206 w 104309"/>
                <a:gd name="connsiteY11" fmla="*/ 61117 h 319530"/>
                <a:gd name="connsiteX12" fmla="*/ 13155 w 104309"/>
                <a:gd name="connsiteY12" fmla="*/ 56069 h 319530"/>
                <a:gd name="connsiteX13" fmla="*/ 487 w 104309"/>
                <a:gd name="connsiteY13" fmla="*/ 35971 h 319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4309" h="319530">
                  <a:moveTo>
                    <a:pt x="68781" y="110075"/>
                  </a:moveTo>
                  <a:lnTo>
                    <a:pt x="104310" y="311339"/>
                  </a:lnTo>
                  <a:lnTo>
                    <a:pt x="57828" y="319530"/>
                  </a:lnTo>
                  <a:lnTo>
                    <a:pt x="22299" y="118267"/>
                  </a:lnTo>
                  <a:lnTo>
                    <a:pt x="68781" y="110075"/>
                  </a:lnTo>
                  <a:close/>
                  <a:moveTo>
                    <a:pt x="487" y="35876"/>
                  </a:moveTo>
                  <a:cubicBezTo>
                    <a:pt x="-942" y="27779"/>
                    <a:pt x="773" y="20159"/>
                    <a:pt x="5631" y="13206"/>
                  </a:cubicBezTo>
                  <a:cubicBezTo>
                    <a:pt x="10488" y="6253"/>
                    <a:pt x="17061" y="2062"/>
                    <a:pt x="25347" y="538"/>
                  </a:cubicBezTo>
                  <a:cubicBezTo>
                    <a:pt x="33729" y="-986"/>
                    <a:pt x="41445" y="728"/>
                    <a:pt x="48398" y="5681"/>
                  </a:cubicBezTo>
                  <a:cubicBezTo>
                    <a:pt x="55351" y="10444"/>
                    <a:pt x="59542" y="17016"/>
                    <a:pt x="61066" y="25398"/>
                  </a:cubicBezTo>
                  <a:cubicBezTo>
                    <a:pt x="62590" y="33780"/>
                    <a:pt x="60876" y="41495"/>
                    <a:pt x="55923" y="48449"/>
                  </a:cubicBezTo>
                  <a:cubicBezTo>
                    <a:pt x="51160" y="55402"/>
                    <a:pt x="44588" y="59593"/>
                    <a:pt x="36206" y="61117"/>
                  </a:cubicBezTo>
                  <a:cubicBezTo>
                    <a:pt x="27824" y="62641"/>
                    <a:pt x="20109" y="60926"/>
                    <a:pt x="13155" y="56069"/>
                  </a:cubicBezTo>
                  <a:cubicBezTo>
                    <a:pt x="6202" y="51211"/>
                    <a:pt x="1916" y="44448"/>
                    <a:pt x="487" y="35971"/>
                  </a:cubicBezTo>
                  <a:close/>
                </a:path>
              </a:pathLst>
            </a:custGeom>
            <a:solidFill>
              <a:schemeClr val="accent1"/>
            </a:solidFill>
            <a:ln w="0" cap="flat">
              <a:noFill/>
              <a:prstDash val="solid"/>
              <a:miter/>
            </a:ln>
          </p:spPr>
          <p:txBody>
            <a:bodyPr rtlCol="0" anchor="ctr"/>
            <a:lstStyle/>
            <a:p>
              <a:endParaRPr lang="es-ES"/>
            </a:p>
          </p:txBody>
        </p:sp>
        <p:sp>
          <p:nvSpPr>
            <p:cNvPr id="27" name="Forma libre: forma 26">
              <a:extLst>
                <a:ext uri="{FF2B5EF4-FFF2-40B4-BE49-F238E27FC236}">
                  <a16:creationId xmlns:a16="http://schemas.microsoft.com/office/drawing/2014/main" id="{C3EE44E6-DE3E-1CE9-F453-FA5242990AA2}"/>
                </a:ext>
              </a:extLst>
            </p:cNvPr>
            <p:cNvSpPr/>
            <p:nvPr/>
          </p:nvSpPr>
          <p:spPr>
            <a:xfrm rot="20520000">
              <a:off x="7253054" y="6433081"/>
              <a:ext cx="88625" cy="664868"/>
            </a:xfrm>
            <a:custGeom>
              <a:avLst/>
              <a:gdLst>
                <a:gd name="connsiteX0" fmla="*/ 0 w 47244"/>
                <a:gd name="connsiteY0" fmla="*/ 0 h 354425"/>
                <a:gd name="connsiteX1" fmla="*/ 47244 w 47244"/>
                <a:gd name="connsiteY1" fmla="*/ 0 h 354425"/>
                <a:gd name="connsiteX2" fmla="*/ 47244 w 47244"/>
                <a:gd name="connsiteY2" fmla="*/ 354425 h 354425"/>
                <a:gd name="connsiteX3" fmla="*/ 0 w 47244"/>
                <a:gd name="connsiteY3" fmla="*/ 354425 h 354425"/>
              </a:gdLst>
              <a:ahLst/>
              <a:cxnLst>
                <a:cxn ang="0">
                  <a:pos x="connsiteX0" y="connsiteY0"/>
                </a:cxn>
                <a:cxn ang="0">
                  <a:pos x="connsiteX1" y="connsiteY1"/>
                </a:cxn>
                <a:cxn ang="0">
                  <a:pos x="connsiteX2" y="connsiteY2"/>
                </a:cxn>
                <a:cxn ang="0">
                  <a:pos x="connsiteX3" y="connsiteY3"/>
                </a:cxn>
              </a:cxnLst>
              <a:rect l="l" t="t" r="r" b="b"/>
              <a:pathLst>
                <a:path w="47244" h="354425">
                  <a:moveTo>
                    <a:pt x="0" y="0"/>
                  </a:moveTo>
                  <a:lnTo>
                    <a:pt x="47244" y="0"/>
                  </a:lnTo>
                  <a:lnTo>
                    <a:pt x="47244" y="354425"/>
                  </a:lnTo>
                  <a:lnTo>
                    <a:pt x="0" y="354425"/>
                  </a:lnTo>
                  <a:close/>
                </a:path>
              </a:pathLst>
            </a:custGeom>
            <a:solidFill>
              <a:schemeClr val="accent5"/>
            </a:solidFill>
            <a:ln w="0" cap="flat">
              <a:noFill/>
              <a:prstDash val="solid"/>
              <a:miter/>
            </a:ln>
          </p:spPr>
          <p:txBody>
            <a:bodyPr rtlCol="0" anchor="ctr"/>
            <a:lstStyle/>
            <a:p>
              <a:endParaRPr lang="es-ES"/>
            </a:p>
          </p:txBody>
        </p:sp>
        <p:sp>
          <p:nvSpPr>
            <p:cNvPr id="28" name="Forma libre: forma 27">
              <a:extLst>
                <a:ext uri="{FF2B5EF4-FFF2-40B4-BE49-F238E27FC236}">
                  <a16:creationId xmlns:a16="http://schemas.microsoft.com/office/drawing/2014/main" id="{F6E5B3AC-99C1-C311-C4E5-F6CCAFCD69F3}"/>
                </a:ext>
              </a:extLst>
            </p:cNvPr>
            <p:cNvSpPr/>
            <p:nvPr/>
          </p:nvSpPr>
          <p:spPr>
            <a:xfrm>
              <a:off x="7429128" y="6697593"/>
              <a:ext cx="396668" cy="409713"/>
            </a:xfrm>
            <a:custGeom>
              <a:avLst/>
              <a:gdLst>
                <a:gd name="connsiteX0" fmla="*/ 52864 w 211454"/>
                <a:gd name="connsiteY0" fmla="*/ 0 h 218408"/>
                <a:gd name="connsiteX1" fmla="*/ 105727 w 211454"/>
                <a:gd name="connsiteY1" fmla="*/ 114776 h 218408"/>
                <a:gd name="connsiteX2" fmla="*/ 158401 w 211454"/>
                <a:gd name="connsiteY2" fmla="*/ 0 h 218408"/>
                <a:gd name="connsiteX3" fmla="*/ 211455 w 211454"/>
                <a:gd name="connsiteY3" fmla="*/ 0 h 218408"/>
                <a:gd name="connsiteX4" fmla="*/ 105346 w 211454"/>
                <a:gd name="connsiteY4" fmla="*/ 218408 h 218408"/>
                <a:gd name="connsiteX5" fmla="*/ 0 w 211454"/>
                <a:gd name="connsiteY5" fmla="*/ 0 h 218408"/>
                <a:gd name="connsiteX6" fmla="*/ 52864 w 211454"/>
                <a:gd name="connsiteY6" fmla="*/ 0 h 218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454" h="218408">
                  <a:moveTo>
                    <a:pt x="52864" y="0"/>
                  </a:moveTo>
                  <a:lnTo>
                    <a:pt x="105727" y="114776"/>
                  </a:lnTo>
                  <a:lnTo>
                    <a:pt x="158401" y="0"/>
                  </a:lnTo>
                  <a:lnTo>
                    <a:pt x="211455" y="0"/>
                  </a:lnTo>
                  <a:lnTo>
                    <a:pt x="105346" y="218408"/>
                  </a:lnTo>
                  <a:lnTo>
                    <a:pt x="0" y="0"/>
                  </a:lnTo>
                  <a:lnTo>
                    <a:pt x="52864" y="0"/>
                  </a:lnTo>
                  <a:close/>
                </a:path>
              </a:pathLst>
            </a:custGeom>
            <a:solidFill>
              <a:schemeClr val="accent2"/>
            </a:solidFill>
            <a:ln w="0" cap="flat">
              <a:noFill/>
              <a:prstDash val="solid"/>
              <a:miter/>
            </a:ln>
          </p:spPr>
          <p:txBody>
            <a:bodyPr rtlCol="0" anchor="ctr"/>
            <a:lstStyle/>
            <a:p>
              <a:endParaRPr lang="es-ES"/>
            </a:p>
          </p:txBody>
        </p:sp>
        <p:sp>
          <p:nvSpPr>
            <p:cNvPr id="29" name="Forma libre: forma 28">
              <a:extLst>
                <a:ext uri="{FF2B5EF4-FFF2-40B4-BE49-F238E27FC236}">
                  <a16:creationId xmlns:a16="http://schemas.microsoft.com/office/drawing/2014/main" id="{081DC6C2-416D-27C1-8678-C9B4F22B149A}"/>
                </a:ext>
              </a:extLst>
            </p:cNvPr>
            <p:cNvSpPr/>
            <p:nvPr/>
          </p:nvSpPr>
          <p:spPr>
            <a:xfrm>
              <a:off x="7829194" y="6702596"/>
              <a:ext cx="370940" cy="405067"/>
            </a:xfrm>
            <a:custGeom>
              <a:avLst/>
              <a:gdLst>
                <a:gd name="connsiteX0" fmla="*/ 195834 w 197739"/>
                <a:gd name="connsiteY0" fmla="*/ 118967 h 215931"/>
                <a:gd name="connsiteX1" fmla="*/ 49340 w 197739"/>
                <a:gd name="connsiteY1" fmla="*/ 118967 h 215931"/>
                <a:gd name="connsiteX2" fmla="*/ 65723 w 197739"/>
                <a:gd name="connsiteY2" fmla="*/ 159068 h 215931"/>
                <a:gd name="connsiteX3" fmla="*/ 102870 w 197739"/>
                <a:gd name="connsiteY3" fmla="*/ 173736 h 215931"/>
                <a:gd name="connsiteX4" fmla="*/ 132017 w 197739"/>
                <a:gd name="connsiteY4" fmla="*/ 165354 h 215931"/>
                <a:gd name="connsiteX5" fmla="*/ 157829 w 197739"/>
                <a:gd name="connsiteY5" fmla="*/ 134303 h 215931"/>
                <a:gd name="connsiteX6" fmla="*/ 197739 w 197739"/>
                <a:gd name="connsiteY6" fmla="*/ 156591 h 215931"/>
                <a:gd name="connsiteX7" fmla="*/ 178213 w 197739"/>
                <a:gd name="connsiteY7" fmla="*/ 183642 h 215931"/>
                <a:gd name="connsiteX8" fmla="*/ 156210 w 197739"/>
                <a:gd name="connsiteY8" fmla="*/ 202121 h 215931"/>
                <a:gd name="connsiteX9" fmla="*/ 130778 w 197739"/>
                <a:gd name="connsiteY9" fmla="*/ 212598 h 215931"/>
                <a:gd name="connsiteX10" fmla="*/ 101155 w 197739"/>
                <a:gd name="connsiteY10" fmla="*/ 215932 h 215931"/>
                <a:gd name="connsiteX11" fmla="*/ 27718 w 197739"/>
                <a:gd name="connsiteY11" fmla="*/ 186595 h 215931"/>
                <a:gd name="connsiteX12" fmla="*/ 0 w 197739"/>
                <a:gd name="connsiteY12" fmla="*/ 108109 h 215931"/>
                <a:gd name="connsiteX13" fmla="*/ 26860 w 197739"/>
                <a:gd name="connsiteY13" fmla="*/ 29623 h 215931"/>
                <a:gd name="connsiteX14" fmla="*/ 98584 w 197739"/>
                <a:gd name="connsiteY14" fmla="*/ 0 h 215931"/>
                <a:gd name="connsiteX15" fmla="*/ 169926 w 197739"/>
                <a:gd name="connsiteY15" fmla="*/ 28765 h 215931"/>
                <a:gd name="connsiteX16" fmla="*/ 195929 w 197739"/>
                <a:gd name="connsiteY16" fmla="*/ 107918 h 215931"/>
                <a:gd name="connsiteX17" fmla="*/ 195739 w 197739"/>
                <a:gd name="connsiteY17" fmla="*/ 119063 h 215931"/>
                <a:gd name="connsiteX18" fmla="*/ 147352 w 197739"/>
                <a:gd name="connsiteY18" fmla="*/ 80296 h 215931"/>
                <a:gd name="connsiteX19" fmla="*/ 99727 w 197739"/>
                <a:gd name="connsiteY19" fmla="*/ 42482 h 215931"/>
                <a:gd name="connsiteX20" fmla="*/ 83534 w 197739"/>
                <a:gd name="connsiteY20" fmla="*/ 45244 h 215931"/>
                <a:gd name="connsiteX21" fmla="*/ 69723 w 197739"/>
                <a:gd name="connsiteY21" fmla="*/ 52769 h 215931"/>
                <a:gd name="connsiteX22" fmla="*/ 59246 w 197739"/>
                <a:gd name="connsiteY22" fmla="*/ 64484 h 215931"/>
                <a:gd name="connsiteX23" fmla="*/ 52578 w 197739"/>
                <a:gd name="connsiteY23" fmla="*/ 80201 h 215931"/>
                <a:gd name="connsiteX24" fmla="*/ 147447 w 197739"/>
                <a:gd name="connsiteY24" fmla="*/ 80201 h 21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39" h="215931">
                  <a:moveTo>
                    <a:pt x="195834" y="118967"/>
                  </a:moveTo>
                  <a:lnTo>
                    <a:pt x="49340" y="118967"/>
                  </a:lnTo>
                  <a:cubicBezTo>
                    <a:pt x="50578" y="135731"/>
                    <a:pt x="56102" y="149162"/>
                    <a:pt x="65723" y="159068"/>
                  </a:cubicBezTo>
                  <a:cubicBezTo>
                    <a:pt x="75343" y="168878"/>
                    <a:pt x="87725" y="173736"/>
                    <a:pt x="102870" y="173736"/>
                  </a:cubicBezTo>
                  <a:cubicBezTo>
                    <a:pt x="114586" y="173736"/>
                    <a:pt x="124301" y="170974"/>
                    <a:pt x="132017" y="165354"/>
                  </a:cubicBezTo>
                  <a:cubicBezTo>
                    <a:pt x="139541" y="159734"/>
                    <a:pt x="148209" y="149447"/>
                    <a:pt x="157829" y="134303"/>
                  </a:cubicBezTo>
                  <a:lnTo>
                    <a:pt x="197739" y="156591"/>
                  </a:lnTo>
                  <a:cubicBezTo>
                    <a:pt x="191548" y="167069"/>
                    <a:pt x="185071" y="176117"/>
                    <a:pt x="178213" y="183642"/>
                  </a:cubicBezTo>
                  <a:cubicBezTo>
                    <a:pt x="171355" y="191072"/>
                    <a:pt x="164021" y="197168"/>
                    <a:pt x="156210" y="202121"/>
                  </a:cubicBezTo>
                  <a:cubicBezTo>
                    <a:pt x="148400" y="206883"/>
                    <a:pt x="139922" y="210407"/>
                    <a:pt x="130778" y="212598"/>
                  </a:cubicBezTo>
                  <a:cubicBezTo>
                    <a:pt x="121729" y="214789"/>
                    <a:pt x="111823" y="215932"/>
                    <a:pt x="101155" y="215932"/>
                  </a:cubicBezTo>
                  <a:cubicBezTo>
                    <a:pt x="70675" y="215932"/>
                    <a:pt x="46196" y="206121"/>
                    <a:pt x="27718" y="186595"/>
                  </a:cubicBezTo>
                  <a:cubicBezTo>
                    <a:pt x="9239" y="166878"/>
                    <a:pt x="0" y="140684"/>
                    <a:pt x="0" y="108109"/>
                  </a:cubicBezTo>
                  <a:cubicBezTo>
                    <a:pt x="0" y="75533"/>
                    <a:pt x="8954" y="49625"/>
                    <a:pt x="26860" y="29623"/>
                  </a:cubicBezTo>
                  <a:cubicBezTo>
                    <a:pt x="44863" y="9906"/>
                    <a:pt x="68866" y="0"/>
                    <a:pt x="98584" y="0"/>
                  </a:cubicBezTo>
                  <a:cubicBezTo>
                    <a:pt x="128302" y="0"/>
                    <a:pt x="152400" y="9620"/>
                    <a:pt x="169926" y="28765"/>
                  </a:cubicBezTo>
                  <a:cubicBezTo>
                    <a:pt x="187261" y="47815"/>
                    <a:pt x="195929" y="74200"/>
                    <a:pt x="195929" y="107918"/>
                  </a:cubicBezTo>
                  <a:lnTo>
                    <a:pt x="195739" y="119063"/>
                  </a:lnTo>
                  <a:close/>
                  <a:moveTo>
                    <a:pt x="147352" y="80296"/>
                  </a:moveTo>
                  <a:cubicBezTo>
                    <a:pt x="140779" y="55150"/>
                    <a:pt x="124873" y="42482"/>
                    <a:pt x="99727" y="42482"/>
                  </a:cubicBezTo>
                  <a:cubicBezTo>
                    <a:pt x="94012" y="42482"/>
                    <a:pt x="88582" y="43434"/>
                    <a:pt x="83534" y="45244"/>
                  </a:cubicBezTo>
                  <a:cubicBezTo>
                    <a:pt x="78486" y="46958"/>
                    <a:pt x="73914" y="49435"/>
                    <a:pt x="69723" y="52769"/>
                  </a:cubicBezTo>
                  <a:cubicBezTo>
                    <a:pt x="65627" y="56007"/>
                    <a:pt x="62198" y="59912"/>
                    <a:pt x="59246" y="64484"/>
                  </a:cubicBezTo>
                  <a:cubicBezTo>
                    <a:pt x="56293" y="69056"/>
                    <a:pt x="54102" y="74390"/>
                    <a:pt x="52578" y="80201"/>
                  </a:cubicBezTo>
                  <a:lnTo>
                    <a:pt x="147447" y="80201"/>
                  </a:lnTo>
                  <a:close/>
                </a:path>
              </a:pathLst>
            </a:custGeom>
            <a:solidFill>
              <a:schemeClr val="accent3"/>
            </a:solidFill>
            <a:ln w="0" cap="flat">
              <a:noFill/>
              <a:prstDash val="solid"/>
              <a:miter/>
            </a:ln>
          </p:spPr>
          <p:txBody>
            <a:bodyPr rtlCol="0" anchor="ctr"/>
            <a:lstStyle/>
            <a:p>
              <a:endParaRPr lang="es-ES" dirty="0"/>
            </a:p>
          </p:txBody>
        </p:sp>
      </p:grpSp>
      <p:grpSp>
        <p:nvGrpSpPr>
          <p:cNvPr id="2" name="Grupo 1">
            <a:extLst>
              <a:ext uri="{FF2B5EF4-FFF2-40B4-BE49-F238E27FC236}">
                <a16:creationId xmlns:a16="http://schemas.microsoft.com/office/drawing/2014/main" id="{EA488F1C-6801-8FA5-9A1B-18C34AEE3777}"/>
              </a:ext>
            </a:extLst>
          </p:cNvPr>
          <p:cNvGrpSpPr/>
          <p:nvPr userDrawn="1"/>
        </p:nvGrpSpPr>
        <p:grpSpPr>
          <a:xfrm>
            <a:off x="-337932" y="-943141"/>
            <a:ext cx="7373001" cy="1886282"/>
            <a:chOff x="-337932" y="-943141"/>
            <a:chExt cx="7373001" cy="1886282"/>
          </a:xfrm>
        </p:grpSpPr>
        <p:grpSp>
          <p:nvGrpSpPr>
            <p:cNvPr id="3" name="Grupo 2">
              <a:extLst>
                <a:ext uri="{FF2B5EF4-FFF2-40B4-BE49-F238E27FC236}">
                  <a16:creationId xmlns:a16="http://schemas.microsoft.com/office/drawing/2014/main" id="{4A639A6B-B02E-ADD8-96DF-CCBC58712B2D}"/>
                </a:ext>
              </a:extLst>
            </p:cNvPr>
            <p:cNvGrpSpPr/>
            <p:nvPr/>
          </p:nvGrpSpPr>
          <p:grpSpPr>
            <a:xfrm>
              <a:off x="-337932" y="-943141"/>
              <a:ext cx="7373001" cy="1886282"/>
              <a:chOff x="-193553" y="-891671"/>
              <a:chExt cx="8335417" cy="2132503"/>
            </a:xfrm>
          </p:grpSpPr>
          <p:sp>
            <p:nvSpPr>
              <p:cNvPr id="12" name="Forma libre: forma 11">
                <a:extLst>
                  <a:ext uri="{FF2B5EF4-FFF2-40B4-BE49-F238E27FC236}">
                    <a16:creationId xmlns:a16="http://schemas.microsoft.com/office/drawing/2014/main" id="{975DB123-88AC-84DC-8A9F-6044F5EFED85}"/>
                  </a:ext>
                </a:extLst>
              </p:cNvPr>
              <p:cNvSpPr/>
              <p:nvPr/>
            </p:nvSpPr>
            <p:spPr>
              <a:xfrm rot="21072818">
                <a:off x="-50932" y="-614270"/>
                <a:ext cx="8192796" cy="1855102"/>
              </a:xfrm>
              <a:custGeom>
                <a:avLst/>
                <a:gdLst>
                  <a:gd name="connsiteX0" fmla="*/ 8192796 w 8192796"/>
                  <a:gd name="connsiteY0" fmla="*/ 1243709 h 1855102"/>
                  <a:gd name="connsiteX1" fmla="*/ 8060201 w 8192796"/>
                  <a:gd name="connsiteY1" fmla="*/ 1304899 h 1855102"/>
                  <a:gd name="connsiteX2" fmla="*/ 5024689 w 8192796"/>
                  <a:gd name="connsiteY2" fmla="*/ 1854746 h 1855102"/>
                  <a:gd name="connsiteX3" fmla="*/ 2166085 w 8192796"/>
                  <a:gd name="connsiteY3" fmla="*/ 1040955 h 1855102"/>
                  <a:gd name="connsiteX4" fmla="*/ 176051 w 8192796"/>
                  <a:gd name="connsiteY4" fmla="*/ 888223 h 1855102"/>
                  <a:gd name="connsiteX5" fmla="*/ 41087 w 8192796"/>
                  <a:gd name="connsiteY5" fmla="*/ 930020 h 1855102"/>
                  <a:gd name="connsiteX6" fmla="*/ 0 w 8192796"/>
                  <a:gd name="connsiteY6" fmla="*/ 946272 h 1855102"/>
                  <a:gd name="connsiteX7" fmla="*/ 146261 w 8192796"/>
                  <a:gd name="connsiteY7" fmla="*/ 0 h 1855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2796" h="1855102">
                    <a:moveTo>
                      <a:pt x="8192796" y="1243709"/>
                    </a:moveTo>
                    <a:lnTo>
                      <a:pt x="8060201" y="1304899"/>
                    </a:lnTo>
                    <a:cubicBezTo>
                      <a:pt x="7032679" y="1741470"/>
                      <a:pt x="5899207" y="1862633"/>
                      <a:pt x="5024689" y="1854746"/>
                    </a:cubicBezTo>
                    <a:cubicBezTo>
                      <a:pt x="3625462" y="1842131"/>
                      <a:pt x="2865540" y="1409833"/>
                      <a:pt x="2166085" y="1040955"/>
                    </a:cubicBezTo>
                    <a:cubicBezTo>
                      <a:pt x="1466629" y="672074"/>
                      <a:pt x="853605" y="715591"/>
                      <a:pt x="176051" y="888223"/>
                    </a:cubicBezTo>
                    <a:cubicBezTo>
                      <a:pt x="133704" y="899013"/>
                      <a:pt x="88544" y="913096"/>
                      <a:pt x="41087" y="930020"/>
                    </a:cubicBezTo>
                    <a:lnTo>
                      <a:pt x="0" y="946272"/>
                    </a:lnTo>
                    <a:lnTo>
                      <a:pt x="146261" y="0"/>
                    </a:lnTo>
                    <a:close/>
                  </a:path>
                </a:pathLst>
              </a:custGeom>
              <a:gradFill>
                <a:gsLst>
                  <a:gs pos="71000">
                    <a:srgbClr val="70C8CA">
                      <a:alpha val="88000"/>
                    </a:srgbClr>
                  </a:gs>
                  <a:gs pos="100000">
                    <a:schemeClr val="accent3">
                      <a:alpha val="78000"/>
                    </a:schemeClr>
                  </a:gs>
                  <a:gs pos="0">
                    <a:schemeClr val="accent3">
                      <a:lumMod val="20000"/>
                      <a:lumOff val="80000"/>
                      <a:alpha val="0"/>
                    </a:schemeClr>
                  </a:gs>
                </a:gsLst>
                <a:lin ang="0" scaled="1"/>
              </a:gradFill>
              <a:ln w="0" cap="flat">
                <a:noFill/>
                <a:prstDash val="solid"/>
                <a:miter/>
              </a:ln>
            </p:spPr>
            <p:txBody>
              <a:bodyPr wrap="square" rtlCol="0" anchor="ctr">
                <a:noAutofit/>
              </a:bodyPr>
              <a:lstStyle/>
              <a:p>
                <a:endParaRPr lang="es-ES"/>
              </a:p>
            </p:txBody>
          </p:sp>
          <p:sp>
            <p:nvSpPr>
              <p:cNvPr id="13" name="Forma libre: forma 12">
                <a:extLst>
                  <a:ext uri="{FF2B5EF4-FFF2-40B4-BE49-F238E27FC236}">
                    <a16:creationId xmlns:a16="http://schemas.microsoft.com/office/drawing/2014/main" id="{05FCDD34-DF85-B606-697D-9316E861D1A4}"/>
                  </a:ext>
                </a:extLst>
              </p:cNvPr>
              <p:cNvSpPr/>
              <p:nvPr/>
            </p:nvSpPr>
            <p:spPr>
              <a:xfrm rot="20700000">
                <a:off x="-193553" y="-891671"/>
                <a:ext cx="7316526" cy="2080380"/>
              </a:xfrm>
              <a:custGeom>
                <a:avLst/>
                <a:gdLst>
                  <a:gd name="connsiteX0" fmla="*/ 7316526 w 7316526"/>
                  <a:gd name="connsiteY0" fmla="*/ 1866661 h 2080380"/>
                  <a:gd name="connsiteX1" fmla="*/ 7104404 w 7316526"/>
                  <a:gd name="connsiteY1" fmla="*/ 1914592 h 2080380"/>
                  <a:gd name="connsiteX2" fmla="*/ 5329421 w 7316526"/>
                  <a:gd name="connsiteY2" fmla="*/ 2080024 h 2080380"/>
                  <a:gd name="connsiteX3" fmla="*/ 2470817 w 7316526"/>
                  <a:gd name="connsiteY3" fmla="*/ 1266232 h 2080380"/>
                  <a:gd name="connsiteX4" fmla="*/ 480783 w 7316526"/>
                  <a:gd name="connsiteY4" fmla="*/ 1113500 h 2080380"/>
                  <a:gd name="connsiteX5" fmla="*/ 37663 w 7316526"/>
                  <a:gd name="connsiteY5" fmla="*/ 1287288 h 2080380"/>
                  <a:gd name="connsiteX6" fmla="*/ 0 w 7316526"/>
                  <a:gd name="connsiteY6" fmla="*/ 1306403 h 2080380"/>
                  <a:gd name="connsiteX7" fmla="*/ 350050 w 7316526"/>
                  <a:gd name="connsiteY7" fmla="*/ 0 h 2080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16526" h="2080380">
                    <a:moveTo>
                      <a:pt x="7316526" y="1866661"/>
                    </a:moveTo>
                    <a:lnTo>
                      <a:pt x="7104404" y="1914592"/>
                    </a:lnTo>
                    <a:cubicBezTo>
                      <a:pt x="6472066" y="2043030"/>
                      <a:pt x="5854132" y="2084755"/>
                      <a:pt x="5329421" y="2080024"/>
                    </a:cubicBezTo>
                    <a:cubicBezTo>
                      <a:pt x="3930194" y="2067408"/>
                      <a:pt x="3170272" y="1635109"/>
                      <a:pt x="2470817" y="1266232"/>
                    </a:cubicBezTo>
                    <a:cubicBezTo>
                      <a:pt x="1771362" y="897351"/>
                      <a:pt x="1158337" y="940868"/>
                      <a:pt x="480783" y="1113500"/>
                    </a:cubicBezTo>
                    <a:cubicBezTo>
                      <a:pt x="353742" y="1145869"/>
                      <a:pt x="201381" y="1207883"/>
                      <a:pt x="37663" y="1287288"/>
                    </a:cubicBezTo>
                    <a:lnTo>
                      <a:pt x="0" y="1306403"/>
                    </a:lnTo>
                    <a:lnTo>
                      <a:pt x="350050" y="0"/>
                    </a:lnTo>
                    <a:close/>
                  </a:path>
                </a:pathLst>
              </a:custGeom>
              <a:gradFill>
                <a:gsLst>
                  <a:gs pos="74000">
                    <a:schemeClr val="accent3"/>
                  </a:gs>
                  <a:gs pos="0">
                    <a:schemeClr val="accent3">
                      <a:lumMod val="20000"/>
                      <a:lumOff val="80000"/>
                      <a:alpha val="0"/>
                    </a:schemeClr>
                  </a:gs>
                </a:gsLst>
                <a:lin ang="0" scaled="1"/>
              </a:gradFill>
              <a:ln w="0" cap="flat">
                <a:noFill/>
                <a:prstDash val="solid"/>
                <a:miter/>
              </a:ln>
            </p:spPr>
            <p:txBody>
              <a:bodyPr wrap="square" rtlCol="0" anchor="ctr">
                <a:noAutofit/>
              </a:bodyPr>
              <a:lstStyle/>
              <a:p>
                <a:endParaRPr lang="es-ES"/>
              </a:p>
            </p:txBody>
          </p:sp>
          <p:sp>
            <p:nvSpPr>
              <p:cNvPr id="14" name="Forma libre: forma 13">
                <a:extLst>
                  <a:ext uri="{FF2B5EF4-FFF2-40B4-BE49-F238E27FC236}">
                    <a16:creationId xmlns:a16="http://schemas.microsoft.com/office/drawing/2014/main" id="{1AC7BFDD-D195-C126-9D1F-4E5B5C34B85C}"/>
                  </a:ext>
                </a:extLst>
              </p:cNvPr>
              <p:cNvSpPr/>
              <p:nvPr/>
            </p:nvSpPr>
            <p:spPr>
              <a:xfrm rot="20700000">
                <a:off x="-89446" y="-648584"/>
                <a:ext cx="6814005" cy="1586804"/>
              </a:xfrm>
              <a:custGeom>
                <a:avLst/>
                <a:gdLst>
                  <a:gd name="connsiteX0" fmla="*/ 6814005 w 6814005"/>
                  <a:gd name="connsiteY0" fmla="*/ 1556379 h 1586804"/>
                  <a:gd name="connsiteX1" fmla="*/ 6632405 w 6814005"/>
                  <a:gd name="connsiteY1" fmla="*/ 1569107 h 1586804"/>
                  <a:gd name="connsiteX2" fmla="*/ 5935910 w 6814005"/>
                  <a:gd name="connsiteY2" fmla="*/ 1586428 h 1586804"/>
                  <a:gd name="connsiteX3" fmla="*/ 2752705 w 6814005"/>
                  <a:gd name="connsiteY3" fmla="*/ 726890 h 1586804"/>
                  <a:gd name="connsiteX4" fmla="*/ 536699 w 6814005"/>
                  <a:gd name="connsiteY4" fmla="*/ 565572 h 1586804"/>
                  <a:gd name="connsiteX5" fmla="*/ 5278 w 6814005"/>
                  <a:gd name="connsiteY5" fmla="*/ 688590 h 1586804"/>
                  <a:gd name="connsiteX6" fmla="*/ 0 w 6814005"/>
                  <a:gd name="connsiteY6" fmla="*/ 690453 h 1586804"/>
                  <a:gd name="connsiteX7" fmla="*/ 80337 w 6814005"/>
                  <a:gd name="connsiteY7" fmla="*/ 390634 h 1586804"/>
                  <a:gd name="connsiteX8" fmla="*/ 120408 w 6814005"/>
                  <a:gd name="connsiteY8" fmla="*/ 377806 h 1586804"/>
                  <a:gd name="connsiteX9" fmla="*/ 785986 w 6814005"/>
                  <a:gd name="connsiteY9" fmla="*/ 104659 h 1586804"/>
                  <a:gd name="connsiteX10" fmla="*/ 1005518 w 6814005"/>
                  <a:gd name="connsiteY10" fmla="*/ 0 h 1586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14005" h="1586804">
                    <a:moveTo>
                      <a:pt x="6814005" y="1556379"/>
                    </a:moveTo>
                    <a:lnTo>
                      <a:pt x="6632405" y="1569107"/>
                    </a:lnTo>
                    <a:cubicBezTo>
                      <a:pt x="6388728" y="1583276"/>
                      <a:pt x="6155020" y="1588302"/>
                      <a:pt x="5935910" y="1586428"/>
                    </a:cubicBezTo>
                    <a:cubicBezTo>
                      <a:pt x="4377797" y="1573101"/>
                      <a:pt x="3531584" y="1116502"/>
                      <a:pt x="2752705" y="726890"/>
                    </a:cubicBezTo>
                    <a:cubicBezTo>
                      <a:pt x="1973827" y="337272"/>
                      <a:pt x="1530555" y="431258"/>
                      <a:pt x="536699" y="565572"/>
                    </a:cubicBezTo>
                    <a:cubicBezTo>
                      <a:pt x="350352" y="590756"/>
                      <a:pt x="172031" y="634359"/>
                      <a:pt x="5278" y="688590"/>
                    </a:cubicBezTo>
                    <a:lnTo>
                      <a:pt x="0" y="690453"/>
                    </a:lnTo>
                    <a:lnTo>
                      <a:pt x="80337" y="390634"/>
                    </a:lnTo>
                    <a:lnTo>
                      <a:pt x="120408" y="377806"/>
                    </a:lnTo>
                    <a:cubicBezTo>
                      <a:pt x="357141" y="295709"/>
                      <a:pt x="576375" y="201585"/>
                      <a:pt x="785986" y="104659"/>
                    </a:cubicBezTo>
                    <a:lnTo>
                      <a:pt x="1005518" y="0"/>
                    </a:lnTo>
                    <a:close/>
                  </a:path>
                </a:pathLst>
              </a:custGeom>
              <a:gradFill flip="none" rotWithShape="1">
                <a:gsLst>
                  <a:gs pos="100000">
                    <a:schemeClr val="bg1">
                      <a:alpha val="0"/>
                    </a:schemeClr>
                  </a:gs>
                  <a:gs pos="1000">
                    <a:schemeClr val="accent3">
                      <a:lumMod val="20000"/>
                      <a:lumOff val="80000"/>
                      <a:alpha val="0"/>
                    </a:schemeClr>
                  </a:gs>
                </a:gsLst>
                <a:lin ang="0" scaled="1"/>
                <a:tileRect/>
              </a:gradFill>
              <a:ln w="0" cap="flat">
                <a:noFill/>
                <a:prstDash val="solid"/>
                <a:miter/>
              </a:ln>
            </p:spPr>
            <p:txBody>
              <a:bodyPr wrap="square" rtlCol="0" anchor="ctr">
                <a:noAutofit/>
              </a:bodyPr>
              <a:lstStyle/>
              <a:p>
                <a:endParaRPr lang="es-ES"/>
              </a:p>
            </p:txBody>
          </p:sp>
        </p:grpSp>
        <p:pic>
          <p:nvPicPr>
            <p:cNvPr id="4" name="Imagen 3" descr="Fondo negro con letras blancas&#10;&#10;El contenido generado por IA puede ser incorrecto.">
              <a:extLst>
                <a:ext uri="{FF2B5EF4-FFF2-40B4-BE49-F238E27FC236}">
                  <a16:creationId xmlns:a16="http://schemas.microsoft.com/office/drawing/2014/main" id="{50A8F3B4-7D34-504F-DE97-DD079218E2AB}"/>
                </a:ext>
              </a:extLst>
            </p:cNvPr>
            <p:cNvPicPr>
              <a:picLocks noChangeAspect="1"/>
            </p:cNvPicPr>
            <p:nvPr/>
          </p:nvPicPr>
          <p:blipFill>
            <a:blip r:embed="rId2" cstate="hqprint">
              <a:alphaModFix amt="35000"/>
              <a:lum bright="70000" contrast="-70000"/>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rcRect/>
            <a:stretch/>
          </p:blipFill>
          <p:spPr>
            <a:xfrm>
              <a:off x="2652447" y="-771662"/>
              <a:ext cx="3340683" cy="1425078"/>
            </a:xfrm>
            <a:prstGeom prst="ellipse">
              <a:avLst/>
            </a:prstGeom>
          </p:spPr>
        </p:pic>
        <p:grpSp>
          <p:nvGrpSpPr>
            <p:cNvPr id="5" name="Grupo 4">
              <a:extLst>
                <a:ext uri="{FF2B5EF4-FFF2-40B4-BE49-F238E27FC236}">
                  <a16:creationId xmlns:a16="http://schemas.microsoft.com/office/drawing/2014/main" id="{0203B8F2-FC2D-AECE-104D-042BBB3C3115}"/>
                </a:ext>
              </a:extLst>
            </p:cNvPr>
            <p:cNvGrpSpPr/>
            <p:nvPr/>
          </p:nvGrpSpPr>
          <p:grpSpPr>
            <a:xfrm>
              <a:off x="-199820" y="-4138"/>
              <a:ext cx="3480992" cy="637210"/>
              <a:chOff x="761" y="2519988"/>
              <a:chExt cx="12133425" cy="2221072"/>
            </a:xfrm>
          </p:grpSpPr>
          <p:grpSp>
            <p:nvGrpSpPr>
              <p:cNvPr id="6" name="Grupo 5">
                <a:extLst>
                  <a:ext uri="{FF2B5EF4-FFF2-40B4-BE49-F238E27FC236}">
                    <a16:creationId xmlns:a16="http://schemas.microsoft.com/office/drawing/2014/main" id="{89DCFD85-48E6-9261-2874-642F7BB2E49F}"/>
                  </a:ext>
                </a:extLst>
              </p:cNvPr>
              <p:cNvGrpSpPr/>
              <p:nvPr/>
            </p:nvGrpSpPr>
            <p:grpSpPr>
              <a:xfrm>
                <a:off x="630209" y="2519988"/>
                <a:ext cx="11503977" cy="2221072"/>
                <a:chOff x="630209" y="2519988"/>
                <a:chExt cx="11503977" cy="2221072"/>
              </a:xfrm>
            </p:grpSpPr>
            <p:sp>
              <p:nvSpPr>
                <p:cNvPr id="8" name="Forma libre: forma 7">
                  <a:extLst>
                    <a:ext uri="{FF2B5EF4-FFF2-40B4-BE49-F238E27FC236}">
                      <a16:creationId xmlns:a16="http://schemas.microsoft.com/office/drawing/2014/main" id="{C0BED457-4C7D-EEE7-BDB0-10C24363A85A}"/>
                    </a:ext>
                  </a:extLst>
                </p:cNvPr>
                <p:cNvSpPr/>
                <p:nvPr/>
              </p:nvSpPr>
              <p:spPr>
                <a:xfrm>
                  <a:off x="630209" y="2604327"/>
                  <a:ext cx="7373846" cy="776908"/>
                </a:xfrm>
                <a:custGeom>
                  <a:avLst/>
                  <a:gdLst>
                    <a:gd name="connsiteX0" fmla="*/ 7373846 w 7373846"/>
                    <a:gd name="connsiteY0" fmla="*/ 388287 h 776908"/>
                    <a:gd name="connsiteX1" fmla="*/ 6985499 w 7373846"/>
                    <a:gd name="connsiteY1" fmla="*/ 0 h 776908"/>
                    <a:gd name="connsiteX2" fmla="*/ 6641064 w 7373846"/>
                    <a:gd name="connsiteY2" fmla="*/ 0 h 776908"/>
                    <a:gd name="connsiteX3" fmla="*/ 6641064 w 7373846"/>
                    <a:gd name="connsiteY3" fmla="*/ 61 h 776908"/>
                    <a:gd name="connsiteX4" fmla="*/ 6907613 w 7373846"/>
                    <a:gd name="connsiteY4" fmla="*/ 266641 h 776908"/>
                    <a:gd name="connsiteX5" fmla="*/ 0 w 7373846"/>
                    <a:gd name="connsiteY5" fmla="*/ 266641 h 776908"/>
                    <a:gd name="connsiteX6" fmla="*/ 0 w 7373846"/>
                    <a:gd name="connsiteY6" fmla="*/ 510268 h 776908"/>
                    <a:gd name="connsiteX7" fmla="*/ 6907309 w 7373846"/>
                    <a:gd name="connsiteY7" fmla="*/ 510268 h 776908"/>
                    <a:gd name="connsiteX8" fmla="*/ 6641064 w 7373846"/>
                    <a:gd name="connsiteY8" fmla="*/ 776513 h 776908"/>
                    <a:gd name="connsiteX9" fmla="*/ 6641064 w 7373846"/>
                    <a:gd name="connsiteY9" fmla="*/ 776909 h 776908"/>
                    <a:gd name="connsiteX10" fmla="*/ 6985225 w 7373846"/>
                    <a:gd name="connsiteY10" fmla="*/ 776909 h 776908"/>
                    <a:gd name="connsiteX11" fmla="*/ 7373846 w 7373846"/>
                    <a:gd name="connsiteY11" fmla="*/ 388287 h 776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73846" h="776908">
                      <a:moveTo>
                        <a:pt x="7373846" y="388287"/>
                      </a:moveTo>
                      <a:lnTo>
                        <a:pt x="6985499" y="0"/>
                      </a:lnTo>
                      <a:lnTo>
                        <a:pt x="6641064" y="0"/>
                      </a:lnTo>
                      <a:lnTo>
                        <a:pt x="6641064" y="61"/>
                      </a:lnTo>
                      <a:lnTo>
                        <a:pt x="6907613" y="266641"/>
                      </a:lnTo>
                      <a:lnTo>
                        <a:pt x="0" y="266641"/>
                      </a:lnTo>
                      <a:lnTo>
                        <a:pt x="0" y="510268"/>
                      </a:lnTo>
                      <a:lnTo>
                        <a:pt x="6907309" y="510268"/>
                      </a:lnTo>
                      <a:lnTo>
                        <a:pt x="6641064" y="776513"/>
                      </a:lnTo>
                      <a:lnTo>
                        <a:pt x="6641064" y="776909"/>
                      </a:lnTo>
                      <a:lnTo>
                        <a:pt x="6985225" y="776909"/>
                      </a:lnTo>
                      <a:lnTo>
                        <a:pt x="7373846" y="388287"/>
                      </a:lnTo>
                      <a:close/>
                    </a:path>
                  </a:pathLst>
                </a:custGeom>
                <a:gradFill>
                  <a:gsLst>
                    <a:gs pos="71000">
                      <a:srgbClr val="70C8CA">
                        <a:alpha val="88000"/>
                      </a:srgbClr>
                    </a:gs>
                    <a:gs pos="100000">
                      <a:schemeClr val="accent3">
                        <a:alpha val="78000"/>
                      </a:schemeClr>
                    </a:gs>
                    <a:gs pos="0">
                      <a:schemeClr val="accent3">
                        <a:lumMod val="20000"/>
                        <a:lumOff val="80000"/>
                        <a:alpha val="0"/>
                      </a:schemeClr>
                    </a:gs>
                  </a:gsLst>
                  <a:lin ang="0" scaled="1"/>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s-ES"/>
                </a:p>
              </p:txBody>
            </p:sp>
            <p:sp>
              <p:nvSpPr>
                <p:cNvPr id="9" name="Forma libre: forma 8">
                  <a:extLst>
                    <a:ext uri="{FF2B5EF4-FFF2-40B4-BE49-F238E27FC236}">
                      <a16:creationId xmlns:a16="http://schemas.microsoft.com/office/drawing/2014/main" id="{916132B6-49C2-EDD2-7135-AA6CDB1623E6}"/>
                    </a:ext>
                  </a:extLst>
                </p:cNvPr>
                <p:cNvSpPr/>
                <p:nvPr/>
              </p:nvSpPr>
              <p:spPr>
                <a:xfrm>
                  <a:off x="1436810" y="2721196"/>
                  <a:ext cx="7945881" cy="1150475"/>
                </a:xfrm>
                <a:custGeom>
                  <a:avLst/>
                  <a:gdLst>
                    <a:gd name="connsiteX0" fmla="*/ 7945882 w 7945881"/>
                    <a:gd name="connsiteY0" fmla="*/ 574988 h 1150477"/>
                    <a:gd name="connsiteX1" fmla="*/ 7370848 w 7945881"/>
                    <a:gd name="connsiteY1" fmla="*/ 0 h 1150477"/>
                    <a:gd name="connsiteX2" fmla="*/ 6860778 w 7945881"/>
                    <a:gd name="connsiteY2" fmla="*/ 0 h 1150477"/>
                    <a:gd name="connsiteX3" fmla="*/ 6860778 w 7945881"/>
                    <a:gd name="connsiteY3" fmla="*/ 107 h 1150477"/>
                    <a:gd name="connsiteX4" fmla="*/ 7255503 w 7945881"/>
                    <a:gd name="connsiteY4" fmla="*/ 394832 h 1150477"/>
                    <a:gd name="connsiteX5" fmla="*/ 0 w 7945881"/>
                    <a:gd name="connsiteY5" fmla="*/ 394832 h 1150477"/>
                    <a:gd name="connsiteX6" fmla="*/ 0 w 7945881"/>
                    <a:gd name="connsiteY6" fmla="*/ 755600 h 1150477"/>
                    <a:gd name="connsiteX7" fmla="*/ 7255032 w 7945881"/>
                    <a:gd name="connsiteY7" fmla="*/ 755600 h 1150477"/>
                    <a:gd name="connsiteX8" fmla="*/ 6860778 w 7945881"/>
                    <a:gd name="connsiteY8" fmla="*/ 1149884 h 1150477"/>
                    <a:gd name="connsiteX9" fmla="*/ 6860778 w 7945881"/>
                    <a:gd name="connsiteY9" fmla="*/ 1150477 h 1150477"/>
                    <a:gd name="connsiteX10" fmla="*/ 7370407 w 7945881"/>
                    <a:gd name="connsiteY10" fmla="*/ 1150477 h 1150477"/>
                    <a:gd name="connsiteX11" fmla="*/ 7945882 w 7945881"/>
                    <a:gd name="connsiteY11" fmla="*/ 574988 h 115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45881" h="1150477">
                      <a:moveTo>
                        <a:pt x="7945882" y="574988"/>
                      </a:moveTo>
                      <a:lnTo>
                        <a:pt x="7370848" y="0"/>
                      </a:lnTo>
                      <a:lnTo>
                        <a:pt x="6860778" y="0"/>
                      </a:lnTo>
                      <a:lnTo>
                        <a:pt x="6860778" y="107"/>
                      </a:lnTo>
                      <a:lnTo>
                        <a:pt x="7255503" y="394832"/>
                      </a:lnTo>
                      <a:lnTo>
                        <a:pt x="0" y="394832"/>
                      </a:lnTo>
                      <a:lnTo>
                        <a:pt x="0" y="755600"/>
                      </a:lnTo>
                      <a:lnTo>
                        <a:pt x="7255032" y="755600"/>
                      </a:lnTo>
                      <a:lnTo>
                        <a:pt x="6860778" y="1149884"/>
                      </a:lnTo>
                      <a:lnTo>
                        <a:pt x="6860778" y="1150477"/>
                      </a:lnTo>
                      <a:lnTo>
                        <a:pt x="7370407" y="1150477"/>
                      </a:lnTo>
                      <a:lnTo>
                        <a:pt x="7945882" y="574988"/>
                      </a:lnTo>
                      <a:close/>
                    </a:path>
                  </a:pathLst>
                </a:custGeom>
                <a:gradFill>
                  <a:gsLst>
                    <a:gs pos="71000">
                      <a:srgbClr val="70C8CA">
                        <a:alpha val="88000"/>
                      </a:srgbClr>
                    </a:gs>
                    <a:gs pos="100000">
                      <a:schemeClr val="accent3">
                        <a:alpha val="78000"/>
                      </a:schemeClr>
                    </a:gs>
                    <a:gs pos="0">
                      <a:schemeClr val="accent3">
                        <a:lumMod val="20000"/>
                        <a:lumOff val="80000"/>
                        <a:alpha val="0"/>
                      </a:schemeClr>
                    </a:gs>
                  </a:gsLst>
                  <a:lin ang="0" scaled="1"/>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s-ES"/>
                </a:p>
              </p:txBody>
            </p:sp>
            <p:sp>
              <p:nvSpPr>
                <p:cNvPr id="10" name="Forma libre: forma 9">
                  <a:extLst>
                    <a:ext uri="{FF2B5EF4-FFF2-40B4-BE49-F238E27FC236}">
                      <a16:creationId xmlns:a16="http://schemas.microsoft.com/office/drawing/2014/main" id="{73D1B85D-FDAA-C40C-A4C8-6BC6D831EFFF}"/>
                    </a:ext>
                  </a:extLst>
                </p:cNvPr>
                <p:cNvSpPr/>
                <p:nvPr/>
              </p:nvSpPr>
              <p:spPr>
                <a:xfrm>
                  <a:off x="1517757" y="2519988"/>
                  <a:ext cx="4601663" cy="666266"/>
                </a:xfrm>
                <a:custGeom>
                  <a:avLst/>
                  <a:gdLst>
                    <a:gd name="connsiteX0" fmla="*/ 4601666 w 4601665"/>
                    <a:gd name="connsiteY0" fmla="*/ 332989 h 666267"/>
                    <a:gd name="connsiteX1" fmla="*/ 4268646 w 4601665"/>
                    <a:gd name="connsiteY1" fmla="*/ 0 h 666267"/>
                    <a:gd name="connsiteX2" fmla="*/ 3973237 w 4601665"/>
                    <a:gd name="connsiteY2" fmla="*/ 0 h 666267"/>
                    <a:gd name="connsiteX3" fmla="*/ 3973237 w 4601665"/>
                    <a:gd name="connsiteY3" fmla="*/ 61 h 666267"/>
                    <a:gd name="connsiteX4" fmla="*/ 4201857 w 4601665"/>
                    <a:gd name="connsiteY4" fmla="*/ 228665 h 666267"/>
                    <a:gd name="connsiteX5" fmla="*/ 0 w 4601665"/>
                    <a:gd name="connsiteY5" fmla="*/ 228665 h 666267"/>
                    <a:gd name="connsiteX6" fmla="*/ 0 w 4601665"/>
                    <a:gd name="connsiteY6" fmla="*/ 437603 h 666267"/>
                    <a:gd name="connsiteX7" fmla="*/ 4201567 w 4601665"/>
                    <a:gd name="connsiteY7" fmla="*/ 437603 h 666267"/>
                    <a:gd name="connsiteX8" fmla="*/ 3973237 w 4601665"/>
                    <a:gd name="connsiteY8" fmla="*/ 665948 h 666267"/>
                    <a:gd name="connsiteX9" fmla="*/ 3973237 w 4601665"/>
                    <a:gd name="connsiteY9" fmla="*/ 666268 h 666267"/>
                    <a:gd name="connsiteX10" fmla="*/ 4268387 w 4601665"/>
                    <a:gd name="connsiteY10" fmla="*/ 666268 h 666267"/>
                    <a:gd name="connsiteX11" fmla="*/ 4601666 w 4601665"/>
                    <a:gd name="connsiteY11" fmla="*/ 332989 h 666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01665" h="666267">
                      <a:moveTo>
                        <a:pt x="4601666" y="332989"/>
                      </a:moveTo>
                      <a:lnTo>
                        <a:pt x="4268646" y="0"/>
                      </a:lnTo>
                      <a:lnTo>
                        <a:pt x="3973237" y="0"/>
                      </a:lnTo>
                      <a:lnTo>
                        <a:pt x="3973237" y="61"/>
                      </a:lnTo>
                      <a:lnTo>
                        <a:pt x="4201857" y="228665"/>
                      </a:lnTo>
                      <a:lnTo>
                        <a:pt x="0" y="228665"/>
                      </a:lnTo>
                      <a:lnTo>
                        <a:pt x="0" y="437603"/>
                      </a:lnTo>
                      <a:lnTo>
                        <a:pt x="4201567" y="437603"/>
                      </a:lnTo>
                      <a:lnTo>
                        <a:pt x="3973237" y="665948"/>
                      </a:lnTo>
                      <a:lnTo>
                        <a:pt x="3973237" y="666268"/>
                      </a:lnTo>
                      <a:lnTo>
                        <a:pt x="4268387" y="666268"/>
                      </a:lnTo>
                      <a:lnTo>
                        <a:pt x="4601666" y="332989"/>
                      </a:lnTo>
                      <a:close/>
                    </a:path>
                  </a:pathLst>
                </a:custGeom>
                <a:gradFill>
                  <a:gsLst>
                    <a:gs pos="71000">
                      <a:srgbClr val="70C8CA">
                        <a:alpha val="88000"/>
                      </a:srgbClr>
                    </a:gs>
                    <a:gs pos="100000">
                      <a:schemeClr val="accent3">
                        <a:alpha val="78000"/>
                      </a:schemeClr>
                    </a:gs>
                    <a:gs pos="0">
                      <a:schemeClr val="accent3">
                        <a:lumMod val="20000"/>
                        <a:lumOff val="80000"/>
                        <a:alpha val="0"/>
                      </a:schemeClr>
                    </a:gs>
                  </a:gsLst>
                  <a:lin ang="0" scaled="1"/>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s-ES"/>
                </a:p>
              </p:txBody>
            </p:sp>
            <p:sp>
              <p:nvSpPr>
                <p:cNvPr id="11" name="Forma libre: forma 10">
                  <a:extLst>
                    <a:ext uri="{FF2B5EF4-FFF2-40B4-BE49-F238E27FC236}">
                      <a16:creationId xmlns:a16="http://schemas.microsoft.com/office/drawing/2014/main" id="{2DA67ACB-3DD0-828D-6519-71D507A21D19}"/>
                    </a:ext>
                  </a:extLst>
                </p:cNvPr>
                <p:cNvSpPr/>
                <p:nvPr/>
              </p:nvSpPr>
              <p:spPr>
                <a:xfrm>
                  <a:off x="2521731" y="2618770"/>
                  <a:ext cx="9612455" cy="2122290"/>
                </a:xfrm>
                <a:custGeom>
                  <a:avLst/>
                  <a:gdLst>
                    <a:gd name="connsiteX0" fmla="*/ 8551646 w 9612456"/>
                    <a:gd name="connsiteY0" fmla="*/ 0 h 2122290"/>
                    <a:gd name="connsiteX1" fmla="*/ 7610701 w 9612456"/>
                    <a:gd name="connsiteY1" fmla="*/ 0 h 2122290"/>
                    <a:gd name="connsiteX2" fmla="*/ 7610701 w 9612456"/>
                    <a:gd name="connsiteY2" fmla="*/ 198 h 2122290"/>
                    <a:gd name="connsiteX3" fmla="*/ 8338856 w 9612456"/>
                    <a:gd name="connsiteY3" fmla="*/ 728354 h 2122290"/>
                    <a:gd name="connsiteX4" fmla="*/ 0 w 9612456"/>
                    <a:gd name="connsiteY4" fmla="*/ 728354 h 2122290"/>
                    <a:gd name="connsiteX5" fmla="*/ 68418 w 9612456"/>
                    <a:gd name="connsiteY5" fmla="*/ 1393876 h 2122290"/>
                    <a:gd name="connsiteX6" fmla="*/ 8337989 w 9612456"/>
                    <a:gd name="connsiteY6" fmla="*/ 1393876 h 2122290"/>
                    <a:gd name="connsiteX7" fmla="*/ 7610715 w 9612456"/>
                    <a:gd name="connsiteY7" fmla="*/ 2121195 h 2122290"/>
                    <a:gd name="connsiteX8" fmla="*/ 7610715 w 9612456"/>
                    <a:gd name="connsiteY8" fmla="*/ 2122291 h 2122290"/>
                    <a:gd name="connsiteX9" fmla="*/ 8550854 w 9612456"/>
                    <a:gd name="connsiteY9" fmla="*/ 2122291 h 2122290"/>
                    <a:gd name="connsiteX10" fmla="*/ 9612456 w 9612456"/>
                    <a:gd name="connsiteY10" fmla="*/ 1060704 h 2122290"/>
                    <a:gd name="connsiteX11" fmla="*/ 8551646 w 9612456"/>
                    <a:gd name="connsiteY11" fmla="*/ 15 h 2122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12456" h="2122290">
                      <a:moveTo>
                        <a:pt x="8551646" y="0"/>
                      </a:moveTo>
                      <a:lnTo>
                        <a:pt x="7610701" y="0"/>
                      </a:lnTo>
                      <a:lnTo>
                        <a:pt x="7610701" y="198"/>
                      </a:lnTo>
                      <a:lnTo>
                        <a:pt x="8338856" y="728354"/>
                      </a:lnTo>
                      <a:lnTo>
                        <a:pt x="0" y="728354"/>
                      </a:lnTo>
                      <a:cubicBezTo>
                        <a:pt x="25845" y="949636"/>
                        <a:pt x="46241" y="1171924"/>
                        <a:pt x="68418" y="1393876"/>
                      </a:cubicBezTo>
                      <a:lnTo>
                        <a:pt x="8337989" y="1393876"/>
                      </a:lnTo>
                      <a:lnTo>
                        <a:pt x="7610715" y="2121195"/>
                      </a:lnTo>
                      <a:lnTo>
                        <a:pt x="7610715" y="2122291"/>
                      </a:lnTo>
                      <a:lnTo>
                        <a:pt x="8550854" y="2122291"/>
                      </a:lnTo>
                      <a:lnTo>
                        <a:pt x="9612456" y="1060704"/>
                      </a:lnTo>
                      <a:lnTo>
                        <a:pt x="8551646" y="15"/>
                      </a:lnTo>
                      <a:close/>
                    </a:path>
                  </a:pathLst>
                </a:custGeom>
                <a:gradFill>
                  <a:gsLst>
                    <a:gs pos="71000">
                      <a:srgbClr val="70C8CA">
                        <a:alpha val="88000"/>
                      </a:srgbClr>
                    </a:gs>
                    <a:gs pos="100000">
                      <a:schemeClr val="accent3">
                        <a:alpha val="78000"/>
                      </a:schemeClr>
                    </a:gs>
                    <a:gs pos="0">
                      <a:schemeClr val="accent3">
                        <a:lumMod val="20000"/>
                        <a:lumOff val="80000"/>
                        <a:alpha val="0"/>
                      </a:schemeClr>
                    </a:gs>
                  </a:gsLst>
                  <a:lin ang="0" scaled="1"/>
                </a:gradFill>
                <a:ln w="0" cap="flat">
                  <a:noFill/>
                  <a:prstDash val="solid"/>
                  <a:miter/>
                </a:ln>
              </p:spPr>
              <p:txBody>
                <a:bodyPr wrap="square" rtlCol="0" anchor="ctr">
                  <a:noAutofit/>
                </a:bodyPr>
                <a:lstStyle/>
                <a:p>
                  <a:endParaRPr lang="es-ES"/>
                </a:p>
              </p:txBody>
            </p:sp>
          </p:grpSp>
          <p:sp>
            <p:nvSpPr>
              <p:cNvPr id="7" name="Forma libre: forma 6">
                <a:extLst>
                  <a:ext uri="{FF2B5EF4-FFF2-40B4-BE49-F238E27FC236}">
                    <a16:creationId xmlns:a16="http://schemas.microsoft.com/office/drawing/2014/main" id="{11376765-A7AC-59BE-235F-15CD1AB3BE26}"/>
                  </a:ext>
                </a:extLst>
              </p:cNvPr>
              <p:cNvSpPr/>
              <p:nvPr/>
            </p:nvSpPr>
            <p:spPr>
              <a:xfrm>
                <a:off x="761" y="3189566"/>
                <a:ext cx="5244973" cy="552607"/>
              </a:xfrm>
              <a:custGeom>
                <a:avLst/>
                <a:gdLst>
                  <a:gd name="connsiteX0" fmla="*/ 7805848 w 7805848"/>
                  <a:gd name="connsiteY0" fmla="*/ 411058 h 822419"/>
                  <a:gd name="connsiteX1" fmla="*/ 7394745 w 7805848"/>
                  <a:gd name="connsiteY1" fmla="*/ 0 h 822419"/>
                  <a:gd name="connsiteX2" fmla="*/ 7030127 w 7805848"/>
                  <a:gd name="connsiteY2" fmla="*/ 0 h 822419"/>
                  <a:gd name="connsiteX3" fmla="*/ 7030127 w 7805848"/>
                  <a:gd name="connsiteY3" fmla="*/ 76 h 822419"/>
                  <a:gd name="connsiteX4" fmla="*/ 7312308 w 7805848"/>
                  <a:gd name="connsiteY4" fmla="*/ 282258 h 822419"/>
                  <a:gd name="connsiteX5" fmla="*/ 0 w 7805848"/>
                  <a:gd name="connsiteY5" fmla="*/ 282258 h 822419"/>
                  <a:gd name="connsiteX6" fmla="*/ 0 w 7805848"/>
                  <a:gd name="connsiteY6" fmla="*/ 540177 h 822419"/>
                  <a:gd name="connsiteX7" fmla="*/ 7311973 w 7805848"/>
                  <a:gd name="connsiteY7" fmla="*/ 540177 h 822419"/>
                  <a:gd name="connsiteX8" fmla="*/ 7030127 w 7805848"/>
                  <a:gd name="connsiteY8" fmla="*/ 821994 h 822419"/>
                  <a:gd name="connsiteX9" fmla="*/ 7030127 w 7805848"/>
                  <a:gd name="connsiteY9" fmla="*/ 822420 h 822419"/>
                  <a:gd name="connsiteX10" fmla="*/ 7394456 w 7805848"/>
                  <a:gd name="connsiteY10" fmla="*/ 822420 h 822419"/>
                  <a:gd name="connsiteX11" fmla="*/ 7805848 w 7805848"/>
                  <a:gd name="connsiteY11" fmla="*/ 411058 h 82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05848" h="822419">
                    <a:moveTo>
                      <a:pt x="7805848" y="411058"/>
                    </a:moveTo>
                    <a:lnTo>
                      <a:pt x="7394745" y="0"/>
                    </a:lnTo>
                    <a:lnTo>
                      <a:pt x="7030127" y="0"/>
                    </a:lnTo>
                    <a:lnTo>
                      <a:pt x="7030127" y="76"/>
                    </a:lnTo>
                    <a:lnTo>
                      <a:pt x="7312308" y="282258"/>
                    </a:lnTo>
                    <a:lnTo>
                      <a:pt x="0" y="282258"/>
                    </a:lnTo>
                    <a:lnTo>
                      <a:pt x="0" y="540177"/>
                    </a:lnTo>
                    <a:lnTo>
                      <a:pt x="7311973" y="540177"/>
                    </a:lnTo>
                    <a:lnTo>
                      <a:pt x="7030127" y="821994"/>
                    </a:lnTo>
                    <a:lnTo>
                      <a:pt x="7030127" y="822420"/>
                    </a:lnTo>
                    <a:lnTo>
                      <a:pt x="7394456" y="822420"/>
                    </a:lnTo>
                    <a:lnTo>
                      <a:pt x="7805848" y="411058"/>
                    </a:lnTo>
                    <a:close/>
                  </a:path>
                </a:pathLst>
              </a:custGeom>
              <a:gradFill>
                <a:gsLst>
                  <a:gs pos="74000">
                    <a:schemeClr val="accent3">
                      <a:alpha val="58000"/>
                    </a:schemeClr>
                  </a:gs>
                  <a:gs pos="0">
                    <a:schemeClr val="accent3">
                      <a:lumMod val="20000"/>
                      <a:lumOff val="80000"/>
                      <a:alpha val="0"/>
                    </a:schemeClr>
                  </a:gs>
                </a:gsLst>
                <a:lin ang="1500000" scaled="0"/>
              </a:gradFill>
              <a:ln w="0" cap="flat">
                <a:noFill/>
                <a:prstDash val="solid"/>
                <a:miter/>
              </a:ln>
            </p:spPr>
            <p:txBody>
              <a:bodyPr wrap="square" rtlCol="0" anchor="ctr">
                <a:noAutofit/>
              </a:bodyPr>
              <a:lstStyle/>
              <a:p>
                <a:endParaRPr lang="es-ES"/>
              </a:p>
            </p:txBody>
          </p:sp>
        </p:grpSp>
      </p:grpSp>
      <p:sp>
        <p:nvSpPr>
          <p:cNvPr id="15" name="CuadroTexto 14">
            <a:extLst>
              <a:ext uri="{FF2B5EF4-FFF2-40B4-BE49-F238E27FC236}">
                <a16:creationId xmlns:a16="http://schemas.microsoft.com/office/drawing/2014/main" id="{25D0A8FC-3E66-74CA-AF19-81467202D7F9}"/>
              </a:ext>
            </a:extLst>
          </p:cNvPr>
          <p:cNvSpPr txBox="1"/>
          <p:nvPr userDrawn="1"/>
        </p:nvSpPr>
        <p:spPr>
          <a:xfrm>
            <a:off x="8129081" y="355940"/>
            <a:ext cx="3433571" cy="246221"/>
          </a:xfrm>
          <a:prstGeom prst="rect">
            <a:avLst/>
          </a:prstGeom>
          <a:noFill/>
        </p:spPr>
        <p:txBody>
          <a:bodyPr wrap="square" rtlCol="0">
            <a:spAutoFit/>
          </a:bodyPr>
          <a:lstStyle/>
          <a:p>
            <a:pPr algn="r"/>
            <a:r>
              <a:rPr lang="es-ES" sz="1000" dirty="0">
                <a:solidFill>
                  <a:schemeClr val="accent3"/>
                </a:solidFill>
              </a:rPr>
              <a:t>EJEMPLOS DE INTEGRACIÓN</a:t>
            </a:r>
          </a:p>
        </p:txBody>
      </p:sp>
      <p:grpSp>
        <p:nvGrpSpPr>
          <p:cNvPr id="19" name="Grupo 18">
            <a:extLst>
              <a:ext uri="{FF2B5EF4-FFF2-40B4-BE49-F238E27FC236}">
                <a16:creationId xmlns:a16="http://schemas.microsoft.com/office/drawing/2014/main" id="{0CE2D10F-D03D-2099-8FEE-B0EE41EE229A}"/>
              </a:ext>
            </a:extLst>
          </p:cNvPr>
          <p:cNvGrpSpPr/>
          <p:nvPr userDrawn="1"/>
        </p:nvGrpSpPr>
        <p:grpSpPr>
          <a:xfrm>
            <a:off x="7450110" y="-76200"/>
            <a:ext cx="2259100" cy="714375"/>
            <a:chOff x="7818350" y="-76200"/>
            <a:chExt cx="2259100" cy="714375"/>
          </a:xfrm>
        </p:grpSpPr>
        <p:grpSp>
          <p:nvGrpSpPr>
            <p:cNvPr id="20" name="Grupo 19">
              <a:extLst>
                <a:ext uri="{FF2B5EF4-FFF2-40B4-BE49-F238E27FC236}">
                  <a16:creationId xmlns:a16="http://schemas.microsoft.com/office/drawing/2014/main" id="{7B9346DA-45BF-645E-F1C5-A4D6F5852DFD}"/>
                </a:ext>
              </a:extLst>
            </p:cNvPr>
            <p:cNvGrpSpPr/>
            <p:nvPr/>
          </p:nvGrpSpPr>
          <p:grpSpPr>
            <a:xfrm>
              <a:off x="9243603" y="367492"/>
              <a:ext cx="694081" cy="196087"/>
              <a:chOff x="3001619" y="-635511"/>
              <a:chExt cx="835493" cy="236038"/>
            </a:xfrm>
          </p:grpSpPr>
          <p:sp>
            <p:nvSpPr>
              <p:cNvPr id="26" name="Elipse 25">
                <a:extLst>
                  <a:ext uri="{FF2B5EF4-FFF2-40B4-BE49-F238E27FC236}">
                    <a16:creationId xmlns:a16="http://schemas.microsoft.com/office/drawing/2014/main" id="{F130B9A1-E6BC-119C-2526-CAA814325E21}"/>
                  </a:ext>
                </a:extLst>
              </p:cNvPr>
              <p:cNvSpPr/>
              <p:nvPr/>
            </p:nvSpPr>
            <p:spPr>
              <a:xfrm>
                <a:off x="3001619" y="-635511"/>
                <a:ext cx="236038" cy="236038"/>
              </a:xfrm>
              <a:prstGeom prst="ellipse">
                <a:avLst/>
              </a:prstGeom>
              <a:no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s-ES" sz="1000" dirty="0">
                    <a:solidFill>
                      <a:schemeClr val="bg2">
                        <a:lumMod val="75000"/>
                      </a:schemeClr>
                    </a:solidFill>
                  </a:rPr>
                  <a:t>1</a:t>
                </a:r>
              </a:p>
            </p:txBody>
          </p:sp>
          <p:sp>
            <p:nvSpPr>
              <p:cNvPr id="30" name="Elipse 29">
                <a:extLst>
                  <a:ext uri="{FF2B5EF4-FFF2-40B4-BE49-F238E27FC236}">
                    <a16:creationId xmlns:a16="http://schemas.microsoft.com/office/drawing/2014/main" id="{3705ECEC-A09D-B2CD-C574-63A1AF41A22D}"/>
                  </a:ext>
                </a:extLst>
              </p:cNvPr>
              <p:cNvSpPr/>
              <p:nvPr/>
            </p:nvSpPr>
            <p:spPr>
              <a:xfrm>
                <a:off x="3301346" y="-635511"/>
                <a:ext cx="236038" cy="2360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s-ES" sz="1000" b="1" dirty="0">
                    <a:solidFill>
                      <a:schemeClr val="tx1"/>
                    </a:solidFill>
                    <a:latin typeface="+mj-lt"/>
                  </a:rPr>
                  <a:t>2</a:t>
                </a:r>
              </a:p>
            </p:txBody>
          </p:sp>
          <p:sp>
            <p:nvSpPr>
              <p:cNvPr id="32" name="Elipse 31">
                <a:extLst>
                  <a:ext uri="{FF2B5EF4-FFF2-40B4-BE49-F238E27FC236}">
                    <a16:creationId xmlns:a16="http://schemas.microsoft.com/office/drawing/2014/main" id="{2DC12723-0F9D-430A-192A-12F4150C0249}"/>
                  </a:ext>
                </a:extLst>
              </p:cNvPr>
              <p:cNvSpPr/>
              <p:nvPr/>
            </p:nvSpPr>
            <p:spPr>
              <a:xfrm>
                <a:off x="3601074" y="-635511"/>
                <a:ext cx="236038" cy="236038"/>
              </a:xfrm>
              <a:prstGeom prst="ellipse">
                <a:avLst/>
              </a:prstGeom>
              <a:no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s-ES" sz="1000" dirty="0">
                    <a:solidFill>
                      <a:schemeClr val="bg2">
                        <a:lumMod val="75000"/>
                      </a:schemeClr>
                    </a:solidFill>
                  </a:rPr>
                  <a:t>3</a:t>
                </a:r>
              </a:p>
            </p:txBody>
          </p:sp>
        </p:grpSp>
        <p:sp>
          <p:nvSpPr>
            <p:cNvPr id="21" name="CuadroTexto 20">
              <a:extLst>
                <a:ext uri="{FF2B5EF4-FFF2-40B4-BE49-F238E27FC236}">
                  <a16:creationId xmlns:a16="http://schemas.microsoft.com/office/drawing/2014/main" id="{B8F32B9C-6CAE-8B1C-37F8-FA55BFE4AB49}"/>
                </a:ext>
              </a:extLst>
            </p:cNvPr>
            <p:cNvSpPr txBox="1"/>
            <p:nvPr/>
          </p:nvSpPr>
          <p:spPr>
            <a:xfrm>
              <a:off x="7818350" y="355940"/>
              <a:ext cx="1422185" cy="246221"/>
            </a:xfrm>
            <a:prstGeom prst="rect">
              <a:avLst/>
            </a:prstGeom>
            <a:noFill/>
          </p:spPr>
          <p:txBody>
            <a:bodyPr wrap="none" rtlCol="0">
              <a:spAutoFit/>
            </a:bodyPr>
            <a:lstStyle/>
            <a:p>
              <a:pPr algn="r"/>
              <a:r>
                <a:rPr lang="es-ES" sz="1000" dirty="0"/>
                <a:t>INFORME PROGRESO</a:t>
              </a:r>
            </a:p>
          </p:txBody>
        </p:sp>
        <p:cxnSp>
          <p:nvCxnSpPr>
            <p:cNvPr id="22" name="Conector recto 21">
              <a:extLst>
                <a:ext uri="{FF2B5EF4-FFF2-40B4-BE49-F238E27FC236}">
                  <a16:creationId xmlns:a16="http://schemas.microsoft.com/office/drawing/2014/main" id="{3603E698-A250-0647-7B6F-901457B824AD}"/>
                </a:ext>
              </a:extLst>
            </p:cNvPr>
            <p:cNvCxnSpPr/>
            <p:nvPr/>
          </p:nvCxnSpPr>
          <p:spPr>
            <a:xfrm>
              <a:off x="10077450" y="-76200"/>
              <a:ext cx="0" cy="714375"/>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pic>
        <p:nvPicPr>
          <p:cNvPr id="16" name="Gráfico 15">
            <a:extLst>
              <a:ext uri="{FF2B5EF4-FFF2-40B4-BE49-F238E27FC236}">
                <a16:creationId xmlns:a16="http://schemas.microsoft.com/office/drawing/2014/main" id="{6D4C6A1F-79B7-EA10-0AB2-6DF74BAFD46E}"/>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1527420" y="311787"/>
            <a:ext cx="270880" cy="270880"/>
          </a:xfrm>
          <a:prstGeom prst="rect">
            <a:avLst/>
          </a:prstGeom>
        </p:spPr>
      </p:pic>
    </p:spTree>
    <p:extLst>
      <p:ext uri="{BB962C8B-B14F-4D97-AF65-F5344CB8AC3E}">
        <p14:creationId xmlns:p14="http://schemas.microsoft.com/office/powerpoint/2010/main" val="27787139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DILVE FUNCINALIDAD">
    <p:spTree>
      <p:nvGrpSpPr>
        <p:cNvPr id="1" name=""/>
        <p:cNvGrpSpPr/>
        <p:nvPr/>
      </p:nvGrpSpPr>
      <p:grpSpPr>
        <a:xfrm>
          <a:off x="0" y="0"/>
          <a:ext cx="0" cy="0"/>
          <a:chOff x="0" y="0"/>
          <a:chExt cx="0" cy="0"/>
        </a:xfrm>
      </p:grpSpPr>
      <p:sp>
        <p:nvSpPr>
          <p:cNvPr id="31" name="Forma libre: forma 30">
            <a:extLst>
              <a:ext uri="{FF2B5EF4-FFF2-40B4-BE49-F238E27FC236}">
                <a16:creationId xmlns:a16="http://schemas.microsoft.com/office/drawing/2014/main" id="{F29951C3-DDCE-04F7-DC76-462C5951E859}"/>
              </a:ext>
            </a:extLst>
          </p:cNvPr>
          <p:cNvSpPr/>
          <p:nvPr userDrawn="1"/>
        </p:nvSpPr>
        <p:spPr>
          <a:xfrm rot="20700000">
            <a:off x="7205357" y="6520569"/>
            <a:ext cx="5307954" cy="1978980"/>
          </a:xfrm>
          <a:custGeom>
            <a:avLst/>
            <a:gdLst>
              <a:gd name="connsiteX0" fmla="*/ 594699 w 5307954"/>
              <a:gd name="connsiteY0" fmla="*/ 1238343 h 1978980"/>
              <a:gd name="connsiteX1" fmla="*/ 417528 w 5307954"/>
              <a:gd name="connsiteY1" fmla="*/ 1899552 h 1978980"/>
              <a:gd name="connsiteX2" fmla="*/ 393721 w 5307954"/>
              <a:gd name="connsiteY2" fmla="*/ 1917349 h 1978980"/>
              <a:gd name="connsiteX3" fmla="*/ 316520 w 5307954"/>
              <a:gd name="connsiteY3" fmla="*/ 1978980 h 1978980"/>
              <a:gd name="connsiteX4" fmla="*/ 0 w 5307954"/>
              <a:gd name="connsiteY4" fmla="*/ 1246124 h 1978980"/>
              <a:gd name="connsiteX5" fmla="*/ 126925 w 5307954"/>
              <a:gd name="connsiteY5" fmla="*/ 1245382 h 1978980"/>
              <a:gd name="connsiteX6" fmla="*/ 575933 w 5307954"/>
              <a:gd name="connsiteY6" fmla="*/ 1239601 h 1978980"/>
              <a:gd name="connsiteX7" fmla="*/ 5307954 w 5307954"/>
              <a:gd name="connsiteY7" fmla="*/ 97440 h 1978980"/>
              <a:gd name="connsiteX8" fmla="*/ 5075924 w 5307954"/>
              <a:gd name="connsiteY8" fmla="*/ 963387 h 1978980"/>
              <a:gd name="connsiteX9" fmla="*/ 2998542 w 5307954"/>
              <a:gd name="connsiteY9" fmla="*/ 406754 h 1978980"/>
              <a:gd name="connsiteX10" fmla="*/ 3131013 w 5307954"/>
              <a:gd name="connsiteY10" fmla="*/ 344724 h 1978980"/>
              <a:gd name="connsiteX11" fmla="*/ 4882838 w 5307954"/>
              <a:gd name="connsiteY11" fmla="*/ 18278 h 1978980"/>
              <a:gd name="connsiteX12" fmla="*/ 5155855 w 5307954"/>
              <a:gd name="connsiteY12" fmla="*/ 61460 h 197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07954" h="1978980">
                <a:moveTo>
                  <a:pt x="594699" y="1238343"/>
                </a:moveTo>
                <a:lnTo>
                  <a:pt x="417528" y="1899552"/>
                </a:lnTo>
                <a:lnTo>
                  <a:pt x="393721" y="1917349"/>
                </a:lnTo>
                <a:cubicBezTo>
                  <a:pt x="343434" y="1955839"/>
                  <a:pt x="316520" y="1978980"/>
                  <a:pt x="316520" y="1978980"/>
                </a:cubicBezTo>
                <a:lnTo>
                  <a:pt x="0" y="1246124"/>
                </a:lnTo>
                <a:lnTo>
                  <a:pt x="126925" y="1245382"/>
                </a:lnTo>
                <a:cubicBezTo>
                  <a:pt x="311383" y="1242242"/>
                  <a:pt x="445405" y="1245089"/>
                  <a:pt x="575933" y="1239601"/>
                </a:cubicBezTo>
                <a:close/>
                <a:moveTo>
                  <a:pt x="5307954" y="97440"/>
                </a:moveTo>
                <a:lnTo>
                  <a:pt x="5075924" y="963387"/>
                </a:lnTo>
                <a:lnTo>
                  <a:pt x="2998542" y="406754"/>
                </a:lnTo>
                <a:lnTo>
                  <a:pt x="3131013" y="344724"/>
                </a:lnTo>
                <a:cubicBezTo>
                  <a:pt x="3658898" y="110059"/>
                  <a:pt x="4193048" y="-57068"/>
                  <a:pt x="4882838" y="18278"/>
                </a:cubicBezTo>
                <a:cubicBezTo>
                  <a:pt x="4969063" y="27697"/>
                  <a:pt x="5060328" y="42291"/>
                  <a:pt x="5155855" y="61460"/>
                </a:cubicBezTo>
                <a:close/>
              </a:path>
            </a:pathLst>
          </a:custGeom>
          <a:gradFill flip="none" rotWithShape="1">
            <a:gsLst>
              <a:gs pos="96000">
                <a:schemeClr val="accent5">
                  <a:lumMod val="20000"/>
                  <a:lumOff val="80000"/>
                </a:schemeClr>
              </a:gs>
              <a:gs pos="55000">
                <a:srgbClr val="70C8CA">
                  <a:alpha val="22000"/>
                </a:srgbClr>
              </a:gs>
              <a:gs pos="1000">
                <a:schemeClr val="accent3">
                  <a:lumMod val="20000"/>
                  <a:lumOff val="80000"/>
                  <a:alpha val="0"/>
                </a:schemeClr>
              </a:gs>
            </a:gsLst>
            <a:lin ang="0" scaled="1"/>
            <a:tileRect/>
          </a:gradFill>
          <a:ln w="0" cap="flat">
            <a:noFill/>
            <a:prstDash val="solid"/>
            <a:miter/>
          </a:ln>
        </p:spPr>
        <p:txBody>
          <a:bodyPr wrap="square" rtlCol="0" anchor="ctr">
            <a:noAutofit/>
          </a:bodyPr>
          <a:lstStyle/>
          <a:p>
            <a:endParaRPr lang="es-ES"/>
          </a:p>
        </p:txBody>
      </p:sp>
      <p:grpSp>
        <p:nvGrpSpPr>
          <p:cNvPr id="23" name="Grupo 22">
            <a:extLst>
              <a:ext uri="{FF2B5EF4-FFF2-40B4-BE49-F238E27FC236}">
                <a16:creationId xmlns:a16="http://schemas.microsoft.com/office/drawing/2014/main" id="{35EBB3C8-C5BF-44E7-AF5F-68F28F734E29}"/>
              </a:ext>
            </a:extLst>
          </p:cNvPr>
          <p:cNvGrpSpPr/>
          <p:nvPr userDrawn="1"/>
        </p:nvGrpSpPr>
        <p:grpSpPr>
          <a:xfrm>
            <a:off x="11219524" y="6216365"/>
            <a:ext cx="578776" cy="245359"/>
            <a:chOff x="6603804" y="6433081"/>
            <a:chExt cx="1596330" cy="676727"/>
          </a:xfrm>
        </p:grpSpPr>
        <p:sp>
          <p:nvSpPr>
            <p:cNvPr id="24" name="Forma libre: forma 23">
              <a:extLst>
                <a:ext uri="{FF2B5EF4-FFF2-40B4-BE49-F238E27FC236}">
                  <a16:creationId xmlns:a16="http://schemas.microsoft.com/office/drawing/2014/main" id="{B0054F7B-1C29-918F-1009-55DFD4DD7C87}"/>
                </a:ext>
              </a:extLst>
            </p:cNvPr>
            <p:cNvSpPr/>
            <p:nvPr/>
          </p:nvSpPr>
          <p:spPr>
            <a:xfrm>
              <a:off x="6603804" y="6434041"/>
              <a:ext cx="389701" cy="675767"/>
            </a:xfrm>
            <a:custGeom>
              <a:avLst/>
              <a:gdLst>
                <a:gd name="connsiteX0" fmla="*/ 160306 w 207740"/>
                <a:gd name="connsiteY0" fmla="*/ 0 h 360235"/>
                <a:gd name="connsiteX1" fmla="*/ 207740 w 207740"/>
                <a:gd name="connsiteY1" fmla="*/ 0 h 360235"/>
                <a:gd name="connsiteX2" fmla="*/ 207740 w 207740"/>
                <a:gd name="connsiteY2" fmla="*/ 354425 h 360235"/>
                <a:gd name="connsiteX3" fmla="*/ 160306 w 207740"/>
                <a:gd name="connsiteY3" fmla="*/ 354425 h 360235"/>
                <a:gd name="connsiteX4" fmla="*/ 160306 w 207740"/>
                <a:gd name="connsiteY4" fmla="*/ 332994 h 360235"/>
                <a:gd name="connsiteX5" fmla="*/ 97155 w 207740"/>
                <a:gd name="connsiteY5" fmla="*/ 360236 h 360235"/>
                <a:gd name="connsiteX6" fmla="*/ 27527 w 207740"/>
                <a:gd name="connsiteY6" fmla="*/ 329565 h 360235"/>
                <a:gd name="connsiteX7" fmla="*/ 0 w 207740"/>
                <a:gd name="connsiteY7" fmla="*/ 251555 h 360235"/>
                <a:gd name="connsiteX8" fmla="*/ 27527 w 207740"/>
                <a:gd name="connsiteY8" fmla="*/ 175165 h 360235"/>
                <a:gd name="connsiteX9" fmla="*/ 96107 w 207740"/>
                <a:gd name="connsiteY9" fmla="*/ 144304 h 360235"/>
                <a:gd name="connsiteX10" fmla="*/ 160306 w 207740"/>
                <a:gd name="connsiteY10" fmla="*/ 173641 h 360235"/>
                <a:gd name="connsiteX11" fmla="*/ 160306 w 207740"/>
                <a:gd name="connsiteY11" fmla="*/ 0 h 360235"/>
                <a:gd name="connsiteX12" fmla="*/ 48197 w 207740"/>
                <a:gd name="connsiteY12" fmla="*/ 251555 h 360235"/>
                <a:gd name="connsiteX13" fmla="*/ 63913 w 207740"/>
                <a:gd name="connsiteY13" fmla="*/ 299371 h 360235"/>
                <a:gd name="connsiteX14" fmla="*/ 104585 w 207740"/>
                <a:gd name="connsiteY14" fmla="*/ 318040 h 360235"/>
                <a:gd name="connsiteX15" fmla="*/ 146971 w 207740"/>
                <a:gd name="connsiteY15" fmla="*/ 300038 h 360235"/>
                <a:gd name="connsiteX16" fmla="*/ 163163 w 207740"/>
                <a:gd name="connsiteY16" fmla="*/ 252603 h 360235"/>
                <a:gd name="connsiteX17" fmla="*/ 146971 w 207740"/>
                <a:gd name="connsiteY17" fmla="*/ 205169 h 360235"/>
                <a:gd name="connsiteX18" fmla="*/ 104966 w 207740"/>
                <a:gd name="connsiteY18" fmla="*/ 186881 h 360235"/>
                <a:gd name="connsiteX19" fmla="*/ 64294 w 207740"/>
                <a:gd name="connsiteY19" fmla="*/ 205359 h 360235"/>
                <a:gd name="connsiteX20" fmla="*/ 48101 w 207740"/>
                <a:gd name="connsiteY20" fmla="*/ 251555 h 36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7740" h="360235">
                  <a:moveTo>
                    <a:pt x="160306" y="0"/>
                  </a:moveTo>
                  <a:lnTo>
                    <a:pt x="207740" y="0"/>
                  </a:lnTo>
                  <a:lnTo>
                    <a:pt x="207740" y="354425"/>
                  </a:lnTo>
                  <a:lnTo>
                    <a:pt x="160306" y="354425"/>
                  </a:lnTo>
                  <a:lnTo>
                    <a:pt x="160306" y="332994"/>
                  </a:lnTo>
                  <a:cubicBezTo>
                    <a:pt x="141732" y="351187"/>
                    <a:pt x="120682" y="360236"/>
                    <a:pt x="97155" y="360236"/>
                  </a:cubicBezTo>
                  <a:cubicBezTo>
                    <a:pt x="69152" y="360236"/>
                    <a:pt x="45911" y="350044"/>
                    <a:pt x="27527" y="329565"/>
                  </a:cubicBezTo>
                  <a:cubicBezTo>
                    <a:pt x="9239" y="308705"/>
                    <a:pt x="0" y="282702"/>
                    <a:pt x="0" y="251555"/>
                  </a:cubicBezTo>
                  <a:cubicBezTo>
                    <a:pt x="0" y="220409"/>
                    <a:pt x="9144" y="195644"/>
                    <a:pt x="27527" y="175165"/>
                  </a:cubicBezTo>
                  <a:cubicBezTo>
                    <a:pt x="45720" y="154591"/>
                    <a:pt x="68580" y="144304"/>
                    <a:pt x="96107" y="144304"/>
                  </a:cubicBezTo>
                  <a:cubicBezTo>
                    <a:pt x="120015" y="144304"/>
                    <a:pt x="141446" y="154115"/>
                    <a:pt x="160306" y="173641"/>
                  </a:cubicBezTo>
                  <a:lnTo>
                    <a:pt x="160306" y="0"/>
                  </a:lnTo>
                  <a:close/>
                  <a:moveTo>
                    <a:pt x="48197" y="251555"/>
                  </a:moveTo>
                  <a:cubicBezTo>
                    <a:pt x="48197" y="271177"/>
                    <a:pt x="53435" y="287084"/>
                    <a:pt x="63913" y="299371"/>
                  </a:cubicBezTo>
                  <a:cubicBezTo>
                    <a:pt x="74676" y="311849"/>
                    <a:pt x="88202" y="318040"/>
                    <a:pt x="104585" y="318040"/>
                  </a:cubicBezTo>
                  <a:cubicBezTo>
                    <a:pt x="122111" y="318040"/>
                    <a:pt x="136208" y="312039"/>
                    <a:pt x="146971" y="300038"/>
                  </a:cubicBezTo>
                  <a:cubicBezTo>
                    <a:pt x="157734" y="287560"/>
                    <a:pt x="163163" y="271748"/>
                    <a:pt x="163163" y="252603"/>
                  </a:cubicBezTo>
                  <a:cubicBezTo>
                    <a:pt x="163163" y="233458"/>
                    <a:pt x="157734" y="217646"/>
                    <a:pt x="146971" y="205169"/>
                  </a:cubicBezTo>
                  <a:cubicBezTo>
                    <a:pt x="136208" y="192977"/>
                    <a:pt x="122206" y="186881"/>
                    <a:pt x="104966" y="186881"/>
                  </a:cubicBezTo>
                  <a:cubicBezTo>
                    <a:pt x="88773" y="186881"/>
                    <a:pt x="75152" y="193072"/>
                    <a:pt x="64294" y="205359"/>
                  </a:cubicBezTo>
                  <a:cubicBezTo>
                    <a:pt x="53531" y="217837"/>
                    <a:pt x="48101" y="233172"/>
                    <a:pt x="48101" y="251555"/>
                  </a:cubicBezTo>
                  <a:close/>
                </a:path>
              </a:pathLst>
            </a:custGeom>
            <a:solidFill>
              <a:schemeClr val="tx2"/>
            </a:solidFill>
            <a:ln w="0" cap="flat">
              <a:noFill/>
              <a:prstDash val="solid"/>
              <a:miter/>
            </a:ln>
          </p:spPr>
          <p:txBody>
            <a:bodyPr rtlCol="0" anchor="ctr"/>
            <a:lstStyle/>
            <a:p>
              <a:endParaRPr lang="es-ES"/>
            </a:p>
          </p:txBody>
        </p:sp>
        <p:sp>
          <p:nvSpPr>
            <p:cNvPr id="25" name="Forma libre: forma 24">
              <a:extLst>
                <a:ext uri="{FF2B5EF4-FFF2-40B4-BE49-F238E27FC236}">
                  <a16:creationId xmlns:a16="http://schemas.microsoft.com/office/drawing/2014/main" id="{BC5D7849-9336-8831-01D4-1E34EA98EDDD}"/>
                </a:ext>
              </a:extLst>
            </p:cNvPr>
            <p:cNvSpPr/>
            <p:nvPr/>
          </p:nvSpPr>
          <p:spPr>
            <a:xfrm>
              <a:off x="7027793" y="6498787"/>
              <a:ext cx="195674" cy="599409"/>
            </a:xfrm>
            <a:custGeom>
              <a:avLst/>
              <a:gdLst>
                <a:gd name="connsiteX0" fmla="*/ 68781 w 104309"/>
                <a:gd name="connsiteY0" fmla="*/ 110075 h 319530"/>
                <a:gd name="connsiteX1" fmla="*/ 104310 w 104309"/>
                <a:gd name="connsiteY1" fmla="*/ 311339 h 319530"/>
                <a:gd name="connsiteX2" fmla="*/ 57828 w 104309"/>
                <a:gd name="connsiteY2" fmla="*/ 319530 h 319530"/>
                <a:gd name="connsiteX3" fmla="*/ 22299 w 104309"/>
                <a:gd name="connsiteY3" fmla="*/ 118267 h 319530"/>
                <a:gd name="connsiteX4" fmla="*/ 68781 w 104309"/>
                <a:gd name="connsiteY4" fmla="*/ 110075 h 319530"/>
                <a:gd name="connsiteX5" fmla="*/ 487 w 104309"/>
                <a:gd name="connsiteY5" fmla="*/ 35876 h 319530"/>
                <a:gd name="connsiteX6" fmla="*/ 5631 w 104309"/>
                <a:gd name="connsiteY6" fmla="*/ 13206 h 319530"/>
                <a:gd name="connsiteX7" fmla="*/ 25347 w 104309"/>
                <a:gd name="connsiteY7" fmla="*/ 538 h 319530"/>
                <a:gd name="connsiteX8" fmla="*/ 48398 w 104309"/>
                <a:gd name="connsiteY8" fmla="*/ 5681 h 319530"/>
                <a:gd name="connsiteX9" fmla="*/ 61066 w 104309"/>
                <a:gd name="connsiteY9" fmla="*/ 25398 h 319530"/>
                <a:gd name="connsiteX10" fmla="*/ 55923 w 104309"/>
                <a:gd name="connsiteY10" fmla="*/ 48449 h 319530"/>
                <a:gd name="connsiteX11" fmla="*/ 36206 w 104309"/>
                <a:gd name="connsiteY11" fmla="*/ 61117 h 319530"/>
                <a:gd name="connsiteX12" fmla="*/ 13155 w 104309"/>
                <a:gd name="connsiteY12" fmla="*/ 56069 h 319530"/>
                <a:gd name="connsiteX13" fmla="*/ 487 w 104309"/>
                <a:gd name="connsiteY13" fmla="*/ 35971 h 319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4309" h="319530">
                  <a:moveTo>
                    <a:pt x="68781" y="110075"/>
                  </a:moveTo>
                  <a:lnTo>
                    <a:pt x="104310" y="311339"/>
                  </a:lnTo>
                  <a:lnTo>
                    <a:pt x="57828" y="319530"/>
                  </a:lnTo>
                  <a:lnTo>
                    <a:pt x="22299" y="118267"/>
                  </a:lnTo>
                  <a:lnTo>
                    <a:pt x="68781" y="110075"/>
                  </a:lnTo>
                  <a:close/>
                  <a:moveTo>
                    <a:pt x="487" y="35876"/>
                  </a:moveTo>
                  <a:cubicBezTo>
                    <a:pt x="-942" y="27779"/>
                    <a:pt x="773" y="20159"/>
                    <a:pt x="5631" y="13206"/>
                  </a:cubicBezTo>
                  <a:cubicBezTo>
                    <a:pt x="10488" y="6253"/>
                    <a:pt x="17061" y="2062"/>
                    <a:pt x="25347" y="538"/>
                  </a:cubicBezTo>
                  <a:cubicBezTo>
                    <a:pt x="33729" y="-986"/>
                    <a:pt x="41445" y="728"/>
                    <a:pt x="48398" y="5681"/>
                  </a:cubicBezTo>
                  <a:cubicBezTo>
                    <a:pt x="55351" y="10444"/>
                    <a:pt x="59542" y="17016"/>
                    <a:pt x="61066" y="25398"/>
                  </a:cubicBezTo>
                  <a:cubicBezTo>
                    <a:pt x="62590" y="33780"/>
                    <a:pt x="60876" y="41495"/>
                    <a:pt x="55923" y="48449"/>
                  </a:cubicBezTo>
                  <a:cubicBezTo>
                    <a:pt x="51160" y="55402"/>
                    <a:pt x="44588" y="59593"/>
                    <a:pt x="36206" y="61117"/>
                  </a:cubicBezTo>
                  <a:cubicBezTo>
                    <a:pt x="27824" y="62641"/>
                    <a:pt x="20109" y="60926"/>
                    <a:pt x="13155" y="56069"/>
                  </a:cubicBezTo>
                  <a:cubicBezTo>
                    <a:pt x="6202" y="51211"/>
                    <a:pt x="1916" y="44448"/>
                    <a:pt x="487" y="35971"/>
                  </a:cubicBezTo>
                  <a:close/>
                </a:path>
              </a:pathLst>
            </a:custGeom>
            <a:solidFill>
              <a:schemeClr val="accent1"/>
            </a:solidFill>
            <a:ln w="0" cap="flat">
              <a:noFill/>
              <a:prstDash val="solid"/>
              <a:miter/>
            </a:ln>
          </p:spPr>
          <p:txBody>
            <a:bodyPr rtlCol="0" anchor="ctr"/>
            <a:lstStyle/>
            <a:p>
              <a:endParaRPr lang="es-ES"/>
            </a:p>
          </p:txBody>
        </p:sp>
        <p:sp>
          <p:nvSpPr>
            <p:cNvPr id="27" name="Forma libre: forma 26">
              <a:extLst>
                <a:ext uri="{FF2B5EF4-FFF2-40B4-BE49-F238E27FC236}">
                  <a16:creationId xmlns:a16="http://schemas.microsoft.com/office/drawing/2014/main" id="{C3EE44E6-DE3E-1CE9-F453-FA5242990AA2}"/>
                </a:ext>
              </a:extLst>
            </p:cNvPr>
            <p:cNvSpPr/>
            <p:nvPr/>
          </p:nvSpPr>
          <p:spPr>
            <a:xfrm rot="20520000">
              <a:off x="7253054" y="6433081"/>
              <a:ext cx="88625" cy="664868"/>
            </a:xfrm>
            <a:custGeom>
              <a:avLst/>
              <a:gdLst>
                <a:gd name="connsiteX0" fmla="*/ 0 w 47244"/>
                <a:gd name="connsiteY0" fmla="*/ 0 h 354425"/>
                <a:gd name="connsiteX1" fmla="*/ 47244 w 47244"/>
                <a:gd name="connsiteY1" fmla="*/ 0 h 354425"/>
                <a:gd name="connsiteX2" fmla="*/ 47244 w 47244"/>
                <a:gd name="connsiteY2" fmla="*/ 354425 h 354425"/>
                <a:gd name="connsiteX3" fmla="*/ 0 w 47244"/>
                <a:gd name="connsiteY3" fmla="*/ 354425 h 354425"/>
              </a:gdLst>
              <a:ahLst/>
              <a:cxnLst>
                <a:cxn ang="0">
                  <a:pos x="connsiteX0" y="connsiteY0"/>
                </a:cxn>
                <a:cxn ang="0">
                  <a:pos x="connsiteX1" y="connsiteY1"/>
                </a:cxn>
                <a:cxn ang="0">
                  <a:pos x="connsiteX2" y="connsiteY2"/>
                </a:cxn>
                <a:cxn ang="0">
                  <a:pos x="connsiteX3" y="connsiteY3"/>
                </a:cxn>
              </a:cxnLst>
              <a:rect l="l" t="t" r="r" b="b"/>
              <a:pathLst>
                <a:path w="47244" h="354425">
                  <a:moveTo>
                    <a:pt x="0" y="0"/>
                  </a:moveTo>
                  <a:lnTo>
                    <a:pt x="47244" y="0"/>
                  </a:lnTo>
                  <a:lnTo>
                    <a:pt x="47244" y="354425"/>
                  </a:lnTo>
                  <a:lnTo>
                    <a:pt x="0" y="354425"/>
                  </a:lnTo>
                  <a:close/>
                </a:path>
              </a:pathLst>
            </a:custGeom>
            <a:solidFill>
              <a:schemeClr val="accent5"/>
            </a:solidFill>
            <a:ln w="0" cap="flat">
              <a:noFill/>
              <a:prstDash val="solid"/>
              <a:miter/>
            </a:ln>
          </p:spPr>
          <p:txBody>
            <a:bodyPr rtlCol="0" anchor="ctr"/>
            <a:lstStyle/>
            <a:p>
              <a:endParaRPr lang="es-ES"/>
            </a:p>
          </p:txBody>
        </p:sp>
        <p:sp>
          <p:nvSpPr>
            <p:cNvPr id="28" name="Forma libre: forma 27">
              <a:extLst>
                <a:ext uri="{FF2B5EF4-FFF2-40B4-BE49-F238E27FC236}">
                  <a16:creationId xmlns:a16="http://schemas.microsoft.com/office/drawing/2014/main" id="{F6E5B3AC-99C1-C311-C4E5-F6CCAFCD69F3}"/>
                </a:ext>
              </a:extLst>
            </p:cNvPr>
            <p:cNvSpPr/>
            <p:nvPr/>
          </p:nvSpPr>
          <p:spPr>
            <a:xfrm>
              <a:off x="7429128" y="6697593"/>
              <a:ext cx="396668" cy="409713"/>
            </a:xfrm>
            <a:custGeom>
              <a:avLst/>
              <a:gdLst>
                <a:gd name="connsiteX0" fmla="*/ 52864 w 211454"/>
                <a:gd name="connsiteY0" fmla="*/ 0 h 218408"/>
                <a:gd name="connsiteX1" fmla="*/ 105727 w 211454"/>
                <a:gd name="connsiteY1" fmla="*/ 114776 h 218408"/>
                <a:gd name="connsiteX2" fmla="*/ 158401 w 211454"/>
                <a:gd name="connsiteY2" fmla="*/ 0 h 218408"/>
                <a:gd name="connsiteX3" fmla="*/ 211455 w 211454"/>
                <a:gd name="connsiteY3" fmla="*/ 0 h 218408"/>
                <a:gd name="connsiteX4" fmla="*/ 105346 w 211454"/>
                <a:gd name="connsiteY4" fmla="*/ 218408 h 218408"/>
                <a:gd name="connsiteX5" fmla="*/ 0 w 211454"/>
                <a:gd name="connsiteY5" fmla="*/ 0 h 218408"/>
                <a:gd name="connsiteX6" fmla="*/ 52864 w 211454"/>
                <a:gd name="connsiteY6" fmla="*/ 0 h 218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454" h="218408">
                  <a:moveTo>
                    <a:pt x="52864" y="0"/>
                  </a:moveTo>
                  <a:lnTo>
                    <a:pt x="105727" y="114776"/>
                  </a:lnTo>
                  <a:lnTo>
                    <a:pt x="158401" y="0"/>
                  </a:lnTo>
                  <a:lnTo>
                    <a:pt x="211455" y="0"/>
                  </a:lnTo>
                  <a:lnTo>
                    <a:pt x="105346" y="218408"/>
                  </a:lnTo>
                  <a:lnTo>
                    <a:pt x="0" y="0"/>
                  </a:lnTo>
                  <a:lnTo>
                    <a:pt x="52864" y="0"/>
                  </a:lnTo>
                  <a:close/>
                </a:path>
              </a:pathLst>
            </a:custGeom>
            <a:solidFill>
              <a:schemeClr val="accent2"/>
            </a:solidFill>
            <a:ln w="0" cap="flat">
              <a:noFill/>
              <a:prstDash val="solid"/>
              <a:miter/>
            </a:ln>
          </p:spPr>
          <p:txBody>
            <a:bodyPr rtlCol="0" anchor="ctr"/>
            <a:lstStyle/>
            <a:p>
              <a:endParaRPr lang="es-ES"/>
            </a:p>
          </p:txBody>
        </p:sp>
        <p:sp>
          <p:nvSpPr>
            <p:cNvPr id="29" name="Forma libre: forma 28">
              <a:extLst>
                <a:ext uri="{FF2B5EF4-FFF2-40B4-BE49-F238E27FC236}">
                  <a16:creationId xmlns:a16="http://schemas.microsoft.com/office/drawing/2014/main" id="{081DC6C2-416D-27C1-8678-C9B4F22B149A}"/>
                </a:ext>
              </a:extLst>
            </p:cNvPr>
            <p:cNvSpPr/>
            <p:nvPr/>
          </p:nvSpPr>
          <p:spPr>
            <a:xfrm>
              <a:off x="7829194" y="6702596"/>
              <a:ext cx="370940" cy="405067"/>
            </a:xfrm>
            <a:custGeom>
              <a:avLst/>
              <a:gdLst>
                <a:gd name="connsiteX0" fmla="*/ 195834 w 197739"/>
                <a:gd name="connsiteY0" fmla="*/ 118967 h 215931"/>
                <a:gd name="connsiteX1" fmla="*/ 49340 w 197739"/>
                <a:gd name="connsiteY1" fmla="*/ 118967 h 215931"/>
                <a:gd name="connsiteX2" fmla="*/ 65723 w 197739"/>
                <a:gd name="connsiteY2" fmla="*/ 159068 h 215931"/>
                <a:gd name="connsiteX3" fmla="*/ 102870 w 197739"/>
                <a:gd name="connsiteY3" fmla="*/ 173736 h 215931"/>
                <a:gd name="connsiteX4" fmla="*/ 132017 w 197739"/>
                <a:gd name="connsiteY4" fmla="*/ 165354 h 215931"/>
                <a:gd name="connsiteX5" fmla="*/ 157829 w 197739"/>
                <a:gd name="connsiteY5" fmla="*/ 134303 h 215931"/>
                <a:gd name="connsiteX6" fmla="*/ 197739 w 197739"/>
                <a:gd name="connsiteY6" fmla="*/ 156591 h 215931"/>
                <a:gd name="connsiteX7" fmla="*/ 178213 w 197739"/>
                <a:gd name="connsiteY7" fmla="*/ 183642 h 215931"/>
                <a:gd name="connsiteX8" fmla="*/ 156210 w 197739"/>
                <a:gd name="connsiteY8" fmla="*/ 202121 h 215931"/>
                <a:gd name="connsiteX9" fmla="*/ 130778 w 197739"/>
                <a:gd name="connsiteY9" fmla="*/ 212598 h 215931"/>
                <a:gd name="connsiteX10" fmla="*/ 101155 w 197739"/>
                <a:gd name="connsiteY10" fmla="*/ 215932 h 215931"/>
                <a:gd name="connsiteX11" fmla="*/ 27718 w 197739"/>
                <a:gd name="connsiteY11" fmla="*/ 186595 h 215931"/>
                <a:gd name="connsiteX12" fmla="*/ 0 w 197739"/>
                <a:gd name="connsiteY12" fmla="*/ 108109 h 215931"/>
                <a:gd name="connsiteX13" fmla="*/ 26860 w 197739"/>
                <a:gd name="connsiteY13" fmla="*/ 29623 h 215931"/>
                <a:gd name="connsiteX14" fmla="*/ 98584 w 197739"/>
                <a:gd name="connsiteY14" fmla="*/ 0 h 215931"/>
                <a:gd name="connsiteX15" fmla="*/ 169926 w 197739"/>
                <a:gd name="connsiteY15" fmla="*/ 28765 h 215931"/>
                <a:gd name="connsiteX16" fmla="*/ 195929 w 197739"/>
                <a:gd name="connsiteY16" fmla="*/ 107918 h 215931"/>
                <a:gd name="connsiteX17" fmla="*/ 195739 w 197739"/>
                <a:gd name="connsiteY17" fmla="*/ 119063 h 215931"/>
                <a:gd name="connsiteX18" fmla="*/ 147352 w 197739"/>
                <a:gd name="connsiteY18" fmla="*/ 80296 h 215931"/>
                <a:gd name="connsiteX19" fmla="*/ 99727 w 197739"/>
                <a:gd name="connsiteY19" fmla="*/ 42482 h 215931"/>
                <a:gd name="connsiteX20" fmla="*/ 83534 w 197739"/>
                <a:gd name="connsiteY20" fmla="*/ 45244 h 215931"/>
                <a:gd name="connsiteX21" fmla="*/ 69723 w 197739"/>
                <a:gd name="connsiteY21" fmla="*/ 52769 h 215931"/>
                <a:gd name="connsiteX22" fmla="*/ 59246 w 197739"/>
                <a:gd name="connsiteY22" fmla="*/ 64484 h 215931"/>
                <a:gd name="connsiteX23" fmla="*/ 52578 w 197739"/>
                <a:gd name="connsiteY23" fmla="*/ 80201 h 215931"/>
                <a:gd name="connsiteX24" fmla="*/ 147447 w 197739"/>
                <a:gd name="connsiteY24" fmla="*/ 80201 h 21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39" h="215931">
                  <a:moveTo>
                    <a:pt x="195834" y="118967"/>
                  </a:moveTo>
                  <a:lnTo>
                    <a:pt x="49340" y="118967"/>
                  </a:lnTo>
                  <a:cubicBezTo>
                    <a:pt x="50578" y="135731"/>
                    <a:pt x="56102" y="149162"/>
                    <a:pt x="65723" y="159068"/>
                  </a:cubicBezTo>
                  <a:cubicBezTo>
                    <a:pt x="75343" y="168878"/>
                    <a:pt x="87725" y="173736"/>
                    <a:pt x="102870" y="173736"/>
                  </a:cubicBezTo>
                  <a:cubicBezTo>
                    <a:pt x="114586" y="173736"/>
                    <a:pt x="124301" y="170974"/>
                    <a:pt x="132017" y="165354"/>
                  </a:cubicBezTo>
                  <a:cubicBezTo>
                    <a:pt x="139541" y="159734"/>
                    <a:pt x="148209" y="149447"/>
                    <a:pt x="157829" y="134303"/>
                  </a:cubicBezTo>
                  <a:lnTo>
                    <a:pt x="197739" y="156591"/>
                  </a:lnTo>
                  <a:cubicBezTo>
                    <a:pt x="191548" y="167069"/>
                    <a:pt x="185071" y="176117"/>
                    <a:pt x="178213" y="183642"/>
                  </a:cubicBezTo>
                  <a:cubicBezTo>
                    <a:pt x="171355" y="191072"/>
                    <a:pt x="164021" y="197168"/>
                    <a:pt x="156210" y="202121"/>
                  </a:cubicBezTo>
                  <a:cubicBezTo>
                    <a:pt x="148400" y="206883"/>
                    <a:pt x="139922" y="210407"/>
                    <a:pt x="130778" y="212598"/>
                  </a:cubicBezTo>
                  <a:cubicBezTo>
                    <a:pt x="121729" y="214789"/>
                    <a:pt x="111823" y="215932"/>
                    <a:pt x="101155" y="215932"/>
                  </a:cubicBezTo>
                  <a:cubicBezTo>
                    <a:pt x="70675" y="215932"/>
                    <a:pt x="46196" y="206121"/>
                    <a:pt x="27718" y="186595"/>
                  </a:cubicBezTo>
                  <a:cubicBezTo>
                    <a:pt x="9239" y="166878"/>
                    <a:pt x="0" y="140684"/>
                    <a:pt x="0" y="108109"/>
                  </a:cubicBezTo>
                  <a:cubicBezTo>
                    <a:pt x="0" y="75533"/>
                    <a:pt x="8954" y="49625"/>
                    <a:pt x="26860" y="29623"/>
                  </a:cubicBezTo>
                  <a:cubicBezTo>
                    <a:pt x="44863" y="9906"/>
                    <a:pt x="68866" y="0"/>
                    <a:pt x="98584" y="0"/>
                  </a:cubicBezTo>
                  <a:cubicBezTo>
                    <a:pt x="128302" y="0"/>
                    <a:pt x="152400" y="9620"/>
                    <a:pt x="169926" y="28765"/>
                  </a:cubicBezTo>
                  <a:cubicBezTo>
                    <a:pt x="187261" y="47815"/>
                    <a:pt x="195929" y="74200"/>
                    <a:pt x="195929" y="107918"/>
                  </a:cubicBezTo>
                  <a:lnTo>
                    <a:pt x="195739" y="119063"/>
                  </a:lnTo>
                  <a:close/>
                  <a:moveTo>
                    <a:pt x="147352" y="80296"/>
                  </a:moveTo>
                  <a:cubicBezTo>
                    <a:pt x="140779" y="55150"/>
                    <a:pt x="124873" y="42482"/>
                    <a:pt x="99727" y="42482"/>
                  </a:cubicBezTo>
                  <a:cubicBezTo>
                    <a:pt x="94012" y="42482"/>
                    <a:pt x="88582" y="43434"/>
                    <a:pt x="83534" y="45244"/>
                  </a:cubicBezTo>
                  <a:cubicBezTo>
                    <a:pt x="78486" y="46958"/>
                    <a:pt x="73914" y="49435"/>
                    <a:pt x="69723" y="52769"/>
                  </a:cubicBezTo>
                  <a:cubicBezTo>
                    <a:pt x="65627" y="56007"/>
                    <a:pt x="62198" y="59912"/>
                    <a:pt x="59246" y="64484"/>
                  </a:cubicBezTo>
                  <a:cubicBezTo>
                    <a:pt x="56293" y="69056"/>
                    <a:pt x="54102" y="74390"/>
                    <a:pt x="52578" y="80201"/>
                  </a:cubicBezTo>
                  <a:lnTo>
                    <a:pt x="147447" y="80201"/>
                  </a:lnTo>
                  <a:close/>
                </a:path>
              </a:pathLst>
            </a:custGeom>
            <a:solidFill>
              <a:schemeClr val="accent3"/>
            </a:solidFill>
            <a:ln w="0" cap="flat">
              <a:noFill/>
              <a:prstDash val="solid"/>
              <a:miter/>
            </a:ln>
          </p:spPr>
          <p:txBody>
            <a:bodyPr rtlCol="0" anchor="ctr"/>
            <a:lstStyle/>
            <a:p>
              <a:endParaRPr lang="es-ES" dirty="0"/>
            </a:p>
          </p:txBody>
        </p:sp>
      </p:grpSp>
      <p:grpSp>
        <p:nvGrpSpPr>
          <p:cNvPr id="2" name="Grupo 1">
            <a:extLst>
              <a:ext uri="{FF2B5EF4-FFF2-40B4-BE49-F238E27FC236}">
                <a16:creationId xmlns:a16="http://schemas.microsoft.com/office/drawing/2014/main" id="{EA488F1C-6801-8FA5-9A1B-18C34AEE3777}"/>
              </a:ext>
            </a:extLst>
          </p:cNvPr>
          <p:cNvGrpSpPr/>
          <p:nvPr userDrawn="1"/>
        </p:nvGrpSpPr>
        <p:grpSpPr>
          <a:xfrm>
            <a:off x="-337932" y="-943141"/>
            <a:ext cx="7373001" cy="1886282"/>
            <a:chOff x="-337932" y="-943141"/>
            <a:chExt cx="7373001" cy="1886282"/>
          </a:xfrm>
        </p:grpSpPr>
        <p:grpSp>
          <p:nvGrpSpPr>
            <p:cNvPr id="3" name="Grupo 2">
              <a:extLst>
                <a:ext uri="{FF2B5EF4-FFF2-40B4-BE49-F238E27FC236}">
                  <a16:creationId xmlns:a16="http://schemas.microsoft.com/office/drawing/2014/main" id="{4A639A6B-B02E-ADD8-96DF-CCBC58712B2D}"/>
                </a:ext>
              </a:extLst>
            </p:cNvPr>
            <p:cNvGrpSpPr/>
            <p:nvPr/>
          </p:nvGrpSpPr>
          <p:grpSpPr>
            <a:xfrm>
              <a:off x="-337932" y="-943141"/>
              <a:ext cx="7373001" cy="1886282"/>
              <a:chOff x="-193553" y="-891671"/>
              <a:chExt cx="8335417" cy="2132503"/>
            </a:xfrm>
          </p:grpSpPr>
          <p:sp>
            <p:nvSpPr>
              <p:cNvPr id="12" name="Forma libre: forma 11">
                <a:extLst>
                  <a:ext uri="{FF2B5EF4-FFF2-40B4-BE49-F238E27FC236}">
                    <a16:creationId xmlns:a16="http://schemas.microsoft.com/office/drawing/2014/main" id="{975DB123-88AC-84DC-8A9F-6044F5EFED85}"/>
                  </a:ext>
                </a:extLst>
              </p:cNvPr>
              <p:cNvSpPr/>
              <p:nvPr/>
            </p:nvSpPr>
            <p:spPr>
              <a:xfrm rot="21072818">
                <a:off x="-50932" y="-614270"/>
                <a:ext cx="8192796" cy="1855102"/>
              </a:xfrm>
              <a:custGeom>
                <a:avLst/>
                <a:gdLst>
                  <a:gd name="connsiteX0" fmla="*/ 8192796 w 8192796"/>
                  <a:gd name="connsiteY0" fmla="*/ 1243709 h 1855102"/>
                  <a:gd name="connsiteX1" fmla="*/ 8060201 w 8192796"/>
                  <a:gd name="connsiteY1" fmla="*/ 1304899 h 1855102"/>
                  <a:gd name="connsiteX2" fmla="*/ 5024689 w 8192796"/>
                  <a:gd name="connsiteY2" fmla="*/ 1854746 h 1855102"/>
                  <a:gd name="connsiteX3" fmla="*/ 2166085 w 8192796"/>
                  <a:gd name="connsiteY3" fmla="*/ 1040955 h 1855102"/>
                  <a:gd name="connsiteX4" fmla="*/ 176051 w 8192796"/>
                  <a:gd name="connsiteY4" fmla="*/ 888223 h 1855102"/>
                  <a:gd name="connsiteX5" fmla="*/ 41087 w 8192796"/>
                  <a:gd name="connsiteY5" fmla="*/ 930020 h 1855102"/>
                  <a:gd name="connsiteX6" fmla="*/ 0 w 8192796"/>
                  <a:gd name="connsiteY6" fmla="*/ 946272 h 1855102"/>
                  <a:gd name="connsiteX7" fmla="*/ 146261 w 8192796"/>
                  <a:gd name="connsiteY7" fmla="*/ 0 h 1855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2796" h="1855102">
                    <a:moveTo>
                      <a:pt x="8192796" y="1243709"/>
                    </a:moveTo>
                    <a:lnTo>
                      <a:pt x="8060201" y="1304899"/>
                    </a:lnTo>
                    <a:cubicBezTo>
                      <a:pt x="7032679" y="1741470"/>
                      <a:pt x="5899207" y="1862633"/>
                      <a:pt x="5024689" y="1854746"/>
                    </a:cubicBezTo>
                    <a:cubicBezTo>
                      <a:pt x="3625462" y="1842131"/>
                      <a:pt x="2865540" y="1409833"/>
                      <a:pt x="2166085" y="1040955"/>
                    </a:cubicBezTo>
                    <a:cubicBezTo>
                      <a:pt x="1466629" y="672074"/>
                      <a:pt x="853605" y="715591"/>
                      <a:pt x="176051" y="888223"/>
                    </a:cubicBezTo>
                    <a:cubicBezTo>
                      <a:pt x="133704" y="899013"/>
                      <a:pt x="88544" y="913096"/>
                      <a:pt x="41087" y="930020"/>
                    </a:cubicBezTo>
                    <a:lnTo>
                      <a:pt x="0" y="946272"/>
                    </a:lnTo>
                    <a:lnTo>
                      <a:pt x="146261" y="0"/>
                    </a:lnTo>
                    <a:close/>
                  </a:path>
                </a:pathLst>
              </a:custGeom>
              <a:gradFill>
                <a:gsLst>
                  <a:gs pos="71000">
                    <a:srgbClr val="70C8CA">
                      <a:alpha val="88000"/>
                    </a:srgbClr>
                  </a:gs>
                  <a:gs pos="100000">
                    <a:schemeClr val="accent3">
                      <a:alpha val="78000"/>
                    </a:schemeClr>
                  </a:gs>
                  <a:gs pos="0">
                    <a:schemeClr val="accent3">
                      <a:lumMod val="20000"/>
                      <a:lumOff val="80000"/>
                      <a:alpha val="0"/>
                    </a:schemeClr>
                  </a:gs>
                </a:gsLst>
                <a:lin ang="0" scaled="1"/>
              </a:gradFill>
              <a:ln w="0" cap="flat">
                <a:noFill/>
                <a:prstDash val="solid"/>
                <a:miter/>
              </a:ln>
            </p:spPr>
            <p:txBody>
              <a:bodyPr wrap="square" rtlCol="0" anchor="ctr">
                <a:noAutofit/>
              </a:bodyPr>
              <a:lstStyle/>
              <a:p>
                <a:endParaRPr lang="es-ES"/>
              </a:p>
            </p:txBody>
          </p:sp>
          <p:sp>
            <p:nvSpPr>
              <p:cNvPr id="13" name="Forma libre: forma 12">
                <a:extLst>
                  <a:ext uri="{FF2B5EF4-FFF2-40B4-BE49-F238E27FC236}">
                    <a16:creationId xmlns:a16="http://schemas.microsoft.com/office/drawing/2014/main" id="{05FCDD34-DF85-B606-697D-9316E861D1A4}"/>
                  </a:ext>
                </a:extLst>
              </p:cNvPr>
              <p:cNvSpPr/>
              <p:nvPr/>
            </p:nvSpPr>
            <p:spPr>
              <a:xfrm rot="20700000">
                <a:off x="-193553" y="-891671"/>
                <a:ext cx="7316526" cy="2080380"/>
              </a:xfrm>
              <a:custGeom>
                <a:avLst/>
                <a:gdLst>
                  <a:gd name="connsiteX0" fmla="*/ 7316526 w 7316526"/>
                  <a:gd name="connsiteY0" fmla="*/ 1866661 h 2080380"/>
                  <a:gd name="connsiteX1" fmla="*/ 7104404 w 7316526"/>
                  <a:gd name="connsiteY1" fmla="*/ 1914592 h 2080380"/>
                  <a:gd name="connsiteX2" fmla="*/ 5329421 w 7316526"/>
                  <a:gd name="connsiteY2" fmla="*/ 2080024 h 2080380"/>
                  <a:gd name="connsiteX3" fmla="*/ 2470817 w 7316526"/>
                  <a:gd name="connsiteY3" fmla="*/ 1266232 h 2080380"/>
                  <a:gd name="connsiteX4" fmla="*/ 480783 w 7316526"/>
                  <a:gd name="connsiteY4" fmla="*/ 1113500 h 2080380"/>
                  <a:gd name="connsiteX5" fmla="*/ 37663 w 7316526"/>
                  <a:gd name="connsiteY5" fmla="*/ 1287288 h 2080380"/>
                  <a:gd name="connsiteX6" fmla="*/ 0 w 7316526"/>
                  <a:gd name="connsiteY6" fmla="*/ 1306403 h 2080380"/>
                  <a:gd name="connsiteX7" fmla="*/ 350050 w 7316526"/>
                  <a:gd name="connsiteY7" fmla="*/ 0 h 2080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16526" h="2080380">
                    <a:moveTo>
                      <a:pt x="7316526" y="1866661"/>
                    </a:moveTo>
                    <a:lnTo>
                      <a:pt x="7104404" y="1914592"/>
                    </a:lnTo>
                    <a:cubicBezTo>
                      <a:pt x="6472066" y="2043030"/>
                      <a:pt x="5854132" y="2084755"/>
                      <a:pt x="5329421" y="2080024"/>
                    </a:cubicBezTo>
                    <a:cubicBezTo>
                      <a:pt x="3930194" y="2067408"/>
                      <a:pt x="3170272" y="1635109"/>
                      <a:pt x="2470817" y="1266232"/>
                    </a:cubicBezTo>
                    <a:cubicBezTo>
                      <a:pt x="1771362" y="897351"/>
                      <a:pt x="1158337" y="940868"/>
                      <a:pt x="480783" y="1113500"/>
                    </a:cubicBezTo>
                    <a:cubicBezTo>
                      <a:pt x="353742" y="1145869"/>
                      <a:pt x="201381" y="1207883"/>
                      <a:pt x="37663" y="1287288"/>
                    </a:cubicBezTo>
                    <a:lnTo>
                      <a:pt x="0" y="1306403"/>
                    </a:lnTo>
                    <a:lnTo>
                      <a:pt x="350050" y="0"/>
                    </a:lnTo>
                    <a:close/>
                  </a:path>
                </a:pathLst>
              </a:custGeom>
              <a:gradFill>
                <a:gsLst>
                  <a:gs pos="74000">
                    <a:schemeClr val="accent3"/>
                  </a:gs>
                  <a:gs pos="0">
                    <a:schemeClr val="accent3">
                      <a:lumMod val="20000"/>
                      <a:lumOff val="80000"/>
                      <a:alpha val="0"/>
                    </a:schemeClr>
                  </a:gs>
                </a:gsLst>
                <a:lin ang="0" scaled="1"/>
              </a:gradFill>
              <a:ln w="0" cap="flat">
                <a:noFill/>
                <a:prstDash val="solid"/>
                <a:miter/>
              </a:ln>
            </p:spPr>
            <p:txBody>
              <a:bodyPr wrap="square" rtlCol="0" anchor="ctr">
                <a:noAutofit/>
              </a:bodyPr>
              <a:lstStyle/>
              <a:p>
                <a:endParaRPr lang="es-ES"/>
              </a:p>
            </p:txBody>
          </p:sp>
          <p:sp>
            <p:nvSpPr>
              <p:cNvPr id="14" name="Forma libre: forma 13">
                <a:extLst>
                  <a:ext uri="{FF2B5EF4-FFF2-40B4-BE49-F238E27FC236}">
                    <a16:creationId xmlns:a16="http://schemas.microsoft.com/office/drawing/2014/main" id="{1AC7BFDD-D195-C126-9D1F-4E5B5C34B85C}"/>
                  </a:ext>
                </a:extLst>
              </p:cNvPr>
              <p:cNvSpPr/>
              <p:nvPr/>
            </p:nvSpPr>
            <p:spPr>
              <a:xfrm rot="20700000">
                <a:off x="-89446" y="-648584"/>
                <a:ext cx="6814005" cy="1586804"/>
              </a:xfrm>
              <a:custGeom>
                <a:avLst/>
                <a:gdLst>
                  <a:gd name="connsiteX0" fmla="*/ 6814005 w 6814005"/>
                  <a:gd name="connsiteY0" fmla="*/ 1556379 h 1586804"/>
                  <a:gd name="connsiteX1" fmla="*/ 6632405 w 6814005"/>
                  <a:gd name="connsiteY1" fmla="*/ 1569107 h 1586804"/>
                  <a:gd name="connsiteX2" fmla="*/ 5935910 w 6814005"/>
                  <a:gd name="connsiteY2" fmla="*/ 1586428 h 1586804"/>
                  <a:gd name="connsiteX3" fmla="*/ 2752705 w 6814005"/>
                  <a:gd name="connsiteY3" fmla="*/ 726890 h 1586804"/>
                  <a:gd name="connsiteX4" fmla="*/ 536699 w 6814005"/>
                  <a:gd name="connsiteY4" fmla="*/ 565572 h 1586804"/>
                  <a:gd name="connsiteX5" fmla="*/ 5278 w 6814005"/>
                  <a:gd name="connsiteY5" fmla="*/ 688590 h 1586804"/>
                  <a:gd name="connsiteX6" fmla="*/ 0 w 6814005"/>
                  <a:gd name="connsiteY6" fmla="*/ 690453 h 1586804"/>
                  <a:gd name="connsiteX7" fmla="*/ 80337 w 6814005"/>
                  <a:gd name="connsiteY7" fmla="*/ 390634 h 1586804"/>
                  <a:gd name="connsiteX8" fmla="*/ 120408 w 6814005"/>
                  <a:gd name="connsiteY8" fmla="*/ 377806 h 1586804"/>
                  <a:gd name="connsiteX9" fmla="*/ 785986 w 6814005"/>
                  <a:gd name="connsiteY9" fmla="*/ 104659 h 1586804"/>
                  <a:gd name="connsiteX10" fmla="*/ 1005518 w 6814005"/>
                  <a:gd name="connsiteY10" fmla="*/ 0 h 1586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14005" h="1586804">
                    <a:moveTo>
                      <a:pt x="6814005" y="1556379"/>
                    </a:moveTo>
                    <a:lnTo>
                      <a:pt x="6632405" y="1569107"/>
                    </a:lnTo>
                    <a:cubicBezTo>
                      <a:pt x="6388728" y="1583276"/>
                      <a:pt x="6155020" y="1588302"/>
                      <a:pt x="5935910" y="1586428"/>
                    </a:cubicBezTo>
                    <a:cubicBezTo>
                      <a:pt x="4377797" y="1573101"/>
                      <a:pt x="3531584" y="1116502"/>
                      <a:pt x="2752705" y="726890"/>
                    </a:cubicBezTo>
                    <a:cubicBezTo>
                      <a:pt x="1973827" y="337272"/>
                      <a:pt x="1530555" y="431258"/>
                      <a:pt x="536699" y="565572"/>
                    </a:cubicBezTo>
                    <a:cubicBezTo>
                      <a:pt x="350352" y="590756"/>
                      <a:pt x="172031" y="634359"/>
                      <a:pt x="5278" y="688590"/>
                    </a:cubicBezTo>
                    <a:lnTo>
                      <a:pt x="0" y="690453"/>
                    </a:lnTo>
                    <a:lnTo>
                      <a:pt x="80337" y="390634"/>
                    </a:lnTo>
                    <a:lnTo>
                      <a:pt x="120408" y="377806"/>
                    </a:lnTo>
                    <a:cubicBezTo>
                      <a:pt x="357141" y="295709"/>
                      <a:pt x="576375" y="201585"/>
                      <a:pt x="785986" y="104659"/>
                    </a:cubicBezTo>
                    <a:lnTo>
                      <a:pt x="1005518" y="0"/>
                    </a:lnTo>
                    <a:close/>
                  </a:path>
                </a:pathLst>
              </a:custGeom>
              <a:gradFill flip="none" rotWithShape="1">
                <a:gsLst>
                  <a:gs pos="100000">
                    <a:schemeClr val="bg1">
                      <a:alpha val="0"/>
                    </a:schemeClr>
                  </a:gs>
                  <a:gs pos="1000">
                    <a:schemeClr val="accent3">
                      <a:lumMod val="20000"/>
                      <a:lumOff val="80000"/>
                      <a:alpha val="0"/>
                    </a:schemeClr>
                  </a:gs>
                </a:gsLst>
                <a:lin ang="0" scaled="1"/>
                <a:tileRect/>
              </a:gradFill>
              <a:ln w="0" cap="flat">
                <a:noFill/>
                <a:prstDash val="solid"/>
                <a:miter/>
              </a:ln>
            </p:spPr>
            <p:txBody>
              <a:bodyPr wrap="square" rtlCol="0" anchor="ctr">
                <a:noAutofit/>
              </a:bodyPr>
              <a:lstStyle/>
              <a:p>
                <a:endParaRPr lang="es-ES"/>
              </a:p>
            </p:txBody>
          </p:sp>
        </p:grpSp>
        <p:pic>
          <p:nvPicPr>
            <p:cNvPr id="4" name="Imagen 3" descr="Fondo negro con letras blancas&#10;&#10;El contenido generado por IA puede ser incorrecto.">
              <a:extLst>
                <a:ext uri="{FF2B5EF4-FFF2-40B4-BE49-F238E27FC236}">
                  <a16:creationId xmlns:a16="http://schemas.microsoft.com/office/drawing/2014/main" id="{50A8F3B4-7D34-504F-DE97-DD079218E2AB}"/>
                </a:ext>
              </a:extLst>
            </p:cNvPr>
            <p:cNvPicPr>
              <a:picLocks noChangeAspect="1"/>
            </p:cNvPicPr>
            <p:nvPr/>
          </p:nvPicPr>
          <p:blipFill>
            <a:blip r:embed="rId2" cstate="hqprint">
              <a:alphaModFix amt="35000"/>
              <a:lum bright="70000" contrast="-70000"/>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rcRect/>
            <a:stretch/>
          </p:blipFill>
          <p:spPr>
            <a:xfrm>
              <a:off x="2652447" y="-771662"/>
              <a:ext cx="3340683" cy="1425078"/>
            </a:xfrm>
            <a:prstGeom prst="ellipse">
              <a:avLst/>
            </a:prstGeom>
          </p:spPr>
        </p:pic>
        <p:grpSp>
          <p:nvGrpSpPr>
            <p:cNvPr id="5" name="Grupo 4">
              <a:extLst>
                <a:ext uri="{FF2B5EF4-FFF2-40B4-BE49-F238E27FC236}">
                  <a16:creationId xmlns:a16="http://schemas.microsoft.com/office/drawing/2014/main" id="{0203B8F2-FC2D-AECE-104D-042BBB3C3115}"/>
                </a:ext>
              </a:extLst>
            </p:cNvPr>
            <p:cNvGrpSpPr/>
            <p:nvPr/>
          </p:nvGrpSpPr>
          <p:grpSpPr>
            <a:xfrm>
              <a:off x="-199820" y="-4138"/>
              <a:ext cx="3480992" cy="637210"/>
              <a:chOff x="761" y="2519988"/>
              <a:chExt cx="12133425" cy="2221072"/>
            </a:xfrm>
          </p:grpSpPr>
          <p:grpSp>
            <p:nvGrpSpPr>
              <p:cNvPr id="6" name="Grupo 5">
                <a:extLst>
                  <a:ext uri="{FF2B5EF4-FFF2-40B4-BE49-F238E27FC236}">
                    <a16:creationId xmlns:a16="http://schemas.microsoft.com/office/drawing/2014/main" id="{89DCFD85-48E6-9261-2874-642F7BB2E49F}"/>
                  </a:ext>
                </a:extLst>
              </p:cNvPr>
              <p:cNvGrpSpPr/>
              <p:nvPr/>
            </p:nvGrpSpPr>
            <p:grpSpPr>
              <a:xfrm>
                <a:off x="630209" y="2519988"/>
                <a:ext cx="11503977" cy="2221072"/>
                <a:chOff x="630209" y="2519988"/>
                <a:chExt cx="11503977" cy="2221072"/>
              </a:xfrm>
            </p:grpSpPr>
            <p:sp>
              <p:nvSpPr>
                <p:cNvPr id="8" name="Forma libre: forma 7">
                  <a:extLst>
                    <a:ext uri="{FF2B5EF4-FFF2-40B4-BE49-F238E27FC236}">
                      <a16:creationId xmlns:a16="http://schemas.microsoft.com/office/drawing/2014/main" id="{C0BED457-4C7D-EEE7-BDB0-10C24363A85A}"/>
                    </a:ext>
                  </a:extLst>
                </p:cNvPr>
                <p:cNvSpPr/>
                <p:nvPr/>
              </p:nvSpPr>
              <p:spPr>
                <a:xfrm>
                  <a:off x="630209" y="2604327"/>
                  <a:ext cx="7373846" cy="776908"/>
                </a:xfrm>
                <a:custGeom>
                  <a:avLst/>
                  <a:gdLst>
                    <a:gd name="connsiteX0" fmla="*/ 7373846 w 7373846"/>
                    <a:gd name="connsiteY0" fmla="*/ 388287 h 776908"/>
                    <a:gd name="connsiteX1" fmla="*/ 6985499 w 7373846"/>
                    <a:gd name="connsiteY1" fmla="*/ 0 h 776908"/>
                    <a:gd name="connsiteX2" fmla="*/ 6641064 w 7373846"/>
                    <a:gd name="connsiteY2" fmla="*/ 0 h 776908"/>
                    <a:gd name="connsiteX3" fmla="*/ 6641064 w 7373846"/>
                    <a:gd name="connsiteY3" fmla="*/ 61 h 776908"/>
                    <a:gd name="connsiteX4" fmla="*/ 6907613 w 7373846"/>
                    <a:gd name="connsiteY4" fmla="*/ 266641 h 776908"/>
                    <a:gd name="connsiteX5" fmla="*/ 0 w 7373846"/>
                    <a:gd name="connsiteY5" fmla="*/ 266641 h 776908"/>
                    <a:gd name="connsiteX6" fmla="*/ 0 w 7373846"/>
                    <a:gd name="connsiteY6" fmla="*/ 510268 h 776908"/>
                    <a:gd name="connsiteX7" fmla="*/ 6907309 w 7373846"/>
                    <a:gd name="connsiteY7" fmla="*/ 510268 h 776908"/>
                    <a:gd name="connsiteX8" fmla="*/ 6641064 w 7373846"/>
                    <a:gd name="connsiteY8" fmla="*/ 776513 h 776908"/>
                    <a:gd name="connsiteX9" fmla="*/ 6641064 w 7373846"/>
                    <a:gd name="connsiteY9" fmla="*/ 776909 h 776908"/>
                    <a:gd name="connsiteX10" fmla="*/ 6985225 w 7373846"/>
                    <a:gd name="connsiteY10" fmla="*/ 776909 h 776908"/>
                    <a:gd name="connsiteX11" fmla="*/ 7373846 w 7373846"/>
                    <a:gd name="connsiteY11" fmla="*/ 388287 h 776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73846" h="776908">
                      <a:moveTo>
                        <a:pt x="7373846" y="388287"/>
                      </a:moveTo>
                      <a:lnTo>
                        <a:pt x="6985499" y="0"/>
                      </a:lnTo>
                      <a:lnTo>
                        <a:pt x="6641064" y="0"/>
                      </a:lnTo>
                      <a:lnTo>
                        <a:pt x="6641064" y="61"/>
                      </a:lnTo>
                      <a:lnTo>
                        <a:pt x="6907613" y="266641"/>
                      </a:lnTo>
                      <a:lnTo>
                        <a:pt x="0" y="266641"/>
                      </a:lnTo>
                      <a:lnTo>
                        <a:pt x="0" y="510268"/>
                      </a:lnTo>
                      <a:lnTo>
                        <a:pt x="6907309" y="510268"/>
                      </a:lnTo>
                      <a:lnTo>
                        <a:pt x="6641064" y="776513"/>
                      </a:lnTo>
                      <a:lnTo>
                        <a:pt x="6641064" y="776909"/>
                      </a:lnTo>
                      <a:lnTo>
                        <a:pt x="6985225" y="776909"/>
                      </a:lnTo>
                      <a:lnTo>
                        <a:pt x="7373846" y="388287"/>
                      </a:lnTo>
                      <a:close/>
                    </a:path>
                  </a:pathLst>
                </a:custGeom>
                <a:gradFill>
                  <a:gsLst>
                    <a:gs pos="71000">
                      <a:srgbClr val="70C8CA">
                        <a:alpha val="88000"/>
                      </a:srgbClr>
                    </a:gs>
                    <a:gs pos="100000">
                      <a:schemeClr val="accent3">
                        <a:alpha val="78000"/>
                      </a:schemeClr>
                    </a:gs>
                    <a:gs pos="0">
                      <a:schemeClr val="accent3">
                        <a:lumMod val="20000"/>
                        <a:lumOff val="80000"/>
                        <a:alpha val="0"/>
                      </a:schemeClr>
                    </a:gs>
                  </a:gsLst>
                  <a:lin ang="0" scaled="1"/>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s-ES"/>
                </a:p>
              </p:txBody>
            </p:sp>
            <p:sp>
              <p:nvSpPr>
                <p:cNvPr id="9" name="Forma libre: forma 8">
                  <a:extLst>
                    <a:ext uri="{FF2B5EF4-FFF2-40B4-BE49-F238E27FC236}">
                      <a16:creationId xmlns:a16="http://schemas.microsoft.com/office/drawing/2014/main" id="{916132B6-49C2-EDD2-7135-AA6CDB1623E6}"/>
                    </a:ext>
                  </a:extLst>
                </p:cNvPr>
                <p:cNvSpPr/>
                <p:nvPr/>
              </p:nvSpPr>
              <p:spPr>
                <a:xfrm>
                  <a:off x="1436810" y="2721196"/>
                  <a:ext cx="7945881" cy="1150475"/>
                </a:xfrm>
                <a:custGeom>
                  <a:avLst/>
                  <a:gdLst>
                    <a:gd name="connsiteX0" fmla="*/ 7945882 w 7945881"/>
                    <a:gd name="connsiteY0" fmla="*/ 574988 h 1150477"/>
                    <a:gd name="connsiteX1" fmla="*/ 7370848 w 7945881"/>
                    <a:gd name="connsiteY1" fmla="*/ 0 h 1150477"/>
                    <a:gd name="connsiteX2" fmla="*/ 6860778 w 7945881"/>
                    <a:gd name="connsiteY2" fmla="*/ 0 h 1150477"/>
                    <a:gd name="connsiteX3" fmla="*/ 6860778 w 7945881"/>
                    <a:gd name="connsiteY3" fmla="*/ 107 h 1150477"/>
                    <a:gd name="connsiteX4" fmla="*/ 7255503 w 7945881"/>
                    <a:gd name="connsiteY4" fmla="*/ 394832 h 1150477"/>
                    <a:gd name="connsiteX5" fmla="*/ 0 w 7945881"/>
                    <a:gd name="connsiteY5" fmla="*/ 394832 h 1150477"/>
                    <a:gd name="connsiteX6" fmla="*/ 0 w 7945881"/>
                    <a:gd name="connsiteY6" fmla="*/ 755600 h 1150477"/>
                    <a:gd name="connsiteX7" fmla="*/ 7255032 w 7945881"/>
                    <a:gd name="connsiteY7" fmla="*/ 755600 h 1150477"/>
                    <a:gd name="connsiteX8" fmla="*/ 6860778 w 7945881"/>
                    <a:gd name="connsiteY8" fmla="*/ 1149884 h 1150477"/>
                    <a:gd name="connsiteX9" fmla="*/ 6860778 w 7945881"/>
                    <a:gd name="connsiteY9" fmla="*/ 1150477 h 1150477"/>
                    <a:gd name="connsiteX10" fmla="*/ 7370407 w 7945881"/>
                    <a:gd name="connsiteY10" fmla="*/ 1150477 h 1150477"/>
                    <a:gd name="connsiteX11" fmla="*/ 7945882 w 7945881"/>
                    <a:gd name="connsiteY11" fmla="*/ 574988 h 115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45881" h="1150477">
                      <a:moveTo>
                        <a:pt x="7945882" y="574988"/>
                      </a:moveTo>
                      <a:lnTo>
                        <a:pt x="7370848" y="0"/>
                      </a:lnTo>
                      <a:lnTo>
                        <a:pt x="6860778" y="0"/>
                      </a:lnTo>
                      <a:lnTo>
                        <a:pt x="6860778" y="107"/>
                      </a:lnTo>
                      <a:lnTo>
                        <a:pt x="7255503" y="394832"/>
                      </a:lnTo>
                      <a:lnTo>
                        <a:pt x="0" y="394832"/>
                      </a:lnTo>
                      <a:lnTo>
                        <a:pt x="0" y="755600"/>
                      </a:lnTo>
                      <a:lnTo>
                        <a:pt x="7255032" y="755600"/>
                      </a:lnTo>
                      <a:lnTo>
                        <a:pt x="6860778" y="1149884"/>
                      </a:lnTo>
                      <a:lnTo>
                        <a:pt x="6860778" y="1150477"/>
                      </a:lnTo>
                      <a:lnTo>
                        <a:pt x="7370407" y="1150477"/>
                      </a:lnTo>
                      <a:lnTo>
                        <a:pt x="7945882" y="574988"/>
                      </a:lnTo>
                      <a:close/>
                    </a:path>
                  </a:pathLst>
                </a:custGeom>
                <a:gradFill>
                  <a:gsLst>
                    <a:gs pos="71000">
                      <a:srgbClr val="70C8CA">
                        <a:alpha val="88000"/>
                      </a:srgbClr>
                    </a:gs>
                    <a:gs pos="100000">
                      <a:schemeClr val="accent3">
                        <a:alpha val="78000"/>
                      </a:schemeClr>
                    </a:gs>
                    <a:gs pos="0">
                      <a:schemeClr val="accent3">
                        <a:lumMod val="20000"/>
                        <a:lumOff val="80000"/>
                        <a:alpha val="0"/>
                      </a:schemeClr>
                    </a:gs>
                  </a:gsLst>
                  <a:lin ang="0" scaled="1"/>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s-ES"/>
                </a:p>
              </p:txBody>
            </p:sp>
            <p:sp>
              <p:nvSpPr>
                <p:cNvPr id="10" name="Forma libre: forma 9">
                  <a:extLst>
                    <a:ext uri="{FF2B5EF4-FFF2-40B4-BE49-F238E27FC236}">
                      <a16:creationId xmlns:a16="http://schemas.microsoft.com/office/drawing/2014/main" id="{73D1B85D-FDAA-C40C-A4C8-6BC6D831EFFF}"/>
                    </a:ext>
                  </a:extLst>
                </p:cNvPr>
                <p:cNvSpPr/>
                <p:nvPr/>
              </p:nvSpPr>
              <p:spPr>
                <a:xfrm>
                  <a:off x="1517757" y="2519988"/>
                  <a:ext cx="4601663" cy="666266"/>
                </a:xfrm>
                <a:custGeom>
                  <a:avLst/>
                  <a:gdLst>
                    <a:gd name="connsiteX0" fmla="*/ 4601666 w 4601665"/>
                    <a:gd name="connsiteY0" fmla="*/ 332989 h 666267"/>
                    <a:gd name="connsiteX1" fmla="*/ 4268646 w 4601665"/>
                    <a:gd name="connsiteY1" fmla="*/ 0 h 666267"/>
                    <a:gd name="connsiteX2" fmla="*/ 3973237 w 4601665"/>
                    <a:gd name="connsiteY2" fmla="*/ 0 h 666267"/>
                    <a:gd name="connsiteX3" fmla="*/ 3973237 w 4601665"/>
                    <a:gd name="connsiteY3" fmla="*/ 61 h 666267"/>
                    <a:gd name="connsiteX4" fmla="*/ 4201857 w 4601665"/>
                    <a:gd name="connsiteY4" fmla="*/ 228665 h 666267"/>
                    <a:gd name="connsiteX5" fmla="*/ 0 w 4601665"/>
                    <a:gd name="connsiteY5" fmla="*/ 228665 h 666267"/>
                    <a:gd name="connsiteX6" fmla="*/ 0 w 4601665"/>
                    <a:gd name="connsiteY6" fmla="*/ 437603 h 666267"/>
                    <a:gd name="connsiteX7" fmla="*/ 4201567 w 4601665"/>
                    <a:gd name="connsiteY7" fmla="*/ 437603 h 666267"/>
                    <a:gd name="connsiteX8" fmla="*/ 3973237 w 4601665"/>
                    <a:gd name="connsiteY8" fmla="*/ 665948 h 666267"/>
                    <a:gd name="connsiteX9" fmla="*/ 3973237 w 4601665"/>
                    <a:gd name="connsiteY9" fmla="*/ 666268 h 666267"/>
                    <a:gd name="connsiteX10" fmla="*/ 4268387 w 4601665"/>
                    <a:gd name="connsiteY10" fmla="*/ 666268 h 666267"/>
                    <a:gd name="connsiteX11" fmla="*/ 4601666 w 4601665"/>
                    <a:gd name="connsiteY11" fmla="*/ 332989 h 666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01665" h="666267">
                      <a:moveTo>
                        <a:pt x="4601666" y="332989"/>
                      </a:moveTo>
                      <a:lnTo>
                        <a:pt x="4268646" y="0"/>
                      </a:lnTo>
                      <a:lnTo>
                        <a:pt x="3973237" y="0"/>
                      </a:lnTo>
                      <a:lnTo>
                        <a:pt x="3973237" y="61"/>
                      </a:lnTo>
                      <a:lnTo>
                        <a:pt x="4201857" y="228665"/>
                      </a:lnTo>
                      <a:lnTo>
                        <a:pt x="0" y="228665"/>
                      </a:lnTo>
                      <a:lnTo>
                        <a:pt x="0" y="437603"/>
                      </a:lnTo>
                      <a:lnTo>
                        <a:pt x="4201567" y="437603"/>
                      </a:lnTo>
                      <a:lnTo>
                        <a:pt x="3973237" y="665948"/>
                      </a:lnTo>
                      <a:lnTo>
                        <a:pt x="3973237" y="666268"/>
                      </a:lnTo>
                      <a:lnTo>
                        <a:pt x="4268387" y="666268"/>
                      </a:lnTo>
                      <a:lnTo>
                        <a:pt x="4601666" y="332989"/>
                      </a:lnTo>
                      <a:close/>
                    </a:path>
                  </a:pathLst>
                </a:custGeom>
                <a:gradFill>
                  <a:gsLst>
                    <a:gs pos="71000">
                      <a:srgbClr val="70C8CA">
                        <a:alpha val="88000"/>
                      </a:srgbClr>
                    </a:gs>
                    <a:gs pos="100000">
                      <a:schemeClr val="accent3">
                        <a:alpha val="78000"/>
                      </a:schemeClr>
                    </a:gs>
                    <a:gs pos="0">
                      <a:schemeClr val="accent3">
                        <a:lumMod val="20000"/>
                        <a:lumOff val="80000"/>
                        <a:alpha val="0"/>
                      </a:schemeClr>
                    </a:gs>
                  </a:gsLst>
                  <a:lin ang="0" scaled="1"/>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s-ES"/>
                </a:p>
              </p:txBody>
            </p:sp>
            <p:sp>
              <p:nvSpPr>
                <p:cNvPr id="11" name="Forma libre: forma 10">
                  <a:extLst>
                    <a:ext uri="{FF2B5EF4-FFF2-40B4-BE49-F238E27FC236}">
                      <a16:creationId xmlns:a16="http://schemas.microsoft.com/office/drawing/2014/main" id="{2DA67ACB-3DD0-828D-6519-71D507A21D19}"/>
                    </a:ext>
                  </a:extLst>
                </p:cNvPr>
                <p:cNvSpPr/>
                <p:nvPr/>
              </p:nvSpPr>
              <p:spPr>
                <a:xfrm>
                  <a:off x="2521731" y="2618770"/>
                  <a:ext cx="9612455" cy="2122290"/>
                </a:xfrm>
                <a:custGeom>
                  <a:avLst/>
                  <a:gdLst>
                    <a:gd name="connsiteX0" fmla="*/ 8551646 w 9612456"/>
                    <a:gd name="connsiteY0" fmla="*/ 0 h 2122290"/>
                    <a:gd name="connsiteX1" fmla="*/ 7610701 w 9612456"/>
                    <a:gd name="connsiteY1" fmla="*/ 0 h 2122290"/>
                    <a:gd name="connsiteX2" fmla="*/ 7610701 w 9612456"/>
                    <a:gd name="connsiteY2" fmla="*/ 198 h 2122290"/>
                    <a:gd name="connsiteX3" fmla="*/ 8338856 w 9612456"/>
                    <a:gd name="connsiteY3" fmla="*/ 728354 h 2122290"/>
                    <a:gd name="connsiteX4" fmla="*/ 0 w 9612456"/>
                    <a:gd name="connsiteY4" fmla="*/ 728354 h 2122290"/>
                    <a:gd name="connsiteX5" fmla="*/ 68418 w 9612456"/>
                    <a:gd name="connsiteY5" fmla="*/ 1393876 h 2122290"/>
                    <a:gd name="connsiteX6" fmla="*/ 8337989 w 9612456"/>
                    <a:gd name="connsiteY6" fmla="*/ 1393876 h 2122290"/>
                    <a:gd name="connsiteX7" fmla="*/ 7610715 w 9612456"/>
                    <a:gd name="connsiteY7" fmla="*/ 2121195 h 2122290"/>
                    <a:gd name="connsiteX8" fmla="*/ 7610715 w 9612456"/>
                    <a:gd name="connsiteY8" fmla="*/ 2122291 h 2122290"/>
                    <a:gd name="connsiteX9" fmla="*/ 8550854 w 9612456"/>
                    <a:gd name="connsiteY9" fmla="*/ 2122291 h 2122290"/>
                    <a:gd name="connsiteX10" fmla="*/ 9612456 w 9612456"/>
                    <a:gd name="connsiteY10" fmla="*/ 1060704 h 2122290"/>
                    <a:gd name="connsiteX11" fmla="*/ 8551646 w 9612456"/>
                    <a:gd name="connsiteY11" fmla="*/ 15 h 2122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12456" h="2122290">
                      <a:moveTo>
                        <a:pt x="8551646" y="0"/>
                      </a:moveTo>
                      <a:lnTo>
                        <a:pt x="7610701" y="0"/>
                      </a:lnTo>
                      <a:lnTo>
                        <a:pt x="7610701" y="198"/>
                      </a:lnTo>
                      <a:lnTo>
                        <a:pt x="8338856" y="728354"/>
                      </a:lnTo>
                      <a:lnTo>
                        <a:pt x="0" y="728354"/>
                      </a:lnTo>
                      <a:cubicBezTo>
                        <a:pt x="25845" y="949636"/>
                        <a:pt x="46241" y="1171924"/>
                        <a:pt x="68418" y="1393876"/>
                      </a:cubicBezTo>
                      <a:lnTo>
                        <a:pt x="8337989" y="1393876"/>
                      </a:lnTo>
                      <a:lnTo>
                        <a:pt x="7610715" y="2121195"/>
                      </a:lnTo>
                      <a:lnTo>
                        <a:pt x="7610715" y="2122291"/>
                      </a:lnTo>
                      <a:lnTo>
                        <a:pt x="8550854" y="2122291"/>
                      </a:lnTo>
                      <a:lnTo>
                        <a:pt x="9612456" y="1060704"/>
                      </a:lnTo>
                      <a:lnTo>
                        <a:pt x="8551646" y="15"/>
                      </a:lnTo>
                      <a:close/>
                    </a:path>
                  </a:pathLst>
                </a:custGeom>
                <a:gradFill>
                  <a:gsLst>
                    <a:gs pos="71000">
                      <a:srgbClr val="70C8CA">
                        <a:alpha val="88000"/>
                      </a:srgbClr>
                    </a:gs>
                    <a:gs pos="100000">
                      <a:schemeClr val="accent3">
                        <a:alpha val="78000"/>
                      </a:schemeClr>
                    </a:gs>
                    <a:gs pos="0">
                      <a:schemeClr val="accent3">
                        <a:lumMod val="20000"/>
                        <a:lumOff val="80000"/>
                        <a:alpha val="0"/>
                      </a:schemeClr>
                    </a:gs>
                  </a:gsLst>
                  <a:lin ang="0" scaled="1"/>
                </a:gradFill>
                <a:ln w="0" cap="flat">
                  <a:noFill/>
                  <a:prstDash val="solid"/>
                  <a:miter/>
                </a:ln>
              </p:spPr>
              <p:txBody>
                <a:bodyPr wrap="square" rtlCol="0" anchor="ctr">
                  <a:noAutofit/>
                </a:bodyPr>
                <a:lstStyle/>
                <a:p>
                  <a:endParaRPr lang="es-ES"/>
                </a:p>
              </p:txBody>
            </p:sp>
          </p:grpSp>
          <p:sp>
            <p:nvSpPr>
              <p:cNvPr id="7" name="Forma libre: forma 6">
                <a:extLst>
                  <a:ext uri="{FF2B5EF4-FFF2-40B4-BE49-F238E27FC236}">
                    <a16:creationId xmlns:a16="http://schemas.microsoft.com/office/drawing/2014/main" id="{11376765-A7AC-59BE-235F-15CD1AB3BE26}"/>
                  </a:ext>
                </a:extLst>
              </p:cNvPr>
              <p:cNvSpPr/>
              <p:nvPr/>
            </p:nvSpPr>
            <p:spPr>
              <a:xfrm>
                <a:off x="761" y="3189566"/>
                <a:ext cx="5244973" cy="552607"/>
              </a:xfrm>
              <a:custGeom>
                <a:avLst/>
                <a:gdLst>
                  <a:gd name="connsiteX0" fmla="*/ 7805848 w 7805848"/>
                  <a:gd name="connsiteY0" fmla="*/ 411058 h 822419"/>
                  <a:gd name="connsiteX1" fmla="*/ 7394745 w 7805848"/>
                  <a:gd name="connsiteY1" fmla="*/ 0 h 822419"/>
                  <a:gd name="connsiteX2" fmla="*/ 7030127 w 7805848"/>
                  <a:gd name="connsiteY2" fmla="*/ 0 h 822419"/>
                  <a:gd name="connsiteX3" fmla="*/ 7030127 w 7805848"/>
                  <a:gd name="connsiteY3" fmla="*/ 76 h 822419"/>
                  <a:gd name="connsiteX4" fmla="*/ 7312308 w 7805848"/>
                  <a:gd name="connsiteY4" fmla="*/ 282258 h 822419"/>
                  <a:gd name="connsiteX5" fmla="*/ 0 w 7805848"/>
                  <a:gd name="connsiteY5" fmla="*/ 282258 h 822419"/>
                  <a:gd name="connsiteX6" fmla="*/ 0 w 7805848"/>
                  <a:gd name="connsiteY6" fmla="*/ 540177 h 822419"/>
                  <a:gd name="connsiteX7" fmla="*/ 7311973 w 7805848"/>
                  <a:gd name="connsiteY7" fmla="*/ 540177 h 822419"/>
                  <a:gd name="connsiteX8" fmla="*/ 7030127 w 7805848"/>
                  <a:gd name="connsiteY8" fmla="*/ 821994 h 822419"/>
                  <a:gd name="connsiteX9" fmla="*/ 7030127 w 7805848"/>
                  <a:gd name="connsiteY9" fmla="*/ 822420 h 822419"/>
                  <a:gd name="connsiteX10" fmla="*/ 7394456 w 7805848"/>
                  <a:gd name="connsiteY10" fmla="*/ 822420 h 822419"/>
                  <a:gd name="connsiteX11" fmla="*/ 7805848 w 7805848"/>
                  <a:gd name="connsiteY11" fmla="*/ 411058 h 82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05848" h="822419">
                    <a:moveTo>
                      <a:pt x="7805848" y="411058"/>
                    </a:moveTo>
                    <a:lnTo>
                      <a:pt x="7394745" y="0"/>
                    </a:lnTo>
                    <a:lnTo>
                      <a:pt x="7030127" y="0"/>
                    </a:lnTo>
                    <a:lnTo>
                      <a:pt x="7030127" y="76"/>
                    </a:lnTo>
                    <a:lnTo>
                      <a:pt x="7312308" y="282258"/>
                    </a:lnTo>
                    <a:lnTo>
                      <a:pt x="0" y="282258"/>
                    </a:lnTo>
                    <a:lnTo>
                      <a:pt x="0" y="540177"/>
                    </a:lnTo>
                    <a:lnTo>
                      <a:pt x="7311973" y="540177"/>
                    </a:lnTo>
                    <a:lnTo>
                      <a:pt x="7030127" y="821994"/>
                    </a:lnTo>
                    <a:lnTo>
                      <a:pt x="7030127" y="822420"/>
                    </a:lnTo>
                    <a:lnTo>
                      <a:pt x="7394456" y="822420"/>
                    </a:lnTo>
                    <a:lnTo>
                      <a:pt x="7805848" y="411058"/>
                    </a:lnTo>
                    <a:close/>
                  </a:path>
                </a:pathLst>
              </a:custGeom>
              <a:gradFill>
                <a:gsLst>
                  <a:gs pos="74000">
                    <a:schemeClr val="accent3">
                      <a:alpha val="58000"/>
                    </a:schemeClr>
                  </a:gs>
                  <a:gs pos="0">
                    <a:schemeClr val="accent3">
                      <a:lumMod val="20000"/>
                      <a:lumOff val="80000"/>
                      <a:alpha val="0"/>
                    </a:schemeClr>
                  </a:gs>
                </a:gsLst>
                <a:lin ang="1500000" scaled="0"/>
              </a:gradFill>
              <a:ln w="0" cap="flat">
                <a:noFill/>
                <a:prstDash val="solid"/>
                <a:miter/>
              </a:ln>
            </p:spPr>
            <p:txBody>
              <a:bodyPr wrap="square" rtlCol="0" anchor="ctr">
                <a:noAutofit/>
              </a:bodyPr>
              <a:lstStyle/>
              <a:p>
                <a:endParaRPr lang="es-ES"/>
              </a:p>
            </p:txBody>
          </p:sp>
        </p:grpSp>
      </p:grpSp>
      <p:sp>
        <p:nvSpPr>
          <p:cNvPr id="15" name="CuadroTexto 14">
            <a:extLst>
              <a:ext uri="{FF2B5EF4-FFF2-40B4-BE49-F238E27FC236}">
                <a16:creationId xmlns:a16="http://schemas.microsoft.com/office/drawing/2014/main" id="{25D0A8FC-3E66-74CA-AF19-81467202D7F9}"/>
              </a:ext>
            </a:extLst>
          </p:cNvPr>
          <p:cNvSpPr txBox="1"/>
          <p:nvPr userDrawn="1"/>
        </p:nvSpPr>
        <p:spPr>
          <a:xfrm>
            <a:off x="10303042" y="355940"/>
            <a:ext cx="1199349" cy="246221"/>
          </a:xfrm>
          <a:prstGeom prst="rect">
            <a:avLst/>
          </a:prstGeom>
          <a:noFill/>
        </p:spPr>
        <p:txBody>
          <a:bodyPr wrap="square" rtlCol="0">
            <a:spAutoFit/>
          </a:bodyPr>
          <a:lstStyle/>
          <a:p>
            <a:pPr algn="r"/>
            <a:r>
              <a:rPr lang="es-ES" sz="1000" dirty="0">
                <a:solidFill>
                  <a:schemeClr val="accent3"/>
                </a:solidFill>
              </a:rPr>
              <a:t>FUNCIONALIDAD</a:t>
            </a:r>
          </a:p>
        </p:txBody>
      </p:sp>
      <p:grpSp>
        <p:nvGrpSpPr>
          <p:cNvPr id="19" name="Grupo 18">
            <a:extLst>
              <a:ext uri="{FF2B5EF4-FFF2-40B4-BE49-F238E27FC236}">
                <a16:creationId xmlns:a16="http://schemas.microsoft.com/office/drawing/2014/main" id="{0CE2D10F-D03D-2099-8FEE-B0EE41EE229A}"/>
              </a:ext>
            </a:extLst>
          </p:cNvPr>
          <p:cNvGrpSpPr/>
          <p:nvPr userDrawn="1"/>
        </p:nvGrpSpPr>
        <p:grpSpPr>
          <a:xfrm>
            <a:off x="8032327" y="-76200"/>
            <a:ext cx="2259100" cy="714375"/>
            <a:chOff x="7818350" y="-76200"/>
            <a:chExt cx="2259100" cy="714375"/>
          </a:xfrm>
        </p:grpSpPr>
        <p:grpSp>
          <p:nvGrpSpPr>
            <p:cNvPr id="20" name="Grupo 19">
              <a:extLst>
                <a:ext uri="{FF2B5EF4-FFF2-40B4-BE49-F238E27FC236}">
                  <a16:creationId xmlns:a16="http://schemas.microsoft.com/office/drawing/2014/main" id="{7B9346DA-45BF-645E-F1C5-A4D6F5852DFD}"/>
                </a:ext>
              </a:extLst>
            </p:cNvPr>
            <p:cNvGrpSpPr/>
            <p:nvPr/>
          </p:nvGrpSpPr>
          <p:grpSpPr>
            <a:xfrm>
              <a:off x="9243603" y="367492"/>
              <a:ext cx="694081" cy="196087"/>
              <a:chOff x="3001619" y="-635511"/>
              <a:chExt cx="835493" cy="236038"/>
            </a:xfrm>
          </p:grpSpPr>
          <p:sp>
            <p:nvSpPr>
              <p:cNvPr id="26" name="Elipse 25">
                <a:extLst>
                  <a:ext uri="{FF2B5EF4-FFF2-40B4-BE49-F238E27FC236}">
                    <a16:creationId xmlns:a16="http://schemas.microsoft.com/office/drawing/2014/main" id="{F130B9A1-E6BC-119C-2526-CAA814325E21}"/>
                  </a:ext>
                </a:extLst>
              </p:cNvPr>
              <p:cNvSpPr/>
              <p:nvPr/>
            </p:nvSpPr>
            <p:spPr>
              <a:xfrm>
                <a:off x="3001619" y="-635511"/>
                <a:ext cx="236038" cy="236038"/>
              </a:xfrm>
              <a:prstGeom prst="ellipse">
                <a:avLst/>
              </a:prstGeom>
              <a:no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s-ES" sz="1000" dirty="0">
                    <a:solidFill>
                      <a:schemeClr val="bg2">
                        <a:lumMod val="75000"/>
                      </a:schemeClr>
                    </a:solidFill>
                  </a:rPr>
                  <a:t>1</a:t>
                </a:r>
              </a:p>
            </p:txBody>
          </p:sp>
          <p:sp>
            <p:nvSpPr>
              <p:cNvPr id="30" name="Elipse 29">
                <a:extLst>
                  <a:ext uri="{FF2B5EF4-FFF2-40B4-BE49-F238E27FC236}">
                    <a16:creationId xmlns:a16="http://schemas.microsoft.com/office/drawing/2014/main" id="{3705ECEC-A09D-B2CD-C574-63A1AF41A22D}"/>
                  </a:ext>
                </a:extLst>
              </p:cNvPr>
              <p:cNvSpPr/>
              <p:nvPr/>
            </p:nvSpPr>
            <p:spPr>
              <a:xfrm>
                <a:off x="3301346" y="-635511"/>
                <a:ext cx="236038" cy="2360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s-ES" sz="1000" b="1" dirty="0">
                    <a:solidFill>
                      <a:schemeClr val="tx1"/>
                    </a:solidFill>
                    <a:latin typeface="+mj-lt"/>
                  </a:rPr>
                  <a:t>2</a:t>
                </a:r>
              </a:p>
            </p:txBody>
          </p:sp>
          <p:sp>
            <p:nvSpPr>
              <p:cNvPr id="32" name="Elipse 31">
                <a:extLst>
                  <a:ext uri="{FF2B5EF4-FFF2-40B4-BE49-F238E27FC236}">
                    <a16:creationId xmlns:a16="http://schemas.microsoft.com/office/drawing/2014/main" id="{2DC12723-0F9D-430A-192A-12F4150C0249}"/>
                  </a:ext>
                </a:extLst>
              </p:cNvPr>
              <p:cNvSpPr/>
              <p:nvPr/>
            </p:nvSpPr>
            <p:spPr>
              <a:xfrm>
                <a:off x="3601074" y="-635511"/>
                <a:ext cx="236038" cy="236038"/>
              </a:xfrm>
              <a:prstGeom prst="ellipse">
                <a:avLst/>
              </a:prstGeom>
              <a:no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s-ES" sz="1000" dirty="0">
                    <a:solidFill>
                      <a:schemeClr val="bg2">
                        <a:lumMod val="75000"/>
                      </a:schemeClr>
                    </a:solidFill>
                  </a:rPr>
                  <a:t>3</a:t>
                </a:r>
              </a:p>
            </p:txBody>
          </p:sp>
        </p:grpSp>
        <p:sp>
          <p:nvSpPr>
            <p:cNvPr id="21" name="CuadroTexto 20">
              <a:extLst>
                <a:ext uri="{FF2B5EF4-FFF2-40B4-BE49-F238E27FC236}">
                  <a16:creationId xmlns:a16="http://schemas.microsoft.com/office/drawing/2014/main" id="{B8F32B9C-6CAE-8B1C-37F8-FA55BFE4AB49}"/>
                </a:ext>
              </a:extLst>
            </p:cNvPr>
            <p:cNvSpPr txBox="1"/>
            <p:nvPr/>
          </p:nvSpPr>
          <p:spPr>
            <a:xfrm>
              <a:off x="7818350" y="355940"/>
              <a:ext cx="1422185" cy="246221"/>
            </a:xfrm>
            <a:prstGeom prst="rect">
              <a:avLst/>
            </a:prstGeom>
            <a:noFill/>
          </p:spPr>
          <p:txBody>
            <a:bodyPr wrap="none" rtlCol="0">
              <a:spAutoFit/>
            </a:bodyPr>
            <a:lstStyle/>
            <a:p>
              <a:pPr algn="r"/>
              <a:r>
                <a:rPr lang="es-ES" sz="1000" dirty="0"/>
                <a:t>INFORME PROGRESO</a:t>
              </a:r>
            </a:p>
          </p:txBody>
        </p:sp>
        <p:cxnSp>
          <p:nvCxnSpPr>
            <p:cNvPr id="22" name="Conector recto 21">
              <a:extLst>
                <a:ext uri="{FF2B5EF4-FFF2-40B4-BE49-F238E27FC236}">
                  <a16:creationId xmlns:a16="http://schemas.microsoft.com/office/drawing/2014/main" id="{3603E698-A250-0647-7B6F-901457B824AD}"/>
                </a:ext>
              </a:extLst>
            </p:cNvPr>
            <p:cNvCxnSpPr/>
            <p:nvPr/>
          </p:nvCxnSpPr>
          <p:spPr>
            <a:xfrm>
              <a:off x="10077450" y="-76200"/>
              <a:ext cx="0" cy="714375"/>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pic>
        <p:nvPicPr>
          <p:cNvPr id="16" name="Gráfico 15">
            <a:extLst>
              <a:ext uri="{FF2B5EF4-FFF2-40B4-BE49-F238E27FC236}">
                <a16:creationId xmlns:a16="http://schemas.microsoft.com/office/drawing/2014/main" id="{FCBE154E-2DDF-D651-02D2-6D2BFDA9361F}"/>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1490158" y="328862"/>
            <a:ext cx="308141" cy="308141"/>
          </a:xfrm>
          <a:prstGeom prst="rect">
            <a:avLst/>
          </a:prstGeom>
        </p:spPr>
      </p:pic>
    </p:spTree>
    <p:extLst>
      <p:ext uri="{BB962C8B-B14F-4D97-AF65-F5344CB8AC3E}">
        <p14:creationId xmlns:p14="http://schemas.microsoft.com/office/powerpoint/2010/main" val="4603131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IST. AYUDA">
    <p:spTree>
      <p:nvGrpSpPr>
        <p:cNvPr id="1" name=""/>
        <p:cNvGrpSpPr/>
        <p:nvPr/>
      </p:nvGrpSpPr>
      <p:grpSpPr>
        <a:xfrm>
          <a:off x="0" y="0"/>
          <a:ext cx="0" cy="0"/>
          <a:chOff x="0" y="0"/>
          <a:chExt cx="0" cy="0"/>
        </a:xfrm>
      </p:grpSpPr>
      <p:sp>
        <p:nvSpPr>
          <p:cNvPr id="31" name="Forma libre: forma 30">
            <a:extLst>
              <a:ext uri="{FF2B5EF4-FFF2-40B4-BE49-F238E27FC236}">
                <a16:creationId xmlns:a16="http://schemas.microsoft.com/office/drawing/2014/main" id="{F29951C3-DDCE-04F7-DC76-462C5951E859}"/>
              </a:ext>
            </a:extLst>
          </p:cNvPr>
          <p:cNvSpPr/>
          <p:nvPr userDrawn="1"/>
        </p:nvSpPr>
        <p:spPr>
          <a:xfrm rot="20700000">
            <a:off x="7205357" y="6520569"/>
            <a:ext cx="5307954" cy="1978980"/>
          </a:xfrm>
          <a:custGeom>
            <a:avLst/>
            <a:gdLst>
              <a:gd name="connsiteX0" fmla="*/ 594699 w 5307954"/>
              <a:gd name="connsiteY0" fmla="*/ 1238343 h 1978980"/>
              <a:gd name="connsiteX1" fmla="*/ 417528 w 5307954"/>
              <a:gd name="connsiteY1" fmla="*/ 1899552 h 1978980"/>
              <a:gd name="connsiteX2" fmla="*/ 393721 w 5307954"/>
              <a:gd name="connsiteY2" fmla="*/ 1917349 h 1978980"/>
              <a:gd name="connsiteX3" fmla="*/ 316520 w 5307954"/>
              <a:gd name="connsiteY3" fmla="*/ 1978980 h 1978980"/>
              <a:gd name="connsiteX4" fmla="*/ 0 w 5307954"/>
              <a:gd name="connsiteY4" fmla="*/ 1246124 h 1978980"/>
              <a:gd name="connsiteX5" fmla="*/ 126925 w 5307954"/>
              <a:gd name="connsiteY5" fmla="*/ 1245382 h 1978980"/>
              <a:gd name="connsiteX6" fmla="*/ 575933 w 5307954"/>
              <a:gd name="connsiteY6" fmla="*/ 1239601 h 1978980"/>
              <a:gd name="connsiteX7" fmla="*/ 5307954 w 5307954"/>
              <a:gd name="connsiteY7" fmla="*/ 97440 h 1978980"/>
              <a:gd name="connsiteX8" fmla="*/ 5075924 w 5307954"/>
              <a:gd name="connsiteY8" fmla="*/ 963387 h 1978980"/>
              <a:gd name="connsiteX9" fmla="*/ 2998542 w 5307954"/>
              <a:gd name="connsiteY9" fmla="*/ 406754 h 1978980"/>
              <a:gd name="connsiteX10" fmla="*/ 3131013 w 5307954"/>
              <a:gd name="connsiteY10" fmla="*/ 344724 h 1978980"/>
              <a:gd name="connsiteX11" fmla="*/ 4882838 w 5307954"/>
              <a:gd name="connsiteY11" fmla="*/ 18278 h 1978980"/>
              <a:gd name="connsiteX12" fmla="*/ 5155855 w 5307954"/>
              <a:gd name="connsiteY12" fmla="*/ 61460 h 197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07954" h="1978980">
                <a:moveTo>
                  <a:pt x="594699" y="1238343"/>
                </a:moveTo>
                <a:lnTo>
                  <a:pt x="417528" y="1899552"/>
                </a:lnTo>
                <a:lnTo>
                  <a:pt x="393721" y="1917349"/>
                </a:lnTo>
                <a:cubicBezTo>
                  <a:pt x="343434" y="1955839"/>
                  <a:pt x="316520" y="1978980"/>
                  <a:pt x="316520" y="1978980"/>
                </a:cubicBezTo>
                <a:lnTo>
                  <a:pt x="0" y="1246124"/>
                </a:lnTo>
                <a:lnTo>
                  <a:pt x="126925" y="1245382"/>
                </a:lnTo>
                <a:cubicBezTo>
                  <a:pt x="311383" y="1242242"/>
                  <a:pt x="445405" y="1245089"/>
                  <a:pt x="575933" y="1239601"/>
                </a:cubicBezTo>
                <a:close/>
                <a:moveTo>
                  <a:pt x="5307954" y="97440"/>
                </a:moveTo>
                <a:lnTo>
                  <a:pt x="5075924" y="963387"/>
                </a:lnTo>
                <a:lnTo>
                  <a:pt x="2998542" y="406754"/>
                </a:lnTo>
                <a:lnTo>
                  <a:pt x="3131013" y="344724"/>
                </a:lnTo>
                <a:cubicBezTo>
                  <a:pt x="3658898" y="110059"/>
                  <a:pt x="4193048" y="-57068"/>
                  <a:pt x="4882838" y="18278"/>
                </a:cubicBezTo>
                <a:cubicBezTo>
                  <a:pt x="4969063" y="27697"/>
                  <a:pt x="5060328" y="42291"/>
                  <a:pt x="5155855" y="61460"/>
                </a:cubicBezTo>
                <a:close/>
              </a:path>
            </a:pathLst>
          </a:custGeom>
          <a:gradFill flip="none" rotWithShape="1">
            <a:gsLst>
              <a:gs pos="96000">
                <a:schemeClr val="accent5">
                  <a:lumMod val="20000"/>
                  <a:lumOff val="80000"/>
                </a:schemeClr>
              </a:gs>
              <a:gs pos="55000">
                <a:srgbClr val="70C8CA">
                  <a:alpha val="22000"/>
                </a:srgbClr>
              </a:gs>
              <a:gs pos="1000">
                <a:schemeClr val="accent3">
                  <a:lumMod val="20000"/>
                  <a:lumOff val="80000"/>
                  <a:alpha val="0"/>
                </a:schemeClr>
              </a:gs>
            </a:gsLst>
            <a:lin ang="0" scaled="1"/>
            <a:tileRect/>
          </a:gradFill>
          <a:ln w="0" cap="flat">
            <a:noFill/>
            <a:prstDash val="solid"/>
            <a:miter/>
          </a:ln>
        </p:spPr>
        <p:txBody>
          <a:bodyPr wrap="square" rtlCol="0" anchor="ctr">
            <a:noAutofit/>
          </a:bodyPr>
          <a:lstStyle/>
          <a:p>
            <a:endParaRPr lang="es-ES"/>
          </a:p>
        </p:txBody>
      </p:sp>
      <p:grpSp>
        <p:nvGrpSpPr>
          <p:cNvPr id="23" name="Grupo 22">
            <a:extLst>
              <a:ext uri="{FF2B5EF4-FFF2-40B4-BE49-F238E27FC236}">
                <a16:creationId xmlns:a16="http://schemas.microsoft.com/office/drawing/2014/main" id="{35EBB3C8-C5BF-44E7-AF5F-68F28F734E29}"/>
              </a:ext>
            </a:extLst>
          </p:cNvPr>
          <p:cNvGrpSpPr/>
          <p:nvPr userDrawn="1"/>
        </p:nvGrpSpPr>
        <p:grpSpPr>
          <a:xfrm>
            <a:off x="11219524" y="6216365"/>
            <a:ext cx="578776" cy="245359"/>
            <a:chOff x="6603804" y="6433081"/>
            <a:chExt cx="1596330" cy="676727"/>
          </a:xfrm>
        </p:grpSpPr>
        <p:sp>
          <p:nvSpPr>
            <p:cNvPr id="24" name="Forma libre: forma 23">
              <a:extLst>
                <a:ext uri="{FF2B5EF4-FFF2-40B4-BE49-F238E27FC236}">
                  <a16:creationId xmlns:a16="http://schemas.microsoft.com/office/drawing/2014/main" id="{B0054F7B-1C29-918F-1009-55DFD4DD7C87}"/>
                </a:ext>
              </a:extLst>
            </p:cNvPr>
            <p:cNvSpPr/>
            <p:nvPr/>
          </p:nvSpPr>
          <p:spPr>
            <a:xfrm>
              <a:off x="6603804" y="6434041"/>
              <a:ext cx="389701" cy="675767"/>
            </a:xfrm>
            <a:custGeom>
              <a:avLst/>
              <a:gdLst>
                <a:gd name="connsiteX0" fmla="*/ 160306 w 207740"/>
                <a:gd name="connsiteY0" fmla="*/ 0 h 360235"/>
                <a:gd name="connsiteX1" fmla="*/ 207740 w 207740"/>
                <a:gd name="connsiteY1" fmla="*/ 0 h 360235"/>
                <a:gd name="connsiteX2" fmla="*/ 207740 w 207740"/>
                <a:gd name="connsiteY2" fmla="*/ 354425 h 360235"/>
                <a:gd name="connsiteX3" fmla="*/ 160306 w 207740"/>
                <a:gd name="connsiteY3" fmla="*/ 354425 h 360235"/>
                <a:gd name="connsiteX4" fmla="*/ 160306 w 207740"/>
                <a:gd name="connsiteY4" fmla="*/ 332994 h 360235"/>
                <a:gd name="connsiteX5" fmla="*/ 97155 w 207740"/>
                <a:gd name="connsiteY5" fmla="*/ 360236 h 360235"/>
                <a:gd name="connsiteX6" fmla="*/ 27527 w 207740"/>
                <a:gd name="connsiteY6" fmla="*/ 329565 h 360235"/>
                <a:gd name="connsiteX7" fmla="*/ 0 w 207740"/>
                <a:gd name="connsiteY7" fmla="*/ 251555 h 360235"/>
                <a:gd name="connsiteX8" fmla="*/ 27527 w 207740"/>
                <a:gd name="connsiteY8" fmla="*/ 175165 h 360235"/>
                <a:gd name="connsiteX9" fmla="*/ 96107 w 207740"/>
                <a:gd name="connsiteY9" fmla="*/ 144304 h 360235"/>
                <a:gd name="connsiteX10" fmla="*/ 160306 w 207740"/>
                <a:gd name="connsiteY10" fmla="*/ 173641 h 360235"/>
                <a:gd name="connsiteX11" fmla="*/ 160306 w 207740"/>
                <a:gd name="connsiteY11" fmla="*/ 0 h 360235"/>
                <a:gd name="connsiteX12" fmla="*/ 48197 w 207740"/>
                <a:gd name="connsiteY12" fmla="*/ 251555 h 360235"/>
                <a:gd name="connsiteX13" fmla="*/ 63913 w 207740"/>
                <a:gd name="connsiteY13" fmla="*/ 299371 h 360235"/>
                <a:gd name="connsiteX14" fmla="*/ 104585 w 207740"/>
                <a:gd name="connsiteY14" fmla="*/ 318040 h 360235"/>
                <a:gd name="connsiteX15" fmla="*/ 146971 w 207740"/>
                <a:gd name="connsiteY15" fmla="*/ 300038 h 360235"/>
                <a:gd name="connsiteX16" fmla="*/ 163163 w 207740"/>
                <a:gd name="connsiteY16" fmla="*/ 252603 h 360235"/>
                <a:gd name="connsiteX17" fmla="*/ 146971 w 207740"/>
                <a:gd name="connsiteY17" fmla="*/ 205169 h 360235"/>
                <a:gd name="connsiteX18" fmla="*/ 104966 w 207740"/>
                <a:gd name="connsiteY18" fmla="*/ 186881 h 360235"/>
                <a:gd name="connsiteX19" fmla="*/ 64294 w 207740"/>
                <a:gd name="connsiteY19" fmla="*/ 205359 h 360235"/>
                <a:gd name="connsiteX20" fmla="*/ 48101 w 207740"/>
                <a:gd name="connsiteY20" fmla="*/ 251555 h 36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7740" h="360235">
                  <a:moveTo>
                    <a:pt x="160306" y="0"/>
                  </a:moveTo>
                  <a:lnTo>
                    <a:pt x="207740" y="0"/>
                  </a:lnTo>
                  <a:lnTo>
                    <a:pt x="207740" y="354425"/>
                  </a:lnTo>
                  <a:lnTo>
                    <a:pt x="160306" y="354425"/>
                  </a:lnTo>
                  <a:lnTo>
                    <a:pt x="160306" y="332994"/>
                  </a:lnTo>
                  <a:cubicBezTo>
                    <a:pt x="141732" y="351187"/>
                    <a:pt x="120682" y="360236"/>
                    <a:pt x="97155" y="360236"/>
                  </a:cubicBezTo>
                  <a:cubicBezTo>
                    <a:pt x="69152" y="360236"/>
                    <a:pt x="45911" y="350044"/>
                    <a:pt x="27527" y="329565"/>
                  </a:cubicBezTo>
                  <a:cubicBezTo>
                    <a:pt x="9239" y="308705"/>
                    <a:pt x="0" y="282702"/>
                    <a:pt x="0" y="251555"/>
                  </a:cubicBezTo>
                  <a:cubicBezTo>
                    <a:pt x="0" y="220409"/>
                    <a:pt x="9144" y="195644"/>
                    <a:pt x="27527" y="175165"/>
                  </a:cubicBezTo>
                  <a:cubicBezTo>
                    <a:pt x="45720" y="154591"/>
                    <a:pt x="68580" y="144304"/>
                    <a:pt x="96107" y="144304"/>
                  </a:cubicBezTo>
                  <a:cubicBezTo>
                    <a:pt x="120015" y="144304"/>
                    <a:pt x="141446" y="154115"/>
                    <a:pt x="160306" y="173641"/>
                  </a:cubicBezTo>
                  <a:lnTo>
                    <a:pt x="160306" y="0"/>
                  </a:lnTo>
                  <a:close/>
                  <a:moveTo>
                    <a:pt x="48197" y="251555"/>
                  </a:moveTo>
                  <a:cubicBezTo>
                    <a:pt x="48197" y="271177"/>
                    <a:pt x="53435" y="287084"/>
                    <a:pt x="63913" y="299371"/>
                  </a:cubicBezTo>
                  <a:cubicBezTo>
                    <a:pt x="74676" y="311849"/>
                    <a:pt x="88202" y="318040"/>
                    <a:pt x="104585" y="318040"/>
                  </a:cubicBezTo>
                  <a:cubicBezTo>
                    <a:pt x="122111" y="318040"/>
                    <a:pt x="136208" y="312039"/>
                    <a:pt x="146971" y="300038"/>
                  </a:cubicBezTo>
                  <a:cubicBezTo>
                    <a:pt x="157734" y="287560"/>
                    <a:pt x="163163" y="271748"/>
                    <a:pt x="163163" y="252603"/>
                  </a:cubicBezTo>
                  <a:cubicBezTo>
                    <a:pt x="163163" y="233458"/>
                    <a:pt x="157734" y="217646"/>
                    <a:pt x="146971" y="205169"/>
                  </a:cubicBezTo>
                  <a:cubicBezTo>
                    <a:pt x="136208" y="192977"/>
                    <a:pt x="122206" y="186881"/>
                    <a:pt x="104966" y="186881"/>
                  </a:cubicBezTo>
                  <a:cubicBezTo>
                    <a:pt x="88773" y="186881"/>
                    <a:pt x="75152" y="193072"/>
                    <a:pt x="64294" y="205359"/>
                  </a:cubicBezTo>
                  <a:cubicBezTo>
                    <a:pt x="53531" y="217837"/>
                    <a:pt x="48101" y="233172"/>
                    <a:pt x="48101" y="251555"/>
                  </a:cubicBezTo>
                  <a:close/>
                </a:path>
              </a:pathLst>
            </a:custGeom>
            <a:solidFill>
              <a:schemeClr val="tx2"/>
            </a:solidFill>
            <a:ln w="0" cap="flat">
              <a:noFill/>
              <a:prstDash val="solid"/>
              <a:miter/>
            </a:ln>
          </p:spPr>
          <p:txBody>
            <a:bodyPr rtlCol="0" anchor="ctr"/>
            <a:lstStyle/>
            <a:p>
              <a:endParaRPr lang="es-ES"/>
            </a:p>
          </p:txBody>
        </p:sp>
        <p:sp>
          <p:nvSpPr>
            <p:cNvPr id="25" name="Forma libre: forma 24">
              <a:extLst>
                <a:ext uri="{FF2B5EF4-FFF2-40B4-BE49-F238E27FC236}">
                  <a16:creationId xmlns:a16="http://schemas.microsoft.com/office/drawing/2014/main" id="{BC5D7849-9336-8831-01D4-1E34EA98EDDD}"/>
                </a:ext>
              </a:extLst>
            </p:cNvPr>
            <p:cNvSpPr/>
            <p:nvPr/>
          </p:nvSpPr>
          <p:spPr>
            <a:xfrm>
              <a:off x="7027793" y="6498787"/>
              <a:ext cx="195674" cy="599409"/>
            </a:xfrm>
            <a:custGeom>
              <a:avLst/>
              <a:gdLst>
                <a:gd name="connsiteX0" fmla="*/ 68781 w 104309"/>
                <a:gd name="connsiteY0" fmla="*/ 110075 h 319530"/>
                <a:gd name="connsiteX1" fmla="*/ 104310 w 104309"/>
                <a:gd name="connsiteY1" fmla="*/ 311339 h 319530"/>
                <a:gd name="connsiteX2" fmla="*/ 57828 w 104309"/>
                <a:gd name="connsiteY2" fmla="*/ 319530 h 319530"/>
                <a:gd name="connsiteX3" fmla="*/ 22299 w 104309"/>
                <a:gd name="connsiteY3" fmla="*/ 118267 h 319530"/>
                <a:gd name="connsiteX4" fmla="*/ 68781 w 104309"/>
                <a:gd name="connsiteY4" fmla="*/ 110075 h 319530"/>
                <a:gd name="connsiteX5" fmla="*/ 487 w 104309"/>
                <a:gd name="connsiteY5" fmla="*/ 35876 h 319530"/>
                <a:gd name="connsiteX6" fmla="*/ 5631 w 104309"/>
                <a:gd name="connsiteY6" fmla="*/ 13206 h 319530"/>
                <a:gd name="connsiteX7" fmla="*/ 25347 w 104309"/>
                <a:gd name="connsiteY7" fmla="*/ 538 h 319530"/>
                <a:gd name="connsiteX8" fmla="*/ 48398 w 104309"/>
                <a:gd name="connsiteY8" fmla="*/ 5681 h 319530"/>
                <a:gd name="connsiteX9" fmla="*/ 61066 w 104309"/>
                <a:gd name="connsiteY9" fmla="*/ 25398 h 319530"/>
                <a:gd name="connsiteX10" fmla="*/ 55923 w 104309"/>
                <a:gd name="connsiteY10" fmla="*/ 48449 h 319530"/>
                <a:gd name="connsiteX11" fmla="*/ 36206 w 104309"/>
                <a:gd name="connsiteY11" fmla="*/ 61117 h 319530"/>
                <a:gd name="connsiteX12" fmla="*/ 13155 w 104309"/>
                <a:gd name="connsiteY12" fmla="*/ 56069 h 319530"/>
                <a:gd name="connsiteX13" fmla="*/ 487 w 104309"/>
                <a:gd name="connsiteY13" fmla="*/ 35971 h 319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4309" h="319530">
                  <a:moveTo>
                    <a:pt x="68781" y="110075"/>
                  </a:moveTo>
                  <a:lnTo>
                    <a:pt x="104310" y="311339"/>
                  </a:lnTo>
                  <a:lnTo>
                    <a:pt x="57828" y="319530"/>
                  </a:lnTo>
                  <a:lnTo>
                    <a:pt x="22299" y="118267"/>
                  </a:lnTo>
                  <a:lnTo>
                    <a:pt x="68781" y="110075"/>
                  </a:lnTo>
                  <a:close/>
                  <a:moveTo>
                    <a:pt x="487" y="35876"/>
                  </a:moveTo>
                  <a:cubicBezTo>
                    <a:pt x="-942" y="27779"/>
                    <a:pt x="773" y="20159"/>
                    <a:pt x="5631" y="13206"/>
                  </a:cubicBezTo>
                  <a:cubicBezTo>
                    <a:pt x="10488" y="6253"/>
                    <a:pt x="17061" y="2062"/>
                    <a:pt x="25347" y="538"/>
                  </a:cubicBezTo>
                  <a:cubicBezTo>
                    <a:pt x="33729" y="-986"/>
                    <a:pt x="41445" y="728"/>
                    <a:pt x="48398" y="5681"/>
                  </a:cubicBezTo>
                  <a:cubicBezTo>
                    <a:pt x="55351" y="10444"/>
                    <a:pt x="59542" y="17016"/>
                    <a:pt x="61066" y="25398"/>
                  </a:cubicBezTo>
                  <a:cubicBezTo>
                    <a:pt x="62590" y="33780"/>
                    <a:pt x="60876" y="41495"/>
                    <a:pt x="55923" y="48449"/>
                  </a:cubicBezTo>
                  <a:cubicBezTo>
                    <a:pt x="51160" y="55402"/>
                    <a:pt x="44588" y="59593"/>
                    <a:pt x="36206" y="61117"/>
                  </a:cubicBezTo>
                  <a:cubicBezTo>
                    <a:pt x="27824" y="62641"/>
                    <a:pt x="20109" y="60926"/>
                    <a:pt x="13155" y="56069"/>
                  </a:cubicBezTo>
                  <a:cubicBezTo>
                    <a:pt x="6202" y="51211"/>
                    <a:pt x="1916" y="44448"/>
                    <a:pt x="487" y="35971"/>
                  </a:cubicBezTo>
                  <a:close/>
                </a:path>
              </a:pathLst>
            </a:custGeom>
            <a:solidFill>
              <a:schemeClr val="accent1"/>
            </a:solidFill>
            <a:ln w="0" cap="flat">
              <a:noFill/>
              <a:prstDash val="solid"/>
              <a:miter/>
            </a:ln>
          </p:spPr>
          <p:txBody>
            <a:bodyPr rtlCol="0" anchor="ctr"/>
            <a:lstStyle/>
            <a:p>
              <a:endParaRPr lang="es-ES"/>
            </a:p>
          </p:txBody>
        </p:sp>
        <p:sp>
          <p:nvSpPr>
            <p:cNvPr id="27" name="Forma libre: forma 26">
              <a:extLst>
                <a:ext uri="{FF2B5EF4-FFF2-40B4-BE49-F238E27FC236}">
                  <a16:creationId xmlns:a16="http://schemas.microsoft.com/office/drawing/2014/main" id="{C3EE44E6-DE3E-1CE9-F453-FA5242990AA2}"/>
                </a:ext>
              </a:extLst>
            </p:cNvPr>
            <p:cNvSpPr/>
            <p:nvPr/>
          </p:nvSpPr>
          <p:spPr>
            <a:xfrm rot="20520000">
              <a:off x="7253054" y="6433081"/>
              <a:ext cx="88625" cy="664868"/>
            </a:xfrm>
            <a:custGeom>
              <a:avLst/>
              <a:gdLst>
                <a:gd name="connsiteX0" fmla="*/ 0 w 47244"/>
                <a:gd name="connsiteY0" fmla="*/ 0 h 354425"/>
                <a:gd name="connsiteX1" fmla="*/ 47244 w 47244"/>
                <a:gd name="connsiteY1" fmla="*/ 0 h 354425"/>
                <a:gd name="connsiteX2" fmla="*/ 47244 w 47244"/>
                <a:gd name="connsiteY2" fmla="*/ 354425 h 354425"/>
                <a:gd name="connsiteX3" fmla="*/ 0 w 47244"/>
                <a:gd name="connsiteY3" fmla="*/ 354425 h 354425"/>
              </a:gdLst>
              <a:ahLst/>
              <a:cxnLst>
                <a:cxn ang="0">
                  <a:pos x="connsiteX0" y="connsiteY0"/>
                </a:cxn>
                <a:cxn ang="0">
                  <a:pos x="connsiteX1" y="connsiteY1"/>
                </a:cxn>
                <a:cxn ang="0">
                  <a:pos x="connsiteX2" y="connsiteY2"/>
                </a:cxn>
                <a:cxn ang="0">
                  <a:pos x="connsiteX3" y="connsiteY3"/>
                </a:cxn>
              </a:cxnLst>
              <a:rect l="l" t="t" r="r" b="b"/>
              <a:pathLst>
                <a:path w="47244" h="354425">
                  <a:moveTo>
                    <a:pt x="0" y="0"/>
                  </a:moveTo>
                  <a:lnTo>
                    <a:pt x="47244" y="0"/>
                  </a:lnTo>
                  <a:lnTo>
                    <a:pt x="47244" y="354425"/>
                  </a:lnTo>
                  <a:lnTo>
                    <a:pt x="0" y="354425"/>
                  </a:lnTo>
                  <a:close/>
                </a:path>
              </a:pathLst>
            </a:custGeom>
            <a:solidFill>
              <a:schemeClr val="accent5"/>
            </a:solidFill>
            <a:ln w="0" cap="flat">
              <a:noFill/>
              <a:prstDash val="solid"/>
              <a:miter/>
            </a:ln>
          </p:spPr>
          <p:txBody>
            <a:bodyPr rtlCol="0" anchor="ctr"/>
            <a:lstStyle/>
            <a:p>
              <a:endParaRPr lang="es-ES"/>
            </a:p>
          </p:txBody>
        </p:sp>
        <p:sp>
          <p:nvSpPr>
            <p:cNvPr id="28" name="Forma libre: forma 27">
              <a:extLst>
                <a:ext uri="{FF2B5EF4-FFF2-40B4-BE49-F238E27FC236}">
                  <a16:creationId xmlns:a16="http://schemas.microsoft.com/office/drawing/2014/main" id="{F6E5B3AC-99C1-C311-C4E5-F6CCAFCD69F3}"/>
                </a:ext>
              </a:extLst>
            </p:cNvPr>
            <p:cNvSpPr/>
            <p:nvPr/>
          </p:nvSpPr>
          <p:spPr>
            <a:xfrm>
              <a:off x="7429128" y="6697593"/>
              <a:ext cx="396668" cy="409713"/>
            </a:xfrm>
            <a:custGeom>
              <a:avLst/>
              <a:gdLst>
                <a:gd name="connsiteX0" fmla="*/ 52864 w 211454"/>
                <a:gd name="connsiteY0" fmla="*/ 0 h 218408"/>
                <a:gd name="connsiteX1" fmla="*/ 105727 w 211454"/>
                <a:gd name="connsiteY1" fmla="*/ 114776 h 218408"/>
                <a:gd name="connsiteX2" fmla="*/ 158401 w 211454"/>
                <a:gd name="connsiteY2" fmla="*/ 0 h 218408"/>
                <a:gd name="connsiteX3" fmla="*/ 211455 w 211454"/>
                <a:gd name="connsiteY3" fmla="*/ 0 h 218408"/>
                <a:gd name="connsiteX4" fmla="*/ 105346 w 211454"/>
                <a:gd name="connsiteY4" fmla="*/ 218408 h 218408"/>
                <a:gd name="connsiteX5" fmla="*/ 0 w 211454"/>
                <a:gd name="connsiteY5" fmla="*/ 0 h 218408"/>
                <a:gd name="connsiteX6" fmla="*/ 52864 w 211454"/>
                <a:gd name="connsiteY6" fmla="*/ 0 h 218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454" h="218408">
                  <a:moveTo>
                    <a:pt x="52864" y="0"/>
                  </a:moveTo>
                  <a:lnTo>
                    <a:pt x="105727" y="114776"/>
                  </a:lnTo>
                  <a:lnTo>
                    <a:pt x="158401" y="0"/>
                  </a:lnTo>
                  <a:lnTo>
                    <a:pt x="211455" y="0"/>
                  </a:lnTo>
                  <a:lnTo>
                    <a:pt x="105346" y="218408"/>
                  </a:lnTo>
                  <a:lnTo>
                    <a:pt x="0" y="0"/>
                  </a:lnTo>
                  <a:lnTo>
                    <a:pt x="52864" y="0"/>
                  </a:lnTo>
                  <a:close/>
                </a:path>
              </a:pathLst>
            </a:custGeom>
            <a:solidFill>
              <a:schemeClr val="accent2"/>
            </a:solidFill>
            <a:ln w="0" cap="flat">
              <a:noFill/>
              <a:prstDash val="solid"/>
              <a:miter/>
            </a:ln>
          </p:spPr>
          <p:txBody>
            <a:bodyPr rtlCol="0" anchor="ctr"/>
            <a:lstStyle/>
            <a:p>
              <a:endParaRPr lang="es-ES"/>
            </a:p>
          </p:txBody>
        </p:sp>
        <p:sp>
          <p:nvSpPr>
            <p:cNvPr id="29" name="Forma libre: forma 28">
              <a:extLst>
                <a:ext uri="{FF2B5EF4-FFF2-40B4-BE49-F238E27FC236}">
                  <a16:creationId xmlns:a16="http://schemas.microsoft.com/office/drawing/2014/main" id="{081DC6C2-416D-27C1-8678-C9B4F22B149A}"/>
                </a:ext>
              </a:extLst>
            </p:cNvPr>
            <p:cNvSpPr/>
            <p:nvPr/>
          </p:nvSpPr>
          <p:spPr>
            <a:xfrm>
              <a:off x="7829194" y="6702596"/>
              <a:ext cx="370940" cy="405067"/>
            </a:xfrm>
            <a:custGeom>
              <a:avLst/>
              <a:gdLst>
                <a:gd name="connsiteX0" fmla="*/ 195834 w 197739"/>
                <a:gd name="connsiteY0" fmla="*/ 118967 h 215931"/>
                <a:gd name="connsiteX1" fmla="*/ 49340 w 197739"/>
                <a:gd name="connsiteY1" fmla="*/ 118967 h 215931"/>
                <a:gd name="connsiteX2" fmla="*/ 65723 w 197739"/>
                <a:gd name="connsiteY2" fmla="*/ 159068 h 215931"/>
                <a:gd name="connsiteX3" fmla="*/ 102870 w 197739"/>
                <a:gd name="connsiteY3" fmla="*/ 173736 h 215931"/>
                <a:gd name="connsiteX4" fmla="*/ 132017 w 197739"/>
                <a:gd name="connsiteY4" fmla="*/ 165354 h 215931"/>
                <a:gd name="connsiteX5" fmla="*/ 157829 w 197739"/>
                <a:gd name="connsiteY5" fmla="*/ 134303 h 215931"/>
                <a:gd name="connsiteX6" fmla="*/ 197739 w 197739"/>
                <a:gd name="connsiteY6" fmla="*/ 156591 h 215931"/>
                <a:gd name="connsiteX7" fmla="*/ 178213 w 197739"/>
                <a:gd name="connsiteY7" fmla="*/ 183642 h 215931"/>
                <a:gd name="connsiteX8" fmla="*/ 156210 w 197739"/>
                <a:gd name="connsiteY8" fmla="*/ 202121 h 215931"/>
                <a:gd name="connsiteX9" fmla="*/ 130778 w 197739"/>
                <a:gd name="connsiteY9" fmla="*/ 212598 h 215931"/>
                <a:gd name="connsiteX10" fmla="*/ 101155 w 197739"/>
                <a:gd name="connsiteY10" fmla="*/ 215932 h 215931"/>
                <a:gd name="connsiteX11" fmla="*/ 27718 w 197739"/>
                <a:gd name="connsiteY11" fmla="*/ 186595 h 215931"/>
                <a:gd name="connsiteX12" fmla="*/ 0 w 197739"/>
                <a:gd name="connsiteY12" fmla="*/ 108109 h 215931"/>
                <a:gd name="connsiteX13" fmla="*/ 26860 w 197739"/>
                <a:gd name="connsiteY13" fmla="*/ 29623 h 215931"/>
                <a:gd name="connsiteX14" fmla="*/ 98584 w 197739"/>
                <a:gd name="connsiteY14" fmla="*/ 0 h 215931"/>
                <a:gd name="connsiteX15" fmla="*/ 169926 w 197739"/>
                <a:gd name="connsiteY15" fmla="*/ 28765 h 215931"/>
                <a:gd name="connsiteX16" fmla="*/ 195929 w 197739"/>
                <a:gd name="connsiteY16" fmla="*/ 107918 h 215931"/>
                <a:gd name="connsiteX17" fmla="*/ 195739 w 197739"/>
                <a:gd name="connsiteY17" fmla="*/ 119063 h 215931"/>
                <a:gd name="connsiteX18" fmla="*/ 147352 w 197739"/>
                <a:gd name="connsiteY18" fmla="*/ 80296 h 215931"/>
                <a:gd name="connsiteX19" fmla="*/ 99727 w 197739"/>
                <a:gd name="connsiteY19" fmla="*/ 42482 h 215931"/>
                <a:gd name="connsiteX20" fmla="*/ 83534 w 197739"/>
                <a:gd name="connsiteY20" fmla="*/ 45244 h 215931"/>
                <a:gd name="connsiteX21" fmla="*/ 69723 w 197739"/>
                <a:gd name="connsiteY21" fmla="*/ 52769 h 215931"/>
                <a:gd name="connsiteX22" fmla="*/ 59246 w 197739"/>
                <a:gd name="connsiteY22" fmla="*/ 64484 h 215931"/>
                <a:gd name="connsiteX23" fmla="*/ 52578 w 197739"/>
                <a:gd name="connsiteY23" fmla="*/ 80201 h 215931"/>
                <a:gd name="connsiteX24" fmla="*/ 147447 w 197739"/>
                <a:gd name="connsiteY24" fmla="*/ 80201 h 21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39" h="215931">
                  <a:moveTo>
                    <a:pt x="195834" y="118967"/>
                  </a:moveTo>
                  <a:lnTo>
                    <a:pt x="49340" y="118967"/>
                  </a:lnTo>
                  <a:cubicBezTo>
                    <a:pt x="50578" y="135731"/>
                    <a:pt x="56102" y="149162"/>
                    <a:pt x="65723" y="159068"/>
                  </a:cubicBezTo>
                  <a:cubicBezTo>
                    <a:pt x="75343" y="168878"/>
                    <a:pt x="87725" y="173736"/>
                    <a:pt x="102870" y="173736"/>
                  </a:cubicBezTo>
                  <a:cubicBezTo>
                    <a:pt x="114586" y="173736"/>
                    <a:pt x="124301" y="170974"/>
                    <a:pt x="132017" y="165354"/>
                  </a:cubicBezTo>
                  <a:cubicBezTo>
                    <a:pt x="139541" y="159734"/>
                    <a:pt x="148209" y="149447"/>
                    <a:pt x="157829" y="134303"/>
                  </a:cubicBezTo>
                  <a:lnTo>
                    <a:pt x="197739" y="156591"/>
                  </a:lnTo>
                  <a:cubicBezTo>
                    <a:pt x="191548" y="167069"/>
                    <a:pt x="185071" y="176117"/>
                    <a:pt x="178213" y="183642"/>
                  </a:cubicBezTo>
                  <a:cubicBezTo>
                    <a:pt x="171355" y="191072"/>
                    <a:pt x="164021" y="197168"/>
                    <a:pt x="156210" y="202121"/>
                  </a:cubicBezTo>
                  <a:cubicBezTo>
                    <a:pt x="148400" y="206883"/>
                    <a:pt x="139922" y="210407"/>
                    <a:pt x="130778" y="212598"/>
                  </a:cubicBezTo>
                  <a:cubicBezTo>
                    <a:pt x="121729" y="214789"/>
                    <a:pt x="111823" y="215932"/>
                    <a:pt x="101155" y="215932"/>
                  </a:cubicBezTo>
                  <a:cubicBezTo>
                    <a:pt x="70675" y="215932"/>
                    <a:pt x="46196" y="206121"/>
                    <a:pt x="27718" y="186595"/>
                  </a:cubicBezTo>
                  <a:cubicBezTo>
                    <a:pt x="9239" y="166878"/>
                    <a:pt x="0" y="140684"/>
                    <a:pt x="0" y="108109"/>
                  </a:cubicBezTo>
                  <a:cubicBezTo>
                    <a:pt x="0" y="75533"/>
                    <a:pt x="8954" y="49625"/>
                    <a:pt x="26860" y="29623"/>
                  </a:cubicBezTo>
                  <a:cubicBezTo>
                    <a:pt x="44863" y="9906"/>
                    <a:pt x="68866" y="0"/>
                    <a:pt x="98584" y="0"/>
                  </a:cubicBezTo>
                  <a:cubicBezTo>
                    <a:pt x="128302" y="0"/>
                    <a:pt x="152400" y="9620"/>
                    <a:pt x="169926" y="28765"/>
                  </a:cubicBezTo>
                  <a:cubicBezTo>
                    <a:pt x="187261" y="47815"/>
                    <a:pt x="195929" y="74200"/>
                    <a:pt x="195929" y="107918"/>
                  </a:cubicBezTo>
                  <a:lnTo>
                    <a:pt x="195739" y="119063"/>
                  </a:lnTo>
                  <a:close/>
                  <a:moveTo>
                    <a:pt x="147352" y="80296"/>
                  </a:moveTo>
                  <a:cubicBezTo>
                    <a:pt x="140779" y="55150"/>
                    <a:pt x="124873" y="42482"/>
                    <a:pt x="99727" y="42482"/>
                  </a:cubicBezTo>
                  <a:cubicBezTo>
                    <a:pt x="94012" y="42482"/>
                    <a:pt x="88582" y="43434"/>
                    <a:pt x="83534" y="45244"/>
                  </a:cubicBezTo>
                  <a:cubicBezTo>
                    <a:pt x="78486" y="46958"/>
                    <a:pt x="73914" y="49435"/>
                    <a:pt x="69723" y="52769"/>
                  </a:cubicBezTo>
                  <a:cubicBezTo>
                    <a:pt x="65627" y="56007"/>
                    <a:pt x="62198" y="59912"/>
                    <a:pt x="59246" y="64484"/>
                  </a:cubicBezTo>
                  <a:cubicBezTo>
                    <a:pt x="56293" y="69056"/>
                    <a:pt x="54102" y="74390"/>
                    <a:pt x="52578" y="80201"/>
                  </a:cubicBezTo>
                  <a:lnTo>
                    <a:pt x="147447" y="80201"/>
                  </a:lnTo>
                  <a:close/>
                </a:path>
              </a:pathLst>
            </a:custGeom>
            <a:solidFill>
              <a:schemeClr val="accent3"/>
            </a:solidFill>
            <a:ln w="0" cap="flat">
              <a:noFill/>
              <a:prstDash val="solid"/>
              <a:miter/>
            </a:ln>
          </p:spPr>
          <p:txBody>
            <a:bodyPr rtlCol="0" anchor="ctr"/>
            <a:lstStyle/>
            <a:p>
              <a:endParaRPr lang="es-ES" dirty="0"/>
            </a:p>
          </p:txBody>
        </p:sp>
      </p:grpSp>
      <p:grpSp>
        <p:nvGrpSpPr>
          <p:cNvPr id="2" name="Grupo 1">
            <a:extLst>
              <a:ext uri="{FF2B5EF4-FFF2-40B4-BE49-F238E27FC236}">
                <a16:creationId xmlns:a16="http://schemas.microsoft.com/office/drawing/2014/main" id="{EA488F1C-6801-8FA5-9A1B-18C34AEE3777}"/>
              </a:ext>
            </a:extLst>
          </p:cNvPr>
          <p:cNvGrpSpPr/>
          <p:nvPr userDrawn="1"/>
        </p:nvGrpSpPr>
        <p:grpSpPr>
          <a:xfrm>
            <a:off x="-337932" y="-943141"/>
            <a:ext cx="7373001" cy="1886282"/>
            <a:chOff x="-337932" y="-943141"/>
            <a:chExt cx="7373001" cy="1886282"/>
          </a:xfrm>
        </p:grpSpPr>
        <p:grpSp>
          <p:nvGrpSpPr>
            <p:cNvPr id="3" name="Grupo 2">
              <a:extLst>
                <a:ext uri="{FF2B5EF4-FFF2-40B4-BE49-F238E27FC236}">
                  <a16:creationId xmlns:a16="http://schemas.microsoft.com/office/drawing/2014/main" id="{4A639A6B-B02E-ADD8-96DF-CCBC58712B2D}"/>
                </a:ext>
              </a:extLst>
            </p:cNvPr>
            <p:cNvGrpSpPr/>
            <p:nvPr/>
          </p:nvGrpSpPr>
          <p:grpSpPr>
            <a:xfrm>
              <a:off x="-337932" y="-943141"/>
              <a:ext cx="7373001" cy="1886282"/>
              <a:chOff x="-193553" y="-891671"/>
              <a:chExt cx="8335417" cy="2132503"/>
            </a:xfrm>
          </p:grpSpPr>
          <p:sp>
            <p:nvSpPr>
              <p:cNvPr id="12" name="Forma libre: forma 11">
                <a:extLst>
                  <a:ext uri="{FF2B5EF4-FFF2-40B4-BE49-F238E27FC236}">
                    <a16:creationId xmlns:a16="http://schemas.microsoft.com/office/drawing/2014/main" id="{975DB123-88AC-84DC-8A9F-6044F5EFED85}"/>
                  </a:ext>
                </a:extLst>
              </p:cNvPr>
              <p:cNvSpPr/>
              <p:nvPr/>
            </p:nvSpPr>
            <p:spPr>
              <a:xfrm rot="21072818">
                <a:off x="-50932" y="-614270"/>
                <a:ext cx="8192796" cy="1855102"/>
              </a:xfrm>
              <a:custGeom>
                <a:avLst/>
                <a:gdLst>
                  <a:gd name="connsiteX0" fmla="*/ 8192796 w 8192796"/>
                  <a:gd name="connsiteY0" fmla="*/ 1243709 h 1855102"/>
                  <a:gd name="connsiteX1" fmla="*/ 8060201 w 8192796"/>
                  <a:gd name="connsiteY1" fmla="*/ 1304899 h 1855102"/>
                  <a:gd name="connsiteX2" fmla="*/ 5024689 w 8192796"/>
                  <a:gd name="connsiteY2" fmla="*/ 1854746 h 1855102"/>
                  <a:gd name="connsiteX3" fmla="*/ 2166085 w 8192796"/>
                  <a:gd name="connsiteY3" fmla="*/ 1040955 h 1855102"/>
                  <a:gd name="connsiteX4" fmla="*/ 176051 w 8192796"/>
                  <a:gd name="connsiteY4" fmla="*/ 888223 h 1855102"/>
                  <a:gd name="connsiteX5" fmla="*/ 41087 w 8192796"/>
                  <a:gd name="connsiteY5" fmla="*/ 930020 h 1855102"/>
                  <a:gd name="connsiteX6" fmla="*/ 0 w 8192796"/>
                  <a:gd name="connsiteY6" fmla="*/ 946272 h 1855102"/>
                  <a:gd name="connsiteX7" fmla="*/ 146261 w 8192796"/>
                  <a:gd name="connsiteY7" fmla="*/ 0 h 1855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2796" h="1855102">
                    <a:moveTo>
                      <a:pt x="8192796" y="1243709"/>
                    </a:moveTo>
                    <a:lnTo>
                      <a:pt x="8060201" y="1304899"/>
                    </a:lnTo>
                    <a:cubicBezTo>
                      <a:pt x="7032679" y="1741470"/>
                      <a:pt x="5899207" y="1862633"/>
                      <a:pt x="5024689" y="1854746"/>
                    </a:cubicBezTo>
                    <a:cubicBezTo>
                      <a:pt x="3625462" y="1842131"/>
                      <a:pt x="2865540" y="1409833"/>
                      <a:pt x="2166085" y="1040955"/>
                    </a:cubicBezTo>
                    <a:cubicBezTo>
                      <a:pt x="1466629" y="672074"/>
                      <a:pt x="853605" y="715591"/>
                      <a:pt x="176051" y="888223"/>
                    </a:cubicBezTo>
                    <a:cubicBezTo>
                      <a:pt x="133704" y="899013"/>
                      <a:pt x="88544" y="913096"/>
                      <a:pt x="41087" y="930020"/>
                    </a:cubicBezTo>
                    <a:lnTo>
                      <a:pt x="0" y="946272"/>
                    </a:lnTo>
                    <a:lnTo>
                      <a:pt x="146261" y="0"/>
                    </a:lnTo>
                    <a:close/>
                  </a:path>
                </a:pathLst>
              </a:custGeom>
              <a:gradFill>
                <a:gsLst>
                  <a:gs pos="71000">
                    <a:srgbClr val="70C8CA">
                      <a:alpha val="88000"/>
                    </a:srgbClr>
                  </a:gs>
                  <a:gs pos="100000">
                    <a:schemeClr val="accent3">
                      <a:alpha val="78000"/>
                    </a:schemeClr>
                  </a:gs>
                  <a:gs pos="0">
                    <a:schemeClr val="accent3">
                      <a:lumMod val="20000"/>
                      <a:lumOff val="80000"/>
                      <a:alpha val="0"/>
                    </a:schemeClr>
                  </a:gs>
                </a:gsLst>
                <a:lin ang="0" scaled="1"/>
              </a:gradFill>
              <a:ln w="0" cap="flat">
                <a:noFill/>
                <a:prstDash val="solid"/>
                <a:miter/>
              </a:ln>
            </p:spPr>
            <p:txBody>
              <a:bodyPr wrap="square" rtlCol="0" anchor="ctr">
                <a:noAutofit/>
              </a:bodyPr>
              <a:lstStyle/>
              <a:p>
                <a:endParaRPr lang="es-ES"/>
              </a:p>
            </p:txBody>
          </p:sp>
          <p:sp>
            <p:nvSpPr>
              <p:cNvPr id="13" name="Forma libre: forma 12">
                <a:extLst>
                  <a:ext uri="{FF2B5EF4-FFF2-40B4-BE49-F238E27FC236}">
                    <a16:creationId xmlns:a16="http://schemas.microsoft.com/office/drawing/2014/main" id="{05FCDD34-DF85-B606-697D-9316E861D1A4}"/>
                  </a:ext>
                </a:extLst>
              </p:cNvPr>
              <p:cNvSpPr/>
              <p:nvPr/>
            </p:nvSpPr>
            <p:spPr>
              <a:xfrm rot="20700000">
                <a:off x="-193553" y="-891671"/>
                <a:ext cx="7316526" cy="2080380"/>
              </a:xfrm>
              <a:custGeom>
                <a:avLst/>
                <a:gdLst>
                  <a:gd name="connsiteX0" fmla="*/ 7316526 w 7316526"/>
                  <a:gd name="connsiteY0" fmla="*/ 1866661 h 2080380"/>
                  <a:gd name="connsiteX1" fmla="*/ 7104404 w 7316526"/>
                  <a:gd name="connsiteY1" fmla="*/ 1914592 h 2080380"/>
                  <a:gd name="connsiteX2" fmla="*/ 5329421 w 7316526"/>
                  <a:gd name="connsiteY2" fmla="*/ 2080024 h 2080380"/>
                  <a:gd name="connsiteX3" fmla="*/ 2470817 w 7316526"/>
                  <a:gd name="connsiteY3" fmla="*/ 1266232 h 2080380"/>
                  <a:gd name="connsiteX4" fmla="*/ 480783 w 7316526"/>
                  <a:gd name="connsiteY4" fmla="*/ 1113500 h 2080380"/>
                  <a:gd name="connsiteX5" fmla="*/ 37663 w 7316526"/>
                  <a:gd name="connsiteY5" fmla="*/ 1287288 h 2080380"/>
                  <a:gd name="connsiteX6" fmla="*/ 0 w 7316526"/>
                  <a:gd name="connsiteY6" fmla="*/ 1306403 h 2080380"/>
                  <a:gd name="connsiteX7" fmla="*/ 350050 w 7316526"/>
                  <a:gd name="connsiteY7" fmla="*/ 0 h 2080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16526" h="2080380">
                    <a:moveTo>
                      <a:pt x="7316526" y="1866661"/>
                    </a:moveTo>
                    <a:lnTo>
                      <a:pt x="7104404" y="1914592"/>
                    </a:lnTo>
                    <a:cubicBezTo>
                      <a:pt x="6472066" y="2043030"/>
                      <a:pt x="5854132" y="2084755"/>
                      <a:pt x="5329421" y="2080024"/>
                    </a:cubicBezTo>
                    <a:cubicBezTo>
                      <a:pt x="3930194" y="2067408"/>
                      <a:pt x="3170272" y="1635109"/>
                      <a:pt x="2470817" y="1266232"/>
                    </a:cubicBezTo>
                    <a:cubicBezTo>
                      <a:pt x="1771362" y="897351"/>
                      <a:pt x="1158337" y="940868"/>
                      <a:pt x="480783" y="1113500"/>
                    </a:cubicBezTo>
                    <a:cubicBezTo>
                      <a:pt x="353742" y="1145869"/>
                      <a:pt x="201381" y="1207883"/>
                      <a:pt x="37663" y="1287288"/>
                    </a:cubicBezTo>
                    <a:lnTo>
                      <a:pt x="0" y="1306403"/>
                    </a:lnTo>
                    <a:lnTo>
                      <a:pt x="350050" y="0"/>
                    </a:lnTo>
                    <a:close/>
                  </a:path>
                </a:pathLst>
              </a:custGeom>
              <a:gradFill>
                <a:gsLst>
                  <a:gs pos="74000">
                    <a:schemeClr val="accent3"/>
                  </a:gs>
                  <a:gs pos="0">
                    <a:schemeClr val="accent3">
                      <a:lumMod val="20000"/>
                      <a:lumOff val="80000"/>
                      <a:alpha val="0"/>
                    </a:schemeClr>
                  </a:gs>
                </a:gsLst>
                <a:lin ang="0" scaled="1"/>
              </a:gradFill>
              <a:ln w="0" cap="flat">
                <a:noFill/>
                <a:prstDash val="solid"/>
                <a:miter/>
              </a:ln>
            </p:spPr>
            <p:txBody>
              <a:bodyPr wrap="square" rtlCol="0" anchor="ctr">
                <a:noAutofit/>
              </a:bodyPr>
              <a:lstStyle/>
              <a:p>
                <a:endParaRPr lang="es-ES"/>
              </a:p>
            </p:txBody>
          </p:sp>
          <p:sp>
            <p:nvSpPr>
              <p:cNvPr id="14" name="Forma libre: forma 13">
                <a:extLst>
                  <a:ext uri="{FF2B5EF4-FFF2-40B4-BE49-F238E27FC236}">
                    <a16:creationId xmlns:a16="http://schemas.microsoft.com/office/drawing/2014/main" id="{1AC7BFDD-D195-C126-9D1F-4E5B5C34B85C}"/>
                  </a:ext>
                </a:extLst>
              </p:cNvPr>
              <p:cNvSpPr/>
              <p:nvPr/>
            </p:nvSpPr>
            <p:spPr>
              <a:xfrm rot="20700000">
                <a:off x="-89446" y="-648584"/>
                <a:ext cx="6814005" cy="1586804"/>
              </a:xfrm>
              <a:custGeom>
                <a:avLst/>
                <a:gdLst>
                  <a:gd name="connsiteX0" fmla="*/ 6814005 w 6814005"/>
                  <a:gd name="connsiteY0" fmla="*/ 1556379 h 1586804"/>
                  <a:gd name="connsiteX1" fmla="*/ 6632405 w 6814005"/>
                  <a:gd name="connsiteY1" fmla="*/ 1569107 h 1586804"/>
                  <a:gd name="connsiteX2" fmla="*/ 5935910 w 6814005"/>
                  <a:gd name="connsiteY2" fmla="*/ 1586428 h 1586804"/>
                  <a:gd name="connsiteX3" fmla="*/ 2752705 w 6814005"/>
                  <a:gd name="connsiteY3" fmla="*/ 726890 h 1586804"/>
                  <a:gd name="connsiteX4" fmla="*/ 536699 w 6814005"/>
                  <a:gd name="connsiteY4" fmla="*/ 565572 h 1586804"/>
                  <a:gd name="connsiteX5" fmla="*/ 5278 w 6814005"/>
                  <a:gd name="connsiteY5" fmla="*/ 688590 h 1586804"/>
                  <a:gd name="connsiteX6" fmla="*/ 0 w 6814005"/>
                  <a:gd name="connsiteY6" fmla="*/ 690453 h 1586804"/>
                  <a:gd name="connsiteX7" fmla="*/ 80337 w 6814005"/>
                  <a:gd name="connsiteY7" fmla="*/ 390634 h 1586804"/>
                  <a:gd name="connsiteX8" fmla="*/ 120408 w 6814005"/>
                  <a:gd name="connsiteY8" fmla="*/ 377806 h 1586804"/>
                  <a:gd name="connsiteX9" fmla="*/ 785986 w 6814005"/>
                  <a:gd name="connsiteY9" fmla="*/ 104659 h 1586804"/>
                  <a:gd name="connsiteX10" fmla="*/ 1005518 w 6814005"/>
                  <a:gd name="connsiteY10" fmla="*/ 0 h 1586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14005" h="1586804">
                    <a:moveTo>
                      <a:pt x="6814005" y="1556379"/>
                    </a:moveTo>
                    <a:lnTo>
                      <a:pt x="6632405" y="1569107"/>
                    </a:lnTo>
                    <a:cubicBezTo>
                      <a:pt x="6388728" y="1583276"/>
                      <a:pt x="6155020" y="1588302"/>
                      <a:pt x="5935910" y="1586428"/>
                    </a:cubicBezTo>
                    <a:cubicBezTo>
                      <a:pt x="4377797" y="1573101"/>
                      <a:pt x="3531584" y="1116502"/>
                      <a:pt x="2752705" y="726890"/>
                    </a:cubicBezTo>
                    <a:cubicBezTo>
                      <a:pt x="1973827" y="337272"/>
                      <a:pt x="1530555" y="431258"/>
                      <a:pt x="536699" y="565572"/>
                    </a:cubicBezTo>
                    <a:cubicBezTo>
                      <a:pt x="350352" y="590756"/>
                      <a:pt x="172031" y="634359"/>
                      <a:pt x="5278" y="688590"/>
                    </a:cubicBezTo>
                    <a:lnTo>
                      <a:pt x="0" y="690453"/>
                    </a:lnTo>
                    <a:lnTo>
                      <a:pt x="80337" y="390634"/>
                    </a:lnTo>
                    <a:lnTo>
                      <a:pt x="120408" y="377806"/>
                    </a:lnTo>
                    <a:cubicBezTo>
                      <a:pt x="357141" y="295709"/>
                      <a:pt x="576375" y="201585"/>
                      <a:pt x="785986" y="104659"/>
                    </a:cubicBezTo>
                    <a:lnTo>
                      <a:pt x="1005518" y="0"/>
                    </a:lnTo>
                    <a:close/>
                  </a:path>
                </a:pathLst>
              </a:custGeom>
              <a:gradFill flip="none" rotWithShape="1">
                <a:gsLst>
                  <a:gs pos="100000">
                    <a:schemeClr val="bg1">
                      <a:alpha val="0"/>
                    </a:schemeClr>
                  </a:gs>
                  <a:gs pos="1000">
                    <a:schemeClr val="accent3">
                      <a:lumMod val="20000"/>
                      <a:lumOff val="80000"/>
                      <a:alpha val="0"/>
                    </a:schemeClr>
                  </a:gs>
                </a:gsLst>
                <a:lin ang="0" scaled="1"/>
                <a:tileRect/>
              </a:gradFill>
              <a:ln w="0" cap="flat">
                <a:noFill/>
                <a:prstDash val="solid"/>
                <a:miter/>
              </a:ln>
            </p:spPr>
            <p:txBody>
              <a:bodyPr wrap="square" rtlCol="0" anchor="ctr">
                <a:noAutofit/>
              </a:bodyPr>
              <a:lstStyle/>
              <a:p>
                <a:endParaRPr lang="es-ES"/>
              </a:p>
            </p:txBody>
          </p:sp>
        </p:grpSp>
        <p:pic>
          <p:nvPicPr>
            <p:cNvPr id="4" name="Imagen 3" descr="Fondo negro con letras blancas&#10;&#10;El contenido generado por IA puede ser incorrecto.">
              <a:extLst>
                <a:ext uri="{FF2B5EF4-FFF2-40B4-BE49-F238E27FC236}">
                  <a16:creationId xmlns:a16="http://schemas.microsoft.com/office/drawing/2014/main" id="{50A8F3B4-7D34-504F-DE97-DD079218E2AB}"/>
                </a:ext>
              </a:extLst>
            </p:cNvPr>
            <p:cNvPicPr>
              <a:picLocks noChangeAspect="1"/>
            </p:cNvPicPr>
            <p:nvPr/>
          </p:nvPicPr>
          <p:blipFill>
            <a:blip r:embed="rId2" cstate="hqprint">
              <a:alphaModFix amt="35000"/>
              <a:lum bright="70000" contrast="-70000"/>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rcRect/>
            <a:stretch/>
          </p:blipFill>
          <p:spPr>
            <a:xfrm>
              <a:off x="2652447" y="-771662"/>
              <a:ext cx="3340683" cy="1425078"/>
            </a:xfrm>
            <a:prstGeom prst="ellipse">
              <a:avLst/>
            </a:prstGeom>
          </p:spPr>
        </p:pic>
        <p:grpSp>
          <p:nvGrpSpPr>
            <p:cNvPr id="5" name="Grupo 4">
              <a:extLst>
                <a:ext uri="{FF2B5EF4-FFF2-40B4-BE49-F238E27FC236}">
                  <a16:creationId xmlns:a16="http://schemas.microsoft.com/office/drawing/2014/main" id="{0203B8F2-FC2D-AECE-104D-042BBB3C3115}"/>
                </a:ext>
              </a:extLst>
            </p:cNvPr>
            <p:cNvGrpSpPr/>
            <p:nvPr/>
          </p:nvGrpSpPr>
          <p:grpSpPr>
            <a:xfrm>
              <a:off x="-199820" y="-4138"/>
              <a:ext cx="3480992" cy="637210"/>
              <a:chOff x="761" y="2519988"/>
              <a:chExt cx="12133425" cy="2221072"/>
            </a:xfrm>
          </p:grpSpPr>
          <p:grpSp>
            <p:nvGrpSpPr>
              <p:cNvPr id="6" name="Grupo 5">
                <a:extLst>
                  <a:ext uri="{FF2B5EF4-FFF2-40B4-BE49-F238E27FC236}">
                    <a16:creationId xmlns:a16="http://schemas.microsoft.com/office/drawing/2014/main" id="{89DCFD85-48E6-9261-2874-642F7BB2E49F}"/>
                  </a:ext>
                </a:extLst>
              </p:cNvPr>
              <p:cNvGrpSpPr/>
              <p:nvPr/>
            </p:nvGrpSpPr>
            <p:grpSpPr>
              <a:xfrm>
                <a:off x="630209" y="2519988"/>
                <a:ext cx="11503977" cy="2221072"/>
                <a:chOff x="630209" y="2519988"/>
                <a:chExt cx="11503977" cy="2221072"/>
              </a:xfrm>
            </p:grpSpPr>
            <p:sp>
              <p:nvSpPr>
                <p:cNvPr id="8" name="Forma libre: forma 7">
                  <a:extLst>
                    <a:ext uri="{FF2B5EF4-FFF2-40B4-BE49-F238E27FC236}">
                      <a16:creationId xmlns:a16="http://schemas.microsoft.com/office/drawing/2014/main" id="{C0BED457-4C7D-EEE7-BDB0-10C24363A85A}"/>
                    </a:ext>
                  </a:extLst>
                </p:cNvPr>
                <p:cNvSpPr/>
                <p:nvPr/>
              </p:nvSpPr>
              <p:spPr>
                <a:xfrm>
                  <a:off x="630209" y="2604327"/>
                  <a:ext cx="7373846" cy="776908"/>
                </a:xfrm>
                <a:custGeom>
                  <a:avLst/>
                  <a:gdLst>
                    <a:gd name="connsiteX0" fmla="*/ 7373846 w 7373846"/>
                    <a:gd name="connsiteY0" fmla="*/ 388287 h 776908"/>
                    <a:gd name="connsiteX1" fmla="*/ 6985499 w 7373846"/>
                    <a:gd name="connsiteY1" fmla="*/ 0 h 776908"/>
                    <a:gd name="connsiteX2" fmla="*/ 6641064 w 7373846"/>
                    <a:gd name="connsiteY2" fmla="*/ 0 h 776908"/>
                    <a:gd name="connsiteX3" fmla="*/ 6641064 w 7373846"/>
                    <a:gd name="connsiteY3" fmla="*/ 61 h 776908"/>
                    <a:gd name="connsiteX4" fmla="*/ 6907613 w 7373846"/>
                    <a:gd name="connsiteY4" fmla="*/ 266641 h 776908"/>
                    <a:gd name="connsiteX5" fmla="*/ 0 w 7373846"/>
                    <a:gd name="connsiteY5" fmla="*/ 266641 h 776908"/>
                    <a:gd name="connsiteX6" fmla="*/ 0 w 7373846"/>
                    <a:gd name="connsiteY6" fmla="*/ 510268 h 776908"/>
                    <a:gd name="connsiteX7" fmla="*/ 6907309 w 7373846"/>
                    <a:gd name="connsiteY7" fmla="*/ 510268 h 776908"/>
                    <a:gd name="connsiteX8" fmla="*/ 6641064 w 7373846"/>
                    <a:gd name="connsiteY8" fmla="*/ 776513 h 776908"/>
                    <a:gd name="connsiteX9" fmla="*/ 6641064 w 7373846"/>
                    <a:gd name="connsiteY9" fmla="*/ 776909 h 776908"/>
                    <a:gd name="connsiteX10" fmla="*/ 6985225 w 7373846"/>
                    <a:gd name="connsiteY10" fmla="*/ 776909 h 776908"/>
                    <a:gd name="connsiteX11" fmla="*/ 7373846 w 7373846"/>
                    <a:gd name="connsiteY11" fmla="*/ 388287 h 776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73846" h="776908">
                      <a:moveTo>
                        <a:pt x="7373846" y="388287"/>
                      </a:moveTo>
                      <a:lnTo>
                        <a:pt x="6985499" y="0"/>
                      </a:lnTo>
                      <a:lnTo>
                        <a:pt x="6641064" y="0"/>
                      </a:lnTo>
                      <a:lnTo>
                        <a:pt x="6641064" y="61"/>
                      </a:lnTo>
                      <a:lnTo>
                        <a:pt x="6907613" y="266641"/>
                      </a:lnTo>
                      <a:lnTo>
                        <a:pt x="0" y="266641"/>
                      </a:lnTo>
                      <a:lnTo>
                        <a:pt x="0" y="510268"/>
                      </a:lnTo>
                      <a:lnTo>
                        <a:pt x="6907309" y="510268"/>
                      </a:lnTo>
                      <a:lnTo>
                        <a:pt x="6641064" y="776513"/>
                      </a:lnTo>
                      <a:lnTo>
                        <a:pt x="6641064" y="776909"/>
                      </a:lnTo>
                      <a:lnTo>
                        <a:pt x="6985225" y="776909"/>
                      </a:lnTo>
                      <a:lnTo>
                        <a:pt x="7373846" y="388287"/>
                      </a:lnTo>
                      <a:close/>
                    </a:path>
                  </a:pathLst>
                </a:custGeom>
                <a:gradFill>
                  <a:gsLst>
                    <a:gs pos="71000">
                      <a:srgbClr val="70C8CA">
                        <a:alpha val="88000"/>
                      </a:srgbClr>
                    </a:gs>
                    <a:gs pos="100000">
                      <a:schemeClr val="accent3">
                        <a:alpha val="78000"/>
                      </a:schemeClr>
                    </a:gs>
                    <a:gs pos="0">
                      <a:schemeClr val="accent3">
                        <a:lumMod val="20000"/>
                        <a:lumOff val="80000"/>
                        <a:alpha val="0"/>
                      </a:schemeClr>
                    </a:gs>
                  </a:gsLst>
                  <a:lin ang="0" scaled="1"/>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s-ES"/>
                </a:p>
              </p:txBody>
            </p:sp>
            <p:sp>
              <p:nvSpPr>
                <p:cNvPr id="9" name="Forma libre: forma 8">
                  <a:extLst>
                    <a:ext uri="{FF2B5EF4-FFF2-40B4-BE49-F238E27FC236}">
                      <a16:creationId xmlns:a16="http://schemas.microsoft.com/office/drawing/2014/main" id="{916132B6-49C2-EDD2-7135-AA6CDB1623E6}"/>
                    </a:ext>
                  </a:extLst>
                </p:cNvPr>
                <p:cNvSpPr/>
                <p:nvPr/>
              </p:nvSpPr>
              <p:spPr>
                <a:xfrm>
                  <a:off x="1436810" y="2721196"/>
                  <a:ext cx="7945881" cy="1150475"/>
                </a:xfrm>
                <a:custGeom>
                  <a:avLst/>
                  <a:gdLst>
                    <a:gd name="connsiteX0" fmla="*/ 7945882 w 7945881"/>
                    <a:gd name="connsiteY0" fmla="*/ 574988 h 1150477"/>
                    <a:gd name="connsiteX1" fmla="*/ 7370848 w 7945881"/>
                    <a:gd name="connsiteY1" fmla="*/ 0 h 1150477"/>
                    <a:gd name="connsiteX2" fmla="*/ 6860778 w 7945881"/>
                    <a:gd name="connsiteY2" fmla="*/ 0 h 1150477"/>
                    <a:gd name="connsiteX3" fmla="*/ 6860778 w 7945881"/>
                    <a:gd name="connsiteY3" fmla="*/ 107 h 1150477"/>
                    <a:gd name="connsiteX4" fmla="*/ 7255503 w 7945881"/>
                    <a:gd name="connsiteY4" fmla="*/ 394832 h 1150477"/>
                    <a:gd name="connsiteX5" fmla="*/ 0 w 7945881"/>
                    <a:gd name="connsiteY5" fmla="*/ 394832 h 1150477"/>
                    <a:gd name="connsiteX6" fmla="*/ 0 w 7945881"/>
                    <a:gd name="connsiteY6" fmla="*/ 755600 h 1150477"/>
                    <a:gd name="connsiteX7" fmla="*/ 7255032 w 7945881"/>
                    <a:gd name="connsiteY7" fmla="*/ 755600 h 1150477"/>
                    <a:gd name="connsiteX8" fmla="*/ 6860778 w 7945881"/>
                    <a:gd name="connsiteY8" fmla="*/ 1149884 h 1150477"/>
                    <a:gd name="connsiteX9" fmla="*/ 6860778 w 7945881"/>
                    <a:gd name="connsiteY9" fmla="*/ 1150477 h 1150477"/>
                    <a:gd name="connsiteX10" fmla="*/ 7370407 w 7945881"/>
                    <a:gd name="connsiteY10" fmla="*/ 1150477 h 1150477"/>
                    <a:gd name="connsiteX11" fmla="*/ 7945882 w 7945881"/>
                    <a:gd name="connsiteY11" fmla="*/ 574988 h 115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45881" h="1150477">
                      <a:moveTo>
                        <a:pt x="7945882" y="574988"/>
                      </a:moveTo>
                      <a:lnTo>
                        <a:pt x="7370848" y="0"/>
                      </a:lnTo>
                      <a:lnTo>
                        <a:pt x="6860778" y="0"/>
                      </a:lnTo>
                      <a:lnTo>
                        <a:pt x="6860778" y="107"/>
                      </a:lnTo>
                      <a:lnTo>
                        <a:pt x="7255503" y="394832"/>
                      </a:lnTo>
                      <a:lnTo>
                        <a:pt x="0" y="394832"/>
                      </a:lnTo>
                      <a:lnTo>
                        <a:pt x="0" y="755600"/>
                      </a:lnTo>
                      <a:lnTo>
                        <a:pt x="7255032" y="755600"/>
                      </a:lnTo>
                      <a:lnTo>
                        <a:pt x="6860778" y="1149884"/>
                      </a:lnTo>
                      <a:lnTo>
                        <a:pt x="6860778" y="1150477"/>
                      </a:lnTo>
                      <a:lnTo>
                        <a:pt x="7370407" y="1150477"/>
                      </a:lnTo>
                      <a:lnTo>
                        <a:pt x="7945882" y="574988"/>
                      </a:lnTo>
                      <a:close/>
                    </a:path>
                  </a:pathLst>
                </a:custGeom>
                <a:gradFill>
                  <a:gsLst>
                    <a:gs pos="71000">
                      <a:srgbClr val="70C8CA">
                        <a:alpha val="88000"/>
                      </a:srgbClr>
                    </a:gs>
                    <a:gs pos="100000">
                      <a:schemeClr val="accent3">
                        <a:alpha val="78000"/>
                      </a:schemeClr>
                    </a:gs>
                    <a:gs pos="0">
                      <a:schemeClr val="accent3">
                        <a:lumMod val="20000"/>
                        <a:lumOff val="80000"/>
                        <a:alpha val="0"/>
                      </a:schemeClr>
                    </a:gs>
                  </a:gsLst>
                  <a:lin ang="0" scaled="1"/>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s-ES"/>
                </a:p>
              </p:txBody>
            </p:sp>
            <p:sp>
              <p:nvSpPr>
                <p:cNvPr id="10" name="Forma libre: forma 9">
                  <a:extLst>
                    <a:ext uri="{FF2B5EF4-FFF2-40B4-BE49-F238E27FC236}">
                      <a16:creationId xmlns:a16="http://schemas.microsoft.com/office/drawing/2014/main" id="{73D1B85D-FDAA-C40C-A4C8-6BC6D831EFFF}"/>
                    </a:ext>
                  </a:extLst>
                </p:cNvPr>
                <p:cNvSpPr/>
                <p:nvPr/>
              </p:nvSpPr>
              <p:spPr>
                <a:xfrm>
                  <a:off x="1517757" y="2519988"/>
                  <a:ext cx="4601663" cy="666266"/>
                </a:xfrm>
                <a:custGeom>
                  <a:avLst/>
                  <a:gdLst>
                    <a:gd name="connsiteX0" fmla="*/ 4601666 w 4601665"/>
                    <a:gd name="connsiteY0" fmla="*/ 332989 h 666267"/>
                    <a:gd name="connsiteX1" fmla="*/ 4268646 w 4601665"/>
                    <a:gd name="connsiteY1" fmla="*/ 0 h 666267"/>
                    <a:gd name="connsiteX2" fmla="*/ 3973237 w 4601665"/>
                    <a:gd name="connsiteY2" fmla="*/ 0 h 666267"/>
                    <a:gd name="connsiteX3" fmla="*/ 3973237 w 4601665"/>
                    <a:gd name="connsiteY3" fmla="*/ 61 h 666267"/>
                    <a:gd name="connsiteX4" fmla="*/ 4201857 w 4601665"/>
                    <a:gd name="connsiteY4" fmla="*/ 228665 h 666267"/>
                    <a:gd name="connsiteX5" fmla="*/ 0 w 4601665"/>
                    <a:gd name="connsiteY5" fmla="*/ 228665 h 666267"/>
                    <a:gd name="connsiteX6" fmla="*/ 0 w 4601665"/>
                    <a:gd name="connsiteY6" fmla="*/ 437603 h 666267"/>
                    <a:gd name="connsiteX7" fmla="*/ 4201567 w 4601665"/>
                    <a:gd name="connsiteY7" fmla="*/ 437603 h 666267"/>
                    <a:gd name="connsiteX8" fmla="*/ 3973237 w 4601665"/>
                    <a:gd name="connsiteY8" fmla="*/ 665948 h 666267"/>
                    <a:gd name="connsiteX9" fmla="*/ 3973237 w 4601665"/>
                    <a:gd name="connsiteY9" fmla="*/ 666268 h 666267"/>
                    <a:gd name="connsiteX10" fmla="*/ 4268387 w 4601665"/>
                    <a:gd name="connsiteY10" fmla="*/ 666268 h 666267"/>
                    <a:gd name="connsiteX11" fmla="*/ 4601666 w 4601665"/>
                    <a:gd name="connsiteY11" fmla="*/ 332989 h 666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01665" h="666267">
                      <a:moveTo>
                        <a:pt x="4601666" y="332989"/>
                      </a:moveTo>
                      <a:lnTo>
                        <a:pt x="4268646" y="0"/>
                      </a:lnTo>
                      <a:lnTo>
                        <a:pt x="3973237" y="0"/>
                      </a:lnTo>
                      <a:lnTo>
                        <a:pt x="3973237" y="61"/>
                      </a:lnTo>
                      <a:lnTo>
                        <a:pt x="4201857" y="228665"/>
                      </a:lnTo>
                      <a:lnTo>
                        <a:pt x="0" y="228665"/>
                      </a:lnTo>
                      <a:lnTo>
                        <a:pt x="0" y="437603"/>
                      </a:lnTo>
                      <a:lnTo>
                        <a:pt x="4201567" y="437603"/>
                      </a:lnTo>
                      <a:lnTo>
                        <a:pt x="3973237" y="665948"/>
                      </a:lnTo>
                      <a:lnTo>
                        <a:pt x="3973237" y="666268"/>
                      </a:lnTo>
                      <a:lnTo>
                        <a:pt x="4268387" y="666268"/>
                      </a:lnTo>
                      <a:lnTo>
                        <a:pt x="4601666" y="332989"/>
                      </a:lnTo>
                      <a:close/>
                    </a:path>
                  </a:pathLst>
                </a:custGeom>
                <a:gradFill>
                  <a:gsLst>
                    <a:gs pos="71000">
                      <a:srgbClr val="70C8CA">
                        <a:alpha val="88000"/>
                      </a:srgbClr>
                    </a:gs>
                    <a:gs pos="100000">
                      <a:schemeClr val="accent3">
                        <a:alpha val="78000"/>
                      </a:schemeClr>
                    </a:gs>
                    <a:gs pos="0">
                      <a:schemeClr val="accent3">
                        <a:lumMod val="20000"/>
                        <a:lumOff val="80000"/>
                        <a:alpha val="0"/>
                      </a:schemeClr>
                    </a:gs>
                  </a:gsLst>
                  <a:lin ang="0" scaled="1"/>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s-ES"/>
                </a:p>
              </p:txBody>
            </p:sp>
            <p:sp>
              <p:nvSpPr>
                <p:cNvPr id="11" name="Forma libre: forma 10">
                  <a:extLst>
                    <a:ext uri="{FF2B5EF4-FFF2-40B4-BE49-F238E27FC236}">
                      <a16:creationId xmlns:a16="http://schemas.microsoft.com/office/drawing/2014/main" id="{2DA67ACB-3DD0-828D-6519-71D507A21D19}"/>
                    </a:ext>
                  </a:extLst>
                </p:cNvPr>
                <p:cNvSpPr/>
                <p:nvPr/>
              </p:nvSpPr>
              <p:spPr>
                <a:xfrm>
                  <a:off x="2521731" y="2618770"/>
                  <a:ext cx="9612455" cy="2122290"/>
                </a:xfrm>
                <a:custGeom>
                  <a:avLst/>
                  <a:gdLst>
                    <a:gd name="connsiteX0" fmla="*/ 8551646 w 9612456"/>
                    <a:gd name="connsiteY0" fmla="*/ 0 h 2122290"/>
                    <a:gd name="connsiteX1" fmla="*/ 7610701 w 9612456"/>
                    <a:gd name="connsiteY1" fmla="*/ 0 h 2122290"/>
                    <a:gd name="connsiteX2" fmla="*/ 7610701 w 9612456"/>
                    <a:gd name="connsiteY2" fmla="*/ 198 h 2122290"/>
                    <a:gd name="connsiteX3" fmla="*/ 8338856 w 9612456"/>
                    <a:gd name="connsiteY3" fmla="*/ 728354 h 2122290"/>
                    <a:gd name="connsiteX4" fmla="*/ 0 w 9612456"/>
                    <a:gd name="connsiteY4" fmla="*/ 728354 h 2122290"/>
                    <a:gd name="connsiteX5" fmla="*/ 68418 w 9612456"/>
                    <a:gd name="connsiteY5" fmla="*/ 1393876 h 2122290"/>
                    <a:gd name="connsiteX6" fmla="*/ 8337989 w 9612456"/>
                    <a:gd name="connsiteY6" fmla="*/ 1393876 h 2122290"/>
                    <a:gd name="connsiteX7" fmla="*/ 7610715 w 9612456"/>
                    <a:gd name="connsiteY7" fmla="*/ 2121195 h 2122290"/>
                    <a:gd name="connsiteX8" fmla="*/ 7610715 w 9612456"/>
                    <a:gd name="connsiteY8" fmla="*/ 2122291 h 2122290"/>
                    <a:gd name="connsiteX9" fmla="*/ 8550854 w 9612456"/>
                    <a:gd name="connsiteY9" fmla="*/ 2122291 h 2122290"/>
                    <a:gd name="connsiteX10" fmla="*/ 9612456 w 9612456"/>
                    <a:gd name="connsiteY10" fmla="*/ 1060704 h 2122290"/>
                    <a:gd name="connsiteX11" fmla="*/ 8551646 w 9612456"/>
                    <a:gd name="connsiteY11" fmla="*/ 15 h 2122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12456" h="2122290">
                      <a:moveTo>
                        <a:pt x="8551646" y="0"/>
                      </a:moveTo>
                      <a:lnTo>
                        <a:pt x="7610701" y="0"/>
                      </a:lnTo>
                      <a:lnTo>
                        <a:pt x="7610701" y="198"/>
                      </a:lnTo>
                      <a:lnTo>
                        <a:pt x="8338856" y="728354"/>
                      </a:lnTo>
                      <a:lnTo>
                        <a:pt x="0" y="728354"/>
                      </a:lnTo>
                      <a:cubicBezTo>
                        <a:pt x="25845" y="949636"/>
                        <a:pt x="46241" y="1171924"/>
                        <a:pt x="68418" y="1393876"/>
                      </a:cubicBezTo>
                      <a:lnTo>
                        <a:pt x="8337989" y="1393876"/>
                      </a:lnTo>
                      <a:lnTo>
                        <a:pt x="7610715" y="2121195"/>
                      </a:lnTo>
                      <a:lnTo>
                        <a:pt x="7610715" y="2122291"/>
                      </a:lnTo>
                      <a:lnTo>
                        <a:pt x="8550854" y="2122291"/>
                      </a:lnTo>
                      <a:lnTo>
                        <a:pt x="9612456" y="1060704"/>
                      </a:lnTo>
                      <a:lnTo>
                        <a:pt x="8551646" y="15"/>
                      </a:lnTo>
                      <a:close/>
                    </a:path>
                  </a:pathLst>
                </a:custGeom>
                <a:gradFill>
                  <a:gsLst>
                    <a:gs pos="71000">
                      <a:srgbClr val="70C8CA">
                        <a:alpha val="88000"/>
                      </a:srgbClr>
                    </a:gs>
                    <a:gs pos="100000">
                      <a:schemeClr val="accent3">
                        <a:alpha val="78000"/>
                      </a:schemeClr>
                    </a:gs>
                    <a:gs pos="0">
                      <a:schemeClr val="accent3">
                        <a:lumMod val="20000"/>
                        <a:lumOff val="80000"/>
                        <a:alpha val="0"/>
                      </a:schemeClr>
                    </a:gs>
                  </a:gsLst>
                  <a:lin ang="0" scaled="1"/>
                </a:gradFill>
                <a:ln w="0" cap="flat">
                  <a:noFill/>
                  <a:prstDash val="solid"/>
                  <a:miter/>
                </a:ln>
              </p:spPr>
              <p:txBody>
                <a:bodyPr wrap="square" rtlCol="0" anchor="ctr">
                  <a:noAutofit/>
                </a:bodyPr>
                <a:lstStyle/>
                <a:p>
                  <a:endParaRPr lang="es-ES"/>
                </a:p>
              </p:txBody>
            </p:sp>
          </p:grpSp>
          <p:sp>
            <p:nvSpPr>
              <p:cNvPr id="7" name="Forma libre: forma 6">
                <a:extLst>
                  <a:ext uri="{FF2B5EF4-FFF2-40B4-BE49-F238E27FC236}">
                    <a16:creationId xmlns:a16="http://schemas.microsoft.com/office/drawing/2014/main" id="{11376765-A7AC-59BE-235F-15CD1AB3BE26}"/>
                  </a:ext>
                </a:extLst>
              </p:cNvPr>
              <p:cNvSpPr/>
              <p:nvPr/>
            </p:nvSpPr>
            <p:spPr>
              <a:xfrm>
                <a:off x="761" y="3189566"/>
                <a:ext cx="5244973" cy="552607"/>
              </a:xfrm>
              <a:custGeom>
                <a:avLst/>
                <a:gdLst>
                  <a:gd name="connsiteX0" fmla="*/ 7805848 w 7805848"/>
                  <a:gd name="connsiteY0" fmla="*/ 411058 h 822419"/>
                  <a:gd name="connsiteX1" fmla="*/ 7394745 w 7805848"/>
                  <a:gd name="connsiteY1" fmla="*/ 0 h 822419"/>
                  <a:gd name="connsiteX2" fmla="*/ 7030127 w 7805848"/>
                  <a:gd name="connsiteY2" fmla="*/ 0 h 822419"/>
                  <a:gd name="connsiteX3" fmla="*/ 7030127 w 7805848"/>
                  <a:gd name="connsiteY3" fmla="*/ 76 h 822419"/>
                  <a:gd name="connsiteX4" fmla="*/ 7312308 w 7805848"/>
                  <a:gd name="connsiteY4" fmla="*/ 282258 h 822419"/>
                  <a:gd name="connsiteX5" fmla="*/ 0 w 7805848"/>
                  <a:gd name="connsiteY5" fmla="*/ 282258 h 822419"/>
                  <a:gd name="connsiteX6" fmla="*/ 0 w 7805848"/>
                  <a:gd name="connsiteY6" fmla="*/ 540177 h 822419"/>
                  <a:gd name="connsiteX7" fmla="*/ 7311973 w 7805848"/>
                  <a:gd name="connsiteY7" fmla="*/ 540177 h 822419"/>
                  <a:gd name="connsiteX8" fmla="*/ 7030127 w 7805848"/>
                  <a:gd name="connsiteY8" fmla="*/ 821994 h 822419"/>
                  <a:gd name="connsiteX9" fmla="*/ 7030127 w 7805848"/>
                  <a:gd name="connsiteY9" fmla="*/ 822420 h 822419"/>
                  <a:gd name="connsiteX10" fmla="*/ 7394456 w 7805848"/>
                  <a:gd name="connsiteY10" fmla="*/ 822420 h 822419"/>
                  <a:gd name="connsiteX11" fmla="*/ 7805848 w 7805848"/>
                  <a:gd name="connsiteY11" fmla="*/ 411058 h 82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05848" h="822419">
                    <a:moveTo>
                      <a:pt x="7805848" y="411058"/>
                    </a:moveTo>
                    <a:lnTo>
                      <a:pt x="7394745" y="0"/>
                    </a:lnTo>
                    <a:lnTo>
                      <a:pt x="7030127" y="0"/>
                    </a:lnTo>
                    <a:lnTo>
                      <a:pt x="7030127" y="76"/>
                    </a:lnTo>
                    <a:lnTo>
                      <a:pt x="7312308" y="282258"/>
                    </a:lnTo>
                    <a:lnTo>
                      <a:pt x="0" y="282258"/>
                    </a:lnTo>
                    <a:lnTo>
                      <a:pt x="0" y="540177"/>
                    </a:lnTo>
                    <a:lnTo>
                      <a:pt x="7311973" y="540177"/>
                    </a:lnTo>
                    <a:lnTo>
                      <a:pt x="7030127" y="821994"/>
                    </a:lnTo>
                    <a:lnTo>
                      <a:pt x="7030127" y="822420"/>
                    </a:lnTo>
                    <a:lnTo>
                      <a:pt x="7394456" y="822420"/>
                    </a:lnTo>
                    <a:lnTo>
                      <a:pt x="7805848" y="411058"/>
                    </a:lnTo>
                    <a:close/>
                  </a:path>
                </a:pathLst>
              </a:custGeom>
              <a:gradFill>
                <a:gsLst>
                  <a:gs pos="74000">
                    <a:schemeClr val="accent3">
                      <a:alpha val="58000"/>
                    </a:schemeClr>
                  </a:gs>
                  <a:gs pos="0">
                    <a:schemeClr val="accent3">
                      <a:lumMod val="20000"/>
                      <a:lumOff val="80000"/>
                      <a:alpha val="0"/>
                    </a:schemeClr>
                  </a:gs>
                </a:gsLst>
                <a:lin ang="1500000" scaled="0"/>
              </a:gradFill>
              <a:ln w="0" cap="flat">
                <a:noFill/>
                <a:prstDash val="solid"/>
                <a:miter/>
              </a:ln>
            </p:spPr>
            <p:txBody>
              <a:bodyPr wrap="square" rtlCol="0" anchor="ctr">
                <a:noAutofit/>
              </a:bodyPr>
              <a:lstStyle/>
              <a:p>
                <a:endParaRPr lang="es-ES"/>
              </a:p>
            </p:txBody>
          </p:sp>
        </p:grpSp>
      </p:grpSp>
      <p:sp>
        <p:nvSpPr>
          <p:cNvPr id="15" name="CuadroTexto 14">
            <a:extLst>
              <a:ext uri="{FF2B5EF4-FFF2-40B4-BE49-F238E27FC236}">
                <a16:creationId xmlns:a16="http://schemas.microsoft.com/office/drawing/2014/main" id="{25D0A8FC-3E66-74CA-AF19-81467202D7F9}"/>
              </a:ext>
            </a:extLst>
          </p:cNvPr>
          <p:cNvSpPr txBox="1"/>
          <p:nvPr userDrawn="1"/>
        </p:nvSpPr>
        <p:spPr>
          <a:xfrm>
            <a:off x="9991726" y="355940"/>
            <a:ext cx="1510666" cy="246221"/>
          </a:xfrm>
          <a:prstGeom prst="rect">
            <a:avLst/>
          </a:prstGeom>
          <a:noFill/>
        </p:spPr>
        <p:txBody>
          <a:bodyPr wrap="square" rtlCol="0">
            <a:spAutoFit/>
          </a:bodyPr>
          <a:lstStyle/>
          <a:p>
            <a:pPr algn="r"/>
            <a:r>
              <a:rPr lang="es-ES" sz="1000" dirty="0">
                <a:solidFill>
                  <a:schemeClr val="accent3"/>
                </a:solidFill>
              </a:rPr>
              <a:t>SISTEMA DE AYUDA</a:t>
            </a:r>
          </a:p>
        </p:txBody>
      </p:sp>
      <p:grpSp>
        <p:nvGrpSpPr>
          <p:cNvPr id="19" name="Grupo 18">
            <a:extLst>
              <a:ext uri="{FF2B5EF4-FFF2-40B4-BE49-F238E27FC236}">
                <a16:creationId xmlns:a16="http://schemas.microsoft.com/office/drawing/2014/main" id="{0CE2D10F-D03D-2099-8FEE-B0EE41EE229A}"/>
              </a:ext>
            </a:extLst>
          </p:cNvPr>
          <p:cNvGrpSpPr/>
          <p:nvPr userDrawn="1"/>
        </p:nvGrpSpPr>
        <p:grpSpPr>
          <a:xfrm>
            <a:off x="7923438" y="-76200"/>
            <a:ext cx="2259100" cy="714375"/>
            <a:chOff x="7818350" y="-76200"/>
            <a:chExt cx="2259100" cy="714375"/>
          </a:xfrm>
        </p:grpSpPr>
        <p:grpSp>
          <p:nvGrpSpPr>
            <p:cNvPr id="20" name="Grupo 19">
              <a:extLst>
                <a:ext uri="{FF2B5EF4-FFF2-40B4-BE49-F238E27FC236}">
                  <a16:creationId xmlns:a16="http://schemas.microsoft.com/office/drawing/2014/main" id="{7B9346DA-45BF-645E-F1C5-A4D6F5852DFD}"/>
                </a:ext>
              </a:extLst>
            </p:cNvPr>
            <p:cNvGrpSpPr/>
            <p:nvPr/>
          </p:nvGrpSpPr>
          <p:grpSpPr>
            <a:xfrm>
              <a:off x="9243603" y="367492"/>
              <a:ext cx="694081" cy="196087"/>
              <a:chOff x="3001619" y="-635511"/>
              <a:chExt cx="835493" cy="236038"/>
            </a:xfrm>
          </p:grpSpPr>
          <p:sp>
            <p:nvSpPr>
              <p:cNvPr id="26" name="Elipse 25">
                <a:extLst>
                  <a:ext uri="{FF2B5EF4-FFF2-40B4-BE49-F238E27FC236}">
                    <a16:creationId xmlns:a16="http://schemas.microsoft.com/office/drawing/2014/main" id="{F130B9A1-E6BC-119C-2526-CAA814325E21}"/>
                  </a:ext>
                </a:extLst>
              </p:cNvPr>
              <p:cNvSpPr/>
              <p:nvPr/>
            </p:nvSpPr>
            <p:spPr>
              <a:xfrm>
                <a:off x="3001619" y="-635511"/>
                <a:ext cx="236038" cy="236038"/>
              </a:xfrm>
              <a:prstGeom prst="ellipse">
                <a:avLst/>
              </a:prstGeom>
              <a:no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s-ES" sz="1000" dirty="0">
                    <a:solidFill>
                      <a:schemeClr val="bg2">
                        <a:lumMod val="75000"/>
                      </a:schemeClr>
                    </a:solidFill>
                  </a:rPr>
                  <a:t>1</a:t>
                </a:r>
              </a:p>
            </p:txBody>
          </p:sp>
          <p:sp>
            <p:nvSpPr>
              <p:cNvPr id="30" name="Elipse 29">
                <a:extLst>
                  <a:ext uri="{FF2B5EF4-FFF2-40B4-BE49-F238E27FC236}">
                    <a16:creationId xmlns:a16="http://schemas.microsoft.com/office/drawing/2014/main" id="{3705ECEC-A09D-B2CD-C574-63A1AF41A22D}"/>
                  </a:ext>
                </a:extLst>
              </p:cNvPr>
              <p:cNvSpPr/>
              <p:nvPr/>
            </p:nvSpPr>
            <p:spPr>
              <a:xfrm>
                <a:off x="3301346" y="-635511"/>
                <a:ext cx="236038" cy="2360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s-ES" sz="1000" b="1" dirty="0">
                    <a:solidFill>
                      <a:schemeClr val="tx1"/>
                    </a:solidFill>
                    <a:latin typeface="+mj-lt"/>
                  </a:rPr>
                  <a:t>2</a:t>
                </a:r>
              </a:p>
            </p:txBody>
          </p:sp>
          <p:sp>
            <p:nvSpPr>
              <p:cNvPr id="32" name="Elipse 31">
                <a:extLst>
                  <a:ext uri="{FF2B5EF4-FFF2-40B4-BE49-F238E27FC236}">
                    <a16:creationId xmlns:a16="http://schemas.microsoft.com/office/drawing/2014/main" id="{2DC12723-0F9D-430A-192A-12F4150C0249}"/>
                  </a:ext>
                </a:extLst>
              </p:cNvPr>
              <p:cNvSpPr/>
              <p:nvPr/>
            </p:nvSpPr>
            <p:spPr>
              <a:xfrm>
                <a:off x="3601074" y="-635511"/>
                <a:ext cx="236038" cy="236038"/>
              </a:xfrm>
              <a:prstGeom prst="ellipse">
                <a:avLst/>
              </a:prstGeom>
              <a:no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s-ES" sz="1000" dirty="0">
                    <a:solidFill>
                      <a:schemeClr val="bg2">
                        <a:lumMod val="75000"/>
                      </a:schemeClr>
                    </a:solidFill>
                  </a:rPr>
                  <a:t>3</a:t>
                </a:r>
              </a:p>
            </p:txBody>
          </p:sp>
        </p:grpSp>
        <p:sp>
          <p:nvSpPr>
            <p:cNvPr id="21" name="CuadroTexto 20">
              <a:extLst>
                <a:ext uri="{FF2B5EF4-FFF2-40B4-BE49-F238E27FC236}">
                  <a16:creationId xmlns:a16="http://schemas.microsoft.com/office/drawing/2014/main" id="{B8F32B9C-6CAE-8B1C-37F8-FA55BFE4AB49}"/>
                </a:ext>
              </a:extLst>
            </p:cNvPr>
            <p:cNvSpPr txBox="1"/>
            <p:nvPr/>
          </p:nvSpPr>
          <p:spPr>
            <a:xfrm>
              <a:off x="7818350" y="355940"/>
              <a:ext cx="1422185" cy="246221"/>
            </a:xfrm>
            <a:prstGeom prst="rect">
              <a:avLst/>
            </a:prstGeom>
            <a:noFill/>
          </p:spPr>
          <p:txBody>
            <a:bodyPr wrap="none" rtlCol="0">
              <a:spAutoFit/>
            </a:bodyPr>
            <a:lstStyle/>
            <a:p>
              <a:pPr algn="r"/>
              <a:r>
                <a:rPr lang="es-ES" sz="1000" dirty="0"/>
                <a:t>INFORME PROGRESO</a:t>
              </a:r>
            </a:p>
          </p:txBody>
        </p:sp>
        <p:cxnSp>
          <p:nvCxnSpPr>
            <p:cNvPr id="22" name="Conector recto 21">
              <a:extLst>
                <a:ext uri="{FF2B5EF4-FFF2-40B4-BE49-F238E27FC236}">
                  <a16:creationId xmlns:a16="http://schemas.microsoft.com/office/drawing/2014/main" id="{3603E698-A250-0647-7B6F-901457B824AD}"/>
                </a:ext>
              </a:extLst>
            </p:cNvPr>
            <p:cNvCxnSpPr/>
            <p:nvPr/>
          </p:nvCxnSpPr>
          <p:spPr>
            <a:xfrm>
              <a:off x="10077450" y="-76200"/>
              <a:ext cx="0" cy="714375"/>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pic>
        <p:nvPicPr>
          <p:cNvPr id="17" name="Gráfico 16">
            <a:extLst>
              <a:ext uri="{FF2B5EF4-FFF2-40B4-BE49-F238E27FC236}">
                <a16:creationId xmlns:a16="http://schemas.microsoft.com/office/drawing/2014/main" id="{D660D91F-BBB2-4055-3306-D454B52CB6BE}"/>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1522075" y="320070"/>
            <a:ext cx="276225" cy="276225"/>
          </a:xfrm>
          <a:prstGeom prst="rect">
            <a:avLst/>
          </a:prstGeom>
        </p:spPr>
      </p:pic>
    </p:spTree>
    <p:extLst>
      <p:ext uri="{BB962C8B-B14F-4D97-AF65-F5344CB8AC3E}">
        <p14:creationId xmlns:p14="http://schemas.microsoft.com/office/powerpoint/2010/main" val="13906912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ROCESOS INTERNOS">
    <p:spTree>
      <p:nvGrpSpPr>
        <p:cNvPr id="1" name=""/>
        <p:cNvGrpSpPr/>
        <p:nvPr/>
      </p:nvGrpSpPr>
      <p:grpSpPr>
        <a:xfrm>
          <a:off x="0" y="0"/>
          <a:ext cx="0" cy="0"/>
          <a:chOff x="0" y="0"/>
          <a:chExt cx="0" cy="0"/>
        </a:xfrm>
      </p:grpSpPr>
      <p:sp>
        <p:nvSpPr>
          <p:cNvPr id="31" name="Forma libre: forma 30">
            <a:extLst>
              <a:ext uri="{FF2B5EF4-FFF2-40B4-BE49-F238E27FC236}">
                <a16:creationId xmlns:a16="http://schemas.microsoft.com/office/drawing/2014/main" id="{F29951C3-DDCE-04F7-DC76-462C5951E859}"/>
              </a:ext>
            </a:extLst>
          </p:cNvPr>
          <p:cNvSpPr/>
          <p:nvPr userDrawn="1"/>
        </p:nvSpPr>
        <p:spPr>
          <a:xfrm rot="20700000">
            <a:off x="7205357" y="6520569"/>
            <a:ext cx="5307954" cy="1978980"/>
          </a:xfrm>
          <a:custGeom>
            <a:avLst/>
            <a:gdLst>
              <a:gd name="connsiteX0" fmla="*/ 594699 w 5307954"/>
              <a:gd name="connsiteY0" fmla="*/ 1238343 h 1978980"/>
              <a:gd name="connsiteX1" fmla="*/ 417528 w 5307954"/>
              <a:gd name="connsiteY1" fmla="*/ 1899552 h 1978980"/>
              <a:gd name="connsiteX2" fmla="*/ 393721 w 5307954"/>
              <a:gd name="connsiteY2" fmla="*/ 1917349 h 1978980"/>
              <a:gd name="connsiteX3" fmla="*/ 316520 w 5307954"/>
              <a:gd name="connsiteY3" fmla="*/ 1978980 h 1978980"/>
              <a:gd name="connsiteX4" fmla="*/ 0 w 5307954"/>
              <a:gd name="connsiteY4" fmla="*/ 1246124 h 1978980"/>
              <a:gd name="connsiteX5" fmla="*/ 126925 w 5307954"/>
              <a:gd name="connsiteY5" fmla="*/ 1245382 h 1978980"/>
              <a:gd name="connsiteX6" fmla="*/ 575933 w 5307954"/>
              <a:gd name="connsiteY6" fmla="*/ 1239601 h 1978980"/>
              <a:gd name="connsiteX7" fmla="*/ 5307954 w 5307954"/>
              <a:gd name="connsiteY7" fmla="*/ 97440 h 1978980"/>
              <a:gd name="connsiteX8" fmla="*/ 5075924 w 5307954"/>
              <a:gd name="connsiteY8" fmla="*/ 963387 h 1978980"/>
              <a:gd name="connsiteX9" fmla="*/ 2998542 w 5307954"/>
              <a:gd name="connsiteY9" fmla="*/ 406754 h 1978980"/>
              <a:gd name="connsiteX10" fmla="*/ 3131013 w 5307954"/>
              <a:gd name="connsiteY10" fmla="*/ 344724 h 1978980"/>
              <a:gd name="connsiteX11" fmla="*/ 4882838 w 5307954"/>
              <a:gd name="connsiteY11" fmla="*/ 18278 h 1978980"/>
              <a:gd name="connsiteX12" fmla="*/ 5155855 w 5307954"/>
              <a:gd name="connsiteY12" fmla="*/ 61460 h 197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07954" h="1978980">
                <a:moveTo>
                  <a:pt x="594699" y="1238343"/>
                </a:moveTo>
                <a:lnTo>
                  <a:pt x="417528" y="1899552"/>
                </a:lnTo>
                <a:lnTo>
                  <a:pt x="393721" y="1917349"/>
                </a:lnTo>
                <a:cubicBezTo>
                  <a:pt x="343434" y="1955839"/>
                  <a:pt x="316520" y="1978980"/>
                  <a:pt x="316520" y="1978980"/>
                </a:cubicBezTo>
                <a:lnTo>
                  <a:pt x="0" y="1246124"/>
                </a:lnTo>
                <a:lnTo>
                  <a:pt x="126925" y="1245382"/>
                </a:lnTo>
                <a:cubicBezTo>
                  <a:pt x="311383" y="1242242"/>
                  <a:pt x="445405" y="1245089"/>
                  <a:pt x="575933" y="1239601"/>
                </a:cubicBezTo>
                <a:close/>
                <a:moveTo>
                  <a:pt x="5307954" y="97440"/>
                </a:moveTo>
                <a:lnTo>
                  <a:pt x="5075924" y="963387"/>
                </a:lnTo>
                <a:lnTo>
                  <a:pt x="2998542" y="406754"/>
                </a:lnTo>
                <a:lnTo>
                  <a:pt x="3131013" y="344724"/>
                </a:lnTo>
                <a:cubicBezTo>
                  <a:pt x="3658898" y="110059"/>
                  <a:pt x="4193048" y="-57068"/>
                  <a:pt x="4882838" y="18278"/>
                </a:cubicBezTo>
                <a:cubicBezTo>
                  <a:pt x="4969063" y="27697"/>
                  <a:pt x="5060328" y="42291"/>
                  <a:pt x="5155855" y="61460"/>
                </a:cubicBezTo>
                <a:close/>
              </a:path>
            </a:pathLst>
          </a:custGeom>
          <a:gradFill flip="none" rotWithShape="1">
            <a:gsLst>
              <a:gs pos="96000">
                <a:schemeClr val="accent5">
                  <a:lumMod val="20000"/>
                  <a:lumOff val="80000"/>
                </a:schemeClr>
              </a:gs>
              <a:gs pos="55000">
                <a:srgbClr val="70C8CA">
                  <a:alpha val="22000"/>
                </a:srgbClr>
              </a:gs>
              <a:gs pos="1000">
                <a:schemeClr val="accent3">
                  <a:lumMod val="20000"/>
                  <a:lumOff val="80000"/>
                  <a:alpha val="0"/>
                </a:schemeClr>
              </a:gs>
            </a:gsLst>
            <a:lin ang="0" scaled="1"/>
            <a:tileRect/>
          </a:gradFill>
          <a:ln w="0" cap="flat">
            <a:noFill/>
            <a:prstDash val="solid"/>
            <a:miter/>
          </a:ln>
        </p:spPr>
        <p:txBody>
          <a:bodyPr wrap="square" rtlCol="0" anchor="ctr">
            <a:noAutofit/>
          </a:bodyPr>
          <a:lstStyle/>
          <a:p>
            <a:endParaRPr lang="es-ES"/>
          </a:p>
        </p:txBody>
      </p:sp>
      <p:grpSp>
        <p:nvGrpSpPr>
          <p:cNvPr id="23" name="Grupo 22">
            <a:extLst>
              <a:ext uri="{FF2B5EF4-FFF2-40B4-BE49-F238E27FC236}">
                <a16:creationId xmlns:a16="http://schemas.microsoft.com/office/drawing/2014/main" id="{35EBB3C8-C5BF-44E7-AF5F-68F28F734E29}"/>
              </a:ext>
            </a:extLst>
          </p:cNvPr>
          <p:cNvGrpSpPr/>
          <p:nvPr userDrawn="1"/>
        </p:nvGrpSpPr>
        <p:grpSpPr>
          <a:xfrm>
            <a:off x="11219524" y="6216365"/>
            <a:ext cx="578776" cy="245359"/>
            <a:chOff x="6603804" y="6433081"/>
            <a:chExt cx="1596330" cy="676727"/>
          </a:xfrm>
        </p:grpSpPr>
        <p:sp>
          <p:nvSpPr>
            <p:cNvPr id="24" name="Forma libre: forma 23">
              <a:extLst>
                <a:ext uri="{FF2B5EF4-FFF2-40B4-BE49-F238E27FC236}">
                  <a16:creationId xmlns:a16="http://schemas.microsoft.com/office/drawing/2014/main" id="{B0054F7B-1C29-918F-1009-55DFD4DD7C87}"/>
                </a:ext>
              </a:extLst>
            </p:cNvPr>
            <p:cNvSpPr/>
            <p:nvPr/>
          </p:nvSpPr>
          <p:spPr>
            <a:xfrm>
              <a:off x="6603804" y="6434041"/>
              <a:ext cx="389701" cy="675767"/>
            </a:xfrm>
            <a:custGeom>
              <a:avLst/>
              <a:gdLst>
                <a:gd name="connsiteX0" fmla="*/ 160306 w 207740"/>
                <a:gd name="connsiteY0" fmla="*/ 0 h 360235"/>
                <a:gd name="connsiteX1" fmla="*/ 207740 w 207740"/>
                <a:gd name="connsiteY1" fmla="*/ 0 h 360235"/>
                <a:gd name="connsiteX2" fmla="*/ 207740 w 207740"/>
                <a:gd name="connsiteY2" fmla="*/ 354425 h 360235"/>
                <a:gd name="connsiteX3" fmla="*/ 160306 w 207740"/>
                <a:gd name="connsiteY3" fmla="*/ 354425 h 360235"/>
                <a:gd name="connsiteX4" fmla="*/ 160306 w 207740"/>
                <a:gd name="connsiteY4" fmla="*/ 332994 h 360235"/>
                <a:gd name="connsiteX5" fmla="*/ 97155 w 207740"/>
                <a:gd name="connsiteY5" fmla="*/ 360236 h 360235"/>
                <a:gd name="connsiteX6" fmla="*/ 27527 w 207740"/>
                <a:gd name="connsiteY6" fmla="*/ 329565 h 360235"/>
                <a:gd name="connsiteX7" fmla="*/ 0 w 207740"/>
                <a:gd name="connsiteY7" fmla="*/ 251555 h 360235"/>
                <a:gd name="connsiteX8" fmla="*/ 27527 w 207740"/>
                <a:gd name="connsiteY8" fmla="*/ 175165 h 360235"/>
                <a:gd name="connsiteX9" fmla="*/ 96107 w 207740"/>
                <a:gd name="connsiteY9" fmla="*/ 144304 h 360235"/>
                <a:gd name="connsiteX10" fmla="*/ 160306 w 207740"/>
                <a:gd name="connsiteY10" fmla="*/ 173641 h 360235"/>
                <a:gd name="connsiteX11" fmla="*/ 160306 w 207740"/>
                <a:gd name="connsiteY11" fmla="*/ 0 h 360235"/>
                <a:gd name="connsiteX12" fmla="*/ 48197 w 207740"/>
                <a:gd name="connsiteY12" fmla="*/ 251555 h 360235"/>
                <a:gd name="connsiteX13" fmla="*/ 63913 w 207740"/>
                <a:gd name="connsiteY13" fmla="*/ 299371 h 360235"/>
                <a:gd name="connsiteX14" fmla="*/ 104585 w 207740"/>
                <a:gd name="connsiteY14" fmla="*/ 318040 h 360235"/>
                <a:gd name="connsiteX15" fmla="*/ 146971 w 207740"/>
                <a:gd name="connsiteY15" fmla="*/ 300038 h 360235"/>
                <a:gd name="connsiteX16" fmla="*/ 163163 w 207740"/>
                <a:gd name="connsiteY16" fmla="*/ 252603 h 360235"/>
                <a:gd name="connsiteX17" fmla="*/ 146971 w 207740"/>
                <a:gd name="connsiteY17" fmla="*/ 205169 h 360235"/>
                <a:gd name="connsiteX18" fmla="*/ 104966 w 207740"/>
                <a:gd name="connsiteY18" fmla="*/ 186881 h 360235"/>
                <a:gd name="connsiteX19" fmla="*/ 64294 w 207740"/>
                <a:gd name="connsiteY19" fmla="*/ 205359 h 360235"/>
                <a:gd name="connsiteX20" fmla="*/ 48101 w 207740"/>
                <a:gd name="connsiteY20" fmla="*/ 251555 h 36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7740" h="360235">
                  <a:moveTo>
                    <a:pt x="160306" y="0"/>
                  </a:moveTo>
                  <a:lnTo>
                    <a:pt x="207740" y="0"/>
                  </a:lnTo>
                  <a:lnTo>
                    <a:pt x="207740" y="354425"/>
                  </a:lnTo>
                  <a:lnTo>
                    <a:pt x="160306" y="354425"/>
                  </a:lnTo>
                  <a:lnTo>
                    <a:pt x="160306" y="332994"/>
                  </a:lnTo>
                  <a:cubicBezTo>
                    <a:pt x="141732" y="351187"/>
                    <a:pt x="120682" y="360236"/>
                    <a:pt x="97155" y="360236"/>
                  </a:cubicBezTo>
                  <a:cubicBezTo>
                    <a:pt x="69152" y="360236"/>
                    <a:pt x="45911" y="350044"/>
                    <a:pt x="27527" y="329565"/>
                  </a:cubicBezTo>
                  <a:cubicBezTo>
                    <a:pt x="9239" y="308705"/>
                    <a:pt x="0" y="282702"/>
                    <a:pt x="0" y="251555"/>
                  </a:cubicBezTo>
                  <a:cubicBezTo>
                    <a:pt x="0" y="220409"/>
                    <a:pt x="9144" y="195644"/>
                    <a:pt x="27527" y="175165"/>
                  </a:cubicBezTo>
                  <a:cubicBezTo>
                    <a:pt x="45720" y="154591"/>
                    <a:pt x="68580" y="144304"/>
                    <a:pt x="96107" y="144304"/>
                  </a:cubicBezTo>
                  <a:cubicBezTo>
                    <a:pt x="120015" y="144304"/>
                    <a:pt x="141446" y="154115"/>
                    <a:pt x="160306" y="173641"/>
                  </a:cubicBezTo>
                  <a:lnTo>
                    <a:pt x="160306" y="0"/>
                  </a:lnTo>
                  <a:close/>
                  <a:moveTo>
                    <a:pt x="48197" y="251555"/>
                  </a:moveTo>
                  <a:cubicBezTo>
                    <a:pt x="48197" y="271177"/>
                    <a:pt x="53435" y="287084"/>
                    <a:pt x="63913" y="299371"/>
                  </a:cubicBezTo>
                  <a:cubicBezTo>
                    <a:pt x="74676" y="311849"/>
                    <a:pt x="88202" y="318040"/>
                    <a:pt x="104585" y="318040"/>
                  </a:cubicBezTo>
                  <a:cubicBezTo>
                    <a:pt x="122111" y="318040"/>
                    <a:pt x="136208" y="312039"/>
                    <a:pt x="146971" y="300038"/>
                  </a:cubicBezTo>
                  <a:cubicBezTo>
                    <a:pt x="157734" y="287560"/>
                    <a:pt x="163163" y="271748"/>
                    <a:pt x="163163" y="252603"/>
                  </a:cubicBezTo>
                  <a:cubicBezTo>
                    <a:pt x="163163" y="233458"/>
                    <a:pt x="157734" y="217646"/>
                    <a:pt x="146971" y="205169"/>
                  </a:cubicBezTo>
                  <a:cubicBezTo>
                    <a:pt x="136208" y="192977"/>
                    <a:pt x="122206" y="186881"/>
                    <a:pt x="104966" y="186881"/>
                  </a:cubicBezTo>
                  <a:cubicBezTo>
                    <a:pt x="88773" y="186881"/>
                    <a:pt x="75152" y="193072"/>
                    <a:pt x="64294" y="205359"/>
                  </a:cubicBezTo>
                  <a:cubicBezTo>
                    <a:pt x="53531" y="217837"/>
                    <a:pt x="48101" y="233172"/>
                    <a:pt x="48101" y="251555"/>
                  </a:cubicBezTo>
                  <a:close/>
                </a:path>
              </a:pathLst>
            </a:custGeom>
            <a:solidFill>
              <a:schemeClr val="tx2"/>
            </a:solidFill>
            <a:ln w="0" cap="flat">
              <a:noFill/>
              <a:prstDash val="solid"/>
              <a:miter/>
            </a:ln>
          </p:spPr>
          <p:txBody>
            <a:bodyPr rtlCol="0" anchor="ctr"/>
            <a:lstStyle/>
            <a:p>
              <a:endParaRPr lang="es-ES"/>
            </a:p>
          </p:txBody>
        </p:sp>
        <p:sp>
          <p:nvSpPr>
            <p:cNvPr id="25" name="Forma libre: forma 24">
              <a:extLst>
                <a:ext uri="{FF2B5EF4-FFF2-40B4-BE49-F238E27FC236}">
                  <a16:creationId xmlns:a16="http://schemas.microsoft.com/office/drawing/2014/main" id="{BC5D7849-9336-8831-01D4-1E34EA98EDDD}"/>
                </a:ext>
              </a:extLst>
            </p:cNvPr>
            <p:cNvSpPr/>
            <p:nvPr/>
          </p:nvSpPr>
          <p:spPr>
            <a:xfrm>
              <a:off x="7027793" y="6498787"/>
              <a:ext cx="195674" cy="599409"/>
            </a:xfrm>
            <a:custGeom>
              <a:avLst/>
              <a:gdLst>
                <a:gd name="connsiteX0" fmla="*/ 68781 w 104309"/>
                <a:gd name="connsiteY0" fmla="*/ 110075 h 319530"/>
                <a:gd name="connsiteX1" fmla="*/ 104310 w 104309"/>
                <a:gd name="connsiteY1" fmla="*/ 311339 h 319530"/>
                <a:gd name="connsiteX2" fmla="*/ 57828 w 104309"/>
                <a:gd name="connsiteY2" fmla="*/ 319530 h 319530"/>
                <a:gd name="connsiteX3" fmla="*/ 22299 w 104309"/>
                <a:gd name="connsiteY3" fmla="*/ 118267 h 319530"/>
                <a:gd name="connsiteX4" fmla="*/ 68781 w 104309"/>
                <a:gd name="connsiteY4" fmla="*/ 110075 h 319530"/>
                <a:gd name="connsiteX5" fmla="*/ 487 w 104309"/>
                <a:gd name="connsiteY5" fmla="*/ 35876 h 319530"/>
                <a:gd name="connsiteX6" fmla="*/ 5631 w 104309"/>
                <a:gd name="connsiteY6" fmla="*/ 13206 h 319530"/>
                <a:gd name="connsiteX7" fmla="*/ 25347 w 104309"/>
                <a:gd name="connsiteY7" fmla="*/ 538 h 319530"/>
                <a:gd name="connsiteX8" fmla="*/ 48398 w 104309"/>
                <a:gd name="connsiteY8" fmla="*/ 5681 h 319530"/>
                <a:gd name="connsiteX9" fmla="*/ 61066 w 104309"/>
                <a:gd name="connsiteY9" fmla="*/ 25398 h 319530"/>
                <a:gd name="connsiteX10" fmla="*/ 55923 w 104309"/>
                <a:gd name="connsiteY10" fmla="*/ 48449 h 319530"/>
                <a:gd name="connsiteX11" fmla="*/ 36206 w 104309"/>
                <a:gd name="connsiteY11" fmla="*/ 61117 h 319530"/>
                <a:gd name="connsiteX12" fmla="*/ 13155 w 104309"/>
                <a:gd name="connsiteY12" fmla="*/ 56069 h 319530"/>
                <a:gd name="connsiteX13" fmla="*/ 487 w 104309"/>
                <a:gd name="connsiteY13" fmla="*/ 35971 h 319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4309" h="319530">
                  <a:moveTo>
                    <a:pt x="68781" y="110075"/>
                  </a:moveTo>
                  <a:lnTo>
                    <a:pt x="104310" y="311339"/>
                  </a:lnTo>
                  <a:lnTo>
                    <a:pt x="57828" y="319530"/>
                  </a:lnTo>
                  <a:lnTo>
                    <a:pt x="22299" y="118267"/>
                  </a:lnTo>
                  <a:lnTo>
                    <a:pt x="68781" y="110075"/>
                  </a:lnTo>
                  <a:close/>
                  <a:moveTo>
                    <a:pt x="487" y="35876"/>
                  </a:moveTo>
                  <a:cubicBezTo>
                    <a:pt x="-942" y="27779"/>
                    <a:pt x="773" y="20159"/>
                    <a:pt x="5631" y="13206"/>
                  </a:cubicBezTo>
                  <a:cubicBezTo>
                    <a:pt x="10488" y="6253"/>
                    <a:pt x="17061" y="2062"/>
                    <a:pt x="25347" y="538"/>
                  </a:cubicBezTo>
                  <a:cubicBezTo>
                    <a:pt x="33729" y="-986"/>
                    <a:pt x="41445" y="728"/>
                    <a:pt x="48398" y="5681"/>
                  </a:cubicBezTo>
                  <a:cubicBezTo>
                    <a:pt x="55351" y="10444"/>
                    <a:pt x="59542" y="17016"/>
                    <a:pt x="61066" y="25398"/>
                  </a:cubicBezTo>
                  <a:cubicBezTo>
                    <a:pt x="62590" y="33780"/>
                    <a:pt x="60876" y="41495"/>
                    <a:pt x="55923" y="48449"/>
                  </a:cubicBezTo>
                  <a:cubicBezTo>
                    <a:pt x="51160" y="55402"/>
                    <a:pt x="44588" y="59593"/>
                    <a:pt x="36206" y="61117"/>
                  </a:cubicBezTo>
                  <a:cubicBezTo>
                    <a:pt x="27824" y="62641"/>
                    <a:pt x="20109" y="60926"/>
                    <a:pt x="13155" y="56069"/>
                  </a:cubicBezTo>
                  <a:cubicBezTo>
                    <a:pt x="6202" y="51211"/>
                    <a:pt x="1916" y="44448"/>
                    <a:pt x="487" y="35971"/>
                  </a:cubicBezTo>
                  <a:close/>
                </a:path>
              </a:pathLst>
            </a:custGeom>
            <a:solidFill>
              <a:schemeClr val="accent1"/>
            </a:solidFill>
            <a:ln w="0" cap="flat">
              <a:noFill/>
              <a:prstDash val="solid"/>
              <a:miter/>
            </a:ln>
          </p:spPr>
          <p:txBody>
            <a:bodyPr rtlCol="0" anchor="ctr"/>
            <a:lstStyle/>
            <a:p>
              <a:endParaRPr lang="es-ES"/>
            </a:p>
          </p:txBody>
        </p:sp>
        <p:sp>
          <p:nvSpPr>
            <p:cNvPr id="27" name="Forma libre: forma 26">
              <a:extLst>
                <a:ext uri="{FF2B5EF4-FFF2-40B4-BE49-F238E27FC236}">
                  <a16:creationId xmlns:a16="http://schemas.microsoft.com/office/drawing/2014/main" id="{C3EE44E6-DE3E-1CE9-F453-FA5242990AA2}"/>
                </a:ext>
              </a:extLst>
            </p:cNvPr>
            <p:cNvSpPr/>
            <p:nvPr/>
          </p:nvSpPr>
          <p:spPr>
            <a:xfrm rot="20520000">
              <a:off x="7253054" y="6433081"/>
              <a:ext cx="88625" cy="664868"/>
            </a:xfrm>
            <a:custGeom>
              <a:avLst/>
              <a:gdLst>
                <a:gd name="connsiteX0" fmla="*/ 0 w 47244"/>
                <a:gd name="connsiteY0" fmla="*/ 0 h 354425"/>
                <a:gd name="connsiteX1" fmla="*/ 47244 w 47244"/>
                <a:gd name="connsiteY1" fmla="*/ 0 h 354425"/>
                <a:gd name="connsiteX2" fmla="*/ 47244 w 47244"/>
                <a:gd name="connsiteY2" fmla="*/ 354425 h 354425"/>
                <a:gd name="connsiteX3" fmla="*/ 0 w 47244"/>
                <a:gd name="connsiteY3" fmla="*/ 354425 h 354425"/>
              </a:gdLst>
              <a:ahLst/>
              <a:cxnLst>
                <a:cxn ang="0">
                  <a:pos x="connsiteX0" y="connsiteY0"/>
                </a:cxn>
                <a:cxn ang="0">
                  <a:pos x="connsiteX1" y="connsiteY1"/>
                </a:cxn>
                <a:cxn ang="0">
                  <a:pos x="connsiteX2" y="connsiteY2"/>
                </a:cxn>
                <a:cxn ang="0">
                  <a:pos x="connsiteX3" y="connsiteY3"/>
                </a:cxn>
              </a:cxnLst>
              <a:rect l="l" t="t" r="r" b="b"/>
              <a:pathLst>
                <a:path w="47244" h="354425">
                  <a:moveTo>
                    <a:pt x="0" y="0"/>
                  </a:moveTo>
                  <a:lnTo>
                    <a:pt x="47244" y="0"/>
                  </a:lnTo>
                  <a:lnTo>
                    <a:pt x="47244" y="354425"/>
                  </a:lnTo>
                  <a:lnTo>
                    <a:pt x="0" y="354425"/>
                  </a:lnTo>
                  <a:close/>
                </a:path>
              </a:pathLst>
            </a:custGeom>
            <a:solidFill>
              <a:schemeClr val="accent5"/>
            </a:solidFill>
            <a:ln w="0" cap="flat">
              <a:noFill/>
              <a:prstDash val="solid"/>
              <a:miter/>
            </a:ln>
          </p:spPr>
          <p:txBody>
            <a:bodyPr rtlCol="0" anchor="ctr"/>
            <a:lstStyle/>
            <a:p>
              <a:endParaRPr lang="es-ES"/>
            </a:p>
          </p:txBody>
        </p:sp>
        <p:sp>
          <p:nvSpPr>
            <p:cNvPr id="28" name="Forma libre: forma 27">
              <a:extLst>
                <a:ext uri="{FF2B5EF4-FFF2-40B4-BE49-F238E27FC236}">
                  <a16:creationId xmlns:a16="http://schemas.microsoft.com/office/drawing/2014/main" id="{F6E5B3AC-99C1-C311-C4E5-F6CCAFCD69F3}"/>
                </a:ext>
              </a:extLst>
            </p:cNvPr>
            <p:cNvSpPr/>
            <p:nvPr/>
          </p:nvSpPr>
          <p:spPr>
            <a:xfrm>
              <a:off x="7429128" y="6697593"/>
              <a:ext cx="396668" cy="409713"/>
            </a:xfrm>
            <a:custGeom>
              <a:avLst/>
              <a:gdLst>
                <a:gd name="connsiteX0" fmla="*/ 52864 w 211454"/>
                <a:gd name="connsiteY0" fmla="*/ 0 h 218408"/>
                <a:gd name="connsiteX1" fmla="*/ 105727 w 211454"/>
                <a:gd name="connsiteY1" fmla="*/ 114776 h 218408"/>
                <a:gd name="connsiteX2" fmla="*/ 158401 w 211454"/>
                <a:gd name="connsiteY2" fmla="*/ 0 h 218408"/>
                <a:gd name="connsiteX3" fmla="*/ 211455 w 211454"/>
                <a:gd name="connsiteY3" fmla="*/ 0 h 218408"/>
                <a:gd name="connsiteX4" fmla="*/ 105346 w 211454"/>
                <a:gd name="connsiteY4" fmla="*/ 218408 h 218408"/>
                <a:gd name="connsiteX5" fmla="*/ 0 w 211454"/>
                <a:gd name="connsiteY5" fmla="*/ 0 h 218408"/>
                <a:gd name="connsiteX6" fmla="*/ 52864 w 211454"/>
                <a:gd name="connsiteY6" fmla="*/ 0 h 218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454" h="218408">
                  <a:moveTo>
                    <a:pt x="52864" y="0"/>
                  </a:moveTo>
                  <a:lnTo>
                    <a:pt x="105727" y="114776"/>
                  </a:lnTo>
                  <a:lnTo>
                    <a:pt x="158401" y="0"/>
                  </a:lnTo>
                  <a:lnTo>
                    <a:pt x="211455" y="0"/>
                  </a:lnTo>
                  <a:lnTo>
                    <a:pt x="105346" y="218408"/>
                  </a:lnTo>
                  <a:lnTo>
                    <a:pt x="0" y="0"/>
                  </a:lnTo>
                  <a:lnTo>
                    <a:pt x="52864" y="0"/>
                  </a:lnTo>
                  <a:close/>
                </a:path>
              </a:pathLst>
            </a:custGeom>
            <a:solidFill>
              <a:schemeClr val="accent2"/>
            </a:solidFill>
            <a:ln w="0" cap="flat">
              <a:noFill/>
              <a:prstDash val="solid"/>
              <a:miter/>
            </a:ln>
          </p:spPr>
          <p:txBody>
            <a:bodyPr rtlCol="0" anchor="ctr"/>
            <a:lstStyle/>
            <a:p>
              <a:endParaRPr lang="es-ES"/>
            </a:p>
          </p:txBody>
        </p:sp>
        <p:sp>
          <p:nvSpPr>
            <p:cNvPr id="29" name="Forma libre: forma 28">
              <a:extLst>
                <a:ext uri="{FF2B5EF4-FFF2-40B4-BE49-F238E27FC236}">
                  <a16:creationId xmlns:a16="http://schemas.microsoft.com/office/drawing/2014/main" id="{081DC6C2-416D-27C1-8678-C9B4F22B149A}"/>
                </a:ext>
              </a:extLst>
            </p:cNvPr>
            <p:cNvSpPr/>
            <p:nvPr/>
          </p:nvSpPr>
          <p:spPr>
            <a:xfrm>
              <a:off x="7829194" y="6702596"/>
              <a:ext cx="370940" cy="405067"/>
            </a:xfrm>
            <a:custGeom>
              <a:avLst/>
              <a:gdLst>
                <a:gd name="connsiteX0" fmla="*/ 195834 w 197739"/>
                <a:gd name="connsiteY0" fmla="*/ 118967 h 215931"/>
                <a:gd name="connsiteX1" fmla="*/ 49340 w 197739"/>
                <a:gd name="connsiteY1" fmla="*/ 118967 h 215931"/>
                <a:gd name="connsiteX2" fmla="*/ 65723 w 197739"/>
                <a:gd name="connsiteY2" fmla="*/ 159068 h 215931"/>
                <a:gd name="connsiteX3" fmla="*/ 102870 w 197739"/>
                <a:gd name="connsiteY3" fmla="*/ 173736 h 215931"/>
                <a:gd name="connsiteX4" fmla="*/ 132017 w 197739"/>
                <a:gd name="connsiteY4" fmla="*/ 165354 h 215931"/>
                <a:gd name="connsiteX5" fmla="*/ 157829 w 197739"/>
                <a:gd name="connsiteY5" fmla="*/ 134303 h 215931"/>
                <a:gd name="connsiteX6" fmla="*/ 197739 w 197739"/>
                <a:gd name="connsiteY6" fmla="*/ 156591 h 215931"/>
                <a:gd name="connsiteX7" fmla="*/ 178213 w 197739"/>
                <a:gd name="connsiteY7" fmla="*/ 183642 h 215931"/>
                <a:gd name="connsiteX8" fmla="*/ 156210 w 197739"/>
                <a:gd name="connsiteY8" fmla="*/ 202121 h 215931"/>
                <a:gd name="connsiteX9" fmla="*/ 130778 w 197739"/>
                <a:gd name="connsiteY9" fmla="*/ 212598 h 215931"/>
                <a:gd name="connsiteX10" fmla="*/ 101155 w 197739"/>
                <a:gd name="connsiteY10" fmla="*/ 215932 h 215931"/>
                <a:gd name="connsiteX11" fmla="*/ 27718 w 197739"/>
                <a:gd name="connsiteY11" fmla="*/ 186595 h 215931"/>
                <a:gd name="connsiteX12" fmla="*/ 0 w 197739"/>
                <a:gd name="connsiteY12" fmla="*/ 108109 h 215931"/>
                <a:gd name="connsiteX13" fmla="*/ 26860 w 197739"/>
                <a:gd name="connsiteY13" fmla="*/ 29623 h 215931"/>
                <a:gd name="connsiteX14" fmla="*/ 98584 w 197739"/>
                <a:gd name="connsiteY14" fmla="*/ 0 h 215931"/>
                <a:gd name="connsiteX15" fmla="*/ 169926 w 197739"/>
                <a:gd name="connsiteY15" fmla="*/ 28765 h 215931"/>
                <a:gd name="connsiteX16" fmla="*/ 195929 w 197739"/>
                <a:gd name="connsiteY16" fmla="*/ 107918 h 215931"/>
                <a:gd name="connsiteX17" fmla="*/ 195739 w 197739"/>
                <a:gd name="connsiteY17" fmla="*/ 119063 h 215931"/>
                <a:gd name="connsiteX18" fmla="*/ 147352 w 197739"/>
                <a:gd name="connsiteY18" fmla="*/ 80296 h 215931"/>
                <a:gd name="connsiteX19" fmla="*/ 99727 w 197739"/>
                <a:gd name="connsiteY19" fmla="*/ 42482 h 215931"/>
                <a:gd name="connsiteX20" fmla="*/ 83534 w 197739"/>
                <a:gd name="connsiteY20" fmla="*/ 45244 h 215931"/>
                <a:gd name="connsiteX21" fmla="*/ 69723 w 197739"/>
                <a:gd name="connsiteY21" fmla="*/ 52769 h 215931"/>
                <a:gd name="connsiteX22" fmla="*/ 59246 w 197739"/>
                <a:gd name="connsiteY22" fmla="*/ 64484 h 215931"/>
                <a:gd name="connsiteX23" fmla="*/ 52578 w 197739"/>
                <a:gd name="connsiteY23" fmla="*/ 80201 h 215931"/>
                <a:gd name="connsiteX24" fmla="*/ 147447 w 197739"/>
                <a:gd name="connsiteY24" fmla="*/ 80201 h 21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39" h="215931">
                  <a:moveTo>
                    <a:pt x="195834" y="118967"/>
                  </a:moveTo>
                  <a:lnTo>
                    <a:pt x="49340" y="118967"/>
                  </a:lnTo>
                  <a:cubicBezTo>
                    <a:pt x="50578" y="135731"/>
                    <a:pt x="56102" y="149162"/>
                    <a:pt x="65723" y="159068"/>
                  </a:cubicBezTo>
                  <a:cubicBezTo>
                    <a:pt x="75343" y="168878"/>
                    <a:pt x="87725" y="173736"/>
                    <a:pt x="102870" y="173736"/>
                  </a:cubicBezTo>
                  <a:cubicBezTo>
                    <a:pt x="114586" y="173736"/>
                    <a:pt x="124301" y="170974"/>
                    <a:pt x="132017" y="165354"/>
                  </a:cubicBezTo>
                  <a:cubicBezTo>
                    <a:pt x="139541" y="159734"/>
                    <a:pt x="148209" y="149447"/>
                    <a:pt x="157829" y="134303"/>
                  </a:cubicBezTo>
                  <a:lnTo>
                    <a:pt x="197739" y="156591"/>
                  </a:lnTo>
                  <a:cubicBezTo>
                    <a:pt x="191548" y="167069"/>
                    <a:pt x="185071" y="176117"/>
                    <a:pt x="178213" y="183642"/>
                  </a:cubicBezTo>
                  <a:cubicBezTo>
                    <a:pt x="171355" y="191072"/>
                    <a:pt x="164021" y="197168"/>
                    <a:pt x="156210" y="202121"/>
                  </a:cubicBezTo>
                  <a:cubicBezTo>
                    <a:pt x="148400" y="206883"/>
                    <a:pt x="139922" y="210407"/>
                    <a:pt x="130778" y="212598"/>
                  </a:cubicBezTo>
                  <a:cubicBezTo>
                    <a:pt x="121729" y="214789"/>
                    <a:pt x="111823" y="215932"/>
                    <a:pt x="101155" y="215932"/>
                  </a:cubicBezTo>
                  <a:cubicBezTo>
                    <a:pt x="70675" y="215932"/>
                    <a:pt x="46196" y="206121"/>
                    <a:pt x="27718" y="186595"/>
                  </a:cubicBezTo>
                  <a:cubicBezTo>
                    <a:pt x="9239" y="166878"/>
                    <a:pt x="0" y="140684"/>
                    <a:pt x="0" y="108109"/>
                  </a:cubicBezTo>
                  <a:cubicBezTo>
                    <a:pt x="0" y="75533"/>
                    <a:pt x="8954" y="49625"/>
                    <a:pt x="26860" y="29623"/>
                  </a:cubicBezTo>
                  <a:cubicBezTo>
                    <a:pt x="44863" y="9906"/>
                    <a:pt x="68866" y="0"/>
                    <a:pt x="98584" y="0"/>
                  </a:cubicBezTo>
                  <a:cubicBezTo>
                    <a:pt x="128302" y="0"/>
                    <a:pt x="152400" y="9620"/>
                    <a:pt x="169926" y="28765"/>
                  </a:cubicBezTo>
                  <a:cubicBezTo>
                    <a:pt x="187261" y="47815"/>
                    <a:pt x="195929" y="74200"/>
                    <a:pt x="195929" y="107918"/>
                  </a:cubicBezTo>
                  <a:lnTo>
                    <a:pt x="195739" y="119063"/>
                  </a:lnTo>
                  <a:close/>
                  <a:moveTo>
                    <a:pt x="147352" y="80296"/>
                  </a:moveTo>
                  <a:cubicBezTo>
                    <a:pt x="140779" y="55150"/>
                    <a:pt x="124873" y="42482"/>
                    <a:pt x="99727" y="42482"/>
                  </a:cubicBezTo>
                  <a:cubicBezTo>
                    <a:pt x="94012" y="42482"/>
                    <a:pt x="88582" y="43434"/>
                    <a:pt x="83534" y="45244"/>
                  </a:cubicBezTo>
                  <a:cubicBezTo>
                    <a:pt x="78486" y="46958"/>
                    <a:pt x="73914" y="49435"/>
                    <a:pt x="69723" y="52769"/>
                  </a:cubicBezTo>
                  <a:cubicBezTo>
                    <a:pt x="65627" y="56007"/>
                    <a:pt x="62198" y="59912"/>
                    <a:pt x="59246" y="64484"/>
                  </a:cubicBezTo>
                  <a:cubicBezTo>
                    <a:pt x="56293" y="69056"/>
                    <a:pt x="54102" y="74390"/>
                    <a:pt x="52578" y="80201"/>
                  </a:cubicBezTo>
                  <a:lnTo>
                    <a:pt x="147447" y="80201"/>
                  </a:lnTo>
                  <a:close/>
                </a:path>
              </a:pathLst>
            </a:custGeom>
            <a:solidFill>
              <a:schemeClr val="accent3"/>
            </a:solidFill>
            <a:ln w="0" cap="flat">
              <a:noFill/>
              <a:prstDash val="solid"/>
              <a:miter/>
            </a:ln>
          </p:spPr>
          <p:txBody>
            <a:bodyPr rtlCol="0" anchor="ctr"/>
            <a:lstStyle/>
            <a:p>
              <a:endParaRPr lang="es-ES" dirty="0"/>
            </a:p>
          </p:txBody>
        </p:sp>
      </p:grpSp>
      <p:grpSp>
        <p:nvGrpSpPr>
          <p:cNvPr id="2" name="Grupo 1">
            <a:extLst>
              <a:ext uri="{FF2B5EF4-FFF2-40B4-BE49-F238E27FC236}">
                <a16:creationId xmlns:a16="http://schemas.microsoft.com/office/drawing/2014/main" id="{EA488F1C-6801-8FA5-9A1B-18C34AEE3777}"/>
              </a:ext>
            </a:extLst>
          </p:cNvPr>
          <p:cNvGrpSpPr/>
          <p:nvPr userDrawn="1"/>
        </p:nvGrpSpPr>
        <p:grpSpPr>
          <a:xfrm>
            <a:off x="-337932" y="-943141"/>
            <a:ext cx="7373001" cy="1886282"/>
            <a:chOff x="-337932" y="-943141"/>
            <a:chExt cx="7373001" cy="1886282"/>
          </a:xfrm>
        </p:grpSpPr>
        <p:grpSp>
          <p:nvGrpSpPr>
            <p:cNvPr id="3" name="Grupo 2">
              <a:extLst>
                <a:ext uri="{FF2B5EF4-FFF2-40B4-BE49-F238E27FC236}">
                  <a16:creationId xmlns:a16="http://schemas.microsoft.com/office/drawing/2014/main" id="{4A639A6B-B02E-ADD8-96DF-CCBC58712B2D}"/>
                </a:ext>
              </a:extLst>
            </p:cNvPr>
            <p:cNvGrpSpPr/>
            <p:nvPr/>
          </p:nvGrpSpPr>
          <p:grpSpPr>
            <a:xfrm>
              <a:off x="-337932" y="-943141"/>
              <a:ext cx="7373001" cy="1886282"/>
              <a:chOff x="-193553" y="-891671"/>
              <a:chExt cx="8335417" cy="2132503"/>
            </a:xfrm>
          </p:grpSpPr>
          <p:sp>
            <p:nvSpPr>
              <p:cNvPr id="12" name="Forma libre: forma 11">
                <a:extLst>
                  <a:ext uri="{FF2B5EF4-FFF2-40B4-BE49-F238E27FC236}">
                    <a16:creationId xmlns:a16="http://schemas.microsoft.com/office/drawing/2014/main" id="{975DB123-88AC-84DC-8A9F-6044F5EFED85}"/>
                  </a:ext>
                </a:extLst>
              </p:cNvPr>
              <p:cNvSpPr/>
              <p:nvPr/>
            </p:nvSpPr>
            <p:spPr>
              <a:xfrm rot="21072818">
                <a:off x="-50932" y="-614270"/>
                <a:ext cx="8192796" cy="1855102"/>
              </a:xfrm>
              <a:custGeom>
                <a:avLst/>
                <a:gdLst>
                  <a:gd name="connsiteX0" fmla="*/ 8192796 w 8192796"/>
                  <a:gd name="connsiteY0" fmla="*/ 1243709 h 1855102"/>
                  <a:gd name="connsiteX1" fmla="*/ 8060201 w 8192796"/>
                  <a:gd name="connsiteY1" fmla="*/ 1304899 h 1855102"/>
                  <a:gd name="connsiteX2" fmla="*/ 5024689 w 8192796"/>
                  <a:gd name="connsiteY2" fmla="*/ 1854746 h 1855102"/>
                  <a:gd name="connsiteX3" fmla="*/ 2166085 w 8192796"/>
                  <a:gd name="connsiteY3" fmla="*/ 1040955 h 1855102"/>
                  <a:gd name="connsiteX4" fmla="*/ 176051 w 8192796"/>
                  <a:gd name="connsiteY4" fmla="*/ 888223 h 1855102"/>
                  <a:gd name="connsiteX5" fmla="*/ 41087 w 8192796"/>
                  <a:gd name="connsiteY5" fmla="*/ 930020 h 1855102"/>
                  <a:gd name="connsiteX6" fmla="*/ 0 w 8192796"/>
                  <a:gd name="connsiteY6" fmla="*/ 946272 h 1855102"/>
                  <a:gd name="connsiteX7" fmla="*/ 146261 w 8192796"/>
                  <a:gd name="connsiteY7" fmla="*/ 0 h 1855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2796" h="1855102">
                    <a:moveTo>
                      <a:pt x="8192796" y="1243709"/>
                    </a:moveTo>
                    <a:lnTo>
                      <a:pt x="8060201" y="1304899"/>
                    </a:lnTo>
                    <a:cubicBezTo>
                      <a:pt x="7032679" y="1741470"/>
                      <a:pt x="5899207" y="1862633"/>
                      <a:pt x="5024689" y="1854746"/>
                    </a:cubicBezTo>
                    <a:cubicBezTo>
                      <a:pt x="3625462" y="1842131"/>
                      <a:pt x="2865540" y="1409833"/>
                      <a:pt x="2166085" y="1040955"/>
                    </a:cubicBezTo>
                    <a:cubicBezTo>
                      <a:pt x="1466629" y="672074"/>
                      <a:pt x="853605" y="715591"/>
                      <a:pt x="176051" y="888223"/>
                    </a:cubicBezTo>
                    <a:cubicBezTo>
                      <a:pt x="133704" y="899013"/>
                      <a:pt x="88544" y="913096"/>
                      <a:pt x="41087" y="930020"/>
                    </a:cubicBezTo>
                    <a:lnTo>
                      <a:pt x="0" y="946272"/>
                    </a:lnTo>
                    <a:lnTo>
                      <a:pt x="146261" y="0"/>
                    </a:lnTo>
                    <a:close/>
                  </a:path>
                </a:pathLst>
              </a:custGeom>
              <a:gradFill>
                <a:gsLst>
                  <a:gs pos="71000">
                    <a:srgbClr val="70C8CA">
                      <a:alpha val="88000"/>
                    </a:srgbClr>
                  </a:gs>
                  <a:gs pos="100000">
                    <a:schemeClr val="accent3">
                      <a:alpha val="78000"/>
                    </a:schemeClr>
                  </a:gs>
                  <a:gs pos="0">
                    <a:schemeClr val="accent3">
                      <a:lumMod val="20000"/>
                      <a:lumOff val="80000"/>
                      <a:alpha val="0"/>
                    </a:schemeClr>
                  </a:gs>
                </a:gsLst>
                <a:lin ang="0" scaled="1"/>
              </a:gradFill>
              <a:ln w="0" cap="flat">
                <a:noFill/>
                <a:prstDash val="solid"/>
                <a:miter/>
              </a:ln>
            </p:spPr>
            <p:txBody>
              <a:bodyPr wrap="square" rtlCol="0" anchor="ctr">
                <a:noAutofit/>
              </a:bodyPr>
              <a:lstStyle/>
              <a:p>
                <a:endParaRPr lang="es-ES"/>
              </a:p>
            </p:txBody>
          </p:sp>
          <p:sp>
            <p:nvSpPr>
              <p:cNvPr id="13" name="Forma libre: forma 12">
                <a:extLst>
                  <a:ext uri="{FF2B5EF4-FFF2-40B4-BE49-F238E27FC236}">
                    <a16:creationId xmlns:a16="http://schemas.microsoft.com/office/drawing/2014/main" id="{05FCDD34-DF85-B606-697D-9316E861D1A4}"/>
                  </a:ext>
                </a:extLst>
              </p:cNvPr>
              <p:cNvSpPr/>
              <p:nvPr/>
            </p:nvSpPr>
            <p:spPr>
              <a:xfrm rot="20700000">
                <a:off x="-193553" y="-891671"/>
                <a:ext cx="7316526" cy="2080380"/>
              </a:xfrm>
              <a:custGeom>
                <a:avLst/>
                <a:gdLst>
                  <a:gd name="connsiteX0" fmla="*/ 7316526 w 7316526"/>
                  <a:gd name="connsiteY0" fmla="*/ 1866661 h 2080380"/>
                  <a:gd name="connsiteX1" fmla="*/ 7104404 w 7316526"/>
                  <a:gd name="connsiteY1" fmla="*/ 1914592 h 2080380"/>
                  <a:gd name="connsiteX2" fmla="*/ 5329421 w 7316526"/>
                  <a:gd name="connsiteY2" fmla="*/ 2080024 h 2080380"/>
                  <a:gd name="connsiteX3" fmla="*/ 2470817 w 7316526"/>
                  <a:gd name="connsiteY3" fmla="*/ 1266232 h 2080380"/>
                  <a:gd name="connsiteX4" fmla="*/ 480783 w 7316526"/>
                  <a:gd name="connsiteY4" fmla="*/ 1113500 h 2080380"/>
                  <a:gd name="connsiteX5" fmla="*/ 37663 w 7316526"/>
                  <a:gd name="connsiteY5" fmla="*/ 1287288 h 2080380"/>
                  <a:gd name="connsiteX6" fmla="*/ 0 w 7316526"/>
                  <a:gd name="connsiteY6" fmla="*/ 1306403 h 2080380"/>
                  <a:gd name="connsiteX7" fmla="*/ 350050 w 7316526"/>
                  <a:gd name="connsiteY7" fmla="*/ 0 h 2080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16526" h="2080380">
                    <a:moveTo>
                      <a:pt x="7316526" y="1866661"/>
                    </a:moveTo>
                    <a:lnTo>
                      <a:pt x="7104404" y="1914592"/>
                    </a:lnTo>
                    <a:cubicBezTo>
                      <a:pt x="6472066" y="2043030"/>
                      <a:pt x="5854132" y="2084755"/>
                      <a:pt x="5329421" y="2080024"/>
                    </a:cubicBezTo>
                    <a:cubicBezTo>
                      <a:pt x="3930194" y="2067408"/>
                      <a:pt x="3170272" y="1635109"/>
                      <a:pt x="2470817" y="1266232"/>
                    </a:cubicBezTo>
                    <a:cubicBezTo>
                      <a:pt x="1771362" y="897351"/>
                      <a:pt x="1158337" y="940868"/>
                      <a:pt x="480783" y="1113500"/>
                    </a:cubicBezTo>
                    <a:cubicBezTo>
                      <a:pt x="353742" y="1145869"/>
                      <a:pt x="201381" y="1207883"/>
                      <a:pt x="37663" y="1287288"/>
                    </a:cubicBezTo>
                    <a:lnTo>
                      <a:pt x="0" y="1306403"/>
                    </a:lnTo>
                    <a:lnTo>
                      <a:pt x="350050" y="0"/>
                    </a:lnTo>
                    <a:close/>
                  </a:path>
                </a:pathLst>
              </a:custGeom>
              <a:gradFill>
                <a:gsLst>
                  <a:gs pos="74000">
                    <a:schemeClr val="accent3"/>
                  </a:gs>
                  <a:gs pos="0">
                    <a:schemeClr val="accent3">
                      <a:lumMod val="20000"/>
                      <a:lumOff val="80000"/>
                      <a:alpha val="0"/>
                    </a:schemeClr>
                  </a:gs>
                </a:gsLst>
                <a:lin ang="0" scaled="1"/>
              </a:gradFill>
              <a:ln w="0" cap="flat">
                <a:noFill/>
                <a:prstDash val="solid"/>
                <a:miter/>
              </a:ln>
            </p:spPr>
            <p:txBody>
              <a:bodyPr wrap="square" rtlCol="0" anchor="ctr">
                <a:noAutofit/>
              </a:bodyPr>
              <a:lstStyle/>
              <a:p>
                <a:endParaRPr lang="es-ES"/>
              </a:p>
            </p:txBody>
          </p:sp>
          <p:sp>
            <p:nvSpPr>
              <p:cNvPr id="14" name="Forma libre: forma 13">
                <a:extLst>
                  <a:ext uri="{FF2B5EF4-FFF2-40B4-BE49-F238E27FC236}">
                    <a16:creationId xmlns:a16="http://schemas.microsoft.com/office/drawing/2014/main" id="{1AC7BFDD-D195-C126-9D1F-4E5B5C34B85C}"/>
                  </a:ext>
                </a:extLst>
              </p:cNvPr>
              <p:cNvSpPr/>
              <p:nvPr/>
            </p:nvSpPr>
            <p:spPr>
              <a:xfrm rot="20700000">
                <a:off x="-89446" y="-648584"/>
                <a:ext cx="6814005" cy="1586804"/>
              </a:xfrm>
              <a:custGeom>
                <a:avLst/>
                <a:gdLst>
                  <a:gd name="connsiteX0" fmla="*/ 6814005 w 6814005"/>
                  <a:gd name="connsiteY0" fmla="*/ 1556379 h 1586804"/>
                  <a:gd name="connsiteX1" fmla="*/ 6632405 w 6814005"/>
                  <a:gd name="connsiteY1" fmla="*/ 1569107 h 1586804"/>
                  <a:gd name="connsiteX2" fmla="*/ 5935910 w 6814005"/>
                  <a:gd name="connsiteY2" fmla="*/ 1586428 h 1586804"/>
                  <a:gd name="connsiteX3" fmla="*/ 2752705 w 6814005"/>
                  <a:gd name="connsiteY3" fmla="*/ 726890 h 1586804"/>
                  <a:gd name="connsiteX4" fmla="*/ 536699 w 6814005"/>
                  <a:gd name="connsiteY4" fmla="*/ 565572 h 1586804"/>
                  <a:gd name="connsiteX5" fmla="*/ 5278 w 6814005"/>
                  <a:gd name="connsiteY5" fmla="*/ 688590 h 1586804"/>
                  <a:gd name="connsiteX6" fmla="*/ 0 w 6814005"/>
                  <a:gd name="connsiteY6" fmla="*/ 690453 h 1586804"/>
                  <a:gd name="connsiteX7" fmla="*/ 80337 w 6814005"/>
                  <a:gd name="connsiteY7" fmla="*/ 390634 h 1586804"/>
                  <a:gd name="connsiteX8" fmla="*/ 120408 w 6814005"/>
                  <a:gd name="connsiteY8" fmla="*/ 377806 h 1586804"/>
                  <a:gd name="connsiteX9" fmla="*/ 785986 w 6814005"/>
                  <a:gd name="connsiteY9" fmla="*/ 104659 h 1586804"/>
                  <a:gd name="connsiteX10" fmla="*/ 1005518 w 6814005"/>
                  <a:gd name="connsiteY10" fmla="*/ 0 h 1586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14005" h="1586804">
                    <a:moveTo>
                      <a:pt x="6814005" y="1556379"/>
                    </a:moveTo>
                    <a:lnTo>
                      <a:pt x="6632405" y="1569107"/>
                    </a:lnTo>
                    <a:cubicBezTo>
                      <a:pt x="6388728" y="1583276"/>
                      <a:pt x="6155020" y="1588302"/>
                      <a:pt x="5935910" y="1586428"/>
                    </a:cubicBezTo>
                    <a:cubicBezTo>
                      <a:pt x="4377797" y="1573101"/>
                      <a:pt x="3531584" y="1116502"/>
                      <a:pt x="2752705" y="726890"/>
                    </a:cubicBezTo>
                    <a:cubicBezTo>
                      <a:pt x="1973827" y="337272"/>
                      <a:pt x="1530555" y="431258"/>
                      <a:pt x="536699" y="565572"/>
                    </a:cubicBezTo>
                    <a:cubicBezTo>
                      <a:pt x="350352" y="590756"/>
                      <a:pt x="172031" y="634359"/>
                      <a:pt x="5278" y="688590"/>
                    </a:cubicBezTo>
                    <a:lnTo>
                      <a:pt x="0" y="690453"/>
                    </a:lnTo>
                    <a:lnTo>
                      <a:pt x="80337" y="390634"/>
                    </a:lnTo>
                    <a:lnTo>
                      <a:pt x="120408" y="377806"/>
                    </a:lnTo>
                    <a:cubicBezTo>
                      <a:pt x="357141" y="295709"/>
                      <a:pt x="576375" y="201585"/>
                      <a:pt x="785986" y="104659"/>
                    </a:cubicBezTo>
                    <a:lnTo>
                      <a:pt x="1005518" y="0"/>
                    </a:lnTo>
                    <a:close/>
                  </a:path>
                </a:pathLst>
              </a:custGeom>
              <a:gradFill flip="none" rotWithShape="1">
                <a:gsLst>
                  <a:gs pos="100000">
                    <a:schemeClr val="bg1">
                      <a:alpha val="0"/>
                    </a:schemeClr>
                  </a:gs>
                  <a:gs pos="1000">
                    <a:schemeClr val="accent3">
                      <a:lumMod val="20000"/>
                      <a:lumOff val="80000"/>
                      <a:alpha val="0"/>
                    </a:schemeClr>
                  </a:gs>
                </a:gsLst>
                <a:lin ang="0" scaled="1"/>
                <a:tileRect/>
              </a:gradFill>
              <a:ln w="0" cap="flat">
                <a:noFill/>
                <a:prstDash val="solid"/>
                <a:miter/>
              </a:ln>
            </p:spPr>
            <p:txBody>
              <a:bodyPr wrap="square" rtlCol="0" anchor="ctr">
                <a:noAutofit/>
              </a:bodyPr>
              <a:lstStyle/>
              <a:p>
                <a:endParaRPr lang="es-ES"/>
              </a:p>
            </p:txBody>
          </p:sp>
        </p:grpSp>
        <p:pic>
          <p:nvPicPr>
            <p:cNvPr id="4" name="Imagen 3" descr="Fondo negro con letras blancas&#10;&#10;El contenido generado por IA puede ser incorrecto.">
              <a:extLst>
                <a:ext uri="{FF2B5EF4-FFF2-40B4-BE49-F238E27FC236}">
                  <a16:creationId xmlns:a16="http://schemas.microsoft.com/office/drawing/2014/main" id="{50A8F3B4-7D34-504F-DE97-DD079218E2AB}"/>
                </a:ext>
              </a:extLst>
            </p:cNvPr>
            <p:cNvPicPr>
              <a:picLocks noChangeAspect="1"/>
            </p:cNvPicPr>
            <p:nvPr/>
          </p:nvPicPr>
          <p:blipFill>
            <a:blip r:embed="rId2" cstate="hqprint">
              <a:alphaModFix amt="35000"/>
              <a:lum bright="70000" contrast="-70000"/>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rcRect/>
            <a:stretch/>
          </p:blipFill>
          <p:spPr>
            <a:xfrm>
              <a:off x="2652447" y="-771662"/>
              <a:ext cx="3340683" cy="1425078"/>
            </a:xfrm>
            <a:prstGeom prst="ellipse">
              <a:avLst/>
            </a:prstGeom>
          </p:spPr>
        </p:pic>
        <p:grpSp>
          <p:nvGrpSpPr>
            <p:cNvPr id="5" name="Grupo 4">
              <a:extLst>
                <a:ext uri="{FF2B5EF4-FFF2-40B4-BE49-F238E27FC236}">
                  <a16:creationId xmlns:a16="http://schemas.microsoft.com/office/drawing/2014/main" id="{0203B8F2-FC2D-AECE-104D-042BBB3C3115}"/>
                </a:ext>
              </a:extLst>
            </p:cNvPr>
            <p:cNvGrpSpPr/>
            <p:nvPr/>
          </p:nvGrpSpPr>
          <p:grpSpPr>
            <a:xfrm>
              <a:off x="-199820" y="-4138"/>
              <a:ext cx="3480992" cy="637210"/>
              <a:chOff x="761" y="2519988"/>
              <a:chExt cx="12133425" cy="2221072"/>
            </a:xfrm>
          </p:grpSpPr>
          <p:grpSp>
            <p:nvGrpSpPr>
              <p:cNvPr id="6" name="Grupo 5">
                <a:extLst>
                  <a:ext uri="{FF2B5EF4-FFF2-40B4-BE49-F238E27FC236}">
                    <a16:creationId xmlns:a16="http://schemas.microsoft.com/office/drawing/2014/main" id="{89DCFD85-48E6-9261-2874-642F7BB2E49F}"/>
                  </a:ext>
                </a:extLst>
              </p:cNvPr>
              <p:cNvGrpSpPr/>
              <p:nvPr/>
            </p:nvGrpSpPr>
            <p:grpSpPr>
              <a:xfrm>
                <a:off x="630209" y="2519988"/>
                <a:ext cx="11503977" cy="2221072"/>
                <a:chOff x="630209" y="2519988"/>
                <a:chExt cx="11503977" cy="2221072"/>
              </a:xfrm>
            </p:grpSpPr>
            <p:sp>
              <p:nvSpPr>
                <p:cNvPr id="8" name="Forma libre: forma 7">
                  <a:extLst>
                    <a:ext uri="{FF2B5EF4-FFF2-40B4-BE49-F238E27FC236}">
                      <a16:creationId xmlns:a16="http://schemas.microsoft.com/office/drawing/2014/main" id="{C0BED457-4C7D-EEE7-BDB0-10C24363A85A}"/>
                    </a:ext>
                  </a:extLst>
                </p:cNvPr>
                <p:cNvSpPr/>
                <p:nvPr/>
              </p:nvSpPr>
              <p:spPr>
                <a:xfrm>
                  <a:off x="630209" y="2604327"/>
                  <a:ext cx="7373846" cy="776908"/>
                </a:xfrm>
                <a:custGeom>
                  <a:avLst/>
                  <a:gdLst>
                    <a:gd name="connsiteX0" fmla="*/ 7373846 w 7373846"/>
                    <a:gd name="connsiteY0" fmla="*/ 388287 h 776908"/>
                    <a:gd name="connsiteX1" fmla="*/ 6985499 w 7373846"/>
                    <a:gd name="connsiteY1" fmla="*/ 0 h 776908"/>
                    <a:gd name="connsiteX2" fmla="*/ 6641064 w 7373846"/>
                    <a:gd name="connsiteY2" fmla="*/ 0 h 776908"/>
                    <a:gd name="connsiteX3" fmla="*/ 6641064 w 7373846"/>
                    <a:gd name="connsiteY3" fmla="*/ 61 h 776908"/>
                    <a:gd name="connsiteX4" fmla="*/ 6907613 w 7373846"/>
                    <a:gd name="connsiteY4" fmla="*/ 266641 h 776908"/>
                    <a:gd name="connsiteX5" fmla="*/ 0 w 7373846"/>
                    <a:gd name="connsiteY5" fmla="*/ 266641 h 776908"/>
                    <a:gd name="connsiteX6" fmla="*/ 0 w 7373846"/>
                    <a:gd name="connsiteY6" fmla="*/ 510268 h 776908"/>
                    <a:gd name="connsiteX7" fmla="*/ 6907309 w 7373846"/>
                    <a:gd name="connsiteY7" fmla="*/ 510268 h 776908"/>
                    <a:gd name="connsiteX8" fmla="*/ 6641064 w 7373846"/>
                    <a:gd name="connsiteY8" fmla="*/ 776513 h 776908"/>
                    <a:gd name="connsiteX9" fmla="*/ 6641064 w 7373846"/>
                    <a:gd name="connsiteY9" fmla="*/ 776909 h 776908"/>
                    <a:gd name="connsiteX10" fmla="*/ 6985225 w 7373846"/>
                    <a:gd name="connsiteY10" fmla="*/ 776909 h 776908"/>
                    <a:gd name="connsiteX11" fmla="*/ 7373846 w 7373846"/>
                    <a:gd name="connsiteY11" fmla="*/ 388287 h 776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73846" h="776908">
                      <a:moveTo>
                        <a:pt x="7373846" y="388287"/>
                      </a:moveTo>
                      <a:lnTo>
                        <a:pt x="6985499" y="0"/>
                      </a:lnTo>
                      <a:lnTo>
                        <a:pt x="6641064" y="0"/>
                      </a:lnTo>
                      <a:lnTo>
                        <a:pt x="6641064" y="61"/>
                      </a:lnTo>
                      <a:lnTo>
                        <a:pt x="6907613" y="266641"/>
                      </a:lnTo>
                      <a:lnTo>
                        <a:pt x="0" y="266641"/>
                      </a:lnTo>
                      <a:lnTo>
                        <a:pt x="0" y="510268"/>
                      </a:lnTo>
                      <a:lnTo>
                        <a:pt x="6907309" y="510268"/>
                      </a:lnTo>
                      <a:lnTo>
                        <a:pt x="6641064" y="776513"/>
                      </a:lnTo>
                      <a:lnTo>
                        <a:pt x="6641064" y="776909"/>
                      </a:lnTo>
                      <a:lnTo>
                        <a:pt x="6985225" y="776909"/>
                      </a:lnTo>
                      <a:lnTo>
                        <a:pt x="7373846" y="388287"/>
                      </a:lnTo>
                      <a:close/>
                    </a:path>
                  </a:pathLst>
                </a:custGeom>
                <a:gradFill>
                  <a:gsLst>
                    <a:gs pos="71000">
                      <a:srgbClr val="70C8CA">
                        <a:alpha val="88000"/>
                      </a:srgbClr>
                    </a:gs>
                    <a:gs pos="100000">
                      <a:schemeClr val="accent3">
                        <a:alpha val="78000"/>
                      </a:schemeClr>
                    </a:gs>
                    <a:gs pos="0">
                      <a:schemeClr val="accent3">
                        <a:lumMod val="20000"/>
                        <a:lumOff val="80000"/>
                        <a:alpha val="0"/>
                      </a:schemeClr>
                    </a:gs>
                  </a:gsLst>
                  <a:lin ang="0" scaled="1"/>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s-ES"/>
                </a:p>
              </p:txBody>
            </p:sp>
            <p:sp>
              <p:nvSpPr>
                <p:cNvPr id="9" name="Forma libre: forma 8">
                  <a:extLst>
                    <a:ext uri="{FF2B5EF4-FFF2-40B4-BE49-F238E27FC236}">
                      <a16:creationId xmlns:a16="http://schemas.microsoft.com/office/drawing/2014/main" id="{916132B6-49C2-EDD2-7135-AA6CDB1623E6}"/>
                    </a:ext>
                  </a:extLst>
                </p:cNvPr>
                <p:cNvSpPr/>
                <p:nvPr/>
              </p:nvSpPr>
              <p:spPr>
                <a:xfrm>
                  <a:off x="1436810" y="2721196"/>
                  <a:ext cx="7945881" cy="1150475"/>
                </a:xfrm>
                <a:custGeom>
                  <a:avLst/>
                  <a:gdLst>
                    <a:gd name="connsiteX0" fmla="*/ 7945882 w 7945881"/>
                    <a:gd name="connsiteY0" fmla="*/ 574988 h 1150477"/>
                    <a:gd name="connsiteX1" fmla="*/ 7370848 w 7945881"/>
                    <a:gd name="connsiteY1" fmla="*/ 0 h 1150477"/>
                    <a:gd name="connsiteX2" fmla="*/ 6860778 w 7945881"/>
                    <a:gd name="connsiteY2" fmla="*/ 0 h 1150477"/>
                    <a:gd name="connsiteX3" fmla="*/ 6860778 w 7945881"/>
                    <a:gd name="connsiteY3" fmla="*/ 107 h 1150477"/>
                    <a:gd name="connsiteX4" fmla="*/ 7255503 w 7945881"/>
                    <a:gd name="connsiteY4" fmla="*/ 394832 h 1150477"/>
                    <a:gd name="connsiteX5" fmla="*/ 0 w 7945881"/>
                    <a:gd name="connsiteY5" fmla="*/ 394832 h 1150477"/>
                    <a:gd name="connsiteX6" fmla="*/ 0 w 7945881"/>
                    <a:gd name="connsiteY6" fmla="*/ 755600 h 1150477"/>
                    <a:gd name="connsiteX7" fmla="*/ 7255032 w 7945881"/>
                    <a:gd name="connsiteY7" fmla="*/ 755600 h 1150477"/>
                    <a:gd name="connsiteX8" fmla="*/ 6860778 w 7945881"/>
                    <a:gd name="connsiteY8" fmla="*/ 1149884 h 1150477"/>
                    <a:gd name="connsiteX9" fmla="*/ 6860778 w 7945881"/>
                    <a:gd name="connsiteY9" fmla="*/ 1150477 h 1150477"/>
                    <a:gd name="connsiteX10" fmla="*/ 7370407 w 7945881"/>
                    <a:gd name="connsiteY10" fmla="*/ 1150477 h 1150477"/>
                    <a:gd name="connsiteX11" fmla="*/ 7945882 w 7945881"/>
                    <a:gd name="connsiteY11" fmla="*/ 574988 h 115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45881" h="1150477">
                      <a:moveTo>
                        <a:pt x="7945882" y="574988"/>
                      </a:moveTo>
                      <a:lnTo>
                        <a:pt x="7370848" y="0"/>
                      </a:lnTo>
                      <a:lnTo>
                        <a:pt x="6860778" y="0"/>
                      </a:lnTo>
                      <a:lnTo>
                        <a:pt x="6860778" y="107"/>
                      </a:lnTo>
                      <a:lnTo>
                        <a:pt x="7255503" y="394832"/>
                      </a:lnTo>
                      <a:lnTo>
                        <a:pt x="0" y="394832"/>
                      </a:lnTo>
                      <a:lnTo>
                        <a:pt x="0" y="755600"/>
                      </a:lnTo>
                      <a:lnTo>
                        <a:pt x="7255032" y="755600"/>
                      </a:lnTo>
                      <a:lnTo>
                        <a:pt x="6860778" y="1149884"/>
                      </a:lnTo>
                      <a:lnTo>
                        <a:pt x="6860778" y="1150477"/>
                      </a:lnTo>
                      <a:lnTo>
                        <a:pt x="7370407" y="1150477"/>
                      </a:lnTo>
                      <a:lnTo>
                        <a:pt x="7945882" y="574988"/>
                      </a:lnTo>
                      <a:close/>
                    </a:path>
                  </a:pathLst>
                </a:custGeom>
                <a:gradFill>
                  <a:gsLst>
                    <a:gs pos="71000">
                      <a:srgbClr val="70C8CA">
                        <a:alpha val="88000"/>
                      </a:srgbClr>
                    </a:gs>
                    <a:gs pos="100000">
                      <a:schemeClr val="accent3">
                        <a:alpha val="78000"/>
                      </a:schemeClr>
                    </a:gs>
                    <a:gs pos="0">
                      <a:schemeClr val="accent3">
                        <a:lumMod val="20000"/>
                        <a:lumOff val="80000"/>
                        <a:alpha val="0"/>
                      </a:schemeClr>
                    </a:gs>
                  </a:gsLst>
                  <a:lin ang="0" scaled="1"/>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s-ES"/>
                </a:p>
              </p:txBody>
            </p:sp>
            <p:sp>
              <p:nvSpPr>
                <p:cNvPr id="10" name="Forma libre: forma 9">
                  <a:extLst>
                    <a:ext uri="{FF2B5EF4-FFF2-40B4-BE49-F238E27FC236}">
                      <a16:creationId xmlns:a16="http://schemas.microsoft.com/office/drawing/2014/main" id="{73D1B85D-FDAA-C40C-A4C8-6BC6D831EFFF}"/>
                    </a:ext>
                  </a:extLst>
                </p:cNvPr>
                <p:cNvSpPr/>
                <p:nvPr/>
              </p:nvSpPr>
              <p:spPr>
                <a:xfrm>
                  <a:off x="1517757" y="2519988"/>
                  <a:ext cx="4601663" cy="666266"/>
                </a:xfrm>
                <a:custGeom>
                  <a:avLst/>
                  <a:gdLst>
                    <a:gd name="connsiteX0" fmla="*/ 4601666 w 4601665"/>
                    <a:gd name="connsiteY0" fmla="*/ 332989 h 666267"/>
                    <a:gd name="connsiteX1" fmla="*/ 4268646 w 4601665"/>
                    <a:gd name="connsiteY1" fmla="*/ 0 h 666267"/>
                    <a:gd name="connsiteX2" fmla="*/ 3973237 w 4601665"/>
                    <a:gd name="connsiteY2" fmla="*/ 0 h 666267"/>
                    <a:gd name="connsiteX3" fmla="*/ 3973237 w 4601665"/>
                    <a:gd name="connsiteY3" fmla="*/ 61 h 666267"/>
                    <a:gd name="connsiteX4" fmla="*/ 4201857 w 4601665"/>
                    <a:gd name="connsiteY4" fmla="*/ 228665 h 666267"/>
                    <a:gd name="connsiteX5" fmla="*/ 0 w 4601665"/>
                    <a:gd name="connsiteY5" fmla="*/ 228665 h 666267"/>
                    <a:gd name="connsiteX6" fmla="*/ 0 w 4601665"/>
                    <a:gd name="connsiteY6" fmla="*/ 437603 h 666267"/>
                    <a:gd name="connsiteX7" fmla="*/ 4201567 w 4601665"/>
                    <a:gd name="connsiteY7" fmla="*/ 437603 h 666267"/>
                    <a:gd name="connsiteX8" fmla="*/ 3973237 w 4601665"/>
                    <a:gd name="connsiteY8" fmla="*/ 665948 h 666267"/>
                    <a:gd name="connsiteX9" fmla="*/ 3973237 w 4601665"/>
                    <a:gd name="connsiteY9" fmla="*/ 666268 h 666267"/>
                    <a:gd name="connsiteX10" fmla="*/ 4268387 w 4601665"/>
                    <a:gd name="connsiteY10" fmla="*/ 666268 h 666267"/>
                    <a:gd name="connsiteX11" fmla="*/ 4601666 w 4601665"/>
                    <a:gd name="connsiteY11" fmla="*/ 332989 h 666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01665" h="666267">
                      <a:moveTo>
                        <a:pt x="4601666" y="332989"/>
                      </a:moveTo>
                      <a:lnTo>
                        <a:pt x="4268646" y="0"/>
                      </a:lnTo>
                      <a:lnTo>
                        <a:pt x="3973237" y="0"/>
                      </a:lnTo>
                      <a:lnTo>
                        <a:pt x="3973237" y="61"/>
                      </a:lnTo>
                      <a:lnTo>
                        <a:pt x="4201857" y="228665"/>
                      </a:lnTo>
                      <a:lnTo>
                        <a:pt x="0" y="228665"/>
                      </a:lnTo>
                      <a:lnTo>
                        <a:pt x="0" y="437603"/>
                      </a:lnTo>
                      <a:lnTo>
                        <a:pt x="4201567" y="437603"/>
                      </a:lnTo>
                      <a:lnTo>
                        <a:pt x="3973237" y="665948"/>
                      </a:lnTo>
                      <a:lnTo>
                        <a:pt x="3973237" y="666268"/>
                      </a:lnTo>
                      <a:lnTo>
                        <a:pt x="4268387" y="666268"/>
                      </a:lnTo>
                      <a:lnTo>
                        <a:pt x="4601666" y="332989"/>
                      </a:lnTo>
                      <a:close/>
                    </a:path>
                  </a:pathLst>
                </a:custGeom>
                <a:gradFill>
                  <a:gsLst>
                    <a:gs pos="71000">
                      <a:srgbClr val="70C8CA">
                        <a:alpha val="88000"/>
                      </a:srgbClr>
                    </a:gs>
                    <a:gs pos="100000">
                      <a:schemeClr val="accent3">
                        <a:alpha val="78000"/>
                      </a:schemeClr>
                    </a:gs>
                    <a:gs pos="0">
                      <a:schemeClr val="accent3">
                        <a:lumMod val="20000"/>
                        <a:lumOff val="80000"/>
                        <a:alpha val="0"/>
                      </a:schemeClr>
                    </a:gs>
                  </a:gsLst>
                  <a:lin ang="0" scaled="1"/>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s-ES"/>
                </a:p>
              </p:txBody>
            </p:sp>
            <p:sp>
              <p:nvSpPr>
                <p:cNvPr id="11" name="Forma libre: forma 10">
                  <a:extLst>
                    <a:ext uri="{FF2B5EF4-FFF2-40B4-BE49-F238E27FC236}">
                      <a16:creationId xmlns:a16="http://schemas.microsoft.com/office/drawing/2014/main" id="{2DA67ACB-3DD0-828D-6519-71D507A21D19}"/>
                    </a:ext>
                  </a:extLst>
                </p:cNvPr>
                <p:cNvSpPr/>
                <p:nvPr/>
              </p:nvSpPr>
              <p:spPr>
                <a:xfrm>
                  <a:off x="2521731" y="2618770"/>
                  <a:ext cx="9612455" cy="2122290"/>
                </a:xfrm>
                <a:custGeom>
                  <a:avLst/>
                  <a:gdLst>
                    <a:gd name="connsiteX0" fmla="*/ 8551646 w 9612456"/>
                    <a:gd name="connsiteY0" fmla="*/ 0 h 2122290"/>
                    <a:gd name="connsiteX1" fmla="*/ 7610701 w 9612456"/>
                    <a:gd name="connsiteY1" fmla="*/ 0 h 2122290"/>
                    <a:gd name="connsiteX2" fmla="*/ 7610701 w 9612456"/>
                    <a:gd name="connsiteY2" fmla="*/ 198 h 2122290"/>
                    <a:gd name="connsiteX3" fmla="*/ 8338856 w 9612456"/>
                    <a:gd name="connsiteY3" fmla="*/ 728354 h 2122290"/>
                    <a:gd name="connsiteX4" fmla="*/ 0 w 9612456"/>
                    <a:gd name="connsiteY4" fmla="*/ 728354 h 2122290"/>
                    <a:gd name="connsiteX5" fmla="*/ 68418 w 9612456"/>
                    <a:gd name="connsiteY5" fmla="*/ 1393876 h 2122290"/>
                    <a:gd name="connsiteX6" fmla="*/ 8337989 w 9612456"/>
                    <a:gd name="connsiteY6" fmla="*/ 1393876 h 2122290"/>
                    <a:gd name="connsiteX7" fmla="*/ 7610715 w 9612456"/>
                    <a:gd name="connsiteY7" fmla="*/ 2121195 h 2122290"/>
                    <a:gd name="connsiteX8" fmla="*/ 7610715 w 9612456"/>
                    <a:gd name="connsiteY8" fmla="*/ 2122291 h 2122290"/>
                    <a:gd name="connsiteX9" fmla="*/ 8550854 w 9612456"/>
                    <a:gd name="connsiteY9" fmla="*/ 2122291 h 2122290"/>
                    <a:gd name="connsiteX10" fmla="*/ 9612456 w 9612456"/>
                    <a:gd name="connsiteY10" fmla="*/ 1060704 h 2122290"/>
                    <a:gd name="connsiteX11" fmla="*/ 8551646 w 9612456"/>
                    <a:gd name="connsiteY11" fmla="*/ 15 h 2122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12456" h="2122290">
                      <a:moveTo>
                        <a:pt x="8551646" y="0"/>
                      </a:moveTo>
                      <a:lnTo>
                        <a:pt x="7610701" y="0"/>
                      </a:lnTo>
                      <a:lnTo>
                        <a:pt x="7610701" y="198"/>
                      </a:lnTo>
                      <a:lnTo>
                        <a:pt x="8338856" y="728354"/>
                      </a:lnTo>
                      <a:lnTo>
                        <a:pt x="0" y="728354"/>
                      </a:lnTo>
                      <a:cubicBezTo>
                        <a:pt x="25845" y="949636"/>
                        <a:pt x="46241" y="1171924"/>
                        <a:pt x="68418" y="1393876"/>
                      </a:cubicBezTo>
                      <a:lnTo>
                        <a:pt x="8337989" y="1393876"/>
                      </a:lnTo>
                      <a:lnTo>
                        <a:pt x="7610715" y="2121195"/>
                      </a:lnTo>
                      <a:lnTo>
                        <a:pt x="7610715" y="2122291"/>
                      </a:lnTo>
                      <a:lnTo>
                        <a:pt x="8550854" y="2122291"/>
                      </a:lnTo>
                      <a:lnTo>
                        <a:pt x="9612456" y="1060704"/>
                      </a:lnTo>
                      <a:lnTo>
                        <a:pt x="8551646" y="15"/>
                      </a:lnTo>
                      <a:close/>
                    </a:path>
                  </a:pathLst>
                </a:custGeom>
                <a:gradFill>
                  <a:gsLst>
                    <a:gs pos="71000">
                      <a:srgbClr val="70C8CA">
                        <a:alpha val="88000"/>
                      </a:srgbClr>
                    </a:gs>
                    <a:gs pos="100000">
                      <a:schemeClr val="accent3">
                        <a:alpha val="78000"/>
                      </a:schemeClr>
                    </a:gs>
                    <a:gs pos="0">
                      <a:schemeClr val="accent3">
                        <a:lumMod val="20000"/>
                        <a:lumOff val="80000"/>
                        <a:alpha val="0"/>
                      </a:schemeClr>
                    </a:gs>
                  </a:gsLst>
                  <a:lin ang="0" scaled="1"/>
                </a:gradFill>
                <a:ln w="0" cap="flat">
                  <a:noFill/>
                  <a:prstDash val="solid"/>
                  <a:miter/>
                </a:ln>
              </p:spPr>
              <p:txBody>
                <a:bodyPr wrap="square" rtlCol="0" anchor="ctr">
                  <a:noAutofit/>
                </a:bodyPr>
                <a:lstStyle/>
                <a:p>
                  <a:endParaRPr lang="es-ES"/>
                </a:p>
              </p:txBody>
            </p:sp>
          </p:grpSp>
          <p:sp>
            <p:nvSpPr>
              <p:cNvPr id="7" name="Forma libre: forma 6">
                <a:extLst>
                  <a:ext uri="{FF2B5EF4-FFF2-40B4-BE49-F238E27FC236}">
                    <a16:creationId xmlns:a16="http://schemas.microsoft.com/office/drawing/2014/main" id="{11376765-A7AC-59BE-235F-15CD1AB3BE26}"/>
                  </a:ext>
                </a:extLst>
              </p:cNvPr>
              <p:cNvSpPr/>
              <p:nvPr/>
            </p:nvSpPr>
            <p:spPr>
              <a:xfrm>
                <a:off x="761" y="3189566"/>
                <a:ext cx="5244973" cy="552607"/>
              </a:xfrm>
              <a:custGeom>
                <a:avLst/>
                <a:gdLst>
                  <a:gd name="connsiteX0" fmla="*/ 7805848 w 7805848"/>
                  <a:gd name="connsiteY0" fmla="*/ 411058 h 822419"/>
                  <a:gd name="connsiteX1" fmla="*/ 7394745 w 7805848"/>
                  <a:gd name="connsiteY1" fmla="*/ 0 h 822419"/>
                  <a:gd name="connsiteX2" fmla="*/ 7030127 w 7805848"/>
                  <a:gd name="connsiteY2" fmla="*/ 0 h 822419"/>
                  <a:gd name="connsiteX3" fmla="*/ 7030127 w 7805848"/>
                  <a:gd name="connsiteY3" fmla="*/ 76 h 822419"/>
                  <a:gd name="connsiteX4" fmla="*/ 7312308 w 7805848"/>
                  <a:gd name="connsiteY4" fmla="*/ 282258 h 822419"/>
                  <a:gd name="connsiteX5" fmla="*/ 0 w 7805848"/>
                  <a:gd name="connsiteY5" fmla="*/ 282258 h 822419"/>
                  <a:gd name="connsiteX6" fmla="*/ 0 w 7805848"/>
                  <a:gd name="connsiteY6" fmla="*/ 540177 h 822419"/>
                  <a:gd name="connsiteX7" fmla="*/ 7311973 w 7805848"/>
                  <a:gd name="connsiteY7" fmla="*/ 540177 h 822419"/>
                  <a:gd name="connsiteX8" fmla="*/ 7030127 w 7805848"/>
                  <a:gd name="connsiteY8" fmla="*/ 821994 h 822419"/>
                  <a:gd name="connsiteX9" fmla="*/ 7030127 w 7805848"/>
                  <a:gd name="connsiteY9" fmla="*/ 822420 h 822419"/>
                  <a:gd name="connsiteX10" fmla="*/ 7394456 w 7805848"/>
                  <a:gd name="connsiteY10" fmla="*/ 822420 h 822419"/>
                  <a:gd name="connsiteX11" fmla="*/ 7805848 w 7805848"/>
                  <a:gd name="connsiteY11" fmla="*/ 411058 h 82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05848" h="822419">
                    <a:moveTo>
                      <a:pt x="7805848" y="411058"/>
                    </a:moveTo>
                    <a:lnTo>
                      <a:pt x="7394745" y="0"/>
                    </a:lnTo>
                    <a:lnTo>
                      <a:pt x="7030127" y="0"/>
                    </a:lnTo>
                    <a:lnTo>
                      <a:pt x="7030127" y="76"/>
                    </a:lnTo>
                    <a:lnTo>
                      <a:pt x="7312308" y="282258"/>
                    </a:lnTo>
                    <a:lnTo>
                      <a:pt x="0" y="282258"/>
                    </a:lnTo>
                    <a:lnTo>
                      <a:pt x="0" y="540177"/>
                    </a:lnTo>
                    <a:lnTo>
                      <a:pt x="7311973" y="540177"/>
                    </a:lnTo>
                    <a:lnTo>
                      <a:pt x="7030127" y="821994"/>
                    </a:lnTo>
                    <a:lnTo>
                      <a:pt x="7030127" y="822420"/>
                    </a:lnTo>
                    <a:lnTo>
                      <a:pt x="7394456" y="822420"/>
                    </a:lnTo>
                    <a:lnTo>
                      <a:pt x="7805848" y="411058"/>
                    </a:lnTo>
                    <a:close/>
                  </a:path>
                </a:pathLst>
              </a:custGeom>
              <a:gradFill>
                <a:gsLst>
                  <a:gs pos="74000">
                    <a:schemeClr val="accent3">
                      <a:alpha val="58000"/>
                    </a:schemeClr>
                  </a:gs>
                  <a:gs pos="0">
                    <a:schemeClr val="accent3">
                      <a:lumMod val="20000"/>
                      <a:lumOff val="80000"/>
                      <a:alpha val="0"/>
                    </a:schemeClr>
                  </a:gs>
                </a:gsLst>
                <a:lin ang="1500000" scaled="0"/>
              </a:gradFill>
              <a:ln w="0" cap="flat">
                <a:noFill/>
                <a:prstDash val="solid"/>
                <a:miter/>
              </a:ln>
            </p:spPr>
            <p:txBody>
              <a:bodyPr wrap="square" rtlCol="0" anchor="ctr">
                <a:noAutofit/>
              </a:bodyPr>
              <a:lstStyle/>
              <a:p>
                <a:endParaRPr lang="es-ES"/>
              </a:p>
            </p:txBody>
          </p:sp>
        </p:grpSp>
      </p:grpSp>
      <p:sp>
        <p:nvSpPr>
          <p:cNvPr id="15" name="CuadroTexto 14">
            <a:extLst>
              <a:ext uri="{FF2B5EF4-FFF2-40B4-BE49-F238E27FC236}">
                <a16:creationId xmlns:a16="http://schemas.microsoft.com/office/drawing/2014/main" id="{25D0A8FC-3E66-74CA-AF19-81467202D7F9}"/>
              </a:ext>
            </a:extLst>
          </p:cNvPr>
          <p:cNvSpPr txBox="1"/>
          <p:nvPr userDrawn="1"/>
        </p:nvSpPr>
        <p:spPr>
          <a:xfrm>
            <a:off x="8842918" y="355940"/>
            <a:ext cx="2659474" cy="400110"/>
          </a:xfrm>
          <a:prstGeom prst="rect">
            <a:avLst/>
          </a:prstGeom>
          <a:noFill/>
        </p:spPr>
        <p:txBody>
          <a:bodyPr wrap="square" rtlCol="0">
            <a:spAutoFit/>
          </a:bodyPr>
          <a:lstStyle/>
          <a:p>
            <a:pPr algn="r"/>
            <a:r>
              <a:rPr lang="es-ES" sz="1000" dirty="0">
                <a:solidFill>
                  <a:schemeClr val="accent3"/>
                </a:solidFill>
              </a:rPr>
              <a:t>PROCESOS INTERNOS Y MANEJO DE ESTRUCTURAS DE DATOS</a:t>
            </a:r>
          </a:p>
        </p:txBody>
      </p:sp>
      <p:grpSp>
        <p:nvGrpSpPr>
          <p:cNvPr id="19" name="Grupo 18">
            <a:extLst>
              <a:ext uri="{FF2B5EF4-FFF2-40B4-BE49-F238E27FC236}">
                <a16:creationId xmlns:a16="http://schemas.microsoft.com/office/drawing/2014/main" id="{0CE2D10F-D03D-2099-8FEE-B0EE41EE229A}"/>
              </a:ext>
            </a:extLst>
          </p:cNvPr>
          <p:cNvGrpSpPr/>
          <p:nvPr userDrawn="1"/>
        </p:nvGrpSpPr>
        <p:grpSpPr>
          <a:xfrm>
            <a:off x="6928355" y="-76200"/>
            <a:ext cx="2259100" cy="714375"/>
            <a:chOff x="7818350" y="-76200"/>
            <a:chExt cx="2259100" cy="714375"/>
          </a:xfrm>
        </p:grpSpPr>
        <p:grpSp>
          <p:nvGrpSpPr>
            <p:cNvPr id="20" name="Grupo 19">
              <a:extLst>
                <a:ext uri="{FF2B5EF4-FFF2-40B4-BE49-F238E27FC236}">
                  <a16:creationId xmlns:a16="http://schemas.microsoft.com/office/drawing/2014/main" id="{7B9346DA-45BF-645E-F1C5-A4D6F5852DFD}"/>
                </a:ext>
              </a:extLst>
            </p:cNvPr>
            <p:cNvGrpSpPr/>
            <p:nvPr/>
          </p:nvGrpSpPr>
          <p:grpSpPr>
            <a:xfrm>
              <a:off x="9243603" y="367492"/>
              <a:ext cx="694081" cy="196087"/>
              <a:chOff x="3001619" y="-635511"/>
              <a:chExt cx="835493" cy="236038"/>
            </a:xfrm>
          </p:grpSpPr>
          <p:sp>
            <p:nvSpPr>
              <p:cNvPr id="26" name="Elipse 25">
                <a:extLst>
                  <a:ext uri="{FF2B5EF4-FFF2-40B4-BE49-F238E27FC236}">
                    <a16:creationId xmlns:a16="http://schemas.microsoft.com/office/drawing/2014/main" id="{F130B9A1-E6BC-119C-2526-CAA814325E21}"/>
                  </a:ext>
                </a:extLst>
              </p:cNvPr>
              <p:cNvSpPr/>
              <p:nvPr/>
            </p:nvSpPr>
            <p:spPr>
              <a:xfrm>
                <a:off x="3001619" y="-635511"/>
                <a:ext cx="236038" cy="236038"/>
              </a:xfrm>
              <a:prstGeom prst="ellipse">
                <a:avLst/>
              </a:prstGeom>
              <a:no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s-ES" sz="1000" dirty="0">
                    <a:solidFill>
                      <a:schemeClr val="bg2">
                        <a:lumMod val="75000"/>
                      </a:schemeClr>
                    </a:solidFill>
                  </a:rPr>
                  <a:t>1</a:t>
                </a:r>
              </a:p>
            </p:txBody>
          </p:sp>
          <p:sp>
            <p:nvSpPr>
              <p:cNvPr id="30" name="Elipse 29">
                <a:extLst>
                  <a:ext uri="{FF2B5EF4-FFF2-40B4-BE49-F238E27FC236}">
                    <a16:creationId xmlns:a16="http://schemas.microsoft.com/office/drawing/2014/main" id="{3705ECEC-A09D-B2CD-C574-63A1AF41A22D}"/>
                  </a:ext>
                </a:extLst>
              </p:cNvPr>
              <p:cNvSpPr/>
              <p:nvPr/>
            </p:nvSpPr>
            <p:spPr>
              <a:xfrm>
                <a:off x="3301346" y="-635511"/>
                <a:ext cx="236038" cy="2360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s-ES" sz="1000" b="1" dirty="0">
                    <a:solidFill>
                      <a:schemeClr val="tx1"/>
                    </a:solidFill>
                    <a:latin typeface="+mj-lt"/>
                  </a:rPr>
                  <a:t>2</a:t>
                </a:r>
              </a:p>
            </p:txBody>
          </p:sp>
          <p:sp>
            <p:nvSpPr>
              <p:cNvPr id="32" name="Elipse 31">
                <a:extLst>
                  <a:ext uri="{FF2B5EF4-FFF2-40B4-BE49-F238E27FC236}">
                    <a16:creationId xmlns:a16="http://schemas.microsoft.com/office/drawing/2014/main" id="{2DC12723-0F9D-430A-192A-12F4150C0249}"/>
                  </a:ext>
                </a:extLst>
              </p:cNvPr>
              <p:cNvSpPr/>
              <p:nvPr/>
            </p:nvSpPr>
            <p:spPr>
              <a:xfrm>
                <a:off x="3601074" y="-635511"/>
                <a:ext cx="236038" cy="236038"/>
              </a:xfrm>
              <a:prstGeom prst="ellipse">
                <a:avLst/>
              </a:prstGeom>
              <a:no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s-ES" sz="1000" dirty="0">
                    <a:solidFill>
                      <a:schemeClr val="bg2">
                        <a:lumMod val="75000"/>
                      </a:schemeClr>
                    </a:solidFill>
                  </a:rPr>
                  <a:t>3</a:t>
                </a:r>
              </a:p>
            </p:txBody>
          </p:sp>
        </p:grpSp>
        <p:sp>
          <p:nvSpPr>
            <p:cNvPr id="21" name="CuadroTexto 20">
              <a:extLst>
                <a:ext uri="{FF2B5EF4-FFF2-40B4-BE49-F238E27FC236}">
                  <a16:creationId xmlns:a16="http://schemas.microsoft.com/office/drawing/2014/main" id="{B8F32B9C-6CAE-8B1C-37F8-FA55BFE4AB49}"/>
                </a:ext>
              </a:extLst>
            </p:cNvPr>
            <p:cNvSpPr txBox="1"/>
            <p:nvPr/>
          </p:nvSpPr>
          <p:spPr>
            <a:xfrm>
              <a:off x="7818350" y="355940"/>
              <a:ext cx="1422185" cy="246221"/>
            </a:xfrm>
            <a:prstGeom prst="rect">
              <a:avLst/>
            </a:prstGeom>
            <a:noFill/>
          </p:spPr>
          <p:txBody>
            <a:bodyPr wrap="none" rtlCol="0">
              <a:spAutoFit/>
            </a:bodyPr>
            <a:lstStyle/>
            <a:p>
              <a:pPr algn="r"/>
              <a:r>
                <a:rPr lang="es-ES" sz="1000" dirty="0"/>
                <a:t>INFORME PROGRESO</a:t>
              </a:r>
            </a:p>
          </p:txBody>
        </p:sp>
        <p:cxnSp>
          <p:nvCxnSpPr>
            <p:cNvPr id="22" name="Conector recto 21">
              <a:extLst>
                <a:ext uri="{FF2B5EF4-FFF2-40B4-BE49-F238E27FC236}">
                  <a16:creationId xmlns:a16="http://schemas.microsoft.com/office/drawing/2014/main" id="{3603E698-A250-0647-7B6F-901457B824AD}"/>
                </a:ext>
              </a:extLst>
            </p:cNvPr>
            <p:cNvCxnSpPr/>
            <p:nvPr/>
          </p:nvCxnSpPr>
          <p:spPr>
            <a:xfrm>
              <a:off x="10077450" y="-76200"/>
              <a:ext cx="0" cy="714375"/>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pic>
        <p:nvPicPr>
          <p:cNvPr id="17" name="Gráfico 16">
            <a:extLst>
              <a:ext uri="{FF2B5EF4-FFF2-40B4-BE49-F238E27FC236}">
                <a16:creationId xmlns:a16="http://schemas.microsoft.com/office/drawing/2014/main" id="{D332D3DF-2B2C-BBDD-D58F-B2FC18C50072}"/>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1503597" y="370826"/>
            <a:ext cx="303623" cy="303623"/>
          </a:xfrm>
          <a:prstGeom prst="rect">
            <a:avLst/>
          </a:prstGeom>
        </p:spPr>
      </p:pic>
    </p:spTree>
    <p:extLst>
      <p:ext uri="{BB962C8B-B14F-4D97-AF65-F5344CB8AC3E}">
        <p14:creationId xmlns:p14="http://schemas.microsoft.com/office/powerpoint/2010/main" val="12428402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ILVE 21">
    <p:spTree>
      <p:nvGrpSpPr>
        <p:cNvPr id="1" name=""/>
        <p:cNvGrpSpPr/>
        <p:nvPr/>
      </p:nvGrpSpPr>
      <p:grpSpPr>
        <a:xfrm>
          <a:off x="0" y="0"/>
          <a:ext cx="0" cy="0"/>
          <a:chOff x="0" y="0"/>
          <a:chExt cx="0" cy="0"/>
        </a:xfrm>
      </p:grpSpPr>
      <p:sp>
        <p:nvSpPr>
          <p:cNvPr id="31" name="Forma libre: forma 30">
            <a:extLst>
              <a:ext uri="{FF2B5EF4-FFF2-40B4-BE49-F238E27FC236}">
                <a16:creationId xmlns:a16="http://schemas.microsoft.com/office/drawing/2014/main" id="{F29951C3-DDCE-04F7-DC76-462C5951E859}"/>
              </a:ext>
            </a:extLst>
          </p:cNvPr>
          <p:cNvSpPr/>
          <p:nvPr userDrawn="1"/>
        </p:nvSpPr>
        <p:spPr>
          <a:xfrm rot="20700000">
            <a:off x="7205357" y="6520569"/>
            <a:ext cx="5307954" cy="1978980"/>
          </a:xfrm>
          <a:custGeom>
            <a:avLst/>
            <a:gdLst>
              <a:gd name="connsiteX0" fmla="*/ 594699 w 5307954"/>
              <a:gd name="connsiteY0" fmla="*/ 1238343 h 1978980"/>
              <a:gd name="connsiteX1" fmla="*/ 417528 w 5307954"/>
              <a:gd name="connsiteY1" fmla="*/ 1899552 h 1978980"/>
              <a:gd name="connsiteX2" fmla="*/ 393721 w 5307954"/>
              <a:gd name="connsiteY2" fmla="*/ 1917349 h 1978980"/>
              <a:gd name="connsiteX3" fmla="*/ 316520 w 5307954"/>
              <a:gd name="connsiteY3" fmla="*/ 1978980 h 1978980"/>
              <a:gd name="connsiteX4" fmla="*/ 0 w 5307954"/>
              <a:gd name="connsiteY4" fmla="*/ 1246124 h 1978980"/>
              <a:gd name="connsiteX5" fmla="*/ 126925 w 5307954"/>
              <a:gd name="connsiteY5" fmla="*/ 1245382 h 1978980"/>
              <a:gd name="connsiteX6" fmla="*/ 575933 w 5307954"/>
              <a:gd name="connsiteY6" fmla="*/ 1239601 h 1978980"/>
              <a:gd name="connsiteX7" fmla="*/ 5307954 w 5307954"/>
              <a:gd name="connsiteY7" fmla="*/ 97440 h 1978980"/>
              <a:gd name="connsiteX8" fmla="*/ 5075924 w 5307954"/>
              <a:gd name="connsiteY8" fmla="*/ 963387 h 1978980"/>
              <a:gd name="connsiteX9" fmla="*/ 2998542 w 5307954"/>
              <a:gd name="connsiteY9" fmla="*/ 406754 h 1978980"/>
              <a:gd name="connsiteX10" fmla="*/ 3131013 w 5307954"/>
              <a:gd name="connsiteY10" fmla="*/ 344724 h 1978980"/>
              <a:gd name="connsiteX11" fmla="*/ 4882838 w 5307954"/>
              <a:gd name="connsiteY11" fmla="*/ 18278 h 1978980"/>
              <a:gd name="connsiteX12" fmla="*/ 5155855 w 5307954"/>
              <a:gd name="connsiteY12" fmla="*/ 61460 h 197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07954" h="1978980">
                <a:moveTo>
                  <a:pt x="594699" y="1238343"/>
                </a:moveTo>
                <a:lnTo>
                  <a:pt x="417528" y="1899552"/>
                </a:lnTo>
                <a:lnTo>
                  <a:pt x="393721" y="1917349"/>
                </a:lnTo>
                <a:cubicBezTo>
                  <a:pt x="343434" y="1955839"/>
                  <a:pt x="316520" y="1978980"/>
                  <a:pt x="316520" y="1978980"/>
                </a:cubicBezTo>
                <a:lnTo>
                  <a:pt x="0" y="1246124"/>
                </a:lnTo>
                <a:lnTo>
                  <a:pt x="126925" y="1245382"/>
                </a:lnTo>
                <a:cubicBezTo>
                  <a:pt x="311383" y="1242242"/>
                  <a:pt x="445405" y="1245089"/>
                  <a:pt x="575933" y="1239601"/>
                </a:cubicBezTo>
                <a:close/>
                <a:moveTo>
                  <a:pt x="5307954" y="97440"/>
                </a:moveTo>
                <a:lnTo>
                  <a:pt x="5075924" y="963387"/>
                </a:lnTo>
                <a:lnTo>
                  <a:pt x="2998542" y="406754"/>
                </a:lnTo>
                <a:lnTo>
                  <a:pt x="3131013" y="344724"/>
                </a:lnTo>
                <a:cubicBezTo>
                  <a:pt x="3658898" y="110059"/>
                  <a:pt x="4193048" y="-57068"/>
                  <a:pt x="4882838" y="18278"/>
                </a:cubicBezTo>
                <a:cubicBezTo>
                  <a:pt x="4969063" y="27697"/>
                  <a:pt x="5060328" y="42291"/>
                  <a:pt x="5155855" y="61460"/>
                </a:cubicBezTo>
                <a:close/>
              </a:path>
            </a:pathLst>
          </a:custGeom>
          <a:gradFill flip="none" rotWithShape="1">
            <a:gsLst>
              <a:gs pos="96000">
                <a:schemeClr val="accent5">
                  <a:lumMod val="20000"/>
                  <a:lumOff val="80000"/>
                </a:schemeClr>
              </a:gs>
              <a:gs pos="55000">
                <a:srgbClr val="70C8CA">
                  <a:alpha val="22000"/>
                </a:srgbClr>
              </a:gs>
              <a:gs pos="1000">
                <a:schemeClr val="accent3">
                  <a:lumMod val="20000"/>
                  <a:lumOff val="80000"/>
                  <a:alpha val="0"/>
                </a:schemeClr>
              </a:gs>
            </a:gsLst>
            <a:lin ang="0" scaled="1"/>
            <a:tileRect/>
          </a:gradFill>
          <a:ln w="0" cap="flat">
            <a:noFill/>
            <a:prstDash val="solid"/>
            <a:miter/>
          </a:ln>
        </p:spPr>
        <p:txBody>
          <a:bodyPr wrap="square" rtlCol="0" anchor="ctr">
            <a:noAutofit/>
          </a:bodyPr>
          <a:lstStyle/>
          <a:p>
            <a:endParaRPr lang="es-ES"/>
          </a:p>
        </p:txBody>
      </p:sp>
      <p:grpSp>
        <p:nvGrpSpPr>
          <p:cNvPr id="23" name="Grupo 22">
            <a:extLst>
              <a:ext uri="{FF2B5EF4-FFF2-40B4-BE49-F238E27FC236}">
                <a16:creationId xmlns:a16="http://schemas.microsoft.com/office/drawing/2014/main" id="{35EBB3C8-C5BF-44E7-AF5F-68F28F734E29}"/>
              </a:ext>
            </a:extLst>
          </p:cNvPr>
          <p:cNvGrpSpPr/>
          <p:nvPr userDrawn="1"/>
        </p:nvGrpSpPr>
        <p:grpSpPr>
          <a:xfrm>
            <a:off x="11219524" y="6216365"/>
            <a:ext cx="578776" cy="245359"/>
            <a:chOff x="6603804" y="6433081"/>
            <a:chExt cx="1596330" cy="676727"/>
          </a:xfrm>
        </p:grpSpPr>
        <p:sp>
          <p:nvSpPr>
            <p:cNvPr id="24" name="Forma libre: forma 23">
              <a:extLst>
                <a:ext uri="{FF2B5EF4-FFF2-40B4-BE49-F238E27FC236}">
                  <a16:creationId xmlns:a16="http://schemas.microsoft.com/office/drawing/2014/main" id="{B0054F7B-1C29-918F-1009-55DFD4DD7C87}"/>
                </a:ext>
              </a:extLst>
            </p:cNvPr>
            <p:cNvSpPr/>
            <p:nvPr/>
          </p:nvSpPr>
          <p:spPr>
            <a:xfrm>
              <a:off x="6603804" y="6434041"/>
              <a:ext cx="389701" cy="675767"/>
            </a:xfrm>
            <a:custGeom>
              <a:avLst/>
              <a:gdLst>
                <a:gd name="connsiteX0" fmla="*/ 160306 w 207740"/>
                <a:gd name="connsiteY0" fmla="*/ 0 h 360235"/>
                <a:gd name="connsiteX1" fmla="*/ 207740 w 207740"/>
                <a:gd name="connsiteY1" fmla="*/ 0 h 360235"/>
                <a:gd name="connsiteX2" fmla="*/ 207740 w 207740"/>
                <a:gd name="connsiteY2" fmla="*/ 354425 h 360235"/>
                <a:gd name="connsiteX3" fmla="*/ 160306 w 207740"/>
                <a:gd name="connsiteY3" fmla="*/ 354425 h 360235"/>
                <a:gd name="connsiteX4" fmla="*/ 160306 w 207740"/>
                <a:gd name="connsiteY4" fmla="*/ 332994 h 360235"/>
                <a:gd name="connsiteX5" fmla="*/ 97155 w 207740"/>
                <a:gd name="connsiteY5" fmla="*/ 360236 h 360235"/>
                <a:gd name="connsiteX6" fmla="*/ 27527 w 207740"/>
                <a:gd name="connsiteY6" fmla="*/ 329565 h 360235"/>
                <a:gd name="connsiteX7" fmla="*/ 0 w 207740"/>
                <a:gd name="connsiteY7" fmla="*/ 251555 h 360235"/>
                <a:gd name="connsiteX8" fmla="*/ 27527 w 207740"/>
                <a:gd name="connsiteY8" fmla="*/ 175165 h 360235"/>
                <a:gd name="connsiteX9" fmla="*/ 96107 w 207740"/>
                <a:gd name="connsiteY9" fmla="*/ 144304 h 360235"/>
                <a:gd name="connsiteX10" fmla="*/ 160306 w 207740"/>
                <a:gd name="connsiteY10" fmla="*/ 173641 h 360235"/>
                <a:gd name="connsiteX11" fmla="*/ 160306 w 207740"/>
                <a:gd name="connsiteY11" fmla="*/ 0 h 360235"/>
                <a:gd name="connsiteX12" fmla="*/ 48197 w 207740"/>
                <a:gd name="connsiteY12" fmla="*/ 251555 h 360235"/>
                <a:gd name="connsiteX13" fmla="*/ 63913 w 207740"/>
                <a:gd name="connsiteY13" fmla="*/ 299371 h 360235"/>
                <a:gd name="connsiteX14" fmla="*/ 104585 w 207740"/>
                <a:gd name="connsiteY14" fmla="*/ 318040 h 360235"/>
                <a:gd name="connsiteX15" fmla="*/ 146971 w 207740"/>
                <a:gd name="connsiteY15" fmla="*/ 300038 h 360235"/>
                <a:gd name="connsiteX16" fmla="*/ 163163 w 207740"/>
                <a:gd name="connsiteY16" fmla="*/ 252603 h 360235"/>
                <a:gd name="connsiteX17" fmla="*/ 146971 w 207740"/>
                <a:gd name="connsiteY17" fmla="*/ 205169 h 360235"/>
                <a:gd name="connsiteX18" fmla="*/ 104966 w 207740"/>
                <a:gd name="connsiteY18" fmla="*/ 186881 h 360235"/>
                <a:gd name="connsiteX19" fmla="*/ 64294 w 207740"/>
                <a:gd name="connsiteY19" fmla="*/ 205359 h 360235"/>
                <a:gd name="connsiteX20" fmla="*/ 48101 w 207740"/>
                <a:gd name="connsiteY20" fmla="*/ 251555 h 36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7740" h="360235">
                  <a:moveTo>
                    <a:pt x="160306" y="0"/>
                  </a:moveTo>
                  <a:lnTo>
                    <a:pt x="207740" y="0"/>
                  </a:lnTo>
                  <a:lnTo>
                    <a:pt x="207740" y="354425"/>
                  </a:lnTo>
                  <a:lnTo>
                    <a:pt x="160306" y="354425"/>
                  </a:lnTo>
                  <a:lnTo>
                    <a:pt x="160306" y="332994"/>
                  </a:lnTo>
                  <a:cubicBezTo>
                    <a:pt x="141732" y="351187"/>
                    <a:pt x="120682" y="360236"/>
                    <a:pt x="97155" y="360236"/>
                  </a:cubicBezTo>
                  <a:cubicBezTo>
                    <a:pt x="69152" y="360236"/>
                    <a:pt x="45911" y="350044"/>
                    <a:pt x="27527" y="329565"/>
                  </a:cubicBezTo>
                  <a:cubicBezTo>
                    <a:pt x="9239" y="308705"/>
                    <a:pt x="0" y="282702"/>
                    <a:pt x="0" y="251555"/>
                  </a:cubicBezTo>
                  <a:cubicBezTo>
                    <a:pt x="0" y="220409"/>
                    <a:pt x="9144" y="195644"/>
                    <a:pt x="27527" y="175165"/>
                  </a:cubicBezTo>
                  <a:cubicBezTo>
                    <a:pt x="45720" y="154591"/>
                    <a:pt x="68580" y="144304"/>
                    <a:pt x="96107" y="144304"/>
                  </a:cubicBezTo>
                  <a:cubicBezTo>
                    <a:pt x="120015" y="144304"/>
                    <a:pt x="141446" y="154115"/>
                    <a:pt x="160306" y="173641"/>
                  </a:cubicBezTo>
                  <a:lnTo>
                    <a:pt x="160306" y="0"/>
                  </a:lnTo>
                  <a:close/>
                  <a:moveTo>
                    <a:pt x="48197" y="251555"/>
                  </a:moveTo>
                  <a:cubicBezTo>
                    <a:pt x="48197" y="271177"/>
                    <a:pt x="53435" y="287084"/>
                    <a:pt x="63913" y="299371"/>
                  </a:cubicBezTo>
                  <a:cubicBezTo>
                    <a:pt x="74676" y="311849"/>
                    <a:pt x="88202" y="318040"/>
                    <a:pt x="104585" y="318040"/>
                  </a:cubicBezTo>
                  <a:cubicBezTo>
                    <a:pt x="122111" y="318040"/>
                    <a:pt x="136208" y="312039"/>
                    <a:pt x="146971" y="300038"/>
                  </a:cubicBezTo>
                  <a:cubicBezTo>
                    <a:pt x="157734" y="287560"/>
                    <a:pt x="163163" y="271748"/>
                    <a:pt x="163163" y="252603"/>
                  </a:cubicBezTo>
                  <a:cubicBezTo>
                    <a:pt x="163163" y="233458"/>
                    <a:pt x="157734" y="217646"/>
                    <a:pt x="146971" y="205169"/>
                  </a:cubicBezTo>
                  <a:cubicBezTo>
                    <a:pt x="136208" y="192977"/>
                    <a:pt x="122206" y="186881"/>
                    <a:pt x="104966" y="186881"/>
                  </a:cubicBezTo>
                  <a:cubicBezTo>
                    <a:pt x="88773" y="186881"/>
                    <a:pt x="75152" y="193072"/>
                    <a:pt x="64294" y="205359"/>
                  </a:cubicBezTo>
                  <a:cubicBezTo>
                    <a:pt x="53531" y="217837"/>
                    <a:pt x="48101" y="233172"/>
                    <a:pt x="48101" y="251555"/>
                  </a:cubicBezTo>
                  <a:close/>
                </a:path>
              </a:pathLst>
            </a:custGeom>
            <a:solidFill>
              <a:schemeClr val="tx2"/>
            </a:solidFill>
            <a:ln w="0" cap="flat">
              <a:noFill/>
              <a:prstDash val="solid"/>
              <a:miter/>
            </a:ln>
          </p:spPr>
          <p:txBody>
            <a:bodyPr rtlCol="0" anchor="ctr"/>
            <a:lstStyle/>
            <a:p>
              <a:endParaRPr lang="es-ES"/>
            </a:p>
          </p:txBody>
        </p:sp>
        <p:sp>
          <p:nvSpPr>
            <p:cNvPr id="25" name="Forma libre: forma 24">
              <a:extLst>
                <a:ext uri="{FF2B5EF4-FFF2-40B4-BE49-F238E27FC236}">
                  <a16:creationId xmlns:a16="http://schemas.microsoft.com/office/drawing/2014/main" id="{BC5D7849-9336-8831-01D4-1E34EA98EDDD}"/>
                </a:ext>
              </a:extLst>
            </p:cNvPr>
            <p:cNvSpPr/>
            <p:nvPr/>
          </p:nvSpPr>
          <p:spPr>
            <a:xfrm>
              <a:off x="7027793" y="6498787"/>
              <a:ext cx="195674" cy="599409"/>
            </a:xfrm>
            <a:custGeom>
              <a:avLst/>
              <a:gdLst>
                <a:gd name="connsiteX0" fmla="*/ 68781 w 104309"/>
                <a:gd name="connsiteY0" fmla="*/ 110075 h 319530"/>
                <a:gd name="connsiteX1" fmla="*/ 104310 w 104309"/>
                <a:gd name="connsiteY1" fmla="*/ 311339 h 319530"/>
                <a:gd name="connsiteX2" fmla="*/ 57828 w 104309"/>
                <a:gd name="connsiteY2" fmla="*/ 319530 h 319530"/>
                <a:gd name="connsiteX3" fmla="*/ 22299 w 104309"/>
                <a:gd name="connsiteY3" fmla="*/ 118267 h 319530"/>
                <a:gd name="connsiteX4" fmla="*/ 68781 w 104309"/>
                <a:gd name="connsiteY4" fmla="*/ 110075 h 319530"/>
                <a:gd name="connsiteX5" fmla="*/ 487 w 104309"/>
                <a:gd name="connsiteY5" fmla="*/ 35876 h 319530"/>
                <a:gd name="connsiteX6" fmla="*/ 5631 w 104309"/>
                <a:gd name="connsiteY6" fmla="*/ 13206 h 319530"/>
                <a:gd name="connsiteX7" fmla="*/ 25347 w 104309"/>
                <a:gd name="connsiteY7" fmla="*/ 538 h 319530"/>
                <a:gd name="connsiteX8" fmla="*/ 48398 w 104309"/>
                <a:gd name="connsiteY8" fmla="*/ 5681 h 319530"/>
                <a:gd name="connsiteX9" fmla="*/ 61066 w 104309"/>
                <a:gd name="connsiteY9" fmla="*/ 25398 h 319530"/>
                <a:gd name="connsiteX10" fmla="*/ 55923 w 104309"/>
                <a:gd name="connsiteY10" fmla="*/ 48449 h 319530"/>
                <a:gd name="connsiteX11" fmla="*/ 36206 w 104309"/>
                <a:gd name="connsiteY11" fmla="*/ 61117 h 319530"/>
                <a:gd name="connsiteX12" fmla="*/ 13155 w 104309"/>
                <a:gd name="connsiteY12" fmla="*/ 56069 h 319530"/>
                <a:gd name="connsiteX13" fmla="*/ 487 w 104309"/>
                <a:gd name="connsiteY13" fmla="*/ 35971 h 319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4309" h="319530">
                  <a:moveTo>
                    <a:pt x="68781" y="110075"/>
                  </a:moveTo>
                  <a:lnTo>
                    <a:pt x="104310" y="311339"/>
                  </a:lnTo>
                  <a:lnTo>
                    <a:pt x="57828" y="319530"/>
                  </a:lnTo>
                  <a:lnTo>
                    <a:pt x="22299" y="118267"/>
                  </a:lnTo>
                  <a:lnTo>
                    <a:pt x="68781" y="110075"/>
                  </a:lnTo>
                  <a:close/>
                  <a:moveTo>
                    <a:pt x="487" y="35876"/>
                  </a:moveTo>
                  <a:cubicBezTo>
                    <a:pt x="-942" y="27779"/>
                    <a:pt x="773" y="20159"/>
                    <a:pt x="5631" y="13206"/>
                  </a:cubicBezTo>
                  <a:cubicBezTo>
                    <a:pt x="10488" y="6253"/>
                    <a:pt x="17061" y="2062"/>
                    <a:pt x="25347" y="538"/>
                  </a:cubicBezTo>
                  <a:cubicBezTo>
                    <a:pt x="33729" y="-986"/>
                    <a:pt x="41445" y="728"/>
                    <a:pt x="48398" y="5681"/>
                  </a:cubicBezTo>
                  <a:cubicBezTo>
                    <a:pt x="55351" y="10444"/>
                    <a:pt x="59542" y="17016"/>
                    <a:pt x="61066" y="25398"/>
                  </a:cubicBezTo>
                  <a:cubicBezTo>
                    <a:pt x="62590" y="33780"/>
                    <a:pt x="60876" y="41495"/>
                    <a:pt x="55923" y="48449"/>
                  </a:cubicBezTo>
                  <a:cubicBezTo>
                    <a:pt x="51160" y="55402"/>
                    <a:pt x="44588" y="59593"/>
                    <a:pt x="36206" y="61117"/>
                  </a:cubicBezTo>
                  <a:cubicBezTo>
                    <a:pt x="27824" y="62641"/>
                    <a:pt x="20109" y="60926"/>
                    <a:pt x="13155" y="56069"/>
                  </a:cubicBezTo>
                  <a:cubicBezTo>
                    <a:pt x="6202" y="51211"/>
                    <a:pt x="1916" y="44448"/>
                    <a:pt x="487" y="35971"/>
                  </a:cubicBezTo>
                  <a:close/>
                </a:path>
              </a:pathLst>
            </a:custGeom>
            <a:solidFill>
              <a:schemeClr val="accent1"/>
            </a:solidFill>
            <a:ln w="0" cap="flat">
              <a:noFill/>
              <a:prstDash val="solid"/>
              <a:miter/>
            </a:ln>
          </p:spPr>
          <p:txBody>
            <a:bodyPr rtlCol="0" anchor="ctr"/>
            <a:lstStyle/>
            <a:p>
              <a:endParaRPr lang="es-ES"/>
            </a:p>
          </p:txBody>
        </p:sp>
        <p:sp>
          <p:nvSpPr>
            <p:cNvPr id="27" name="Forma libre: forma 26">
              <a:extLst>
                <a:ext uri="{FF2B5EF4-FFF2-40B4-BE49-F238E27FC236}">
                  <a16:creationId xmlns:a16="http://schemas.microsoft.com/office/drawing/2014/main" id="{C3EE44E6-DE3E-1CE9-F453-FA5242990AA2}"/>
                </a:ext>
              </a:extLst>
            </p:cNvPr>
            <p:cNvSpPr/>
            <p:nvPr/>
          </p:nvSpPr>
          <p:spPr>
            <a:xfrm rot="20520000">
              <a:off x="7253054" y="6433081"/>
              <a:ext cx="88625" cy="664868"/>
            </a:xfrm>
            <a:custGeom>
              <a:avLst/>
              <a:gdLst>
                <a:gd name="connsiteX0" fmla="*/ 0 w 47244"/>
                <a:gd name="connsiteY0" fmla="*/ 0 h 354425"/>
                <a:gd name="connsiteX1" fmla="*/ 47244 w 47244"/>
                <a:gd name="connsiteY1" fmla="*/ 0 h 354425"/>
                <a:gd name="connsiteX2" fmla="*/ 47244 w 47244"/>
                <a:gd name="connsiteY2" fmla="*/ 354425 h 354425"/>
                <a:gd name="connsiteX3" fmla="*/ 0 w 47244"/>
                <a:gd name="connsiteY3" fmla="*/ 354425 h 354425"/>
              </a:gdLst>
              <a:ahLst/>
              <a:cxnLst>
                <a:cxn ang="0">
                  <a:pos x="connsiteX0" y="connsiteY0"/>
                </a:cxn>
                <a:cxn ang="0">
                  <a:pos x="connsiteX1" y="connsiteY1"/>
                </a:cxn>
                <a:cxn ang="0">
                  <a:pos x="connsiteX2" y="connsiteY2"/>
                </a:cxn>
                <a:cxn ang="0">
                  <a:pos x="connsiteX3" y="connsiteY3"/>
                </a:cxn>
              </a:cxnLst>
              <a:rect l="l" t="t" r="r" b="b"/>
              <a:pathLst>
                <a:path w="47244" h="354425">
                  <a:moveTo>
                    <a:pt x="0" y="0"/>
                  </a:moveTo>
                  <a:lnTo>
                    <a:pt x="47244" y="0"/>
                  </a:lnTo>
                  <a:lnTo>
                    <a:pt x="47244" y="354425"/>
                  </a:lnTo>
                  <a:lnTo>
                    <a:pt x="0" y="354425"/>
                  </a:lnTo>
                  <a:close/>
                </a:path>
              </a:pathLst>
            </a:custGeom>
            <a:solidFill>
              <a:schemeClr val="accent5"/>
            </a:solidFill>
            <a:ln w="0" cap="flat">
              <a:noFill/>
              <a:prstDash val="solid"/>
              <a:miter/>
            </a:ln>
          </p:spPr>
          <p:txBody>
            <a:bodyPr rtlCol="0" anchor="ctr"/>
            <a:lstStyle/>
            <a:p>
              <a:endParaRPr lang="es-ES"/>
            </a:p>
          </p:txBody>
        </p:sp>
        <p:sp>
          <p:nvSpPr>
            <p:cNvPr id="28" name="Forma libre: forma 27">
              <a:extLst>
                <a:ext uri="{FF2B5EF4-FFF2-40B4-BE49-F238E27FC236}">
                  <a16:creationId xmlns:a16="http://schemas.microsoft.com/office/drawing/2014/main" id="{F6E5B3AC-99C1-C311-C4E5-F6CCAFCD69F3}"/>
                </a:ext>
              </a:extLst>
            </p:cNvPr>
            <p:cNvSpPr/>
            <p:nvPr/>
          </p:nvSpPr>
          <p:spPr>
            <a:xfrm>
              <a:off x="7429128" y="6697593"/>
              <a:ext cx="396668" cy="409713"/>
            </a:xfrm>
            <a:custGeom>
              <a:avLst/>
              <a:gdLst>
                <a:gd name="connsiteX0" fmla="*/ 52864 w 211454"/>
                <a:gd name="connsiteY0" fmla="*/ 0 h 218408"/>
                <a:gd name="connsiteX1" fmla="*/ 105727 w 211454"/>
                <a:gd name="connsiteY1" fmla="*/ 114776 h 218408"/>
                <a:gd name="connsiteX2" fmla="*/ 158401 w 211454"/>
                <a:gd name="connsiteY2" fmla="*/ 0 h 218408"/>
                <a:gd name="connsiteX3" fmla="*/ 211455 w 211454"/>
                <a:gd name="connsiteY3" fmla="*/ 0 h 218408"/>
                <a:gd name="connsiteX4" fmla="*/ 105346 w 211454"/>
                <a:gd name="connsiteY4" fmla="*/ 218408 h 218408"/>
                <a:gd name="connsiteX5" fmla="*/ 0 w 211454"/>
                <a:gd name="connsiteY5" fmla="*/ 0 h 218408"/>
                <a:gd name="connsiteX6" fmla="*/ 52864 w 211454"/>
                <a:gd name="connsiteY6" fmla="*/ 0 h 218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454" h="218408">
                  <a:moveTo>
                    <a:pt x="52864" y="0"/>
                  </a:moveTo>
                  <a:lnTo>
                    <a:pt x="105727" y="114776"/>
                  </a:lnTo>
                  <a:lnTo>
                    <a:pt x="158401" y="0"/>
                  </a:lnTo>
                  <a:lnTo>
                    <a:pt x="211455" y="0"/>
                  </a:lnTo>
                  <a:lnTo>
                    <a:pt x="105346" y="218408"/>
                  </a:lnTo>
                  <a:lnTo>
                    <a:pt x="0" y="0"/>
                  </a:lnTo>
                  <a:lnTo>
                    <a:pt x="52864" y="0"/>
                  </a:lnTo>
                  <a:close/>
                </a:path>
              </a:pathLst>
            </a:custGeom>
            <a:solidFill>
              <a:schemeClr val="accent2"/>
            </a:solidFill>
            <a:ln w="0" cap="flat">
              <a:noFill/>
              <a:prstDash val="solid"/>
              <a:miter/>
            </a:ln>
          </p:spPr>
          <p:txBody>
            <a:bodyPr rtlCol="0" anchor="ctr"/>
            <a:lstStyle/>
            <a:p>
              <a:endParaRPr lang="es-ES"/>
            </a:p>
          </p:txBody>
        </p:sp>
        <p:sp>
          <p:nvSpPr>
            <p:cNvPr id="29" name="Forma libre: forma 28">
              <a:extLst>
                <a:ext uri="{FF2B5EF4-FFF2-40B4-BE49-F238E27FC236}">
                  <a16:creationId xmlns:a16="http://schemas.microsoft.com/office/drawing/2014/main" id="{081DC6C2-416D-27C1-8678-C9B4F22B149A}"/>
                </a:ext>
              </a:extLst>
            </p:cNvPr>
            <p:cNvSpPr/>
            <p:nvPr/>
          </p:nvSpPr>
          <p:spPr>
            <a:xfrm>
              <a:off x="7829194" y="6702596"/>
              <a:ext cx="370940" cy="405067"/>
            </a:xfrm>
            <a:custGeom>
              <a:avLst/>
              <a:gdLst>
                <a:gd name="connsiteX0" fmla="*/ 195834 w 197739"/>
                <a:gd name="connsiteY0" fmla="*/ 118967 h 215931"/>
                <a:gd name="connsiteX1" fmla="*/ 49340 w 197739"/>
                <a:gd name="connsiteY1" fmla="*/ 118967 h 215931"/>
                <a:gd name="connsiteX2" fmla="*/ 65723 w 197739"/>
                <a:gd name="connsiteY2" fmla="*/ 159068 h 215931"/>
                <a:gd name="connsiteX3" fmla="*/ 102870 w 197739"/>
                <a:gd name="connsiteY3" fmla="*/ 173736 h 215931"/>
                <a:gd name="connsiteX4" fmla="*/ 132017 w 197739"/>
                <a:gd name="connsiteY4" fmla="*/ 165354 h 215931"/>
                <a:gd name="connsiteX5" fmla="*/ 157829 w 197739"/>
                <a:gd name="connsiteY5" fmla="*/ 134303 h 215931"/>
                <a:gd name="connsiteX6" fmla="*/ 197739 w 197739"/>
                <a:gd name="connsiteY6" fmla="*/ 156591 h 215931"/>
                <a:gd name="connsiteX7" fmla="*/ 178213 w 197739"/>
                <a:gd name="connsiteY7" fmla="*/ 183642 h 215931"/>
                <a:gd name="connsiteX8" fmla="*/ 156210 w 197739"/>
                <a:gd name="connsiteY8" fmla="*/ 202121 h 215931"/>
                <a:gd name="connsiteX9" fmla="*/ 130778 w 197739"/>
                <a:gd name="connsiteY9" fmla="*/ 212598 h 215931"/>
                <a:gd name="connsiteX10" fmla="*/ 101155 w 197739"/>
                <a:gd name="connsiteY10" fmla="*/ 215932 h 215931"/>
                <a:gd name="connsiteX11" fmla="*/ 27718 w 197739"/>
                <a:gd name="connsiteY11" fmla="*/ 186595 h 215931"/>
                <a:gd name="connsiteX12" fmla="*/ 0 w 197739"/>
                <a:gd name="connsiteY12" fmla="*/ 108109 h 215931"/>
                <a:gd name="connsiteX13" fmla="*/ 26860 w 197739"/>
                <a:gd name="connsiteY13" fmla="*/ 29623 h 215931"/>
                <a:gd name="connsiteX14" fmla="*/ 98584 w 197739"/>
                <a:gd name="connsiteY14" fmla="*/ 0 h 215931"/>
                <a:gd name="connsiteX15" fmla="*/ 169926 w 197739"/>
                <a:gd name="connsiteY15" fmla="*/ 28765 h 215931"/>
                <a:gd name="connsiteX16" fmla="*/ 195929 w 197739"/>
                <a:gd name="connsiteY16" fmla="*/ 107918 h 215931"/>
                <a:gd name="connsiteX17" fmla="*/ 195739 w 197739"/>
                <a:gd name="connsiteY17" fmla="*/ 119063 h 215931"/>
                <a:gd name="connsiteX18" fmla="*/ 147352 w 197739"/>
                <a:gd name="connsiteY18" fmla="*/ 80296 h 215931"/>
                <a:gd name="connsiteX19" fmla="*/ 99727 w 197739"/>
                <a:gd name="connsiteY19" fmla="*/ 42482 h 215931"/>
                <a:gd name="connsiteX20" fmla="*/ 83534 w 197739"/>
                <a:gd name="connsiteY20" fmla="*/ 45244 h 215931"/>
                <a:gd name="connsiteX21" fmla="*/ 69723 w 197739"/>
                <a:gd name="connsiteY21" fmla="*/ 52769 h 215931"/>
                <a:gd name="connsiteX22" fmla="*/ 59246 w 197739"/>
                <a:gd name="connsiteY22" fmla="*/ 64484 h 215931"/>
                <a:gd name="connsiteX23" fmla="*/ 52578 w 197739"/>
                <a:gd name="connsiteY23" fmla="*/ 80201 h 215931"/>
                <a:gd name="connsiteX24" fmla="*/ 147447 w 197739"/>
                <a:gd name="connsiteY24" fmla="*/ 80201 h 21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39" h="215931">
                  <a:moveTo>
                    <a:pt x="195834" y="118967"/>
                  </a:moveTo>
                  <a:lnTo>
                    <a:pt x="49340" y="118967"/>
                  </a:lnTo>
                  <a:cubicBezTo>
                    <a:pt x="50578" y="135731"/>
                    <a:pt x="56102" y="149162"/>
                    <a:pt x="65723" y="159068"/>
                  </a:cubicBezTo>
                  <a:cubicBezTo>
                    <a:pt x="75343" y="168878"/>
                    <a:pt x="87725" y="173736"/>
                    <a:pt x="102870" y="173736"/>
                  </a:cubicBezTo>
                  <a:cubicBezTo>
                    <a:pt x="114586" y="173736"/>
                    <a:pt x="124301" y="170974"/>
                    <a:pt x="132017" y="165354"/>
                  </a:cubicBezTo>
                  <a:cubicBezTo>
                    <a:pt x="139541" y="159734"/>
                    <a:pt x="148209" y="149447"/>
                    <a:pt x="157829" y="134303"/>
                  </a:cubicBezTo>
                  <a:lnTo>
                    <a:pt x="197739" y="156591"/>
                  </a:lnTo>
                  <a:cubicBezTo>
                    <a:pt x="191548" y="167069"/>
                    <a:pt x="185071" y="176117"/>
                    <a:pt x="178213" y="183642"/>
                  </a:cubicBezTo>
                  <a:cubicBezTo>
                    <a:pt x="171355" y="191072"/>
                    <a:pt x="164021" y="197168"/>
                    <a:pt x="156210" y="202121"/>
                  </a:cubicBezTo>
                  <a:cubicBezTo>
                    <a:pt x="148400" y="206883"/>
                    <a:pt x="139922" y="210407"/>
                    <a:pt x="130778" y="212598"/>
                  </a:cubicBezTo>
                  <a:cubicBezTo>
                    <a:pt x="121729" y="214789"/>
                    <a:pt x="111823" y="215932"/>
                    <a:pt x="101155" y="215932"/>
                  </a:cubicBezTo>
                  <a:cubicBezTo>
                    <a:pt x="70675" y="215932"/>
                    <a:pt x="46196" y="206121"/>
                    <a:pt x="27718" y="186595"/>
                  </a:cubicBezTo>
                  <a:cubicBezTo>
                    <a:pt x="9239" y="166878"/>
                    <a:pt x="0" y="140684"/>
                    <a:pt x="0" y="108109"/>
                  </a:cubicBezTo>
                  <a:cubicBezTo>
                    <a:pt x="0" y="75533"/>
                    <a:pt x="8954" y="49625"/>
                    <a:pt x="26860" y="29623"/>
                  </a:cubicBezTo>
                  <a:cubicBezTo>
                    <a:pt x="44863" y="9906"/>
                    <a:pt x="68866" y="0"/>
                    <a:pt x="98584" y="0"/>
                  </a:cubicBezTo>
                  <a:cubicBezTo>
                    <a:pt x="128302" y="0"/>
                    <a:pt x="152400" y="9620"/>
                    <a:pt x="169926" y="28765"/>
                  </a:cubicBezTo>
                  <a:cubicBezTo>
                    <a:pt x="187261" y="47815"/>
                    <a:pt x="195929" y="74200"/>
                    <a:pt x="195929" y="107918"/>
                  </a:cubicBezTo>
                  <a:lnTo>
                    <a:pt x="195739" y="119063"/>
                  </a:lnTo>
                  <a:close/>
                  <a:moveTo>
                    <a:pt x="147352" y="80296"/>
                  </a:moveTo>
                  <a:cubicBezTo>
                    <a:pt x="140779" y="55150"/>
                    <a:pt x="124873" y="42482"/>
                    <a:pt x="99727" y="42482"/>
                  </a:cubicBezTo>
                  <a:cubicBezTo>
                    <a:pt x="94012" y="42482"/>
                    <a:pt x="88582" y="43434"/>
                    <a:pt x="83534" y="45244"/>
                  </a:cubicBezTo>
                  <a:cubicBezTo>
                    <a:pt x="78486" y="46958"/>
                    <a:pt x="73914" y="49435"/>
                    <a:pt x="69723" y="52769"/>
                  </a:cubicBezTo>
                  <a:cubicBezTo>
                    <a:pt x="65627" y="56007"/>
                    <a:pt x="62198" y="59912"/>
                    <a:pt x="59246" y="64484"/>
                  </a:cubicBezTo>
                  <a:cubicBezTo>
                    <a:pt x="56293" y="69056"/>
                    <a:pt x="54102" y="74390"/>
                    <a:pt x="52578" y="80201"/>
                  </a:cubicBezTo>
                  <a:lnTo>
                    <a:pt x="147447" y="80201"/>
                  </a:lnTo>
                  <a:close/>
                </a:path>
              </a:pathLst>
            </a:custGeom>
            <a:solidFill>
              <a:schemeClr val="accent3"/>
            </a:solidFill>
            <a:ln w="0" cap="flat">
              <a:noFill/>
              <a:prstDash val="solid"/>
              <a:miter/>
            </a:ln>
          </p:spPr>
          <p:txBody>
            <a:bodyPr rtlCol="0" anchor="ctr"/>
            <a:lstStyle/>
            <a:p>
              <a:endParaRPr lang="es-ES" dirty="0"/>
            </a:p>
          </p:txBody>
        </p:sp>
      </p:grpSp>
      <p:grpSp>
        <p:nvGrpSpPr>
          <p:cNvPr id="2" name="Grupo 1">
            <a:extLst>
              <a:ext uri="{FF2B5EF4-FFF2-40B4-BE49-F238E27FC236}">
                <a16:creationId xmlns:a16="http://schemas.microsoft.com/office/drawing/2014/main" id="{EA488F1C-6801-8FA5-9A1B-18C34AEE3777}"/>
              </a:ext>
            </a:extLst>
          </p:cNvPr>
          <p:cNvGrpSpPr/>
          <p:nvPr userDrawn="1"/>
        </p:nvGrpSpPr>
        <p:grpSpPr>
          <a:xfrm>
            <a:off x="-337932" y="-943141"/>
            <a:ext cx="7373001" cy="1886282"/>
            <a:chOff x="-337932" y="-943141"/>
            <a:chExt cx="7373001" cy="1886282"/>
          </a:xfrm>
        </p:grpSpPr>
        <p:grpSp>
          <p:nvGrpSpPr>
            <p:cNvPr id="3" name="Grupo 2">
              <a:extLst>
                <a:ext uri="{FF2B5EF4-FFF2-40B4-BE49-F238E27FC236}">
                  <a16:creationId xmlns:a16="http://schemas.microsoft.com/office/drawing/2014/main" id="{4A639A6B-B02E-ADD8-96DF-CCBC58712B2D}"/>
                </a:ext>
              </a:extLst>
            </p:cNvPr>
            <p:cNvGrpSpPr/>
            <p:nvPr/>
          </p:nvGrpSpPr>
          <p:grpSpPr>
            <a:xfrm>
              <a:off x="-337932" y="-943141"/>
              <a:ext cx="7373001" cy="1886282"/>
              <a:chOff x="-193553" y="-891671"/>
              <a:chExt cx="8335417" cy="2132503"/>
            </a:xfrm>
          </p:grpSpPr>
          <p:sp>
            <p:nvSpPr>
              <p:cNvPr id="12" name="Forma libre: forma 11">
                <a:extLst>
                  <a:ext uri="{FF2B5EF4-FFF2-40B4-BE49-F238E27FC236}">
                    <a16:creationId xmlns:a16="http://schemas.microsoft.com/office/drawing/2014/main" id="{975DB123-88AC-84DC-8A9F-6044F5EFED85}"/>
                  </a:ext>
                </a:extLst>
              </p:cNvPr>
              <p:cNvSpPr/>
              <p:nvPr/>
            </p:nvSpPr>
            <p:spPr>
              <a:xfrm rot="21072818">
                <a:off x="-50932" y="-614270"/>
                <a:ext cx="8192796" cy="1855102"/>
              </a:xfrm>
              <a:custGeom>
                <a:avLst/>
                <a:gdLst>
                  <a:gd name="connsiteX0" fmla="*/ 8192796 w 8192796"/>
                  <a:gd name="connsiteY0" fmla="*/ 1243709 h 1855102"/>
                  <a:gd name="connsiteX1" fmla="*/ 8060201 w 8192796"/>
                  <a:gd name="connsiteY1" fmla="*/ 1304899 h 1855102"/>
                  <a:gd name="connsiteX2" fmla="*/ 5024689 w 8192796"/>
                  <a:gd name="connsiteY2" fmla="*/ 1854746 h 1855102"/>
                  <a:gd name="connsiteX3" fmla="*/ 2166085 w 8192796"/>
                  <a:gd name="connsiteY3" fmla="*/ 1040955 h 1855102"/>
                  <a:gd name="connsiteX4" fmla="*/ 176051 w 8192796"/>
                  <a:gd name="connsiteY4" fmla="*/ 888223 h 1855102"/>
                  <a:gd name="connsiteX5" fmla="*/ 41087 w 8192796"/>
                  <a:gd name="connsiteY5" fmla="*/ 930020 h 1855102"/>
                  <a:gd name="connsiteX6" fmla="*/ 0 w 8192796"/>
                  <a:gd name="connsiteY6" fmla="*/ 946272 h 1855102"/>
                  <a:gd name="connsiteX7" fmla="*/ 146261 w 8192796"/>
                  <a:gd name="connsiteY7" fmla="*/ 0 h 1855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2796" h="1855102">
                    <a:moveTo>
                      <a:pt x="8192796" y="1243709"/>
                    </a:moveTo>
                    <a:lnTo>
                      <a:pt x="8060201" y="1304899"/>
                    </a:lnTo>
                    <a:cubicBezTo>
                      <a:pt x="7032679" y="1741470"/>
                      <a:pt x="5899207" y="1862633"/>
                      <a:pt x="5024689" y="1854746"/>
                    </a:cubicBezTo>
                    <a:cubicBezTo>
                      <a:pt x="3625462" y="1842131"/>
                      <a:pt x="2865540" y="1409833"/>
                      <a:pt x="2166085" y="1040955"/>
                    </a:cubicBezTo>
                    <a:cubicBezTo>
                      <a:pt x="1466629" y="672074"/>
                      <a:pt x="853605" y="715591"/>
                      <a:pt x="176051" y="888223"/>
                    </a:cubicBezTo>
                    <a:cubicBezTo>
                      <a:pt x="133704" y="899013"/>
                      <a:pt x="88544" y="913096"/>
                      <a:pt x="41087" y="930020"/>
                    </a:cubicBezTo>
                    <a:lnTo>
                      <a:pt x="0" y="946272"/>
                    </a:lnTo>
                    <a:lnTo>
                      <a:pt x="146261" y="0"/>
                    </a:lnTo>
                    <a:close/>
                  </a:path>
                </a:pathLst>
              </a:custGeom>
              <a:gradFill>
                <a:gsLst>
                  <a:gs pos="71000">
                    <a:srgbClr val="70C8CA">
                      <a:alpha val="88000"/>
                    </a:srgbClr>
                  </a:gs>
                  <a:gs pos="100000">
                    <a:schemeClr val="accent3">
                      <a:alpha val="78000"/>
                    </a:schemeClr>
                  </a:gs>
                  <a:gs pos="0">
                    <a:schemeClr val="accent3">
                      <a:lumMod val="20000"/>
                      <a:lumOff val="80000"/>
                      <a:alpha val="0"/>
                    </a:schemeClr>
                  </a:gs>
                </a:gsLst>
                <a:lin ang="0" scaled="1"/>
              </a:gradFill>
              <a:ln w="0" cap="flat">
                <a:noFill/>
                <a:prstDash val="solid"/>
                <a:miter/>
              </a:ln>
            </p:spPr>
            <p:txBody>
              <a:bodyPr wrap="square" rtlCol="0" anchor="ctr">
                <a:noAutofit/>
              </a:bodyPr>
              <a:lstStyle/>
              <a:p>
                <a:endParaRPr lang="es-ES"/>
              </a:p>
            </p:txBody>
          </p:sp>
          <p:sp>
            <p:nvSpPr>
              <p:cNvPr id="13" name="Forma libre: forma 12">
                <a:extLst>
                  <a:ext uri="{FF2B5EF4-FFF2-40B4-BE49-F238E27FC236}">
                    <a16:creationId xmlns:a16="http://schemas.microsoft.com/office/drawing/2014/main" id="{05FCDD34-DF85-B606-697D-9316E861D1A4}"/>
                  </a:ext>
                </a:extLst>
              </p:cNvPr>
              <p:cNvSpPr/>
              <p:nvPr/>
            </p:nvSpPr>
            <p:spPr>
              <a:xfrm rot="20700000">
                <a:off x="-193553" y="-891671"/>
                <a:ext cx="7316526" cy="2080380"/>
              </a:xfrm>
              <a:custGeom>
                <a:avLst/>
                <a:gdLst>
                  <a:gd name="connsiteX0" fmla="*/ 7316526 w 7316526"/>
                  <a:gd name="connsiteY0" fmla="*/ 1866661 h 2080380"/>
                  <a:gd name="connsiteX1" fmla="*/ 7104404 w 7316526"/>
                  <a:gd name="connsiteY1" fmla="*/ 1914592 h 2080380"/>
                  <a:gd name="connsiteX2" fmla="*/ 5329421 w 7316526"/>
                  <a:gd name="connsiteY2" fmla="*/ 2080024 h 2080380"/>
                  <a:gd name="connsiteX3" fmla="*/ 2470817 w 7316526"/>
                  <a:gd name="connsiteY3" fmla="*/ 1266232 h 2080380"/>
                  <a:gd name="connsiteX4" fmla="*/ 480783 w 7316526"/>
                  <a:gd name="connsiteY4" fmla="*/ 1113500 h 2080380"/>
                  <a:gd name="connsiteX5" fmla="*/ 37663 w 7316526"/>
                  <a:gd name="connsiteY5" fmla="*/ 1287288 h 2080380"/>
                  <a:gd name="connsiteX6" fmla="*/ 0 w 7316526"/>
                  <a:gd name="connsiteY6" fmla="*/ 1306403 h 2080380"/>
                  <a:gd name="connsiteX7" fmla="*/ 350050 w 7316526"/>
                  <a:gd name="connsiteY7" fmla="*/ 0 h 2080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16526" h="2080380">
                    <a:moveTo>
                      <a:pt x="7316526" y="1866661"/>
                    </a:moveTo>
                    <a:lnTo>
                      <a:pt x="7104404" y="1914592"/>
                    </a:lnTo>
                    <a:cubicBezTo>
                      <a:pt x="6472066" y="2043030"/>
                      <a:pt x="5854132" y="2084755"/>
                      <a:pt x="5329421" y="2080024"/>
                    </a:cubicBezTo>
                    <a:cubicBezTo>
                      <a:pt x="3930194" y="2067408"/>
                      <a:pt x="3170272" y="1635109"/>
                      <a:pt x="2470817" y="1266232"/>
                    </a:cubicBezTo>
                    <a:cubicBezTo>
                      <a:pt x="1771362" y="897351"/>
                      <a:pt x="1158337" y="940868"/>
                      <a:pt x="480783" y="1113500"/>
                    </a:cubicBezTo>
                    <a:cubicBezTo>
                      <a:pt x="353742" y="1145869"/>
                      <a:pt x="201381" y="1207883"/>
                      <a:pt x="37663" y="1287288"/>
                    </a:cubicBezTo>
                    <a:lnTo>
                      <a:pt x="0" y="1306403"/>
                    </a:lnTo>
                    <a:lnTo>
                      <a:pt x="350050" y="0"/>
                    </a:lnTo>
                    <a:close/>
                  </a:path>
                </a:pathLst>
              </a:custGeom>
              <a:gradFill>
                <a:gsLst>
                  <a:gs pos="74000">
                    <a:schemeClr val="accent3"/>
                  </a:gs>
                  <a:gs pos="0">
                    <a:schemeClr val="accent3">
                      <a:lumMod val="20000"/>
                      <a:lumOff val="80000"/>
                      <a:alpha val="0"/>
                    </a:schemeClr>
                  </a:gs>
                </a:gsLst>
                <a:lin ang="0" scaled="1"/>
              </a:gradFill>
              <a:ln w="0" cap="flat">
                <a:noFill/>
                <a:prstDash val="solid"/>
                <a:miter/>
              </a:ln>
            </p:spPr>
            <p:txBody>
              <a:bodyPr wrap="square" rtlCol="0" anchor="ctr">
                <a:noAutofit/>
              </a:bodyPr>
              <a:lstStyle/>
              <a:p>
                <a:endParaRPr lang="es-ES"/>
              </a:p>
            </p:txBody>
          </p:sp>
          <p:sp>
            <p:nvSpPr>
              <p:cNvPr id="14" name="Forma libre: forma 13">
                <a:extLst>
                  <a:ext uri="{FF2B5EF4-FFF2-40B4-BE49-F238E27FC236}">
                    <a16:creationId xmlns:a16="http://schemas.microsoft.com/office/drawing/2014/main" id="{1AC7BFDD-D195-C126-9D1F-4E5B5C34B85C}"/>
                  </a:ext>
                </a:extLst>
              </p:cNvPr>
              <p:cNvSpPr/>
              <p:nvPr/>
            </p:nvSpPr>
            <p:spPr>
              <a:xfrm rot="20700000">
                <a:off x="-89446" y="-648584"/>
                <a:ext cx="6814005" cy="1586804"/>
              </a:xfrm>
              <a:custGeom>
                <a:avLst/>
                <a:gdLst>
                  <a:gd name="connsiteX0" fmla="*/ 6814005 w 6814005"/>
                  <a:gd name="connsiteY0" fmla="*/ 1556379 h 1586804"/>
                  <a:gd name="connsiteX1" fmla="*/ 6632405 w 6814005"/>
                  <a:gd name="connsiteY1" fmla="*/ 1569107 h 1586804"/>
                  <a:gd name="connsiteX2" fmla="*/ 5935910 w 6814005"/>
                  <a:gd name="connsiteY2" fmla="*/ 1586428 h 1586804"/>
                  <a:gd name="connsiteX3" fmla="*/ 2752705 w 6814005"/>
                  <a:gd name="connsiteY3" fmla="*/ 726890 h 1586804"/>
                  <a:gd name="connsiteX4" fmla="*/ 536699 w 6814005"/>
                  <a:gd name="connsiteY4" fmla="*/ 565572 h 1586804"/>
                  <a:gd name="connsiteX5" fmla="*/ 5278 w 6814005"/>
                  <a:gd name="connsiteY5" fmla="*/ 688590 h 1586804"/>
                  <a:gd name="connsiteX6" fmla="*/ 0 w 6814005"/>
                  <a:gd name="connsiteY6" fmla="*/ 690453 h 1586804"/>
                  <a:gd name="connsiteX7" fmla="*/ 80337 w 6814005"/>
                  <a:gd name="connsiteY7" fmla="*/ 390634 h 1586804"/>
                  <a:gd name="connsiteX8" fmla="*/ 120408 w 6814005"/>
                  <a:gd name="connsiteY8" fmla="*/ 377806 h 1586804"/>
                  <a:gd name="connsiteX9" fmla="*/ 785986 w 6814005"/>
                  <a:gd name="connsiteY9" fmla="*/ 104659 h 1586804"/>
                  <a:gd name="connsiteX10" fmla="*/ 1005518 w 6814005"/>
                  <a:gd name="connsiteY10" fmla="*/ 0 h 1586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14005" h="1586804">
                    <a:moveTo>
                      <a:pt x="6814005" y="1556379"/>
                    </a:moveTo>
                    <a:lnTo>
                      <a:pt x="6632405" y="1569107"/>
                    </a:lnTo>
                    <a:cubicBezTo>
                      <a:pt x="6388728" y="1583276"/>
                      <a:pt x="6155020" y="1588302"/>
                      <a:pt x="5935910" y="1586428"/>
                    </a:cubicBezTo>
                    <a:cubicBezTo>
                      <a:pt x="4377797" y="1573101"/>
                      <a:pt x="3531584" y="1116502"/>
                      <a:pt x="2752705" y="726890"/>
                    </a:cubicBezTo>
                    <a:cubicBezTo>
                      <a:pt x="1973827" y="337272"/>
                      <a:pt x="1530555" y="431258"/>
                      <a:pt x="536699" y="565572"/>
                    </a:cubicBezTo>
                    <a:cubicBezTo>
                      <a:pt x="350352" y="590756"/>
                      <a:pt x="172031" y="634359"/>
                      <a:pt x="5278" y="688590"/>
                    </a:cubicBezTo>
                    <a:lnTo>
                      <a:pt x="0" y="690453"/>
                    </a:lnTo>
                    <a:lnTo>
                      <a:pt x="80337" y="390634"/>
                    </a:lnTo>
                    <a:lnTo>
                      <a:pt x="120408" y="377806"/>
                    </a:lnTo>
                    <a:cubicBezTo>
                      <a:pt x="357141" y="295709"/>
                      <a:pt x="576375" y="201585"/>
                      <a:pt x="785986" y="104659"/>
                    </a:cubicBezTo>
                    <a:lnTo>
                      <a:pt x="1005518" y="0"/>
                    </a:lnTo>
                    <a:close/>
                  </a:path>
                </a:pathLst>
              </a:custGeom>
              <a:gradFill flip="none" rotWithShape="1">
                <a:gsLst>
                  <a:gs pos="100000">
                    <a:schemeClr val="bg1">
                      <a:alpha val="0"/>
                    </a:schemeClr>
                  </a:gs>
                  <a:gs pos="1000">
                    <a:schemeClr val="accent3">
                      <a:lumMod val="20000"/>
                      <a:lumOff val="80000"/>
                      <a:alpha val="0"/>
                    </a:schemeClr>
                  </a:gs>
                </a:gsLst>
                <a:lin ang="0" scaled="1"/>
                <a:tileRect/>
              </a:gradFill>
              <a:ln w="0" cap="flat">
                <a:noFill/>
                <a:prstDash val="solid"/>
                <a:miter/>
              </a:ln>
            </p:spPr>
            <p:txBody>
              <a:bodyPr wrap="square" rtlCol="0" anchor="ctr">
                <a:noAutofit/>
              </a:bodyPr>
              <a:lstStyle/>
              <a:p>
                <a:endParaRPr lang="es-ES"/>
              </a:p>
            </p:txBody>
          </p:sp>
        </p:grpSp>
        <p:pic>
          <p:nvPicPr>
            <p:cNvPr id="4" name="Imagen 3" descr="Fondo negro con letras blancas&#10;&#10;El contenido generado por IA puede ser incorrecto.">
              <a:extLst>
                <a:ext uri="{FF2B5EF4-FFF2-40B4-BE49-F238E27FC236}">
                  <a16:creationId xmlns:a16="http://schemas.microsoft.com/office/drawing/2014/main" id="{50A8F3B4-7D34-504F-DE97-DD079218E2AB}"/>
                </a:ext>
              </a:extLst>
            </p:cNvPr>
            <p:cNvPicPr>
              <a:picLocks noChangeAspect="1"/>
            </p:cNvPicPr>
            <p:nvPr/>
          </p:nvPicPr>
          <p:blipFill>
            <a:blip r:embed="rId2" cstate="hqprint">
              <a:alphaModFix amt="35000"/>
              <a:lum bright="70000" contrast="-70000"/>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rcRect/>
            <a:stretch/>
          </p:blipFill>
          <p:spPr>
            <a:xfrm>
              <a:off x="2652447" y="-771662"/>
              <a:ext cx="3340683" cy="1425078"/>
            </a:xfrm>
            <a:prstGeom prst="ellipse">
              <a:avLst/>
            </a:prstGeom>
          </p:spPr>
        </p:pic>
        <p:grpSp>
          <p:nvGrpSpPr>
            <p:cNvPr id="5" name="Grupo 4">
              <a:extLst>
                <a:ext uri="{FF2B5EF4-FFF2-40B4-BE49-F238E27FC236}">
                  <a16:creationId xmlns:a16="http://schemas.microsoft.com/office/drawing/2014/main" id="{0203B8F2-FC2D-AECE-104D-042BBB3C3115}"/>
                </a:ext>
              </a:extLst>
            </p:cNvPr>
            <p:cNvGrpSpPr/>
            <p:nvPr/>
          </p:nvGrpSpPr>
          <p:grpSpPr>
            <a:xfrm>
              <a:off x="-199820" y="-4138"/>
              <a:ext cx="3480992" cy="637210"/>
              <a:chOff x="761" y="2519988"/>
              <a:chExt cx="12133425" cy="2221072"/>
            </a:xfrm>
          </p:grpSpPr>
          <p:grpSp>
            <p:nvGrpSpPr>
              <p:cNvPr id="6" name="Grupo 5">
                <a:extLst>
                  <a:ext uri="{FF2B5EF4-FFF2-40B4-BE49-F238E27FC236}">
                    <a16:creationId xmlns:a16="http://schemas.microsoft.com/office/drawing/2014/main" id="{89DCFD85-48E6-9261-2874-642F7BB2E49F}"/>
                  </a:ext>
                </a:extLst>
              </p:cNvPr>
              <p:cNvGrpSpPr/>
              <p:nvPr/>
            </p:nvGrpSpPr>
            <p:grpSpPr>
              <a:xfrm>
                <a:off x="630209" y="2519988"/>
                <a:ext cx="11503977" cy="2221072"/>
                <a:chOff x="630209" y="2519988"/>
                <a:chExt cx="11503977" cy="2221072"/>
              </a:xfrm>
            </p:grpSpPr>
            <p:sp>
              <p:nvSpPr>
                <p:cNvPr id="8" name="Forma libre: forma 7">
                  <a:extLst>
                    <a:ext uri="{FF2B5EF4-FFF2-40B4-BE49-F238E27FC236}">
                      <a16:creationId xmlns:a16="http://schemas.microsoft.com/office/drawing/2014/main" id="{C0BED457-4C7D-EEE7-BDB0-10C24363A85A}"/>
                    </a:ext>
                  </a:extLst>
                </p:cNvPr>
                <p:cNvSpPr/>
                <p:nvPr/>
              </p:nvSpPr>
              <p:spPr>
                <a:xfrm>
                  <a:off x="630209" y="2604327"/>
                  <a:ext cx="7373846" cy="776908"/>
                </a:xfrm>
                <a:custGeom>
                  <a:avLst/>
                  <a:gdLst>
                    <a:gd name="connsiteX0" fmla="*/ 7373846 w 7373846"/>
                    <a:gd name="connsiteY0" fmla="*/ 388287 h 776908"/>
                    <a:gd name="connsiteX1" fmla="*/ 6985499 w 7373846"/>
                    <a:gd name="connsiteY1" fmla="*/ 0 h 776908"/>
                    <a:gd name="connsiteX2" fmla="*/ 6641064 w 7373846"/>
                    <a:gd name="connsiteY2" fmla="*/ 0 h 776908"/>
                    <a:gd name="connsiteX3" fmla="*/ 6641064 w 7373846"/>
                    <a:gd name="connsiteY3" fmla="*/ 61 h 776908"/>
                    <a:gd name="connsiteX4" fmla="*/ 6907613 w 7373846"/>
                    <a:gd name="connsiteY4" fmla="*/ 266641 h 776908"/>
                    <a:gd name="connsiteX5" fmla="*/ 0 w 7373846"/>
                    <a:gd name="connsiteY5" fmla="*/ 266641 h 776908"/>
                    <a:gd name="connsiteX6" fmla="*/ 0 w 7373846"/>
                    <a:gd name="connsiteY6" fmla="*/ 510268 h 776908"/>
                    <a:gd name="connsiteX7" fmla="*/ 6907309 w 7373846"/>
                    <a:gd name="connsiteY7" fmla="*/ 510268 h 776908"/>
                    <a:gd name="connsiteX8" fmla="*/ 6641064 w 7373846"/>
                    <a:gd name="connsiteY8" fmla="*/ 776513 h 776908"/>
                    <a:gd name="connsiteX9" fmla="*/ 6641064 w 7373846"/>
                    <a:gd name="connsiteY9" fmla="*/ 776909 h 776908"/>
                    <a:gd name="connsiteX10" fmla="*/ 6985225 w 7373846"/>
                    <a:gd name="connsiteY10" fmla="*/ 776909 h 776908"/>
                    <a:gd name="connsiteX11" fmla="*/ 7373846 w 7373846"/>
                    <a:gd name="connsiteY11" fmla="*/ 388287 h 776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73846" h="776908">
                      <a:moveTo>
                        <a:pt x="7373846" y="388287"/>
                      </a:moveTo>
                      <a:lnTo>
                        <a:pt x="6985499" y="0"/>
                      </a:lnTo>
                      <a:lnTo>
                        <a:pt x="6641064" y="0"/>
                      </a:lnTo>
                      <a:lnTo>
                        <a:pt x="6641064" y="61"/>
                      </a:lnTo>
                      <a:lnTo>
                        <a:pt x="6907613" y="266641"/>
                      </a:lnTo>
                      <a:lnTo>
                        <a:pt x="0" y="266641"/>
                      </a:lnTo>
                      <a:lnTo>
                        <a:pt x="0" y="510268"/>
                      </a:lnTo>
                      <a:lnTo>
                        <a:pt x="6907309" y="510268"/>
                      </a:lnTo>
                      <a:lnTo>
                        <a:pt x="6641064" y="776513"/>
                      </a:lnTo>
                      <a:lnTo>
                        <a:pt x="6641064" y="776909"/>
                      </a:lnTo>
                      <a:lnTo>
                        <a:pt x="6985225" y="776909"/>
                      </a:lnTo>
                      <a:lnTo>
                        <a:pt x="7373846" y="388287"/>
                      </a:lnTo>
                      <a:close/>
                    </a:path>
                  </a:pathLst>
                </a:custGeom>
                <a:gradFill>
                  <a:gsLst>
                    <a:gs pos="71000">
                      <a:srgbClr val="70C8CA">
                        <a:alpha val="88000"/>
                      </a:srgbClr>
                    </a:gs>
                    <a:gs pos="100000">
                      <a:schemeClr val="accent3">
                        <a:alpha val="78000"/>
                      </a:schemeClr>
                    </a:gs>
                    <a:gs pos="0">
                      <a:schemeClr val="accent3">
                        <a:lumMod val="20000"/>
                        <a:lumOff val="80000"/>
                        <a:alpha val="0"/>
                      </a:schemeClr>
                    </a:gs>
                  </a:gsLst>
                  <a:lin ang="0" scaled="1"/>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s-ES"/>
                </a:p>
              </p:txBody>
            </p:sp>
            <p:sp>
              <p:nvSpPr>
                <p:cNvPr id="9" name="Forma libre: forma 8">
                  <a:extLst>
                    <a:ext uri="{FF2B5EF4-FFF2-40B4-BE49-F238E27FC236}">
                      <a16:creationId xmlns:a16="http://schemas.microsoft.com/office/drawing/2014/main" id="{916132B6-49C2-EDD2-7135-AA6CDB1623E6}"/>
                    </a:ext>
                  </a:extLst>
                </p:cNvPr>
                <p:cNvSpPr/>
                <p:nvPr/>
              </p:nvSpPr>
              <p:spPr>
                <a:xfrm>
                  <a:off x="1436810" y="2721196"/>
                  <a:ext cx="7945881" cy="1150475"/>
                </a:xfrm>
                <a:custGeom>
                  <a:avLst/>
                  <a:gdLst>
                    <a:gd name="connsiteX0" fmla="*/ 7945882 w 7945881"/>
                    <a:gd name="connsiteY0" fmla="*/ 574988 h 1150477"/>
                    <a:gd name="connsiteX1" fmla="*/ 7370848 w 7945881"/>
                    <a:gd name="connsiteY1" fmla="*/ 0 h 1150477"/>
                    <a:gd name="connsiteX2" fmla="*/ 6860778 w 7945881"/>
                    <a:gd name="connsiteY2" fmla="*/ 0 h 1150477"/>
                    <a:gd name="connsiteX3" fmla="*/ 6860778 w 7945881"/>
                    <a:gd name="connsiteY3" fmla="*/ 107 h 1150477"/>
                    <a:gd name="connsiteX4" fmla="*/ 7255503 w 7945881"/>
                    <a:gd name="connsiteY4" fmla="*/ 394832 h 1150477"/>
                    <a:gd name="connsiteX5" fmla="*/ 0 w 7945881"/>
                    <a:gd name="connsiteY5" fmla="*/ 394832 h 1150477"/>
                    <a:gd name="connsiteX6" fmla="*/ 0 w 7945881"/>
                    <a:gd name="connsiteY6" fmla="*/ 755600 h 1150477"/>
                    <a:gd name="connsiteX7" fmla="*/ 7255032 w 7945881"/>
                    <a:gd name="connsiteY7" fmla="*/ 755600 h 1150477"/>
                    <a:gd name="connsiteX8" fmla="*/ 6860778 w 7945881"/>
                    <a:gd name="connsiteY8" fmla="*/ 1149884 h 1150477"/>
                    <a:gd name="connsiteX9" fmla="*/ 6860778 w 7945881"/>
                    <a:gd name="connsiteY9" fmla="*/ 1150477 h 1150477"/>
                    <a:gd name="connsiteX10" fmla="*/ 7370407 w 7945881"/>
                    <a:gd name="connsiteY10" fmla="*/ 1150477 h 1150477"/>
                    <a:gd name="connsiteX11" fmla="*/ 7945882 w 7945881"/>
                    <a:gd name="connsiteY11" fmla="*/ 574988 h 115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45881" h="1150477">
                      <a:moveTo>
                        <a:pt x="7945882" y="574988"/>
                      </a:moveTo>
                      <a:lnTo>
                        <a:pt x="7370848" y="0"/>
                      </a:lnTo>
                      <a:lnTo>
                        <a:pt x="6860778" y="0"/>
                      </a:lnTo>
                      <a:lnTo>
                        <a:pt x="6860778" y="107"/>
                      </a:lnTo>
                      <a:lnTo>
                        <a:pt x="7255503" y="394832"/>
                      </a:lnTo>
                      <a:lnTo>
                        <a:pt x="0" y="394832"/>
                      </a:lnTo>
                      <a:lnTo>
                        <a:pt x="0" y="755600"/>
                      </a:lnTo>
                      <a:lnTo>
                        <a:pt x="7255032" y="755600"/>
                      </a:lnTo>
                      <a:lnTo>
                        <a:pt x="6860778" y="1149884"/>
                      </a:lnTo>
                      <a:lnTo>
                        <a:pt x="6860778" y="1150477"/>
                      </a:lnTo>
                      <a:lnTo>
                        <a:pt x="7370407" y="1150477"/>
                      </a:lnTo>
                      <a:lnTo>
                        <a:pt x="7945882" y="574988"/>
                      </a:lnTo>
                      <a:close/>
                    </a:path>
                  </a:pathLst>
                </a:custGeom>
                <a:gradFill>
                  <a:gsLst>
                    <a:gs pos="71000">
                      <a:srgbClr val="70C8CA">
                        <a:alpha val="88000"/>
                      </a:srgbClr>
                    </a:gs>
                    <a:gs pos="100000">
                      <a:schemeClr val="accent3">
                        <a:alpha val="78000"/>
                      </a:schemeClr>
                    </a:gs>
                    <a:gs pos="0">
                      <a:schemeClr val="accent3">
                        <a:lumMod val="20000"/>
                        <a:lumOff val="80000"/>
                        <a:alpha val="0"/>
                      </a:schemeClr>
                    </a:gs>
                  </a:gsLst>
                  <a:lin ang="0" scaled="1"/>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s-ES"/>
                </a:p>
              </p:txBody>
            </p:sp>
            <p:sp>
              <p:nvSpPr>
                <p:cNvPr id="10" name="Forma libre: forma 9">
                  <a:extLst>
                    <a:ext uri="{FF2B5EF4-FFF2-40B4-BE49-F238E27FC236}">
                      <a16:creationId xmlns:a16="http://schemas.microsoft.com/office/drawing/2014/main" id="{73D1B85D-FDAA-C40C-A4C8-6BC6D831EFFF}"/>
                    </a:ext>
                  </a:extLst>
                </p:cNvPr>
                <p:cNvSpPr/>
                <p:nvPr/>
              </p:nvSpPr>
              <p:spPr>
                <a:xfrm>
                  <a:off x="1517757" y="2519988"/>
                  <a:ext cx="4601663" cy="666266"/>
                </a:xfrm>
                <a:custGeom>
                  <a:avLst/>
                  <a:gdLst>
                    <a:gd name="connsiteX0" fmla="*/ 4601666 w 4601665"/>
                    <a:gd name="connsiteY0" fmla="*/ 332989 h 666267"/>
                    <a:gd name="connsiteX1" fmla="*/ 4268646 w 4601665"/>
                    <a:gd name="connsiteY1" fmla="*/ 0 h 666267"/>
                    <a:gd name="connsiteX2" fmla="*/ 3973237 w 4601665"/>
                    <a:gd name="connsiteY2" fmla="*/ 0 h 666267"/>
                    <a:gd name="connsiteX3" fmla="*/ 3973237 w 4601665"/>
                    <a:gd name="connsiteY3" fmla="*/ 61 h 666267"/>
                    <a:gd name="connsiteX4" fmla="*/ 4201857 w 4601665"/>
                    <a:gd name="connsiteY4" fmla="*/ 228665 h 666267"/>
                    <a:gd name="connsiteX5" fmla="*/ 0 w 4601665"/>
                    <a:gd name="connsiteY5" fmla="*/ 228665 h 666267"/>
                    <a:gd name="connsiteX6" fmla="*/ 0 w 4601665"/>
                    <a:gd name="connsiteY6" fmla="*/ 437603 h 666267"/>
                    <a:gd name="connsiteX7" fmla="*/ 4201567 w 4601665"/>
                    <a:gd name="connsiteY7" fmla="*/ 437603 h 666267"/>
                    <a:gd name="connsiteX8" fmla="*/ 3973237 w 4601665"/>
                    <a:gd name="connsiteY8" fmla="*/ 665948 h 666267"/>
                    <a:gd name="connsiteX9" fmla="*/ 3973237 w 4601665"/>
                    <a:gd name="connsiteY9" fmla="*/ 666268 h 666267"/>
                    <a:gd name="connsiteX10" fmla="*/ 4268387 w 4601665"/>
                    <a:gd name="connsiteY10" fmla="*/ 666268 h 666267"/>
                    <a:gd name="connsiteX11" fmla="*/ 4601666 w 4601665"/>
                    <a:gd name="connsiteY11" fmla="*/ 332989 h 666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01665" h="666267">
                      <a:moveTo>
                        <a:pt x="4601666" y="332989"/>
                      </a:moveTo>
                      <a:lnTo>
                        <a:pt x="4268646" y="0"/>
                      </a:lnTo>
                      <a:lnTo>
                        <a:pt x="3973237" y="0"/>
                      </a:lnTo>
                      <a:lnTo>
                        <a:pt x="3973237" y="61"/>
                      </a:lnTo>
                      <a:lnTo>
                        <a:pt x="4201857" y="228665"/>
                      </a:lnTo>
                      <a:lnTo>
                        <a:pt x="0" y="228665"/>
                      </a:lnTo>
                      <a:lnTo>
                        <a:pt x="0" y="437603"/>
                      </a:lnTo>
                      <a:lnTo>
                        <a:pt x="4201567" y="437603"/>
                      </a:lnTo>
                      <a:lnTo>
                        <a:pt x="3973237" y="665948"/>
                      </a:lnTo>
                      <a:lnTo>
                        <a:pt x="3973237" y="666268"/>
                      </a:lnTo>
                      <a:lnTo>
                        <a:pt x="4268387" y="666268"/>
                      </a:lnTo>
                      <a:lnTo>
                        <a:pt x="4601666" y="332989"/>
                      </a:lnTo>
                      <a:close/>
                    </a:path>
                  </a:pathLst>
                </a:custGeom>
                <a:gradFill>
                  <a:gsLst>
                    <a:gs pos="71000">
                      <a:srgbClr val="70C8CA">
                        <a:alpha val="88000"/>
                      </a:srgbClr>
                    </a:gs>
                    <a:gs pos="100000">
                      <a:schemeClr val="accent3">
                        <a:alpha val="78000"/>
                      </a:schemeClr>
                    </a:gs>
                    <a:gs pos="0">
                      <a:schemeClr val="accent3">
                        <a:lumMod val="20000"/>
                        <a:lumOff val="80000"/>
                        <a:alpha val="0"/>
                      </a:schemeClr>
                    </a:gs>
                  </a:gsLst>
                  <a:lin ang="0" scaled="1"/>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s-ES"/>
                </a:p>
              </p:txBody>
            </p:sp>
            <p:sp>
              <p:nvSpPr>
                <p:cNvPr id="11" name="Forma libre: forma 10">
                  <a:extLst>
                    <a:ext uri="{FF2B5EF4-FFF2-40B4-BE49-F238E27FC236}">
                      <a16:creationId xmlns:a16="http://schemas.microsoft.com/office/drawing/2014/main" id="{2DA67ACB-3DD0-828D-6519-71D507A21D19}"/>
                    </a:ext>
                  </a:extLst>
                </p:cNvPr>
                <p:cNvSpPr/>
                <p:nvPr/>
              </p:nvSpPr>
              <p:spPr>
                <a:xfrm>
                  <a:off x="2521731" y="2618770"/>
                  <a:ext cx="9612455" cy="2122290"/>
                </a:xfrm>
                <a:custGeom>
                  <a:avLst/>
                  <a:gdLst>
                    <a:gd name="connsiteX0" fmla="*/ 8551646 w 9612456"/>
                    <a:gd name="connsiteY0" fmla="*/ 0 h 2122290"/>
                    <a:gd name="connsiteX1" fmla="*/ 7610701 w 9612456"/>
                    <a:gd name="connsiteY1" fmla="*/ 0 h 2122290"/>
                    <a:gd name="connsiteX2" fmla="*/ 7610701 w 9612456"/>
                    <a:gd name="connsiteY2" fmla="*/ 198 h 2122290"/>
                    <a:gd name="connsiteX3" fmla="*/ 8338856 w 9612456"/>
                    <a:gd name="connsiteY3" fmla="*/ 728354 h 2122290"/>
                    <a:gd name="connsiteX4" fmla="*/ 0 w 9612456"/>
                    <a:gd name="connsiteY4" fmla="*/ 728354 h 2122290"/>
                    <a:gd name="connsiteX5" fmla="*/ 68418 w 9612456"/>
                    <a:gd name="connsiteY5" fmla="*/ 1393876 h 2122290"/>
                    <a:gd name="connsiteX6" fmla="*/ 8337989 w 9612456"/>
                    <a:gd name="connsiteY6" fmla="*/ 1393876 h 2122290"/>
                    <a:gd name="connsiteX7" fmla="*/ 7610715 w 9612456"/>
                    <a:gd name="connsiteY7" fmla="*/ 2121195 h 2122290"/>
                    <a:gd name="connsiteX8" fmla="*/ 7610715 w 9612456"/>
                    <a:gd name="connsiteY8" fmla="*/ 2122291 h 2122290"/>
                    <a:gd name="connsiteX9" fmla="*/ 8550854 w 9612456"/>
                    <a:gd name="connsiteY9" fmla="*/ 2122291 h 2122290"/>
                    <a:gd name="connsiteX10" fmla="*/ 9612456 w 9612456"/>
                    <a:gd name="connsiteY10" fmla="*/ 1060704 h 2122290"/>
                    <a:gd name="connsiteX11" fmla="*/ 8551646 w 9612456"/>
                    <a:gd name="connsiteY11" fmla="*/ 15 h 2122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12456" h="2122290">
                      <a:moveTo>
                        <a:pt x="8551646" y="0"/>
                      </a:moveTo>
                      <a:lnTo>
                        <a:pt x="7610701" y="0"/>
                      </a:lnTo>
                      <a:lnTo>
                        <a:pt x="7610701" y="198"/>
                      </a:lnTo>
                      <a:lnTo>
                        <a:pt x="8338856" y="728354"/>
                      </a:lnTo>
                      <a:lnTo>
                        <a:pt x="0" y="728354"/>
                      </a:lnTo>
                      <a:cubicBezTo>
                        <a:pt x="25845" y="949636"/>
                        <a:pt x="46241" y="1171924"/>
                        <a:pt x="68418" y="1393876"/>
                      </a:cubicBezTo>
                      <a:lnTo>
                        <a:pt x="8337989" y="1393876"/>
                      </a:lnTo>
                      <a:lnTo>
                        <a:pt x="7610715" y="2121195"/>
                      </a:lnTo>
                      <a:lnTo>
                        <a:pt x="7610715" y="2122291"/>
                      </a:lnTo>
                      <a:lnTo>
                        <a:pt x="8550854" y="2122291"/>
                      </a:lnTo>
                      <a:lnTo>
                        <a:pt x="9612456" y="1060704"/>
                      </a:lnTo>
                      <a:lnTo>
                        <a:pt x="8551646" y="15"/>
                      </a:lnTo>
                      <a:close/>
                    </a:path>
                  </a:pathLst>
                </a:custGeom>
                <a:gradFill>
                  <a:gsLst>
                    <a:gs pos="71000">
                      <a:srgbClr val="70C8CA">
                        <a:alpha val="88000"/>
                      </a:srgbClr>
                    </a:gs>
                    <a:gs pos="100000">
                      <a:schemeClr val="accent3">
                        <a:alpha val="78000"/>
                      </a:schemeClr>
                    </a:gs>
                    <a:gs pos="0">
                      <a:schemeClr val="accent3">
                        <a:lumMod val="20000"/>
                        <a:lumOff val="80000"/>
                        <a:alpha val="0"/>
                      </a:schemeClr>
                    </a:gs>
                  </a:gsLst>
                  <a:lin ang="0" scaled="1"/>
                </a:gradFill>
                <a:ln w="0" cap="flat">
                  <a:noFill/>
                  <a:prstDash val="solid"/>
                  <a:miter/>
                </a:ln>
              </p:spPr>
              <p:txBody>
                <a:bodyPr wrap="square" rtlCol="0" anchor="ctr">
                  <a:noAutofit/>
                </a:bodyPr>
                <a:lstStyle/>
                <a:p>
                  <a:endParaRPr lang="es-ES"/>
                </a:p>
              </p:txBody>
            </p:sp>
          </p:grpSp>
          <p:sp>
            <p:nvSpPr>
              <p:cNvPr id="7" name="Forma libre: forma 6">
                <a:extLst>
                  <a:ext uri="{FF2B5EF4-FFF2-40B4-BE49-F238E27FC236}">
                    <a16:creationId xmlns:a16="http://schemas.microsoft.com/office/drawing/2014/main" id="{11376765-A7AC-59BE-235F-15CD1AB3BE26}"/>
                  </a:ext>
                </a:extLst>
              </p:cNvPr>
              <p:cNvSpPr/>
              <p:nvPr/>
            </p:nvSpPr>
            <p:spPr>
              <a:xfrm>
                <a:off x="761" y="3189566"/>
                <a:ext cx="5244973" cy="552607"/>
              </a:xfrm>
              <a:custGeom>
                <a:avLst/>
                <a:gdLst>
                  <a:gd name="connsiteX0" fmla="*/ 7805848 w 7805848"/>
                  <a:gd name="connsiteY0" fmla="*/ 411058 h 822419"/>
                  <a:gd name="connsiteX1" fmla="*/ 7394745 w 7805848"/>
                  <a:gd name="connsiteY1" fmla="*/ 0 h 822419"/>
                  <a:gd name="connsiteX2" fmla="*/ 7030127 w 7805848"/>
                  <a:gd name="connsiteY2" fmla="*/ 0 h 822419"/>
                  <a:gd name="connsiteX3" fmla="*/ 7030127 w 7805848"/>
                  <a:gd name="connsiteY3" fmla="*/ 76 h 822419"/>
                  <a:gd name="connsiteX4" fmla="*/ 7312308 w 7805848"/>
                  <a:gd name="connsiteY4" fmla="*/ 282258 h 822419"/>
                  <a:gd name="connsiteX5" fmla="*/ 0 w 7805848"/>
                  <a:gd name="connsiteY5" fmla="*/ 282258 h 822419"/>
                  <a:gd name="connsiteX6" fmla="*/ 0 w 7805848"/>
                  <a:gd name="connsiteY6" fmla="*/ 540177 h 822419"/>
                  <a:gd name="connsiteX7" fmla="*/ 7311973 w 7805848"/>
                  <a:gd name="connsiteY7" fmla="*/ 540177 h 822419"/>
                  <a:gd name="connsiteX8" fmla="*/ 7030127 w 7805848"/>
                  <a:gd name="connsiteY8" fmla="*/ 821994 h 822419"/>
                  <a:gd name="connsiteX9" fmla="*/ 7030127 w 7805848"/>
                  <a:gd name="connsiteY9" fmla="*/ 822420 h 822419"/>
                  <a:gd name="connsiteX10" fmla="*/ 7394456 w 7805848"/>
                  <a:gd name="connsiteY10" fmla="*/ 822420 h 822419"/>
                  <a:gd name="connsiteX11" fmla="*/ 7805848 w 7805848"/>
                  <a:gd name="connsiteY11" fmla="*/ 411058 h 82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05848" h="822419">
                    <a:moveTo>
                      <a:pt x="7805848" y="411058"/>
                    </a:moveTo>
                    <a:lnTo>
                      <a:pt x="7394745" y="0"/>
                    </a:lnTo>
                    <a:lnTo>
                      <a:pt x="7030127" y="0"/>
                    </a:lnTo>
                    <a:lnTo>
                      <a:pt x="7030127" y="76"/>
                    </a:lnTo>
                    <a:lnTo>
                      <a:pt x="7312308" y="282258"/>
                    </a:lnTo>
                    <a:lnTo>
                      <a:pt x="0" y="282258"/>
                    </a:lnTo>
                    <a:lnTo>
                      <a:pt x="0" y="540177"/>
                    </a:lnTo>
                    <a:lnTo>
                      <a:pt x="7311973" y="540177"/>
                    </a:lnTo>
                    <a:lnTo>
                      <a:pt x="7030127" y="821994"/>
                    </a:lnTo>
                    <a:lnTo>
                      <a:pt x="7030127" y="822420"/>
                    </a:lnTo>
                    <a:lnTo>
                      <a:pt x="7394456" y="822420"/>
                    </a:lnTo>
                    <a:lnTo>
                      <a:pt x="7805848" y="411058"/>
                    </a:lnTo>
                    <a:close/>
                  </a:path>
                </a:pathLst>
              </a:custGeom>
              <a:gradFill>
                <a:gsLst>
                  <a:gs pos="74000">
                    <a:schemeClr val="accent3">
                      <a:alpha val="58000"/>
                    </a:schemeClr>
                  </a:gs>
                  <a:gs pos="0">
                    <a:schemeClr val="accent3">
                      <a:lumMod val="20000"/>
                      <a:lumOff val="80000"/>
                      <a:alpha val="0"/>
                    </a:schemeClr>
                  </a:gs>
                </a:gsLst>
                <a:lin ang="1500000" scaled="0"/>
              </a:gradFill>
              <a:ln w="0" cap="flat">
                <a:noFill/>
                <a:prstDash val="solid"/>
                <a:miter/>
              </a:ln>
            </p:spPr>
            <p:txBody>
              <a:bodyPr wrap="square" rtlCol="0" anchor="ctr">
                <a:noAutofit/>
              </a:bodyPr>
              <a:lstStyle/>
              <a:p>
                <a:endParaRPr lang="es-ES"/>
              </a:p>
            </p:txBody>
          </p:sp>
        </p:grpSp>
      </p:grpSp>
    </p:spTree>
    <p:extLst>
      <p:ext uri="{BB962C8B-B14F-4D97-AF65-F5344CB8AC3E}">
        <p14:creationId xmlns:p14="http://schemas.microsoft.com/office/powerpoint/2010/main" val="42441616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DILVE 21">
    <p:spTree>
      <p:nvGrpSpPr>
        <p:cNvPr id="1" name=""/>
        <p:cNvGrpSpPr/>
        <p:nvPr/>
      </p:nvGrpSpPr>
      <p:grpSpPr>
        <a:xfrm>
          <a:off x="0" y="0"/>
          <a:ext cx="0" cy="0"/>
          <a:chOff x="0" y="0"/>
          <a:chExt cx="0" cy="0"/>
        </a:xfrm>
      </p:grpSpPr>
      <p:sp>
        <p:nvSpPr>
          <p:cNvPr id="15" name="Rectángulo 14">
            <a:extLst>
              <a:ext uri="{FF2B5EF4-FFF2-40B4-BE49-F238E27FC236}">
                <a16:creationId xmlns:a16="http://schemas.microsoft.com/office/drawing/2014/main" id="{1EC62CFF-5A86-6791-9919-FC79C34A027B}"/>
              </a:ext>
            </a:extLst>
          </p:cNvPr>
          <p:cNvSpPr/>
          <p:nvPr userDrawn="1"/>
        </p:nvSpPr>
        <p:spPr>
          <a:xfrm>
            <a:off x="0" y="0"/>
            <a:ext cx="12192000" cy="6858000"/>
          </a:xfrm>
          <a:prstGeom prst="rect">
            <a:avLst/>
          </a:prstGeom>
          <a:gradFill flip="none" rotWithShape="1">
            <a:gsLst>
              <a:gs pos="100000">
                <a:srgbClr val="70C8CA">
                  <a:alpha val="14000"/>
                </a:srgbClr>
              </a:gs>
              <a:gs pos="0">
                <a:srgbClr val="70C8CA">
                  <a:alpha val="6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1" name="Forma libre: forma 30">
            <a:extLst>
              <a:ext uri="{FF2B5EF4-FFF2-40B4-BE49-F238E27FC236}">
                <a16:creationId xmlns:a16="http://schemas.microsoft.com/office/drawing/2014/main" id="{F29951C3-DDCE-04F7-DC76-462C5951E859}"/>
              </a:ext>
            </a:extLst>
          </p:cNvPr>
          <p:cNvSpPr/>
          <p:nvPr userDrawn="1"/>
        </p:nvSpPr>
        <p:spPr>
          <a:xfrm rot="20700000">
            <a:off x="7205357" y="6520569"/>
            <a:ext cx="5307954" cy="1978980"/>
          </a:xfrm>
          <a:custGeom>
            <a:avLst/>
            <a:gdLst>
              <a:gd name="connsiteX0" fmla="*/ 594699 w 5307954"/>
              <a:gd name="connsiteY0" fmla="*/ 1238343 h 1978980"/>
              <a:gd name="connsiteX1" fmla="*/ 417528 w 5307954"/>
              <a:gd name="connsiteY1" fmla="*/ 1899552 h 1978980"/>
              <a:gd name="connsiteX2" fmla="*/ 393721 w 5307954"/>
              <a:gd name="connsiteY2" fmla="*/ 1917349 h 1978980"/>
              <a:gd name="connsiteX3" fmla="*/ 316520 w 5307954"/>
              <a:gd name="connsiteY3" fmla="*/ 1978980 h 1978980"/>
              <a:gd name="connsiteX4" fmla="*/ 0 w 5307954"/>
              <a:gd name="connsiteY4" fmla="*/ 1246124 h 1978980"/>
              <a:gd name="connsiteX5" fmla="*/ 126925 w 5307954"/>
              <a:gd name="connsiteY5" fmla="*/ 1245382 h 1978980"/>
              <a:gd name="connsiteX6" fmla="*/ 575933 w 5307954"/>
              <a:gd name="connsiteY6" fmla="*/ 1239601 h 1978980"/>
              <a:gd name="connsiteX7" fmla="*/ 5307954 w 5307954"/>
              <a:gd name="connsiteY7" fmla="*/ 97440 h 1978980"/>
              <a:gd name="connsiteX8" fmla="*/ 5075924 w 5307954"/>
              <a:gd name="connsiteY8" fmla="*/ 963387 h 1978980"/>
              <a:gd name="connsiteX9" fmla="*/ 2998542 w 5307954"/>
              <a:gd name="connsiteY9" fmla="*/ 406754 h 1978980"/>
              <a:gd name="connsiteX10" fmla="*/ 3131013 w 5307954"/>
              <a:gd name="connsiteY10" fmla="*/ 344724 h 1978980"/>
              <a:gd name="connsiteX11" fmla="*/ 4882838 w 5307954"/>
              <a:gd name="connsiteY11" fmla="*/ 18278 h 1978980"/>
              <a:gd name="connsiteX12" fmla="*/ 5155855 w 5307954"/>
              <a:gd name="connsiteY12" fmla="*/ 61460 h 197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07954" h="1978980">
                <a:moveTo>
                  <a:pt x="594699" y="1238343"/>
                </a:moveTo>
                <a:lnTo>
                  <a:pt x="417528" y="1899552"/>
                </a:lnTo>
                <a:lnTo>
                  <a:pt x="393721" y="1917349"/>
                </a:lnTo>
                <a:cubicBezTo>
                  <a:pt x="343434" y="1955839"/>
                  <a:pt x="316520" y="1978980"/>
                  <a:pt x="316520" y="1978980"/>
                </a:cubicBezTo>
                <a:lnTo>
                  <a:pt x="0" y="1246124"/>
                </a:lnTo>
                <a:lnTo>
                  <a:pt x="126925" y="1245382"/>
                </a:lnTo>
                <a:cubicBezTo>
                  <a:pt x="311383" y="1242242"/>
                  <a:pt x="445405" y="1245089"/>
                  <a:pt x="575933" y="1239601"/>
                </a:cubicBezTo>
                <a:close/>
                <a:moveTo>
                  <a:pt x="5307954" y="97440"/>
                </a:moveTo>
                <a:lnTo>
                  <a:pt x="5075924" y="963387"/>
                </a:lnTo>
                <a:lnTo>
                  <a:pt x="2998542" y="406754"/>
                </a:lnTo>
                <a:lnTo>
                  <a:pt x="3131013" y="344724"/>
                </a:lnTo>
                <a:cubicBezTo>
                  <a:pt x="3658898" y="110059"/>
                  <a:pt x="4193048" y="-57068"/>
                  <a:pt x="4882838" y="18278"/>
                </a:cubicBezTo>
                <a:cubicBezTo>
                  <a:pt x="4969063" y="27697"/>
                  <a:pt x="5060328" y="42291"/>
                  <a:pt x="5155855" y="61460"/>
                </a:cubicBezTo>
                <a:close/>
              </a:path>
            </a:pathLst>
          </a:custGeom>
          <a:gradFill flip="none" rotWithShape="1">
            <a:gsLst>
              <a:gs pos="96000">
                <a:schemeClr val="accent5">
                  <a:lumMod val="20000"/>
                  <a:lumOff val="80000"/>
                </a:schemeClr>
              </a:gs>
              <a:gs pos="55000">
                <a:srgbClr val="70C8CA">
                  <a:alpha val="22000"/>
                </a:srgbClr>
              </a:gs>
              <a:gs pos="1000">
                <a:schemeClr val="accent3">
                  <a:lumMod val="20000"/>
                  <a:lumOff val="80000"/>
                  <a:alpha val="0"/>
                </a:schemeClr>
              </a:gs>
            </a:gsLst>
            <a:lin ang="0" scaled="1"/>
            <a:tileRect/>
          </a:gradFill>
          <a:ln w="0" cap="flat">
            <a:noFill/>
            <a:prstDash val="solid"/>
            <a:miter/>
          </a:ln>
        </p:spPr>
        <p:txBody>
          <a:bodyPr wrap="square" rtlCol="0" anchor="ctr">
            <a:noAutofit/>
          </a:bodyPr>
          <a:lstStyle/>
          <a:p>
            <a:endParaRPr lang="es-ES"/>
          </a:p>
        </p:txBody>
      </p:sp>
      <p:grpSp>
        <p:nvGrpSpPr>
          <p:cNvPr id="23" name="Grupo 22">
            <a:extLst>
              <a:ext uri="{FF2B5EF4-FFF2-40B4-BE49-F238E27FC236}">
                <a16:creationId xmlns:a16="http://schemas.microsoft.com/office/drawing/2014/main" id="{35EBB3C8-C5BF-44E7-AF5F-68F28F734E29}"/>
              </a:ext>
            </a:extLst>
          </p:cNvPr>
          <p:cNvGrpSpPr/>
          <p:nvPr userDrawn="1"/>
        </p:nvGrpSpPr>
        <p:grpSpPr>
          <a:xfrm>
            <a:off x="11219524" y="6216365"/>
            <a:ext cx="578776" cy="245359"/>
            <a:chOff x="6603804" y="6433081"/>
            <a:chExt cx="1596330" cy="676727"/>
          </a:xfrm>
        </p:grpSpPr>
        <p:sp>
          <p:nvSpPr>
            <p:cNvPr id="24" name="Forma libre: forma 23">
              <a:extLst>
                <a:ext uri="{FF2B5EF4-FFF2-40B4-BE49-F238E27FC236}">
                  <a16:creationId xmlns:a16="http://schemas.microsoft.com/office/drawing/2014/main" id="{B0054F7B-1C29-918F-1009-55DFD4DD7C87}"/>
                </a:ext>
              </a:extLst>
            </p:cNvPr>
            <p:cNvSpPr/>
            <p:nvPr/>
          </p:nvSpPr>
          <p:spPr>
            <a:xfrm>
              <a:off x="6603804" y="6434041"/>
              <a:ext cx="389701" cy="675767"/>
            </a:xfrm>
            <a:custGeom>
              <a:avLst/>
              <a:gdLst>
                <a:gd name="connsiteX0" fmla="*/ 160306 w 207740"/>
                <a:gd name="connsiteY0" fmla="*/ 0 h 360235"/>
                <a:gd name="connsiteX1" fmla="*/ 207740 w 207740"/>
                <a:gd name="connsiteY1" fmla="*/ 0 h 360235"/>
                <a:gd name="connsiteX2" fmla="*/ 207740 w 207740"/>
                <a:gd name="connsiteY2" fmla="*/ 354425 h 360235"/>
                <a:gd name="connsiteX3" fmla="*/ 160306 w 207740"/>
                <a:gd name="connsiteY3" fmla="*/ 354425 h 360235"/>
                <a:gd name="connsiteX4" fmla="*/ 160306 w 207740"/>
                <a:gd name="connsiteY4" fmla="*/ 332994 h 360235"/>
                <a:gd name="connsiteX5" fmla="*/ 97155 w 207740"/>
                <a:gd name="connsiteY5" fmla="*/ 360236 h 360235"/>
                <a:gd name="connsiteX6" fmla="*/ 27527 w 207740"/>
                <a:gd name="connsiteY6" fmla="*/ 329565 h 360235"/>
                <a:gd name="connsiteX7" fmla="*/ 0 w 207740"/>
                <a:gd name="connsiteY7" fmla="*/ 251555 h 360235"/>
                <a:gd name="connsiteX8" fmla="*/ 27527 w 207740"/>
                <a:gd name="connsiteY8" fmla="*/ 175165 h 360235"/>
                <a:gd name="connsiteX9" fmla="*/ 96107 w 207740"/>
                <a:gd name="connsiteY9" fmla="*/ 144304 h 360235"/>
                <a:gd name="connsiteX10" fmla="*/ 160306 w 207740"/>
                <a:gd name="connsiteY10" fmla="*/ 173641 h 360235"/>
                <a:gd name="connsiteX11" fmla="*/ 160306 w 207740"/>
                <a:gd name="connsiteY11" fmla="*/ 0 h 360235"/>
                <a:gd name="connsiteX12" fmla="*/ 48197 w 207740"/>
                <a:gd name="connsiteY12" fmla="*/ 251555 h 360235"/>
                <a:gd name="connsiteX13" fmla="*/ 63913 w 207740"/>
                <a:gd name="connsiteY13" fmla="*/ 299371 h 360235"/>
                <a:gd name="connsiteX14" fmla="*/ 104585 w 207740"/>
                <a:gd name="connsiteY14" fmla="*/ 318040 h 360235"/>
                <a:gd name="connsiteX15" fmla="*/ 146971 w 207740"/>
                <a:gd name="connsiteY15" fmla="*/ 300038 h 360235"/>
                <a:gd name="connsiteX16" fmla="*/ 163163 w 207740"/>
                <a:gd name="connsiteY16" fmla="*/ 252603 h 360235"/>
                <a:gd name="connsiteX17" fmla="*/ 146971 w 207740"/>
                <a:gd name="connsiteY17" fmla="*/ 205169 h 360235"/>
                <a:gd name="connsiteX18" fmla="*/ 104966 w 207740"/>
                <a:gd name="connsiteY18" fmla="*/ 186881 h 360235"/>
                <a:gd name="connsiteX19" fmla="*/ 64294 w 207740"/>
                <a:gd name="connsiteY19" fmla="*/ 205359 h 360235"/>
                <a:gd name="connsiteX20" fmla="*/ 48101 w 207740"/>
                <a:gd name="connsiteY20" fmla="*/ 251555 h 36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7740" h="360235">
                  <a:moveTo>
                    <a:pt x="160306" y="0"/>
                  </a:moveTo>
                  <a:lnTo>
                    <a:pt x="207740" y="0"/>
                  </a:lnTo>
                  <a:lnTo>
                    <a:pt x="207740" y="354425"/>
                  </a:lnTo>
                  <a:lnTo>
                    <a:pt x="160306" y="354425"/>
                  </a:lnTo>
                  <a:lnTo>
                    <a:pt x="160306" y="332994"/>
                  </a:lnTo>
                  <a:cubicBezTo>
                    <a:pt x="141732" y="351187"/>
                    <a:pt x="120682" y="360236"/>
                    <a:pt x="97155" y="360236"/>
                  </a:cubicBezTo>
                  <a:cubicBezTo>
                    <a:pt x="69152" y="360236"/>
                    <a:pt x="45911" y="350044"/>
                    <a:pt x="27527" y="329565"/>
                  </a:cubicBezTo>
                  <a:cubicBezTo>
                    <a:pt x="9239" y="308705"/>
                    <a:pt x="0" y="282702"/>
                    <a:pt x="0" y="251555"/>
                  </a:cubicBezTo>
                  <a:cubicBezTo>
                    <a:pt x="0" y="220409"/>
                    <a:pt x="9144" y="195644"/>
                    <a:pt x="27527" y="175165"/>
                  </a:cubicBezTo>
                  <a:cubicBezTo>
                    <a:pt x="45720" y="154591"/>
                    <a:pt x="68580" y="144304"/>
                    <a:pt x="96107" y="144304"/>
                  </a:cubicBezTo>
                  <a:cubicBezTo>
                    <a:pt x="120015" y="144304"/>
                    <a:pt x="141446" y="154115"/>
                    <a:pt x="160306" y="173641"/>
                  </a:cubicBezTo>
                  <a:lnTo>
                    <a:pt x="160306" y="0"/>
                  </a:lnTo>
                  <a:close/>
                  <a:moveTo>
                    <a:pt x="48197" y="251555"/>
                  </a:moveTo>
                  <a:cubicBezTo>
                    <a:pt x="48197" y="271177"/>
                    <a:pt x="53435" y="287084"/>
                    <a:pt x="63913" y="299371"/>
                  </a:cubicBezTo>
                  <a:cubicBezTo>
                    <a:pt x="74676" y="311849"/>
                    <a:pt x="88202" y="318040"/>
                    <a:pt x="104585" y="318040"/>
                  </a:cubicBezTo>
                  <a:cubicBezTo>
                    <a:pt x="122111" y="318040"/>
                    <a:pt x="136208" y="312039"/>
                    <a:pt x="146971" y="300038"/>
                  </a:cubicBezTo>
                  <a:cubicBezTo>
                    <a:pt x="157734" y="287560"/>
                    <a:pt x="163163" y="271748"/>
                    <a:pt x="163163" y="252603"/>
                  </a:cubicBezTo>
                  <a:cubicBezTo>
                    <a:pt x="163163" y="233458"/>
                    <a:pt x="157734" y="217646"/>
                    <a:pt x="146971" y="205169"/>
                  </a:cubicBezTo>
                  <a:cubicBezTo>
                    <a:pt x="136208" y="192977"/>
                    <a:pt x="122206" y="186881"/>
                    <a:pt x="104966" y="186881"/>
                  </a:cubicBezTo>
                  <a:cubicBezTo>
                    <a:pt x="88773" y="186881"/>
                    <a:pt x="75152" y="193072"/>
                    <a:pt x="64294" y="205359"/>
                  </a:cubicBezTo>
                  <a:cubicBezTo>
                    <a:pt x="53531" y="217837"/>
                    <a:pt x="48101" y="233172"/>
                    <a:pt x="48101" y="251555"/>
                  </a:cubicBezTo>
                  <a:close/>
                </a:path>
              </a:pathLst>
            </a:custGeom>
            <a:solidFill>
              <a:schemeClr val="tx2"/>
            </a:solidFill>
            <a:ln w="0" cap="flat">
              <a:noFill/>
              <a:prstDash val="solid"/>
              <a:miter/>
            </a:ln>
          </p:spPr>
          <p:txBody>
            <a:bodyPr rtlCol="0" anchor="ctr"/>
            <a:lstStyle/>
            <a:p>
              <a:endParaRPr lang="es-ES"/>
            </a:p>
          </p:txBody>
        </p:sp>
        <p:sp>
          <p:nvSpPr>
            <p:cNvPr id="25" name="Forma libre: forma 24">
              <a:extLst>
                <a:ext uri="{FF2B5EF4-FFF2-40B4-BE49-F238E27FC236}">
                  <a16:creationId xmlns:a16="http://schemas.microsoft.com/office/drawing/2014/main" id="{BC5D7849-9336-8831-01D4-1E34EA98EDDD}"/>
                </a:ext>
              </a:extLst>
            </p:cNvPr>
            <p:cNvSpPr/>
            <p:nvPr/>
          </p:nvSpPr>
          <p:spPr>
            <a:xfrm>
              <a:off x="7027793" y="6498787"/>
              <a:ext cx="195674" cy="599409"/>
            </a:xfrm>
            <a:custGeom>
              <a:avLst/>
              <a:gdLst>
                <a:gd name="connsiteX0" fmla="*/ 68781 w 104309"/>
                <a:gd name="connsiteY0" fmla="*/ 110075 h 319530"/>
                <a:gd name="connsiteX1" fmla="*/ 104310 w 104309"/>
                <a:gd name="connsiteY1" fmla="*/ 311339 h 319530"/>
                <a:gd name="connsiteX2" fmla="*/ 57828 w 104309"/>
                <a:gd name="connsiteY2" fmla="*/ 319530 h 319530"/>
                <a:gd name="connsiteX3" fmla="*/ 22299 w 104309"/>
                <a:gd name="connsiteY3" fmla="*/ 118267 h 319530"/>
                <a:gd name="connsiteX4" fmla="*/ 68781 w 104309"/>
                <a:gd name="connsiteY4" fmla="*/ 110075 h 319530"/>
                <a:gd name="connsiteX5" fmla="*/ 487 w 104309"/>
                <a:gd name="connsiteY5" fmla="*/ 35876 h 319530"/>
                <a:gd name="connsiteX6" fmla="*/ 5631 w 104309"/>
                <a:gd name="connsiteY6" fmla="*/ 13206 h 319530"/>
                <a:gd name="connsiteX7" fmla="*/ 25347 w 104309"/>
                <a:gd name="connsiteY7" fmla="*/ 538 h 319530"/>
                <a:gd name="connsiteX8" fmla="*/ 48398 w 104309"/>
                <a:gd name="connsiteY8" fmla="*/ 5681 h 319530"/>
                <a:gd name="connsiteX9" fmla="*/ 61066 w 104309"/>
                <a:gd name="connsiteY9" fmla="*/ 25398 h 319530"/>
                <a:gd name="connsiteX10" fmla="*/ 55923 w 104309"/>
                <a:gd name="connsiteY10" fmla="*/ 48449 h 319530"/>
                <a:gd name="connsiteX11" fmla="*/ 36206 w 104309"/>
                <a:gd name="connsiteY11" fmla="*/ 61117 h 319530"/>
                <a:gd name="connsiteX12" fmla="*/ 13155 w 104309"/>
                <a:gd name="connsiteY12" fmla="*/ 56069 h 319530"/>
                <a:gd name="connsiteX13" fmla="*/ 487 w 104309"/>
                <a:gd name="connsiteY13" fmla="*/ 35971 h 319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4309" h="319530">
                  <a:moveTo>
                    <a:pt x="68781" y="110075"/>
                  </a:moveTo>
                  <a:lnTo>
                    <a:pt x="104310" y="311339"/>
                  </a:lnTo>
                  <a:lnTo>
                    <a:pt x="57828" y="319530"/>
                  </a:lnTo>
                  <a:lnTo>
                    <a:pt x="22299" y="118267"/>
                  </a:lnTo>
                  <a:lnTo>
                    <a:pt x="68781" y="110075"/>
                  </a:lnTo>
                  <a:close/>
                  <a:moveTo>
                    <a:pt x="487" y="35876"/>
                  </a:moveTo>
                  <a:cubicBezTo>
                    <a:pt x="-942" y="27779"/>
                    <a:pt x="773" y="20159"/>
                    <a:pt x="5631" y="13206"/>
                  </a:cubicBezTo>
                  <a:cubicBezTo>
                    <a:pt x="10488" y="6253"/>
                    <a:pt x="17061" y="2062"/>
                    <a:pt x="25347" y="538"/>
                  </a:cubicBezTo>
                  <a:cubicBezTo>
                    <a:pt x="33729" y="-986"/>
                    <a:pt x="41445" y="728"/>
                    <a:pt x="48398" y="5681"/>
                  </a:cubicBezTo>
                  <a:cubicBezTo>
                    <a:pt x="55351" y="10444"/>
                    <a:pt x="59542" y="17016"/>
                    <a:pt x="61066" y="25398"/>
                  </a:cubicBezTo>
                  <a:cubicBezTo>
                    <a:pt x="62590" y="33780"/>
                    <a:pt x="60876" y="41495"/>
                    <a:pt x="55923" y="48449"/>
                  </a:cubicBezTo>
                  <a:cubicBezTo>
                    <a:pt x="51160" y="55402"/>
                    <a:pt x="44588" y="59593"/>
                    <a:pt x="36206" y="61117"/>
                  </a:cubicBezTo>
                  <a:cubicBezTo>
                    <a:pt x="27824" y="62641"/>
                    <a:pt x="20109" y="60926"/>
                    <a:pt x="13155" y="56069"/>
                  </a:cubicBezTo>
                  <a:cubicBezTo>
                    <a:pt x="6202" y="51211"/>
                    <a:pt x="1916" y="44448"/>
                    <a:pt x="487" y="35971"/>
                  </a:cubicBezTo>
                  <a:close/>
                </a:path>
              </a:pathLst>
            </a:custGeom>
            <a:solidFill>
              <a:schemeClr val="accent1"/>
            </a:solidFill>
            <a:ln w="0" cap="flat">
              <a:noFill/>
              <a:prstDash val="solid"/>
              <a:miter/>
            </a:ln>
          </p:spPr>
          <p:txBody>
            <a:bodyPr rtlCol="0" anchor="ctr"/>
            <a:lstStyle/>
            <a:p>
              <a:endParaRPr lang="es-ES"/>
            </a:p>
          </p:txBody>
        </p:sp>
        <p:sp>
          <p:nvSpPr>
            <p:cNvPr id="27" name="Forma libre: forma 26">
              <a:extLst>
                <a:ext uri="{FF2B5EF4-FFF2-40B4-BE49-F238E27FC236}">
                  <a16:creationId xmlns:a16="http://schemas.microsoft.com/office/drawing/2014/main" id="{C3EE44E6-DE3E-1CE9-F453-FA5242990AA2}"/>
                </a:ext>
              </a:extLst>
            </p:cNvPr>
            <p:cNvSpPr/>
            <p:nvPr/>
          </p:nvSpPr>
          <p:spPr>
            <a:xfrm rot="20520000">
              <a:off x="7253054" y="6433081"/>
              <a:ext cx="88625" cy="664868"/>
            </a:xfrm>
            <a:custGeom>
              <a:avLst/>
              <a:gdLst>
                <a:gd name="connsiteX0" fmla="*/ 0 w 47244"/>
                <a:gd name="connsiteY0" fmla="*/ 0 h 354425"/>
                <a:gd name="connsiteX1" fmla="*/ 47244 w 47244"/>
                <a:gd name="connsiteY1" fmla="*/ 0 h 354425"/>
                <a:gd name="connsiteX2" fmla="*/ 47244 w 47244"/>
                <a:gd name="connsiteY2" fmla="*/ 354425 h 354425"/>
                <a:gd name="connsiteX3" fmla="*/ 0 w 47244"/>
                <a:gd name="connsiteY3" fmla="*/ 354425 h 354425"/>
              </a:gdLst>
              <a:ahLst/>
              <a:cxnLst>
                <a:cxn ang="0">
                  <a:pos x="connsiteX0" y="connsiteY0"/>
                </a:cxn>
                <a:cxn ang="0">
                  <a:pos x="connsiteX1" y="connsiteY1"/>
                </a:cxn>
                <a:cxn ang="0">
                  <a:pos x="connsiteX2" y="connsiteY2"/>
                </a:cxn>
                <a:cxn ang="0">
                  <a:pos x="connsiteX3" y="connsiteY3"/>
                </a:cxn>
              </a:cxnLst>
              <a:rect l="l" t="t" r="r" b="b"/>
              <a:pathLst>
                <a:path w="47244" h="354425">
                  <a:moveTo>
                    <a:pt x="0" y="0"/>
                  </a:moveTo>
                  <a:lnTo>
                    <a:pt x="47244" y="0"/>
                  </a:lnTo>
                  <a:lnTo>
                    <a:pt x="47244" y="354425"/>
                  </a:lnTo>
                  <a:lnTo>
                    <a:pt x="0" y="354425"/>
                  </a:lnTo>
                  <a:close/>
                </a:path>
              </a:pathLst>
            </a:custGeom>
            <a:solidFill>
              <a:schemeClr val="accent5"/>
            </a:solidFill>
            <a:ln w="0" cap="flat">
              <a:noFill/>
              <a:prstDash val="solid"/>
              <a:miter/>
            </a:ln>
          </p:spPr>
          <p:txBody>
            <a:bodyPr rtlCol="0" anchor="ctr"/>
            <a:lstStyle/>
            <a:p>
              <a:endParaRPr lang="es-ES"/>
            </a:p>
          </p:txBody>
        </p:sp>
        <p:sp>
          <p:nvSpPr>
            <p:cNvPr id="28" name="Forma libre: forma 27">
              <a:extLst>
                <a:ext uri="{FF2B5EF4-FFF2-40B4-BE49-F238E27FC236}">
                  <a16:creationId xmlns:a16="http://schemas.microsoft.com/office/drawing/2014/main" id="{F6E5B3AC-99C1-C311-C4E5-F6CCAFCD69F3}"/>
                </a:ext>
              </a:extLst>
            </p:cNvPr>
            <p:cNvSpPr/>
            <p:nvPr/>
          </p:nvSpPr>
          <p:spPr>
            <a:xfrm>
              <a:off x="7429128" y="6697593"/>
              <a:ext cx="396668" cy="409713"/>
            </a:xfrm>
            <a:custGeom>
              <a:avLst/>
              <a:gdLst>
                <a:gd name="connsiteX0" fmla="*/ 52864 w 211454"/>
                <a:gd name="connsiteY0" fmla="*/ 0 h 218408"/>
                <a:gd name="connsiteX1" fmla="*/ 105727 w 211454"/>
                <a:gd name="connsiteY1" fmla="*/ 114776 h 218408"/>
                <a:gd name="connsiteX2" fmla="*/ 158401 w 211454"/>
                <a:gd name="connsiteY2" fmla="*/ 0 h 218408"/>
                <a:gd name="connsiteX3" fmla="*/ 211455 w 211454"/>
                <a:gd name="connsiteY3" fmla="*/ 0 h 218408"/>
                <a:gd name="connsiteX4" fmla="*/ 105346 w 211454"/>
                <a:gd name="connsiteY4" fmla="*/ 218408 h 218408"/>
                <a:gd name="connsiteX5" fmla="*/ 0 w 211454"/>
                <a:gd name="connsiteY5" fmla="*/ 0 h 218408"/>
                <a:gd name="connsiteX6" fmla="*/ 52864 w 211454"/>
                <a:gd name="connsiteY6" fmla="*/ 0 h 218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454" h="218408">
                  <a:moveTo>
                    <a:pt x="52864" y="0"/>
                  </a:moveTo>
                  <a:lnTo>
                    <a:pt x="105727" y="114776"/>
                  </a:lnTo>
                  <a:lnTo>
                    <a:pt x="158401" y="0"/>
                  </a:lnTo>
                  <a:lnTo>
                    <a:pt x="211455" y="0"/>
                  </a:lnTo>
                  <a:lnTo>
                    <a:pt x="105346" y="218408"/>
                  </a:lnTo>
                  <a:lnTo>
                    <a:pt x="0" y="0"/>
                  </a:lnTo>
                  <a:lnTo>
                    <a:pt x="52864" y="0"/>
                  </a:lnTo>
                  <a:close/>
                </a:path>
              </a:pathLst>
            </a:custGeom>
            <a:solidFill>
              <a:schemeClr val="accent2"/>
            </a:solidFill>
            <a:ln w="0" cap="flat">
              <a:noFill/>
              <a:prstDash val="solid"/>
              <a:miter/>
            </a:ln>
          </p:spPr>
          <p:txBody>
            <a:bodyPr rtlCol="0" anchor="ctr"/>
            <a:lstStyle/>
            <a:p>
              <a:endParaRPr lang="es-ES"/>
            </a:p>
          </p:txBody>
        </p:sp>
        <p:sp>
          <p:nvSpPr>
            <p:cNvPr id="29" name="Forma libre: forma 28">
              <a:extLst>
                <a:ext uri="{FF2B5EF4-FFF2-40B4-BE49-F238E27FC236}">
                  <a16:creationId xmlns:a16="http://schemas.microsoft.com/office/drawing/2014/main" id="{081DC6C2-416D-27C1-8678-C9B4F22B149A}"/>
                </a:ext>
              </a:extLst>
            </p:cNvPr>
            <p:cNvSpPr/>
            <p:nvPr/>
          </p:nvSpPr>
          <p:spPr>
            <a:xfrm>
              <a:off x="7829194" y="6702596"/>
              <a:ext cx="370940" cy="405067"/>
            </a:xfrm>
            <a:custGeom>
              <a:avLst/>
              <a:gdLst>
                <a:gd name="connsiteX0" fmla="*/ 195834 w 197739"/>
                <a:gd name="connsiteY0" fmla="*/ 118967 h 215931"/>
                <a:gd name="connsiteX1" fmla="*/ 49340 w 197739"/>
                <a:gd name="connsiteY1" fmla="*/ 118967 h 215931"/>
                <a:gd name="connsiteX2" fmla="*/ 65723 w 197739"/>
                <a:gd name="connsiteY2" fmla="*/ 159068 h 215931"/>
                <a:gd name="connsiteX3" fmla="*/ 102870 w 197739"/>
                <a:gd name="connsiteY3" fmla="*/ 173736 h 215931"/>
                <a:gd name="connsiteX4" fmla="*/ 132017 w 197739"/>
                <a:gd name="connsiteY4" fmla="*/ 165354 h 215931"/>
                <a:gd name="connsiteX5" fmla="*/ 157829 w 197739"/>
                <a:gd name="connsiteY5" fmla="*/ 134303 h 215931"/>
                <a:gd name="connsiteX6" fmla="*/ 197739 w 197739"/>
                <a:gd name="connsiteY6" fmla="*/ 156591 h 215931"/>
                <a:gd name="connsiteX7" fmla="*/ 178213 w 197739"/>
                <a:gd name="connsiteY7" fmla="*/ 183642 h 215931"/>
                <a:gd name="connsiteX8" fmla="*/ 156210 w 197739"/>
                <a:gd name="connsiteY8" fmla="*/ 202121 h 215931"/>
                <a:gd name="connsiteX9" fmla="*/ 130778 w 197739"/>
                <a:gd name="connsiteY9" fmla="*/ 212598 h 215931"/>
                <a:gd name="connsiteX10" fmla="*/ 101155 w 197739"/>
                <a:gd name="connsiteY10" fmla="*/ 215932 h 215931"/>
                <a:gd name="connsiteX11" fmla="*/ 27718 w 197739"/>
                <a:gd name="connsiteY11" fmla="*/ 186595 h 215931"/>
                <a:gd name="connsiteX12" fmla="*/ 0 w 197739"/>
                <a:gd name="connsiteY12" fmla="*/ 108109 h 215931"/>
                <a:gd name="connsiteX13" fmla="*/ 26860 w 197739"/>
                <a:gd name="connsiteY13" fmla="*/ 29623 h 215931"/>
                <a:gd name="connsiteX14" fmla="*/ 98584 w 197739"/>
                <a:gd name="connsiteY14" fmla="*/ 0 h 215931"/>
                <a:gd name="connsiteX15" fmla="*/ 169926 w 197739"/>
                <a:gd name="connsiteY15" fmla="*/ 28765 h 215931"/>
                <a:gd name="connsiteX16" fmla="*/ 195929 w 197739"/>
                <a:gd name="connsiteY16" fmla="*/ 107918 h 215931"/>
                <a:gd name="connsiteX17" fmla="*/ 195739 w 197739"/>
                <a:gd name="connsiteY17" fmla="*/ 119063 h 215931"/>
                <a:gd name="connsiteX18" fmla="*/ 147352 w 197739"/>
                <a:gd name="connsiteY18" fmla="*/ 80296 h 215931"/>
                <a:gd name="connsiteX19" fmla="*/ 99727 w 197739"/>
                <a:gd name="connsiteY19" fmla="*/ 42482 h 215931"/>
                <a:gd name="connsiteX20" fmla="*/ 83534 w 197739"/>
                <a:gd name="connsiteY20" fmla="*/ 45244 h 215931"/>
                <a:gd name="connsiteX21" fmla="*/ 69723 w 197739"/>
                <a:gd name="connsiteY21" fmla="*/ 52769 h 215931"/>
                <a:gd name="connsiteX22" fmla="*/ 59246 w 197739"/>
                <a:gd name="connsiteY22" fmla="*/ 64484 h 215931"/>
                <a:gd name="connsiteX23" fmla="*/ 52578 w 197739"/>
                <a:gd name="connsiteY23" fmla="*/ 80201 h 215931"/>
                <a:gd name="connsiteX24" fmla="*/ 147447 w 197739"/>
                <a:gd name="connsiteY24" fmla="*/ 80201 h 21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39" h="215931">
                  <a:moveTo>
                    <a:pt x="195834" y="118967"/>
                  </a:moveTo>
                  <a:lnTo>
                    <a:pt x="49340" y="118967"/>
                  </a:lnTo>
                  <a:cubicBezTo>
                    <a:pt x="50578" y="135731"/>
                    <a:pt x="56102" y="149162"/>
                    <a:pt x="65723" y="159068"/>
                  </a:cubicBezTo>
                  <a:cubicBezTo>
                    <a:pt x="75343" y="168878"/>
                    <a:pt x="87725" y="173736"/>
                    <a:pt x="102870" y="173736"/>
                  </a:cubicBezTo>
                  <a:cubicBezTo>
                    <a:pt x="114586" y="173736"/>
                    <a:pt x="124301" y="170974"/>
                    <a:pt x="132017" y="165354"/>
                  </a:cubicBezTo>
                  <a:cubicBezTo>
                    <a:pt x="139541" y="159734"/>
                    <a:pt x="148209" y="149447"/>
                    <a:pt x="157829" y="134303"/>
                  </a:cubicBezTo>
                  <a:lnTo>
                    <a:pt x="197739" y="156591"/>
                  </a:lnTo>
                  <a:cubicBezTo>
                    <a:pt x="191548" y="167069"/>
                    <a:pt x="185071" y="176117"/>
                    <a:pt x="178213" y="183642"/>
                  </a:cubicBezTo>
                  <a:cubicBezTo>
                    <a:pt x="171355" y="191072"/>
                    <a:pt x="164021" y="197168"/>
                    <a:pt x="156210" y="202121"/>
                  </a:cubicBezTo>
                  <a:cubicBezTo>
                    <a:pt x="148400" y="206883"/>
                    <a:pt x="139922" y="210407"/>
                    <a:pt x="130778" y="212598"/>
                  </a:cubicBezTo>
                  <a:cubicBezTo>
                    <a:pt x="121729" y="214789"/>
                    <a:pt x="111823" y="215932"/>
                    <a:pt x="101155" y="215932"/>
                  </a:cubicBezTo>
                  <a:cubicBezTo>
                    <a:pt x="70675" y="215932"/>
                    <a:pt x="46196" y="206121"/>
                    <a:pt x="27718" y="186595"/>
                  </a:cubicBezTo>
                  <a:cubicBezTo>
                    <a:pt x="9239" y="166878"/>
                    <a:pt x="0" y="140684"/>
                    <a:pt x="0" y="108109"/>
                  </a:cubicBezTo>
                  <a:cubicBezTo>
                    <a:pt x="0" y="75533"/>
                    <a:pt x="8954" y="49625"/>
                    <a:pt x="26860" y="29623"/>
                  </a:cubicBezTo>
                  <a:cubicBezTo>
                    <a:pt x="44863" y="9906"/>
                    <a:pt x="68866" y="0"/>
                    <a:pt x="98584" y="0"/>
                  </a:cubicBezTo>
                  <a:cubicBezTo>
                    <a:pt x="128302" y="0"/>
                    <a:pt x="152400" y="9620"/>
                    <a:pt x="169926" y="28765"/>
                  </a:cubicBezTo>
                  <a:cubicBezTo>
                    <a:pt x="187261" y="47815"/>
                    <a:pt x="195929" y="74200"/>
                    <a:pt x="195929" y="107918"/>
                  </a:cubicBezTo>
                  <a:lnTo>
                    <a:pt x="195739" y="119063"/>
                  </a:lnTo>
                  <a:close/>
                  <a:moveTo>
                    <a:pt x="147352" y="80296"/>
                  </a:moveTo>
                  <a:cubicBezTo>
                    <a:pt x="140779" y="55150"/>
                    <a:pt x="124873" y="42482"/>
                    <a:pt x="99727" y="42482"/>
                  </a:cubicBezTo>
                  <a:cubicBezTo>
                    <a:pt x="94012" y="42482"/>
                    <a:pt x="88582" y="43434"/>
                    <a:pt x="83534" y="45244"/>
                  </a:cubicBezTo>
                  <a:cubicBezTo>
                    <a:pt x="78486" y="46958"/>
                    <a:pt x="73914" y="49435"/>
                    <a:pt x="69723" y="52769"/>
                  </a:cubicBezTo>
                  <a:cubicBezTo>
                    <a:pt x="65627" y="56007"/>
                    <a:pt x="62198" y="59912"/>
                    <a:pt x="59246" y="64484"/>
                  </a:cubicBezTo>
                  <a:cubicBezTo>
                    <a:pt x="56293" y="69056"/>
                    <a:pt x="54102" y="74390"/>
                    <a:pt x="52578" y="80201"/>
                  </a:cubicBezTo>
                  <a:lnTo>
                    <a:pt x="147447" y="80201"/>
                  </a:lnTo>
                  <a:close/>
                </a:path>
              </a:pathLst>
            </a:custGeom>
            <a:solidFill>
              <a:schemeClr val="accent3"/>
            </a:solidFill>
            <a:ln w="0" cap="flat">
              <a:noFill/>
              <a:prstDash val="solid"/>
              <a:miter/>
            </a:ln>
          </p:spPr>
          <p:txBody>
            <a:bodyPr rtlCol="0" anchor="ctr"/>
            <a:lstStyle/>
            <a:p>
              <a:endParaRPr lang="es-ES" dirty="0"/>
            </a:p>
          </p:txBody>
        </p:sp>
      </p:grpSp>
      <p:grpSp>
        <p:nvGrpSpPr>
          <p:cNvPr id="2" name="Grupo 1">
            <a:extLst>
              <a:ext uri="{FF2B5EF4-FFF2-40B4-BE49-F238E27FC236}">
                <a16:creationId xmlns:a16="http://schemas.microsoft.com/office/drawing/2014/main" id="{EA488F1C-6801-8FA5-9A1B-18C34AEE3777}"/>
              </a:ext>
            </a:extLst>
          </p:cNvPr>
          <p:cNvGrpSpPr/>
          <p:nvPr userDrawn="1"/>
        </p:nvGrpSpPr>
        <p:grpSpPr>
          <a:xfrm>
            <a:off x="-337932" y="-943141"/>
            <a:ext cx="7373001" cy="1886282"/>
            <a:chOff x="-337932" y="-943141"/>
            <a:chExt cx="7373001" cy="1886282"/>
          </a:xfrm>
        </p:grpSpPr>
        <p:grpSp>
          <p:nvGrpSpPr>
            <p:cNvPr id="3" name="Grupo 2">
              <a:extLst>
                <a:ext uri="{FF2B5EF4-FFF2-40B4-BE49-F238E27FC236}">
                  <a16:creationId xmlns:a16="http://schemas.microsoft.com/office/drawing/2014/main" id="{4A639A6B-B02E-ADD8-96DF-CCBC58712B2D}"/>
                </a:ext>
              </a:extLst>
            </p:cNvPr>
            <p:cNvGrpSpPr/>
            <p:nvPr/>
          </p:nvGrpSpPr>
          <p:grpSpPr>
            <a:xfrm>
              <a:off x="-337932" y="-943141"/>
              <a:ext cx="7373001" cy="1886282"/>
              <a:chOff x="-193553" y="-891671"/>
              <a:chExt cx="8335417" cy="2132503"/>
            </a:xfrm>
          </p:grpSpPr>
          <p:sp>
            <p:nvSpPr>
              <p:cNvPr id="12" name="Forma libre: forma 11">
                <a:extLst>
                  <a:ext uri="{FF2B5EF4-FFF2-40B4-BE49-F238E27FC236}">
                    <a16:creationId xmlns:a16="http://schemas.microsoft.com/office/drawing/2014/main" id="{975DB123-88AC-84DC-8A9F-6044F5EFED85}"/>
                  </a:ext>
                </a:extLst>
              </p:cNvPr>
              <p:cNvSpPr/>
              <p:nvPr/>
            </p:nvSpPr>
            <p:spPr>
              <a:xfrm rot="21072818">
                <a:off x="-50932" y="-614270"/>
                <a:ext cx="8192796" cy="1855102"/>
              </a:xfrm>
              <a:custGeom>
                <a:avLst/>
                <a:gdLst>
                  <a:gd name="connsiteX0" fmla="*/ 8192796 w 8192796"/>
                  <a:gd name="connsiteY0" fmla="*/ 1243709 h 1855102"/>
                  <a:gd name="connsiteX1" fmla="*/ 8060201 w 8192796"/>
                  <a:gd name="connsiteY1" fmla="*/ 1304899 h 1855102"/>
                  <a:gd name="connsiteX2" fmla="*/ 5024689 w 8192796"/>
                  <a:gd name="connsiteY2" fmla="*/ 1854746 h 1855102"/>
                  <a:gd name="connsiteX3" fmla="*/ 2166085 w 8192796"/>
                  <a:gd name="connsiteY3" fmla="*/ 1040955 h 1855102"/>
                  <a:gd name="connsiteX4" fmla="*/ 176051 w 8192796"/>
                  <a:gd name="connsiteY4" fmla="*/ 888223 h 1855102"/>
                  <a:gd name="connsiteX5" fmla="*/ 41087 w 8192796"/>
                  <a:gd name="connsiteY5" fmla="*/ 930020 h 1855102"/>
                  <a:gd name="connsiteX6" fmla="*/ 0 w 8192796"/>
                  <a:gd name="connsiteY6" fmla="*/ 946272 h 1855102"/>
                  <a:gd name="connsiteX7" fmla="*/ 146261 w 8192796"/>
                  <a:gd name="connsiteY7" fmla="*/ 0 h 1855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2796" h="1855102">
                    <a:moveTo>
                      <a:pt x="8192796" y="1243709"/>
                    </a:moveTo>
                    <a:lnTo>
                      <a:pt x="8060201" y="1304899"/>
                    </a:lnTo>
                    <a:cubicBezTo>
                      <a:pt x="7032679" y="1741470"/>
                      <a:pt x="5899207" y="1862633"/>
                      <a:pt x="5024689" y="1854746"/>
                    </a:cubicBezTo>
                    <a:cubicBezTo>
                      <a:pt x="3625462" y="1842131"/>
                      <a:pt x="2865540" y="1409833"/>
                      <a:pt x="2166085" y="1040955"/>
                    </a:cubicBezTo>
                    <a:cubicBezTo>
                      <a:pt x="1466629" y="672074"/>
                      <a:pt x="853605" y="715591"/>
                      <a:pt x="176051" y="888223"/>
                    </a:cubicBezTo>
                    <a:cubicBezTo>
                      <a:pt x="133704" y="899013"/>
                      <a:pt x="88544" y="913096"/>
                      <a:pt x="41087" y="930020"/>
                    </a:cubicBezTo>
                    <a:lnTo>
                      <a:pt x="0" y="946272"/>
                    </a:lnTo>
                    <a:lnTo>
                      <a:pt x="146261" y="0"/>
                    </a:lnTo>
                    <a:close/>
                  </a:path>
                </a:pathLst>
              </a:custGeom>
              <a:gradFill>
                <a:gsLst>
                  <a:gs pos="71000">
                    <a:srgbClr val="70C8CA">
                      <a:alpha val="88000"/>
                    </a:srgbClr>
                  </a:gs>
                  <a:gs pos="100000">
                    <a:schemeClr val="accent3">
                      <a:alpha val="78000"/>
                    </a:schemeClr>
                  </a:gs>
                  <a:gs pos="0">
                    <a:schemeClr val="accent3">
                      <a:lumMod val="20000"/>
                      <a:lumOff val="80000"/>
                      <a:alpha val="0"/>
                    </a:schemeClr>
                  </a:gs>
                </a:gsLst>
                <a:lin ang="0" scaled="1"/>
              </a:gradFill>
              <a:ln w="0" cap="flat">
                <a:noFill/>
                <a:prstDash val="solid"/>
                <a:miter/>
              </a:ln>
            </p:spPr>
            <p:txBody>
              <a:bodyPr wrap="square" rtlCol="0" anchor="ctr">
                <a:noAutofit/>
              </a:bodyPr>
              <a:lstStyle/>
              <a:p>
                <a:endParaRPr lang="es-ES"/>
              </a:p>
            </p:txBody>
          </p:sp>
          <p:sp>
            <p:nvSpPr>
              <p:cNvPr id="13" name="Forma libre: forma 12">
                <a:extLst>
                  <a:ext uri="{FF2B5EF4-FFF2-40B4-BE49-F238E27FC236}">
                    <a16:creationId xmlns:a16="http://schemas.microsoft.com/office/drawing/2014/main" id="{05FCDD34-DF85-B606-697D-9316E861D1A4}"/>
                  </a:ext>
                </a:extLst>
              </p:cNvPr>
              <p:cNvSpPr/>
              <p:nvPr/>
            </p:nvSpPr>
            <p:spPr>
              <a:xfrm rot="20700000">
                <a:off x="-193553" y="-891671"/>
                <a:ext cx="7316526" cy="2080380"/>
              </a:xfrm>
              <a:custGeom>
                <a:avLst/>
                <a:gdLst>
                  <a:gd name="connsiteX0" fmla="*/ 7316526 w 7316526"/>
                  <a:gd name="connsiteY0" fmla="*/ 1866661 h 2080380"/>
                  <a:gd name="connsiteX1" fmla="*/ 7104404 w 7316526"/>
                  <a:gd name="connsiteY1" fmla="*/ 1914592 h 2080380"/>
                  <a:gd name="connsiteX2" fmla="*/ 5329421 w 7316526"/>
                  <a:gd name="connsiteY2" fmla="*/ 2080024 h 2080380"/>
                  <a:gd name="connsiteX3" fmla="*/ 2470817 w 7316526"/>
                  <a:gd name="connsiteY3" fmla="*/ 1266232 h 2080380"/>
                  <a:gd name="connsiteX4" fmla="*/ 480783 w 7316526"/>
                  <a:gd name="connsiteY4" fmla="*/ 1113500 h 2080380"/>
                  <a:gd name="connsiteX5" fmla="*/ 37663 w 7316526"/>
                  <a:gd name="connsiteY5" fmla="*/ 1287288 h 2080380"/>
                  <a:gd name="connsiteX6" fmla="*/ 0 w 7316526"/>
                  <a:gd name="connsiteY6" fmla="*/ 1306403 h 2080380"/>
                  <a:gd name="connsiteX7" fmla="*/ 350050 w 7316526"/>
                  <a:gd name="connsiteY7" fmla="*/ 0 h 2080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16526" h="2080380">
                    <a:moveTo>
                      <a:pt x="7316526" y="1866661"/>
                    </a:moveTo>
                    <a:lnTo>
                      <a:pt x="7104404" y="1914592"/>
                    </a:lnTo>
                    <a:cubicBezTo>
                      <a:pt x="6472066" y="2043030"/>
                      <a:pt x="5854132" y="2084755"/>
                      <a:pt x="5329421" y="2080024"/>
                    </a:cubicBezTo>
                    <a:cubicBezTo>
                      <a:pt x="3930194" y="2067408"/>
                      <a:pt x="3170272" y="1635109"/>
                      <a:pt x="2470817" y="1266232"/>
                    </a:cubicBezTo>
                    <a:cubicBezTo>
                      <a:pt x="1771362" y="897351"/>
                      <a:pt x="1158337" y="940868"/>
                      <a:pt x="480783" y="1113500"/>
                    </a:cubicBezTo>
                    <a:cubicBezTo>
                      <a:pt x="353742" y="1145869"/>
                      <a:pt x="201381" y="1207883"/>
                      <a:pt x="37663" y="1287288"/>
                    </a:cubicBezTo>
                    <a:lnTo>
                      <a:pt x="0" y="1306403"/>
                    </a:lnTo>
                    <a:lnTo>
                      <a:pt x="350050" y="0"/>
                    </a:lnTo>
                    <a:close/>
                  </a:path>
                </a:pathLst>
              </a:custGeom>
              <a:gradFill>
                <a:gsLst>
                  <a:gs pos="74000">
                    <a:schemeClr val="accent3"/>
                  </a:gs>
                  <a:gs pos="0">
                    <a:schemeClr val="accent3">
                      <a:lumMod val="20000"/>
                      <a:lumOff val="80000"/>
                      <a:alpha val="0"/>
                    </a:schemeClr>
                  </a:gs>
                </a:gsLst>
                <a:lin ang="0" scaled="1"/>
              </a:gradFill>
              <a:ln w="0" cap="flat">
                <a:noFill/>
                <a:prstDash val="solid"/>
                <a:miter/>
              </a:ln>
            </p:spPr>
            <p:txBody>
              <a:bodyPr wrap="square" rtlCol="0" anchor="ctr">
                <a:noAutofit/>
              </a:bodyPr>
              <a:lstStyle/>
              <a:p>
                <a:endParaRPr lang="es-ES"/>
              </a:p>
            </p:txBody>
          </p:sp>
          <p:sp>
            <p:nvSpPr>
              <p:cNvPr id="14" name="Forma libre: forma 13">
                <a:extLst>
                  <a:ext uri="{FF2B5EF4-FFF2-40B4-BE49-F238E27FC236}">
                    <a16:creationId xmlns:a16="http://schemas.microsoft.com/office/drawing/2014/main" id="{1AC7BFDD-D195-C126-9D1F-4E5B5C34B85C}"/>
                  </a:ext>
                </a:extLst>
              </p:cNvPr>
              <p:cNvSpPr/>
              <p:nvPr/>
            </p:nvSpPr>
            <p:spPr>
              <a:xfrm rot="20700000">
                <a:off x="-89446" y="-648584"/>
                <a:ext cx="6814005" cy="1586804"/>
              </a:xfrm>
              <a:custGeom>
                <a:avLst/>
                <a:gdLst>
                  <a:gd name="connsiteX0" fmla="*/ 6814005 w 6814005"/>
                  <a:gd name="connsiteY0" fmla="*/ 1556379 h 1586804"/>
                  <a:gd name="connsiteX1" fmla="*/ 6632405 w 6814005"/>
                  <a:gd name="connsiteY1" fmla="*/ 1569107 h 1586804"/>
                  <a:gd name="connsiteX2" fmla="*/ 5935910 w 6814005"/>
                  <a:gd name="connsiteY2" fmla="*/ 1586428 h 1586804"/>
                  <a:gd name="connsiteX3" fmla="*/ 2752705 w 6814005"/>
                  <a:gd name="connsiteY3" fmla="*/ 726890 h 1586804"/>
                  <a:gd name="connsiteX4" fmla="*/ 536699 w 6814005"/>
                  <a:gd name="connsiteY4" fmla="*/ 565572 h 1586804"/>
                  <a:gd name="connsiteX5" fmla="*/ 5278 w 6814005"/>
                  <a:gd name="connsiteY5" fmla="*/ 688590 h 1586804"/>
                  <a:gd name="connsiteX6" fmla="*/ 0 w 6814005"/>
                  <a:gd name="connsiteY6" fmla="*/ 690453 h 1586804"/>
                  <a:gd name="connsiteX7" fmla="*/ 80337 w 6814005"/>
                  <a:gd name="connsiteY7" fmla="*/ 390634 h 1586804"/>
                  <a:gd name="connsiteX8" fmla="*/ 120408 w 6814005"/>
                  <a:gd name="connsiteY8" fmla="*/ 377806 h 1586804"/>
                  <a:gd name="connsiteX9" fmla="*/ 785986 w 6814005"/>
                  <a:gd name="connsiteY9" fmla="*/ 104659 h 1586804"/>
                  <a:gd name="connsiteX10" fmla="*/ 1005518 w 6814005"/>
                  <a:gd name="connsiteY10" fmla="*/ 0 h 1586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14005" h="1586804">
                    <a:moveTo>
                      <a:pt x="6814005" y="1556379"/>
                    </a:moveTo>
                    <a:lnTo>
                      <a:pt x="6632405" y="1569107"/>
                    </a:lnTo>
                    <a:cubicBezTo>
                      <a:pt x="6388728" y="1583276"/>
                      <a:pt x="6155020" y="1588302"/>
                      <a:pt x="5935910" y="1586428"/>
                    </a:cubicBezTo>
                    <a:cubicBezTo>
                      <a:pt x="4377797" y="1573101"/>
                      <a:pt x="3531584" y="1116502"/>
                      <a:pt x="2752705" y="726890"/>
                    </a:cubicBezTo>
                    <a:cubicBezTo>
                      <a:pt x="1973827" y="337272"/>
                      <a:pt x="1530555" y="431258"/>
                      <a:pt x="536699" y="565572"/>
                    </a:cubicBezTo>
                    <a:cubicBezTo>
                      <a:pt x="350352" y="590756"/>
                      <a:pt x="172031" y="634359"/>
                      <a:pt x="5278" y="688590"/>
                    </a:cubicBezTo>
                    <a:lnTo>
                      <a:pt x="0" y="690453"/>
                    </a:lnTo>
                    <a:lnTo>
                      <a:pt x="80337" y="390634"/>
                    </a:lnTo>
                    <a:lnTo>
                      <a:pt x="120408" y="377806"/>
                    </a:lnTo>
                    <a:cubicBezTo>
                      <a:pt x="357141" y="295709"/>
                      <a:pt x="576375" y="201585"/>
                      <a:pt x="785986" y="104659"/>
                    </a:cubicBezTo>
                    <a:lnTo>
                      <a:pt x="1005518" y="0"/>
                    </a:lnTo>
                    <a:close/>
                  </a:path>
                </a:pathLst>
              </a:custGeom>
              <a:gradFill flip="none" rotWithShape="1">
                <a:gsLst>
                  <a:gs pos="100000">
                    <a:schemeClr val="bg1">
                      <a:alpha val="0"/>
                    </a:schemeClr>
                  </a:gs>
                  <a:gs pos="1000">
                    <a:schemeClr val="accent3">
                      <a:lumMod val="20000"/>
                      <a:lumOff val="80000"/>
                      <a:alpha val="0"/>
                    </a:schemeClr>
                  </a:gs>
                </a:gsLst>
                <a:lin ang="0" scaled="1"/>
                <a:tileRect/>
              </a:gradFill>
              <a:ln w="0" cap="flat">
                <a:noFill/>
                <a:prstDash val="solid"/>
                <a:miter/>
              </a:ln>
            </p:spPr>
            <p:txBody>
              <a:bodyPr wrap="square" rtlCol="0" anchor="ctr">
                <a:noAutofit/>
              </a:bodyPr>
              <a:lstStyle/>
              <a:p>
                <a:endParaRPr lang="es-ES"/>
              </a:p>
            </p:txBody>
          </p:sp>
        </p:grpSp>
        <p:pic>
          <p:nvPicPr>
            <p:cNvPr id="4" name="Imagen 3" descr="Fondo negro con letras blancas&#10;&#10;El contenido generado por IA puede ser incorrecto.">
              <a:extLst>
                <a:ext uri="{FF2B5EF4-FFF2-40B4-BE49-F238E27FC236}">
                  <a16:creationId xmlns:a16="http://schemas.microsoft.com/office/drawing/2014/main" id="{50A8F3B4-7D34-504F-DE97-DD079218E2AB}"/>
                </a:ext>
              </a:extLst>
            </p:cNvPr>
            <p:cNvPicPr>
              <a:picLocks noChangeAspect="1"/>
            </p:cNvPicPr>
            <p:nvPr/>
          </p:nvPicPr>
          <p:blipFill>
            <a:blip r:embed="rId2" cstate="hqprint">
              <a:alphaModFix amt="35000"/>
              <a:lum bright="70000" contrast="-70000"/>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rcRect/>
            <a:stretch/>
          </p:blipFill>
          <p:spPr>
            <a:xfrm>
              <a:off x="2652447" y="-771662"/>
              <a:ext cx="3340683" cy="1425078"/>
            </a:xfrm>
            <a:prstGeom prst="ellipse">
              <a:avLst/>
            </a:prstGeom>
          </p:spPr>
        </p:pic>
        <p:grpSp>
          <p:nvGrpSpPr>
            <p:cNvPr id="5" name="Grupo 4">
              <a:extLst>
                <a:ext uri="{FF2B5EF4-FFF2-40B4-BE49-F238E27FC236}">
                  <a16:creationId xmlns:a16="http://schemas.microsoft.com/office/drawing/2014/main" id="{0203B8F2-FC2D-AECE-104D-042BBB3C3115}"/>
                </a:ext>
              </a:extLst>
            </p:cNvPr>
            <p:cNvGrpSpPr/>
            <p:nvPr/>
          </p:nvGrpSpPr>
          <p:grpSpPr>
            <a:xfrm>
              <a:off x="-199820" y="-4138"/>
              <a:ext cx="3480992" cy="637210"/>
              <a:chOff x="761" y="2519988"/>
              <a:chExt cx="12133425" cy="2221072"/>
            </a:xfrm>
          </p:grpSpPr>
          <p:grpSp>
            <p:nvGrpSpPr>
              <p:cNvPr id="6" name="Grupo 5">
                <a:extLst>
                  <a:ext uri="{FF2B5EF4-FFF2-40B4-BE49-F238E27FC236}">
                    <a16:creationId xmlns:a16="http://schemas.microsoft.com/office/drawing/2014/main" id="{89DCFD85-48E6-9261-2874-642F7BB2E49F}"/>
                  </a:ext>
                </a:extLst>
              </p:cNvPr>
              <p:cNvGrpSpPr/>
              <p:nvPr/>
            </p:nvGrpSpPr>
            <p:grpSpPr>
              <a:xfrm>
                <a:off x="630209" y="2519988"/>
                <a:ext cx="11503977" cy="2221072"/>
                <a:chOff x="630209" y="2519988"/>
                <a:chExt cx="11503977" cy="2221072"/>
              </a:xfrm>
            </p:grpSpPr>
            <p:sp>
              <p:nvSpPr>
                <p:cNvPr id="8" name="Forma libre: forma 7">
                  <a:extLst>
                    <a:ext uri="{FF2B5EF4-FFF2-40B4-BE49-F238E27FC236}">
                      <a16:creationId xmlns:a16="http://schemas.microsoft.com/office/drawing/2014/main" id="{C0BED457-4C7D-EEE7-BDB0-10C24363A85A}"/>
                    </a:ext>
                  </a:extLst>
                </p:cNvPr>
                <p:cNvSpPr/>
                <p:nvPr/>
              </p:nvSpPr>
              <p:spPr>
                <a:xfrm>
                  <a:off x="630209" y="2604327"/>
                  <a:ext cx="7373846" cy="776908"/>
                </a:xfrm>
                <a:custGeom>
                  <a:avLst/>
                  <a:gdLst>
                    <a:gd name="connsiteX0" fmla="*/ 7373846 w 7373846"/>
                    <a:gd name="connsiteY0" fmla="*/ 388287 h 776908"/>
                    <a:gd name="connsiteX1" fmla="*/ 6985499 w 7373846"/>
                    <a:gd name="connsiteY1" fmla="*/ 0 h 776908"/>
                    <a:gd name="connsiteX2" fmla="*/ 6641064 w 7373846"/>
                    <a:gd name="connsiteY2" fmla="*/ 0 h 776908"/>
                    <a:gd name="connsiteX3" fmla="*/ 6641064 w 7373846"/>
                    <a:gd name="connsiteY3" fmla="*/ 61 h 776908"/>
                    <a:gd name="connsiteX4" fmla="*/ 6907613 w 7373846"/>
                    <a:gd name="connsiteY4" fmla="*/ 266641 h 776908"/>
                    <a:gd name="connsiteX5" fmla="*/ 0 w 7373846"/>
                    <a:gd name="connsiteY5" fmla="*/ 266641 h 776908"/>
                    <a:gd name="connsiteX6" fmla="*/ 0 w 7373846"/>
                    <a:gd name="connsiteY6" fmla="*/ 510268 h 776908"/>
                    <a:gd name="connsiteX7" fmla="*/ 6907309 w 7373846"/>
                    <a:gd name="connsiteY7" fmla="*/ 510268 h 776908"/>
                    <a:gd name="connsiteX8" fmla="*/ 6641064 w 7373846"/>
                    <a:gd name="connsiteY8" fmla="*/ 776513 h 776908"/>
                    <a:gd name="connsiteX9" fmla="*/ 6641064 w 7373846"/>
                    <a:gd name="connsiteY9" fmla="*/ 776909 h 776908"/>
                    <a:gd name="connsiteX10" fmla="*/ 6985225 w 7373846"/>
                    <a:gd name="connsiteY10" fmla="*/ 776909 h 776908"/>
                    <a:gd name="connsiteX11" fmla="*/ 7373846 w 7373846"/>
                    <a:gd name="connsiteY11" fmla="*/ 388287 h 776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73846" h="776908">
                      <a:moveTo>
                        <a:pt x="7373846" y="388287"/>
                      </a:moveTo>
                      <a:lnTo>
                        <a:pt x="6985499" y="0"/>
                      </a:lnTo>
                      <a:lnTo>
                        <a:pt x="6641064" y="0"/>
                      </a:lnTo>
                      <a:lnTo>
                        <a:pt x="6641064" y="61"/>
                      </a:lnTo>
                      <a:lnTo>
                        <a:pt x="6907613" y="266641"/>
                      </a:lnTo>
                      <a:lnTo>
                        <a:pt x="0" y="266641"/>
                      </a:lnTo>
                      <a:lnTo>
                        <a:pt x="0" y="510268"/>
                      </a:lnTo>
                      <a:lnTo>
                        <a:pt x="6907309" y="510268"/>
                      </a:lnTo>
                      <a:lnTo>
                        <a:pt x="6641064" y="776513"/>
                      </a:lnTo>
                      <a:lnTo>
                        <a:pt x="6641064" y="776909"/>
                      </a:lnTo>
                      <a:lnTo>
                        <a:pt x="6985225" y="776909"/>
                      </a:lnTo>
                      <a:lnTo>
                        <a:pt x="7373846" y="388287"/>
                      </a:lnTo>
                      <a:close/>
                    </a:path>
                  </a:pathLst>
                </a:custGeom>
                <a:gradFill>
                  <a:gsLst>
                    <a:gs pos="71000">
                      <a:srgbClr val="70C8CA">
                        <a:alpha val="88000"/>
                      </a:srgbClr>
                    </a:gs>
                    <a:gs pos="100000">
                      <a:schemeClr val="accent3">
                        <a:alpha val="78000"/>
                      </a:schemeClr>
                    </a:gs>
                    <a:gs pos="0">
                      <a:schemeClr val="accent3">
                        <a:lumMod val="20000"/>
                        <a:lumOff val="80000"/>
                        <a:alpha val="0"/>
                      </a:schemeClr>
                    </a:gs>
                  </a:gsLst>
                  <a:lin ang="0" scaled="1"/>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s-ES"/>
                </a:p>
              </p:txBody>
            </p:sp>
            <p:sp>
              <p:nvSpPr>
                <p:cNvPr id="9" name="Forma libre: forma 8">
                  <a:extLst>
                    <a:ext uri="{FF2B5EF4-FFF2-40B4-BE49-F238E27FC236}">
                      <a16:creationId xmlns:a16="http://schemas.microsoft.com/office/drawing/2014/main" id="{916132B6-49C2-EDD2-7135-AA6CDB1623E6}"/>
                    </a:ext>
                  </a:extLst>
                </p:cNvPr>
                <p:cNvSpPr/>
                <p:nvPr/>
              </p:nvSpPr>
              <p:spPr>
                <a:xfrm>
                  <a:off x="1436810" y="2721196"/>
                  <a:ext cx="7945881" cy="1150475"/>
                </a:xfrm>
                <a:custGeom>
                  <a:avLst/>
                  <a:gdLst>
                    <a:gd name="connsiteX0" fmla="*/ 7945882 w 7945881"/>
                    <a:gd name="connsiteY0" fmla="*/ 574988 h 1150477"/>
                    <a:gd name="connsiteX1" fmla="*/ 7370848 w 7945881"/>
                    <a:gd name="connsiteY1" fmla="*/ 0 h 1150477"/>
                    <a:gd name="connsiteX2" fmla="*/ 6860778 w 7945881"/>
                    <a:gd name="connsiteY2" fmla="*/ 0 h 1150477"/>
                    <a:gd name="connsiteX3" fmla="*/ 6860778 w 7945881"/>
                    <a:gd name="connsiteY3" fmla="*/ 107 h 1150477"/>
                    <a:gd name="connsiteX4" fmla="*/ 7255503 w 7945881"/>
                    <a:gd name="connsiteY4" fmla="*/ 394832 h 1150477"/>
                    <a:gd name="connsiteX5" fmla="*/ 0 w 7945881"/>
                    <a:gd name="connsiteY5" fmla="*/ 394832 h 1150477"/>
                    <a:gd name="connsiteX6" fmla="*/ 0 w 7945881"/>
                    <a:gd name="connsiteY6" fmla="*/ 755600 h 1150477"/>
                    <a:gd name="connsiteX7" fmla="*/ 7255032 w 7945881"/>
                    <a:gd name="connsiteY7" fmla="*/ 755600 h 1150477"/>
                    <a:gd name="connsiteX8" fmla="*/ 6860778 w 7945881"/>
                    <a:gd name="connsiteY8" fmla="*/ 1149884 h 1150477"/>
                    <a:gd name="connsiteX9" fmla="*/ 6860778 w 7945881"/>
                    <a:gd name="connsiteY9" fmla="*/ 1150477 h 1150477"/>
                    <a:gd name="connsiteX10" fmla="*/ 7370407 w 7945881"/>
                    <a:gd name="connsiteY10" fmla="*/ 1150477 h 1150477"/>
                    <a:gd name="connsiteX11" fmla="*/ 7945882 w 7945881"/>
                    <a:gd name="connsiteY11" fmla="*/ 574988 h 115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45881" h="1150477">
                      <a:moveTo>
                        <a:pt x="7945882" y="574988"/>
                      </a:moveTo>
                      <a:lnTo>
                        <a:pt x="7370848" y="0"/>
                      </a:lnTo>
                      <a:lnTo>
                        <a:pt x="6860778" y="0"/>
                      </a:lnTo>
                      <a:lnTo>
                        <a:pt x="6860778" y="107"/>
                      </a:lnTo>
                      <a:lnTo>
                        <a:pt x="7255503" y="394832"/>
                      </a:lnTo>
                      <a:lnTo>
                        <a:pt x="0" y="394832"/>
                      </a:lnTo>
                      <a:lnTo>
                        <a:pt x="0" y="755600"/>
                      </a:lnTo>
                      <a:lnTo>
                        <a:pt x="7255032" y="755600"/>
                      </a:lnTo>
                      <a:lnTo>
                        <a:pt x="6860778" y="1149884"/>
                      </a:lnTo>
                      <a:lnTo>
                        <a:pt x="6860778" y="1150477"/>
                      </a:lnTo>
                      <a:lnTo>
                        <a:pt x="7370407" y="1150477"/>
                      </a:lnTo>
                      <a:lnTo>
                        <a:pt x="7945882" y="574988"/>
                      </a:lnTo>
                      <a:close/>
                    </a:path>
                  </a:pathLst>
                </a:custGeom>
                <a:gradFill>
                  <a:gsLst>
                    <a:gs pos="71000">
                      <a:srgbClr val="70C8CA">
                        <a:alpha val="88000"/>
                      </a:srgbClr>
                    </a:gs>
                    <a:gs pos="100000">
                      <a:schemeClr val="accent3">
                        <a:alpha val="78000"/>
                      </a:schemeClr>
                    </a:gs>
                    <a:gs pos="0">
                      <a:schemeClr val="accent3">
                        <a:lumMod val="20000"/>
                        <a:lumOff val="80000"/>
                        <a:alpha val="0"/>
                      </a:schemeClr>
                    </a:gs>
                  </a:gsLst>
                  <a:lin ang="0" scaled="1"/>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s-ES"/>
                </a:p>
              </p:txBody>
            </p:sp>
            <p:sp>
              <p:nvSpPr>
                <p:cNvPr id="10" name="Forma libre: forma 9">
                  <a:extLst>
                    <a:ext uri="{FF2B5EF4-FFF2-40B4-BE49-F238E27FC236}">
                      <a16:creationId xmlns:a16="http://schemas.microsoft.com/office/drawing/2014/main" id="{73D1B85D-FDAA-C40C-A4C8-6BC6D831EFFF}"/>
                    </a:ext>
                  </a:extLst>
                </p:cNvPr>
                <p:cNvSpPr/>
                <p:nvPr/>
              </p:nvSpPr>
              <p:spPr>
                <a:xfrm>
                  <a:off x="1517757" y="2519988"/>
                  <a:ext cx="4601663" cy="666266"/>
                </a:xfrm>
                <a:custGeom>
                  <a:avLst/>
                  <a:gdLst>
                    <a:gd name="connsiteX0" fmla="*/ 4601666 w 4601665"/>
                    <a:gd name="connsiteY0" fmla="*/ 332989 h 666267"/>
                    <a:gd name="connsiteX1" fmla="*/ 4268646 w 4601665"/>
                    <a:gd name="connsiteY1" fmla="*/ 0 h 666267"/>
                    <a:gd name="connsiteX2" fmla="*/ 3973237 w 4601665"/>
                    <a:gd name="connsiteY2" fmla="*/ 0 h 666267"/>
                    <a:gd name="connsiteX3" fmla="*/ 3973237 w 4601665"/>
                    <a:gd name="connsiteY3" fmla="*/ 61 h 666267"/>
                    <a:gd name="connsiteX4" fmla="*/ 4201857 w 4601665"/>
                    <a:gd name="connsiteY4" fmla="*/ 228665 h 666267"/>
                    <a:gd name="connsiteX5" fmla="*/ 0 w 4601665"/>
                    <a:gd name="connsiteY5" fmla="*/ 228665 h 666267"/>
                    <a:gd name="connsiteX6" fmla="*/ 0 w 4601665"/>
                    <a:gd name="connsiteY6" fmla="*/ 437603 h 666267"/>
                    <a:gd name="connsiteX7" fmla="*/ 4201567 w 4601665"/>
                    <a:gd name="connsiteY7" fmla="*/ 437603 h 666267"/>
                    <a:gd name="connsiteX8" fmla="*/ 3973237 w 4601665"/>
                    <a:gd name="connsiteY8" fmla="*/ 665948 h 666267"/>
                    <a:gd name="connsiteX9" fmla="*/ 3973237 w 4601665"/>
                    <a:gd name="connsiteY9" fmla="*/ 666268 h 666267"/>
                    <a:gd name="connsiteX10" fmla="*/ 4268387 w 4601665"/>
                    <a:gd name="connsiteY10" fmla="*/ 666268 h 666267"/>
                    <a:gd name="connsiteX11" fmla="*/ 4601666 w 4601665"/>
                    <a:gd name="connsiteY11" fmla="*/ 332989 h 666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01665" h="666267">
                      <a:moveTo>
                        <a:pt x="4601666" y="332989"/>
                      </a:moveTo>
                      <a:lnTo>
                        <a:pt x="4268646" y="0"/>
                      </a:lnTo>
                      <a:lnTo>
                        <a:pt x="3973237" y="0"/>
                      </a:lnTo>
                      <a:lnTo>
                        <a:pt x="3973237" y="61"/>
                      </a:lnTo>
                      <a:lnTo>
                        <a:pt x="4201857" y="228665"/>
                      </a:lnTo>
                      <a:lnTo>
                        <a:pt x="0" y="228665"/>
                      </a:lnTo>
                      <a:lnTo>
                        <a:pt x="0" y="437603"/>
                      </a:lnTo>
                      <a:lnTo>
                        <a:pt x="4201567" y="437603"/>
                      </a:lnTo>
                      <a:lnTo>
                        <a:pt x="3973237" y="665948"/>
                      </a:lnTo>
                      <a:lnTo>
                        <a:pt x="3973237" y="666268"/>
                      </a:lnTo>
                      <a:lnTo>
                        <a:pt x="4268387" y="666268"/>
                      </a:lnTo>
                      <a:lnTo>
                        <a:pt x="4601666" y="332989"/>
                      </a:lnTo>
                      <a:close/>
                    </a:path>
                  </a:pathLst>
                </a:custGeom>
                <a:gradFill>
                  <a:gsLst>
                    <a:gs pos="71000">
                      <a:srgbClr val="70C8CA">
                        <a:alpha val="88000"/>
                      </a:srgbClr>
                    </a:gs>
                    <a:gs pos="100000">
                      <a:schemeClr val="accent3">
                        <a:alpha val="78000"/>
                      </a:schemeClr>
                    </a:gs>
                    <a:gs pos="0">
                      <a:schemeClr val="accent3">
                        <a:lumMod val="20000"/>
                        <a:lumOff val="80000"/>
                        <a:alpha val="0"/>
                      </a:schemeClr>
                    </a:gs>
                  </a:gsLst>
                  <a:lin ang="0" scaled="1"/>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s-ES"/>
                </a:p>
              </p:txBody>
            </p:sp>
            <p:sp>
              <p:nvSpPr>
                <p:cNvPr id="11" name="Forma libre: forma 10">
                  <a:extLst>
                    <a:ext uri="{FF2B5EF4-FFF2-40B4-BE49-F238E27FC236}">
                      <a16:creationId xmlns:a16="http://schemas.microsoft.com/office/drawing/2014/main" id="{2DA67ACB-3DD0-828D-6519-71D507A21D19}"/>
                    </a:ext>
                  </a:extLst>
                </p:cNvPr>
                <p:cNvSpPr/>
                <p:nvPr/>
              </p:nvSpPr>
              <p:spPr>
                <a:xfrm>
                  <a:off x="2521731" y="2618770"/>
                  <a:ext cx="9612455" cy="2122290"/>
                </a:xfrm>
                <a:custGeom>
                  <a:avLst/>
                  <a:gdLst>
                    <a:gd name="connsiteX0" fmla="*/ 8551646 w 9612456"/>
                    <a:gd name="connsiteY0" fmla="*/ 0 h 2122290"/>
                    <a:gd name="connsiteX1" fmla="*/ 7610701 w 9612456"/>
                    <a:gd name="connsiteY1" fmla="*/ 0 h 2122290"/>
                    <a:gd name="connsiteX2" fmla="*/ 7610701 w 9612456"/>
                    <a:gd name="connsiteY2" fmla="*/ 198 h 2122290"/>
                    <a:gd name="connsiteX3" fmla="*/ 8338856 w 9612456"/>
                    <a:gd name="connsiteY3" fmla="*/ 728354 h 2122290"/>
                    <a:gd name="connsiteX4" fmla="*/ 0 w 9612456"/>
                    <a:gd name="connsiteY4" fmla="*/ 728354 h 2122290"/>
                    <a:gd name="connsiteX5" fmla="*/ 68418 w 9612456"/>
                    <a:gd name="connsiteY5" fmla="*/ 1393876 h 2122290"/>
                    <a:gd name="connsiteX6" fmla="*/ 8337989 w 9612456"/>
                    <a:gd name="connsiteY6" fmla="*/ 1393876 h 2122290"/>
                    <a:gd name="connsiteX7" fmla="*/ 7610715 w 9612456"/>
                    <a:gd name="connsiteY7" fmla="*/ 2121195 h 2122290"/>
                    <a:gd name="connsiteX8" fmla="*/ 7610715 w 9612456"/>
                    <a:gd name="connsiteY8" fmla="*/ 2122291 h 2122290"/>
                    <a:gd name="connsiteX9" fmla="*/ 8550854 w 9612456"/>
                    <a:gd name="connsiteY9" fmla="*/ 2122291 h 2122290"/>
                    <a:gd name="connsiteX10" fmla="*/ 9612456 w 9612456"/>
                    <a:gd name="connsiteY10" fmla="*/ 1060704 h 2122290"/>
                    <a:gd name="connsiteX11" fmla="*/ 8551646 w 9612456"/>
                    <a:gd name="connsiteY11" fmla="*/ 15 h 2122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12456" h="2122290">
                      <a:moveTo>
                        <a:pt x="8551646" y="0"/>
                      </a:moveTo>
                      <a:lnTo>
                        <a:pt x="7610701" y="0"/>
                      </a:lnTo>
                      <a:lnTo>
                        <a:pt x="7610701" y="198"/>
                      </a:lnTo>
                      <a:lnTo>
                        <a:pt x="8338856" y="728354"/>
                      </a:lnTo>
                      <a:lnTo>
                        <a:pt x="0" y="728354"/>
                      </a:lnTo>
                      <a:cubicBezTo>
                        <a:pt x="25845" y="949636"/>
                        <a:pt x="46241" y="1171924"/>
                        <a:pt x="68418" y="1393876"/>
                      </a:cubicBezTo>
                      <a:lnTo>
                        <a:pt x="8337989" y="1393876"/>
                      </a:lnTo>
                      <a:lnTo>
                        <a:pt x="7610715" y="2121195"/>
                      </a:lnTo>
                      <a:lnTo>
                        <a:pt x="7610715" y="2122291"/>
                      </a:lnTo>
                      <a:lnTo>
                        <a:pt x="8550854" y="2122291"/>
                      </a:lnTo>
                      <a:lnTo>
                        <a:pt x="9612456" y="1060704"/>
                      </a:lnTo>
                      <a:lnTo>
                        <a:pt x="8551646" y="15"/>
                      </a:lnTo>
                      <a:close/>
                    </a:path>
                  </a:pathLst>
                </a:custGeom>
                <a:gradFill>
                  <a:gsLst>
                    <a:gs pos="71000">
                      <a:srgbClr val="70C8CA">
                        <a:alpha val="88000"/>
                      </a:srgbClr>
                    </a:gs>
                    <a:gs pos="100000">
                      <a:schemeClr val="accent3">
                        <a:alpha val="78000"/>
                      </a:schemeClr>
                    </a:gs>
                    <a:gs pos="0">
                      <a:schemeClr val="accent3">
                        <a:lumMod val="20000"/>
                        <a:lumOff val="80000"/>
                        <a:alpha val="0"/>
                      </a:schemeClr>
                    </a:gs>
                  </a:gsLst>
                  <a:lin ang="0" scaled="1"/>
                </a:gradFill>
                <a:ln w="0" cap="flat">
                  <a:noFill/>
                  <a:prstDash val="solid"/>
                  <a:miter/>
                </a:ln>
              </p:spPr>
              <p:txBody>
                <a:bodyPr wrap="square" rtlCol="0" anchor="ctr">
                  <a:noAutofit/>
                </a:bodyPr>
                <a:lstStyle/>
                <a:p>
                  <a:endParaRPr lang="es-ES"/>
                </a:p>
              </p:txBody>
            </p:sp>
          </p:grpSp>
          <p:sp>
            <p:nvSpPr>
              <p:cNvPr id="7" name="Forma libre: forma 6">
                <a:extLst>
                  <a:ext uri="{FF2B5EF4-FFF2-40B4-BE49-F238E27FC236}">
                    <a16:creationId xmlns:a16="http://schemas.microsoft.com/office/drawing/2014/main" id="{11376765-A7AC-59BE-235F-15CD1AB3BE26}"/>
                  </a:ext>
                </a:extLst>
              </p:cNvPr>
              <p:cNvSpPr/>
              <p:nvPr/>
            </p:nvSpPr>
            <p:spPr>
              <a:xfrm>
                <a:off x="761" y="3189566"/>
                <a:ext cx="5244973" cy="552607"/>
              </a:xfrm>
              <a:custGeom>
                <a:avLst/>
                <a:gdLst>
                  <a:gd name="connsiteX0" fmla="*/ 7805848 w 7805848"/>
                  <a:gd name="connsiteY0" fmla="*/ 411058 h 822419"/>
                  <a:gd name="connsiteX1" fmla="*/ 7394745 w 7805848"/>
                  <a:gd name="connsiteY1" fmla="*/ 0 h 822419"/>
                  <a:gd name="connsiteX2" fmla="*/ 7030127 w 7805848"/>
                  <a:gd name="connsiteY2" fmla="*/ 0 h 822419"/>
                  <a:gd name="connsiteX3" fmla="*/ 7030127 w 7805848"/>
                  <a:gd name="connsiteY3" fmla="*/ 76 h 822419"/>
                  <a:gd name="connsiteX4" fmla="*/ 7312308 w 7805848"/>
                  <a:gd name="connsiteY4" fmla="*/ 282258 h 822419"/>
                  <a:gd name="connsiteX5" fmla="*/ 0 w 7805848"/>
                  <a:gd name="connsiteY5" fmla="*/ 282258 h 822419"/>
                  <a:gd name="connsiteX6" fmla="*/ 0 w 7805848"/>
                  <a:gd name="connsiteY6" fmla="*/ 540177 h 822419"/>
                  <a:gd name="connsiteX7" fmla="*/ 7311973 w 7805848"/>
                  <a:gd name="connsiteY7" fmla="*/ 540177 h 822419"/>
                  <a:gd name="connsiteX8" fmla="*/ 7030127 w 7805848"/>
                  <a:gd name="connsiteY8" fmla="*/ 821994 h 822419"/>
                  <a:gd name="connsiteX9" fmla="*/ 7030127 w 7805848"/>
                  <a:gd name="connsiteY9" fmla="*/ 822420 h 822419"/>
                  <a:gd name="connsiteX10" fmla="*/ 7394456 w 7805848"/>
                  <a:gd name="connsiteY10" fmla="*/ 822420 h 822419"/>
                  <a:gd name="connsiteX11" fmla="*/ 7805848 w 7805848"/>
                  <a:gd name="connsiteY11" fmla="*/ 411058 h 82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05848" h="822419">
                    <a:moveTo>
                      <a:pt x="7805848" y="411058"/>
                    </a:moveTo>
                    <a:lnTo>
                      <a:pt x="7394745" y="0"/>
                    </a:lnTo>
                    <a:lnTo>
                      <a:pt x="7030127" y="0"/>
                    </a:lnTo>
                    <a:lnTo>
                      <a:pt x="7030127" y="76"/>
                    </a:lnTo>
                    <a:lnTo>
                      <a:pt x="7312308" y="282258"/>
                    </a:lnTo>
                    <a:lnTo>
                      <a:pt x="0" y="282258"/>
                    </a:lnTo>
                    <a:lnTo>
                      <a:pt x="0" y="540177"/>
                    </a:lnTo>
                    <a:lnTo>
                      <a:pt x="7311973" y="540177"/>
                    </a:lnTo>
                    <a:lnTo>
                      <a:pt x="7030127" y="821994"/>
                    </a:lnTo>
                    <a:lnTo>
                      <a:pt x="7030127" y="822420"/>
                    </a:lnTo>
                    <a:lnTo>
                      <a:pt x="7394456" y="822420"/>
                    </a:lnTo>
                    <a:lnTo>
                      <a:pt x="7805848" y="411058"/>
                    </a:lnTo>
                    <a:close/>
                  </a:path>
                </a:pathLst>
              </a:custGeom>
              <a:gradFill>
                <a:gsLst>
                  <a:gs pos="74000">
                    <a:schemeClr val="accent3">
                      <a:alpha val="58000"/>
                    </a:schemeClr>
                  </a:gs>
                  <a:gs pos="0">
                    <a:schemeClr val="accent3">
                      <a:lumMod val="20000"/>
                      <a:lumOff val="80000"/>
                      <a:alpha val="0"/>
                    </a:schemeClr>
                  </a:gs>
                </a:gsLst>
                <a:lin ang="1500000" scaled="0"/>
              </a:gradFill>
              <a:ln w="0" cap="flat">
                <a:noFill/>
                <a:prstDash val="solid"/>
                <a:miter/>
              </a:ln>
            </p:spPr>
            <p:txBody>
              <a:bodyPr wrap="square" rtlCol="0" anchor="ctr">
                <a:noAutofit/>
              </a:bodyPr>
              <a:lstStyle/>
              <a:p>
                <a:endParaRPr lang="es-ES"/>
              </a:p>
            </p:txBody>
          </p:sp>
        </p:grpSp>
      </p:grpSp>
    </p:spTree>
    <p:extLst>
      <p:ext uri="{BB962C8B-B14F-4D97-AF65-F5344CB8AC3E}">
        <p14:creationId xmlns:p14="http://schemas.microsoft.com/office/powerpoint/2010/main" val="16736215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base">
    <p:spTree>
      <p:nvGrpSpPr>
        <p:cNvPr id="1" name=""/>
        <p:cNvGrpSpPr/>
        <p:nvPr/>
      </p:nvGrpSpPr>
      <p:grpSpPr>
        <a:xfrm>
          <a:off x="0" y="0"/>
          <a:ext cx="0" cy="0"/>
          <a:chOff x="0" y="0"/>
          <a:chExt cx="0" cy="0"/>
        </a:xfrm>
      </p:grpSpPr>
      <p:sp>
        <p:nvSpPr>
          <p:cNvPr id="2" name="Elipse 1">
            <a:extLst>
              <a:ext uri="{FF2B5EF4-FFF2-40B4-BE49-F238E27FC236}">
                <a16:creationId xmlns:a16="http://schemas.microsoft.com/office/drawing/2014/main" id="{1685F938-B721-8F25-6AEF-D17555D6D118}"/>
              </a:ext>
            </a:extLst>
          </p:cNvPr>
          <p:cNvSpPr/>
          <p:nvPr userDrawn="1"/>
        </p:nvSpPr>
        <p:spPr>
          <a:xfrm>
            <a:off x="6849979" y="-2965936"/>
            <a:ext cx="10684042" cy="12716848"/>
          </a:xfrm>
          <a:prstGeom prst="ellipse">
            <a:avLst/>
          </a:prstGeom>
          <a:solidFill>
            <a:schemeClr val="bg2">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1" name="Forma libre: forma 30">
            <a:extLst>
              <a:ext uri="{FF2B5EF4-FFF2-40B4-BE49-F238E27FC236}">
                <a16:creationId xmlns:a16="http://schemas.microsoft.com/office/drawing/2014/main" id="{F29951C3-DDCE-04F7-DC76-462C5951E859}"/>
              </a:ext>
            </a:extLst>
          </p:cNvPr>
          <p:cNvSpPr/>
          <p:nvPr userDrawn="1"/>
        </p:nvSpPr>
        <p:spPr>
          <a:xfrm rot="20700000">
            <a:off x="7205357" y="6520569"/>
            <a:ext cx="5307954" cy="1978980"/>
          </a:xfrm>
          <a:custGeom>
            <a:avLst/>
            <a:gdLst>
              <a:gd name="connsiteX0" fmla="*/ 594699 w 5307954"/>
              <a:gd name="connsiteY0" fmla="*/ 1238343 h 1978980"/>
              <a:gd name="connsiteX1" fmla="*/ 417528 w 5307954"/>
              <a:gd name="connsiteY1" fmla="*/ 1899552 h 1978980"/>
              <a:gd name="connsiteX2" fmla="*/ 393721 w 5307954"/>
              <a:gd name="connsiteY2" fmla="*/ 1917349 h 1978980"/>
              <a:gd name="connsiteX3" fmla="*/ 316520 w 5307954"/>
              <a:gd name="connsiteY3" fmla="*/ 1978980 h 1978980"/>
              <a:gd name="connsiteX4" fmla="*/ 0 w 5307954"/>
              <a:gd name="connsiteY4" fmla="*/ 1246124 h 1978980"/>
              <a:gd name="connsiteX5" fmla="*/ 126925 w 5307954"/>
              <a:gd name="connsiteY5" fmla="*/ 1245382 h 1978980"/>
              <a:gd name="connsiteX6" fmla="*/ 575933 w 5307954"/>
              <a:gd name="connsiteY6" fmla="*/ 1239601 h 1978980"/>
              <a:gd name="connsiteX7" fmla="*/ 5307954 w 5307954"/>
              <a:gd name="connsiteY7" fmla="*/ 97440 h 1978980"/>
              <a:gd name="connsiteX8" fmla="*/ 5075924 w 5307954"/>
              <a:gd name="connsiteY8" fmla="*/ 963387 h 1978980"/>
              <a:gd name="connsiteX9" fmla="*/ 2998542 w 5307954"/>
              <a:gd name="connsiteY9" fmla="*/ 406754 h 1978980"/>
              <a:gd name="connsiteX10" fmla="*/ 3131013 w 5307954"/>
              <a:gd name="connsiteY10" fmla="*/ 344724 h 1978980"/>
              <a:gd name="connsiteX11" fmla="*/ 4882838 w 5307954"/>
              <a:gd name="connsiteY11" fmla="*/ 18278 h 1978980"/>
              <a:gd name="connsiteX12" fmla="*/ 5155855 w 5307954"/>
              <a:gd name="connsiteY12" fmla="*/ 61460 h 197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07954" h="1978980">
                <a:moveTo>
                  <a:pt x="594699" y="1238343"/>
                </a:moveTo>
                <a:lnTo>
                  <a:pt x="417528" y="1899552"/>
                </a:lnTo>
                <a:lnTo>
                  <a:pt x="393721" y="1917349"/>
                </a:lnTo>
                <a:cubicBezTo>
                  <a:pt x="343434" y="1955839"/>
                  <a:pt x="316520" y="1978980"/>
                  <a:pt x="316520" y="1978980"/>
                </a:cubicBezTo>
                <a:lnTo>
                  <a:pt x="0" y="1246124"/>
                </a:lnTo>
                <a:lnTo>
                  <a:pt x="126925" y="1245382"/>
                </a:lnTo>
                <a:cubicBezTo>
                  <a:pt x="311383" y="1242242"/>
                  <a:pt x="445405" y="1245089"/>
                  <a:pt x="575933" y="1239601"/>
                </a:cubicBezTo>
                <a:close/>
                <a:moveTo>
                  <a:pt x="5307954" y="97440"/>
                </a:moveTo>
                <a:lnTo>
                  <a:pt x="5075924" y="963387"/>
                </a:lnTo>
                <a:lnTo>
                  <a:pt x="2998542" y="406754"/>
                </a:lnTo>
                <a:lnTo>
                  <a:pt x="3131013" y="344724"/>
                </a:lnTo>
                <a:cubicBezTo>
                  <a:pt x="3658898" y="110059"/>
                  <a:pt x="4193048" y="-57068"/>
                  <a:pt x="4882838" y="18278"/>
                </a:cubicBezTo>
                <a:cubicBezTo>
                  <a:pt x="4969063" y="27697"/>
                  <a:pt x="5060328" y="42291"/>
                  <a:pt x="5155855" y="61460"/>
                </a:cubicBezTo>
                <a:close/>
              </a:path>
            </a:pathLst>
          </a:custGeom>
          <a:gradFill flip="none" rotWithShape="1">
            <a:gsLst>
              <a:gs pos="96000">
                <a:schemeClr val="accent5">
                  <a:lumMod val="20000"/>
                  <a:lumOff val="80000"/>
                </a:schemeClr>
              </a:gs>
              <a:gs pos="55000">
                <a:srgbClr val="70C8CA">
                  <a:alpha val="22000"/>
                </a:srgbClr>
              </a:gs>
              <a:gs pos="1000">
                <a:schemeClr val="accent3">
                  <a:lumMod val="20000"/>
                  <a:lumOff val="80000"/>
                  <a:alpha val="0"/>
                </a:schemeClr>
              </a:gs>
            </a:gsLst>
            <a:lin ang="0" scaled="1"/>
            <a:tileRect/>
          </a:gradFill>
          <a:ln w="0" cap="flat">
            <a:noFill/>
            <a:prstDash val="solid"/>
            <a:miter/>
          </a:ln>
        </p:spPr>
        <p:txBody>
          <a:bodyPr wrap="square" rtlCol="0" anchor="ctr">
            <a:noAutofit/>
          </a:bodyPr>
          <a:lstStyle/>
          <a:p>
            <a:endParaRPr lang="es-ES"/>
          </a:p>
        </p:txBody>
      </p:sp>
      <p:grpSp>
        <p:nvGrpSpPr>
          <p:cNvPr id="18" name="Grupo 17">
            <a:extLst>
              <a:ext uri="{FF2B5EF4-FFF2-40B4-BE49-F238E27FC236}">
                <a16:creationId xmlns:a16="http://schemas.microsoft.com/office/drawing/2014/main" id="{82C78DFD-BBF6-0329-D738-1E2D9507E597}"/>
              </a:ext>
            </a:extLst>
          </p:cNvPr>
          <p:cNvGrpSpPr/>
          <p:nvPr userDrawn="1"/>
        </p:nvGrpSpPr>
        <p:grpSpPr>
          <a:xfrm>
            <a:off x="-337932" y="-943141"/>
            <a:ext cx="7373001" cy="1886282"/>
            <a:chOff x="-193553" y="-891671"/>
            <a:chExt cx="8335417" cy="2132503"/>
          </a:xfrm>
        </p:grpSpPr>
        <p:sp>
          <p:nvSpPr>
            <p:cNvPr id="17" name="Forma libre: forma 16">
              <a:extLst>
                <a:ext uri="{FF2B5EF4-FFF2-40B4-BE49-F238E27FC236}">
                  <a16:creationId xmlns:a16="http://schemas.microsoft.com/office/drawing/2014/main" id="{8282C2A4-FF1D-14CE-8718-FC3B458AB8E8}"/>
                </a:ext>
              </a:extLst>
            </p:cNvPr>
            <p:cNvSpPr/>
            <p:nvPr/>
          </p:nvSpPr>
          <p:spPr>
            <a:xfrm rot="21072818">
              <a:off x="-50932" y="-614270"/>
              <a:ext cx="8192796" cy="1855102"/>
            </a:xfrm>
            <a:custGeom>
              <a:avLst/>
              <a:gdLst>
                <a:gd name="connsiteX0" fmla="*/ 8192796 w 8192796"/>
                <a:gd name="connsiteY0" fmla="*/ 1243709 h 1855102"/>
                <a:gd name="connsiteX1" fmla="*/ 8060201 w 8192796"/>
                <a:gd name="connsiteY1" fmla="*/ 1304899 h 1855102"/>
                <a:gd name="connsiteX2" fmla="*/ 5024689 w 8192796"/>
                <a:gd name="connsiteY2" fmla="*/ 1854746 h 1855102"/>
                <a:gd name="connsiteX3" fmla="*/ 2166085 w 8192796"/>
                <a:gd name="connsiteY3" fmla="*/ 1040955 h 1855102"/>
                <a:gd name="connsiteX4" fmla="*/ 176051 w 8192796"/>
                <a:gd name="connsiteY4" fmla="*/ 888223 h 1855102"/>
                <a:gd name="connsiteX5" fmla="*/ 41087 w 8192796"/>
                <a:gd name="connsiteY5" fmla="*/ 930020 h 1855102"/>
                <a:gd name="connsiteX6" fmla="*/ 0 w 8192796"/>
                <a:gd name="connsiteY6" fmla="*/ 946272 h 1855102"/>
                <a:gd name="connsiteX7" fmla="*/ 146261 w 8192796"/>
                <a:gd name="connsiteY7" fmla="*/ 0 h 1855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2796" h="1855102">
                  <a:moveTo>
                    <a:pt x="8192796" y="1243709"/>
                  </a:moveTo>
                  <a:lnTo>
                    <a:pt x="8060201" y="1304899"/>
                  </a:lnTo>
                  <a:cubicBezTo>
                    <a:pt x="7032679" y="1741470"/>
                    <a:pt x="5899207" y="1862633"/>
                    <a:pt x="5024689" y="1854746"/>
                  </a:cubicBezTo>
                  <a:cubicBezTo>
                    <a:pt x="3625462" y="1842131"/>
                    <a:pt x="2865540" y="1409833"/>
                    <a:pt x="2166085" y="1040955"/>
                  </a:cubicBezTo>
                  <a:cubicBezTo>
                    <a:pt x="1466629" y="672074"/>
                    <a:pt x="853605" y="715591"/>
                    <a:pt x="176051" y="888223"/>
                  </a:cubicBezTo>
                  <a:cubicBezTo>
                    <a:pt x="133704" y="899013"/>
                    <a:pt x="88544" y="913096"/>
                    <a:pt x="41087" y="930020"/>
                  </a:cubicBezTo>
                  <a:lnTo>
                    <a:pt x="0" y="946272"/>
                  </a:lnTo>
                  <a:lnTo>
                    <a:pt x="146261" y="0"/>
                  </a:lnTo>
                  <a:close/>
                </a:path>
              </a:pathLst>
            </a:custGeom>
            <a:gradFill>
              <a:gsLst>
                <a:gs pos="71000">
                  <a:srgbClr val="70C8CA">
                    <a:alpha val="88000"/>
                  </a:srgbClr>
                </a:gs>
                <a:gs pos="100000">
                  <a:schemeClr val="accent3">
                    <a:alpha val="78000"/>
                  </a:schemeClr>
                </a:gs>
                <a:gs pos="0">
                  <a:schemeClr val="accent3">
                    <a:lumMod val="20000"/>
                    <a:lumOff val="80000"/>
                    <a:alpha val="0"/>
                  </a:schemeClr>
                </a:gs>
              </a:gsLst>
              <a:lin ang="0" scaled="1"/>
            </a:gradFill>
            <a:ln w="0" cap="flat">
              <a:noFill/>
              <a:prstDash val="solid"/>
              <a:miter/>
            </a:ln>
          </p:spPr>
          <p:txBody>
            <a:bodyPr wrap="square" rtlCol="0" anchor="ctr">
              <a:noAutofit/>
            </a:bodyPr>
            <a:lstStyle/>
            <a:p>
              <a:endParaRPr lang="es-ES"/>
            </a:p>
          </p:txBody>
        </p:sp>
        <p:sp>
          <p:nvSpPr>
            <p:cNvPr id="15" name="Forma libre: forma 14">
              <a:extLst>
                <a:ext uri="{FF2B5EF4-FFF2-40B4-BE49-F238E27FC236}">
                  <a16:creationId xmlns:a16="http://schemas.microsoft.com/office/drawing/2014/main" id="{B388581D-CDB0-55C0-29EF-431B3F4F43C8}"/>
                </a:ext>
              </a:extLst>
            </p:cNvPr>
            <p:cNvSpPr/>
            <p:nvPr/>
          </p:nvSpPr>
          <p:spPr>
            <a:xfrm rot="20700000">
              <a:off x="-193553" y="-891671"/>
              <a:ext cx="7316526" cy="2080380"/>
            </a:xfrm>
            <a:custGeom>
              <a:avLst/>
              <a:gdLst>
                <a:gd name="connsiteX0" fmla="*/ 7316526 w 7316526"/>
                <a:gd name="connsiteY0" fmla="*/ 1866661 h 2080380"/>
                <a:gd name="connsiteX1" fmla="*/ 7104404 w 7316526"/>
                <a:gd name="connsiteY1" fmla="*/ 1914592 h 2080380"/>
                <a:gd name="connsiteX2" fmla="*/ 5329421 w 7316526"/>
                <a:gd name="connsiteY2" fmla="*/ 2080024 h 2080380"/>
                <a:gd name="connsiteX3" fmla="*/ 2470817 w 7316526"/>
                <a:gd name="connsiteY3" fmla="*/ 1266232 h 2080380"/>
                <a:gd name="connsiteX4" fmla="*/ 480783 w 7316526"/>
                <a:gd name="connsiteY4" fmla="*/ 1113500 h 2080380"/>
                <a:gd name="connsiteX5" fmla="*/ 37663 w 7316526"/>
                <a:gd name="connsiteY5" fmla="*/ 1287288 h 2080380"/>
                <a:gd name="connsiteX6" fmla="*/ 0 w 7316526"/>
                <a:gd name="connsiteY6" fmla="*/ 1306403 h 2080380"/>
                <a:gd name="connsiteX7" fmla="*/ 350050 w 7316526"/>
                <a:gd name="connsiteY7" fmla="*/ 0 h 2080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16526" h="2080380">
                  <a:moveTo>
                    <a:pt x="7316526" y="1866661"/>
                  </a:moveTo>
                  <a:lnTo>
                    <a:pt x="7104404" y="1914592"/>
                  </a:lnTo>
                  <a:cubicBezTo>
                    <a:pt x="6472066" y="2043030"/>
                    <a:pt x="5854132" y="2084755"/>
                    <a:pt x="5329421" y="2080024"/>
                  </a:cubicBezTo>
                  <a:cubicBezTo>
                    <a:pt x="3930194" y="2067408"/>
                    <a:pt x="3170272" y="1635109"/>
                    <a:pt x="2470817" y="1266232"/>
                  </a:cubicBezTo>
                  <a:cubicBezTo>
                    <a:pt x="1771362" y="897351"/>
                    <a:pt x="1158337" y="940868"/>
                    <a:pt x="480783" y="1113500"/>
                  </a:cubicBezTo>
                  <a:cubicBezTo>
                    <a:pt x="353742" y="1145869"/>
                    <a:pt x="201381" y="1207883"/>
                    <a:pt x="37663" y="1287288"/>
                  </a:cubicBezTo>
                  <a:lnTo>
                    <a:pt x="0" y="1306403"/>
                  </a:lnTo>
                  <a:lnTo>
                    <a:pt x="350050" y="0"/>
                  </a:lnTo>
                  <a:close/>
                </a:path>
              </a:pathLst>
            </a:custGeom>
            <a:gradFill>
              <a:gsLst>
                <a:gs pos="32000">
                  <a:schemeClr val="accent4"/>
                </a:gs>
                <a:gs pos="74000">
                  <a:schemeClr val="accent3"/>
                </a:gs>
                <a:gs pos="0">
                  <a:schemeClr val="accent3">
                    <a:lumMod val="20000"/>
                    <a:lumOff val="80000"/>
                    <a:alpha val="0"/>
                  </a:schemeClr>
                </a:gs>
              </a:gsLst>
              <a:lin ang="0" scaled="1"/>
            </a:gradFill>
            <a:ln w="0" cap="flat">
              <a:noFill/>
              <a:prstDash val="solid"/>
              <a:miter/>
            </a:ln>
          </p:spPr>
          <p:txBody>
            <a:bodyPr wrap="square" rtlCol="0" anchor="ctr">
              <a:noAutofit/>
            </a:bodyPr>
            <a:lstStyle/>
            <a:p>
              <a:endParaRPr lang="es-ES"/>
            </a:p>
          </p:txBody>
        </p:sp>
        <p:sp>
          <p:nvSpPr>
            <p:cNvPr id="13" name="Forma libre: forma 12">
              <a:extLst>
                <a:ext uri="{FF2B5EF4-FFF2-40B4-BE49-F238E27FC236}">
                  <a16:creationId xmlns:a16="http://schemas.microsoft.com/office/drawing/2014/main" id="{07AB7D81-B24F-DEE3-250C-5443825BEA76}"/>
                </a:ext>
              </a:extLst>
            </p:cNvPr>
            <p:cNvSpPr/>
            <p:nvPr/>
          </p:nvSpPr>
          <p:spPr>
            <a:xfrm rot="20700000">
              <a:off x="-89446" y="-648584"/>
              <a:ext cx="6814005" cy="1586804"/>
            </a:xfrm>
            <a:custGeom>
              <a:avLst/>
              <a:gdLst>
                <a:gd name="connsiteX0" fmla="*/ 6814005 w 6814005"/>
                <a:gd name="connsiteY0" fmla="*/ 1556379 h 1586804"/>
                <a:gd name="connsiteX1" fmla="*/ 6632405 w 6814005"/>
                <a:gd name="connsiteY1" fmla="*/ 1569107 h 1586804"/>
                <a:gd name="connsiteX2" fmla="*/ 5935910 w 6814005"/>
                <a:gd name="connsiteY2" fmla="*/ 1586428 h 1586804"/>
                <a:gd name="connsiteX3" fmla="*/ 2752705 w 6814005"/>
                <a:gd name="connsiteY3" fmla="*/ 726890 h 1586804"/>
                <a:gd name="connsiteX4" fmla="*/ 536699 w 6814005"/>
                <a:gd name="connsiteY4" fmla="*/ 565572 h 1586804"/>
                <a:gd name="connsiteX5" fmla="*/ 5278 w 6814005"/>
                <a:gd name="connsiteY5" fmla="*/ 688590 h 1586804"/>
                <a:gd name="connsiteX6" fmla="*/ 0 w 6814005"/>
                <a:gd name="connsiteY6" fmla="*/ 690453 h 1586804"/>
                <a:gd name="connsiteX7" fmla="*/ 80337 w 6814005"/>
                <a:gd name="connsiteY7" fmla="*/ 390634 h 1586804"/>
                <a:gd name="connsiteX8" fmla="*/ 120408 w 6814005"/>
                <a:gd name="connsiteY8" fmla="*/ 377806 h 1586804"/>
                <a:gd name="connsiteX9" fmla="*/ 785986 w 6814005"/>
                <a:gd name="connsiteY9" fmla="*/ 104659 h 1586804"/>
                <a:gd name="connsiteX10" fmla="*/ 1005518 w 6814005"/>
                <a:gd name="connsiteY10" fmla="*/ 0 h 1586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14005" h="1586804">
                  <a:moveTo>
                    <a:pt x="6814005" y="1556379"/>
                  </a:moveTo>
                  <a:lnTo>
                    <a:pt x="6632405" y="1569107"/>
                  </a:lnTo>
                  <a:cubicBezTo>
                    <a:pt x="6388728" y="1583276"/>
                    <a:pt x="6155020" y="1588302"/>
                    <a:pt x="5935910" y="1586428"/>
                  </a:cubicBezTo>
                  <a:cubicBezTo>
                    <a:pt x="4377797" y="1573101"/>
                    <a:pt x="3531584" y="1116502"/>
                    <a:pt x="2752705" y="726890"/>
                  </a:cubicBezTo>
                  <a:cubicBezTo>
                    <a:pt x="1973827" y="337272"/>
                    <a:pt x="1530555" y="431258"/>
                    <a:pt x="536699" y="565572"/>
                  </a:cubicBezTo>
                  <a:cubicBezTo>
                    <a:pt x="350352" y="590756"/>
                    <a:pt x="172031" y="634359"/>
                    <a:pt x="5278" y="688590"/>
                  </a:cubicBezTo>
                  <a:lnTo>
                    <a:pt x="0" y="690453"/>
                  </a:lnTo>
                  <a:lnTo>
                    <a:pt x="80337" y="390634"/>
                  </a:lnTo>
                  <a:lnTo>
                    <a:pt x="120408" y="377806"/>
                  </a:lnTo>
                  <a:cubicBezTo>
                    <a:pt x="357141" y="295709"/>
                    <a:pt x="576375" y="201585"/>
                    <a:pt x="785986" y="104659"/>
                  </a:cubicBezTo>
                  <a:lnTo>
                    <a:pt x="1005518" y="0"/>
                  </a:lnTo>
                  <a:close/>
                </a:path>
              </a:pathLst>
            </a:custGeom>
            <a:gradFill flip="none" rotWithShape="1">
              <a:gsLst>
                <a:gs pos="100000">
                  <a:schemeClr val="bg1">
                    <a:alpha val="0"/>
                  </a:schemeClr>
                </a:gs>
                <a:gs pos="48000">
                  <a:schemeClr val="tx2">
                    <a:alpha val="20000"/>
                  </a:schemeClr>
                </a:gs>
                <a:gs pos="1000">
                  <a:schemeClr val="accent3">
                    <a:lumMod val="20000"/>
                    <a:lumOff val="80000"/>
                    <a:alpha val="0"/>
                  </a:schemeClr>
                </a:gs>
              </a:gsLst>
              <a:lin ang="0" scaled="1"/>
              <a:tileRect/>
            </a:gradFill>
            <a:ln w="0" cap="flat">
              <a:noFill/>
              <a:prstDash val="solid"/>
              <a:miter/>
            </a:ln>
          </p:spPr>
          <p:txBody>
            <a:bodyPr wrap="square" rtlCol="0" anchor="ctr">
              <a:noAutofit/>
            </a:bodyPr>
            <a:lstStyle/>
            <a:p>
              <a:endParaRPr lang="es-ES"/>
            </a:p>
          </p:txBody>
        </p:sp>
      </p:grpSp>
      <p:grpSp>
        <p:nvGrpSpPr>
          <p:cNvPr id="23" name="Grupo 22">
            <a:extLst>
              <a:ext uri="{FF2B5EF4-FFF2-40B4-BE49-F238E27FC236}">
                <a16:creationId xmlns:a16="http://schemas.microsoft.com/office/drawing/2014/main" id="{35EBB3C8-C5BF-44E7-AF5F-68F28F734E29}"/>
              </a:ext>
            </a:extLst>
          </p:cNvPr>
          <p:cNvGrpSpPr/>
          <p:nvPr userDrawn="1"/>
        </p:nvGrpSpPr>
        <p:grpSpPr>
          <a:xfrm>
            <a:off x="11219524" y="6216365"/>
            <a:ext cx="578776" cy="245359"/>
            <a:chOff x="6603804" y="6433081"/>
            <a:chExt cx="1596330" cy="676727"/>
          </a:xfrm>
        </p:grpSpPr>
        <p:sp>
          <p:nvSpPr>
            <p:cNvPr id="24" name="Forma libre: forma 23">
              <a:extLst>
                <a:ext uri="{FF2B5EF4-FFF2-40B4-BE49-F238E27FC236}">
                  <a16:creationId xmlns:a16="http://schemas.microsoft.com/office/drawing/2014/main" id="{B0054F7B-1C29-918F-1009-55DFD4DD7C87}"/>
                </a:ext>
              </a:extLst>
            </p:cNvPr>
            <p:cNvSpPr/>
            <p:nvPr/>
          </p:nvSpPr>
          <p:spPr>
            <a:xfrm>
              <a:off x="6603804" y="6434041"/>
              <a:ext cx="389701" cy="675767"/>
            </a:xfrm>
            <a:custGeom>
              <a:avLst/>
              <a:gdLst>
                <a:gd name="connsiteX0" fmla="*/ 160306 w 207740"/>
                <a:gd name="connsiteY0" fmla="*/ 0 h 360235"/>
                <a:gd name="connsiteX1" fmla="*/ 207740 w 207740"/>
                <a:gd name="connsiteY1" fmla="*/ 0 h 360235"/>
                <a:gd name="connsiteX2" fmla="*/ 207740 w 207740"/>
                <a:gd name="connsiteY2" fmla="*/ 354425 h 360235"/>
                <a:gd name="connsiteX3" fmla="*/ 160306 w 207740"/>
                <a:gd name="connsiteY3" fmla="*/ 354425 h 360235"/>
                <a:gd name="connsiteX4" fmla="*/ 160306 w 207740"/>
                <a:gd name="connsiteY4" fmla="*/ 332994 h 360235"/>
                <a:gd name="connsiteX5" fmla="*/ 97155 w 207740"/>
                <a:gd name="connsiteY5" fmla="*/ 360236 h 360235"/>
                <a:gd name="connsiteX6" fmla="*/ 27527 w 207740"/>
                <a:gd name="connsiteY6" fmla="*/ 329565 h 360235"/>
                <a:gd name="connsiteX7" fmla="*/ 0 w 207740"/>
                <a:gd name="connsiteY7" fmla="*/ 251555 h 360235"/>
                <a:gd name="connsiteX8" fmla="*/ 27527 w 207740"/>
                <a:gd name="connsiteY8" fmla="*/ 175165 h 360235"/>
                <a:gd name="connsiteX9" fmla="*/ 96107 w 207740"/>
                <a:gd name="connsiteY9" fmla="*/ 144304 h 360235"/>
                <a:gd name="connsiteX10" fmla="*/ 160306 w 207740"/>
                <a:gd name="connsiteY10" fmla="*/ 173641 h 360235"/>
                <a:gd name="connsiteX11" fmla="*/ 160306 w 207740"/>
                <a:gd name="connsiteY11" fmla="*/ 0 h 360235"/>
                <a:gd name="connsiteX12" fmla="*/ 48197 w 207740"/>
                <a:gd name="connsiteY12" fmla="*/ 251555 h 360235"/>
                <a:gd name="connsiteX13" fmla="*/ 63913 w 207740"/>
                <a:gd name="connsiteY13" fmla="*/ 299371 h 360235"/>
                <a:gd name="connsiteX14" fmla="*/ 104585 w 207740"/>
                <a:gd name="connsiteY14" fmla="*/ 318040 h 360235"/>
                <a:gd name="connsiteX15" fmla="*/ 146971 w 207740"/>
                <a:gd name="connsiteY15" fmla="*/ 300038 h 360235"/>
                <a:gd name="connsiteX16" fmla="*/ 163163 w 207740"/>
                <a:gd name="connsiteY16" fmla="*/ 252603 h 360235"/>
                <a:gd name="connsiteX17" fmla="*/ 146971 w 207740"/>
                <a:gd name="connsiteY17" fmla="*/ 205169 h 360235"/>
                <a:gd name="connsiteX18" fmla="*/ 104966 w 207740"/>
                <a:gd name="connsiteY18" fmla="*/ 186881 h 360235"/>
                <a:gd name="connsiteX19" fmla="*/ 64294 w 207740"/>
                <a:gd name="connsiteY19" fmla="*/ 205359 h 360235"/>
                <a:gd name="connsiteX20" fmla="*/ 48101 w 207740"/>
                <a:gd name="connsiteY20" fmla="*/ 251555 h 36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7740" h="360235">
                  <a:moveTo>
                    <a:pt x="160306" y="0"/>
                  </a:moveTo>
                  <a:lnTo>
                    <a:pt x="207740" y="0"/>
                  </a:lnTo>
                  <a:lnTo>
                    <a:pt x="207740" y="354425"/>
                  </a:lnTo>
                  <a:lnTo>
                    <a:pt x="160306" y="354425"/>
                  </a:lnTo>
                  <a:lnTo>
                    <a:pt x="160306" y="332994"/>
                  </a:lnTo>
                  <a:cubicBezTo>
                    <a:pt x="141732" y="351187"/>
                    <a:pt x="120682" y="360236"/>
                    <a:pt x="97155" y="360236"/>
                  </a:cubicBezTo>
                  <a:cubicBezTo>
                    <a:pt x="69152" y="360236"/>
                    <a:pt x="45911" y="350044"/>
                    <a:pt x="27527" y="329565"/>
                  </a:cubicBezTo>
                  <a:cubicBezTo>
                    <a:pt x="9239" y="308705"/>
                    <a:pt x="0" y="282702"/>
                    <a:pt x="0" y="251555"/>
                  </a:cubicBezTo>
                  <a:cubicBezTo>
                    <a:pt x="0" y="220409"/>
                    <a:pt x="9144" y="195644"/>
                    <a:pt x="27527" y="175165"/>
                  </a:cubicBezTo>
                  <a:cubicBezTo>
                    <a:pt x="45720" y="154591"/>
                    <a:pt x="68580" y="144304"/>
                    <a:pt x="96107" y="144304"/>
                  </a:cubicBezTo>
                  <a:cubicBezTo>
                    <a:pt x="120015" y="144304"/>
                    <a:pt x="141446" y="154115"/>
                    <a:pt x="160306" y="173641"/>
                  </a:cubicBezTo>
                  <a:lnTo>
                    <a:pt x="160306" y="0"/>
                  </a:lnTo>
                  <a:close/>
                  <a:moveTo>
                    <a:pt x="48197" y="251555"/>
                  </a:moveTo>
                  <a:cubicBezTo>
                    <a:pt x="48197" y="271177"/>
                    <a:pt x="53435" y="287084"/>
                    <a:pt x="63913" y="299371"/>
                  </a:cubicBezTo>
                  <a:cubicBezTo>
                    <a:pt x="74676" y="311849"/>
                    <a:pt x="88202" y="318040"/>
                    <a:pt x="104585" y="318040"/>
                  </a:cubicBezTo>
                  <a:cubicBezTo>
                    <a:pt x="122111" y="318040"/>
                    <a:pt x="136208" y="312039"/>
                    <a:pt x="146971" y="300038"/>
                  </a:cubicBezTo>
                  <a:cubicBezTo>
                    <a:pt x="157734" y="287560"/>
                    <a:pt x="163163" y="271748"/>
                    <a:pt x="163163" y="252603"/>
                  </a:cubicBezTo>
                  <a:cubicBezTo>
                    <a:pt x="163163" y="233458"/>
                    <a:pt x="157734" y="217646"/>
                    <a:pt x="146971" y="205169"/>
                  </a:cubicBezTo>
                  <a:cubicBezTo>
                    <a:pt x="136208" y="192977"/>
                    <a:pt x="122206" y="186881"/>
                    <a:pt x="104966" y="186881"/>
                  </a:cubicBezTo>
                  <a:cubicBezTo>
                    <a:pt x="88773" y="186881"/>
                    <a:pt x="75152" y="193072"/>
                    <a:pt x="64294" y="205359"/>
                  </a:cubicBezTo>
                  <a:cubicBezTo>
                    <a:pt x="53531" y="217837"/>
                    <a:pt x="48101" y="233172"/>
                    <a:pt x="48101" y="251555"/>
                  </a:cubicBezTo>
                  <a:close/>
                </a:path>
              </a:pathLst>
            </a:custGeom>
            <a:solidFill>
              <a:schemeClr val="tx2"/>
            </a:solidFill>
            <a:ln w="0" cap="flat">
              <a:noFill/>
              <a:prstDash val="solid"/>
              <a:miter/>
            </a:ln>
          </p:spPr>
          <p:txBody>
            <a:bodyPr rtlCol="0" anchor="ctr"/>
            <a:lstStyle/>
            <a:p>
              <a:endParaRPr lang="es-ES"/>
            </a:p>
          </p:txBody>
        </p:sp>
        <p:sp>
          <p:nvSpPr>
            <p:cNvPr id="25" name="Forma libre: forma 24">
              <a:extLst>
                <a:ext uri="{FF2B5EF4-FFF2-40B4-BE49-F238E27FC236}">
                  <a16:creationId xmlns:a16="http://schemas.microsoft.com/office/drawing/2014/main" id="{BC5D7849-9336-8831-01D4-1E34EA98EDDD}"/>
                </a:ext>
              </a:extLst>
            </p:cNvPr>
            <p:cNvSpPr/>
            <p:nvPr/>
          </p:nvSpPr>
          <p:spPr>
            <a:xfrm>
              <a:off x="7027793" y="6498787"/>
              <a:ext cx="195674" cy="599409"/>
            </a:xfrm>
            <a:custGeom>
              <a:avLst/>
              <a:gdLst>
                <a:gd name="connsiteX0" fmla="*/ 68781 w 104309"/>
                <a:gd name="connsiteY0" fmla="*/ 110075 h 319530"/>
                <a:gd name="connsiteX1" fmla="*/ 104310 w 104309"/>
                <a:gd name="connsiteY1" fmla="*/ 311339 h 319530"/>
                <a:gd name="connsiteX2" fmla="*/ 57828 w 104309"/>
                <a:gd name="connsiteY2" fmla="*/ 319530 h 319530"/>
                <a:gd name="connsiteX3" fmla="*/ 22299 w 104309"/>
                <a:gd name="connsiteY3" fmla="*/ 118267 h 319530"/>
                <a:gd name="connsiteX4" fmla="*/ 68781 w 104309"/>
                <a:gd name="connsiteY4" fmla="*/ 110075 h 319530"/>
                <a:gd name="connsiteX5" fmla="*/ 487 w 104309"/>
                <a:gd name="connsiteY5" fmla="*/ 35876 h 319530"/>
                <a:gd name="connsiteX6" fmla="*/ 5631 w 104309"/>
                <a:gd name="connsiteY6" fmla="*/ 13206 h 319530"/>
                <a:gd name="connsiteX7" fmla="*/ 25347 w 104309"/>
                <a:gd name="connsiteY7" fmla="*/ 538 h 319530"/>
                <a:gd name="connsiteX8" fmla="*/ 48398 w 104309"/>
                <a:gd name="connsiteY8" fmla="*/ 5681 h 319530"/>
                <a:gd name="connsiteX9" fmla="*/ 61066 w 104309"/>
                <a:gd name="connsiteY9" fmla="*/ 25398 h 319530"/>
                <a:gd name="connsiteX10" fmla="*/ 55923 w 104309"/>
                <a:gd name="connsiteY10" fmla="*/ 48449 h 319530"/>
                <a:gd name="connsiteX11" fmla="*/ 36206 w 104309"/>
                <a:gd name="connsiteY11" fmla="*/ 61117 h 319530"/>
                <a:gd name="connsiteX12" fmla="*/ 13155 w 104309"/>
                <a:gd name="connsiteY12" fmla="*/ 56069 h 319530"/>
                <a:gd name="connsiteX13" fmla="*/ 487 w 104309"/>
                <a:gd name="connsiteY13" fmla="*/ 35971 h 319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4309" h="319530">
                  <a:moveTo>
                    <a:pt x="68781" y="110075"/>
                  </a:moveTo>
                  <a:lnTo>
                    <a:pt x="104310" y="311339"/>
                  </a:lnTo>
                  <a:lnTo>
                    <a:pt x="57828" y="319530"/>
                  </a:lnTo>
                  <a:lnTo>
                    <a:pt x="22299" y="118267"/>
                  </a:lnTo>
                  <a:lnTo>
                    <a:pt x="68781" y="110075"/>
                  </a:lnTo>
                  <a:close/>
                  <a:moveTo>
                    <a:pt x="487" y="35876"/>
                  </a:moveTo>
                  <a:cubicBezTo>
                    <a:pt x="-942" y="27779"/>
                    <a:pt x="773" y="20159"/>
                    <a:pt x="5631" y="13206"/>
                  </a:cubicBezTo>
                  <a:cubicBezTo>
                    <a:pt x="10488" y="6253"/>
                    <a:pt x="17061" y="2062"/>
                    <a:pt x="25347" y="538"/>
                  </a:cubicBezTo>
                  <a:cubicBezTo>
                    <a:pt x="33729" y="-986"/>
                    <a:pt x="41445" y="728"/>
                    <a:pt x="48398" y="5681"/>
                  </a:cubicBezTo>
                  <a:cubicBezTo>
                    <a:pt x="55351" y="10444"/>
                    <a:pt x="59542" y="17016"/>
                    <a:pt x="61066" y="25398"/>
                  </a:cubicBezTo>
                  <a:cubicBezTo>
                    <a:pt x="62590" y="33780"/>
                    <a:pt x="60876" y="41495"/>
                    <a:pt x="55923" y="48449"/>
                  </a:cubicBezTo>
                  <a:cubicBezTo>
                    <a:pt x="51160" y="55402"/>
                    <a:pt x="44588" y="59593"/>
                    <a:pt x="36206" y="61117"/>
                  </a:cubicBezTo>
                  <a:cubicBezTo>
                    <a:pt x="27824" y="62641"/>
                    <a:pt x="20109" y="60926"/>
                    <a:pt x="13155" y="56069"/>
                  </a:cubicBezTo>
                  <a:cubicBezTo>
                    <a:pt x="6202" y="51211"/>
                    <a:pt x="1916" y="44448"/>
                    <a:pt x="487" y="35971"/>
                  </a:cubicBezTo>
                  <a:close/>
                </a:path>
              </a:pathLst>
            </a:custGeom>
            <a:solidFill>
              <a:schemeClr val="accent1"/>
            </a:solidFill>
            <a:ln w="0" cap="flat">
              <a:noFill/>
              <a:prstDash val="solid"/>
              <a:miter/>
            </a:ln>
          </p:spPr>
          <p:txBody>
            <a:bodyPr rtlCol="0" anchor="ctr"/>
            <a:lstStyle/>
            <a:p>
              <a:endParaRPr lang="es-ES"/>
            </a:p>
          </p:txBody>
        </p:sp>
        <p:sp>
          <p:nvSpPr>
            <p:cNvPr id="27" name="Forma libre: forma 26">
              <a:extLst>
                <a:ext uri="{FF2B5EF4-FFF2-40B4-BE49-F238E27FC236}">
                  <a16:creationId xmlns:a16="http://schemas.microsoft.com/office/drawing/2014/main" id="{C3EE44E6-DE3E-1CE9-F453-FA5242990AA2}"/>
                </a:ext>
              </a:extLst>
            </p:cNvPr>
            <p:cNvSpPr/>
            <p:nvPr/>
          </p:nvSpPr>
          <p:spPr>
            <a:xfrm rot="20520000">
              <a:off x="7253054" y="6433081"/>
              <a:ext cx="88625" cy="664868"/>
            </a:xfrm>
            <a:custGeom>
              <a:avLst/>
              <a:gdLst>
                <a:gd name="connsiteX0" fmla="*/ 0 w 47244"/>
                <a:gd name="connsiteY0" fmla="*/ 0 h 354425"/>
                <a:gd name="connsiteX1" fmla="*/ 47244 w 47244"/>
                <a:gd name="connsiteY1" fmla="*/ 0 h 354425"/>
                <a:gd name="connsiteX2" fmla="*/ 47244 w 47244"/>
                <a:gd name="connsiteY2" fmla="*/ 354425 h 354425"/>
                <a:gd name="connsiteX3" fmla="*/ 0 w 47244"/>
                <a:gd name="connsiteY3" fmla="*/ 354425 h 354425"/>
              </a:gdLst>
              <a:ahLst/>
              <a:cxnLst>
                <a:cxn ang="0">
                  <a:pos x="connsiteX0" y="connsiteY0"/>
                </a:cxn>
                <a:cxn ang="0">
                  <a:pos x="connsiteX1" y="connsiteY1"/>
                </a:cxn>
                <a:cxn ang="0">
                  <a:pos x="connsiteX2" y="connsiteY2"/>
                </a:cxn>
                <a:cxn ang="0">
                  <a:pos x="connsiteX3" y="connsiteY3"/>
                </a:cxn>
              </a:cxnLst>
              <a:rect l="l" t="t" r="r" b="b"/>
              <a:pathLst>
                <a:path w="47244" h="354425">
                  <a:moveTo>
                    <a:pt x="0" y="0"/>
                  </a:moveTo>
                  <a:lnTo>
                    <a:pt x="47244" y="0"/>
                  </a:lnTo>
                  <a:lnTo>
                    <a:pt x="47244" y="354425"/>
                  </a:lnTo>
                  <a:lnTo>
                    <a:pt x="0" y="354425"/>
                  </a:lnTo>
                  <a:close/>
                </a:path>
              </a:pathLst>
            </a:custGeom>
            <a:solidFill>
              <a:schemeClr val="accent5"/>
            </a:solidFill>
            <a:ln w="0" cap="flat">
              <a:noFill/>
              <a:prstDash val="solid"/>
              <a:miter/>
            </a:ln>
          </p:spPr>
          <p:txBody>
            <a:bodyPr rtlCol="0" anchor="ctr"/>
            <a:lstStyle/>
            <a:p>
              <a:endParaRPr lang="es-ES"/>
            </a:p>
          </p:txBody>
        </p:sp>
        <p:sp>
          <p:nvSpPr>
            <p:cNvPr id="28" name="Forma libre: forma 27">
              <a:extLst>
                <a:ext uri="{FF2B5EF4-FFF2-40B4-BE49-F238E27FC236}">
                  <a16:creationId xmlns:a16="http://schemas.microsoft.com/office/drawing/2014/main" id="{F6E5B3AC-99C1-C311-C4E5-F6CCAFCD69F3}"/>
                </a:ext>
              </a:extLst>
            </p:cNvPr>
            <p:cNvSpPr/>
            <p:nvPr/>
          </p:nvSpPr>
          <p:spPr>
            <a:xfrm>
              <a:off x="7429128" y="6697593"/>
              <a:ext cx="396668" cy="409713"/>
            </a:xfrm>
            <a:custGeom>
              <a:avLst/>
              <a:gdLst>
                <a:gd name="connsiteX0" fmla="*/ 52864 w 211454"/>
                <a:gd name="connsiteY0" fmla="*/ 0 h 218408"/>
                <a:gd name="connsiteX1" fmla="*/ 105727 w 211454"/>
                <a:gd name="connsiteY1" fmla="*/ 114776 h 218408"/>
                <a:gd name="connsiteX2" fmla="*/ 158401 w 211454"/>
                <a:gd name="connsiteY2" fmla="*/ 0 h 218408"/>
                <a:gd name="connsiteX3" fmla="*/ 211455 w 211454"/>
                <a:gd name="connsiteY3" fmla="*/ 0 h 218408"/>
                <a:gd name="connsiteX4" fmla="*/ 105346 w 211454"/>
                <a:gd name="connsiteY4" fmla="*/ 218408 h 218408"/>
                <a:gd name="connsiteX5" fmla="*/ 0 w 211454"/>
                <a:gd name="connsiteY5" fmla="*/ 0 h 218408"/>
                <a:gd name="connsiteX6" fmla="*/ 52864 w 211454"/>
                <a:gd name="connsiteY6" fmla="*/ 0 h 218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454" h="218408">
                  <a:moveTo>
                    <a:pt x="52864" y="0"/>
                  </a:moveTo>
                  <a:lnTo>
                    <a:pt x="105727" y="114776"/>
                  </a:lnTo>
                  <a:lnTo>
                    <a:pt x="158401" y="0"/>
                  </a:lnTo>
                  <a:lnTo>
                    <a:pt x="211455" y="0"/>
                  </a:lnTo>
                  <a:lnTo>
                    <a:pt x="105346" y="218408"/>
                  </a:lnTo>
                  <a:lnTo>
                    <a:pt x="0" y="0"/>
                  </a:lnTo>
                  <a:lnTo>
                    <a:pt x="52864" y="0"/>
                  </a:lnTo>
                  <a:close/>
                </a:path>
              </a:pathLst>
            </a:custGeom>
            <a:solidFill>
              <a:schemeClr val="accent2"/>
            </a:solidFill>
            <a:ln w="0" cap="flat">
              <a:noFill/>
              <a:prstDash val="solid"/>
              <a:miter/>
            </a:ln>
          </p:spPr>
          <p:txBody>
            <a:bodyPr rtlCol="0" anchor="ctr"/>
            <a:lstStyle/>
            <a:p>
              <a:endParaRPr lang="es-ES"/>
            </a:p>
          </p:txBody>
        </p:sp>
        <p:sp>
          <p:nvSpPr>
            <p:cNvPr id="29" name="Forma libre: forma 28">
              <a:extLst>
                <a:ext uri="{FF2B5EF4-FFF2-40B4-BE49-F238E27FC236}">
                  <a16:creationId xmlns:a16="http://schemas.microsoft.com/office/drawing/2014/main" id="{081DC6C2-416D-27C1-8678-C9B4F22B149A}"/>
                </a:ext>
              </a:extLst>
            </p:cNvPr>
            <p:cNvSpPr/>
            <p:nvPr/>
          </p:nvSpPr>
          <p:spPr>
            <a:xfrm>
              <a:off x="7829194" y="6702596"/>
              <a:ext cx="370940" cy="405067"/>
            </a:xfrm>
            <a:custGeom>
              <a:avLst/>
              <a:gdLst>
                <a:gd name="connsiteX0" fmla="*/ 195834 w 197739"/>
                <a:gd name="connsiteY0" fmla="*/ 118967 h 215931"/>
                <a:gd name="connsiteX1" fmla="*/ 49340 w 197739"/>
                <a:gd name="connsiteY1" fmla="*/ 118967 h 215931"/>
                <a:gd name="connsiteX2" fmla="*/ 65723 w 197739"/>
                <a:gd name="connsiteY2" fmla="*/ 159068 h 215931"/>
                <a:gd name="connsiteX3" fmla="*/ 102870 w 197739"/>
                <a:gd name="connsiteY3" fmla="*/ 173736 h 215931"/>
                <a:gd name="connsiteX4" fmla="*/ 132017 w 197739"/>
                <a:gd name="connsiteY4" fmla="*/ 165354 h 215931"/>
                <a:gd name="connsiteX5" fmla="*/ 157829 w 197739"/>
                <a:gd name="connsiteY5" fmla="*/ 134303 h 215931"/>
                <a:gd name="connsiteX6" fmla="*/ 197739 w 197739"/>
                <a:gd name="connsiteY6" fmla="*/ 156591 h 215931"/>
                <a:gd name="connsiteX7" fmla="*/ 178213 w 197739"/>
                <a:gd name="connsiteY7" fmla="*/ 183642 h 215931"/>
                <a:gd name="connsiteX8" fmla="*/ 156210 w 197739"/>
                <a:gd name="connsiteY8" fmla="*/ 202121 h 215931"/>
                <a:gd name="connsiteX9" fmla="*/ 130778 w 197739"/>
                <a:gd name="connsiteY9" fmla="*/ 212598 h 215931"/>
                <a:gd name="connsiteX10" fmla="*/ 101155 w 197739"/>
                <a:gd name="connsiteY10" fmla="*/ 215932 h 215931"/>
                <a:gd name="connsiteX11" fmla="*/ 27718 w 197739"/>
                <a:gd name="connsiteY11" fmla="*/ 186595 h 215931"/>
                <a:gd name="connsiteX12" fmla="*/ 0 w 197739"/>
                <a:gd name="connsiteY12" fmla="*/ 108109 h 215931"/>
                <a:gd name="connsiteX13" fmla="*/ 26860 w 197739"/>
                <a:gd name="connsiteY13" fmla="*/ 29623 h 215931"/>
                <a:gd name="connsiteX14" fmla="*/ 98584 w 197739"/>
                <a:gd name="connsiteY14" fmla="*/ 0 h 215931"/>
                <a:gd name="connsiteX15" fmla="*/ 169926 w 197739"/>
                <a:gd name="connsiteY15" fmla="*/ 28765 h 215931"/>
                <a:gd name="connsiteX16" fmla="*/ 195929 w 197739"/>
                <a:gd name="connsiteY16" fmla="*/ 107918 h 215931"/>
                <a:gd name="connsiteX17" fmla="*/ 195739 w 197739"/>
                <a:gd name="connsiteY17" fmla="*/ 119063 h 215931"/>
                <a:gd name="connsiteX18" fmla="*/ 147352 w 197739"/>
                <a:gd name="connsiteY18" fmla="*/ 80296 h 215931"/>
                <a:gd name="connsiteX19" fmla="*/ 99727 w 197739"/>
                <a:gd name="connsiteY19" fmla="*/ 42482 h 215931"/>
                <a:gd name="connsiteX20" fmla="*/ 83534 w 197739"/>
                <a:gd name="connsiteY20" fmla="*/ 45244 h 215931"/>
                <a:gd name="connsiteX21" fmla="*/ 69723 w 197739"/>
                <a:gd name="connsiteY21" fmla="*/ 52769 h 215931"/>
                <a:gd name="connsiteX22" fmla="*/ 59246 w 197739"/>
                <a:gd name="connsiteY22" fmla="*/ 64484 h 215931"/>
                <a:gd name="connsiteX23" fmla="*/ 52578 w 197739"/>
                <a:gd name="connsiteY23" fmla="*/ 80201 h 215931"/>
                <a:gd name="connsiteX24" fmla="*/ 147447 w 197739"/>
                <a:gd name="connsiteY24" fmla="*/ 80201 h 21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39" h="215931">
                  <a:moveTo>
                    <a:pt x="195834" y="118967"/>
                  </a:moveTo>
                  <a:lnTo>
                    <a:pt x="49340" y="118967"/>
                  </a:lnTo>
                  <a:cubicBezTo>
                    <a:pt x="50578" y="135731"/>
                    <a:pt x="56102" y="149162"/>
                    <a:pt x="65723" y="159068"/>
                  </a:cubicBezTo>
                  <a:cubicBezTo>
                    <a:pt x="75343" y="168878"/>
                    <a:pt x="87725" y="173736"/>
                    <a:pt x="102870" y="173736"/>
                  </a:cubicBezTo>
                  <a:cubicBezTo>
                    <a:pt x="114586" y="173736"/>
                    <a:pt x="124301" y="170974"/>
                    <a:pt x="132017" y="165354"/>
                  </a:cubicBezTo>
                  <a:cubicBezTo>
                    <a:pt x="139541" y="159734"/>
                    <a:pt x="148209" y="149447"/>
                    <a:pt x="157829" y="134303"/>
                  </a:cubicBezTo>
                  <a:lnTo>
                    <a:pt x="197739" y="156591"/>
                  </a:lnTo>
                  <a:cubicBezTo>
                    <a:pt x="191548" y="167069"/>
                    <a:pt x="185071" y="176117"/>
                    <a:pt x="178213" y="183642"/>
                  </a:cubicBezTo>
                  <a:cubicBezTo>
                    <a:pt x="171355" y="191072"/>
                    <a:pt x="164021" y="197168"/>
                    <a:pt x="156210" y="202121"/>
                  </a:cubicBezTo>
                  <a:cubicBezTo>
                    <a:pt x="148400" y="206883"/>
                    <a:pt x="139922" y="210407"/>
                    <a:pt x="130778" y="212598"/>
                  </a:cubicBezTo>
                  <a:cubicBezTo>
                    <a:pt x="121729" y="214789"/>
                    <a:pt x="111823" y="215932"/>
                    <a:pt x="101155" y="215932"/>
                  </a:cubicBezTo>
                  <a:cubicBezTo>
                    <a:pt x="70675" y="215932"/>
                    <a:pt x="46196" y="206121"/>
                    <a:pt x="27718" y="186595"/>
                  </a:cubicBezTo>
                  <a:cubicBezTo>
                    <a:pt x="9239" y="166878"/>
                    <a:pt x="0" y="140684"/>
                    <a:pt x="0" y="108109"/>
                  </a:cubicBezTo>
                  <a:cubicBezTo>
                    <a:pt x="0" y="75533"/>
                    <a:pt x="8954" y="49625"/>
                    <a:pt x="26860" y="29623"/>
                  </a:cubicBezTo>
                  <a:cubicBezTo>
                    <a:pt x="44863" y="9906"/>
                    <a:pt x="68866" y="0"/>
                    <a:pt x="98584" y="0"/>
                  </a:cubicBezTo>
                  <a:cubicBezTo>
                    <a:pt x="128302" y="0"/>
                    <a:pt x="152400" y="9620"/>
                    <a:pt x="169926" y="28765"/>
                  </a:cubicBezTo>
                  <a:cubicBezTo>
                    <a:pt x="187261" y="47815"/>
                    <a:pt x="195929" y="74200"/>
                    <a:pt x="195929" y="107918"/>
                  </a:cubicBezTo>
                  <a:lnTo>
                    <a:pt x="195739" y="119063"/>
                  </a:lnTo>
                  <a:close/>
                  <a:moveTo>
                    <a:pt x="147352" y="80296"/>
                  </a:moveTo>
                  <a:cubicBezTo>
                    <a:pt x="140779" y="55150"/>
                    <a:pt x="124873" y="42482"/>
                    <a:pt x="99727" y="42482"/>
                  </a:cubicBezTo>
                  <a:cubicBezTo>
                    <a:pt x="94012" y="42482"/>
                    <a:pt x="88582" y="43434"/>
                    <a:pt x="83534" y="45244"/>
                  </a:cubicBezTo>
                  <a:cubicBezTo>
                    <a:pt x="78486" y="46958"/>
                    <a:pt x="73914" y="49435"/>
                    <a:pt x="69723" y="52769"/>
                  </a:cubicBezTo>
                  <a:cubicBezTo>
                    <a:pt x="65627" y="56007"/>
                    <a:pt x="62198" y="59912"/>
                    <a:pt x="59246" y="64484"/>
                  </a:cubicBezTo>
                  <a:cubicBezTo>
                    <a:pt x="56293" y="69056"/>
                    <a:pt x="54102" y="74390"/>
                    <a:pt x="52578" y="80201"/>
                  </a:cubicBezTo>
                  <a:lnTo>
                    <a:pt x="147447" y="80201"/>
                  </a:lnTo>
                  <a:close/>
                </a:path>
              </a:pathLst>
            </a:custGeom>
            <a:solidFill>
              <a:schemeClr val="accent3"/>
            </a:solidFill>
            <a:ln w="0" cap="flat">
              <a:noFill/>
              <a:prstDash val="solid"/>
              <a:miter/>
            </a:ln>
          </p:spPr>
          <p:txBody>
            <a:bodyPr rtlCol="0" anchor="ctr"/>
            <a:lstStyle/>
            <a:p>
              <a:endParaRPr lang="es-ES" dirty="0"/>
            </a:p>
          </p:txBody>
        </p:sp>
      </p:grpSp>
    </p:spTree>
    <p:extLst>
      <p:ext uri="{BB962C8B-B14F-4D97-AF65-F5344CB8AC3E}">
        <p14:creationId xmlns:p14="http://schemas.microsoft.com/office/powerpoint/2010/main" val="34634607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ATOS DE IMPACTO">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912C02D2-BA49-55E5-3C38-0C55193B3DC4}"/>
              </a:ext>
            </a:extLst>
          </p:cNvPr>
          <p:cNvSpPr/>
          <p:nvPr userDrawn="1"/>
        </p:nvSpPr>
        <p:spPr>
          <a:xfrm>
            <a:off x="-137877" y="0"/>
            <a:ext cx="12329877" cy="6858000"/>
          </a:xfrm>
          <a:prstGeom prst="rect">
            <a:avLst/>
          </a:prstGeom>
          <a:solidFill>
            <a:srgbClr val="101F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18" name="Grupo 17">
            <a:extLst>
              <a:ext uri="{FF2B5EF4-FFF2-40B4-BE49-F238E27FC236}">
                <a16:creationId xmlns:a16="http://schemas.microsoft.com/office/drawing/2014/main" id="{82C78DFD-BBF6-0329-D738-1E2D9507E597}"/>
              </a:ext>
            </a:extLst>
          </p:cNvPr>
          <p:cNvGrpSpPr/>
          <p:nvPr userDrawn="1"/>
        </p:nvGrpSpPr>
        <p:grpSpPr>
          <a:xfrm>
            <a:off x="-193553" y="-891671"/>
            <a:ext cx="8335417" cy="2132503"/>
            <a:chOff x="-193553" y="-891671"/>
            <a:chExt cx="8335417" cy="2132503"/>
          </a:xfrm>
        </p:grpSpPr>
        <p:sp>
          <p:nvSpPr>
            <p:cNvPr id="17" name="Forma libre: forma 16">
              <a:extLst>
                <a:ext uri="{FF2B5EF4-FFF2-40B4-BE49-F238E27FC236}">
                  <a16:creationId xmlns:a16="http://schemas.microsoft.com/office/drawing/2014/main" id="{8282C2A4-FF1D-14CE-8718-FC3B458AB8E8}"/>
                </a:ext>
              </a:extLst>
            </p:cNvPr>
            <p:cNvSpPr/>
            <p:nvPr/>
          </p:nvSpPr>
          <p:spPr>
            <a:xfrm rot="21072818">
              <a:off x="-50932" y="-614270"/>
              <a:ext cx="8192796" cy="1855102"/>
            </a:xfrm>
            <a:custGeom>
              <a:avLst/>
              <a:gdLst>
                <a:gd name="connsiteX0" fmla="*/ 8192796 w 8192796"/>
                <a:gd name="connsiteY0" fmla="*/ 1243709 h 1855102"/>
                <a:gd name="connsiteX1" fmla="*/ 8060201 w 8192796"/>
                <a:gd name="connsiteY1" fmla="*/ 1304899 h 1855102"/>
                <a:gd name="connsiteX2" fmla="*/ 5024689 w 8192796"/>
                <a:gd name="connsiteY2" fmla="*/ 1854746 h 1855102"/>
                <a:gd name="connsiteX3" fmla="*/ 2166085 w 8192796"/>
                <a:gd name="connsiteY3" fmla="*/ 1040955 h 1855102"/>
                <a:gd name="connsiteX4" fmla="*/ 176051 w 8192796"/>
                <a:gd name="connsiteY4" fmla="*/ 888223 h 1855102"/>
                <a:gd name="connsiteX5" fmla="*/ 41087 w 8192796"/>
                <a:gd name="connsiteY5" fmla="*/ 930020 h 1855102"/>
                <a:gd name="connsiteX6" fmla="*/ 0 w 8192796"/>
                <a:gd name="connsiteY6" fmla="*/ 946272 h 1855102"/>
                <a:gd name="connsiteX7" fmla="*/ 146261 w 8192796"/>
                <a:gd name="connsiteY7" fmla="*/ 0 h 1855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2796" h="1855102">
                  <a:moveTo>
                    <a:pt x="8192796" y="1243709"/>
                  </a:moveTo>
                  <a:lnTo>
                    <a:pt x="8060201" y="1304899"/>
                  </a:lnTo>
                  <a:cubicBezTo>
                    <a:pt x="7032679" y="1741470"/>
                    <a:pt x="5899207" y="1862633"/>
                    <a:pt x="5024689" y="1854746"/>
                  </a:cubicBezTo>
                  <a:cubicBezTo>
                    <a:pt x="3625462" y="1842131"/>
                    <a:pt x="2865540" y="1409833"/>
                    <a:pt x="2166085" y="1040955"/>
                  </a:cubicBezTo>
                  <a:cubicBezTo>
                    <a:pt x="1466629" y="672074"/>
                    <a:pt x="853605" y="715591"/>
                    <a:pt x="176051" y="888223"/>
                  </a:cubicBezTo>
                  <a:cubicBezTo>
                    <a:pt x="133704" y="899013"/>
                    <a:pt x="88544" y="913096"/>
                    <a:pt x="41087" y="930020"/>
                  </a:cubicBezTo>
                  <a:lnTo>
                    <a:pt x="0" y="946272"/>
                  </a:lnTo>
                  <a:lnTo>
                    <a:pt x="146261" y="0"/>
                  </a:lnTo>
                  <a:close/>
                </a:path>
              </a:pathLst>
            </a:custGeom>
            <a:gradFill>
              <a:gsLst>
                <a:gs pos="71000">
                  <a:srgbClr val="70C8CA">
                    <a:alpha val="88000"/>
                  </a:srgbClr>
                </a:gs>
                <a:gs pos="100000">
                  <a:schemeClr val="accent3">
                    <a:alpha val="78000"/>
                  </a:schemeClr>
                </a:gs>
                <a:gs pos="0">
                  <a:schemeClr val="accent3">
                    <a:lumMod val="20000"/>
                    <a:lumOff val="80000"/>
                    <a:alpha val="0"/>
                  </a:schemeClr>
                </a:gs>
              </a:gsLst>
              <a:lin ang="0" scaled="1"/>
            </a:gradFill>
            <a:ln w="0" cap="flat">
              <a:noFill/>
              <a:prstDash val="solid"/>
              <a:miter/>
            </a:ln>
          </p:spPr>
          <p:txBody>
            <a:bodyPr wrap="square" rtlCol="0" anchor="ctr">
              <a:noAutofit/>
            </a:bodyPr>
            <a:lstStyle/>
            <a:p>
              <a:endParaRPr lang="es-ES"/>
            </a:p>
          </p:txBody>
        </p:sp>
        <p:sp>
          <p:nvSpPr>
            <p:cNvPr id="15" name="Forma libre: forma 14">
              <a:extLst>
                <a:ext uri="{FF2B5EF4-FFF2-40B4-BE49-F238E27FC236}">
                  <a16:creationId xmlns:a16="http://schemas.microsoft.com/office/drawing/2014/main" id="{B388581D-CDB0-55C0-29EF-431B3F4F43C8}"/>
                </a:ext>
              </a:extLst>
            </p:cNvPr>
            <p:cNvSpPr/>
            <p:nvPr/>
          </p:nvSpPr>
          <p:spPr>
            <a:xfrm rot="20700000">
              <a:off x="-193553" y="-891671"/>
              <a:ext cx="7316526" cy="2080380"/>
            </a:xfrm>
            <a:custGeom>
              <a:avLst/>
              <a:gdLst>
                <a:gd name="connsiteX0" fmla="*/ 7316526 w 7316526"/>
                <a:gd name="connsiteY0" fmla="*/ 1866661 h 2080380"/>
                <a:gd name="connsiteX1" fmla="*/ 7104404 w 7316526"/>
                <a:gd name="connsiteY1" fmla="*/ 1914592 h 2080380"/>
                <a:gd name="connsiteX2" fmla="*/ 5329421 w 7316526"/>
                <a:gd name="connsiteY2" fmla="*/ 2080024 h 2080380"/>
                <a:gd name="connsiteX3" fmla="*/ 2470817 w 7316526"/>
                <a:gd name="connsiteY3" fmla="*/ 1266232 h 2080380"/>
                <a:gd name="connsiteX4" fmla="*/ 480783 w 7316526"/>
                <a:gd name="connsiteY4" fmla="*/ 1113500 h 2080380"/>
                <a:gd name="connsiteX5" fmla="*/ 37663 w 7316526"/>
                <a:gd name="connsiteY5" fmla="*/ 1287288 h 2080380"/>
                <a:gd name="connsiteX6" fmla="*/ 0 w 7316526"/>
                <a:gd name="connsiteY6" fmla="*/ 1306403 h 2080380"/>
                <a:gd name="connsiteX7" fmla="*/ 350050 w 7316526"/>
                <a:gd name="connsiteY7" fmla="*/ 0 h 2080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16526" h="2080380">
                  <a:moveTo>
                    <a:pt x="7316526" y="1866661"/>
                  </a:moveTo>
                  <a:lnTo>
                    <a:pt x="7104404" y="1914592"/>
                  </a:lnTo>
                  <a:cubicBezTo>
                    <a:pt x="6472066" y="2043030"/>
                    <a:pt x="5854132" y="2084755"/>
                    <a:pt x="5329421" y="2080024"/>
                  </a:cubicBezTo>
                  <a:cubicBezTo>
                    <a:pt x="3930194" y="2067408"/>
                    <a:pt x="3170272" y="1635109"/>
                    <a:pt x="2470817" y="1266232"/>
                  </a:cubicBezTo>
                  <a:cubicBezTo>
                    <a:pt x="1771362" y="897351"/>
                    <a:pt x="1158337" y="940868"/>
                    <a:pt x="480783" y="1113500"/>
                  </a:cubicBezTo>
                  <a:cubicBezTo>
                    <a:pt x="353742" y="1145869"/>
                    <a:pt x="201381" y="1207883"/>
                    <a:pt x="37663" y="1287288"/>
                  </a:cubicBezTo>
                  <a:lnTo>
                    <a:pt x="0" y="1306403"/>
                  </a:lnTo>
                  <a:lnTo>
                    <a:pt x="350050" y="0"/>
                  </a:lnTo>
                  <a:close/>
                </a:path>
              </a:pathLst>
            </a:custGeom>
            <a:gradFill>
              <a:gsLst>
                <a:gs pos="32000">
                  <a:schemeClr val="accent4"/>
                </a:gs>
                <a:gs pos="74000">
                  <a:schemeClr val="accent3"/>
                </a:gs>
                <a:gs pos="0">
                  <a:schemeClr val="accent3">
                    <a:lumMod val="20000"/>
                    <a:lumOff val="80000"/>
                    <a:alpha val="0"/>
                  </a:schemeClr>
                </a:gs>
              </a:gsLst>
              <a:lin ang="0" scaled="1"/>
            </a:gradFill>
            <a:ln w="0" cap="flat">
              <a:noFill/>
              <a:prstDash val="solid"/>
              <a:miter/>
            </a:ln>
          </p:spPr>
          <p:txBody>
            <a:bodyPr wrap="square" rtlCol="0" anchor="ctr">
              <a:noAutofit/>
            </a:bodyPr>
            <a:lstStyle/>
            <a:p>
              <a:endParaRPr lang="es-ES"/>
            </a:p>
          </p:txBody>
        </p:sp>
        <p:sp>
          <p:nvSpPr>
            <p:cNvPr id="13" name="Forma libre: forma 12">
              <a:extLst>
                <a:ext uri="{FF2B5EF4-FFF2-40B4-BE49-F238E27FC236}">
                  <a16:creationId xmlns:a16="http://schemas.microsoft.com/office/drawing/2014/main" id="{07AB7D81-B24F-DEE3-250C-5443825BEA76}"/>
                </a:ext>
              </a:extLst>
            </p:cNvPr>
            <p:cNvSpPr/>
            <p:nvPr/>
          </p:nvSpPr>
          <p:spPr>
            <a:xfrm rot="20700000">
              <a:off x="-89446" y="-648584"/>
              <a:ext cx="6814005" cy="1586804"/>
            </a:xfrm>
            <a:custGeom>
              <a:avLst/>
              <a:gdLst>
                <a:gd name="connsiteX0" fmla="*/ 6814005 w 6814005"/>
                <a:gd name="connsiteY0" fmla="*/ 1556379 h 1586804"/>
                <a:gd name="connsiteX1" fmla="*/ 6632405 w 6814005"/>
                <a:gd name="connsiteY1" fmla="*/ 1569107 h 1586804"/>
                <a:gd name="connsiteX2" fmla="*/ 5935910 w 6814005"/>
                <a:gd name="connsiteY2" fmla="*/ 1586428 h 1586804"/>
                <a:gd name="connsiteX3" fmla="*/ 2752705 w 6814005"/>
                <a:gd name="connsiteY3" fmla="*/ 726890 h 1586804"/>
                <a:gd name="connsiteX4" fmla="*/ 536699 w 6814005"/>
                <a:gd name="connsiteY4" fmla="*/ 565572 h 1586804"/>
                <a:gd name="connsiteX5" fmla="*/ 5278 w 6814005"/>
                <a:gd name="connsiteY5" fmla="*/ 688590 h 1586804"/>
                <a:gd name="connsiteX6" fmla="*/ 0 w 6814005"/>
                <a:gd name="connsiteY6" fmla="*/ 690453 h 1586804"/>
                <a:gd name="connsiteX7" fmla="*/ 80337 w 6814005"/>
                <a:gd name="connsiteY7" fmla="*/ 390634 h 1586804"/>
                <a:gd name="connsiteX8" fmla="*/ 120408 w 6814005"/>
                <a:gd name="connsiteY8" fmla="*/ 377806 h 1586804"/>
                <a:gd name="connsiteX9" fmla="*/ 785986 w 6814005"/>
                <a:gd name="connsiteY9" fmla="*/ 104659 h 1586804"/>
                <a:gd name="connsiteX10" fmla="*/ 1005518 w 6814005"/>
                <a:gd name="connsiteY10" fmla="*/ 0 h 1586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14005" h="1586804">
                  <a:moveTo>
                    <a:pt x="6814005" y="1556379"/>
                  </a:moveTo>
                  <a:lnTo>
                    <a:pt x="6632405" y="1569107"/>
                  </a:lnTo>
                  <a:cubicBezTo>
                    <a:pt x="6388728" y="1583276"/>
                    <a:pt x="6155020" y="1588302"/>
                    <a:pt x="5935910" y="1586428"/>
                  </a:cubicBezTo>
                  <a:cubicBezTo>
                    <a:pt x="4377797" y="1573101"/>
                    <a:pt x="3531584" y="1116502"/>
                    <a:pt x="2752705" y="726890"/>
                  </a:cubicBezTo>
                  <a:cubicBezTo>
                    <a:pt x="1973827" y="337272"/>
                    <a:pt x="1530555" y="431258"/>
                    <a:pt x="536699" y="565572"/>
                  </a:cubicBezTo>
                  <a:cubicBezTo>
                    <a:pt x="350352" y="590756"/>
                    <a:pt x="172031" y="634359"/>
                    <a:pt x="5278" y="688590"/>
                  </a:cubicBezTo>
                  <a:lnTo>
                    <a:pt x="0" y="690453"/>
                  </a:lnTo>
                  <a:lnTo>
                    <a:pt x="80337" y="390634"/>
                  </a:lnTo>
                  <a:lnTo>
                    <a:pt x="120408" y="377806"/>
                  </a:lnTo>
                  <a:cubicBezTo>
                    <a:pt x="357141" y="295709"/>
                    <a:pt x="576375" y="201585"/>
                    <a:pt x="785986" y="104659"/>
                  </a:cubicBezTo>
                  <a:lnTo>
                    <a:pt x="1005518" y="0"/>
                  </a:lnTo>
                  <a:close/>
                </a:path>
              </a:pathLst>
            </a:custGeom>
            <a:gradFill flip="none" rotWithShape="1">
              <a:gsLst>
                <a:gs pos="100000">
                  <a:schemeClr val="bg1">
                    <a:alpha val="0"/>
                  </a:schemeClr>
                </a:gs>
                <a:gs pos="48000">
                  <a:schemeClr val="tx2">
                    <a:alpha val="20000"/>
                  </a:schemeClr>
                </a:gs>
                <a:gs pos="1000">
                  <a:schemeClr val="accent3">
                    <a:lumMod val="20000"/>
                    <a:lumOff val="80000"/>
                    <a:alpha val="0"/>
                  </a:schemeClr>
                </a:gs>
              </a:gsLst>
              <a:lin ang="0" scaled="1"/>
              <a:tileRect/>
            </a:gradFill>
            <a:ln w="0" cap="flat">
              <a:noFill/>
              <a:prstDash val="solid"/>
              <a:miter/>
            </a:ln>
          </p:spPr>
          <p:txBody>
            <a:bodyPr wrap="square" rtlCol="0" anchor="ctr">
              <a:noAutofit/>
            </a:bodyPr>
            <a:lstStyle/>
            <a:p>
              <a:endParaRPr lang="es-ES"/>
            </a:p>
          </p:txBody>
        </p:sp>
      </p:grpSp>
      <p:grpSp>
        <p:nvGrpSpPr>
          <p:cNvPr id="23" name="Grupo 22">
            <a:extLst>
              <a:ext uri="{FF2B5EF4-FFF2-40B4-BE49-F238E27FC236}">
                <a16:creationId xmlns:a16="http://schemas.microsoft.com/office/drawing/2014/main" id="{35EBB3C8-C5BF-44E7-AF5F-68F28F734E29}"/>
              </a:ext>
            </a:extLst>
          </p:cNvPr>
          <p:cNvGrpSpPr/>
          <p:nvPr userDrawn="1"/>
        </p:nvGrpSpPr>
        <p:grpSpPr>
          <a:xfrm>
            <a:off x="11219524" y="6216365"/>
            <a:ext cx="578776" cy="245359"/>
            <a:chOff x="6603804" y="6433081"/>
            <a:chExt cx="1596330" cy="676727"/>
          </a:xfrm>
        </p:grpSpPr>
        <p:sp>
          <p:nvSpPr>
            <p:cNvPr id="24" name="Forma libre: forma 23">
              <a:extLst>
                <a:ext uri="{FF2B5EF4-FFF2-40B4-BE49-F238E27FC236}">
                  <a16:creationId xmlns:a16="http://schemas.microsoft.com/office/drawing/2014/main" id="{B0054F7B-1C29-918F-1009-55DFD4DD7C87}"/>
                </a:ext>
              </a:extLst>
            </p:cNvPr>
            <p:cNvSpPr/>
            <p:nvPr/>
          </p:nvSpPr>
          <p:spPr>
            <a:xfrm>
              <a:off x="6603804" y="6434041"/>
              <a:ext cx="389701" cy="675767"/>
            </a:xfrm>
            <a:custGeom>
              <a:avLst/>
              <a:gdLst>
                <a:gd name="connsiteX0" fmla="*/ 160306 w 207740"/>
                <a:gd name="connsiteY0" fmla="*/ 0 h 360235"/>
                <a:gd name="connsiteX1" fmla="*/ 207740 w 207740"/>
                <a:gd name="connsiteY1" fmla="*/ 0 h 360235"/>
                <a:gd name="connsiteX2" fmla="*/ 207740 w 207740"/>
                <a:gd name="connsiteY2" fmla="*/ 354425 h 360235"/>
                <a:gd name="connsiteX3" fmla="*/ 160306 w 207740"/>
                <a:gd name="connsiteY3" fmla="*/ 354425 h 360235"/>
                <a:gd name="connsiteX4" fmla="*/ 160306 w 207740"/>
                <a:gd name="connsiteY4" fmla="*/ 332994 h 360235"/>
                <a:gd name="connsiteX5" fmla="*/ 97155 w 207740"/>
                <a:gd name="connsiteY5" fmla="*/ 360236 h 360235"/>
                <a:gd name="connsiteX6" fmla="*/ 27527 w 207740"/>
                <a:gd name="connsiteY6" fmla="*/ 329565 h 360235"/>
                <a:gd name="connsiteX7" fmla="*/ 0 w 207740"/>
                <a:gd name="connsiteY7" fmla="*/ 251555 h 360235"/>
                <a:gd name="connsiteX8" fmla="*/ 27527 w 207740"/>
                <a:gd name="connsiteY8" fmla="*/ 175165 h 360235"/>
                <a:gd name="connsiteX9" fmla="*/ 96107 w 207740"/>
                <a:gd name="connsiteY9" fmla="*/ 144304 h 360235"/>
                <a:gd name="connsiteX10" fmla="*/ 160306 w 207740"/>
                <a:gd name="connsiteY10" fmla="*/ 173641 h 360235"/>
                <a:gd name="connsiteX11" fmla="*/ 160306 w 207740"/>
                <a:gd name="connsiteY11" fmla="*/ 0 h 360235"/>
                <a:gd name="connsiteX12" fmla="*/ 48197 w 207740"/>
                <a:gd name="connsiteY12" fmla="*/ 251555 h 360235"/>
                <a:gd name="connsiteX13" fmla="*/ 63913 w 207740"/>
                <a:gd name="connsiteY13" fmla="*/ 299371 h 360235"/>
                <a:gd name="connsiteX14" fmla="*/ 104585 w 207740"/>
                <a:gd name="connsiteY14" fmla="*/ 318040 h 360235"/>
                <a:gd name="connsiteX15" fmla="*/ 146971 w 207740"/>
                <a:gd name="connsiteY15" fmla="*/ 300038 h 360235"/>
                <a:gd name="connsiteX16" fmla="*/ 163163 w 207740"/>
                <a:gd name="connsiteY16" fmla="*/ 252603 h 360235"/>
                <a:gd name="connsiteX17" fmla="*/ 146971 w 207740"/>
                <a:gd name="connsiteY17" fmla="*/ 205169 h 360235"/>
                <a:gd name="connsiteX18" fmla="*/ 104966 w 207740"/>
                <a:gd name="connsiteY18" fmla="*/ 186881 h 360235"/>
                <a:gd name="connsiteX19" fmla="*/ 64294 w 207740"/>
                <a:gd name="connsiteY19" fmla="*/ 205359 h 360235"/>
                <a:gd name="connsiteX20" fmla="*/ 48101 w 207740"/>
                <a:gd name="connsiteY20" fmla="*/ 251555 h 36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7740" h="360235">
                  <a:moveTo>
                    <a:pt x="160306" y="0"/>
                  </a:moveTo>
                  <a:lnTo>
                    <a:pt x="207740" y="0"/>
                  </a:lnTo>
                  <a:lnTo>
                    <a:pt x="207740" y="354425"/>
                  </a:lnTo>
                  <a:lnTo>
                    <a:pt x="160306" y="354425"/>
                  </a:lnTo>
                  <a:lnTo>
                    <a:pt x="160306" y="332994"/>
                  </a:lnTo>
                  <a:cubicBezTo>
                    <a:pt x="141732" y="351187"/>
                    <a:pt x="120682" y="360236"/>
                    <a:pt x="97155" y="360236"/>
                  </a:cubicBezTo>
                  <a:cubicBezTo>
                    <a:pt x="69152" y="360236"/>
                    <a:pt x="45911" y="350044"/>
                    <a:pt x="27527" y="329565"/>
                  </a:cubicBezTo>
                  <a:cubicBezTo>
                    <a:pt x="9239" y="308705"/>
                    <a:pt x="0" y="282702"/>
                    <a:pt x="0" y="251555"/>
                  </a:cubicBezTo>
                  <a:cubicBezTo>
                    <a:pt x="0" y="220409"/>
                    <a:pt x="9144" y="195644"/>
                    <a:pt x="27527" y="175165"/>
                  </a:cubicBezTo>
                  <a:cubicBezTo>
                    <a:pt x="45720" y="154591"/>
                    <a:pt x="68580" y="144304"/>
                    <a:pt x="96107" y="144304"/>
                  </a:cubicBezTo>
                  <a:cubicBezTo>
                    <a:pt x="120015" y="144304"/>
                    <a:pt x="141446" y="154115"/>
                    <a:pt x="160306" y="173641"/>
                  </a:cubicBezTo>
                  <a:lnTo>
                    <a:pt x="160306" y="0"/>
                  </a:lnTo>
                  <a:close/>
                  <a:moveTo>
                    <a:pt x="48197" y="251555"/>
                  </a:moveTo>
                  <a:cubicBezTo>
                    <a:pt x="48197" y="271177"/>
                    <a:pt x="53435" y="287084"/>
                    <a:pt x="63913" y="299371"/>
                  </a:cubicBezTo>
                  <a:cubicBezTo>
                    <a:pt x="74676" y="311849"/>
                    <a:pt x="88202" y="318040"/>
                    <a:pt x="104585" y="318040"/>
                  </a:cubicBezTo>
                  <a:cubicBezTo>
                    <a:pt x="122111" y="318040"/>
                    <a:pt x="136208" y="312039"/>
                    <a:pt x="146971" y="300038"/>
                  </a:cubicBezTo>
                  <a:cubicBezTo>
                    <a:pt x="157734" y="287560"/>
                    <a:pt x="163163" y="271748"/>
                    <a:pt x="163163" y="252603"/>
                  </a:cubicBezTo>
                  <a:cubicBezTo>
                    <a:pt x="163163" y="233458"/>
                    <a:pt x="157734" y="217646"/>
                    <a:pt x="146971" y="205169"/>
                  </a:cubicBezTo>
                  <a:cubicBezTo>
                    <a:pt x="136208" y="192977"/>
                    <a:pt x="122206" y="186881"/>
                    <a:pt x="104966" y="186881"/>
                  </a:cubicBezTo>
                  <a:cubicBezTo>
                    <a:pt x="88773" y="186881"/>
                    <a:pt x="75152" y="193072"/>
                    <a:pt x="64294" y="205359"/>
                  </a:cubicBezTo>
                  <a:cubicBezTo>
                    <a:pt x="53531" y="217837"/>
                    <a:pt x="48101" y="233172"/>
                    <a:pt x="48101" y="251555"/>
                  </a:cubicBezTo>
                  <a:close/>
                </a:path>
              </a:pathLst>
            </a:custGeom>
            <a:solidFill>
              <a:schemeClr val="tx2"/>
            </a:solidFill>
            <a:ln w="0" cap="flat">
              <a:noFill/>
              <a:prstDash val="solid"/>
              <a:miter/>
            </a:ln>
          </p:spPr>
          <p:txBody>
            <a:bodyPr rtlCol="0" anchor="ctr"/>
            <a:lstStyle/>
            <a:p>
              <a:endParaRPr lang="es-ES"/>
            </a:p>
          </p:txBody>
        </p:sp>
        <p:sp>
          <p:nvSpPr>
            <p:cNvPr id="25" name="Forma libre: forma 24">
              <a:extLst>
                <a:ext uri="{FF2B5EF4-FFF2-40B4-BE49-F238E27FC236}">
                  <a16:creationId xmlns:a16="http://schemas.microsoft.com/office/drawing/2014/main" id="{BC5D7849-9336-8831-01D4-1E34EA98EDDD}"/>
                </a:ext>
              </a:extLst>
            </p:cNvPr>
            <p:cNvSpPr/>
            <p:nvPr/>
          </p:nvSpPr>
          <p:spPr>
            <a:xfrm>
              <a:off x="7027793" y="6498787"/>
              <a:ext cx="195674" cy="599409"/>
            </a:xfrm>
            <a:custGeom>
              <a:avLst/>
              <a:gdLst>
                <a:gd name="connsiteX0" fmla="*/ 68781 w 104309"/>
                <a:gd name="connsiteY0" fmla="*/ 110075 h 319530"/>
                <a:gd name="connsiteX1" fmla="*/ 104310 w 104309"/>
                <a:gd name="connsiteY1" fmla="*/ 311339 h 319530"/>
                <a:gd name="connsiteX2" fmla="*/ 57828 w 104309"/>
                <a:gd name="connsiteY2" fmla="*/ 319530 h 319530"/>
                <a:gd name="connsiteX3" fmla="*/ 22299 w 104309"/>
                <a:gd name="connsiteY3" fmla="*/ 118267 h 319530"/>
                <a:gd name="connsiteX4" fmla="*/ 68781 w 104309"/>
                <a:gd name="connsiteY4" fmla="*/ 110075 h 319530"/>
                <a:gd name="connsiteX5" fmla="*/ 487 w 104309"/>
                <a:gd name="connsiteY5" fmla="*/ 35876 h 319530"/>
                <a:gd name="connsiteX6" fmla="*/ 5631 w 104309"/>
                <a:gd name="connsiteY6" fmla="*/ 13206 h 319530"/>
                <a:gd name="connsiteX7" fmla="*/ 25347 w 104309"/>
                <a:gd name="connsiteY7" fmla="*/ 538 h 319530"/>
                <a:gd name="connsiteX8" fmla="*/ 48398 w 104309"/>
                <a:gd name="connsiteY8" fmla="*/ 5681 h 319530"/>
                <a:gd name="connsiteX9" fmla="*/ 61066 w 104309"/>
                <a:gd name="connsiteY9" fmla="*/ 25398 h 319530"/>
                <a:gd name="connsiteX10" fmla="*/ 55923 w 104309"/>
                <a:gd name="connsiteY10" fmla="*/ 48449 h 319530"/>
                <a:gd name="connsiteX11" fmla="*/ 36206 w 104309"/>
                <a:gd name="connsiteY11" fmla="*/ 61117 h 319530"/>
                <a:gd name="connsiteX12" fmla="*/ 13155 w 104309"/>
                <a:gd name="connsiteY12" fmla="*/ 56069 h 319530"/>
                <a:gd name="connsiteX13" fmla="*/ 487 w 104309"/>
                <a:gd name="connsiteY13" fmla="*/ 35971 h 319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4309" h="319530">
                  <a:moveTo>
                    <a:pt x="68781" y="110075"/>
                  </a:moveTo>
                  <a:lnTo>
                    <a:pt x="104310" y="311339"/>
                  </a:lnTo>
                  <a:lnTo>
                    <a:pt x="57828" y="319530"/>
                  </a:lnTo>
                  <a:lnTo>
                    <a:pt x="22299" y="118267"/>
                  </a:lnTo>
                  <a:lnTo>
                    <a:pt x="68781" y="110075"/>
                  </a:lnTo>
                  <a:close/>
                  <a:moveTo>
                    <a:pt x="487" y="35876"/>
                  </a:moveTo>
                  <a:cubicBezTo>
                    <a:pt x="-942" y="27779"/>
                    <a:pt x="773" y="20159"/>
                    <a:pt x="5631" y="13206"/>
                  </a:cubicBezTo>
                  <a:cubicBezTo>
                    <a:pt x="10488" y="6253"/>
                    <a:pt x="17061" y="2062"/>
                    <a:pt x="25347" y="538"/>
                  </a:cubicBezTo>
                  <a:cubicBezTo>
                    <a:pt x="33729" y="-986"/>
                    <a:pt x="41445" y="728"/>
                    <a:pt x="48398" y="5681"/>
                  </a:cubicBezTo>
                  <a:cubicBezTo>
                    <a:pt x="55351" y="10444"/>
                    <a:pt x="59542" y="17016"/>
                    <a:pt x="61066" y="25398"/>
                  </a:cubicBezTo>
                  <a:cubicBezTo>
                    <a:pt x="62590" y="33780"/>
                    <a:pt x="60876" y="41495"/>
                    <a:pt x="55923" y="48449"/>
                  </a:cubicBezTo>
                  <a:cubicBezTo>
                    <a:pt x="51160" y="55402"/>
                    <a:pt x="44588" y="59593"/>
                    <a:pt x="36206" y="61117"/>
                  </a:cubicBezTo>
                  <a:cubicBezTo>
                    <a:pt x="27824" y="62641"/>
                    <a:pt x="20109" y="60926"/>
                    <a:pt x="13155" y="56069"/>
                  </a:cubicBezTo>
                  <a:cubicBezTo>
                    <a:pt x="6202" y="51211"/>
                    <a:pt x="1916" y="44448"/>
                    <a:pt x="487" y="35971"/>
                  </a:cubicBezTo>
                  <a:close/>
                </a:path>
              </a:pathLst>
            </a:custGeom>
            <a:solidFill>
              <a:schemeClr val="accent1"/>
            </a:solidFill>
            <a:ln w="0" cap="flat">
              <a:noFill/>
              <a:prstDash val="solid"/>
              <a:miter/>
            </a:ln>
          </p:spPr>
          <p:txBody>
            <a:bodyPr rtlCol="0" anchor="ctr"/>
            <a:lstStyle/>
            <a:p>
              <a:endParaRPr lang="es-ES"/>
            </a:p>
          </p:txBody>
        </p:sp>
        <p:sp>
          <p:nvSpPr>
            <p:cNvPr id="27" name="Forma libre: forma 26">
              <a:extLst>
                <a:ext uri="{FF2B5EF4-FFF2-40B4-BE49-F238E27FC236}">
                  <a16:creationId xmlns:a16="http://schemas.microsoft.com/office/drawing/2014/main" id="{C3EE44E6-DE3E-1CE9-F453-FA5242990AA2}"/>
                </a:ext>
              </a:extLst>
            </p:cNvPr>
            <p:cNvSpPr/>
            <p:nvPr/>
          </p:nvSpPr>
          <p:spPr>
            <a:xfrm rot="20520000">
              <a:off x="7253054" y="6433081"/>
              <a:ext cx="88625" cy="664868"/>
            </a:xfrm>
            <a:custGeom>
              <a:avLst/>
              <a:gdLst>
                <a:gd name="connsiteX0" fmla="*/ 0 w 47244"/>
                <a:gd name="connsiteY0" fmla="*/ 0 h 354425"/>
                <a:gd name="connsiteX1" fmla="*/ 47244 w 47244"/>
                <a:gd name="connsiteY1" fmla="*/ 0 h 354425"/>
                <a:gd name="connsiteX2" fmla="*/ 47244 w 47244"/>
                <a:gd name="connsiteY2" fmla="*/ 354425 h 354425"/>
                <a:gd name="connsiteX3" fmla="*/ 0 w 47244"/>
                <a:gd name="connsiteY3" fmla="*/ 354425 h 354425"/>
              </a:gdLst>
              <a:ahLst/>
              <a:cxnLst>
                <a:cxn ang="0">
                  <a:pos x="connsiteX0" y="connsiteY0"/>
                </a:cxn>
                <a:cxn ang="0">
                  <a:pos x="connsiteX1" y="connsiteY1"/>
                </a:cxn>
                <a:cxn ang="0">
                  <a:pos x="connsiteX2" y="connsiteY2"/>
                </a:cxn>
                <a:cxn ang="0">
                  <a:pos x="connsiteX3" y="connsiteY3"/>
                </a:cxn>
              </a:cxnLst>
              <a:rect l="l" t="t" r="r" b="b"/>
              <a:pathLst>
                <a:path w="47244" h="354425">
                  <a:moveTo>
                    <a:pt x="0" y="0"/>
                  </a:moveTo>
                  <a:lnTo>
                    <a:pt x="47244" y="0"/>
                  </a:lnTo>
                  <a:lnTo>
                    <a:pt x="47244" y="354425"/>
                  </a:lnTo>
                  <a:lnTo>
                    <a:pt x="0" y="354425"/>
                  </a:lnTo>
                  <a:close/>
                </a:path>
              </a:pathLst>
            </a:custGeom>
            <a:solidFill>
              <a:schemeClr val="accent5"/>
            </a:solidFill>
            <a:ln w="0" cap="flat">
              <a:noFill/>
              <a:prstDash val="solid"/>
              <a:miter/>
            </a:ln>
          </p:spPr>
          <p:txBody>
            <a:bodyPr rtlCol="0" anchor="ctr"/>
            <a:lstStyle/>
            <a:p>
              <a:endParaRPr lang="es-ES"/>
            </a:p>
          </p:txBody>
        </p:sp>
        <p:sp>
          <p:nvSpPr>
            <p:cNvPr id="28" name="Forma libre: forma 27">
              <a:extLst>
                <a:ext uri="{FF2B5EF4-FFF2-40B4-BE49-F238E27FC236}">
                  <a16:creationId xmlns:a16="http://schemas.microsoft.com/office/drawing/2014/main" id="{F6E5B3AC-99C1-C311-C4E5-F6CCAFCD69F3}"/>
                </a:ext>
              </a:extLst>
            </p:cNvPr>
            <p:cNvSpPr/>
            <p:nvPr/>
          </p:nvSpPr>
          <p:spPr>
            <a:xfrm>
              <a:off x="7429128" y="6697593"/>
              <a:ext cx="396668" cy="409713"/>
            </a:xfrm>
            <a:custGeom>
              <a:avLst/>
              <a:gdLst>
                <a:gd name="connsiteX0" fmla="*/ 52864 w 211454"/>
                <a:gd name="connsiteY0" fmla="*/ 0 h 218408"/>
                <a:gd name="connsiteX1" fmla="*/ 105727 w 211454"/>
                <a:gd name="connsiteY1" fmla="*/ 114776 h 218408"/>
                <a:gd name="connsiteX2" fmla="*/ 158401 w 211454"/>
                <a:gd name="connsiteY2" fmla="*/ 0 h 218408"/>
                <a:gd name="connsiteX3" fmla="*/ 211455 w 211454"/>
                <a:gd name="connsiteY3" fmla="*/ 0 h 218408"/>
                <a:gd name="connsiteX4" fmla="*/ 105346 w 211454"/>
                <a:gd name="connsiteY4" fmla="*/ 218408 h 218408"/>
                <a:gd name="connsiteX5" fmla="*/ 0 w 211454"/>
                <a:gd name="connsiteY5" fmla="*/ 0 h 218408"/>
                <a:gd name="connsiteX6" fmla="*/ 52864 w 211454"/>
                <a:gd name="connsiteY6" fmla="*/ 0 h 218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454" h="218408">
                  <a:moveTo>
                    <a:pt x="52864" y="0"/>
                  </a:moveTo>
                  <a:lnTo>
                    <a:pt x="105727" y="114776"/>
                  </a:lnTo>
                  <a:lnTo>
                    <a:pt x="158401" y="0"/>
                  </a:lnTo>
                  <a:lnTo>
                    <a:pt x="211455" y="0"/>
                  </a:lnTo>
                  <a:lnTo>
                    <a:pt x="105346" y="218408"/>
                  </a:lnTo>
                  <a:lnTo>
                    <a:pt x="0" y="0"/>
                  </a:lnTo>
                  <a:lnTo>
                    <a:pt x="52864" y="0"/>
                  </a:lnTo>
                  <a:close/>
                </a:path>
              </a:pathLst>
            </a:custGeom>
            <a:solidFill>
              <a:schemeClr val="accent2"/>
            </a:solidFill>
            <a:ln w="0" cap="flat">
              <a:noFill/>
              <a:prstDash val="solid"/>
              <a:miter/>
            </a:ln>
          </p:spPr>
          <p:txBody>
            <a:bodyPr rtlCol="0" anchor="ctr"/>
            <a:lstStyle/>
            <a:p>
              <a:endParaRPr lang="es-ES"/>
            </a:p>
          </p:txBody>
        </p:sp>
        <p:sp>
          <p:nvSpPr>
            <p:cNvPr id="29" name="Forma libre: forma 28">
              <a:extLst>
                <a:ext uri="{FF2B5EF4-FFF2-40B4-BE49-F238E27FC236}">
                  <a16:creationId xmlns:a16="http://schemas.microsoft.com/office/drawing/2014/main" id="{081DC6C2-416D-27C1-8678-C9B4F22B149A}"/>
                </a:ext>
              </a:extLst>
            </p:cNvPr>
            <p:cNvSpPr/>
            <p:nvPr/>
          </p:nvSpPr>
          <p:spPr>
            <a:xfrm>
              <a:off x="7829194" y="6702596"/>
              <a:ext cx="370940" cy="405067"/>
            </a:xfrm>
            <a:custGeom>
              <a:avLst/>
              <a:gdLst>
                <a:gd name="connsiteX0" fmla="*/ 195834 w 197739"/>
                <a:gd name="connsiteY0" fmla="*/ 118967 h 215931"/>
                <a:gd name="connsiteX1" fmla="*/ 49340 w 197739"/>
                <a:gd name="connsiteY1" fmla="*/ 118967 h 215931"/>
                <a:gd name="connsiteX2" fmla="*/ 65723 w 197739"/>
                <a:gd name="connsiteY2" fmla="*/ 159068 h 215931"/>
                <a:gd name="connsiteX3" fmla="*/ 102870 w 197739"/>
                <a:gd name="connsiteY3" fmla="*/ 173736 h 215931"/>
                <a:gd name="connsiteX4" fmla="*/ 132017 w 197739"/>
                <a:gd name="connsiteY4" fmla="*/ 165354 h 215931"/>
                <a:gd name="connsiteX5" fmla="*/ 157829 w 197739"/>
                <a:gd name="connsiteY5" fmla="*/ 134303 h 215931"/>
                <a:gd name="connsiteX6" fmla="*/ 197739 w 197739"/>
                <a:gd name="connsiteY6" fmla="*/ 156591 h 215931"/>
                <a:gd name="connsiteX7" fmla="*/ 178213 w 197739"/>
                <a:gd name="connsiteY7" fmla="*/ 183642 h 215931"/>
                <a:gd name="connsiteX8" fmla="*/ 156210 w 197739"/>
                <a:gd name="connsiteY8" fmla="*/ 202121 h 215931"/>
                <a:gd name="connsiteX9" fmla="*/ 130778 w 197739"/>
                <a:gd name="connsiteY9" fmla="*/ 212598 h 215931"/>
                <a:gd name="connsiteX10" fmla="*/ 101155 w 197739"/>
                <a:gd name="connsiteY10" fmla="*/ 215932 h 215931"/>
                <a:gd name="connsiteX11" fmla="*/ 27718 w 197739"/>
                <a:gd name="connsiteY11" fmla="*/ 186595 h 215931"/>
                <a:gd name="connsiteX12" fmla="*/ 0 w 197739"/>
                <a:gd name="connsiteY12" fmla="*/ 108109 h 215931"/>
                <a:gd name="connsiteX13" fmla="*/ 26860 w 197739"/>
                <a:gd name="connsiteY13" fmla="*/ 29623 h 215931"/>
                <a:gd name="connsiteX14" fmla="*/ 98584 w 197739"/>
                <a:gd name="connsiteY14" fmla="*/ 0 h 215931"/>
                <a:gd name="connsiteX15" fmla="*/ 169926 w 197739"/>
                <a:gd name="connsiteY15" fmla="*/ 28765 h 215931"/>
                <a:gd name="connsiteX16" fmla="*/ 195929 w 197739"/>
                <a:gd name="connsiteY16" fmla="*/ 107918 h 215931"/>
                <a:gd name="connsiteX17" fmla="*/ 195739 w 197739"/>
                <a:gd name="connsiteY17" fmla="*/ 119063 h 215931"/>
                <a:gd name="connsiteX18" fmla="*/ 147352 w 197739"/>
                <a:gd name="connsiteY18" fmla="*/ 80296 h 215931"/>
                <a:gd name="connsiteX19" fmla="*/ 99727 w 197739"/>
                <a:gd name="connsiteY19" fmla="*/ 42482 h 215931"/>
                <a:gd name="connsiteX20" fmla="*/ 83534 w 197739"/>
                <a:gd name="connsiteY20" fmla="*/ 45244 h 215931"/>
                <a:gd name="connsiteX21" fmla="*/ 69723 w 197739"/>
                <a:gd name="connsiteY21" fmla="*/ 52769 h 215931"/>
                <a:gd name="connsiteX22" fmla="*/ 59246 w 197739"/>
                <a:gd name="connsiteY22" fmla="*/ 64484 h 215931"/>
                <a:gd name="connsiteX23" fmla="*/ 52578 w 197739"/>
                <a:gd name="connsiteY23" fmla="*/ 80201 h 215931"/>
                <a:gd name="connsiteX24" fmla="*/ 147447 w 197739"/>
                <a:gd name="connsiteY24" fmla="*/ 80201 h 21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39" h="215931">
                  <a:moveTo>
                    <a:pt x="195834" y="118967"/>
                  </a:moveTo>
                  <a:lnTo>
                    <a:pt x="49340" y="118967"/>
                  </a:lnTo>
                  <a:cubicBezTo>
                    <a:pt x="50578" y="135731"/>
                    <a:pt x="56102" y="149162"/>
                    <a:pt x="65723" y="159068"/>
                  </a:cubicBezTo>
                  <a:cubicBezTo>
                    <a:pt x="75343" y="168878"/>
                    <a:pt x="87725" y="173736"/>
                    <a:pt x="102870" y="173736"/>
                  </a:cubicBezTo>
                  <a:cubicBezTo>
                    <a:pt x="114586" y="173736"/>
                    <a:pt x="124301" y="170974"/>
                    <a:pt x="132017" y="165354"/>
                  </a:cubicBezTo>
                  <a:cubicBezTo>
                    <a:pt x="139541" y="159734"/>
                    <a:pt x="148209" y="149447"/>
                    <a:pt x="157829" y="134303"/>
                  </a:cubicBezTo>
                  <a:lnTo>
                    <a:pt x="197739" y="156591"/>
                  </a:lnTo>
                  <a:cubicBezTo>
                    <a:pt x="191548" y="167069"/>
                    <a:pt x="185071" y="176117"/>
                    <a:pt x="178213" y="183642"/>
                  </a:cubicBezTo>
                  <a:cubicBezTo>
                    <a:pt x="171355" y="191072"/>
                    <a:pt x="164021" y="197168"/>
                    <a:pt x="156210" y="202121"/>
                  </a:cubicBezTo>
                  <a:cubicBezTo>
                    <a:pt x="148400" y="206883"/>
                    <a:pt x="139922" y="210407"/>
                    <a:pt x="130778" y="212598"/>
                  </a:cubicBezTo>
                  <a:cubicBezTo>
                    <a:pt x="121729" y="214789"/>
                    <a:pt x="111823" y="215932"/>
                    <a:pt x="101155" y="215932"/>
                  </a:cubicBezTo>
                  <a:cubicBezTo>
                    <a:pt x="70675" y="215932"/>
                    <a:pt x="46196" y="206121"/>
                    <a:pt x="27718" y="186595"/>
                  </a:cubicBezTo>
                  <a:cubicBezTo>
                    <a:pt x="9239" y="166878"/>
                    <a:pt x="0" y="140684"/>
                    <a:pt x="0" y="108109"/>
                  </a:cubicBezTo>
                  <a:cubicBezTo>
                    <a:pt x="0" y="75533"/>
                    <a:pt x="8954" y="49625"/>
                    <a:pt x="26860" y="29623"/>
                  </a:cubicBezTo>
                  <a:cubicBezTo>
                    <a:pt x="44863" y="9906"/>
                    <a:pt x="68866" y="0"/>
                    <a:pt x="98584" y="0"/>
                  </a:cubicBezTo>
                  <a:cubicBezTo>
                    <a:pt x="128302" y="0"/>
                    <a:pt x="152400" y="9620"/>
                    <a:pt x="169926" y="28765"/>
                  </a:cubicBezTo>
                  <a:cubicBezTo>
                    <a:pt x="187261" y="47815"/>
                    <a:pt x="195929" y="74200"/>
                    <a:pt x="195929" y="107918"/>
                  </a:cubicBezTo>
                  <a:lnTo>
                    <a:pt x="195739" y="119063"/>
                  </a:lnTo>
                  <a:close/>
                  <a:moveTo>
                    <a:pt x="147352" y="80296"/>
                  </a:moveTo>
                  <a:cubicBezTo>
                    <a:pt x="140779" y="55150"/>
                    <a:pt x="124873" y="42482"/>
                    <a:pt x="99727" y="42482"/>
                  </a:cubicBezTo>
                  <a:cubicBezTo>
                    <a:pt x="94012" y="42482"/>
                    <a:pt x="88582" y="43434"/>
                    <a:pt x="83534" y="45244"/>
                  </a:cubicBezTo>
                  <a:cubicBezTo>
                    <a:pt x="78486" y="46958"/>
                    <a:pt x="73914" y="49435"/>
                    <a:pt x="69723" y="52769"/>
                  </a:cubicBezTo>
                  <a:cubicBezTo>
                    <a:pt x="65627" y="56007"/>
                    <a:pt x="62198" y="59912"/>
                    <a:pt x="59246" y="64484"/>
                  </a:cubicBezTo>
                  <a:cubicBezTo>
                    <a:pt x="56293" y="69056"/>
                    <a:pt x="54102" y="74390"/>
                    <a:pt x="52578" y="80201"/>
                  </a:cubicBezTo>
                  <a:lnTo>
                    <a:pt x="147447" y="80201"/>
                  </a:lnTo>
                  <a:close/>
                </a:path>
              </a:pathLst>
            </a:custGeom>
            <a:solidFill>
              <a:schemeClr val="accent3"/>
            </a:solidFill>
            <a:ln w="0" cap="flat">
              <a:noFill/>
              <a:prstDash val="solid"/>
              <a:miter/>
            </a:ln>
          </p:spPr>
          <p:txBody>
            <a:bodyPr rtlCol="0" anchor="ctr"/>
            <a:lstStyle/>
            <a:p>
              <a:endParaRPr lang="es-ES" dirty="0"/>
            </a:p>
          </p:txBody>
        </p:sp>
      </p:grpSp>
    </p:spTree>
    <p:extLst>
      <p:ext uri="{BB962C8B-B14F-4D97-AF65-F5344CB8AC3E}">
        <p14:creationId xmlns:p14="http://schemas.microsoft.com/office/powerpoint/2010/main" val="23938019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BLOQUE 3">
    <p:spTree>
      <p:nvGrpSpPr>
        <p:cNvPr id="1" name=""/>
        <p:cNvGrpSpPr/>
        <p:nvPr/>
      </p:nvGrpSpPr>
      <p:grpSpPr>
        <a:xfrm>
          <a:off x="0" y="0"/>
          <a:ext cx="0" cy="0"/>
          <a:chOff x="0" y="0"/>
          <a:chExt cx="0" cy="0"/>
        </a:xfrm>
      </p:grpSpPr>
      <p:pic>
        <p:nvPicPr>
          <p:cNvPr id="8" name="Imagen 7" descr="Un conjunto de letras blancas en un fondo blanco&#10;&#10;Descripción generada automáticamente con confianza baja">
            <a:extLst>
              <a:ext uri="{FF2B5EF4-FFF2-40B4-BE49-F238E27FC236}">
                <a16:creationId xmlns:a16="http://schemas.microsoft.com/office/drawing/2014/main" id="{398D9F6B-21FD-B857-FEB8-9B1902F2C54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44544" y="0"/>
            <a:ext cx="12340007" cy="6858000"/>
          </a:xfrm>
          <a:prstGeom prst="rect">
            <a:avLst/>
          </a:prstGeom>
        </p:spPr>
      </p:pic>
      <p:sp>
        <p:nvSpPr>
          <p:cNvPr id="31" name="Forma libre: forma 30">
            <a:extLst>
              <a:ext uri="{FF2B5EF4-FFF2-40B4-BE49-F238E27FC236}">
                <a16:creationId xmlns:a16="http://schemas.microsoft.com/office/drawing/2014/main" id="{F29951C3-DDCE-04F7-DC76-462C5951E859}"/>
              </a:ext>
            </a:extLst>
          </p:cNvPr>
          <p:cNvSpPr/>
          <p:nvPr userDrawn="1"/>
        </p:nvSpPr>
        <p:spPr>
          <a:xfrm rot="20700000">
            <a:off x="7205357" y="6520569"/>
            <a:ext cx="5307954" cy="1978980"/>
          </a:xfrm>
          <a:custGeom>
            <a:avLst/>
            <a:gdLst>
              <a:gd name="connsiteX0" fmla="*/ 594699 w 5307954"/>
              <a:gd name="connsiteY0" fmla="*/ 1238343 h 1978980"/>
              <a:gd name="connsiteX1" fmla="*/ 417528 w 5307954"/>
              <a:gd name="connsiteY1" fmla="*/ 1899552 h 1978980"/>
              <a:gd name="connsiteX2" fmla="*/ 393721 w 5307954"/>
              <a:gd name="connsiteY2" fmla="*/ 1917349 h 1978980"/>
              <a:gd name="connsiteX3" fmla="*/ 316520 w 5307954"/>
              <a:gd name="connsiteY3" fmla="*/ 1978980 h 1978980"/>
              <a:gd name="connsiteX4" fmla="*/ 0 w 5307954"/>
              <a:gd name="connsiteY4" fmla="*/ 1246124 h 1978980"/>
              <a:gd name="connsiteX5" fmla="*/ 126925 w 5307954"/>
              <a:gd name="connsiteY5" fmla="*/ 1245382 h 1978980"/>
              <a:gd name="connsiteX6" fmla="*/ 575933 w 5307954"/>
              <a:gd name="connsiteY6" fmla="*/ 1239601 h 1978980"/>
              <a:gd name="connsiteX7" fmla="*/ 5307954 w 5307954"/>
              <a:gd name="connsiteY7" fmla="*/ 97440 h 1978980"/>
              <a:gd name="connsiteX8" fmla="*/ 5075924 w 5307954"/>
              <a:gd name="connsiteY8" fmla="*/ 963387 h 1978980"/>
              <a:gd name="connsiteX9" fmla="*/ 2998542 w 5307954"/>
              <a:gd name="connsiteY9" fmla="*/ 406754 h 1978980"/>
              <a:gd name="connsiteX10" fmla="*/ 3131013 w 5307954"/>
              <a:gd name="connsiteY10" fmla="*/ 344724 h 1978980"/>
              <a:gd name="connsiteX11" fmla="*/ 4882838 w 5307954"/>
              <a:gd name="connsiteY11" fmla="*/ 18278 h 1978980"/>
              <a:gd name="connsiteX12" fmla="*/ 5155855 w 5307954"/>
              <a:gd name="connsiteY12" fmla="*/ 61460 h 197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07954" h="1978980">
                <a:moveTo>
                  <a:pt x="594699" y="1238343"/>
                </a:moveTo>
                <a:lnTo>
                  <a:pt x="417528" y="1899552"/>
                </a:lnTo>
                <a:lnTo>
                  <a:pt x="393721" y="1917349"/>
                </a:lnTo>
                <a:cubicBezTo>
                  <a:pt x="343434" y="1955839"/>
                  <a:pt x="316520" y="1978980"/>
                  <a:pt x="316520" y="1978980"/>
                </a:cubicBezTo>
                <a:lnTo>
                  <a:pt x="0" y="1246124"/>
                </a:lnTo>
                <a:lnTo>
                  <a:pt x="126925" y="1245382"/>
                </a:lnTo>
                <a:cubicBezTo>
                  <a:pt x="311383" y="1242242"/>
                  <a:pt x="445405" y="1245089"/>
                  <a:pt x="575933" y="1239601"/>
                </a:cubicBezTo>
                <a:close/>
                <a:moveTo>
                  <a:pt x="5307954" y="97440"/>
                </a:moveTo>
                <a:lnTo>
                  <a:pt x="5075924" y="963387"/>
                </a:lnTo>
                <a:lnTo>
                  <a:pt x="2998542" y="406754"/>
                </a:lnTo>
                <a:lnTo>
                  <a:pt x="3131013" y="344724"/>
                </a:lnTo>
                <a:cubicBezTo>
                  <a:pt x="3658898" y="110059"/>
                  <a:pt x="4193048" y="-57068"/>
                  <a:pt x="4882838" y="18278"/>
                </a:cubicBezTo>
                <a:cubicBezTo>
                  <a:pt x="4969063" y="27697"/>
                  <a:pt x="5060328" y="42291"/>
                  <a:pt x="5155855" y="61460"/>
                </a:cubicBezTo>
                <a:close/>
              </a:path>
            </a:pathLst>
          </a:custGeom>
          <a:gradFill flip="none" rotWithShape="1">
            <a:gsLst>
              <a:gs pos="96000">
                <a:schemeClr val="accent5">
                  <a:lumMod val="20000"/>
                  <a:lumOff val="80000"/>
                </a:schemeClr>
              </a:gs>
              <a:gs pos="55000">
                <a:srgbClr val="70C8CA">
                  <a:alpha val="22000"/>
                </a:srgbClr>
              </a:gs>
              <a:gs pos="1000">
                <a:schemeClr val="accent3">
                  <a:lumMod val="20000"/>
                  <a:lumOff val="80000"/>
                  <a:alpha val="0"/>
                </a:schemeClr>
              </a:gs>
            </a:gsLst>
            <a:lin ang="0" scaled="1"/>
            <a:tileRect/>
          </a:gradFill>
          <a:ln w="0" cap="flat">
            <a:noFill/>
            <a:prstDash val="solid"/>
            <a:miter/>
          </a:ln>
        </p:spPr>
        <p:txBody>
          <a:bodyPr wrap="square" rtlCol="0" anchor="ctr">
            <a:noAutofit/>
          </a:bodyPr>
          <a:lstStyle/>
          <a:p>
            <a:endParaRPr lang="es-ES"/>
          </a:p>
        </p:txBody>
      </p:sp>
      <p:grpSp>
        <p:nvGrpSpPr>
          <p:cNvPr id="23" name="Grupo 22">
            <a:extLst>
              <a:ext uri="{FF2B5EF4-FFF2-40B4-BE49-F238E27FC236}">
                <a16:creationId xmlns:a16="http://schemas.microsoft.com/office/drawing/2014/main" id="{35EBB3C8-C5BF-44E7-AF5F-68F28F734E29}"/>
              </a:ext>
            </a:extLst>
          </p:cNvPr>
          <p:cNvGrpSpPr/>
          <p:nvPr userDrawn="1"/>
        </p:nvGrpSpPr>
        <p:grpSpPr>
          <a:xfrm>
            <a:off x="11219524" y="6216365"/>
            <a:ext cx="578776" cy="245359"/>
            <a:chOff x="6603804" y="6433081"/>
            <a:chExt cx="1596330" cy="676727"/>
          </a:xfrm>
        </p:grpSpPr>
        <p:sp>
          <p:nvSpPr>
            <p:cNvPr id="24" name="Forma libre: forma 23">
              <a:extLst>
                <a:ext uri="{FF2B5EF4-FFF2-40B4-BE49-F238E27FC236}">
                  <a16:creationId xmlns:a16="http://schemas.microsoft.com/office/drawing/2014/main" id="{B0054F7B-1C29-918F-1009-55DFD4DD7C87}"/>
                </a:ext>
              </a:extLst>
            </p:cNvPr>
            <p:cNvSpPr/>
            <p:nvPr/>
          </p:nvSpPr>
          <p:spPr>
            <a:xfrm>
              <a:off x="6603804" y="6434041"/>
              <a:ext cx="389701" cy="675767"/>
            </a:xfrm>
            <a:custGeom>
              <a:avLst/>
              <a:gdLst>
                <a:gd name="connsiteX0" fmla="*/ 160306 w 207740"/>
                <a:gd name="connsiteY0" fmla="*/ 0 h 360235"/>
                <a:gd name="connsiteX1" fmla="*/ 207740 w 207740"/>
                <a:gd name="connsiteY1" fmla="*/ 0 h 360235"/>
                <a:gd name="connsiteX2" fmla="*/ 207740 w 207740"/>
                <a:gd name="connsiteY2" fmla="*/ 354425 h 360235"/>
                <a:gd name="connsiteX3" fmla="*/ 160306 w 207740"/>
                <a:gd name="connsiteY3" fmla="*/ 354425 h 360235"/>
                <a:gd name="connsiteX4" fmla="*/ 160306 w 207740"/>
                <a:gd name="connsiteY4" fmla="*/ 332994 h 360235"/>
                <a:gd name="connsiteX5" fmla="*/ 97155 w 207740"/>
                <a:gd name="connsiteY5" fmla="*/ 360236 h 360235"/>
                <a:gd name="connsiteX6" fmla="*/ 27527 w 207740"/>
                <a:gd name="connsiteY6" fmla="*/ 329565 h 360235"/>
                <a:gd name="connsiteX7" fmla="*/ 0 w 207740"/>
                <a:gd name="connsiteY7" fmla="*/ 251555 h 360235"/>
                <a:gd name="connsiteX8" fmla="*/ 27527 w 207740"/>
                <a:gd name="connsiteY8" fmla="*/ 175165 h 360235"/>
                <a:gd name="connsiteX9" fmla="*/ 96107 w 207740"/>
                <a:gd name="connsiteY9" fmla="*/ 144304 h 360235"/>
                <a:gd name="connsiteX10" fmla="*/ 160306 w 207740"/>
                <a:gd name="connsiteY10" fmla="*/ 173641 h 360235"/>
                <a:gd name="connsiteX11" fmla="*/ 160306 w 207740"/>
                <a:gd name="connsiteY11" fmla="*/ 0 h 360235"/>
                <a:gd name="connsiteX12" fmla="*/ 48197 w 207740"/>
                <a:gd name="connsiteY12" fmla="*/ 251555 h 360235"/>
                <a:gd name="connsiteX13" fmla="*/ 63913 w 207740"/>
                <a:gd name="connsiteY13" fmla="*/ 299371 h 360235"/>
                <a:gd name="connsiteX14" fmla="*/ 104585 w 207740"/>
                <a:gd name="connsiteY14" fmla="*/ 318040 h 360235"/>
                <a:gd name="connsiteX15" fmla="*/ 146971 w 207740"/>
                <a:gd name="connsiteY15" fmla="*/ 300038 h 360235"/>
                <a:gd name="connsiteX16" fmla="*/ 163163 w 207740"/>
                <a:gd name="connsiteY16" fmla="*/ 252603 h 360235"/>
                <a:gd name="connsiteX17" fmla="*/ 146971 w 207740"/>
                <a:gd name="connsiteY17" fmla="*/ 205169 h 360235"/>
                <a:gd name="connsiteX18" fmla="*/ 104966 w 207740"/>
                <a:gd name="connsiteY18" fmla="*/ 186881 h 360235"/>
                <a:gd name="connsiteX19" fmla="*/ 64294 w 207740"/>
                <a:gd name="connsiteY19" fmla="*/ 205359 h 360235"/>
                <a:gd name="connsiteX20" fmla="*/ 48101 w 207740"/>
                <a:gd name="connsiteY20" fmla="*/ 251555 h 36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7740" h="360235">
                  <a:moveTo>
                    <a:pt x="160306" y="0"/>
                  </a:moveTo>
                  <a:lnTo>
                    <a:pt x="207740" y="0"/>
                  </a:lnTo>
                  <a:lnTo>
                    <a:pt x="207740" y="354425"/>
                  </a:lnTo>
                  <a:lnTo>
                    <a:pt x="160306" y="354425"/>
                  </a:lnTo>
                  <a:lnTo>
                    <a:pt x="160306" y="332994"/>
                  </a:lnTo>
                  <a:cubicBezTo>
                    <a:pt x="141732" y="351187"/>
                    <a:pt x="120682" y="360236"/>
                    <a:pt x="97155" y="360236"/>
                  </a:cubicBezTo>
                  <a:cubicBezTo>
                    <a:pt x="69152" y="360236"/>
                    <a:pt x="45911" y="350044"/>
                    <a:pt x="27527" y="329565"/>
                  </a:cubicBezTo>
                  <a:cubicBezTo>
                    <a:pt x="9239" y="308705"/>
                    <a:pt x="0" y="282702"/>
                    <a:pt x="0" y="251555"/>
                  </a:cubicBezTo>
                  <a:cubicBezTo>
                    <a:pt x="0" y="220409"/>
                    <a:pt x="9144" y="195644"/>
                    <a:pt x="27527" y="175165"/>
                  </a:cubicBezTo>
                  <a:cubicBezTo>
                    <a:pt x="45720" y="154591"/>
                    <a:pt x="68580" y="144304"/>
                    <a:pt x="96107" y="144304"/>
                  </a:cubicBezTo>
                  <a:cubicBezTo>
                    <a:pt x="120015" y="144304"/>
                    <a:pt x="141446" y="154115"/>
                    <a:pt x="160306" y="173641"/>
                  </a:cubicBezTo>
                  <a:lnTo>
                    <a:pt x="160306" y="0"/>
                  </a:lnTo>
                  <a:close/>
                  <a:moveTo>
                    <a:pt x="48197" y="251555"/>
                  </a:moveTo>
                  <a:cubicBezTo>
                    <a:pt x="48197" y="271177"/>
                    <a:pt x="53435" y="287084"/>
                    <a:pt x="63913" y="299371"/>
                  </a:cubicBezTo>
                  <a:cubicBezTo>
                    <a:pt x="74676" y="311849"/>
                    <a:pt x="88202" y="318040"/>
                    <a:pt x="104585" y="318040"/>
                  </a:cubicBezTo>
                  <a:cubicBezTo>
                    <a:pt x="122111" y="318040"/>
                    <a:pt x="136208" y="312039"/>
                    <a:pt x="146971" y="300038"/>
                  </a:cubicBezTo>
                  <a:cubicBezTo>
                    <a:pt x="157734" y="287560"/>
                    <a:pt x="163163" y="271748"/>
                    <a:pt x="163163" y="252603"/>
                  </a:cubicBezTo>
                  <a:cubicBezTo>
                    <a:pt x="163163" y="233458"/>
                    <a:pt x="157734" y="217646"/>
                    <a:pt x="146971" y="205169"/>
                  </a:cubicBezTo>
                  <a:cubicBezTo>
                    <a:pt x="136208" y="192977"/>
                    <a:pt x="122206" y="186881"/>
                    <a:pt x="104966" y="186881"/>
                  </a:cubicBezTo>
                  <a:cubicBezTo>
                    <a:pt x="88773" y="186881"/>
                    <a:pt x="75152" y="193072"/>
                    <a:pt x="64294" y="205359"/>
                  </a:cubicBezTo>
                  <a:cubicBezTo>
                    <a:pt x="53531" y="217837"/>
                    <a:pt x="48101" y="233172"/>
                    <a:pt x="48101" y="251555"/>
                  </a:cubicBezTo>
                  <a:close/>
                </a:path>
              </a:pathLst>
            </a:custGeom>
            <a:solidFill>
              <a:schemeClr val="tx2"/>
            </a:solidFill>
            <a:ln w="0" cap="flat">
              <a:noFill/>
              <a:prstDash val="solid"/>
              <a:miter/>
            </a:ln>
          </p:spPr>
          <p:txBody>
            <a:bodyPr rtlCol="0" anchor="ctr"/>
            <a:lstStyle/>
            <a:p>
              <a:endParaRPr lang="es-ES"/>
            </a:p>
          </p:txBody>
        </p:sp>
        <p:sp>
          <p:nvSpPr>
            <p:cNvPr id="25" name="Forma libre: forma 24">
              <a:extLst>
                <a:ext uri="{FF2B5EF4-FFF2-40B4-BE49-F238E27FC236}">
                  <a16:creationId xmlns:a16="http://schemas.microsoft.com/office/drawing/2014/main" id="{BC5D7849-9336-8831-01D4-1E34EA98EDDD}"/>
                </a:ext>
              </a:extLst>
            </p:cNvPr>
            <p:cNvSpPr/>
            <p:nvPr/>
          </p:nvSpPr>
          <p:spPr>
            <a:xfrm>
              <a:off x="7027793" y="6498787"/>
              <a:ext cx="195674" cy="599409"/>
            </a:xfrm>
            <a:custGeom>
              <a:avLst/>
              <a:gdLst>
                <a:gd name="connsiteX0" fmla="*/ 68781 w 104309"/>
                <a:gd name="connsiteY0" fmla="*/ 110075 h 319530"/>
                <a:gd name="connsiteX1" fmla="*/ 104310 w 104309"/>
                <a:gd name="connsiteY1" fmla="*/ 311339 h 319530"/>
                <a:gd name="connsiteX2" fmla="*/ 57828 w 104309"/>
                <a:gd name="connsiteY2" fmla="*/ 319530 h 319530"/>
                <a:gd name="connsiteX3" fmla="*/ 22299 w 104309"/>
                <a:gd name="connsiteY3" fmla="*/ 118267 h 319530"/>
                <a:gd name="connsiteX4" fmla="*/ 68781 w 104309"/>
                <a:gd name="connsiteY4" fmla="*/ 110075 h 319530"/>
                <a:gd name="connsiteX5" fmla="*/ 487 w 104309"/>
                <a:gd name="connsiteY5" fmla="*/ 35876 h 319530"/>
                <a:gd name="connsiteX6" fmla="*/ 5631 w 104309"/>
                <a:gd name="connsiteY6" fmla="*/ 13206 h 319530"/>
                <a:gd name="connsiteX7" fmla="*/ 25347 w 104309"/>
                <a:gd name="connsiteY7" fmla="*/ 538 h 319530"/>
                <a:gd name="connsiteX8" fmla="*/ 48398 w 104309"/>
                <a:gd name="connsiteY8" fmla="*/ 5681 h 319530"/>
                <a:gd name="connsiteX9" fmla="*/ 61066 w 104309"/>
                <a:gd name="connsiteY9" fmla="*/ 25398 h 319530"/>
                <a:gd name="connsiteX10" fmla="*/ 55923 w 104309"/>
                <a:gd name="connsiteY10" fmla="*/ 48449 h 319530"/>
                <a:gd name="connsiteX11" fmla="*/ 36206 w 104309"/>
                <a:gd name="connsiteY11" fmla="*/ 61117 h 319530"/>
                <a:gd name="connsiteX12" fmla="*/ 13155 w 104309"/>
                <a:gd name="connsiteY12" fmla="*/ 56069 h 319530"/>
                <a:gd name="connsiteX13" fmla="*/ 487 w 104309"/>
                <a:gd name="connsiteY13" fmla="*/ 35971 h 319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4309" h="319530">
                  <a:moveTo>
                    <a:pt x="68781" y="110075"/>
                  </a:moveTo>
                  <a:lnTo>
                    <a:pt x="104310" y="311339"/>
                  </a:lnTo>
                  <a:lnTo>
                    <a:pt x="57828" y="319530"/>
                  </a:lnTo>
                  <a:lnTo>
                    <a:pt x="22299" y="118267"/>
                  </a:lnTo>
                  <a:lnTo>
                    <a:pt x="68781" y="110075"/>
                  </a:lnTo>
                  <a:close/>
                  <a:moveTo>
                    <a:pt x="487" y="35876"/>
                  </a:moveTo>
                  <a:cubicBezTo>
                    <a:pt x="-942" y="27779"/>
                    <a:pt x="773" y="20159"/>
                    <a:pt x="5631" y="13206"/>
                  </a:cubicBezTo>
                  <a:cubicBezTo>
                    <a:pt x="10488" y="6253"/>
                    <a:pt x="17061" y="2062"/>
                    <a:pt x="25347" y="538"/>
                  </a:cubicBezTo>
                  <a:cubicBezTo>
                    <a:pt x="33729" y="-986"/>
                    <a:pt x="41445" y="728"/>
                    <a:pt x="48398" y="5681"/>
                  </a:cubicBezTo>
                  <a:cubicBezTo>
                    <a:pt x="55351" y="10444"/>
                    <a:pt x="59542" y="17016"/>
                    <a:pt x="61066" y="25398"/>
                  </a:cubicBezTo>
                  <a:cubicBezTo>
                    <a:pt x="62590" y="33780"/>
                    <a:pt x="60876" y="41495"/>
                    <a:pt x="55923" y="48449"/>
                  </a:cubicBezTo>
                  <a:cubicBezTo>
                    <a:pt x="51160" y="55402"/>
                    <a:pt x="44588" y="59593"/>
                    <a:pt x="36206" y="61117"/>
                  </a:cubicBezTo>
                  <a:cubicBezTo>
                    <a:pt x="27824" y="62641"/>
                    <a:pt x="20109" y="60926"/>
                    <a:pt x="13155" y="56069"/>
                  </a:cubicBezTo>
                  <a:cubicBezTo>
                    <a:pt x="6202" y="51211"/>
                    <a:pt x="1916" y="44448"/>
                    <a:pt x="487" y="35971"/>
                  </a:cubicBezTo>
                  <a:close/>
                </a:path>
              </a:pathLst>
            </a:custGeom>
            <a:solidFill>
              <a:schemeClr val="accent1"/>
            </a:solidFill>
            <a:ln w="0" cap="flat">
              <a:noFill/>
              <a:prstDash val="solid"/>
              <a:miter/>
            </a:ln>
          </p:spPr>
          <p:txBody>
            <a:bodyPr rtlCol="0" anchor="ctr"/>
            <a:lstStyle/>
            <a:p>
              <a:endParaRPr lang="es-ES"/>
            </a:p>
          </p:txBody>
        </p:sp>
        <p:sp>
          <p:nvSpPr>
            <p:cNvPr id="27" name="Forma libre: forma 26">
              <a:extLst>
                <a:ext uri="{FF2B5EF4-FFF2-40B4-BE49-F238E27FC236}">
                  <a16:creationId xmlns:a16="http://schemas.microsoft.com/office/drawing/2014/main" id="{C3EE44E6-DE3E-1CE9-F453-FA5242990AA2}"/>
                </a:ext>
              </a:extLst>
            </p:cNvPr>
            <p:cNvSpPr/>
            <p:nvPr/>
          </p:nvSpPr>
          <p:spPr>
            <a:xfrm rot="20520000">
              <a:off x="7253054" y="6433081"/>
              <a:ext cx="88625" cy="664868"/>
            </a:xfrm>
            <a:custGeom>
              <a:avLst/>
              <a:gdLst>
                <a:gd name="connsiteX0" fmla="*/ 0 w 47244"/>
                <a:gd name="connsiteY0" fmla="*/ 0 h 354425"/>
                <a:gd name="connsiteX1" fmla="*/ 47244 w 47244"/>
                <a:gd name="connsiteY1" fmla="*/ 0 h 354425"/>
                <a:gd name="connsiteX2" fmla="*/ 47244 w 47244"/>
                <a:gd name="connsiteY2" fmla="*/ 354425 h 354425"/>
                <a:gd name="connsiteX3" fmla="*/ 0 w 47244"/>
                <a:gd name="connsiteY3" fmla="*/ 354425 h 354425"/>
              </a:gdLst>
              <a:ahLst/>
              <a:cxnLst>
                <a:cxn ang="0">
                  <a:pos x="connsiteX0" y="connsiteY0"/>
                </a:cxn>
                <a:cxn ang="0">
                  <a:pos x="connsiteX1" y="connsiteY1"/>
                </a:cxn>
                <a:cxn ang="0">
                  <a:pos x="connsiteX2" y="connsiteY2"/>
                </a:cxn>
                <a:cxn ang="0">
                  <a:pos x="connsiteX3" y="connsiteY3"/>
                </a:cxn>
              </a:cxnLst>
              <a:rect l="l" t="t" r="r" b="b"/>
              <a:pathLst>
                <a:path w="47244" h="354425">
                  <a:moveTo>
                    <a:pt x="0" y="0"/>
                  </a:moveTo>
                  <a:lnTo>
                    <a:pt x="47244" y="0"/>
                  </a:lnTo>
                  <a:lnTo>
                    <a:pt x="47244" y="354425"/>
                  </a:lnTo>
                  <a:lnTo>
                    <a:pt x="0" y="354425"/>
                  </a:lnTo>
                  <a:close/>
                </a:path>
              </a:pathLst>
            </a:custGeom>
            <a:solidFill>
              <a:schemeClr val="accent5"/>
            </a:solidFill>
            <a:ln w="0" cap="flat">
              <a:noFill/>
              <a:prstDash val="solid"/>
              <a:miter/>
            </a:ln>
          </p:spPr>
          <p:txBody>
            <a:bodyPr rtlCol="0" anchor="ctr"/>
            <a:lstStyle/>
            <a:p>
              <a:endParaRPr lang="es-ES"/>
            </a:p>
          </p:txBody>
        </p:sp>
        <p:sp>
          <p:nvSpPr>
            <p:cNvPr id="28" name="Forma libre: forma 27">
              <a:extLst>
                <a:ext uri="{FF2B5EF4-FFF2-40B4-BE49-F238E27FC236}">
                  <a16:creationId xmlns:a16="http://schemas.microsoft.com/office/drawing/2014/main" id="{F6E5B3AC-99C1-C311-C4E5-F6CCAFCD69F3}"/>
                </a:ext>
              </a:extLst>
            </p:cNvPr>
            <p:cNvSpPr/>
            <p:nvPr/>
          </p:nvSpPr>
          <p:spPr>
            <a:xfrm>
              <a:off x="7429128" y="6697593"/>
              <a:ext cx="396668" cy="409713"/>
            </a:xfrm>
            <a:custGeom>
              <a:avLst/>
              <a:gdLst>
                <a:gd name="connsiteX0" fmla="*/ 52864 w 211454"/>
                <a:gd name="connsiteY0" fmla="*/ 0 h 218408"/>
                <a:gd name="connsiteX1" fmla="*/ 105727 w 211454"/>
                <a:gd name="connsiteY1" fmla="*/ 114776 h 218408"/>
                <a:gd name="connsiteX2" fmla="*/ 158401 w 211454"/>
                <a:gd name="connsiteY2" fmla="*/ 0 h 218408"/>
                <a:gd name="connsiteX3" fmla="*/ 211455 w 211454"/>
                <a:gd name="connsiteY3" fmla="*/ 0 h 218408"/>
                <a:gd name="connsiteX4" fmla="*/ 105346 w 211454"/>
                <a:gd name="connsiteY4" fmla="*/ 218408 h 218408"/>
                <a:gd name="connsiteX5" fmla="*/ 0 w 211454"/>
                <a:gd name="connsiteY5" fmla="*/ 0 h 218408"/>
                <a:gd name="connsiteX6" fmla="*/ 52864 w 211454"/>
                <a:gd name="connsiteY6" fmla="*/ 0 h 218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454" h="218408">
                  <a:moveTo>
                    <a:pt x="52864" y="0"/>
                  </a:moveTo>
                  <a:lnTo>
                    <a:pt x="105727" y="114776"/>
                  </a:lnTo>
                  <a:lnTo>
                    <a:pt x="158401" y="0"/>
                  </a:lnTo>
                  <a:lnTo>
                    <a:pt x="211455" y="0"/>
                  </a:lnTo>
                  <a:lnTo>
                    <a:pt x="105346" y="218408"/>
                  </a:lnTo>
                  <a:lnTo>
                    <a:pt x="0" y="0"/>
                  </a:lnTo>
                  <a:lnTo>
                    <a:pt x="52864" y="0"/>
                  </a:lnTo>
                  <a:close/>
                </a:path>
              </a:pathLst>
            </a:custGeom>
            <a:solidFill>
              <a:schemeClr val="accent2"/>
            </a:solidFill>
            <a:ln w="0" cap="flat">
              <a:noFill/>
              <a:prstDash val="solid"/>
              <a:miter/>
            </a:ln>
          </p:spPr>
          <p:txBody>
            <a:bodyPr rtlCol="0" anchor="ctr"/>
            <a:lstStyle/>
            <a:p>
              <a:endParaRPr lang="es-ES"/>
            </a:p>
          </p:txBody>
        </p:sp>
        <p:sp>
          <p:nvSpPr>
            <p:cNvPr id="29" name="Forma libre: forma 28">
              <a:extLst>
                <a:ext uri="{FF2B5EF4-FFF2-40B4-BE49-F238E27FC236}">
                  <a16:creationId xmlns:a16="http://schemas.microsoft.com/office/drawing/2014/main" id="{081DC6C2-416D-27C1-8678-C9B4F22B149A}"/>
                </a:ext>
              </a:extLst>
            </p:cNvPr>
            <p:cNvSpPr/>
            <p:nvPr/>
          </p:nvSpPr>
          <p:spPr>
            <a:xfrm>
              <a:off x="7829194" y="6702596"/>
              <a:ext cx="370940" cy="405067"/>
            </a:xfrm>
            <a:custGeom>
              <a:avLst/>
              <a:gdLst>
                <a:gd name="connsiteX0" fmla="*/ 195834 w 197739"/>
                <a:gd name="connsiteY0" fmla="*/ 118967 h 215931"/>
                <a:gd name="connsiteX1" fmla="*/ 49340 w 197739"/>
                <a:gd name="connsiteY1" fmla="*/ 118967 h 215931"/>
                <a:gd name="connsiteX2" fmla="*/ 65723 w 197739"/>
                <a:gd name="connsiteY2" fmla="*/ 159068 h 215931"/>
                <a:gd name="connsiteX3" fmla="*/ 102870 w 197739"/>
                <a:gd name="connsiteY3" fmla="*/ 173736 h 215931"/>
                <a:gd name="connsiteX4" fmla="*/ 132017 w 197739"/>
                <a:gd name="connsiteY4" fmla="*/ 165354 h 215931"/>
                <a:gd name="connsiteX5" fmla="*/ 157829 w 197739"/>
                <a:gd name="connsiteY5" fmla="*/ 134303 h 215931"/>
                <a:gd name="connsiteX6" fmla="*/ 197739 w 197739"/>
                <a:gd name="connsiteY6" fmla="*/ 156591 h 215931"/>
                <a:gd name="connsiteX7" fmla="*/ 178213 w 197739"/>
                <a:gd name="connsiteY7" fmla="*/ 183642 h 215931"/>
                <a:gd name="connsiteX8" fmla="*/ 156210 w 197739"/>
                <a:gd name="connsiteY8" fmla="*/ 202121 h 215931"/>
                <a:gd name="connsiteX9" fmla="*/ 130778 w 197739"/>
                <a:gd name="connsiteY9" fmla="*/ 212598 h 215931"/>
                <a:gd name="connsiteX10" fmla="*/ 101155 w 197739"/>
                <a:gd name="connsiteY10" fmla="*/ 215932 h 215931"/>
                <a:gd name="connsiteX11" fmla="*/ 27718 w 197739"/>
                <a:gd name="connsiteY11" fmla="*/ 186595 h 215931"/>
                <a:gd name="connsiteX12" fmla="*/ 0 w 197739"/>
                <a:gd name="connsiteY12" fmla="*/ 108109 h 215931"/>
                <a:gd name="connsiteX13" fmla="*/ 26860 w 197739"/>
                <a:gd name="connsiteY13" fmla="*/ 29623 h 215931"/>
                <a:gd name="connsiteX14" fmla="*/ 98584 w 197739"/>
                <a:gd name="connsiteY14" fmla="*/ 0 h 215931"/>
                <a:gd name="connsiteX15" fmla="*/ 169926 w 197739"/>
                <a:gd name="connsiteY15" fmla="*/ 28765 h 215931"/>
                <a:gd name="connsiteX16" fmla="*/ 195929 w 197739"/>
                <a:gd name="connsiteY16" fmla="*/ 107918 h 215931"/>
                <a:gd name="connsiteX17" fmla="*/ 195739 w 197739"/>
                <a:gd name="connsiteY17" fmla="*/ 119063 h 215931"/>
                <a:gd name="connsiteX18" fmla="*/ 147352 w 197739"/>
                <a:gd name="connsiteY18" fmla="*/ 80296 h 215931"/>
                <a:gd name="connsiteX19" fmla="*/ 99727 w 197739"/>
                <a:gd name="connsiteY19" fmla="*/ 42482 h 215931"/>
                <a:gd name="connsiteX20" fmla="*/ 83534 w 197739"/>
                <a:gd name="connsiteY20" fmla="*/ 45244 h 215931"/>
                <a:gd name="connsiteX21" fmla="*/ 69723 w 197739"/>
                <a:gd name="connsiteY21" fmla="*/ 52769 h 215931"/>
                <a:gd name="connsiteX22" fmla="*/ 59246 w 197739"/>
                <a:gd name="connsiteY22" fmla="*/ 64484 h 215931"/>
                <a:gd name="connsiteX23" fmla="*/ 52578 w 197739"/>
                <a:gd name="connsiteY23" fmla="*/ 80201 h 215931"/>
                <a:gd name="connsiteX24" fmla="*/ 147447 w 197739"/>
                <a:gd name="connsiteY24" fmla="*/ 80201 h 21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39" h="215931">
                  <a:moveTo>
                    <a:pt x="195834" y="118967"/>
                  </a:moveTo>
                  <a:lnTo>
                    <a:pt x="49340" y="118967"/>
                  </a:lnTo>
                  <a:cubicBezTo>
                    <a:pt x="50578" y="135731"/>
                    <a:pt x="56102" y="149162"/>
                    <a:pt x="65723" y="159068"/>
                  </a:cubicBezTo>
                  <a:cubicBezTo>
                    <a:pt x="75343" y="168878"/>
                    <a:pt x="87725" y="173736"/>
                    <a:pt x="102870" y="173736"/>
                  </a:cubicBezTo>
                  <a:cubicBezTo>
                    <a:pt x="114586" y="173736"/>
                    <a:pt x="124301" y="170974"/>
                    <a:pt x="132017" y="165354"/>
                  </a:cubicBezTo>
                  <a:cubicBezTo>
                    <a:pt x="139541" y="159734"/>
                    <a:pt x="148209" y="149447"/>
                    <a:pt x="157829" y="134303"/>
                  </a:cubicBezTo>
                  <a:lnTo>
                    <a:pt x="197739" y="156591"/>
                  </a:lnTo>
                  <a:cubicBezTo>
                    <a:pt x="191548" y="167069"/>
                    <a:pt x="185071" y="176117"/>
                    <a:pt x="178213" y="183642"/>
                  </a:cubicBezTo>
                  <a:cubicBezTo>
                    <a:pt x="171355" y="191072"/>
                    <a:pt x="164021" y="197168"/>
                    <a:pt x="156210" y="202121"/>
                  </a:cubicBezTo>
                  <a:cubicBezTo>
                    <a:pt x="148400" y="206883"/>
                    <a:pt x="139922" y="210407"/>
                    <a:pt x="130778" y="212598"/>
                  </a:cubicBezTo>
                  <a:cubicBezTo>
                    <a:pt x="121729" y="214789"/>
                    <a:pt x="111823" y="215932"/>
                    <a:pt x="101155" y="215932"/>
                  </a:cubicBezTo>
                  <a:cubicBezTo>
                    <a:pt x="70675" y="215932"/>
                    <a:pt x="46196" y="206121"/>
                    <a:pt x="27718" y="186595"/>
                  </a:cubicBezTo>
                  <a:cubicBezTo>
                    <a:pt x="9239" y="166878"/>
                    <a:pt x="0" y="140684"/>
                    <a:pt x="0" y="108109"/>
                  </a:cubicBezTo>
                  <a:cubicBezTo>
                    <a:pt x="0" y="75533"/>
                    <a:pt x="8954" y="49625"/>
                    <a:pt x="26860" y="29623"/>
                  </a:cubicBezTo>
                  <a:cubicBezTo>
                    <a:pt x="44863" y="9906"/>
                    <a:pt x="68866" y="0"/>
                    <a:pt x="98584" y="0"/>
                  </a:cubicBezTo>
                  <a:cubicBezTo>
                    <a:pt x="128302" y="0"/>
                    <a:pt x="152400" y="9620"/>
                    <a:pt x="169926" y="28765"/>
                  </a:cubicBezTo>
                  <a:cubicBezTo>
                    <a:pt x="187261" y="47815"/>
                    <a:pt x="195929" y="74200"/>
                    <a:pt x="195929" y="107918"/>
                  </a:cubicBezTo>
                  <a:lnTo>
                    <a:pt x="195739" y="119063"/>
                  </a:lnTo>
                  <a:close/>
                  <a:moveTo>
                    <a:pt x="147352" y="80296"/>
                  </a:moveTo>
                  <a:cubicBezTo>
                    <a:pt x="140779" y="55150"/>
                    <a:pt x="124873" y="42482"/>
                    <a:pt x="99727" y="42482"/>
                  </a:cubicBezTo>
                  <a:cubicBezTo>
                    <a:pt x="94012" y="42482"/>
                    <a:pt x="88582" y="43434"/>
                    <a:pt x="83534" y="45244"/>
                  </a:cubicBezTo>
                  <a:cubicBezTo>
                    <a:pt x="78486" y="46958"/>
                    <a:pt x="73914" y="49435"/>
                    <a:pt x="69723" y="52769"/>
                  </a:cubicBezTo>
                  <a:cubicBezTo>
                    <a:pt x="65627" y="56007"/>
                    <a:pt x="62198" y="59912"/>
                    <a:pt x="59246" y="64484"/>
                  </a:cubicBezTo>
                  <a:cubicBezTo>
                    <a:pt x="56293" y="69056"/>
                    <a:pt x="54102" y="74390"/>
                    <a:pt x="52578" y="80201"/>
                  </a:cubicBezTo>
                  <a:lnTo>
                    <a:pt x="147447" y="80201"/>
                  </a:lnTo>
                  <a:close/>
                </a:path>
              </a:pathLst>
            </a:custGeom>
            <a:solidFill>
              <a:schemeClr val="accent3"/>
            </a:solidFill>
            <a:ln w="0" cap="flat">
              <a:noFill/>
              <a:prstDash val="solid"/>
              <a:miter/>
            </a:ln>
          </p:spPr>
          <p:txBody>
            <a:bodyPr rtlCol="0" anchor="ctr"/>
            <a:lstStyle/>
            <a:p>
              <a:endParaRPr lang="es-ES" dirty="0"/>
            </a:p>
          </p:txBody>
        </p:sp>
      </p:grpSp>
      <p:sp>
        <p:nvSpPr>
          <p:cNvPr id="2" name="CuadroTexto 1">
            <a:extLst>
              <a:ext uri="{FF2B5EF4-FFF2-40B4-BE49-F238E27FC236}">
                <a16:creationId xmlns:a16="http://schemas.microsoft.com/office/drawing/2014/main" id="{555089E0-F697-786B-0239-A30E4EB22C1C}"/>
              </a:ext>
            </a:extLst>
          </p:cNvPr>
          <p:cNvSpPr txBox="1"/>
          <p:nvPr userDrawn="1"/>
        </p:nvSpPr>
        <p:spPr>
          <a:xfrm>
            <a:off x="9500839" y="355941"/>
            <a:ext cx="2014998" cy="246221"/>
          </a:xfrm>
          <a:prstGeom prst="rect">
            <a:avLst/>
          </a:prstGeom>
          <a:noFill/>
        </p:spPr>
        <p:txBody>
          <a:bodyPr wrap="square" rtlCol="0">
            <a:spAutoFit/>
          </a:bodyPr>
          <a:lstStyle/>
          <a:p>
            <a:pPr algn="r"/>
            <a:r>
              <a:rPr lang="es-ES" sz="1000" dirty="0">
                <a:solidFill>
                  <a:schemeClr val="accent1"/>
                </a:solidFill>
              </a:rPr>
              <a:t>CAMBIOS ESTRATÉGICOS</a:t>
            </a:r>
          </a:p>
        </p:txBody>
      </p:sp>
      <p:pic>
        <p:nvPicPr>
          <p:cNvPr id="3" name="Gráfico 2">
            <a:extLst>
              <a:ext uri="{FF2B5EF4-FFF2-40B4-BE49-F238E27FC236}">
                <a16:creationId xmlns:a16="http://schemas.microsoft.com/office/drawing/2014/main" id="{EF35BE00-D81D-C246-E185-44E7D84624A9}"/>
              </a:ext>
            </a:extLst>
          </p:cNvPr>
          <p:cNvPicPr>
            <a:picLocks noChangeAspect="1"/>
          </p:cNvPicPr>
          <p:nvPr userDrawn="1"/>
        </p:nvPicPr>
        <p:blipFill>
          <a:blip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69888" y="308086"/>
            <a:ext cx="274788" cy="274788"/>
          </a:xfrm>
          <a:prstGeom prst="rect">
            <a:avLst/>
          </a:prstGeom>
        </p:spPr>
      </p:pic>
      <p:grpSp>
        <p:nvGrpSpPr>
          <p:cNvPr id="5" name="Grupo 4">
            <a:extLst>
              <a:ext uri="{FF2B5EF4-FFF2-40B4-BE49-F238E27FC236}">
                <a16:creationId xmlns:a16="http://schemas.microsoft.com/office/drawing/2014/main" id="{BA80527E-4792-7E29-BD9F-54DCB0DFAB42}"/>
              </a:ext>
            </a:extLst>
          </p:cNvPr>
          <p:cNvGrpSpPr/>
          <p:nvPr userDrawn="1"/>
        </p:nvGrpSpPr>
        <p:grpSpPr>
          <a:xfrm>
            <a:off x="-193553" y="-891671"/>
            <a:ext cx="8335417" cy="2132503"/>
            <a:chOff x="-193553" y="-891671"/>
            <a:chExt cx="8335417" cy="2132503"/>
          </a:xfrm>
        </p:grpSpPr>
        <p:sp>
          <p:nvSpPr>
            <p:cNvPr id="6" name="Forma libre: forma 5">
              <a:extLst>
                <a:ext uri="{FF2B5EF4-FFF2-40B4-BE49-F238E27FC236}">
                  <a16:creationId xmlns:a16="http://schemas.microsoft.com/office/drawing/2014/main" id="{3FBCDC9B-5E2D-3AC5-2B5E-55AD3C3EFD89}"/>
                </a:ext>
              </a:extLst>
            </p:cNvPr>
            <p:cNvSpPr/>
            <p:nvPr/>
          </p:nvSpPr>
          <p:spPr>
            <a:xfrm rot="21072818">
              <a:off x="-50932" y="-614270"/>
              <a:ext cx="8192796" cy="1855102"/>
            </a:xfrm>
            <a:custGeom>
              <a:avLst/>
              <a:gdLst>
                <a:gd name="connsiteX0" fmla="*/ 8192796 w 8192796"/>
                <a:gd name="connsiteY0" fmla="*/ 1243709 h 1855102"/>
                <a:gd name="connsiteX1" fmla="*/ 8060201 w 8192796"/>
                <a:gd name="connsiteY1" fmla="*/ 1304899 h 1855102"/>
                <a:gd name="connsiteX2" fmla="*/ 5024689 w 8192796"/>
                <a:gd name="connsiteY2" fmla="*/ 1854746 h 1855102"/>
                <a:gd name="connsiteX3" fmla="*/ 2166085 w 8192796"/>
                <a:gd name="connsiteY3" fmla="*/ 1040955 h 1855102"/>
                <a:gd name="connsiteX4" fmla="*/ 176051 w 8192796"/>
                <a:gd name="connsiteY4" fmla="*/ 888223 h 1855102"/>
                <a:gd name="connsiteX5" fmla="*/ 41087 w 8192796"/>
                <a:gd name="connsiteY5" fmla="*/ 930020 h 1855102"/>
                <a:gd name="connsiteX6" fmla="*/ 0 w 8192796"/>
                <a:gd name="connsiteY6" fmla="*/ 946272 h 1855102"/>
                <a:gd name="connsiteX7" fmla="*/ 146261 w 8192796"/>
                <a:gd name="connsiteY7" fmla="*/ 0 h 1855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2796" h="1855102">
                  <a:moveTo>
                    <a:pt x="8192796" y="1243709"/>
                  </a:moveTo>
                  <a:lnTo>
                    <a:pt x="8060201" y="1304899"/>
                  </a:lnTo>
                  <a:cubicBezTo>
                    <a:pt x="7032679" y="1741470"/>
                    <a:pt x="5899207" y="1862633"/>
                    <a:pt x="5024689" y="1854746"/>
                  </a:cubicBezTo>
                  <a:cubicBezTo>
                    <a:pt x="3625462" y="1842131"/>
                    <a:pt x="2865540" y="1409833"/>
                    <a:pt x="2166085" y="1040955"/>
                  </a:cubicBezTo>
                  <a:cubicBezTo>
                    <a:pt x="1466629" y="672074"/>
                    <a:pt x="853605" y="715591"/>
                    <a:pt x="176051" y="888223"/>
                  </a:cubicBezTo>
                  <a:cubicBezTo>
                    <a:pt x="133704" y="899013"/>
                    <a:pt x="88544" y="913096"/>
                    <a:pt x="41087" y="930020"/>
                  </a:cubicBezTo>
                  <a:lnTo>
                    <a:pt x="0" y="946272"/>
                  </a:lnTo>
                  <a:lnTo>
                    <a:pt x="146261" y="0"/>
                  </a:lnTo>
                  <a:close/>
                </a:path>
              </a:pathLst>
            </a:custGeom>
            <a:gradFill>
              <a:gsLst>
                <a:gs pos="71000">
                  <a:srgbClr val="70C8CA">
                    <a:alpha val="88000"/>
                  </a:srgbClr>
                </a:gs>
                <a:gs pos="100000">
                  <a:schemeClr val="accent3">
                    <a:alpha val="78000"/>
                  </a:schemeClr>
                </a:gs>
                <a:gs pos="0">
                  <a:schemeClr val="accent3">
                    <a:lumMod val="20000"/>
                    <a:lumOff val="80000"/>
                    <a:alpha val="0"/>
                  </a:schemeClr>
                </a:gs>
              </a:gsLst>
              <a:lin ang="0" scaled="1"/>
            </a:gradFill>
            <a:ln w="0" cap="flat">
              <a:noFill/>
              <a:prstDash val="solid"/>
              <a:miter/>
            </a:ln>
          </p:spPr>
          <p:txBody>
            <a:bodyPr wrap="square" rtlCol="0" anchor="ctr">
              <a:noAutofit/>
            </a:bodyPr>
            <a:lstStyle/>
            <a:p>
              <a:endParaRPr lang="es-ES"/>
            </a:p>
          </p:txBody>
        </p:sp>
        <p:sp>
          <p:nvSpPr>
            <p:cNvPr id="7" name="Forma libre: forma 6">
              <a:extLst>
                <a:ext uri="{FF2B5EF4-FFF2-40B4-BE49-F238E27FC236}">
                  <a16:creationId xmlns:a16="http://schemas.microsoft.com/office/drawing/2014/main" id="{4E804AE7-6DE4-C6F8-09F9-05F464475D0E}"/>
                </a:ext>
              </a:extLst>
            </p:cNvPr>
            <p:cNvSpPr/>
            <p:nvPr/>
          </p:nvSpPr>
          <p:spPr>
            <a:xfrm rot="20700000">
              <a:off x="-193553" y="-891671"/>
              <a:ext cx="7316526" cy="2080380"/>
            </a:xfrm>
            <a:custGeom>
              <a:avLst/>
              <a:gdLst>
                <a:gd name="connsiteX0" fmla="*/ 7316526 w 7316526"/>
                <a:gd name="connsiteY0" fmla="*/ 1866661 h 2080380"/>
                <a:gd name="connsiteX1" fmla="*/ 7104404 w 7316526"/>
                <a:gd name="connsiteY1" fmla="*/ 1914592 h 2080380"/>
                <a:gd name="connsiteX2" fmla="*/ 5329421 w 7316526"/>
                <a:gd name="connsiteY2" fmla="*/ 2080024 h 2080380"/>
                <a:gd name="connsiteX3" fmla="*/ 2470817 w 7316526"/>
                <a:gd name="connsiteY3" fmla="*/ 1266232 h 2080380"/>
                <a:gd name="connsiteX4" fmla="*/ 480783 w 7316526"/>
                <a:gd name="connsiteY4" fmla="*/ 1113500 h 2080380"/>
                <a:gd name="connsiteX5" fmla="*/ 37663 w 7316526"/>
                <a:gd name="connsiteY5" fmla="*/ 1287288 h 2080380"/>
                <a:gd name="connsiteX6" fmla="*/ 0 w 7316526"/>
                <a:gd name="connsiteY6" fmla="*/ 1306403 h 2080380"/>
                <a:gd name="connsiteX7" fmla="*/ 350050 w 7316526"/>
                <a:gd name="connsiteY7" fmla="*/ 0 h 2080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16526" h="2080380">
                  <a:moveTo>
                    <a:pt x="7316526" y="1866661"/>
                  </a:moveTo>
                  <a:lnTo>
                    <a:pt x="7104404" y="1914592"/>
                  </a:lnTo>
                  <a:cubicBezTo>
                    <a:pt x="6472066" y="2043030"/>
                    <a:pt x="5854132" y="2084755"/>
                    <a:pt x="5329421" y="2080024"/>
                  </a:cubicBezTo>
                  <a:cubicBezTo>
                    <a:pt x="3930194" y="2067408"/>
                    <a:pt x="3170272" y="1635109"/>
                    <a:pt x="2470817" y="1266232"/>
                  </a:cubicBezTo>
                  <a:cubicBezTo>
                    <a:pt x="1771362" y="897351"/>
                    <a:pt x="1158337" y="940868"/>
                    <a:pt x="480783" y="1113500"/>
                  </a:cubicBezTo>
                  <a:cubicBezTo>
                    <a:pt x="353742" y="1145869"/>
                    <a:pt x="201381" y="1207883"/>
                    <a:pt x="37663" y="1287288"/>
                  </a:cubicBezTo>
                  <a:lnTo>
                    <a:pt x="0" y="1306403"/>
                  </a:lnTo>
                  <a:lnTo>
                    <a:pt x="350050" y="0"/>
                  </a:lnTo>
                  <a:close/>
                </a:path>
              </a:pathLst>
            </a:custGeom>
            <a:gradFill>
              <a:gsLst>
                <a:gs pos="32000">
                  <a:schemeClr val="accent5"/>
                </a:gs>
                <a:gs pos="74000">
                  <a:schemeClr val="accent3"/>
                </a:gs>
                <a:gs pos="0">
                  <a:schemeClr val="accent3">
                    <a:lumMod val="20000"/>
                    <a:lumOff val="80000"/>
                    <a:alpha val="0"/>
                  </a:schemeClr>
                </a:gs>
              </a:gsLst>
              <a:lin ang="0" scaled="1"/>
            </a:gradFill>
            <a:ln w="0" cap="flat">
              <a:noFill/>
              <a:prstDash val="solid"/>
              <a:miter/>
            </a:ln>
          </p:spPr>
          <p:txBody>
            <a:bodyPr wrap="square" rtlCol="0" anchor="ctr">
              <a:noAutofit/>
            </a:bodyPr>
            <a:lstStyle/>
            <a:p>
              <a:endParaRPr lang="es-ES"/>
            </a:p>
          </p:txBody>
        </p:sp>
        <p:sp>
          <p:nvSpPr>
            <p:cNvPr id="9" name="Forma libre: forma 8">
              <a:extLst>
                <a:ext uri="{FF2B5EF4-FFF2-40B4-BE49-F238E27FC236}">
                  <a16:creationId xmlns:a16="http://schemas.microsoft.com/office/drawing/2014/main" id="{84109E85-C1B3-F4FE-FDA2-A348AE393EFA}"/>
                </a:ext>
              </a:extLst>
            </p:cNvPr>
            <p:cNvSpPr/>
            <p:nvPr/>
          </p:nvSpPr>
          <p:spPr>
            <a:xfrm rot="20700000">
              <a:off x="-89446" y="-648584"/>
              <a:ext cx="6814005" cy="1586804"/>
            </a:xfrm>
            <a:custGeom>
              <a:avLst/>
              <a:gdLst>
                <a:gd name="connsiteX0" fmla="*/ 6814005 w 6814005"/>
                <a:gd name="connsiteY0" fmla="*/ 1556379 h 1586804"/>
                <a:gd name="connsiteX1" fmla="*/ 6632405 w 6814005"/>
                <a:gd name="connsiteY1" fmla="*/ 1569107 h 1586804"/>
                <a:gd name="connsiteX2" fmla="*/ 5935910 w 6814005"/>
                <a:gd name="connsiteY2" fmla="*/ 1586428 h 1586804"/>
                <a:gd name="connsiteX3" fmla="*/ 2752705 w 6814005"/>
                <a:gd name="connsiteY3" fmla="*/ 726890 h 1586804"/>
                <a:gd name="connsiteX4" fmla="*/ 536699 w 6814005"/>
                <a:gd name="connsiteY4" fmla="*/ 565572 h 1586804"/>
                <a:gd name="connsiteX5" fmla="*/ 5278 w 6814005"/>
                <a:gd name="connsiteY5" fmla="*/ 688590 h 1586804"/>
                <a:gd name="connsiteX6" fmla="*/ 0 w 6814005"/>
                <a:gd name="connsiteY6" fmla="*/ 690453 h 1586804"/>
                <a:gd name="connsiteX7" fmla="*/ 80337 w 6814005"/>
                <a:gd name="connsiteY7" fmla="*/ 390634 h 1586804"/>
                <a:gd name="connsiteX8" fmla="*/ 120408 w 6814005"/>
                <a:gd name="connsiteY8" fmla="*/ 377806 h 1586804"/>
                <a:gd name="connsiteX9" fmla="*/ 785986 w 6814005"/>
                <a:gd name="connsiteY9" fmla="*/ 104659 h 1586804"/>
                <a:gd name="connsiteX10" fmla="*/ 1005518 w 6814005"/>
                <a:gd name="connsiteY10" fmla="*/ 0 h 1586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14005" h="1586804">
                  <a:moveTo>
                    <a:pt x="6814005" y="1556379"/>
                  </a:moveTo>
                  <a:lnTo>
                    <a:pt x="6632405" y="1569107"/>
                  </a:lnTo>
                  <a:cubicBezTo>
                    <a:pt x="6388728" y="1583276"/>
                    <a:pt x="6155020" y="1588302"/>
                    <a:pt x="5935910" y="1586428"/>
                  </a:cubicBezTo>
                  <a:cubicBezTo>
                    <a:pt x="4377797" y="1573101"/>
                    <a:pt x="3531584" y="1116502"/>
                    <a:pt x="2752705" y="726890"/>
                  </a:cubicBezTo>
                  <a:cubicBezTo>
                    <a:pt x="1973827" y="337272"/>
                    <a:pt x="1530555" y="431258"/>
                    <a:pt x="536699" y="565572"/>
                  </a:cubicBezTo>
                  <a:cubicBezTo>
                    <a:pt x="350352" y="590756"/>
                    <a:pt x="172031" y="634359"/>
                    <a:pt x="5278" y="688590"/>
                  </a:cubicBezTo>
                  <a:lnTo>
                    <a:pt x="0" y="690453"/>
                  </a:lnTo>
                  <a:lnTo>
                    <a:pt x="80337" y="390634"/>
                  </a:lnTo>
                  <a:lnTo>
                    <a:pt x="120408" y="377806"/>
                  </a:lnTo>
                  <a:cubicBezTo>
                    <a:pt x="357141" y="295709"/>
                    <a:pt x="576375" y="201585"/>
                    <a:pt x="785986" y="104659"/>
                  </a:cubicBezTo>
                  <a:lnTo>
                    <a:pt x="1005518" y="0"/>
                  </a:lnTo>
                  <a:close/>
                </a:path>
              </a:pathLst>
            </a:custGeom>
            <a:gradFill flip="none" rotWithShape="1">
              <a:gsLst>
                <a:gs pos="100000">
                  <a:schemeClr val="bg1">
                    <a:alpha val="0"/>
                  </a:schemeClr>
                </a:gs>
                <a:gs pos="46000">
                  <a:schemeClr val="tx2">
                    <a:alpha val="20000"/>
                  </a:schemeClr>
                </a:gs>
                <a:gs pos="1000">
                  <a:schemeClr val="accent3">
                    <a:lumMod val="20000"/>
                    <a:lumOff val="80000"/>
                    <a:alpha val="0"/>
                  </a:schemeClr>
                </a:gs>
              </a:gsLst>
              <a:lin ang="0" scaled="1"/>
              <a:tileRect/>
            </a:gradFill>
            <a:ln w="0" cap="flat">
              <a:noFill/>
              <a:prstDash val="solid"/>
              <a:miter/>
            </a:ln>
          </p:spPr>
          <p:txBody>
            <a:bodyPr wrap="square" rtlCol="0" anchor="ctr">
              <a:noAutofit/>
            </a:bodyPr>
            <a:lstStyle/>
            <a:p>
              <a:endParaRPr lang="es-ES"/>
            </a:p>
          </p:txBody>
        </p:sp>
      </p:grpSp>
    </p:spTree>
    <p:extLst>
      <p:ext uri="{BB962C8B-B14F-4D97-AF65-F5344CB8AC3E}">
        <p14:creationId xmlns:p14="http://schemas.microsoft.com/office/powerpoint/2010/main" val="19097163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OQUE 1">
    <p:spTree>
      <p:nvGrpSpPr>
        <p:cNvPr id="1" name=""/>
        <p:cNvGrpSpPr/>
        <p:nvPr/>
      </p:nvGrpSpPr>
      <p:grpSpPr>
        <a:xfrm>
          <a:off x="0" y="0"/>
          <a:ext cx="0" cy="0"/>
          <a:chOff x="0" y="0"/>
          <a:chExt cx="0" cy="0"/>
        </a:xfrm>
      </p:grpSpPr>
      <p:sp>
        <p:nvSpPr>
          <p:cNvPr id="31" name="Forma libre: forma 30">
            <a:extLst>
              <a:ext uri="{FF2B5EF4-FFF2-40B4-BE49-F238E27FC236}">
                <a16:creationId xmlns:a16="http://schemas.microsoft.com/office/drawing/2014/main" id="{F29951C3-DDCE-04F7-DC76-462C5951E859}"/>
              </a:ext>
            </a:extLst>
          </p:cNvPr>
          <p:cNvSpPr/>
          <p:nvPr userDrawn="1"/>
        </p:nvSpPr>
        <p:spPr>
          <a:xfrm rot="20700000">
            <a:off x="7205357" y="6520569"/>
            <a:ext cx="5307954" cy="1978980"/>
          </a:xfrm>
          <a:custGeom>
            <a:avLst/>
            <a:gdLst>
              <a:gd name="connsiteX0" fmla="*/ 594699 w 5307954"/>
              <a:gd name="connsiteY0" fmla="*/ 1238343 h 1978980"/>
              <a:gd name="connsiteX1" fmla="*/ 417528 w 5307954"/>
              <a:gd name="connsiteY1" fmla="*/ 1899552 h 1978980"/>
              <a:gd name="connsiteX2" fmla="*/ 393721 w 5307954"/>
              <a:gd name="connsiteY2" fmla="*/ 1917349 h 1978980"/>
              <a:gd name="connsiteX3" fmla="*/ 316520 w 5307954"/>
              <a:gd name="connsiteY3" fmla="*/ 1978980 h 1978980"/>
              <a:gd name="connsiteX4" fmla="*/ 0 w 5307954"/>
              <a:gd name="connsiteY4" fmla="*/ 1246124 h 1978980"/>
              <a:gd name="connsiteX5" fmla="*/ 126925 w 5307954"/>
              <a:gd name="connsiteY5" fmla="*/ 1245382 h 1978980"/>
              <a:gd name="connsiteX6" fmla="*/ 575933 w 5307954"/>
              <a:gd name="connsiteY6" fmla="*/ 1239601 h 1978980"/>
              <a:gd name="connsiteX7" fmla="*/ 5307954 w 5307954"/>
              <a:gd name="connsiteY7" fmla="*/ 97440 h 1978980"/>
              <a:gd name="connsiteX8" fmla="*/ 5075924 w 5307954"/>
              <a:gd name="connsiteY8" fmla="*/ 963387 h 1978980"/>
              <a:gd name="connsiteX9" fmla="*/ 2998542 w 5307954"/>
              <a:gd name="connsiteY9" fmla="*/ 406754 h 1978980"/>
              <a:gd name="connsiteX10" fmla="*/ 3131013 w 5307954"/>
              <a:gd name="connsiteY10" fmla="*/ 344724 h 1978980"/>
              <a:gd name="connsiteX11" fmla="*/ 4882838 w 5307954"/>
              <a:gd name="connsiteY11" fmla="*/ 18278 h 1978980"/>
              <a:gd name="connsiteX12" fmla="*/ 5155855 w 5307954"/>
              <a:gd name="connsiteY12" fmla="*/ 61460 h 197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07954" h="1978980">
                <a:moveTo>
                  <a:pt x="594699" y="1238343"/>
                </a:moveTo>
                <a:lnTo>
                  <a:pt x="417528" y="1899552"/>
                </a:lnTo>
                <a:lnTo>
                  <a:pt x="393721" y="1917349"/>
                </a:lnTo>
                <a:cubicBezTo>
                  <a:pt x="343434" y="1955839"/>
                  <a:pt x="316520" y="1978980"/>
                  <a:pt x="316520" y="1978980"/>
                </a:cubicBezTo>
                <a:lnTo>
                  <a:pt x="0" y="1246124"/>
                </a:lnTo>
                <a:lnTo>
                  <a:pt x="126925" y="1245382"/>
                </a:lnTo>
                <a:cubicBezTo>
                  <a:pt x="311383" y="1242242"/>
                  <a:pt x="445405" y="1245089"/>
                  <a:pt x="575933" y="1239601"/>
                </a:cubicBezTo>
                <a:close/>
                <a:moveTo>
                  <a:pt x="5307954" y="97440"/>
                </a:moveTo>
                <a:lnTo>
                  <a:pt x="5075924" y="963387"/>
                </a:lnTo>
                <a:lnTo>
                  <a:pt x="2998542" y="406754"/>
                </a:lnTo>
                <a:lnTo>
                  <a:pt x="3131013" y="344724"/>
                </a:lnTo>
                <a:cubicBezTo>
                  <a:pt x="3658898" y="110059"/>
                  <a:pt x="4193048" y="-57068"/>
                  <a:pt x="4882838" y="18278"/>
                </a:cubicBezTo>
                <a:cubicBezTo>
                  <a:pt x="4969063" y="27697"/>
                  <a:pt x="5060328" y="42291"/>
                  <a:pt x="5155855" y="61460"/>
                </a:cubicBezTo>
                <a:close/>
              </a:path>
            </a:pathLst>
          </a:custGeom>
          <a:gradFill flip="none" rotWithShape="1">
            <a:gsLst>
              <a:gs pos="96000">
                <a:schemeClr val="accent4">
                  <a:lumMod val="20000"/>
                  <a:lumOff val="80000"/>
                  <a:alpha val="12000"/>
                </a:schemeClr>
              </a:gs>
              <a:gs pos="55000">
                <a:schemeClr val="tx2">
                  <a:alpha val="20000"/>
                </a:schemeClr>
              </a:gs>
              <a:gs pos="1000">
                <a:schemeClr val="accent3">
                  <a:lumMod val="20000"/>
                  <a:lumOff val="80000"/>
                  <a:alpha val="0"/>
                </a:schemeClr>
              </a:gs>
            </a:gsLst>
            <a:lin ang="0" scaled="1"/>
            <a:tileRect/>
          </a:gradFill>
          <a:ln w="0" cap="flat">
            <a:noFill/>
            <a:prstDash val="solid"/>
            <a:miter/>
          </a:ln>
        </p:spPr>
        <p:txBody>
          <a:bodyPr wrap="square" rtlCol="0" anchor="ctr">
            <a:noAutofit/>
          </a:bodyPr>
          <a:lstStyle/>
          <a:p>
            <a:endParaRPr lang="es-ES"/>
          </a:p>
        </p:txBody>
      </p:sp>
      <p:grpSp>
        <p:nvGrpSpPr>
          <p:cNvPr id="18" name="Grupo 17">
            <a:extLst>
              <a:ext uri="{FF2B5EF4-FFF2-40B4-BE49-F238E27FC236}">
                <a16:creationId xmlns:a16="http://schemas.microsoft.com/office/drawing/2014/main" id="{82C78DFD-BBF6-0329-D738-1E2D9507E597}"/>
              </a:ext>
            </a:extLst>
          </p:cNvPr>
          <p:cNvGrpSpPr/>
          <p:nvPr userDrawn="1"/>
        </p:nvGrpSpPr>
        <p:grpSpPr>
          <a:xfrm>
            <a:off x="-193553" y="-891671"/>
            <a:ext cx="8335417" cy="2132503"/>
            <a:chOff x="-193553" y="-891671"/>
            <a:chExt cx="8335417" cy="2132503"/>
          </a:xfrm>
        </p:grpSpPr>
        <p:sp>
          <p:nvSpPr>
            <p:cNvPr id="17" name="Forma libre: forma 16">
              <a:extLst>
                <a:ext uri="{FF2B5EF4-FFF2-40B4-BE49-F238E27FC236}">
                  <a16:creationId xmlns:a16="http://schemas.microsoft.com/office/drawing/2014/main" id="{8282C2A4-FF1D-14CE-8718-FC3B458AB8E8}"/>
                </a:ext>
              </a:extLst>
            </p:cNvPr>
            <p:cNvSpPr/>
            <p:nvPr/>
          </p:nvSpPr>
          <p:spPr>
            <a:xfrm rot="21072818">
              <a:off x="-50932" y="-614270"/>
              <a:ext cx="8192796" cy="1855102"/>
            </a:xfrm>
            <a:custGeom>
              <a:avLst/>
              <a:gdLst>
                <a:gd name="connsiteX0" fmla="*/ 8192796 w 8192796"/>
                <a:gd name="connsiteY0" fmla="*/ 1243709 h 1855102"/>
                <a:gd name="connsiteX1" fmla="*/ 8060201 w 8192796"/>
                <a:gd name="connsiteY1" fmla="*/ 1304899 h 1855102"/>
                <a:gd name="connsiteX2" fmla="*/ 5024689 w 8192796"/>
                <a:gd name="connsiteY2" fmla="*/ 1854746 h 1855102"/>
                <a:gd name="connsiteX3" fmla="*/ 2166085 w 8192796"/>
                <a:gd name="connsiteY3" fmla="*/ 1040955 h 1855102"/>
                <a:gd name="connsiteX4" fmla="*/ 176051 w 8192796"/>
                <a:gd name="connsiteY4" fmla="*/ 888223 h 1855102"/>
                <a:gd name="connsiteX5" fmla="*/ 41087 w 8192796"/>
                <a:gd name="connsiteY5" fmla="*/ 930020 h 1855102"/>
                <a:gd name="connsiteX6" fmla="*/ 0 w 8192796"/>
                <a:gd name="connsiteY6" fmla="*/ 946272 h 1855102"/>
                <a:gd name="connsiteX7" fmla="*/ 146261 w 8192796"/>
                <a:gd name="connsiteY7" fmla="*/ 0 h 1855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2796" h="1855102">
                  <a:moveTo>
                    <a:pt x="8192796" y="1243709"/>
                  </a:moveTo>
                  <a:lnTo>
                    <a:pt x="8060201" y="1304899"/>
                  </a:lnTo>
                  <a:cubicBezTo>
                    <a:pt x="7032679" y="1741470"/>
                    <a:pt x="5899207" y="1862633"/>
                    <a:pt x="5024689" y="1854746"/>
                  </a:cubicBezTo>
                  <a:cubicBezTo>
                    <a:pt x="3625462" y="1842131"/>
                    <a:pt x="2865540" y="1409833"/>
                    <a:pt x="2166085" y="1040955"/>
                  </a:cubicBezTo>
                  <a:cubicBezTo>
                    <a:pt x="1466629" y="672074"/>
                    <a:pt x="853605" y="715591"/>
                    <a:pt x="176051" y="888223"/>
                  </a:cubicBezTo>
                  <a:cubicBezTo>
                    <a:pt x="133704" y="899013"/>
                    <a:pt x="88544" y="913096"/>
                    <a:pt x="41087" y="930020"/>
                  </a:cubicBezTo>
                  <a:lnTo>
                    <a:pt x="0" y="946272"/>
                  </a:lnTo>
                  <a:lnTo>
                    <a:pt x="146261" y="0"/>
                  </a:lnTo>
                  <a:close/>
                </a:path>
              </a:pathLst>
            </a:custGeom>
            <a:gradFill>
              <a:gsLst>
                <a:gs pos="43160">
                  <a:srgbClr val="5895C8">
                    <a:alpha val="46000"/>
                  </a:srgbClr>
                </a:gs>
                <a:gs pos="72000">
                  <a:srgbClr val="1B67A5">
                    <a:alpha val="10000"/>
                  </a:srgbClr>
                </a:gs>
                <a:gs pos="100000">
                  <a:schemeClr val="accent3">
                    <a:alpha val="78000"/>
                  </a:schemeClr>
                </a:gs>
                <a:gs pos="0">
                  <a:schemeClr val="accent3">
                    <a:lumMod val="20000"/>
                    <a:lumOff val="80000"/>
                    <a:alpha val="0"/>
                  </a:schemeClr>
                </a:gs>
              </a:gsLst>
              <a:lin ang="0" scaled="1"/>
            </a:gradFill>
            <a:ln w="0" cap="flat">
              <a:noFill/>
              <a:prstDash val="solid"/>
              <a:miter/>
            </a:ln>
          </p:spPr>
          <p:txBody>
            <a:bodyPr wrap="square" rtlCol="0" anchor="ctr">
              <a:noAutofit/>
            </a:bodyPr>
            <a:lstStyle/>
            <a:p>
              <a:endParaRPr lang="es-ES"/>
            </a:p>
          </p:txBody>
        </p:sp>
        <p:sp>
          <p:nvSpPr>
            <p:cNvPr id="15" name="Forma libre: forma 14">
              <a:extLst>
                <a:ext uri="{FF2B5EF4-FFF2-40B4-BE49-F238E27FC236}">
                  <a16:creationId xmlns:a16="http://schemas.microsoft.com/office/drawing/2014/main" id="{B388581D-CDB0-55C0-29EF-431B3F4F43C8}"/>
                </a:ext>
              </a:extLst>
            </p:cNvPr>
            <p:cNvSpPr/>
            <p:nvPr/>
          </p:nvSpPr>
          <p:spPr>
            <a:xfrm rot="20700000">
              <a:off x="-193553" y="-891671"/>
              <a:ext cx="7316526" cy="2080380"/>
            </a:xfrm>
            <a:custGeom>
              <a:avLst/>
              <a:gdLst>
                <a:gd name="connsiteX0" fmla="*/ 7316526 w 7316526"/>
                <a:gd name="connsiteY0" fmla="*/ 1866661 h 2080380"/>
                <a:gd name="connsiteX1" fmla="*/ 7104404 w 7316526"/>
                <a:gd name="connsiteY1" fmla="*/ 1914592 h 2080380"/>
                <a:gd name="connsiteX2" fmla="*/ 5329421 w 7316526"/>
                <a:gd name="connsiteY2" fmla="*/ 2080024 h 2080380"/>
                <a:gd name="connsiteX3" fmla="*/ 2470817 w 7316526"/>
                <a:gd name="connsiteY3" fmla="*/ 1266232 h 2080380"/>
                <a:gd name="connsiteX4" fmla="*/ 480783 w 7316526"/>
                <a:gd name="connsiteY4" fmla="*/ 1113500 h 2080380"/>
                <a:gd name="connsiteX5" fmla="*/ 37663 w 7316526"/>
                <a:gd name="connsiteY5" fmla="*/ 1287288 h 2080380"/>
                <a:gd name="connsiteX6" fmla="*/ 0 w 7316526"/>
                <a:gd name="connsiteY6" fmla="*/ 1306403 h 2080380"/>
                <a:gd name="connsiteX7" fmla="*/ 350050 w 7316526"/>
                <a:gd name="connsiteY7" fmla="*/ 0 h 2080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16526" h="2080380">
                  <a:moveTo>
                    <a:pt x="7316526" y="1866661"/>
                  </a:moveTo>
                  <a:lnTo>
                    <a:pt x="7104404" y="1914592"/>
                  </a:lnTo>
                  <a:cubicBezTo>
                    <a:pt x="6472066" y="2043030"/>
                    <a:pt x="5854132" y="2084755"/>
                    <a:pt x="5329421" y="2080024"/>
                  </a:cubicBezTo>
                  <a:cubicBezTo>
                    <a:pt x="3930194" y="2067408"/>
                    <a:pt x="3170272" y="1635109"/>
                    <a:pt x="2470817" y="1266232"/>
                  </a:cubicBezTo>
                  <a:cubicBezTo>
                    <a:pt x="1771362" y="897351"/>
                    <a:pt x="1158337" y="940868"/>
                    <a:pt x="480783" y="1113500"/>
                  </a:cubicBezTo>
                  <a:cubicBezTo>
                    <a:pt x="353742" y="1145869"/>
                    <a:pt x="201381" y="1207883"/>
                    <a:pt x="37663" y="1287288"/>
                  </a:cubicBezTo>
                  <a:lnTo>
                    <a:pt x="0" y="1306403"/>
                  </a:lnTo>
                  <a:lnTo>
                    <a:pt x="350050" y="0"/>
                  </a:lnTo>
                  <a:close/>
                </a:path>
              </a:pathLst>
            </a:custGeom>
            <a:gradFill>
              <a:gsLst>
                <a:gs pos="32000">
                  <a:schemeClr val="accent2">
                    <a:alpha val="67000"/>
                  </a:schemeClr>
                </a:gs>
                <a:gs pos="74000">
                  <a:schemeClr val="accent3"/>
                </a:gs>
                <a:gs pos="0">
                  <a:schemeClr val="accent3">
                    <a:lumMod val="20000"/>
                    <a:lumOff val="80000"/>
                    <a:alpha val="0"/>
                  </a:schemeClr>
                </a:gs>
              </a:gsLst>
              <a:lin ang="0" scaled="1"/>
            </a:gradFill>
            <a:ln w="0" cap="flat">
              <a:noFill/>
              <a:prstDash val="solid"/>
              <a:miter/>
            </a:ln>
          </p:spPr>
          <p:txBody>
            <a:bodyPr wrap="square" rtlCol="0" anchor="ctr">
              <a:noAutofit/>
            </a:bodyPr>
            <a:lstStyle/>
            <a:p>
              <a:endParaRPr lang="es-ES"/>
            </a:p>
          </p:txBody>
        </p:sp>
        <p:sp>
          <p:nvSpPr>
            <p:cNvPr id="13" name="Forma libre: forma 12">
              <a:extLst>
                <a:ext uri="{FF2B5EF4-FFF2-40B4-BE49-F238E27FC236}">
                  <a16:creationId xmlns:a16="http://schemas.microsoft.com/office/drawing/2014/main" id="{07AB7D81-B24F-DEE3-250C-5443825BEA76}"/>
                </a:ext>
              </a:extLst>
            </p:cNvPr>
            <p:cNvSpPr/>
            <p:nvPr/>
          </p:nvSpPr>
          <p:spPr>
            <a:xfrm rot="20700000">
              <a:off x="-89446" y="-648584"/>
              <a:ext cx="6814005" cy="1586804"/>
            </a:xfrm>
            <a:custGeom>
              <a:avLst/>
              <a:gdLst>
                <a:gd name="connsiteX0" fmla="*/ 6814005 w 6814005"/>
                <a:gd name="connsiteY0" fmla="*/ 1556379 h 1586804"/>
                <a:gd name="connsiteX1" fmla="*/ 6632405 w 6814005"/>
                <a:gd name="connsiteY1" fmla="*/ 1569107 h 1586804"/>
                <a:gd name="connsiteX2" fmla="*/ 5935910 w 6814005"/>
                <a:gd name="connsiteY2" fmla="*/ 1586428 h 1586804"/>
                <a:gd name="connsiteX3" fmla="*/ 2752705 w 6814005"/>
                <a:gd name="connsiteY3" fmla="*/ 726890 h 1586804"/>
                <a:gd name="connsiteX4" fmla="*/ 536699 w 6814005"/>
                <a:gd name="connsiteY4" fmla="*/ 565572 h 1586804"/>
                <a:gd name="connsiteX5" fmla="*/ 5278 w 6814005"/>
                <a:gd name="connsiteY5" fmla="*/ 688590 h 1586804"/>
                <a:gd name="connsiteX6" fmla="*/ 0 w 6814005"/>
                <a:gd name="connsiteY6" fmla="*/ 690453 h 1586804"/>
                <a:gd name="connsiteX7" fmla="*/ 80337 w 6814005"/>
                <a:gd name="connsiteY7" fmla="*/ 390634 h 1586804"/>
                <a:gd name="connsiteX8" fmla="*/ 120408 w 6814005"/>
                <a:gd name="connsiteY8" fmla="*/ 377806 h 1586804"/>
                <a:gd name="connsiteX9" fmla="*/ 785986 w 6814005"/>
                <a:gd name="connsiteY9" fmla="*/ 104659 h 1586804"/>
                <a:gd name="connsiteX10" fmla="*/ 1005518 w 6814005"/>
                <a:gd name="connsiteY10" fmla="*/ 0 h 1586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14005" h="1586804">
                  <a:moveTo>
                    <a:pt x="6814005" y="1556379"/>
                  </a:moveTo>
                  <a:lnTo>
                    <a:pt x="6632405" y="1569107"/>
                  </a:lnTo>
                  <a:cubicBezTo>
                    <a:pt x="6388728" y="1583276"/>
                    <a:pt x="6155020" y="1588302"/>
                    <a:pt x="5935910" y="1586428"/>
                  </a:cubicBezTo>
                  <a:cubicBezTo>
                    <a:pt x="4377797" y="1573101"/>
                    <a:pt x="3531584" y="1116502"/>
                    <a:pt x="2752705" y="726890"/>
                  </a:cubicBezTo>
                  <a:cubicBezTo>
                    <a:pt x="1973827" y="337272"/>
                    <a:pt x="1530555" y="431258"/>
                    <a:pt x="536699" y="565572"/>
                  </a:cubicBezTo>
                  <a:cubicBezTo>
                    <a:pt x="350352" y="590756"/>
                    <a:pt x="172031" y="634359"/>
                    <a:pt x="5278" y="688590"/>
                  </a:cubicBezTo>
                  <a:lnTo>
                    <a:pt x="0" y="690453"/>
                  </a:lnTo>
                  <a:lnTo>
                    <a:pt x="80337" y="390634"/>
                  </a:lnTo>
                  <a:lnTo>
                    <a:pt x="120408" y="377806"/>
                  </a:lnTo>
                  <a:cubicBezTo>
                    <a:pt x="357141" y="295709"/>
                    <a:pt x="576375" y="201585"/>
                    <a:pt x="785986" y="104659"/>
                  </a:cubicBezTo>
                  <a:lnTo>
                    <a:pt x="1005518" y="0"/>
                  </a:lnTo>
                  <a:close/>
                </a:path>
              </a:pathLst>
            </a:custGeom>
            <a:gradFill flip="none" rotWithShape="1">
              <a:gsLst>
                <a:gs pos="100000">
                  <a:schemeClr val="bg1">
                    <a:alpha val="0"/>
                  </a:schemeClr>
                </a:gs>
                <a:gs pos="48000">
                  <a:schemeClr val="tx2">
                    <a:alpha val="20000"/>
                  </a:schemeClr>
                </a:gs>
                <a:gs pos="1000">
                  <a:schemeClr val="accent3">
                    <a:lumMod val="20000"/>
                    <a:lumOff val="80000"/>
                    <a:alpha val="0"/>
                  </a:schemeClr>
                </a:gs>
              </a:gsLst>
              <a:lin ang="0" scaled="1"/>
              <a:tileRect/>
            </a:gradFill>
            <a:ln w="0" cap="flat">
              <a:noFill/>
              <a:prstDash val="solid"/>
              <a:miter/>
            </a:ln>
          </p:spPr>
          <p:txBody>
            <a:bodyPr wrap="square" rtlCol="0" anchor="ctr">
              <a:noAutofit/>
            </a:bodyPr>
            <a:lstStyle/>
            <a:p>
              <a:endParaRPr lang="es-ES"/>
            </a:p>
          </p:txBody>
        </p:sp>
      </p:grpSp>
      <p:sp>
        <p:nvSpPr>
          <p:cNvPr id="1039" name="CuadroTexto 1038">
            <a:extLst>
              <a:ext uri="{FF2B5EF4-FFF2-40B4-BE49-F238E27FC236}">
                <a16:creationId xmlns:a16="http://schemas.microsoft.com/office/drawing/2014/main" id="{FBC9FD8D-BDDD-AA93-2D43-842CBB8EFE6A}"/>
              </a:ext>
            </a:extLst>
          </p:cNvPr>
          <p:cNvSpPr txBox="1"/>
          <p:nvPr userDrawn="1"/>
        </p:nvSpPr>
        <p:spPr>
          <a:xfrm>
            <a:off x="9583897" y="355940"/>
            <a:ext cx="1931940" cy="246221"/>
          </a:xfrm>
          <a:prstGeom prst="rect">
            <a:avLst/>
          </a:prstGeom>
          <a:noFill/>
        </p:spPr>
        <p:txBody>
          <a:bodyPr wrap="none" rtlCol="0">
            <a:spAutoFit/>
          </a:bodyPr>
          <a:lstStyle/>
          <a:p>
            <a:pPr algn="r"/>
            <a:r>
              <a:rPr lang="es-ES" sz="1000" dirty="0">
                <a:solidFill>
                  <a:schemeClr val="accent3"/>
                </a:solidFill>
              </a:rPr>
              <a:t>EVOLUCIÓN Y ARQUITECTURA</a:t>
            </a:r>
          </a:p>
        </p:txBody>
      </p:sp>
      <p:pic>
        <p:nvPicPr>
          <p:cNvPr id="1041" name="Gráfico 1040">
            <a:extLst>
              <a:ext uri="{FF2B5EF4-FFF2-40B4-BE49-F238E27FC236}">
                <a16:creationId xmlns:a16="http://schemas.microsoft.com/office/drawing/2014/main" id="{90115CB7-C01D-9E38-972F-C9E4BC5AEAAF}"/>
              </a:ext>
            </a:extLst>
          </p:cNvPr>
          <p:cNvPicPr>
            <a:picLocks noChangeAspect="1"/>
          </p:cNvPicPr>
          <p:nvPr userDrawn="1"/>
        </p:nvPicPr>
        <p:blipFill>
          <a:blip cstate="print">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1561700" y="318003"/>
            <a:ext cx="246221" cy="246221"/>
          </a:xfrm>
          <a:prstGeom prst="rect">
            <a:avLst/>
          </a:prstGeom>
        </p:spPr>
      </p:pic>
      <p:grpSp>
        <p:nvGrpSpPr>
          <p:cNvPr id="23" name="Grupo 22">
            <a:extLst>
              <a:ext uri="{FF2B5EF4-FFF2-40B4-BE49-F238E27FC236}">
                <a16:creationId xmlns:a16="http://schemas.microsoft.com/office/drawing/2014/main" id="{35EBB3C8-C5BF-44E7-AF5F-68F28F734E29}"/>
              </a:ext>
            </a:extLst>
          </p:cNvPr>
          <p:cNvGrpSpPr/>
          <p:nvPr userDrawn="1"/>
        </p:nvGrpSpPr>
        <p:grpSpPr>
          <a:xfrm>
            <a:off x="11219524" y="6216365"/>
            <a:ext cx="578776" cy="245359"/>
            <a:chOff x="6603804" y="6433081"/>
            <a:chExt cx="1596330" cy="676727"/>
          </a:xfrm>
        </p:grpSpPr>
        <p:sp>
          <p:nvSpPr>
            <p:cNvPr id="24" name="Forma libre: forma 23">
              <a:extLst>
                <a:ext uri="{FF2B5EF4-FFF2-40B4-BE49-F238E27FC236}">
                  <a16:creationId xmlns:a16="http://schemas.microsoft.com/office/drawing/2014/main" id="{B0054F7B-1C29-918F-1009-55DFD4DD7C87}"/>
                </a:ext>
              </a:extLst>
            </p:cNvPr>
            <p:cNvSpPr/>
            <p:nvPr/>
          </p:nvSpPr>
          <p:spPr>
            <a:xfrm>
              <a:off x="6603804" y="6434041"/>
              <a:ext cx="389701" cy="675767"/>
            </a:xfrm>
            <a:custGeom>
              <a:avLst/>
              <a:gdLst>
                <a:gd name="connsiteX0" fmla="*/ 160306 w 207740"/>
                <a:gd name="connsiteY0" fmla="*/ 0 h 360235"/>
                <a:gd name="connsiteX1" fmla="*/ 207740 w 207740"/>
                <a:gd name="connsiteY1" fmla="*/ 0 h 360235"/>
                <a:gd name="connsiteX2" fmla="*/ 207740 w 207740"/>
                <a:gd name="connsiteY2" fmla="*/ 354425 h 360235"/>
                <a:gd name="connsiteX3" fmla="*/ 160306 w 207740"/>
                <a:gd name="connsiteY3" fmla="*/ 354425 h 360235"/>
                <a:gd name="connsiteX4" fmla="*/ 160306 w 207740"/>
                <a:gd name="connsiteY4" fmla="*/ 332994 h 360235"/>
                <a:gd name="connsiteX5" fmla="*/ 97155 w 207740"/>
                <a:gd name="connsiteY5" fmla="*/ 360236 h 360235"/>
                <a:gd name="connsiteX6" fmla="*/ 27527 w 207740"/>
                <a:gd name="connsiteY6" fmla="*/ 329565 h 360235"/>
                <a:gd name="connsiteX7" fmla="*/ 0 w 207740"/>
                <a:gd name="connsiteY7" fmla="*/ 251555 h 360235"/>
                <a:gd name="connsiteX8" fmla="*/ 27527 w 207740"/>
                <a:gd name="connsiteY8" fmla="*/ 175165 h 360235"/>
                <a:gd name="connsiteX9" fmla="*/ 96107 w 207740"/>
                <a:gd name="connsiteY9" fmla="*/ 144304 h 360235"/>
                <a:gd name="connsiteX10" fmla="*/ 160306 w 207740"/>
                <a:gd name="connsiteY10" fmla="*/ 173641 h 360235"/>
                <a:gd name="connsiteX11" fmla="*/ 160306 w 207740"/>
                <a:gd name="connsiteY11" fmla="*/ 0 h 360235"/>
                <a:gd name="connsiteX12" fmla="*/ 48197 w 207740"/>
                <a:gd name="connsiteY12" fmla="*/ 251555 h 360235"/>
                <a:gd name="connsiteX13" fmla="*/ 63913 w 207740"/>
                <a:gd name="connsiteY13" fmla="*/ 299371 h 360235"/>
                <a:gd name="connsiteX14" fmla="*/ 104585 w 207740"/>
                <a:gd name="connsiteY14" fmla="*/ 318040 h 360235"/>
                <a:gd name="connsiteX15" fmla="*/ 146971 w 207740"/>
                <a:gd name="connsiteY15" fmla="*/ 300038 h 360235"/>
                <a:gd name="connsiteX16" fmla="*/ 163163 w 207740"/>
                <a:gd name="connsiteY16" fmla="*/ 252603 h 360235"/>
                <a:gd name="connsiteX17" fmla="*/ 146971 w 207740"/>
                <a:gd name="connsiteY17" fmla="*/ 205169 h 360235"/>
                <a:gd name="connsiteX18" fmla="*/ 104966 w 207740"/>
                <a:gd name="connsiteY18" fmla="*/ 186881 h 360235"/>
                <a:gd name="connsiteX19" fmla="*/ 64294 w 207740"/>
                <a:gd name="connsiteY19" fmla="*/ 205359 h 360235"/>
                <a:gd name="connsiteX20" fmla="*/ 48101 w 207740"/>
                <a:gd name="connsiteY20" fmla="*/ 251555 h 36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7740" h="360235">
                  <a:moveTo>
                    <a:pt x="160306" y="0"/>
                  </a:moveTo>
                  <a:lnTo>
                    <a:pt x="207740" y="0"/>
                  </a:lnTo>
                  <a:lnTo>
                    <a:pt x="207740" y="354425"/>
                  </a:lnTo>
                  <a:lnTo>
                    <a:pt x="160306" y="354425"/>
                  </a:lnTo>
                  <a:lnTo>
                    <a:pt x="160306" y="332994"/>
                  </a:lnTo>
                  <a:cubicBezTo>
                    <a:pt x="141732" y="351187"/>
                    <a:pt x="120682" y="360236"/>
                    <a:pt x="97155" y="360236"/>
                  </a:cubicBezTo>
                  <a:cubicBezTo>
                    <a:pt x="69152" y="360236"/>
                    <a:pt x="45911" y="350044"/>
                    <a:pt x="27527" y="329565"/>
                  </a:cubicBezTo>
                  <a:cubicBezTo>
                    <a:pt x="9239" y="308705"/>
                    <a:pt x="0" y="282702"/>
                    <a:pt x="0" y="251555"/>
                  </a:cubicBezTo>
                  <a:cubicBezTo>
                    <a:pt x="0" y="220409"/>
                    <a:pt x="9144" y="195644"/>
                    <a:pt x="27527" y="175165"/>
                  </a:cubicBezTo>
                  <a:cubicBezTo>
                    <a:pt x="45720" y="154591"/>
                    <a:pt x="68580" y="144304"/>
                    <a:pt x="96107" y="144304"/>
                  </a:cubicBezTo>
                  <a:cubicBezTo>
                    <a:pt x="120015" y="144304"/>
                    <a:pt x="141446" y="154115"/>
                    <a:pt x="160306" y="173641"/>
                  </a:cubicBezTo>
                  <a:lnTo>
                    <a:pt x="160306" y="0"/>
                  </a:lnTo>
                  <a:close/>
                  <a:moveTo>
                    <a:pt x="48197" y="251555"/>
                  </a:moveTo>
                  <a:cubicBezTo>
                    <a:pt x="48197" y="271177"/>
                    <a:pt x="53435" y="287084"/>
                    <a:pt x="63913" y="299371"/>
                  </a:cubicBezTo>
                  <a:cubicBezTo>
                    <a:pt x="74676" y="311849"/>
                    <a:pt x="88202" y="318040"/>
                    <a:pt x="104585" y="318040"/>
                  </a:cubicBezTo>
                  <a:cubicBezTo>
                    <a:pt x="122111" y="318040"/>
                    <a:pt x="136208" y="312039"/>
                    <a:pt x="146971" y="300038"/>
                  </a:cubicBezTo>
                  <a:cubicBezTo>
                    <a:pt x="157734" y="287560"/>
                    <a:pt x="163163" y="271748"/>
                    <a:pt x="163163" y="252603"/>
                  </a:cubicBezTo>
                  <a:cubicBezTo>
                    <a:pt x="163163" y="233458"/>
                    <a:pt x="157734" y="217646"/>
                    <a:pt x="146971" y="205169"/>
                  </a:cubicBezTo>
                  <a:cubicBezTo>
                    <a:pt x="136208" y="192977"/>
                    <a:pt x="122206" y="186881"/>
                    <a:pt x="104966" y="186881"/>
                  </a:cubicBezTo>
                  <a:cubicBezTo>
                    <a:pt x="88773" y="186881"/>
                    <a:pt x="75152" y="193072"/>
                    <a:pt x="64294" y="205359"/>
                  </a:cubicBezTo>
                  <a:cubicBezTo>
                    <a:pt x="53531" y="217837"/>
                    <a:pt x="48101" y="233172"/>
                    <a:pt x="48101" y="251555"/>
                  </a:cubicBezTo>
                  <a:close/>
                </a:path>
              </a:pathLst>
            </a:custGeom>
            <a:solidFill>
              <a:schemeClr val="tx2"/>
            </a:solidFill>
            <a:ln w="0" cap="flat">
              <a:noFill/>
              <a:prstDash val="solid"/>
              <a:miter/>
            </a:ln>
          </p:spPr>
          <p:txBody>
            <a:bodyPr rtlCol="0" anchor="ctr"/>
            <a:lstStyle/>
            <a:p>
              <a:endParaRPr lang="es-ES"/>
            </a:p>
          </p:txBody>
        </p:sp>
        <p:sp>
          <p:nvSpPr>
            <p:cNvPr id="25" name="Forma libre: forma 24">
              <a:extLst>
                <a:ext uri="{FF2B5EF4-FFF2-40B4-BE49-F238E27FC236}">
                  <a16:creationId xmlns:a16="http://schemas.microsoft.com/office/drawing/2014/main" id="{BC5D7849-9336-8831-01D4-1E34EA98EDDD}"/>
                </a:ext>
              </a:extLst>
            </p:cNvPr>
            <p:cNvSpPr/>
            <p:nvPr/>
          </p:nvSpPr>
          <p:spPr>
            <a:xfrm>
              <a:off x="7027793" y="6498787"/>
              <a:ext cx="195674" cy="599409"/>
            </a:xfrm>
            <a:custGeom>
              <a:avLst/>
              <a:gdLst>
                <a:gd name="connsiteX0" fmla="*/ 68781 w 104309"/>
                <a:gd name="connsiteY0" fmla="*/ 110075 h 319530"/>
                <a:gd name="connsiteX1" fmla="*/ 104310 w 104309"/>
                <a:gd name="connsiteY1" fmla="*/ 311339 h 319530"/>
                <a:gd name="connsiteX2" fmla="*/ 57828 w 104309"/>
                <a:gd name="connsiteY2" fmla="*/ 319530 h 319530"/>
                <a:gd name="connsiteX3" fmla="*/ 22299 w 104309"/>
                <a:gd name="connsiteY3" fmla="*/ 118267 h 319530"/>
                <a:gd name="connsiteX4" fmla="*/ 68781 w 104309"/>
                <a:gd name="connsiteY4" fmla="*/ 110075 h 319530"/>
                <a:gd name="connsiteX5" fmla="*/ 487 w 104309"/>
                <a:gd name="connsiteY5" fmla="*/ 35876 h 319530"/>
                <a:gd name="connsiteX6" fmla="*/ 5631 w 104309"/>
                <a:gd name="connsiteY6" fmla="*/ 13206 h 319530"/>
                <a:gd name="connsiteX7" fmla="*/ 25347 w 104309"/>
                <a:gd name="connsiteY7" fmla="*/ 538 h 319530"/>
                <a:gd name="connsiteX8" fmla="*/ 48398 w 104309"/>
                <a:gd name="connsiteY8" fmla="*/ 5681 h 319530"/>
                <a:gd name="connsiteX9" fmla="*/ 61066 w 104309"/>
                <a:gd name="connsiteY9" fmla="*/ 25398 h 319530"/>
                <a:gd name="connsiteX10" fmla="*/ 55923 w 104309"/>
                <a:gd name="connsiteY10" fmla="*/ 48449 h 319530"/>
                <a:gd name="connsiteX11" fmla="*/ 36206 w 104309"/>
                <a:gd name="connsiteY11" fmla="*/ 61117 h 319530"/>
                <a:gd name="connsiteX12" fmla="*/ 13155 w 104309"/>
                <a:gd name="connsiteY12" fmla="*/ 56069 h 319530"/>
                <a:gd name="connsiteX13" fmla="*/ 487 w 104309"/>
                <a:gd name="connsiteY13" fmla="*/ 35971 h 319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4309" h="319530">
                  <a:moveTo>
                    <a:pt x="68781" y="110075"/>
                  </a:moveTo>
                  <a:lnTo>
                    <a:pt x="104310" y="311339"/>
                  </a:lnTo>
                  <a:lnTo>
                    <a:pt x="57828" y="319530"/>
                  </a:lnTo>
                  <a:lnTo>
                    <a:pt x="22299" y="118267"/>
                  </a:lnTo>
                  <a:lnTo>
                    <a:pt x="68781" y="110075"/>
                  </a:lnTo>
                  <a:close/>
                  <a:moveTo>
                    <a:pt x="487" y="35876"/>
                  </a:moveTo>
                  <a:cubicBezTo>
                    <a:pt x="-942" y="27779"/>
                    <a:pt x="773" y="20159"/>
                    <a:pt x="5631" y="13206"/>
                  </a:cubicBezTo>
                  <a:cubicBezTo>
                    <a:pt x="10488" y="6253"/>
                    <a:pt x="17061" y="2062"/>
                    <a:pt x="25347" y="538"/>
                  </a:cubicBezTo>
                  <a:cubicBezTo>
                    <a:pt x="33729" y="-986"/>
                    <a:pt x="41445" y="728"/>
                    <a:pt x="48398" y="5681"/>
                  </a:cubicBezTo>
                  <a:cubicBezTo>
                    <a:pt x="55351" y="10444"/>
                    <a:pt x="59542" y="17016"/>
                    <a:pt x="61066" y="25398"/>
                  </a:cubicBezTo>
                  <a:cubicBezTo>
                    <a:pt x="62590" y="33780"/>
                    <a:pt x="60876" y="41495"/>
                    <a:pt x="55923" y="48449"/>
                  </a:cubicBezTo>
                  <a:cubicBezTo>
                    <a:pt x="51160" y="55402"/>
                    <a:pt x="44588" y="59593"/>
                    <a:pt x="36206" y="61117"/>
                  </a:cubicBezTo>
                  <a:cubicBezTo>
                    <a:pt x="27824" y="62641"/>
                    <a:pt x="20109" y="60926"/>
                    <a:pt x="13155" y="56069"/>
                  </a:cubicBezTo>
                  <a:cubicBezTo>
                    <a:pt x="6202" y="51211"/>
                    <a:pt x="1916" y="44448"/>
                    <a:pt x="487" y="35971"/>
                  </a:cubicBezTo>
                  <a:close/>
                </a:path>
              </a:pathLst>
            </a:custGeom>
            <a:solidFill>
              <a:schemeClr val="accent1"/>
            </a:solidFill>
            <a:ln w="0" cap="flat">
              <a:noFill/>
              <a:prstDash val="solid"/>
              <a:miter/>
            </a:ln>
          </p:spPr>
          <p:txBody>
            <a:bodyPr rtlCol="0" anchor="ctr"/>
            <a:lstStyle/>
            <a:p>
              <a:endParaRPr lang="es-ES"/>
            </a:p>
          </p:txBody>
        </p:sp>
        <p:sp>
          <p:nvSpPr>
            <p:cNvPr id="27" name="Forma libre: forma 26">
              <a:extLst>
                <a:ext uri="{FF2B5EF4-FFF2-40B4-BE49-F238E27FC236}">
                  <a16:creationId xmlns:a16="http://schemas.microsoft.com/office/drawing/2014/main" id="{C3EE44E6-DE3E-1CE9-F453-FA5242990AA2}"/>
                </a:ext>
              </a:extLst>
            </p:cNvPr>
            <p:cNvSpPr/>
            <p:nvPr/>
          </p:nvSpPr>
          <p:spPr>
            <a:xfrm rot="20520000">
              <a:off x="7253054" y="6433081"/>
              <a:ext cx="88625" cy="664868"/>
            </a:xfrm>
            <a:custGeom>
              <a:avLst/>
              <a:gdLst>
                <a:gd name="connsiteX0" fmla="*/ 0 w 47244"/>
                <a:gd name="connsiteY0" fmla="*/ 0 h 354425"/>
                <a:gd name="connsiteX1" fmla="*/ 47244 w 47244"/>
                <a:gd name="connsiteY1" fmla="*/ 0 h 354425"/>
                <a:gd name="connsiteX2" fmla="*/ 47244 w 47244"/>
                <a:gd name="connsiteY2" fmla="*/ 354425 h 354425"/>
                <a:gd name="connsiteX3" fmla="*/ 0 w 47244"/>
                <a:gd name="connsiteY3" fmla="*/ 354425 h 354425"/>
              </a:gdLst>
              <a:ahLst/>
              <a:cxnLst>
                <a:cxn ang="0">
                  <a:pos x="connsiteX0" y="connsiteY0"/>
                </a:cxn>
                <a:cxn ang="0">
                  <a:pos x="connsiteX1" y="connsiteY1"/>
                </a:cxn>
                <a:cxn ang="0">
                  <a:pos x="connsiteX2" y="connsiteY2"/>
                </a:cxn>
                <a:cxn ang="0">
                  <a:pos x="connsiteX3" y="connsiteY3"/>
                </a:cxn>
              </a:cxnLst>
              <a:rect l="l" t="t" r="r" b="b"/>
              <a:pathLst>
                <a:path w="47244" h="354425">
                  <a:moveTo>
                    <a:pt x="0" y="0"/>
                  </a:moveTo>
                  <a:lnTo>
                    <a:pt x="47244" y="0"/>
                  </a:lnTo>
                  <a:lnTo>
                    <a:pt x="47244" y="354425"/>
                  </a:lnTo>
                  <a:lnTo>
                    <a:pt x="0" y="354425"/>
                  </a:lnTo>
                  <a:close/>
                </a:path>
              </a:pathLst>
            </a:custGeom>
            <a:solidFill>
              <a:schemeClr val="accent5"/>
            </a:solidFill>
            <a:ln w="0" cap="flat">
              <a:noFill/>
              <a:prstDash val="solid"/>
              <a:miter/>
            </a:ln>
          </p:spPr>
          <p:txBody>
            <a:bodyPr rtlCol="0" anchor="ctr"/>
            <a:lstStyle/>
            <a:p>
              <a:endParaRPr lang="es-ES"/>
            </a:p>
          </p:txBody>
        </p:sp>
        <p:sp>
          <p:nvSpPr>
            <p:cNvPr id="28" name="Forma libre: forma 27">
              <a:extLst>
                <a:ext uri="{FF2B5EF4-FFF2-40B4-BE49-F238E27FC236}">
                  <a16:creationId xmlns:a16="http://schemas.microsoft.com/office/drawing/2014/main" id="{F6E5B3AC-99C1-C311-C4E5-F6CCAFCD69F3}"/>
                </a:ext>
              </a:extLst>
            </p:cNvPr>
            <p:cNvSpPr/>
            <p:nvPr/>
          </p:nvSpPr>
          <p:spPr>
            <a:xfrm>
              <a:off x="7429128" y="6697593"/>
              <a:ext cx="396668" cy="409713"/>
            </a:xfrm>
            <a:custGeom>
              <a:avLst/>
              <a:gdLst>
                <a:gd name="connsiteX0" fmla="*/ 52864 w 211454"/>
                <a:gd name="connsiteY0" fmla="*/ 0 h 218408"/>
                <a:gd name="connsiteX1" fmla="*/ 105727 w 211454"/>
                <a:gd name="connsiteY1" fmla="*/ 114776 h 218408"/>
                <a:gd name="connsiteX2" fmla="*/ 158401 w 211454"/>
                <a:gd name="connsiteY2" fmla="*/ 0 h 218408"/>
                <a:gd name="connsiteX3" fmla="*/ 211455 w 211454"/>
                <a:gd name="connsiteY3" fmla="*/ 0 h 218408"/>
                <a:gd name="connsiteX4" fmla="*/ 105346 w 211454"/>
                <a:gd name="connsiteY4" fmla="*/ 218408 h 218408"/>
                <a:gd name="connsiteX5" fmla="*/ 0 w 211454"/>
                <a:gd name="connsiteY5" fmla="*/ 0 h 218408"/>
                <a:gd name="connsiteX6" fmla="*/ 52864 w 211454"/>
                <a:gd name="connsiteY6" fmla="*/ 0 h 218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454" h="218408">
                  <a:moveTo>
                    <a:pt x="52864" y="0"/>
                  </a:moveTo>
                  <a:lnTo>
                    <a:pt x="105727" y="114776"/>
                  </a:lnTo>
                  <a:lnTo>
                    <a:pt x="158401" y="0"/>
                  </a:lnTo>
                  <a:lnTo>
                    <a:pt x="211455" y="0"/>
                  </a:lnTo>
                  <a:lnTo>
                    <a:pt x="105346" y="218408"/>
                  </a:lnTo>
                  <a:lnTo>
                    <a:pt x="0" y="0"/>
                  </a:lnTo>
                  <a:lnTo>
                    <a:pt x="52864" y="0"/>
                  </a:lnTo>
                  <a:close/>
                </a:path>
              </a:pathLst>
            </a:custGeom>
            <a:solidFill>
              <a:schemeClr val="accent2"/>
            </a:solidFill>
            <a:ln w="0" cap="flat">
              <a:noFill/>
              <a:prstDash val="solid"/>
              <a:miter/>
            </a:ln>
          </p:spPr>
          <p:txBody>
            <a:bodyPr rtlCol="0" anchor="ctr"/>
            <a:lstStyle/>
            <a:p>
              <a:endParaRPr lang="es-ES"/>
            </a:p>
          </p:txBody>
        </p:sp>
        <p:sp>
          <p:nvSpPr>
            <p:cNvPr id="29" name="Forma libre: forma 28">
              <a:extLst>
                <a:ext uri="{FF2B5EF4-FFF2-40B4-BE49-F238E27FC236}">
                  <a16:creationId xmlns:a16="http://schemas.microsoft.com/office/drawing/2014/main" id="{081DC6C2-416D-27C1-8678-C9B4F22B149A}"/>
                </a:ext>
              </a:extLst>
            </p:cNvPr>
            <p:cNvSpPr/>
            <p:nvPr/>
          </p:nvSpPr>
          <p:spPr>
            <a:xfrm>
              <a:off x="7829194" y="6702596"/>
              <a:ext cx="370940" cy="405067"/>
            </a:xfrm>
            <a:custGeom>
              <a:avLst/>
              <a:gdLst>
                <a:gd name="connsiteX0" fmla="*/ 195834 w 197739"/>
                <a:gd name="connsiteY0" fmla="*/ 118967 h 215931"/>
                <a:gd name="connsiteX1" fmla="*/ 49340 w 197739"/>
                <a:gd name="connsiteY1" fmla="*/ 118967 h 215931"/>
                <a:gd name="connsiteX2" fmla="*/ 65723 w 197739"/>
                <a:gd name="connsiteY2" fmla="*/ 159068 h 215931"/>
                <a:gd name="connsiteX3" fmla="*/ 102870 w 197739"/>
                <a:gd name="connsiteY3" fmla="*/ 173736 h 215931"/>
                <a:gd name="connsiteX4" fmla="*/ 132017 w 197739"/>
                <a:gd name="connsiteY4" fmla="*/ 165354 h 215931"/>
                <a:gd name="connsiteX5" fmla="*/ 157829 w 197739"/>
                <a:gd name="connsiteY5" fmla="*/ 134303 h 215931"/>
                <a:gd name="connsiteX6" fmla="*/ 197739 w 197739"/>
                <a:gd name="connsiteY6" fmla="*/ 156591 h 215931"/>
                <a:gd name="connsiteX7" fmla="*/ 178213 w 197739"/>
                <a:gd name="connsiteY7" fmla="*/ 183642 h 215931"/>
                <a:gd name="connsiteX8" fmla="*/ 156210 w 197739"/>
                <a:gd name="connsiteY8" fmla="*/ 202121 h 215931"/>
                <a:gd name="connsiteX9" fmla="*/ 130778 w 197739"/>
                <a:gd name="connsiteY9" fmla="*/ 212598 h 215931"/>
                <a:gd name="connsiteX10" fmla="*/ 101155 w 197739"/>
                <a:gd name="connsiteY10" fmla="*/ 215932 h 215931"/>
                <a:gd name="connsiteX11" fmla="*/ 27718 w 197739"/>
                <a:gd name="connsiteY11" fmla="*/ 186595 h 215931"/>
                <a:gd name="connsiteX12" fmla="*/ 0 w 197739"/>
                <a:gd name="connsiteY12" fmla="*/ 108109 h 215931"/>
                <a:gd name="connsiteX13" fmla="*/ 26860 w 197739"/>
                <a:gd name="connsiteY13" fmla="*/ 29623 h 215931"/>
                <a:gd name="connsiteX14" fmla="*/ 98584 w 197739"/>
                <a:gd name="connsiteY14" fmla="*/ 0 h 215931"/>
                <a:gd name="connsiteX15" fmla="*/ 169926 w 197739"/>
                <a:gd name="connsiteY15" fmla="*/ 28765 h 215931"/>
                <a:gd name="connsiteX16" fmla="*/ 195929 w 197739"/>
                <a:gd name="connsiteY16" fmla="*/ 107918 h 215931"/>
                <a:gd name="connsiteX17" fmla="*/ 195739 w 197739"/>
                <a:gd name="connsiteY17" fmla="*/ 119063 h 215931"/>
                <a:gd name="connsiteX18" fmla="*/ 147352 w 197739"/>
                <a:gd name="connsiteY18" fmla="*/ 80296 h 215931"/>
                <a:gd name="connsiteX19" fmla="*/ 99727 w 197739"/>
                <a:gd name="connsiteY19" fmla="*/ 42482 h 215931"/>
                <a:gd name="connsiteX20" fmla="*/ 83534 w 197739"/>
                <a:gd name="connsiteY20" fmla="*/ 45244 h 215931"/>
                <a:gd name="connsiteX21" fmla="*/ 69723 w 197739"/>
                <a:gd name="connsiteY21" fmla="*/ 52769 h 215931"/>
                <a:gd name="connsiteX22" fmla="*/ 59246 w 197739"/>
                <a:gd name="connsiteY22" fmla="*/ 64484 h 215931"/>
                <a:gd name="connsiteX23" fmla="*/ 52578 w 197739"/>
                <a:gd name="connsiteY23" fmla="*/ 80201 h 215931"/>
                <a:gd name="connsiteX24" fmla="*/ 147447 w 197739"/>
                <a:gd name="connsiteY24" fmla="*/ 80201 h 21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39" h="215931">
                  <a:moveTo>
                    <a:pt x="195834" y="118967"/>
                  </a:moveTo>
                  <a:lnTo>
                    <a:pt x="49340" y="118967"/>
                  </a:lnTo>
                  <a:cubicBezTo>
                    <a:pt x="50578" y="135731"/>
                    <a:pt x="56102" y="149162"/>
                    <a:pt x="65723" y="159068"/>
                  </a:cubicBezTo>
                  <a:cubicBezTo>
                    <a:pt x="75343" y="168878"/>
                    <a:pt x="87725" y="173736"/>
                    <a:pt x="102870" y="173736"/>
                  </a:cubicBezTo>
                  <a:cubicBezTo>
                    <a:pt x="114586" y="173736"/>
                    <a:pt x="124301" y="170974"/>
                    <a:pt x="132017" y="165354"/>
                  </a:cubicBezTo>
                  <a:cubicBezTo>
                    <a:pt x="139541" y="159734"/>
                    <a:pt x="148209" y="149447"/>
                    <a:pt x="157829" y="134303"/>
                  </a:cubicBezTo>
                  <a:lnTo>
                    <a:pt x="197739" y="156591"/>
                  </a:lnTo>
                  <a:cubicBezTo>
                    <a:pt x="191548" y="167069"/>
                    <a:pt x="185071" y="176117"/>
                    <a:pt x="178213" y="183642"/>
                  </a:cubicBezTo>
                  <a:cubicBezTo>
                    <a:pt x="171355" y="191072"/>
                    <a:pt x="164021" y="197168"/>
                    <a:pt x="156210" y="202121"/>
                  </a:cubicBezTo>
                  <a:cubicBezTo>
                    <a:pt x="148400" y="206883"/>
                    <a:pt x="139922" y="210407"/>
                    <a:pt x="130778" y="212598"/>
                  </a:cubicBezTo>
                  <a:cubicBezTo>
                    <a:pt x="121729" y="214789"/>
                    <a:pt x="111823" y="215932"/>
                    <a:pt x="101155" y="215932"/>
                  </a:cubicBezTo>
                  <a:cubicBezTo>
                    <a:pt x="70675" y="215932"/>
                    <a:pt x="46196" y="206121"/>
                    <a:pt x="27718" y="186595"/>
                  </a:cubicBezTo>
                  <a:cubicBezTo>
                    <a:pt x="9239" y="166878"/>
                    <a:pt x="0" y="140684"/>
                    <a:pt x="0" y="108109"/>
                  </a:cubicBezTo>
                  <a:cubicBezTo>
                    <a:pt x="0" y="75533"/>
                    <a:pt x="8954" y="49625"/>
                    <a:pt x="26860" y="29623"/>
                  </a:cubicBezTo>
                  <a:cubicBezTo>
                    <a:pt x="44863" y="9906"/>
                    <a:pt x="68866" y="0"/>
                    <a:pt x="98584" y="0"/>
                  </a:cubicBezTo>
                  <a:cubicBezTo>
                    <a:pt x="128302" y="0"/>
                    <a:pt x="152400" y="9620"/>
                    <a:pt x="169926" y="28765"/>
                  </a:cubicBezTo>
                  <a:cubicBezTo>
                    <a:pt x="187261" y="47815"/>
                    <a:pt x="195929" y="74200"/>
                    <a:pt x="195929" y="107918"/>
                  </a:cubicBezTo>
                  <a:lnTo>
                    <a:pt x="195739" y="119063"/>
                  </a:lnTo>
                  <a:close/>
                  <a:moveTo>
                    <a:pt x="147352" y="80296"/>
                  </a:moveTo>
                  <a:cubicBezTo>
                    <a:pt x="140779" y="55150"/>
                    <a:pt x="124873" y="42482"/>
                    <a:pt x="99727" y="42482"/>
                  </a:cubicBezTo>
                  <a:cubicBezTo>
                    <a:pt x="94012" y="42482"/>
                    <a:pt x="88582" y="43434"/>
                    <a:pt x="83534" y="45244"/>
                  </a:cubicBezTo>
                  <a:cubicBezTo>
                    <a:pt x="78486" y="46958"/>
                    <a:pt x="73914" y="49435"/>
                    <a:pt x="69723" y="52769"/>
                  </a:cubicBezTo>
                  <a:cubicBezTo>
                    <a:pt x="65627" y="56007"/>
                    <a:pt x="62198" y="59912"/>
                    <a:pt x="59246" y="64484"/>
                  </a:cubicBezTo>
                  <a:cubicBezTo>
                    <a:pt x="56293" y="69056"/>
                    <a:pt x="54102" y="74390"/>
                    <a:pt x="52578" y="80201"/>
                  </a:cubicBezTo>
                  <a:lnTo>
                    <a:pt x="147447" y="80201"/>
                  </a:lnTo>
                  <a:close/>
                </a:path>
              </a:pathLst>
            </a:custGeom>
            <a:solidFill>
              <a:schemeClr val="accent3"/>
            </a:solidFill>
            <a:ln w="0" cap="flat">
              <a:noFill/>
              <a:prstDash val="solid"/>
              <a:miter/>
            </a:ln>
          </p:spPr>
          <p:txBody>
            <a:bodyPr rtlCol="0" anchor="ctr"/>
            <a:lstStyle/>
            <a:p>
              <a:endParaRPr lang="es-ES" dirty="0"/>
            </a:p>
          </p:txBody>
        </p:sp>
      </p:grpSp>
    </p:spTree>
    <p:extLst>
      <p:ext uri="{BB962C8B-B14F-4D97-AF65-F5344CB8AC3E}">
        <p14:creationId xmlns:p14="http://schemas.microsoft.com/office/powerpoint/2010/main" val="8199341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BLOQUE 2">
    <p:spTree>
      <p:nvGrpSpPr>
        <p:cNvPr id="1" name=""/>
        <p:cNvGrpSpPr/>
        <p:nvPr/>
      </p:nvGrpSpPr>
      <p:grpSpPr>
        <a:xfrm>
          <a:off x="0" y="0"/>
          <a:ext cx="0" cy="0"/>
          <a:chOff x="0" y="0"/>
          <a:chExt cx="0" cy="0"/>
        </a:xfrm>
      </p:grpSpPr>
      <p:sp>
        <p:nvSpPr>
          <p:cNvPr id="31" name="Forma libre: forma 30">
            <a:extLst>
              <a:ext uri="{FF2B5EF4-FFF2-40B4-BE49-F238E27FC236}">
                <a16:creationId xmlns:a16="http://schemas.microsoft.com/office/drawing/2014/main" id="{F29951C3-DDCE-04F7-DC76-462C5951E859}"/>
              </a:ext>
            </a:extLst>
          </p:cNvPr>
          <p:cNvSpPr/>
          <p:nvPr userDrawn="1"/>
        </p:nvSpPr>
        <p:spPr>
          <a:xfrm rot="20700000">
            <a:off x="7205357" y="6520569"/>
            <a:ext cx="5307954" cy="1978980"/>
          </a:xfrm>
          <a:custGeom>
            <a:avLst/>
            <a:gdLst>
              <a:gd name="connsiteX0" fmla="*/ 594699 w 5307954"/>
              <a:gd name="connsiteY0" fmla="*/ 1238343 h 1978980"/>
              <a:gd name="connsiteX1" fmla="*/ 417528 w 5307954"/>
              <a:gd name="connsiteY1" fmla="*/ 1899552 h 1978980"/>
              <a:gd name="connsiteX2" fmla="*/ 393721 w 5307954"/>
              <a:gd name="connsiteY2" fmla="*/ 1917349 h 1978980"/>
              <a:gd name="connsiteX3" fmla="*/ 316520 w 5307954"/>
              <a:gd name="connsiteY3" fmla="*/ 1978980 h 1978980"/>
              <a:gd name="connsiteX4" fmla="*/ 0 w 5307954"/>
              <a:gd name="connsiteY4" fmla="*/ 1246124 h 1978980"/>
              <a:gd name="connsiteX5" fmla="*/ 126925 w 5307954"/>
              <a:gd name="connsiteY5" fmla="*/ 1245382 h 1978980"/>
              <a:gd name="connsiteX6" fmla="*/ 575933 w 5307954"/>
              <a:gd name="connsiteY6" fmla="*/ 1239601 h 1978980"/>
              <a:gd name="connsiteX7" fmla="*/ 5307954 w 5307954"/>
              <a:gd name="connsiteY7" fmla="*/ 97440 h 1978980"/>
              <a:gd name="connsiteX8" fmla="*/ 5075924 w 5307954"/>
              <a:gd name="connsiteY8" fmla="*/ 963387 h 1978980"/>
              <a:gd name="connsiteX9" fmla="*/ 2998542 w 5307954"/>
              <a:gd name="connsiteY9" fmla="*/ 406754 h 1978980"/>
              <a:gd name="connsiteX10" fmla="*/ 3131013 w 5307954"/>
              <a:gd name="connsiteY10" fmla="*/ 344724 h 1978980"/>
              <a:gd name="connsiteX11" fmla="*/ 4882838 w 5307954"/>
              <a:gd name="connsiteY11" fmla="*/ 18278 h 1978980"/>
              <a:gd name="connsiteX12" fmla="*/ 5155855 w 5307954"/>
              <a:gd name="connsiteY12" fmla="*/ 61460 h 197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07954" h="1978980">
                <a:moveTo>
                  <a:pt x="594699" y="1238343"/>
                </a:moveTo>
                <a:lnTo>
                  <a:pt x="417528" y="1899552"/>
                </a:lnTo>
                <a:lnTo>
                  <a:pt x="393721" y="1917349"/>
                </a:lnTo>
                <a:cubicBezTo>
                  <a:pt x="343434" y="1955839"/>
                  <a:pt x="316520" y="1978980"/>
                  <a:pt x="316520" y="1978980"/>
                </a:cubicBezTo>
                <a:lnTo>
                  <a:pt x="0" y="1246124"/>
                </a:lnTo>
                <a:lnTo>
                  <a:pt x="126925" y="1245382"/>
                </a:lnTo>
                <a:cubicBezTo>
                  <a:pt x="311383" y="1242242"/>
                  <a:pt x="445405" y="1245089"/>
                  <a:pt x="575933" y="1239601"/>
                </a:cubicBezTo>
                <a:close/>
                <a:moveTo>
                  <a:pt x="5307954" y="97440"/>
                </a:moveTo>
                <a:lnTo>
                  <a:pt x="5075924" y="963387"/>
                </a:lnTo>
                <a:lnTo>
                  <a:pt x="2998542" y="406754"/>
                </a:lnTo>
                <a:lnTo>
                  <a:pt x="3131013" y="344724"/>
                </a:lnTo>
                <a:cubicBezTo>
                  <a:pt x="3658898" y="110059"/>
                  <a:pt x="4193048" y="-57068"/>
                  <a:pt x="4882838" y="18278"/>
                </a:cubicBezTo>
                <a:cubicBezTo>
                  <a:pt x="4969063" y="27697"/>
                  <a:pt x="5060328" y="42291"/>
                  <a:pt x="5155855" y="61460"/>
                </a:cubicBezTo>
                <a:close/>
              </a:path>
            </a:pathLst>
          </a:custGeom>
          <a:gradFill flip="none" rotWithShape="1">
            <a:gsLst>
              <a:gs pos="96000">
                <a:schemeClr val="accent5">
                  <a:lumMod val="20000"/>
                  <a:lumOff val="80000"/>
                </a:schemeClr>
              </a:gs>
              <a:gs pos="55000">
                <a:srgbClr val="70C8CA">
                  <a:alpha val="22000"/>
                </a:srgbClr>
              </a:gs>
              <a:gs pos="1000">
                <a:schemeClr val="accent3">
                  <a:lumMod val="20000"/>
                  <a:lumOff val="80000"/>
                  <a:alpha val="0"/>
                </a:schemeClr>
              </a:gs>
            </a:gsLst>
            <a:lin ang="0" scaled="1"/>
            <a:tileRect/>
          </a:gradFill>
          <a:ln w="0" cap="flat">
            <a:noFill/>
            <a:prstDash val="solid"/>
            <a:miter/>
          </a:ln>
        </p:spPr>
        <p:txBody>
          <a:bodyPr wrap="square" rtlCol="0" anchor="ctr">
            <a:noAutofit/>
          </a:bodyPr>
          <a:lstStyle/>
          <a:p>
            <a:endParaRPr lang="es-ES"/>
          </a:p>
        </p:txBody>
      </p:sp>
      <p:grpSp>
        <p:nvGrpSpPr>
          <p:cNvPr id="18" name="Grupo 17">
            <a:extLst>
              <a:ext uri="{FF2B5EF4-FFF2-40B4-BE49-F238E27FC236}">
                <a16:creationId xmlns:a16="http://schemas.microsoft.com/office/drawing/2014/main" id="{82C78DFD-BBF6-0329-D738-1E2D9507E597}"/>
              </a:ext>
            </a:extLst>
          </p:cNvPr>
          <p:cNvGrpSpPr/>
          <p:nvPr userDrawn="1"/>
        </p:nvGrpSpPr>
        <p:grpSpPr>
          <a:xfrm>
            <a:off x="-193553" y="-891671"/>
            <a:ext cx="8335417" cy="2132503"/>
            <a:chOff x="-193553" y="-891671"/>
            <a:chExt cx="8335417" cy="2132503"/>
          </a:xfrm>
        </p:grpSpPr>
        <p:sp>
          <p:nvSpPr>
            <p:cNvPr id="17" name="Forma libre: forma 16">
              <a:extLst>
                <a:ext uri="{FF2B5EF4-FFF2-40B4-BE49-F238E27FC236}">
                  <a16:creationId xmlns:a16="http://schemas.microsoft.com/office/drawing/2014/main" id="{8282C2A4-FF1D-14CE-8718-FC3B458AB8E8}"/>
                </a:ext>
              </a:extLst>
            </p:cNvPr>
            <p:cNvSpPr/>
            <p:nvPr/>
          </p:nvSpPr>
          <p:spPr>
            <a:xfrm rot="21072818">
              <a:off x="-50932" y="-614270"/>
              <a:ext cx="8192796" cy="1855102"/>
            </a:xfrm>
            <a:custGeom>
              <a:avLst/>
              <a:gdLst>
                <a:gd name="connsiteX0" fmla="*/ 8192796 w 8192796"/>
                <a:gd name="connsiteY0" fmla="*/ 1243709 h 1855102"/>
                <a:gd name="connsiteX1" fmla="*/ 8060201 w 8192796"/>
                <a:gd name="connsiteY1" fmla="*/ 1304899 h 1855102"/>
                <a:gd name="connsiteX2" fmla="*/ 5024689 w 8192796"/>
                <a:gd name="connsiteY2" fmla="*/ 1854746 h 1855102"/>
                <a:gd name="connsiteX3" fmla="*/ 2166085 w 8192796"/>
                <a:gd name="connsiteY3" fmla="*/ 1040955 h 1855102"/>
                <a:gd name="connsiteX4" fmla="*/ 176051 w 8192796"/>
                <a:gd name="connsiteY4" fmla="*/ 888223 h 1855102"/>
                <a:gd name="connsiteX5" fmla="*/ 41087 w 8192796"/>
                <a:gd name="connsiteY5" fmla="*/ 930020 h 1855102"/>
                <a:gd name="connsiteX6" fmla="*/ 0 w 8192796"/>
                <a:gd name="connsiteY6" fmla="*/ 946272 h 1855102"/>
                <a:gd name="connsiteX7" fmla="*/ 146261 w 8192796"/>
                <a:gd name="connsiteY7" fmla="*/ 0 h 1855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2796" h="1855102">
                  <a:moveTo>
                    <a:pt x="8192796" y="1243709"/>
                  </a:moveTo>
                  <a:lnTo>
                    <a:pt x="8060201" y="1304899"/>
                  </a:lnTo>
                  <a:cubicBezTo>
                    <a:pt x="7032679" y="1741470"/>
                    <a:pt x="5899207" y="1862633"/>
                    <a:pt x="5024689" y="1854746"/>
                  </a:cubicBezTo>
                  <a:cubicBezTo>
                    <a:pt x="3625462" y="1842131"/>
                    <a:pt x="2865540" y="1409833"/>
                    <a:pt x="2166085" y="1040955"/>
                  </a:cubicBezTo>
                  <a:cubicBezTo>
                    <a:pt x="1466629" y="672074"/>
                    <a:pt x="853605" y="715591"/>
                    <a:pt x="176051" y="888223"/>
                  </a:cubicBezTo>
                  <a:cubicBezTo>
                    <a:pt x="133704" y="899013"/>
                    <a:pt x="88544" y="913096"/>
                    <a:pt x="41087" y="930020"/>
                  </a:cubicBezTo>
                  <a:lnTo>
                    <a:pt x="0" y="946272"/>
                  </a:lnTo>
                  <a:lnTo>
                    <a:pt x="146261" y="0"/>
                  </a:lnTo>
                  <a:close/>
                </a:path>
              </a:pathLst>
            </a:custGeom>
            <a:gradFill>
              <a:gsLst>
                <a:gs pos="71000">
                  <a:srgbClr val="70C8CA">
                    <a:alpha val="88000"/>
                  </a:srgbClr>
                </a:gs>
                <a:gs pos="100000">
                  <a:schemeClr val="accent3">
                    <a:alpha val="78000"/>
                  </a:schemeClr>
                </a:gs>
                <a:gs pos="0">
                  <a:schemeClr val="accent3">
                    <a:lumMod val="20000"/>
                    <a:lumOff val="80000"/>
                    <a:alpha val="0"/>
                  </a:schemeClr>
                </a:gs>
              </a:gsLst>
              <a:lin ang="0" scaled="1"/>
            </a:gradFill>
            <a:ln w="0" cap="flat">
              <a:noFill/>
              <a:prstDash val="solid"/>
              <a:miter/>
            </a:ln>
          </p:spPr>
          <p:txBody>
            <a:bodyPr wrap="square" rtlCol="0" anchor="ctr">
              <a:noAutofit/>
            </a:bodyPr>
            <a:lstStyle/>
            <a:p>
              <a:endParaRPr lang="es-ES"/>
            </a:p>
          </p:txBody>
        </p:sp>
        <p:sp>
          <p:nvSpPr>
            <p:cNvPr id="15" name="Forma libre: forma 14">
              <a:extLst>
                <a:ext uri="{FF2B5EF4-FFF2-40B4-BE49-F238E27FC236}">
                  <a16:creationId xmlns:a16="http://schemas.microsoft.com/office/drawing/2014/main" id="{B388581D-CDB0-55C0-29EF-431B3F4F43C8}"/>
                </a:ext>
              </a:extLst>
            </p:cNvPr>
            <p:cNvSpPr/>
            <p:nvPr/>
          </p:nvSpPr>
          <p:spPr>
            <a:xfrm rot="20700000">
              <a:off x="-193553" y="-891671"/>
              <a:ext cx="7316526" cy="2080380"/>
            </a:xfrm>
            <a:custGeom>
              <a:avLst/>
              <a:gdLst>
                <a:gd name="connsiteX0" fmla="*/ 7316526 w 7316526"/>
                <a:gd name="connsiteY0" fmla="*/ 1866661 h 2080380"/>
                <a:gd name="connsiteX1" fmla="*/ 7104404 w 7316526"/>
                <a:gd name="connsiteY1" fmla="*/ 1914592 h 2080380"/>
                <a:gd name="connsiteX2" fmla="*/ 5329421 w 7316526"/>
                <a:gd name="connsiteY2" fmla="*/ 2080024 h 2080380"/>
                <a:gd name="connsiteX3" fmla="*/ 2470817 w 7316526"/>
                <a:gd name="connsiteY3" fmla="*/ 1266232 h 2080380"/>
                <a:gd name="connsiteX4" fmla="*/ 480783 w 7316526"/>
                <a:gd name="connsiteY4" fmla="*/ 1113500 h 2080380"/>
                <a:gd name="connsiteX5" fmla="*/ 37663 w 7316526"/>
                <a:gd name="connsiteY5" fmla="*/ 1287288 h 2080380"/>
                <a:gd name="connsiteX6" fmla="*/ 0 w 7316526"/>
                <a:gd name="connsiteY6" fmla="*/ 1306403 h 2080380"/>
                <a:gd name="connsiteX7" fmla="*/ 350050 w 7316526"/>
                <a:gd name="connsiteY7" fmla="*/ 0 h 2080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16526" h="2080380">
                  <a:moveTo>
                    <a:pt x="7316526" y="1866661"/>
                  </a:moveTo>
                  <a:lnTo>
                    <a:pt x="7104404" y="1914592"/>
                  </a:lnTo>
                  <a:cubicBezTo>
                    <a:pt x="6472066" y="2043030"/>
                    <a:pt x="5854132" y="2084755"/>
                    <a:pt x="5329421" y="2080024"/>
                  </a:cubicBezTo>
                  <a:cubicBezTo>
                    <a:pt x="3930194" y="2067408"/>
                    <a:pt x="3170272" y="1635109"/>
                    <a:pt x="2470817" y="1266232"/>
                  </a:cubicBezTo>
                  <a:cubicBezTo>
                    <a:pt x="1771362" y="897351"/>
                    <a:pt x="1158337" y="940868"/>
                    <a:pt x="480783" y="1113500"/>
                  </a:cubicBezTo>
                  <a:cubicBezTo>
                    <a:pt x="353742" y="1145869"/>
                    <a:pt x="201381" y="1207883"/>
                    <a:pt x="37663" y="1287288"/>
                  </a:cubicBezTo>
                  <a:lnTo>
                    <a:pt x="0" y="1306403"/>
                  </a:lnTo>
                  <a:lnTo>
                    <a:pt x="350050" y="0"/>
                  </a:lnTo>
                  <a:close/>
                </a:path>
              </a:pathLst>
            </a:custGeom>
            <a:gradFill>
              <a:gsLst>
                <a:gs pos="32000">
                  <a:schemeClr val="accent4"/>
                </a:gs>
                <a:gs pos="74000">
                  <a:schemeClr val="accent3"/>
                </a:gs>
                <a:gs pos="0">
                  <a:schemeClr val="accent3">
                    <a:lumMod val="20000"/>
                    <a:lumOff val="80000"/>
                    <a:alpha val="0"/>
                  </a:schemeClr>
                </a:gs>
              </a:gsLst>
              <a:lin ang="0" scaled="1"/>
            </a:gradFill>
            <a:ln w="0" cap="flat">
              <a:noFill/>
              <a:prstDash val="solid"/>
              <a:miter/>
            </a:ln>
          </p:spPr>
          <p:txBody>
            <a:bodyPr wrap="square" rtlCol="0" anchor="ctr">
              <a:noAutofit/>
            </a:bodyPr>
            <a:lstStyle/>
            <a:p>
              <a:endParaRPr lang="es-ES"/>
            </a:p>
          </p:txBody>
        </p:sp>
        <p:sp>
          <p:nvSpPr>
            <p:cNvPr id="13" name="Forma libre: forma 12">
              <a:extLst>
                <a:ext uri="{FF2B5EF4-FFF2-40B4-BE49-F238E27FC236}">
                  <a16:creationId xmlns:a16="http://schemas.microsoft.com/office/drawing/2014/main" id="{07AB7D81-B24F-DEE3-250C-5443825BEA76}"/>
                </a:ext>
              </a:extLst>
            </p:cNvPr>
            <p:cNvSpPr/>
            <p:nvPr/>
          </p:nvSpPr>
          <p:spPr>
            <a:xfrm rot="20700000">
              <a:off x="-89446" y="-648584"/>
              <a:ext cx="6814005" cy="1586804"/>
            </a:xfrm>
            <a:custGeom>
              <a:avLst/>
              <a:gdLst>
                <a:gd name="connsiteX0" fmla="*/ 6814005 w 6814005"/>
                <a:gd name="connsiteY0" fmla="*/ 1556379 h 1586804"/>
                <a:gd name="connsiteX1" fmla="*/ 6632405 w 6814005"/>
                <a:gd name="connsiteY1" fmla="*/ 1569107 h 1586804"/>
                <a:gd name="connsiteX2" fmla="*/ 5935910 w 6814005"/>
                <a:gd name="connsiteY2" fmla="*/ 1586428 h 1586804"/>
                <a:gd name="connsiteX3" fmla="*/ 2752705 w 6814005"/>
                <a:gd name="connsiteY3" fmla="*/ 726890 h 1586804"/>
                <a:gd name="connsiteX4" fmla="*/ 536699 w 6814005"/>
                <a:gd name="connsiteY4" fmla="*/ 565572 h 1586804"/>
                <a:gd name="connsiteX5" fmla="*/ 5278 w 6814005"/>
                <a:gd name="connsiteY5" fmla="*/ 688590 h 1586804"/>
                <a:gd name="connsiteX6" fmla="*/ 0 w 6814005"/>
                <a:gd name="connsiteY6" fmla="*/ 690453 h 1586804"/>
                <a:gd name="connsiteX7" fmla="*/ 80337 w 6814005"/>
                <a:gd name="connsiteY7" fmla="*/ 390634 h 1586804"/>
                <a:gd name="connsiteX8" fmla="*/ 120408 w 6814005"/>
                <a:gd name="connsiteY8" fmla="*/ 377806 h 1586804"/>
                <a:gd name="connsiteX9" fmla="*/ 785986 w 6814005"/>
                <a:gd name="connsiteY9" fmla="*/ 104659 h 1586804"/>
                <a:gd name="connsiteX10" fmla="*/ 1005518 w 6814005"/>
                <a:gd name="connsiteY10" fmla="*/ 0 h 1586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14005" h="1586804">
                  <a:moveTo>
                    <a:pt x="6814005" y="1556379"/>
                  </a:moveTo>
                  <a:lnTo>
                    <a:pt x="6632405" y="1569107"/>
                  </a:lnTo>
                  <a:cubicBezTo>
                    <a:pt x="6388728" y="1583276"/>
                    <a:pt x="6155020" y="1588302"/>
                    <a:pt x="5935910" y="1586428"/>
                  </a:cubicBezTo>
                  <a:cubicBezTo>
                    <a:pt x="4377797" y="1573101"/>
                    <a:pt x="3531584" y="1116502"/>
                    <a:pt x="2752705" y="726890"/>
                  </a:cubicBezTo>
                  <a:cubicBezTo>
                    <a:pt x="1973827" y="337272"/>
                    <a:pt x="1530555" y="431258"/>
                    <a:pt x="536699" y="565572"/>
                  </a:cubicBezTo>
                  <a:cubicBezTo>
                    <a:pt x="350352" y="590756"/>
                    <a:pt x="172031" y="634359"/>
                    <a:pt x="5278" y="688590"/>
                  </a:cubicBezTo>
                  <a:lnTo>
                    <a:pt x="0" y="690453"/>
                  </a:lnTo>
                  <a:lnTo>
                    <a:pt x="80337" y="390634"/>
                  </a:lnTo>
                  <a:lnTo>
                    <a:pt x="120408" y="377806"/>
                  </a:lnTo>
                  <a:cubicBezTo>
                    <a:pt x="357141" y="295709"/>
                    <a:pt x="576375" y="201585"/>
                    <a:pt x="785986" y="104659"/>
                  </a:cubicBezTo>
                  <a:lnTo>
                    <a:pt x="1005518" y="0"/>
                  </a:lnTo>
                  <a:close/>
                </a:path>
              </a:pathLst>
            </a:custGeom>
            <a:gradFill flip="none" rotWithShape="1">
              <a:gsLst>
                <a:gs pos="100000">
                  <a:schemeClr val="bg1">
                    <a:alpha val="0"/>
                  </a:schemeClr>
                </a:gs>
                <a:gs pos="48000">
                  <a:schemeClr val="tx2">
                    <a:alpha val="20000"/>
                  </a:schemeClr>
                </a:gs>
                <a:gs pos="1000">
                  <a:schemeClr val="accent3">
                    <a:lumMod val="20000"/>
                    <a:lumOff val="80000"/>
                    <a:alpha val="0"/>
                  </a:schemeClr>
                </a:gs>
              </a:gsLst>
              <a:lin ang="0" scaled="1"/>
              <a:tileRect/>
            </a:gradFill>
            <a:ln w="0" cap="flat">
              <a:noFill/>
              <a:prstDash val="solid"/>
              <a:miter/>
            </a:ln>
          </p:spPr>
          <p:txBody>
            <a:bodyPr wrap="square" rtlCol="0" anchor="ctr">
              <a:noAutofit/>
            </a:bodyPr>
            <a:lstStyle/>
            <a:p>
              <a:endParaRPr lang="es-ES"/>
            </a:p>
          </p:txBody>
        </p:sp>
      </p:grpSp>
      <p:grpSp>
        <p:nvGrpSpPr>
          <p:cNvPr id="23" name="Grupo 22">
            <a:extLst>
              <a:ext uri="{FF2B5EF4-FFF2-40B4-BE49-F238E27FC236}">
                <a16:creationId xmlns:a16="http://schemas.microsoft.com/office/drawing/2014/main" id="{35EBB3C8-C5BF-44E7-AF5F-68F28F734E29}"/>
              </a:ext>
            </a:extLst>
          </p:cNvPr>
          <p:cNvGrpSpPr/>
          <p:nvPr userDrawn="1"/>
        </p:nvGrpSpPr>
        <p:grpSpPr>
          <a:xfrm>
            <a:off x="11219524" y="6216365"/>
            <a:ext cx="578776" cy="245359"/>
            <a:chOff x="6603804" y="6433081"/>
            <a:chExt cx="1596330" cy="676727"/>
          </a:xfrm>
        </p:grpSpPr>
        <p:sp>
          <p:nvSpPr>
            <p:cNvPr id="24" name="Forma libre: forma 23">
              <a:extLst>
                <a:ext uri="{FF2B5EF4-FFF2-40B4-BE49-F238E27FC236}">
                  <a16:creationId xmlns:a16="http://schemas.microsoft.com/office/drawing/2014/main" id="{B0054F7B-1C29-918F-1009-55DFD4DD7C87}"/>
                </a:ext>
              </a:extLst>
            </p:cNvPr>
            <p:cNvSpPr/>
            <p:nvPr/>
          </p:nvSpPr>
          <p:spPr>
            <a:xfrm>
              <a:off x="6603804" y="6434041"/>
              <a:ext cx="389701" cy="675767"/>
            </a:xfrm>
            <a:custGeom>
              <a:avLst/>
              <a:gdLst>
                <a:gd name="connsiteX0" fmla="*/ 160306 w 207740"/>
                <a:gd name="connsiteY0" fmla="*/ 0 h 360235"/>
                <a:gd name="connsiteX1" fmla="*/ 207740 w 207740"/>
                <a:gd name="connsiteY1" fmla="*/ 0 h 360235"/>
                <a:gd name="connsiteX2" fmla="*/ 207740 w 207740"/>
                <a:gd name="connsiteY2" fmla="*/ 354425 h 360235"/>
                <a:gd name="connsiteX3" fmla="*/ 160306 w 207740"/>
                <a:gd name="connsiteY3" fmla="*/ 354425 h 360235"/>
                <a:gd name="connsiteX4" fmla="*/ 160306 w 207740"/>
                <a:gd name="connsiteY4" fmla="*/ 332994 h 360235"/>
                <a:gd name="connsiteX5" fmla="*/ 97155 w 207740"/>
                <a:gd name="connsiteY5" fmla="*/ 360236 h 360235"/>
                <a:gd name="connsiteX6" fmla="*/ 27527 w 207740"/>
                <a:gd name="connsiteY6" fmla="*/ 329565 h 360235"/>
                <a:gd name="connsiteX7" fmla="*/ 0 w 207740"/>
                <a:gd name="connsiteY7" fmla="*/ 251555 h 360235"/>
                <a:gd name="connsiteX8" fmla="*/ 27527 w 207740"/>
                <a:gd name="connsiteY8" fmla="*/ 175165 h 360235"/>
                <a:gd name="connsiteX9" fmla="*/ 96107 w 207740"/>
                <a:gd name="connsiteY9" fmla="*/ 144304 h 360235"/>
                <a:gd name="connsiteX10" fmla="*/ 160306 w 207740"/>
                <a:gd name="connsiteY10" fmla="*/ 173641 h 360235"/>
                <a:gd name="connsiteX11" fmla="*/ 160306 w 207740"/>
                <a:gd name="connsiteY11" fmla="*/ 0 h 360235"/>
                <a:gd name="connsiteX12" fmla="*/ 48197 w 207740"/>
                <a:gd name="connsiteY12" fmla="*/ 251555 h 360235"/>
                <a:gd name="connsiteX13" fmla="*/ 63913 w 207740"/>
                <a:gd name="connsiteY13" fmla="*/ 299371 h 360235"/>
                <a:gd name="connsiteX14" fmla="*/ 104585 w 207740"/>
                <a:gd name="connsiteY14" fmla="*/ 318040 h 360235"/>
                <a:gd name="connsiteX15" fmla="*/ 146971 w 207740"/>
                <a:gd name="connsiteY15" fmla="*/ 300038 h 360235"/>
                <a:gd name="connsiteX16" fmla="*/ 163163 w 207740"/>
                <a:gd name="connsiteY16" fmla="*/ 252603 h 360235"/>
                <a:gd name="connsiteX17" fmla="*/ 146971 w 207740"/>
                <a:gd name="connsiteY17" fmla="*/ 205169 h 360235"/>
                <a:gd name="connsiteX18" fmla="*/ 104966 w 207740"/>
                <a:gd name="connsiteY18" fmla="*/ 186881 h 360235"/>
                <a:gd name="connsiteX19" fmla="*/ 64294 w 207740"/>
                <a:gd name="connsiteY19" fmla="*/ 205359 h 360235"/>
                <a:gd name="connsiteX20" fmla="*/ 48101 w 207740"/>
                <a:gd name="connsiteY20" fmla="*/ 251555 h 36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7740" h="360235">
                  <a:moveTo>
                    <a:pt x="160306" y="0"/>
                  </a:moveTo>
                  <a:lnTo>
                    <a:pt x="207740" y="0"/>
                  </a:lnTo>
                  <a:lnTo>
                    <a:pt x="207740" y="354425"/>
                  </a:lnTo>
                  <a:lnTo>
                    <a:pt x="160306" y="354425"/>
                  </a:lnTo>
                  <a:lnTo>
                    <a:pt x="160306" y="332994"/>
                  </a:lnTo>
                  <a:cubicBezTo>
                    <a:pt x="141732" y="351187"/>
                    <a:pt x="120682" y="360236"/>
                    <a:pt x="97155" y="360236"/>
                  </a:cubicBezTo>
                  <a:cubicBezTo>
                    <a:pt x="69152" y="360236"/>
                    <a:pt x="45911" y="350044"/>
                    <a:pt x="27527" y="329565"/>
                  </a:cubicBezTo>
                  <a:cubicBezTo>
                    <a:pt x="9239" y="308705"/>
                    <a:pt x="0" y="282702"/>
                    <a:pt x="0" y="251555"/>
                  </a:cubicBezTo>
                  <a:cubicBezTo>
                    <a:pt x="0" y="220409"/>
                    <a:pt x="9144" y="195644"/>
                    <a:pt x="27527" y="175165"/>
                  </a:cubicBezTo>
                  <a:cubicBezTo>
                    <a:pt x="45720" y="154591"/>
                    <a:pt x="68580" y="144304"/>
                    <a:pt x="96107" y="144304"/>
                  </a:cubicBezTo>
                  <a:cubicBezTo>
                    <a:pt x="120015" y="144304"/>
                    <a:pt x="141446" y="154115"/>
                    <a:pt x="160306" y="173641"/>
                  </a:cubicBezTo>
                  <a:lnTo>
                    <a:pt x="160306" y="0"/>
                  </a:lnTo>
                  <a:close/>
                  <a:moveTo>
                    <a:pt x="48197" y="251555"/>
                  </a:moveTo>
                  <a:cubicBezTo>
                    <a:pt x="48197" y="271177"/>
                    <a:pt x="53435" y="287084"/>
                    <a:pt x="63913" y="299371"/>
                  </a:cubicBezTo>
                  <a:cubicBezTo>
                    <a:pt x="74676" y="311849"/>
                    <a:pt x="88202" y="318040"/>
                    <a:pt x="104585" y="318040"/>
                  </a:cubicBezTo>
                  <a:cubicBezTo>
                    <a:pt x="122111" y="318040"/>
                    <a:pt x="136208" y="312039"/>
                    <a:pt x="146971" y="300038"/>
                  </a:cubicBezTo>
                  <a:cubicBezTo>
                    <a:pt x="157734" y="287560"/>
                    <a:pt x="163163" y="271748"/>
                    <a:pt x="163163" y="252603"/>
                  </a:cubicBezTo>
                  <a:cubicBezTo>
                    <a:pt x="163163" y="233458"/>
                    <a:pt x="157734" y="217646"/>
                    <a:pt x="146971" y="205169"/>
                  </a:cubicBezTo>
                  <a:cubicBezTo>
                    <a:pt x="136208" y="192977"/>
                    <a:pt x="122206" y="186881"/>
                    <a:pt x="104966" y="186881"/>
                  </a:cubicBezTo>
                  <a:cubicBezTo>
                    <a:pt x="88773" y="186881"/>
                    <a:pt x="75152" y="193072"/>
                    <a:pt x="64294" y="205359"/>
                  </a:cubicBezTo>
                  <a:cubicBezTo>
                    <a:pt x="53531" y="217837"/>
                    <a:pt x="48101" y="233172"/>
                    <a:pt x="48101" y="251555"/>
                  </a:cubicBezTo>
                  <a:close/>
                </a:path>
              </a:pathLst>
            </a:custGeom>
            <a:solidFill>
              <a:schemeClr val="tx2"/>
            </a:solidFill>
            <a:ln w="0" cap="flat">
              <a:noFill/>
              <a:prstDash val="solid"/>
              <a:miter/>
            </a:ln>
          </p:spPr>
          <p:txBody>
            <a:bodyPr rtlCol="0" anchor="ctr"/>
            <a:lstStyle/>
            <a:p>
              <a:endParaRPr lang="es-ES"/>
            </a:p>
          </p:txBody>
        </p:sp>
        <p:sp>
          <p:nvSpPr>
            <p:cNvPr id="25" name="Forma libre: forma 24">
              <a:extLst>
                <a:ext uri="{FF2B5EF4-FFF2-40B4-BE49-F238E27FC236}">
                  <a16:creationId xmlns:a16="http://schemas.microsoft.com/office/drawing/2014/main" id="{BC5D7849-9336-8831-01D4-1E34EA98EDDD}"/>
                </a:ext>
              </a:extLst>
            </p:cNvPr>
            <p:cNvSpPr/>
            <p:nvPr/>
          </p:nvSpPr>
          <p:spPr>
            <a:xfrm>
              <a:off x="7027793" y="6498787"/>
              <a:ext cx="195674" cy="599409"/>
            </a:xfrm>
            <a:custGeom>
              <a:avLst/>
              <a:gdLst>
                <a:gd name="connsiteX0" fmla="*/ 68781 w 104309"/>
                <a:gd name="connsiteY0" fmla="*/ 110075 h 319530"/>
                <a:gd name="connsiteX1" fmla="*/ 104310 w 104309"/>
                <a:gd name="connsiteY1" fmla="*/ 311339 h 319530"/>
                <a:gd name="connsiteX2" fmla="*/ 57828 w 104309"/>
                <a:gd name="connsiteY2" fmla="*/ 319530 h 319530"/>
                <a:gd name="connsiteX3" fmla="*/ 22299 w 104309"/>
                <a:gd name="connsiteY3" fmla="*/ 118267 h 319530"/>
                <a:gd name="connsiteX4" fmla="*/ 68781 w 104309"/>
                <a:gd name="connsiteY4" fmla="*/ 110075 h 319530"/>
                <a:gd name="connsiteX5" fmla="*/ 487 w 104309"/>
                <a:gd name="connsiteY5" fmla="*/ 35876 h 319530"/>
                <a:gd name="connsiteX6" fmla="*/ 5631 w 104309"/>
                <a:gd name="connsiteY6" fmla="*/ 13206 h 319530"/>
                <a:gd name="connsiteX7" fmla="*/ 25347 w 104309"/>
                <a:gd name="connsiteY7" fmla="*/ 538 h 319530"/>
                <a:gd name="connsiteX8" fmla="*/ 48398 w 104309"/>
                <a:gd name="connsiteY8" fmla="*/ 5681 h 319530"/>
                <a:gd name="connsiteX9" fmla="*/ 61066 w 104309"/>
                <a:gd name="connsiteY9" fmla="*/ 25398 h 319530"/>
                <a:gd name="connsiteX10" fmla="*/ 55923 w 104309"/>
                <a:gd name="connsiteY10" fmla="*/ 48449 h 319530"/>
                <a:gd name="connsiteX11" fmla="*/ 36206 w 104309"/>
                <a:gd name="connsiteY11" fmla="*/ 61117 h 319530"/>
                <a:gd name="connsiteX12" fmla="*/ 13155 w 104309"/>
                <a:gd name="connsiteY12" fmla="*/ 56069 h 319530"/>
                <a:gd name="connsiteX13" fmla="*/ 487 w 104309"/>
                <a:gd name="connsiteY13" fmla="*/ 35971 h 319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4309" h="319530">
                  <a:moveTo>
                    <a:pt x="68781" y="110075"/>
                  </a:moveTo>
                  <a:lnTo>
                    <a:pt x="104310" y="311339"/>
                  </a:lnTo>
                  <a:lnTo>
                    <a:pt x="57828" y="319530"/>
                  </a:lnTo>
                  <a:lnTo>
                    <a:pt x="22299" y="118267"/>
                  </a:lnTo>
                  <a:lnTo>
                    <a:pt x="68781" y="110075"/>
                  </a:lnTo>
                  <a:close/>
                  <a:moveTo>
                    <a:pt x="487" y="35876"/>
                  </a:moveTo>
                  <a:cubicBezTo>
                    <a:pt x="-942" y="27779"/>
                    <a:pt x="773" y="20159"/>
                    <a:pt x="5631" y="13206"/>
                  </a:cubicBezTo>
                  <a:cubicBezTo>
                    <a:pt x="10488" y="6253"/>
                    <a:pt x="17061" y="2062"/>
                    <a:pt x="25347" y="538"/>
                  </a:cubicBezTo>
                  <a:cubicBezTo>
                    <a:pt x="33729" y="-986"/>
                    <a:pt x="41445" y="728"/>
                    <a:pt x="48398" y="5681"/>
                  </a:cubicBezTo>
                  <a:cubicBezTo>
                    <a:pt x="55351" y="10444"/>
                    <a:pt x="59542" y="17016"/>
                    <a:pt x="61066" y="25398"/>
                  </a:cubicBezTo>
                  <a:cubicBezTo>
                    <a:pt x="62590" y="33780"/>
                    <a:pt x="60876" y="41495"/>
                    <a:pt x="55923" y="48449"/>
                  </a:cubicBezTo>
                  <a:cubicBezTo>
                    <a:pt x="51160" y="55402"/>
                    <a:pt x="44588" y="59593"/>
                    <a:pt x="36206" y="61117"/>
                  </a:cubicBezTo>
                  <a:cubicBezTo>
                    <a:pt x="27824" y="62641"/>
                    <a:pt x="20109" y="60926"/>
                    <a:pt x="13155" y="56069"/>
                  </a:cubicBezTo>
                  <a:cubicBezTo>
                    <a:pt x="6202" y="51211"/>
                    <a:pt x="1916" y="44448"/>
                    <a:pt x="487" y="35971"/>
                  </a:cubicBezTo>
                  <a:close/>
                </a:path>
              </a:pathLst>
            </a:custGeom>
            <a:solidFill>
              <a:schemeClr val="accent1"/>
            </a:solidFill>
            <a:ln w="0" cap="flat">
              <a:noFill/>
              <a:prstDash val="solid"/>
              <a:miter/>
            </a:ln>
          </p:spPr>
          <p:txBody>
            <a:bodyPr rtlCol="0" anchor="ctr"/>
            <a:lstStyle/>
            <a:p>
              <a:endParaRPr lang="es-ES"/>
            </a:p>
          </p:txBody>
        </p:sp>
        <p:sp>
          <p:nvSpPr>
            <p:cNvPr id="27" name="Forma libre: forma 26">
              <a:extLst>
                <a:ext uri="{FF2B5EF4-FFF2-40B4-BE49-F238E27FC236}">
                  <a16:creationId xmlns:a16="http://schemas.microsoft.com/office/drawing/2014/main" id="{C3EE44E6-DE3E-1CE9-F453-FA5242990AA2}"/>
                </a:ext>
              </a:extLst>
            </p:cNvPr>
            <p:cNvSpPr/>
            <p:nvPr/>
          </p:nvSpPr>
          <p:spPr>
            <a:xfrm rot="20520000">
              <a:off x="7253054" y="6433081"/>
              <a:ext cx="88625" cy="664868"/>
            </a:xfrm>
            <a:custGeom>
              <a:avLst/>
              <a:gdLst>
                <a:gd name="connsiteX0" fmla="*/ 0 w 47244"/>
                <a:gd name="connsiteY0" fmla="*/ 0 h 354425"/>
                <a:gd name="connsiteX1" fmla="*/ 47244 w 47244"/>
                <a:gd name="connsiteY1" fmla="*/ 0 h 354425"/>
                <a:gd name="connsiteX2" fmla="*/ 47244 w 47244"/>
                <a:gd name="connsiteY2" fmla="*/ 354425 h 354425"/>
                <a:gd name="connsiteX3" fmla="*/ 0 w 47244"/>
                <a:gd name="connsiteY3" fmla="*/ 354425 h 354425"/>
              </a:gdLst>
              <a:ahLst/>
              <a:cxnLst>
                <a:cxn ang="0">
                  <a:pos x="connsiteX0" y="connsiteY0"/>
                </a:cxn>
                <a:cxn ang="0">
                  <a:pos x="connsiteX1" y="connsiteY1"/>
                </a:cxn>
                <a:cxn ang="0">
                  <a:pos x="connsiteX2" y="connsiteY2"/>
                </a:cxn>
                <a:cxn ang="0">
                  <a:pos x="connsiteX3" y="connsiteY3"/>
                </a:cxn>
              </a:cxnLst>
              <a:rect l="l" t="t" r="r" b="b"/>
              <a:pathLst>
                <a:path w="47244" h="354425">
                  <a:moveTo>
                    <a:pt x="0" y="0"/>
                  </a:moveTo>
                  <a:lnTo>
                    <a:pt x="47244" y="0"/>
                  </a:lnTo>
                  <a:lnTo>
                    <a:pt x="47244" y="354425"/>
                  </a:lnTo>
                  <a:lnTo>
                    <a:pt x="0" y="354425"/>
                  </a:lnTo>
                  <a:close/>
                </a:path>
              </a:pathLst>
            </a:custGeom>
            <a:solidFill>
              <a:schemeClr val="accent5"/>
            </a:solidFill>
            <a:ln w="0" cap="flat">
              <a:noFill/>
              <a:prstDash val="solid"/>
              <a:miter/>
            </a:ln>
          </p:spPr>
          <p:txBody>
            <a:bodyPr rtlCol="0" anchor="ctr"/>
            <a:lstStyle/>
            <a:p>
              <a:endParaRPr lang="es-ES"/>
            </a:p>
          </p:txBody>
        </p:sp>
        <p:sp>
          <p:nvSpPr>
            <p:cNvPr id="28" name="Forma libre: forma 27">
              <a:extLst>
                <a:ext uri="{FF2B5EF4-FFF2-40B4-BE49-F238E27FC236}">
                  <a16:creationId xmlns:a16="http://schemas.microsoft.com/office/drawing/2014/main" id="{F6E5B3AC-99C1-C311-C4E5-F6CCAFCD69F3}"/>
                </a:ext>
              </a:extLst>
            </p:cNvPr>
            <p:cNvSpPr/>
            <p:nvPr/>
          </p:nvSpPr>
          <p:spPr>
            <a:xfrm>
              <a:off x="7429128" y="6697593"/>
              <a:ext cx="396668" cy="409713"/>
            </a:xfrm>
            <a:custGeom>
              <a:avLst/>
              <a:gdLst>
                <a:gd name="connsiteX0" fmla="*/ 52864 w 211454"/>
                <a:gd name="connsiteY0" fmla="*/ 0 h 218408"/>
                <a:gd name="connsiteX1" fmla="*/ 105727 w 211454"/>
                <a:gd name="connsiteY1" fmla="*/ 114776 h 218408"/>
                <a:gd name="connsiteX2" fmla="*/ 158401 w 211454"/>
                <a:gd name="connsiteY2" fmla="*/ 0 h 218408"/>
                <a:gd name="connsiteX3" fmla="*/ 211455 w 211454"/>
                <a:gd name="connsiteY3" fmla="*/ 0 h 218408"/>
                <a:gd name="connsiteX4" fmla="*/ 105346 w 211454"/>
                <a:gd name="connsiteY4" fmla="*/ 218408 h 218408"/>
                <a:gd name="connsiteX5" fmla="*/ 0 w 211454"/>
                <a:gd name="connsiteY5" fmla="*/ 0 h 218408"/>
                <a:gd name="connsiteX6" fmla="*/ 52864 w 211454"/>
                <a:gd name="connsiteY6" fmla="*/ 0 h 218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454" h="218408">
                  <a:moveTo>
                    <a:pt x="52864" y="0"/>
                  </a:moveTo>
                  <a:lnTo>
                    <a:pt x="105727" y="114776"/>
                  </a:lnTo>
                  <a:lnTo>
                    <a:pt x="158401" y="0"/>
                  </a:lnTo>
                  <a:lnTo>
                    <a:pt x="211455" y="0"/>
                  </a:lnTo>
                  <a:lnTo>
                    <a:pt x="105346" y="218408"/>
                  </a:lnTo>
                  <a:lnTo>
                    <a:pt x="0" y="0"/>
                  </a:lnTo>
                  <a:lnTo>
                    <a:pt x="52864" y="0"/>
                  </a:lnTo>
                  <a:close/>
                </a:path>
              </a:pathLst>
            </a:custGeom>
            <a:solidFill>
              <a:schemeClr val="accent2"/>
            </a:solidFill>
            <a:ln w="0" cap="flat">
              <a:noFill/>
              <a:prstDash val="solid"/>
              <a:miter/>
            </a:ln>
          </p:spPr>
          <p:txBody>
            <a:bodyPr rtlCol="0" anchor="ctr"/>
            <a:lstStyle/>
            <a:p>
              <a:endParaRPr lang="es-ES"/>
            </a:p>
          </p:txBody>
        </p:sp>
        <p:sp>
          <p:nvSpPr>
            <p:cNvPr id="29" name="Forma libre: forma 28">
              <a:extLst>
                <a:ext uri="{FF2B5EF4-FFF2-40B4-BE49-F238E27FC236}">
                  <a16:creationId xmlns:a16="http://schemas.microsoft.com/office/drawing/2014/main" id="{081DC6C2-416D-27C1-8678-C9B4F22B149A}"/>
                </a:ext>
              </a:extLst>
            </p:cNvPr>
            <p:cNvSpPr/>
            <p:nvPr/>
          </p:nvSpPr>
          <p:spPr>
            <a:xfrm>
              <a:off x="7829194" y="6702596"/>
              <a:ext cx="370940" cy="405067"/>
            </a:xfrm>
            <a:custGeom>
              <a:avLst/>
              <a:gdLst>
                <a:gd name="connsiteX0" fmla="*/ 195834 w 197739"/>
                <a:gd name="connsiteY0" fmla="*/ 118967 h 215931"/>
                <a:gd name="connsiteX1" fmla="*/ 49340 w 197739"/>
                <a:gd name="connsiteY1" fmla="*/ 118967 h 215931"/>
                <a:gd name="connsiteX2" fmla="*/ 65723 w 197739"/>
                <a:gd name="connsiteY2" fmla="*/ 159068 h 215931"/>
                <a:gd name="connsiteX3" fmla="*/ 102870 w 197739"/>
                <a:gd name="connsiteY3" fmla="*/ 173736 h 215931"/>
                <a:gd name="connsiteX4" fmla="*/ 132017 w 197739"/>
                <a:gd name="connsiteY4" fmla="*/ 165354 h 215931"/>
                <a:gd name="connsiteX5" fmla="*/ 157829 w 197739"/>
                <a:gd name="connsiteY5" fmla="*/ 134303 h 215931"/>
                <a:gd name="connsiteX6" fmla="*/ 197739 w 197739"/>
                <a:gd name="connsiteY6" fmla="*/ 156591 h 215931"/>
                <a:gd name="connsiteX7" fmla="*/ 178213 w 197739"/>
                <a:gd name="connsiteY7" fmla="*/ 183642 h 215931"/>
                <a:gd name="connsiteX8" fmla="*/ 156210 w 197739"/>
                <a:gd name="connsiteY8" fmla="*/ 202121 h 215931"/>
                <a:gd name="connsiteX9" fmla="*/ 130778 w 197739"/>
                <a:gd name="connsiteY9" fmla="*/ 212598 h 215931"/>
                <a:gd name="connsiteX10" fmla="*/ 101155 w 197739"/>
                <a:gd name="connsiteY10" fmla="*/ 215932 h 215931"/>
                <a:gd name="connsiteX11" fmla="*/ 27718 w 197739"/>
                <a:gd name="connsiteY11" fmla="*/ 186595 h 215931"/>
                <a:gd name="connsiteX12" fmla="*/ 0 w 197739"/>
                <a:gd name="connsiteY12" fmla="*/ 108109 h 215931"/>
                <a:gd name="connsiteX13" fmla="*/ 26860 w 197739"/>
                <a:gd name="connsiteY13" fmla="*/ 29623 h 215931"/>
                <a:gd name="connsiteX14" fmla="*/ 98584 w 197739"/>
                <a:gd name="connsiteY14" fmla="*/ 0 h 215931"/>
                <a:gd name="connsiteX15" fmla="*/ 169926 w 197739"/>
                <a:gd name="connsiteY15" fmla="*/ 28765 h 215931"/>
                <a:gd name="connsiteX16" fmla="*/ 195929 w 197739"/>
                <a:gd name="connsiteY16" fmla="*/ 107918 h 215931"/>
                <a:gd name="connsiteX17" fmla="*/ 195739 w 197739"/>
                <a:gd name="connsiteY17" fmla="*/ 119063 h 215931"/>
                <a:gd name="connsiteX18" fmla="*/ 147352 w 197739"/>
                <a:gd name="connsiteY18" fmla="*/ 80296 h 215931"/>
                <a:gd name="connsiteX19" fmla="*/ 99727 w 197739"/>
                <a:gd name="connsiteY19" fmla="*/ 42482 h 215931"/>
                <a:gd name="connsiteX20" fmla="*/ 83534 w 197739"/>
                <a:gd name="connsiteY20" fmla="*/ 45244 h 215931"/>
                <a:gd name="connsiteX21" fmla="*/ 69723 w 197739"/>
                <a:gd name="connsiteY21" fmla="*/ 52769 h 215931"/>
                <a:gd name="connsiteX22" fmla="*/ 59246 w 197739"/>
                <a:gd name="connsiteY22" fmla="*/ 64484 h 215931"/>
                <a:gd name="connsiteX23" fmla="*/ 52578 w 197739"/>
                <a:gd name="connsiteY23" fmla="*/ 80201 h 215931"/>
                <a:gd name="connsiteX24" fmla="*/ 147447 w 197739"/>
                <a:gd name="connsiteY24" fmla="*/ 80201 h 21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39" h="215931">
                  <a:moveTo>
                    <a:pt x="195834" y="118967"/>
                  </a:moveTo>
                  <a:lnTo>
                    <a:pt x="49340" y="118967"/>
                  </a:lnTo>
                  <a:cubicBezTo>
                    <a:pt x="50578" y="135731"/>
                    <a:pt x="56102" y="149162"/>
                    <a:pt x="65723" y="159068"/>
                  </a:cubicBezTo>
                  <a:cubicBezTo>
                    <a:pt x="75343" y="168878"/>
                    <a:pt x="87725" y="173736"/>
                    <a:pt x="102870" y="173736"/>
                  </a:cubicBezTo>
                  <a:cubicBezTo>
                    <a:pt x="114586" y="173736"/>
                    <a:pt x="124301" y="170974"/>
                    <a:pt x="132017" y="165354"/>
                  </a:cubicBezTo>
                  <a:cubicBezTo>
                    <a:pt x="139541" y="159734"/>
                    <a:pt x="148209" y="149447"/>
                    <a:pt x="157829" y="134303"/>
                  </a:cubicBezTo>
                  <a:lnTo>
                    <a:pt x="197739" y="156591"/>
                  </a:lnTo>
                  <a:cubicBezTo>
                    <a:pt x="191548" y="167069"/>
                    <a:pt x="185071" y="176117"/>
                    <a:pt x="178213" y="183642"/>
                  </a:cubicBezTo>
                  <a:cubicBezTo>
                    <a:pt x="171355" y="191072"/>
                    <a:pt x="164021" y="197168"/>
                    <a:pt x="156210" y="202121"/>
                  </a:cubicBezTo>
                  <a:cubicBezTo>
                    <a:pt x="148400" y="206883"/>
                    <a:pt x="139922" y="210407"/>
                    <a:pt x="130778" y="212598"/>
                  </a:cubicBezTo>
                  <a:cubicBezTo>
                    <a:pt x="121729" y="214789"/>
                    <a:pt x="111823" y="215932"/>
                    <a:pt x="101155" y="215932"/>
                  </a:cubicBezTo>
                  <a:cubicBezTo>
                    <a:pt x="70675" y="215932"/>
                    <a:pt x="46196" y="206121"/>
                    <a:pt x="27718" y="186595"/>
                  </a:cubicBezTo>
                  <a:cubicBezTo>
                    <a:pt x="9239" y="166878"/>
                    <a:pt x="0" y="140684"/>
                    <a:pt x="0" y="108109"/>
                  </a:cubicBezTo>
                  <a:cubicBezTo>
                    <a:pt x="0" y="75533"/>
                    <a:pt x="8954" y="49625"/>
                    <a:pt x="26860" y="29623"/>
                  </a:cubicBezTo>
                  <a:cubicBezTo>
                    <a:pt x="44863" y="9906"/>
                    <a:pt x="68866" y="0"/>
                    <a:pt x="98584" y="0"/>
                  </a:cubicBezTo>
                  <a:cubicBezTo>
                    <a:pt x="128302" y="0"/>
                    <a:pt x="152400" y="9620"/>
                    <a:pt x="169926" y="28765"/>
                  </a:cubicBezTo>
                  <a:cubicBezTo>
                    <a:pt x="187261" y="47815"/>
                    <a:pt x="195929" y="74200"/>
                    <a:pt x="195929" y="107918"/>
                  </a:cubicBezTo>
                  <a:lnTo>
                    <a:pt x="195739" y="119063"/>
                  </a:lnTo>
                  <a:close/>
                  <a:moveTo>
                    <a:pt x="147352" y="80296"/>
                  </a:moveTo>
                  <a:cubicBezTo>
                    <a:pt x="140779" y="55150"/>
                    <a:pt x="124873" y="42482"/>
                    <a:pt x="99727" y="42482"/>
                  </a:cubicBezTo>
                  <a:cubicBezTo>
                    <a:pt x="94012" y="42482"/>
                    <a:pt x="88582" y="43434"/>
                    <a:pt x="83534" y="45244"/>
                  </a:cubicBezTo>
                  <a:cubicBezTo>
                    <a:pt x="78486" y="46958"/>
                    <a:pt x="73914" y="49435"/>
                    <a:pt x="69723" y="52769"/>
                  </a:cubicBezTo>
                  <a:cubicBezTo>
                    <a:pt x="65627" y="56007"/>
                    <a:pt x="62198" y="59912"/>
                    <a:pt x="59246" y="64484"/>
                  </a:cubicBezTo>
                  <a:cubicBezTo>
                    <a:pt x="56293" y="69056"/>
                    <a:pt x="54102" y="74390"/>
                    <a:pt x="52578" y="80201"/>
                  </a:cubicBezTo>
                  <a:lnTo>
                    <a:pt x="147447" y="80201"/>
                  </a:lnTo>
                  <a:close/>
                </a:path>
              </a:pathLst>
            </a:custGeom>
            <a:solidFill>
              <a:schemeClr val="accent3"/>
            </a:solidFill>
            <a:ln w="0" cap="flat">
              <a:noFill/>
              <a:prstDash val="solid"/>
              <a:miter/>
            </a:ln>
          </p:spPr>
          <p:txBody>
            <a:bodyPr rtlCol="0" anchor="ctr"/>
            <a:lstStyle/>
            <a:p>
              <a:endParaRPr lang="es-ES" dirty="0"/>
            </a:p>
          </p:txBody>
        </p:sp>
      </p:grpSp>
      <p:pic>
        <p:nvPicPr>
          <p:cNvPr id="20" name="Gráfico 19">
            <a:extLst>
              <a:ext uri="{FF2B5EF4-FFF2-40B4-BE49-F238E27FC236}">
                <a16:creationId xmlns:a16="http://schemas.microsoft.com/office/drawing/2014/main" id="{8C7A870D-D619-D0C1-38D5-E00F856A5C86}"/>
              </a:ext>
            </a:extLst>
          </p:cNvPr>
          <p:cNvPicPr>
            <a:picLocks noChangeAspect="1"/>
          </p:cNvPicPr>
          <p:nvPr userDrawn="1"/>
        </p:nvPicPr>
        <p:blipFill>
          <a:blip cstate="print">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1521256" y="312054"/>
            <a:ext cx="282644" cy="282644"/>
          </a:xfrm>
          <a:prstGeom prst="rect">
            <a:avLst/>
          </a:prstGeom>
        </p:spPr>
      </p:pic>
      <p:sp>
        <p:nvSpPr>
          <p:cNvPr id="21" name="CuadroTexto 20">
            <a:extLst>
              <a:ext uri="{FF2B5EF4-FFF2-40B4-BE49-F238E27FC236}">
                <a16:creationId xmlns:a16="http://schemas.microsoft.com/office/drawing/2014/main" id="{610C68B2-AFD8-79AF-7511-9C6A2C3FDA6B}"/>
              </a:ext>
            </a:extLst>
          </p:cNvPr>
          <p:cNvSpPr txBox="1"/>
          <p:nvPr userDrawn="1"/>
        </p:nvSpPr>
        <p:spPr>
          <a:xfrm>
            <a:off x="10160979" y="355940"/>
            <a:ext cx="1354858" cy="246221"/>
          </a:xfrm>
          <a:prstGeom prst="rect">
            <a:avLst/>
          </a:prstGeom>
          <a:noFill/>
        </p:spPr>
        <p:txBody>
          <a:bodyPr wrap="none" rtlCol="0">
            <a:spAutoFit/>
          </a:bodyPr>
          <a:lstStyle/>
          <a:p>
            <a:r>
              <a:rPr lang="es-ES" sz="1000" dirty="0">
                <a:solidFill>
                  <a:schemeClr val="tx2"/>
                </a:solidFill>
              </a:rPr>
              <a:t>DATOS DE IMPACTO</a:t>
            </a:r>
          </a:p>
        </p:txBody>
      </p:sp>
      <p:sp>
        <p:nvSpPr>
          <p:cNvPr id="8" name="Rectángulo 7">
            <a:extLst>
              <a:ext uri="{FF2B5EF4-FFF2-40B4-BE49-F238E27FC236}">
                <a16:creationId xmlns:a16="http://schemas.microsoft.com/office/drawing/2014/main" id="{EE91C660-2A1B-2278-11C6-5BAA73D23F9A}"/>
              </a:ext>
            </a:extLst>
          </p:cNvPr>
          <p:cNvSpPr/>
          <p:nvPr userDrawn="1"/>
        </p:nvSpPr>
        <p:spPr>
          <a:xfrm>
            <a:off x="407988" y="2269067"/>
            <a:ext cx="1014412" cy="1014412"/>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Rectángulo 1">
            <a:extLst>
              <a:ext uri="{FF2B5EF4-FFF2-40B4-BE49-F238E27FC236}">
                <a16:creationId xmlns:a16="http://schemas.microsoft.com/office/drawing/2014/main" id="{6D163E4C-C98C-EFBA-D42D-5E68762A0992}"/>
              </a:ext>
            </a:extLst>
          </p:cNvPr>
          <p:cNvSpPr/>
          <p:nvPr userDrawn="1"/>
        </p:nvSpPr>
        <p:spPr>
          <a:xfrm>
            <a:off x="1566980" y="2269067"/>
            <a:ext cx="1014412" cy="1014412"/>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Rectángulo 2">
            <a:extLst>
              <a:ext uri="{FF2B5EF4-FFF2-40B4-BE49-F238E27FC236}">
                <a16:creationId xmlns:a16="http://schemas.microsoft.com/office/drawing/2014/main" id="{BCE1F0A8-E8B3-BDCA-6C66-5E4F0C0F176F}"/>
              </a:ext>
            </a:extLst>
          </p:cNvPr>
          <p:cNvSpPr/>
          <p:nvPr userDrawn="1"/>
        </p:nvSpPr>
        <p:spPr>
          <a:xfrm>
            <a:off x="2725972" y="2269067"/>
            <a:ext cx="1014412" cy="1014412"/>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Rectángulo 3">
            <a:extLst>
              <a:ext uri="{FF2B5EF4-FFF2-40B4-BE49-F238E27FC236}">
                <a16:creationId xmlns:a16="http://schemas.microsoft.com/office/drawing/2014/main" id="{2084A5C5-542E-FF57-3933-5D80C46D586D}"/>
              </a:ext>
            </a:extLst>
          </p:cNvPr>
          <p:cNvSpPr/>
          <p:nvPr userDrawn="1"/>
        </p:nvSpPr>
        <p:spPr>
          <a:xfrm>
            <a:off x="3884964" y="2269067"/>
            <a:ext cx="1014412" cy="1014412"/>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4" name="Rectángulo 33">
            <a:extLst>
              <a:ext uri="{FF2B5EF4-FFF2-40B4-BE49-F238E27FC236}">
                <a16:creationId xmlns:a16="http://schemas.microsoft.com/office/drawing/2014/main" id="{2ADAF89B-40BA-2ECE-8F28-6A562A84A489}"/>
              </a:ext>
            </a:extLst>
          </p:cNvPr>
          <p:cNvSpPr/>
          <p:nvPr userDrawn="1"/>
        </p:nvSpPr>
        <p:spPr>
          <a:xfrm>
            <a:off x="5043956" y="2269067"/>
            <a:ext cx="1014412" cy="1014412"/>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5" name="Rectángulo 34">
            <a:extLst>
              <a:ext uri="{FF2B5EF4-FFF2-40B4-BE49-F238E27FC236}">
                <a16:creationId xmlns:a16="http://schemas.microsoft.com/office/drawing/2014/main" id="{2AF869A2-DA09-AA82-A091-1A7FDAA526B6}"/>
              </a:ext>
            </a:extLst>
          </p:cNvPr>
          <p:cNvSpPr/>
          <p:nvPr userDrawn="1"/>
        </p:nvSpPr>
        <p:spPr>
          <a:xfrm>
            <a:off x="6202948" y="2269067"/>
            <a:ext cx="1014412" cy="1014412"/>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6" name="Rectángulo 35">
            <a:extLst>
              <a:ext uri="{FF2B5EF4-FFF2-40B4-BE49-F238E27FC236}">
                <a16:creationId xmlns:a16="http://schemas.microsoft.com/office/drawing/2014/main" id="{99123DF2-1236-1DD6-1C1A-68799335AE3D}"/>
              </a:ext>
            </a:extLst>
          </p:cNvPr>
          <p:cNvSpPr/>
          <p:nvPr userDrawn="1"/>
        </p:nvSpPr>
        <p:spPr>
          <a:xfrm>
            <a:off x="7361940" y="2269067"/>
            <a:ext cx="1014412" cy="1014412"/>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8" name="Rectángulo 37">
            <a:extLst>
              <a:ext uri="{FF2B5EF4-FFF2-40B4-BE49-F238E27FC236}">
                <a16:creationId xmlns:a16="http://schemas.microsoft.com/office/drawing/2014/main" id="{3EEE7BCE-39D8-18E5-5133-545B265EE9D1}"/>
              </a:ext>
            </a:extLst>
          </p:cNvPr>
          <p:cNvSpPr/>
          <p:nvPr userDrawn="1"/>
        </p:nvSpPr>
        <p:spPr>
          <a:xfrm>
            <a:off x="8520932" y="2269067"/>
            <a:ext cx="1014412" cy="1014412"/>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9" name="Rectángulo 38">
            <a:extLst>
              <a:ext uri="{FF2B5EF4-FFF2-40B4-BE49-F238E27FC236}">
                <a16:creationId xmlns:a16="http://schemas.microsoft.com/office/drawing/2014/main" id="{DA81077E-FE29-DC1F-8ECF-D0C8DEC58F4A}"/>
              </a:ext>
            </a:extLst>
          </p:cNvPr>
          <p:cNvSpPr/>
          <p:nvPr userDrawn="1"/>
        </p:nvSpPr>
        <p:spPr>
          <a:xfrm>
            <a:off x="9679924" y="2269067"/>
            <a:ext cx="1014412" cy="1014412"/>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0" name="Rectángulo 39">
            <a:extLst>
              <a:ext uri="{FF2B5EF4-FFF2-40B4-BE49-F238E27FC236}">
                <a16:creationId xmlns:a16="http://schemas.microsoft.com/office/drawing/2014/main" id="{DB36B9EA-2D99-5A4A-4876-E8B09F763806}"/>
              </a:ext>
            </a:extLst>
          </p:cNvPr>
          <p:cNvSpPr/>
          <p:nvPr userDrawn="1"/>
        </p:nvSpPr>
        <p:spPr>
          <a:xfrm>
            <a:off x="10838920" y="2269067"/>
            <a:ext cx="1014412" cy="1014412"/>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1" name="Rectángulo 40">
            <a:extLst>
              <a:ext uri="{FF2B5EF4-FFF2-40B4-BE49-F238E27FC236}">
                <a16:creationId xmlns:a16="http://schemas.microsoft.com/office/drawing/2014/main" id="{6939D93A-6C7E-D16A-0DA5-786B81725875}"/>
              </a:ext>
            </a:extLst>
          </p:cNvPr>
          <p:cNvSpPr/>
          <p:nvPr userDrawn="1"/>
        </p:nvSpPr>
        <p:spPr>
          <a:xfrm>
            <a:off x="407988" y="3437467"/>
            <a:ext cx="1014412" cy="1014412"/>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2" name="Rectángulo 41">
            <a:extLst>
              <a:ext uri="{FF2B5EF4-FFF2-40B4-BE49-F238E27FC236}">
                <a16:creationId xmlns:a16="http://schemas.microsoft.com/office/drawing/2014/main" id="{9EA9CD7F-06E7-BCB3-B4F0-04D61AB22D1E}"/>
              </a:ext>
            </a:extLst>
          </p:cNvPr>
          <p:cNvSpPr/>
          <p:nvPr userDrawn="1"/>
        </p:nvSpPr>
        <p:spPr>
          <a:xfrm>
            <a:off x="1566980" y="3437467"/>
            <a:ext cx="1014412" cy="1014412"/>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3" name="Rectángulo 42">
            <a:extLst>
              <a:ext uri="{FF2B5EF4-FFF2-40B4-BE49-F238E27FC236}">
                <a16:creationId xmlns:a16="http://schemas.microsoft.com/office/drawing/2014/main" id="{DE89789A-BAE7-CA68-6353-65F72614C9BE}"/>
              </a:ext>
            </a:extLst>
          </p:cNvPr>
          <p:cNvSpPr/>
          <p:nvPr userDrawn="1"/>
        </p:nvSpPr>
        <p:spPr>
          <a:xfrm>
            <a:off x="2725972" y="3437467"/>
            <a:ext cx="1014412" cy="1014412"/>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4" name="Rectángulo 43">
            <a:extLst>
              <a:ext uri="{FF2B5EF4-FFF2-40B4-BE49-F238E27FC236}">
                <a16:creationId xmlns:a16="http://schemas.microsoft.com/office/drawing/2014/main" id="{22C2BA0B-6923-9AF0-1BE4-C383CFF77ACE}"/>
              </a:ext>
            </a:extLst>
          </p:cNvPr>
          <p:cNvSpPr/>
          <p:nvPr userDrawn="1"/>
        </p:nvSpPr>
        <p:spPr>
          <a:xfrm>
            <a:off x="3884964" y="3437467"/>
            <a:ext cx="1014412" cy="1014412"/>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5" name="Rectángulo 44">
            <a:extLst>
              <a:ext uri="{FF2B5EF4-FFF2-40B4-BE49-F238E27FC236}">
                <a16:creationId xmlns:a16="http://schemas.microsoft.com/office/drawing/2014/main" id="{A434E662-D551-63E5-0C09-1CF33B54D49C}"/>
              </a:ext>
            </a:extLst>
          </p:cNvPr>
          <p:cNvSpPr/>
          <p:nvPr userDrawn="1"/>
        </p:nvSpPr>
        <p:spPr>
          <a:xfrm>
            <a:off x="5043956" y="3437467"/>
            <a:ext cx="1014412" cy="1014412"/>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6" name="Rectángulo 45">
            <a:extLst>
              <a:ext uri="{FF2B5EF4-FFF2-40B4-BE49-F238E27FC236}">
                <a16:creationId xmlns:a16="http://schemas.microsoft.com/office/drawing/2014/main" id="{D3D67D4C-64A3-3FA1-2F93-F1BE497A5FD7}"/>
              </a:ext>
            </a:extLst>
          </p:cNvPr>
          <p:cNvSpPr/>
          <p:nvPr userDrawn="1"/>
        </p:nvSpPr>
        <p:spPr>
          <a:xfrm>
            <a:off x="6202948" y="3437467"/>
            <a:ext cx="1014412" cy="1014412"/>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7" name="Rectángulo 46">
            <a:extLst>
              <a:ext uri="{FF2B5EF4-FFF2-40B4-BE49-F238E27FC236}">
                <a16:creationId xmlns:a16="http://schemas.microsoft.com/office/drawing/2014/main" id="{0CC85942-64CC-04EE-6509-4C3593148C33}"/>
              </a:ext>
            </a:extLst>
          </p:cNvPr>
          <p:cNvSpPr/>
          <p:nvPr userDrawn="1"/>
        </p:nvSpPr>
        <p:spPr>
          <a:xfrm>
            <a:off x="7361940" y="3437467"/>
            <a:ext cx="1014412" cy="1014412"/>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8" name="Rectángulo 47">
            <a:extLst>
              <a:ext uri="{FF2B5EF4-FFF2-40B4-BE49-F238E27FC236}">
                <a16:creationId xmlns:a16="http://schemas.microsoft.com/office/drawing/2014/main" id="{0E60CF90-0816-9303-7791-9561696F93D7}"/>
              </a:ext>
            </a:extLst>
          </p:cNvPr>
          <p:cNvSpPr/>
          <p:nvPr userDrawn="1"/>
        </p:nvSpPr>
        <p:spPr>
          <a:xfrm>
            <a:off x="8520932" y="3437467"/>
            <a:ext cx="1014412" cy="1014412"/>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9" name="Rectángulo 48">
            <a:extLst>
              <a:ext uri="{FF2B5EF4-FFF2-40B4-BE49-F238E27FC236}">
                <a16:creationId xmlns:a16="http://schemas.microsoft.com/office/drawing/2014/main" id="{EA5FD832-9E9B-A32B-6CFB-C5C6E90CA34B}"/>
              </a:ext>
            </a:extLst>
          </p:cNvPr>
          <p:cNvSpPr/>
          <p:nvPr userDrawn="1"/>
        </p:nvSpPr>
        <p:spPr>
          <a:xfrm>
            <a:off x="9679924" y="3437467"/>
            <a:ext cx="1014412" cy="1014412"/>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0" name="Rectángulo 49">
            <a:extLst>
              <a:ext uri="{FF2B5EF4-FFF2-40B4-BE49-F238E27FC236}">
                <a16:creationId xmlns:a16="http://schemas.microsoft.com/office/drawing/2014/main" id="{E0C35B2E-D9D9-11CB-58B7-8E0DA149D37D}"/>
              </a:ext>
            </a:extLst>
          </p:cNvPr>
          <p:cNvSpPr/>
          <p:nvPr userDrawn="1"/>
        </p:nvSpPr>
        <p:spPr>
          <a:xfrm>
            <a:off x="10838920" y="3437467"/>
            <a:ext cx="1014412" cy="1014412"/>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1" name="Rectángulo 50">
            <a:extLst>
              <a:ext uri="{FF2B5EF4-FFF2-40B4-BE49-F238E27FC236}">
                <a16:creationId xmlns:a16="http://schemas.microsoft.com/office/drawing/2014/main" id="{08F7D787-21C8-23D1-6823-FFB07B6F4F6A}"/>
              </a:ext>
            </a:extLst>
          </p:cNvPr>
          <p:cNvSpPr/>
          <p:nvPr userDrawn="1"/>
        </p:nvSpPr>
        <p:spPr>
          <a:xfrm>
            <a:off x="407988" y="4605867"/>
            <a:ext cx="1014412" cy="1014412"/>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2" name="Rectángulo 51">
            <a:extLst>
              <a:ext uri="{FF2B5EF4-FFF2-40B4-BE49-F238E27FC236}">
                <a16:creationId xmlns:a16="http://schemas.microsoft.com/office/drawing/2014/main" id="{96223D36-C35B-53CA-05E7-8D9ABE1217C7}"/>
              </a:ext>
            </a:extLst>
          </p:cNvPr>
          <p:cNvSpPr/>
          <p:nvPr userDrawn="1"/>
        </p:nvSpPr>
        <p:spPr>
          <a:xfrm>
            <a:off x="1566980" y="4605867"/>
            <a:ext cx="1014412" cy="1014412"/>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3" name="Rectángulo 52">
            <a:extLst>
              <a:ext uri="{FF2B5EF4-FFF2-40B4-BE49-F238E27FC236}">
                <a16:creationId xmlns:a16="http://schemas.microsoft.com/office/drawing/2014/main" id="{1CE9329C-E908-A2E2-F5CB-A4918DE18ADF}"/>
              </a:ext>
            </a:extLst>
          </p:cNvPr>
          <p:cNvSpPr/>
          <p:nvPr userDrawn="1"/>
        </p:nvSpPr>
        <p:spPr>
          <a:xfrm>
            <a:off x="2725972" y="4605867"/>
            <a:ext cx="1014412" cy="1014412"/>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4" name="Rectángulo 53">
            <a:extLst>
              <a:ext uri="{FF2B5EF4-FFF2-40B4-BE49-F238E27FC236}">
                <a16:creationId xmlns:a16="http://schemas.microsoft.com/office/drawing/2014/main" id="{5D7DF716-A08A-E54D-7FF2-47097E1F19AE}"/>
              </a:ext>
            </a:extLst>
          </p:cNvPr>
          <p:cNvSpPr/>
          <p:nvPr userDrawn="1"/>
        </p:nvSpPr>
        <p:spPr>
          <a:xfrm>
            <a:off x="3884964" y="4605867"/>
            <a:ext cx="1014412" cy="1014412"/>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5" name="Rectángulo 54">
            <a:extLst>
              <a:ext uri="{FF2B5EF4-FFF2-40B4-BE49-F238E27FC236}">
                <a16:creationId xmlns:a16="http://schemas.microsoft.com/office/drawing/2014/main" id="{69CA6589-F41C-0D3E-A8AA-A491AEDD032D}"/>
              </a:ext>
            </a:extLst>
          </p:cNvPr>
          <p:cNvSpPr/>
          <p:nvPr userDrawn="1"/>
        </p:nvSpPr>
        <p:spPr>
          <a:xfrm>
            <a:off x="5043956" y="4605867"/>
            <a:ext cx="1014412" cy="1014412"/>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6" name="Rectángulo 55">
            <a:extLst>
              <a:ext uri="{FF2B5EF4-FFF2-40B4-BE49-F238E27FC236}">
                <a16:creationId xmlns:a16="http://schemas.microsoft.com/office/drawing/2014/main" id="{970F07E3-C2AE-241B-1B6E-8C1FF4C40A50}"/>
              </a:ext>
            </a:extLst>
          </p:cNvPr>
          <p:cNvSpPr/>
          <p:nvPr userDrawn="1"/>
        </p:nvSpPr>
        <p:spPr>
          <a:xfrm>
            <a:off x="6202948" y="4605867"/>
            <a:ext cx="1014412" cy="1014412"/>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7" name="Rectángulo 56">
            <a:extLst>
              <a:ext uri="{FF2B5EF4-FFF2-40B4-BE49-F238E27FC236}">
                <a16:creationId xmlns:a16="http://schemas.microsoft.com/office/drawing/2014/main" id="{7D2B1E5A-DC3B-64A1-A8EC-FE1A4F79FBC4}"/>
              </a:ext>
            </a:extLst>
          </p:cNvPr>
          <p:cNvSpPr/>
          <p:nvPr userDrawn="1"/>
        </p:nvSpPr>
        <p:spPr>
          <a:xfrm>
            <a:off x="7361940" y="4605867"/>
            <a:ext cx="1014412" cy="1014412"/>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8" name="Rectángulo 57">
            <a:extLst>
              <a:ext uri="{FF2B5EF4-FFF2-40B4-BE49-F238E27FC236}">
                <a16:creationId xmlns:a16="http://schemas.microsoft.com/office/drawing/2014/main" id="{7FB9DB20-9471-8F0A-F7DD-E8D1D2BA539A}"/>
              </a:ext>
            </a:extLst>
          </p:cNvPr>
          <p:cNvSpPr/>
          <p:nvPr userDrawn="1"/>
        </p:nvSpPr>
        <p:spPr>
          <a:xfrm>
            <a:off x="8520932" y="4605867"/>
            <a:ext cx="1014412" cy="1014412"/>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9" name="Rectángulo 58">
            <a:extLst>
              <a:ext uri="{FF2B5EF4-FFF2-40B4-BE49-F238E27FC236}">
                <a16:creationId xmlns:a16="http://schemas.microsoft.com/office/drawing/2014/main" id="{3174D080-F518-2E79-49DA-537D5EAAA8BF}"/>
              </a:ext>
            </a:extLst>
          </p:cNvPr>
          <p:cNvSpPr/>
          <p:nvPr userDrawn="1"/>
        </p:nvSpPr>
        <p:spPr>
          <a:xfrm>
            <a:off x="9679924" y="4605867"/>
            <a:ext cx="1014412" cy="1014412"/>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0" name="Rectángulo 59">
            <a:extLst>
              <a:ext uri="{FF2B5EF4-FFF2-40B4-BE49-F238E27FC236}">
                <a16:creationId xmlns:a16="http://schemas.microsoft.com/office/drawing/2014/main" id="{61500A3B-187D-6F1F-1E27-F4606CA5B978}"/>
              </a:ext>
            </a:extLst>
          </p:cNvPr>
          <p:cNvSpPr/>
          <p:nvPr userDrawn="1"/>
        </p:nvSpPr>
        <p:spPr>
          <a:xfrm>
            <a:off x="10838920" y="4605867"/>
            <a:ext cx="1014412" cy="1014412"/>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1823880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BLOQUE 2">
    <p:spTree>
      <p:nvGrpSpPr>
        <p:cNvPr id="1" name=""/>
        <p:cNvGrpSpPr/>
        <p:nvPr/>
      </p:nvGrpSpPr>
      <p:grpSpPr>
        <a:xfrm>
          <a:off x="0" y="0"/>
          <a:ext cx="0" cy="0"/>
          <a:chOff x="0" y="0"/>
          <a:chExt cx="0" cy="0"/>
        </a:xfrm>
      </p:grpSpPr>
      <p:sp>
        <p:nvSpPr>
          <p:cNvPr id="31" name="Forma libre: forma 30">
            <a:extLst>
              <a:ext uri="{FF2B5EF4-FFF2-40B4-BE49-F238E27FC236}">
                <a16:creationId xmlns:a16="http://schemas.microsoft.com/office/drawing/2014/main" id="{F29951C3-DDCE-04F7-DC76-462C5951E859}"/>
              </a:ext>
            </a:extLst>
          </p:cNvPr>
          <p:cNvSpPr/>
          <p:nvPr userDrawn="1"/>
        </p:nvSpPr>
        <p:spPr>
          <a:xfrm rot="20700000">
            <a:off x="7205357" y="6520569"/>
            <a:ext cx="5307954" cy="1978980"/>
          </a:xfrm>
          <a:custGeom>
            <a:avLst/>
            <a:gdLst>
              <a:gd name="connsiteX0" fmla="*/ 594699 w 5307954"/>
              <a:gd name="connsiteY0" fmla="*/ 1238343 h 1978980"/>
              <a:gd name="connsiteX1" fmla="*/ 417528 w 5307954"/>
              <a:gd name="connsiteY1" fmla="*/ 1899552 h 1978980"/>
              <a:gd name="connsiteX2" fmla="*/ 393721 w 5307954"/>
              <a:gd name="connsiteY2" fmla="*/ 1917349 h 1978980"/>
              <a:gd name="connsiteX3" fmla="*/ 316520 w 5307954"/>
              <a:gd name="connsiteY3" fmla="*/ 1978980 h 1978980"/>
              <a:gd name="connsiteX4" fmla="*/ 0 w 5307954"/>
              <a:gd name="connsiteY4" fmla="*/ 1246124 h 1978980"/>
              <a:gd name="connsiteX5" fmla="*/ 126925 w 5307954"/>
              <a:gd name="connsiteY5" fmla="*/ 1245382 h 1978980"/>
              <a:gd name="connsiteX6" fmla="*/ 575933 w 5307954"/>
              <a:gd name="connsiteY6" fmla="*/ 1239601 h 1978980"/>
              <a:gd name="connsiteX7" fmla="*/ 5307954 w 5307954"/>
              <a:gd name="connsiteY7" fmla="*/ 97440 h 1978980"/>
              <a:gd name="connsiteX8" fmla="*/ 5075924 w 5307954"/>
              <a:gd name="connsiteY8" fmla="*/ 963387 h 1978980"/>
              <a:gd name="connsiteX9" fmla="*/ 2998542 w 5307954"/>
              <a:gd name="connsiteY9" fmla="*/ 406754 h 1978980"/>
              <a:gd name="connsiteX10" fmla="*/ 3131013 w 5307954"/>
              <a:gd name="connsiteY10" fmla="*/ 344724 h 1978980"/>
              <a:gd name="connsiteX11" fmla="*/ 4882838 w 5307954"/>
              <a:gd name="connsiteY11" fmla="*/ 18278 h 1978980"/>
              <a:gd name="connsiteX12" fmla="*/ 5155855 w 5307954"/>
              <a:gd name="connsiteY12" fmla="*/ 61460 h 197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07954" h="1978980">
                <a:moveTo>
                  <a:pt x="594699" y="1238343"/>
                </a:moveTo>
                <a:lnTo>
                  <a:pt x="417528" y="1899552"/>
                </a:lnTo>
                <a:lnTo>
                  <a:pt x="393721" y="1917349"/>
                </a:lnTo>
                <a:cubicBezTo>
                  <a:pt x="343434" y="1955839"/>
                  <a:pt x="316520" y="1978980"/>
                  <a:pt x="316520" y="1978980"/>
                </a:cubicBezTo>
                <a:lnTo>
                  <a:pt x="0" y="1246124"/>
                </a:lnTo>
                <a:lnTo>
                  <a:pt x="126925" y="1245382"/>
                </a:lnTo>
                <a:cubicBezTo>
                  <a:pt x="311383" y="1242242"/>
                  <a:pt x="445405" y="1245089"/>
                  <a:pt x="575933" y="1239601"/>
                </a:cubicBezTo>
                <a:close/>
                <a:moveTo>
                  <a:pt x="5307954" y="97440"/>
                </a:moveTo>
                <a:lnTo>
                  <a:pt x="5075924" y="963387"/>
                </a:lnTo>
                <a:lnTo>
                  <a:pt x="2998542" y="406754"/>
                </a:lnTo>
                <a:lnTo>
                  <a:pt x="3131013" y="344724"/>
                </a:lnTo>
                <a:cubicBezTo>
                  <a:pt x="3658898" y="110059"/>
                  <a:pt x="4193048" y="-57068"/>
                  <a:pt x="4882838" y="18278"/>
                </a:cubicBezTo>
                <a:cubicBezTo>
                  <a:pt x="4969063" y="27697"/>
                  <a:pt x="5060328" y="42291"/>
                  <a:pt x="5155855" y="61460"/>
                </a:cubicBezTo>
                <a:close/>
              </a:path>
            </a:pathLst>
          </a:custGeom>
          <a:gradFill flip="none" rotWithShape="1">
            <a:gsLst>
              <a:gs pos="96000">
                <a:schemeClr val="accent5">
                  <a:lumMod val="20000"/>
                  <a:lumOff val="80000"/>
                </a:schemeClr>
              </a:gs>
              <a:gs pos="55000">
                <a:srgbClr val="70C8CA">
                  <a:alpha val="22000"/>
                </a:srgbClr>
              </a:gs>
              <a:gs pos="1000">
                <a:schemeClr val="accent3">
                  <a:lumMod val="20000"/>
                  <a:lumOff val="80000"/>
                  <a:alpha val="0"/>
                </a:schemeClr>
              </a:gs>
            </a:gsLst>
            <a:lin ang="0" scaled="1"/>
            <a:tileRect/>
          </a:gradFill>
          <a:ln w="0" cap="flat">
            <a:noFill/>
            <a:prstDash val="solid"/>
            <a:miter/>
          </a:ln>
        </p:spPr>
        <p:txBody>
          <a:bodyPr wrap="square" rtlCol="0" anchor="ctr">
            <a:noAutofit/>
          </a:bodyPr>
          <a:lstStyle/>
          <a:p>
            <a:endParaRPr lang="es-ES"/>
          </a:p>
        </p:txBody>
      </p:sp>
      <p:grpSp>
        <p:nvGrpSpPr>
          <p:cNvPr id="18" name="Grupo 17">
            <a:extLst>
              <a:ext uri="{FF2B5EF4-FFF2-40B4-BE49-F238E27FC236}">
                <a16:creationId xmlns:a16="http://schemas.microsoft.com/office/drawing/2014/main" id="{82C78DFD-BBF6-0329-D738-1E2D9507E597}"/>
              </a:ext>
            </a:extLst>
          </p:cNvPr>
          <p:cNvGrpSpPr/>
          <p:nvPr userDrawn="1"/>
        </p:nvGrpSpPr>
        <p:grpSpPr>
          <a:xfrm>
            <a:off x="-193553" y="-891671"/>
            <a:ext cx="8335417" cy="2132503"/>
            <a:chOff x="-193553" y="-891671"/>
            <a:chExt cx="8335417" cy="2132503"/>
          </a:xfrm>
        </p:grpSpPr>
        <p:sp>
          <p:nvSpPr>
            <p:cNvPr id="17" name="Forma libre: forma 16">
              <a:extLst>
                <a:ext uri="{FF2B5EF4-FFF2-40B4-BE49-F238E27FC236}">
                  <a16:creationId xmlns:a16="http://schemas.microsoft.com/office/drawing/2014/main" id="{8282C2A4-FF1D-14CE-8718-FC3B458AB8E8}"/>
                </a:ext>
              </a:extLst>
            </p:cNvPr>
            <p:cNvSpPr/>
            <p:nvPr/>
          </p:nvSpPr>
          <p:spPr>
            <a:xfrm rot="21072818">
              <a:off x="-50932" y="-614270"/>
              <a:ext cx="8192796" cy="1855102"/>
            </a:xfrm>
            <a:custGeom>
              <a:avLst/>
              <a:gdLst>
                <a:gd name="connsiteX0" fmla="*/ 8192796 w 8192796"/>
                <a:gd name="connsiteY0" fmla="*/ 1243709 h 1855102"/>
                <a:gd name="connsiteX1" fmla="*/ 8060201 w 8192796"/>
                <a:gd name="connsiteY1" fmla="*/ 1304899 h 1855102"/>
                <a:gd name="connsiteX2" fmla="*/ 5024689 w 8192796"/>
                <a:gd name="connsiteY2" fmla="*/ 1854746 h 1855102"/>
                <a:gd name="connsiteX3" fmla="*/ 2166085 w 8192796"/>
                <a:gd name="connsiteY3" fmla="*/ 1040955 h 1855102"/>
                <a:gd name="connsiteX4" fmla="*/ 176051 w 8192796"/>
                <a:gd name="connsiteY4" fmla="*/ 888223 h 1855102"/>
                <a:gd name="connsiteX5" fmla="*/ 41087 w 8192796"/>
                <a:gd name="connsiteY5" fmla="*/ 930020 h 1855102"/>
                <a:gd name="connsiteX6" fmla="*/ 0 w 8192796"/>
                <a:gd name="connsiteY6" fmla="*/ 946272 h 1855102"/>
                <a:gd name="connsiteX7" fmla="*/ 146261 w 8192796"/>
                <a:gd name="connsiteY7" fmla="*/ 0 h 1855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2796" h="1855102">
                  <a:moveTo>
                    <a:pt x="8192796" y="1243709"/>
                  </a:moveTo>
                  <a:lnTo>
                    <a:pt x="8060201" y="1304899"/>
                  </a:lnTo>
                  <a:cubicBezTo>
                    <a:pt x="7032679" y="1741470"/>
                    <a:pt x="5899207" y="1862633"/>
                    <a:pt x="5024689" y="1854746"/>
                  </a:cubicBezTo>
                  <a:cubicBezTo>
                    <a:pt x="3625462" y="1842131"/>
                    <a:pt x="2865540" y="1409833"/>
                    <a:pt x="2166085" y="1040955"/>
                  </a:cubicBezTo>
                  <a:cubicBezTo>
                    <a:pt x="1466629" y="672074"/>
                    <a:pt x="853605" y="715591"/>
                    <a:pt x="176051" y="888223"/>
                  </a:cubicBezTo>
                  <a:cubicBezTo>
                    <a:pt x="133704" y="899013"/>
                    <a:pt x="88544" y="913096"/>
                    <a:pt x="41087" y="930020"/>
                  </a:cubicBezTo>
                  <a:lnTo>
                    <a:pt x="0" y="946272"/>
                  </a:lnTo>
                  <a:lnTo>
                    <a:pt x="146261" y="0"/>
                  </a:lnTo>
                  <a:close/>
                </a:path>
              </a:pathLst>
            </a:custGeom>
            <a:gradFill>
              <a:gsLst>
                <a:gs pos="71000">
                  <a:srgbClr val="70C8CA">
                    <a:alpha val="88000"/>
                  </a:srgbClr>
                </a:gs>
                <a:gs pos="100000">
                  <a:schemeClr val="accent3">
                    <a:alpha val="78000"/>
                  </a:schemeClr>
                </a:gs>
                <a:gs pos="0">
                  <a:schemeClr val="accent3">
                    <a:lumMod val="20000"/>
                    <a:lumOff val="80000"/>
                    <a:alpha val="0"/>
                  </a:schemeClr>
                </a:gs>
              </a:gsLst>
              <a:lin ang="0" scaled="1"/>
            </a:gradFill>
            <a:ln w="0" cap="flat">
              <a:noFill/>
              <a:prstDash val="solid"/>
              <a:miter/>
            </a:ln>
          </p:spPr>
          <p:txBody>
            <a:bodyPr wrap="square" rtlCol="0" anchor="ctr">
              <a:noAutofit/>
            </a:bodyPr>
            <a:lstStyle/>
            <a:p>
              <a:endParaRPr lang="es-ES"/>
            </a:p>
          </p:txBody>
        </p:sp>
        <p:sp>
          <p:nvSpPr>
            <p:cNvPr id="15" name="Forma libre: forma 14">
              <a:extLst>
                <a:ext uri="{FF2B5EF4-FFF2-40B4-BE49-F238E27FC236}">
                  <a16:creationId xmlns:a16="http://schemas.microsoft.com/office/drawing/2014/main" id="{B388581D-CDB0-55C0-29EF-431B3F4F43C8}"/>
                </a:ext>
              </a:extLst>
            </p:cNvPr>
            <p:cNvSpPr/>
            <p:nvPr/>
          </p:nvSpPr>
          <p:spPr>
            <a:xfrm rot="20700000">
              <a:off x="-193553" y="-891671"/>
              <a:ext cx="7316526" cy="2080380"/>
            </a:xfrm>
            <a:custGeom>
              <a:avLst/>
              <a:gdLst>
                <a:gd name="connsiteX0" fmla="*/ 7316526 w 7316526"/>
                <a:gd name="connsiteY0" fmla="*/ 1866661 h 2080380"/>
                <a:gd name="connsiteX1" fmla="*/ 7104404 w 7316526"/>
                <a:gd name="connsiteY1" fmla="*/ 1914592 h 2080380"/>
                <a:gd name="connsiteX2" fmla="*/ 5329421 w 7316526"/>
                <a:gd name="connsiteY2" fmla="*/ 2080024 h 2080380"/>
                <a:gd name="connsiteX3" fmla="*/ 2470817 w 7316526"/>
                <a:gd name="connsiteY3" fmla="*/ 1266232 h 2080380"/>
                <a:gd name="connsiteX4" fmla="*/ 480783 w 7316526"/>
                <a:gd name="connsiteY4" fmla="*/ 1113500 h 2080380"/>
                <a:gd name="connsiteX5" fmla="*/ 37663 w 7316526"/>
                <a:gd name="connsiteY5" fmla="*/ 1287288 h 2080380"/>
                <a:gd name="connsiteX6" fmla="*/ 0 w 7316526"/>
                <a:gd name="connsiteY6" fmla="*/ 1306403 h 2080380"/>
                <a:gd name="connsiteX7" fmla="*/ 350050 w 7316526"/>
                <a:gd name="connsiteY7" fmla="*/ 0 h 2080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16526" h="2080380">
                  <a:moveTo>
                    <a:pt x="7316526" y="1866661"/>
                  </a:moveTo>
                  <a:lnTo>
                    <a:pt x="7104404" y="1914592"/>
                  </a:lnTo>
                  <a:cubicBezTo>
                    <a:pt x="6472066" y="2043030"/>
                    <a:pt x="5854132" y="2084755"/>
                    <a:pt x="5329421" y="2080024"/>
                  </a:cubicBezTo>
                  <a:cubicBezTo>
                    <a:pt x="3930194" y="2067408"/>
                    <a:pt x="3170272" y="1635109"/>
                    <a:pt x="2470817" y="1266232"/>
                  </a:cubicBezTo>
                  <a:cubicBezTo>
                    <a:pt x="1771362" y="897351"/>
                    <a:pt x="1158337" y="940868"/>
                    <a:pt x="480783" y="1113500"/>
                  </a:cubicBezTo>
                  <a:cubicBezTo>
                    <a:pt x="353742" y="1145869"/>
                    <a:pt x="201381" y="1207883"/>
                    <a:pt x="37663" y="1287288"/>
                  </a:cubicBezTo>
                  <a:lnTo>
                    <a:pt x="0" y="1306403"/>
                  </a:lnTo>
                  <a:lnTo>
                    <a:pt x="350050" y="0"/>
                  </a:lnTo>
                  <a:close/>
                </a:path>
              </a:pathLst>
            </a:custGeom>
            <a:gradFill>
              <a:gsLst>
                <a:gs pos="32000">
                  <a:schemeClr val="accent4"/>
                </a:gs>
                <a:gs pos="74000">
                  <a:schemeClr val="accent3"/>
                </a:gs>
                <a:gs pos="0">
                  <a:schemeClr val="accent3">
                    <a:lumMod val="20000"/>
                    <a:lumOff val="80000"/>
                    <a:alpha val="0"/>
                  </a:schemeClr>
                </a:gs>
              </a:gsLst>
              <a:lin ang="0" scaled="1"/>
            </a:gradFill>
            <a:ln w="0" cap="flat">
              <a:noFill/>
              <a:prstDash val="solid"/>
              <a:miter/>
            </a:ln>
          </p:spPr>
          <p:txBody>
            <a:bodyPr wrap="square" rtlCol="0" anchor="ctr">
              <a:noAutofit/>
            </a:bodyPr>
            <a:lstStyle/>
            <a:p>
              <a:endParaRPr lang="es-ES"/>
            </a:p>
          </p:txBody>
        </p:sp>
        <p:sp>
          <p:nvSpPr>
            <p:cNvPr id="13" name="Forma libre: forma 12">
              <a:extLst>
                <a:ext uri="{FF2B5EF4-FFF2-40B4-BE49-F238E27FC236}">
                  <a16:creationId xmlns:a16="http://schemas.microsoft.com/office/drawing/2014/main" id="{07AB7D81-B24F-DEE3-250C-5443825BEA76}"/>
                </a:ext>
              </a:extLst>
            </p:cNvPr>
            <p:cNvSpPr/>
            <p:nvPr/>
          </p:nvSpPr>
          <p:spPr>
            <a:xfrm rot="20700000">
              <a:off x="-89446" y="-648584"/>
              <a:ext cx="6814005" cy="1586804"/>
            </a:xfrm>
            <a:custGeom>
              <a:avLst/>
              <a:gdLst>
                <a:gd name="connsiteX0" fmla="*/ 6814005 w 6814005"/>
                <a:gd name="connsiteY0" fmla="*/ 1556379 h 1586804"/>
                <a:gd name="connsiteX1" fmla="*/ 6632405 w 6814005"/>
                <a:gd name="connsiteY1" fmla="*/ 1569107 h 1586804"/>
                <a:gd name="connsiteX2" fmla="*/ 5935910 w 6814005"/>
                <a:gd name="connsiteY2" fmla="*/ 1586428 h 1586804"/>
                <a:gd name="connsiteX3" fmla="*/ 2752705 w 6814005"/>
                <a:gd name="connsiteY3" fmla="*/ 726890 h 1586804"/>
                <a:gd name="connsiteX4" fmla="*/ 536699 w 6814005"/>
                <a:gd name="connsiteY4" fmla="*/ 565572 h 1586804"/>
                <a:gd name="connsiteX5" fmla="*/ 5278 w 6814005"/>
                <a:gd name="connsiteY5" fmla="*/ 688590 h 1586804"/>
                <a:gd name="connsiteX6" fmla="*/ 0 w 6814005"/>
                <a:gd name="connsiteY6" fmla="*/ 690453 h 1586804"/>
                <a:gd name="connsiteX7" fmla="*/ 80337 w 6814005"/>
                <a:gd name="connsiteY7" fmla="*/ 390634 h 1586804"/>
                <a:gd name="connsiteX8" fmla="*/ 120408 w 6814005"/>
                <a:gd name="connsiteY8" fmla="*/ 377806 h 1586804"/>
                <a:gd name="connsiteX9" fmla="*/ 785986 w 6814005"/>
                <a:gd name="connsiteY9" fmla="*/ 104659 h 1586804"/>
                <a:gd name="connsiteX10" fmla="*/ 1005518 w 6814005"/>
                <a:gd name="connsiteY10" fmla="*/ 0 h 1586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14005" h="1586804">
                  <a:moveTo>
                    <a:pt x="6814005" y="1556379"/>
                  </a:moveTo>
                  <a:lnTo>
                    <a:pt x="6632405" y="1569107"/>
                  </a:lnTo>
                  <a:cubicBezTo>
                    <a:pt x="6388728" y="1583276"/>
                    <a:pt x="6155020" y="1588302"/>
                    <a:pt x="5935910" y="1586428"/>
                  </a:cubicBezTo>
                  <a:cubicBezTo>
                    <a:pt x="4377797" y="1573101"/>
                    <a:pt x="3531584" y="1116502"/>
                    <a:pt x="2752705" y="726890"/>
                  </a:cubicBezTo>
                  <a:cubicBezTo>
                    <a:pt x="1973827" y="337272"/>
                    <a:pt x="1530555" y="431258"/>
                    <a:pt x="536699" y="565572"/>
                  </a:cubicBezTo>
                  <a:cubicBezTo>
                    <a:pt x="350352" y="590756"/>
                    <a:pt x="172031" y="634359"/>
                    <a:pt x="5278" y="688590"/>
                  </a:cubicBezTo>
                  <a:lnTo>
                    <a:pt x="0" y="690453"/>
                  </a:lnTo>
                  <a:lnTo>
                    <a:pt x="80337" y="390634"/>
                  </a:lnTo>
                  <a:lnTo>
                    <a:pt x="120408" y="377806"/>
                  </a:lnTo>
                  <a:cubicBezTo>
                    <a:pt x="357141" y="295709"/>
                    <a:pt x="576375" y="201585"/>
                    <a:pt x="785986" y="104659"/>
                  </a:cubicBezTo>
                  <a:lnTo>
                    <a:pt x="1005518" y="0"/>
                  </a:lnTo>
                  <a:close/>
                </a:path>
              </a:pathLst>
            </a:custGeom>
            <a:gradFill flip="none" rotWithShape="1">
              <a:gsLst>
                <a:gs pos="100000">
                  <a:schemeClr val="bg1">
                    <a:alpha val="0"/>
                  </a:schemeClr>
                </a:gs>
                <a:gs pos="48000">
                  <a:schemeClr val="tx2">
                    <a:alpha val="20000"/>
                  </a:schemeClr>
                </a:gs>
                <a:gs pos="1000">
                  <a:schemeClr val="accent3">
                    <a:lumMod val="20000"/>
                    <a:lumOff val="80000"/>
                    <a:alpha val="0"/>
                  </a:schemeClr>
                </a:gs>
              </a:gsLst>
              <a:lin ang="0" scaled="1"/>
              <a:tileRect/>
            </a:gradFill>
            <a:ln w="0" cap="flat">
              <a:noFill/>
              <a:prstDash val="solid"/>
              <a:miter/>
            </a:ln>
          </p:spPr>
          <p:txBody>
            <a:bodyPr wrap="square" rtlCol="0" anchor="ctr">
              <a:noAutofit/>
            </a:bodyPr>
            <a:lstStyle/>
            <a:p>
              <a:endParaRPr lang="es-ES"/>
            </a:p>
          </p:txBody>
        </p:sp>
      </p:grpSp>
      <p:grpSp>
        <p:nvGrpSpPr>
          <p:cNvPr id="23" name="Grupo 22">
            <a:extLst>
              <a:ext uri="{FF2B5EF4-FFF2-40B4-BE49-F238E27FC236}">
                <a16:creationId xmlns:a16="http://schemas.microsoft.com/office/drawing/2014/main" id="{35EBB3C8-C5BF-44E7-AF5F-68F28F734E29}"/>
              </a:ext>
            </a:extLst>
          </p:cNvPr>
          <p:cNvGrpSpPr/>
          <p:nvPr userDrawn="1"/>
        </p:nvGrpSpPr>
        <p:grpSpPr>
          <a:xfrm>
            <a:off x="11219524" y="6216365"/>
            <a:ext cx="578776" cy="245359"/>
            <a:chOff x="6603804" y="6433081"/>
            <a:chExt cx="1596330" cy="676727"/>
          </a:xfrm>
        </p:grpSpPr>
        <p:sp>
          <p:nvSpPr>
            <p:cNvPr id="24" name="Forma libre: forma 23">
              <a:extLst>
                <a:ext uri="{FF2B5EF4-FFF2-40B4-BE49-F238E27FC236}">
                  <a16:creationId xmlns:a16="http://schemas.microsoft.com/office/drawing/2014/main" id="{B0054F7B-1C29-918F-1009-55DFD4DD7C87}"/>
                </a:ext>
              </a:extLst>
            </p:cNvPr>
            <p:cNvSpPr/>
            <p:nvPr/>
          </p:nvSpPr>
          <p:spPr>
            <a:xfrm>
              <a:off x="6603804" y="6434041"/>
              <a:ext cx="389701" cy="675767"/>
            </a:xfrm>
            <a:custGeom>
              <a:avLst/>
              <a:gdLst>
                <a:gd name="connsiteX0" fmla="*/ 160306 w 207740"/>
                <a:gd name="connsiteY0" fmla="*/ 0 h 360235"/>
                <a:gd name="connsiteX1" fmla="*/ 207740 w 207740"/>
                <a:gd name="connsiteY1" fmla="*/ 0 h 360235"/>
                <a:gd name="connsiteX2" fmla="*/ 207740 w 207740"/>
                <a:gd name="connsiteY2" fmla="*/ 354425 h 360235"/>
                <a:gd name="connsiteX3" fmla="*/ 160306 w 207740"/>
                <a:gd name="connsiteY3" fmla="*/ 354425 h 360235"/>
                <a:gd name="connsiteX4" fmla="*/ 160306 w 207740"/>
                <a:gd name="connsiteY4" fmla="*/ 332994 h 360235"/>
                <a:gd name="connsiteX5" fmla="*/ 97155 w 207740"/>
                <a:gd name="connsiteY5" fmla="*/ 360236 h 360235"/>
                <a:gd name="connsiteX6" fmla="*/ 27527 w 207740"/>
                <a:gd name="connsiteY6" fmla="*/ 329565 h 360235"/>
                <a:gd name="connsiteX7" fmla="*/ 0 w 207740"/>
                <a:gd name="connsiteY7" fmla="*/ 251555 h 360235"/>
                <a:gd name="connsiteX8" fmla="*/ 27527 w 207740"/>
                <a:gd name="connsiteY8" fmla="*/ 175165 h 360235"/>
                <a:gd name="connsiteX9" fmla="*/ 96107 w 207740"/>
                <a:gd name="connsiteY9" fmla="*/ 144304 h 360235"/>
                <a:gd name="connsiteX10" fmla="*/ 160306 w 207740"/>
                <a:gd name="connsiteY10" fmla="*/ 173641 h 360235"/>
                <a:gd name="connsiteX11" fmla="*/ 160306 w 207740"/>
                <a:gd name="connsiteY11" fmla="*/ 0 h 360235"/>
                <a:gd name="connsiteX12" fmla="*/ 48197 w 207740"/>
                <a:gd name="connsiteY12" fmla="*/ 251555 h 360235"/>
                <a:gd name="connsiteX13" fmla="*/ 63913 w 207740"/>
                <a:gd name="connsiteY13" fmla="*/ 299371 h 360235"/>
                <a:gd name="connsiteX14" fmla="*/ 104585 w 207740"/>
                <a:gd name="connsiteY14" fmla="*/ 318040 h 360235"/>
                <a:gd name="connsiteX15" fmla="*/ 146971 w 207740"/>
                <a:gd name="connsiteY15" fmla="*/ 300038 h 360235"/>
                <a:gd name="connsiteX16" fmla="*/ 163163 w 207740"/>
                <a:gd name="connsiteY16" fmla="*/ 252603 h 360235"/>
                <a:gd name="connsiteX17" fmla="*/ 146971 w 207740"/>
                <a:gd name="connsiteY17" fmla="*/ 205169 h 360235"/>
                <a:gd name="connsiteX18" fmla="*/ 104966 w 207740"/>
                <a:gd name="connsiteY18" fmla="*/ 186881 h 360235"/>
                <a:gd name="connsiteX19" fmla="*/ 64294 w 207740"/>
                <a:gd name="connsiteY19" fmla="*/ 205359 h 360235"/>
                <a:gd name="connsiteX20" fmla="*/ 48101 w 207740"/>
                <a:gd name="connsiteY20" fmla="*/ 251555 h 36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7740" h="360235">
                  <a:moveTo>
                    <a:pt x="160306" y="0"/>
                  </a:moveTo>
                  <a:lnTo>
                    <a:pt x="207740" y="0"/>
                  </a:lnTo>
                  <a:lnTo>
                    <a:pt x="207740" y="354425"/>
                  </a:lnTo>
                  <a:lnTo>
                    <a:pt x="160306" y="354425"/>
                  </a:lnTo>
                  <a:lnTo>
                    <a:pt x="160306" y="332994"/>
                  </a:lnTo>
                  <a:cubicBezTo>
                    <a:pt x="141732" y="351187"/>
                    <a:pt x="120682" y="360236"/>
                    <a:pt x="97155" y="360236"/>
                  </a:cubicBezTo>
                  <a:cubicBezTo>
                    <a:pt x="69152" y="360236"/>
                    <a:pt x="45911" y="350044"/>
                    <a:pt x="27527" y="329565"/>
                  </a:cubicBezTo>
                  <a:cubicBezTo>
                    <a:pt x="9239" y="308705"/>
                    <a:pt x="0" y="282702"/>
                    <a:pt x="0" y="251555"/>
                  </a:cubicBezTo>
                  <a:cubicBezTo>
                    <a:pt x="0" y="220409"/>
                    <a:pt x="9144" y="195644"/>
                    <a:pt x="27527" y="175165"/>
                  </a:cubicBezTo>
                  <a:cubicBezTo>
                    <a:pt x="45720" y="154591"/>
                    <a:pt x="68580" y="144304"/>
                    <a:pt x="96107" y="144304"/>
                  </a:cubicBezTo>
                  <a:cubicBezTo>
                    <a:pt x="120015" y="144304"/>
                    <a:pt x="141446" y="154115"/>
                    <a:pt x="160306" y="173641"/>
                  </a:cubicBezTo>
                  <a:lnTo>
                    <a:pt x="160306" y="0"/>
                  </a:lnTo>
                  <a:close/>
                  <a:moveTo>
                    <a:pt x="48197" y="251555"/>
                  </a:moveTo>
                  <a:cubicBezTo>
                    <a:pt x="48197" y="271177"/>
                    <a:pt x="53435" y="287084"/>
                    <a:pt x="63913" y="299371"/>
                  </a:cubicBezTo>
                  <a:cubicBezTo>
                    <a:pt x="74676" y="311849"/>
                    <a:pt x="88202" y="318040"/>
                    <a:pt x="104585" y="318040"/>
                  </a:cubicBezTo>
                  <a:cubicBezTo>
                    <a:pt x="122111" y="318040"/>
                    <a:pt x="136208" y="312039"/>
                    <a:pt x="146971" y="300038"/>
                  </a:cubicBezTo>
                  <a:cubicBezTo>
                    <a:pt x="157734" y="287560"/>
                    <a:pt x="163163" y="271748"/>
                    <a:pt x="163163" y="252603"/>
                  </a:cubicBezTo>
                  <a:cubicBezTo>
                    <a:pt x="163163" y="233458"/>
                    <a:pt x="157734" y="217646"/>
                    <a:pt x="146971" y="205169"/>
                  </a:cubicBezTo>
                  <a:cubicBezTo>
                    <a:pt x="136208" y="192977"/>
                    <a:pt x="122206" y="186881"/>
                    <a:pt x="104966" y="186881"/>
                  </a:cubicBezTo>
                  <a:cubicBezTo>
                    <a:pt x="88773" y="186881"/>
                    <a:pt x="75152" y="193072"/>
                    <a:pt x="64294" y="205359"/>
                  </a:cubicBezTo>
                  <a:cubicBezTo>
                    <a:pt x="53531" y="217837"/>
                    <a:pt x="48101" y="233172"/>
                    <a:pt x="48101" y="251555"/>
                  </a:cubicBezTo>
                  <a:close/>
                </a:path>
              </a:pathLst>
            </a:custGeom>
            <a:solidFill>
              <a:schemeClr val="tx2"/>
            </a:solidFill>
            <a:ln w="0" cap="flat">
              <a:noFill/>
              <a:prstDash val="solid"/>
              <a:miter/>
            </a:ln>
          </p:spPr>
          <p:txBody>
            <a:bodyPr rtlCol="0" anchor="ctr"/>
            <a:lstStyle/>
            <a:p>
              <a:endParaRPr lang="es-ES"/>
            </a:p>
          </p:txBody>
        </p:sp>
        <p:sp>
          <p:nvSpPr>
            <p:cNvPr id="25" name="Forma libre: forma 24">
              <a:extLst>
                <a:ext uri="{FF2B5EF4-FFF2-40B4-BE49-F238E27FC236}">
                  <a16:creationId xmlns:a16="http://schemas.microsoft.com/office/drawing/2014/main" id="{BC5D7849-9336-8831-01D4-1E34EA98EDDD}"/>
                </a:ext>
              </a:extLst>
            </p:cNvPr>
            <p:cNvSpPr/>
            <p:nvPr/>
          </p:nvSpPr>
          <p:spPr>
            <a:xfrm>
              <a:off x="7027793" y="6498787"/>
              <a:ext cx="195674" cy="599409"/>
            </a:xfrm>
            <a:custGeom>
              <a:avLst/>
              <a:gdLst>
                <a:gd name="connsiteX0" fmla="*/ 68781 w 104309"/>
                <a:gd name="connsiteY0" fmla="*/ 110075 h 319530"/>
                <a:gd name="connsiteX1" fmla="*/ 104310 w 104309"/>
                <a:gd name="connsiteY1" fmla="*/ 311339 h 319530"/>
                <a:gd name="connsiteX2" fmla="*/ 57828 w 104309"/>
                <a:gd name="connsiteY2" fmla="*/ 319530 h 319530"/>
                <a:gd name="connsiteX3" fmla="*/ 22299 w 104309"/>
                <a:gd name="connsiteY3" fmla="*/ 118267 h 319530"/>
                <a:gd name="connsiteX4" fmla="*/ 68781 w 104309"/>
                <a:gd name="connsiteY4" fmla="*/ 110075 h 319530"/>
                <a:gd name="connsiteX5" fmla="*/ 487 w 104309"/>
                <a:gd name="connsiteY5" fmla="*/ 35876 h 319530"/>
                <a:gd name="connsiteX6" fmla="*/ 5631 w 104309"/>
                <a:gd name="connsiteY6" fmla="*/ 13206 h 319530"/>
                <a:gd name="connsiteX7" fmla="*/ 25347 w 104309"/>
                <a:gd name="connsiteY7" fmla="*/ 538 h 319530"/>
                <a:gd name="connsiteX8" fmla="*/ 48398 w 104309"/>
                <a:gd name="connsiteY8" fmla="*/ 5681 h 319530"/>
                <a:gd name="connsiteX9" fmla="*/ 61066 w 104309"/>
                <a:gd name="connsiteY9" fmla="*/ 25398 h 319530"/>
                <a:gd name="connsiteX10" fmla="*/ 55923 w 104309"/>
                <a:gd name="connsiteY10" fmla="*/ 48449 h 319530"/>
                <a:gd name="connsiteX11" fmla="*/ 36206 w 104309"/>
                <a:gd name="connsiteY11" fmla="*/ 61117 h 319530"/>
                <a:gd name="connsiteX12" fmla="*/ 13155 w 104309"/>
                <a:gd name="connsiteY12" fmla="*/ 56069 h 319530"/>
                <a:gd name="connsiteX13" fmla="*/ 487 w 104309"/>
                <a:gd name="connsiteY13" fmla="*/ 35971 h 319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4309" h="319530">
                  <a:moveTo>
                    <a:pt x="68781" y="110075"/>
                  </a:moveTo>
                  <a:lnTo>
                    <a:pt x="104310" y="311339"/>
                  </a:lnTo>
                  <a:lnTo>
                    <a:pt x="57828" y="319530"/>
                  </a:lnTo>
                  <a:lnTo>
                    <a:pt x="22299" y="118267"/>
                  </a:lnTo>
                  <a:lnTo>
                    <a:pt x="68781" y="110075"/>
                  </a:lnTo>
                  <a:close/>
                  <a:moveTo>
                    <a:pt x="487" y="35876"/>
                  </a:moveTo>
                  <a:cubicBezTo>
                    <a:pt x="-942" y="27779"/>
                    <a:pt x="773" y="20159"/>
                    <a:pt x="5631" y="13206"/>
                  </a:cubicBezTo>
                  <a:cubicBezTo>
                    <a:pt x="10488" y="6253"/>
                    <a:pt x="17061" y="2062"/>
                    <a:pt x="25347" y="538"/>
                  </a:cubicBezTo>
                  <a:cubicBezTo>
                    <a:pt x="33729" y="-986"/>
                    <a:pt x="41445" y="728"/>
                    <a:pt x="48398" y="5681"/>
                  </a:cubicBezTo>
                  <a:cubicBezTo>
                    <a:pt x="55351" y="10444"/>
                    <a:pt x="59542" y="17016"/>
                    <a:pt x="61066" y="25398"/>
                  </a:cubicBezTo>
                  <a:cubicBezTo>
                    <a:pt x="62590" y="33780"/>
                    <a:pt x="60876" y="41495"/>
                    <a:pt x="55923" y="48449"/>
                  </a:cubicBezTo>
                  <a:cubicBezTo>
                    <a:pt x="51160" y="55402"/>
                    <a:pt x="44588" y="59593"/>
                    <a:pt x="36206" y="61117"/>
                  </a:cubicBezTo>
                  <a:cubicBezTo>
                    <a:pt x="27824" y="62641"/>
                    <a:pt x="20109" y="60926"/>
                    <a:pt x="13155" y="56069"/>
                  </a:cubicBezTo>
                  <a:cubicBezTo>
                    <a:pt x="6202" y="51211"/>
                    <a:pt x="1916" y="44448"/>
                    <a:pt x="487" y="35971"/>
                  </a:cubicBezTo>
                  <a:close/>
                </a:path>
              </a:pathLst>
            </a:custGeom>
            <a:solidFill>
              <a:schemeClr val="accent1"/>
            </a:solidFill>
            <a:ln w="0" cap="flat">
              <a:noFill/>
              <a:prstDash val="solid"/>
              <a:miter/>
            </a:ln>
          </p:spPr>
          <p:txBody>
            <a:bodyPr rtlCol="0" anchor="ctr"/>
            <a:lstStyle/>
            <a:p>
              <a:endParaRPr lang="es-ES"/>
            </a:p>
          </p:txBody>
        </p:sp>
        <p:sp>
          <p:nvSpPr>
            <p:cNvPr id="27" name="Forma libre: forma 26">
              <a:extLst>
                <a:ext uri="{FF2B5EF4-FFF2-40B4-BE49-F238E27FC236}">
                  <a16:creationId xmlns:a16="http://schemas.microsoft.com/office/drawing/2014/main" id="{C3EE44E6-DE3E-1CE9-F453-FA5242990AA2}"/>
                </a:ext>
              </a:extLst>
            </p:cNvPr>
            <p:cNvSpPr/>
            <p:nvPr/>
          </p:nvSpPr>
          <p:spPr>
            <a:xfrm rot="20520000">
              <a:off x="7253054" y="6433081"/>
              <a:ext cx="88625" cy="664868"/>
            </a:xfrm>
            <a:custGeom>
              <a:avLst/>
              <a:gdLst>
                <a:gd name="connsiteX0" fmla="*/ 0 w 47244"/>
                <a:gd name="connsiteY0" fmla="*/ 0 h 354425"/>
                <a:gd name="connsiteX1" fmla="*/ 47244 w 47244"/>
                <a:gd name="connsiteY1" fmla="*/ 0 h 354425"/>
                <a:gd name="connsiteX2" fmla="*/ 47244 w 47244"/>
                <a:gd name="connsiteY2" fmla="*/ 354425 h 354425"/>
                <a:gd name="connsiteX3" fmla="*/ 0 w 47244"/>
                <a:gd name="connsiteY3" fmla="*/ 354425 h 354425"/>
              </a:gdLst>
              <a:ahLst/>
              <a:cxnLst>
                <a:cxn ang="0">
                  <a:pos x="connsiteX0" y="connsiteY0"/>
                </a:cxn>
                <a:cxn ang="0">
                  <a:pos x="connsiteX1" y="connsiteY1"/>
                </a:cxn>
                <a:cxn ang="0">
                  <a:pos x="connsiteX2" y="connsiteY2"/>
                </a:cxn>
                <a:cxn ang="0">
                  <a:pos x="connsiteX3" y="connsiteY3"/>
                </a:cxn>
              </a:cxnLst>
              <a:rect l="l" t="t" r="r" b="b"/>
              <a:pathLst>
                <a:path w="47244" h="354425">
                  <a:moveTo>
                    <a:pt x="0" y="0"/>
                  </a:moveTo>
                  <a:lnTo>
                    <a:pt x="47244" y="0"/>
                  </a:lnTo>
                  <a:lnTo>
                    <a:pt x="47244" y="354425"/>
                  </a:lnTo>
                  <a:lnTo>
                    <a:pt x="0" y="354425"/>
                  </a:lnTo>
                  <a:close/>
                </a:path>
              </a:pathLst>
            </a:custGeom>
            <a:solidFill>
              <a:schemeClr val="accent5"/>
            </a:solidFill>
            <a:ln w="0" cap="flat">
              <a:noFill/>
              <a:prstDash val="solid"/>
              <a:miter/>
            </a:ln>
          </p:spPr>
          <p:txBody>
            <a:bodyPr rtlCol="0" anchor="ctr"/>
            <a:lstStyle/>
            <a:p>
              <a:endParaRPr lang="es-ES"/>
            </a:p>
          </p:txBody>
        </p:sp>
        <p:sp>
          <p:nvSpPr>
            <p:cNvPr id="28" name="Forma libre: forma 27">
              <a:extLst>
                <a:ext uri="{FF2B5EF4-FFF2-40B4-BE49-F238E27FC236}">
                  <a16:creationId xmlns:a16="http://schemas.microsoft.com/office/drawing/2014/main" id="{F6E5B3AC-99C1-C311-C4E5-F6CCAFCD69F3}"/>
                </a:ext>
              </a:extLst>
            </p:cNvPr>
            <p:cNvSpPr/>
            <p:nvPr/>
          </p:nvSpPr>
          <p:spPr>
            <a:xfrm>
              <a:off x="7429128" y="6697593"/>
              <a:ext cx="396668" cy="409713"/>
            </a:xfrm>
            <a:custGeom>
              <a:avLst/>
              <a:gdLst>
                <a:gd name="connsiteX0" fmla="*/ 52864 w 211454"/>
                <a:gd name="connsiteY0" fmla="*/ 0 h 218408"/>
                <a:gd name="connsiteX1" fmla="*/ 105727 w 211454"/>
                <a:gd name="connsiteY1" fmla="*/ 114776 h 218408"/>
                <a:gd name="connsiteX2" fmla="*/ 158401 w 211454"/>
                <a:gd name="connsiteY2" fmla="*/ 0 h 218408"/>
                <a:gd name="connsiteX3" fmla="*/ 211455 w 211454"/>
                <a:gd name="connsiteY3" fmla="*/ 0 h 218408"/>
                <a:gd name="connsiteX4" fmla="*/ 105346 w 211454"/>
                <a:gd name="connsiteY4" fmla="*/ 218408 h 218408"/>
                <a:gd name="connsiteX5" fmla="*/ 0 w 211454"/>
                <a:gd name="connsiteY5" fmla="*/ 0 h 218408"/>
                <a:gd name="connsiteX6" fmla="*/ 52864 w 211454"/>
                <a:gd name="connsiteY6" fmla="*/ 0 h 218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454" h="218408">
                  <a:moveTo>
                    <a:pt x="52864" y="0"/>
                  </a:moveTo>
                  <a:lnTo>
                    <a:pt x="105727" y="114776"/>
                  </a:lnTo>
                  <a:lnTo>
                    <a:pt x="158401" y="0"/>
                  </a:lnTo>
                  <a:lnTo>
                    <a:pt x="211455" y="0"/>
                  </a:lnTo>
                  <a:lnTo>
                    <a:pt x="105346" y="218408"/>
                  </a:lnTo>
                  <a:lnTo>
                    <a:pt x="0" y="0"/>
                  </a:lnTo>
                  <a:lnTo>
                    <a:pt x="52864" y="0"/>
                  </a:lnTo>
                  <a:close/>
                </a:path>
              </a:pathLst>
            </a:custGeom>
            <a:solidFill>
              <a:schemeClr val="accent2"/>
            </a:solidFill>
            <a:ln w="0" cap="flat">
              <a:noFill/>
              <a:prstDash val="solid"/>
              <a:miter/>
            </a:ln>
          </p:spPr>
          <p:txBody>
            <a:bodyPr rtlCol="0" anchor="ctr"/>
            <a:lstStyle/>
            <a:p>
              <a:endParaRPr lang="es-ES"/>
            </a:p>
          </p:txBody>
        </p:sp>
        <p:sp>
          <p:nvSpPr>
            <p:cNvPr id="29" name="Forma libre: forma 28">
              <a:extLst>
                <a:ext uri="{FF2B5EF4-FFF2-40B4-BE49-F238E27FC236}">
                  <a16:creationId xmlns:a16="http://schemas.microsoft.com/office/drawing/2014/main" id="{081DC6C2-416D-27C1-8678-C9B4F22B149A}"/>
                </a:ext>
              </a:extLst>
            </p:cNvPr>
            <p:cNvSpPr/>
            <p:nvPr/>
          </p:nvSpPr>
          <p:spPr>
            <a:xfrm>
              <a:off x="7829194" y="6702596"/>
              <a:ext cx="370940" cy="405067"/>
            </a:xfrm>
            <a:custGeom>
              <a:avLst/>
              <a:gdLst>
                <a:gd name="connsiteX0" fmla="*/ 195834 w 197739"/>
                <a:gd name="connsiteY0" fmla="*/ 118967 h 215931"/>
                <a:gd name="connsiteX1" fmla="*/ 49340 w 197739"/>
                <a:gd name="connsiteY1" fmla="*/ 118967 h 215931"/>
                <a:gd name="connsiteX2" fmla="*/ 65723 w 197739"/>
                <a:gd name="connsiteY2" fmla="*/ 159068 h 215931"/>
                <a:gd name="connsiteX3" fmla="*/ 102870 w 197739"/>
                <a:gd name="connsiteY3" fmla="*/ 173736 h 215931"/>
                <a:gd name="connsiteX4" fmla="*/ 132017 w 197739"/>
                <a:gd name="connsiteY4" fmla="*/ 165354 h 215931"/>
                <a:gd name="connsiteX5" fmla="*/ 157829 w 197739"/>
                <a:gd name="connsiteY5" fmla="*/ 134303 h 215931"/>
                <a:gd name="connsiteX6" fmla="*/ 197739 w 197739"/>
                <a:gd name="connsiteY6" fmla="*/ 156591 h 215931"/>
                <a:gd name="connsiteX7" fmla="*/ 178213 w 197739"/>
                <a:gd name="connsiteY7" fmla="*/ 183642 h 215931"/>
                <a:gd name="connsiteX8" fmla="*/ 156210 w 197739"/>
                <a:gd name="connsiteY8" fmla="*/ 202121 h 215931"/>
                <a:gd name="connsiteX9" fmla="*/ 130778 w 197739"/>
                <a:gd name="connsiteY9" fmla="*/ 212598 h 215931"/>
                <a:gd name="connsiteX10" fmla="*/ 101155 w 197739"/>
                <a:gd name="connsiteY10" fmla="*/ 215932 h 215931"/>
                <a:gd name="connsiteX11" fmla="*/ 27718 w 197739"/>
                <a:gd name="connsiteY11" fmla="*/ 186595 h 215931"/>
                <a:gd name="connsiteX12" fmla="*/ 0 w 197739"/>
                <a:gd name="connsiteY12" fmla="*/ 108109 h 215931"/>
                <a:gd name="connsiteX13" fmla="*/ 26860 w 197739"/>
                <a:gd name="connsiteY13" fmla="*/ 29623 h 215931"/>
                <a:gd name="connsiteX14" fmla="*/ 98584 w 197739"/>
                <a:gd name="connsiteY14" fmla="*/ 0 h 215931"/>
                <a:gd name="connsiteX15" fmla="*/ 169926 w 197739"/>
                <a:gd name="connsiteY15" fmla="*/ 28765 h 215931"/>
                <a:gd name="connsiteX16" fmla="*/ 195929 w 197739"/>
                <a:gd name="connsiteY16" fmla="*/ 107918 h 215931"/>
                <a:gd name="connsiteX17" fmla="*/ 195739 w 197739"/>
                <a:gd name="connsiteY17" fmla="*/ 119063 h 215931"/>
                <a:gd name="connsiteX18" fmla="*/ 147352 w 197739"/>
                <a:gd name="connsiteY18" fmla="*/ 80296 h 215931"/>
                <a:gd name="connsiteX19" fmla="*/ 99727 w 197739"/>
                <a:gd name="connsiteY19" fmla="*/ 42482 h 215931"/>
                <a:gd name="connsiteX20" fmla="*/ 83534 w 197739"/>
                <a:gd name="connsiteY20" fmla="*/ 45244 h 215931"/>
                <a:gd name="connsiteX21" fmla="*/ 69723 w 197739"/>
                <a:gd name="connsiteY21" fmla="*/ 52769 h 215931"/>
                <a:gd name="connsiteX22" fmla="*/ 59246 w 197739"/>
                <a:gd name="connsiteY22" fmla="*/ 64484 h 215931"/>
                <a:gd name="connsiteX23" fmla="*/ 52578 w 197739"/>
                <a:gd name="connsiteY23" fmla="*/ 80201 h 215931"/>
                <a:gd name="connsiteX24" fmla="*/ 147447 w 197739"/>
                <a:gd name="connsiteY24" fmla="*/ 80201 h 21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39" h="215931">
                  <a:moveTo>
                    <a:pt x="195834" y="118967"/>
                  </a:moveTo>
                  <a:lnTo>
                    <a:pt x="49340" y="118967"/>
                  </a:lnTo>
                  <a:cubicBezTo>
                    <a:pt x="50578" y="135731"/>
                    <a:pt x="56102" y="149162"/>
                    <a:pt x="65723" y="159068"/>
                  </a:cubicBezTo>
                  <a:cubicBezTo>
                    <a:pt x="75343" y="168878"/>
                    <a:pt x="87725" y="173736"/>
                    <a:pt x="102870" y="173736"/>
                  </a:cubicBezTo>
                  <a:cubicBezTo>
                    <a:pt x="114586" y="173736"/>
                    <a:pt x="124301" y="170974"/>
                    <a:pt x="132017" y="165354"/>
                  </a:cubicBezTo>
                  <a:cubicBezTo>
                    <a:pt x="139541" y="159734"/>
                    <a:pt x="148209" y="149447"/>
                    <a:pt x="157829" y="134303"/>
                  </a:cubicBezTo>
                  <a:lnTo>
                    <a:pt x="197739" y="156591"/>
                  </a:lnTo>
                  <a:cubicBezTo>
                    <a:pt x="191548" y="167069"/>
                    <a:pt x="185071" y="176117"/>
                    <a:pt x="178213" y="183642"/>
                  </a:cubicBezTo>
                  <a:cubicBezTo>
                    <a:pt x="171355" y="191072"/>
                    <a:pt x="164021" y="197168"/>
                    <a:pt x="156210" y="202121"/>
                  </a:cubicBezTo>
                  <a:cubicBezTo>
                    <a:pt x="148400" y="206883"/>
                    <a:pt x="139922" y="210407"/>
                    <a:pt x="130778" y="212598"/>
                  </a:cubicBezTo>
                  <a:cubicBezTo>
                    <a:pt x="121729" y="214789"/>
                    <a:pt x="111823" y="215932"/>
                    <a:pt x="101155" y="215932"/>
                  </a:cubicBezTo>
                  <a:cubicBezTo>
                    <a:pt x="70675" y="215932"/>
                    <a:pt x="46196" y="206121"/>
                    <a:pt x="27718" y="186595"/>
                  </a:cubicBezTo>
                  <a:cubicBezTo>
                    <a:pt x="9239" y="166878"/>
                    <a:pt x="0" y="140684"/>
                    <a:pt x="0" y="108109"/>
                  </a:cubicBezTo>
                  <a:cubicBezTo>
                    <a:pt x="0" y="75533"/>
                    <a:pt x="8954" y="49625"/>
                    <a:pt x="26860" y="29623"/>
                  </a:cubicBezTo>
                  <a:cubicBezTo>
                    <a:pt x="44863" y="9906"/>
                    <a:pt x="68866" y="0"/>
                    <a:pt x="98584" y="0"/>
                  </a:cubicBezTo>
                  <a:cubicBezTo>
                    <a:pt x="128302" y="0"/>
                    <a:pt x="152400" y="9620"/>
                    <a:pt x="169926" y="28765"/>
                  </a:cubicBezTo>
                  <a:cubicBezTo>
                    <a:pt x="187261" y="47815"/>
                    <a:pt x="195929" y="74200"/>
                    <a:pt x="195929" y="107918"/>
                  </a:cubicBezTo>
                  <a:lnTo>
                    <a:pt x="195739" y="119063"/>
                  </a:lnTo>
                  <a:close/>
                  <a:moveTo>
                    <a:pt x="147352" y="80296"/>
                  </a:moveTo>
                  <a:cubicBezTo>
                    <a:pt x="140779" y="55150"/>
                    <a:pt x="124873" y="42482"/>
                    <a:pt x="99727" y="42482"/>
                  </a:cubicBezTo>
                  <a:cubicBezTo>
                    <a:pt x="94012" y="42482"/>
                    <a:pt x="88582" y="43434"/>
                    <a:pt x="83534" y="45244"/>
                  </a:cubicBezTo>
                  <a:cubicBezTo>
                    <a:pt x="78486" y="46958"/>
                    <a:pt x="73914" y="49435"/>
                    <a:pt x="69723" y="52769"/>
                  </a:cubicBezTo>
                  <a:cubicBezTo>
                    <a:pt x="65627" y="56007"/>
                    <a:pt x="62198" y="59912"/>
                    <a:pt x="59246" y="64484"/>
                  </a:cubicBezTo>
                  <a:cubicBezTo>
                    <a:pt x="56293" y="69056"/>
                    <a:pt x="54102" y="74390"/>
                    <a:pt x="52578" y="80201"/>
                  </a:cubicBezTo>
                  <a:lnTo>
                    <a:pt x="147447" y="80201"/>
                  </a:lnTo>
                  <a:close/>
                </a:path>
              </a:pathLst>
            </a:custGeom>
            <a:solidFill>
              <a:schemeClr val="accent3"/>
            </a:solidFill>
            <a:ln w="0" cap="flat">
              <a:noFill/>
              <a:prstDash val="solid"/>
              <a:miter/>
            </a:ln>
          </p:spPr>
          <p:txBody>
            <a:bodyPr rtlCol="0" anchor="ctr"/>
            <a:lstStyle/>
            <a:p>
              <a:endParaRPr lang="es-ES" dirty="0"/>
            </a:p>
          </p:txBody>
        </p:sp>
      </p:grpSp>
      <p:pic>
        <p:nvPicPr>
          <p:cNvPr id="20" name="Gráfico 19">
            <a:extLst>
              <a:ext uri="{FF2B5EF4-FFF2-40B4-BE49-F238E27FC236}">
                <a16:creationId xmlns:a16="http://schemas.microsoft.com/office/drawing/2014/main" id="{8C7A870D-D619-D0C1-38D5-E00F856A5C86}"/>
              </a:ext>
            </a:extLst>
          </p:cNvPr>
          <p:cNvPicPr>
            <a:picLocks noChangeAspect="1"/>
          </p:cNvPicPr>
          <p:nvPr userDrawn="1"/>
        </p:nvPicPr>
        <p:blipFill>
          <a:blip cstate="print">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1521256" y="312054"/>
            <a:ext cx="282644" cy="282644"/>
          </a:xfrm>
          <a:prstGeom prst="rect">
            <a:avLst/>
          </a:prstGeom>
        </p:spPr>
      </p:pic>
      <p:sp>
        <p:nvSpPr>
          <p:cNvPr id="21" name="CuadroTexto 20">
            <a:extLst>
              <a:ext uri="{FF2B5EF4-FFF2-40B4-BE49-F238E27FC236}">
                <a16:creationId xmlns:a16="http://schemas.microsoft.com/office/drawing/2014/main" id="{610C68B2-AFD8-79AF-7511-9C6A2C3FDA6B}"/>
              </a:ext>
            </a:extLst>
          </p:cNvPr>
          <p:cNvSpPr txBox="1"/>
          <p:nvPr userDrawn="1"/>
        </p:nvSpPr>
        <p:spPr>
          <a:xfrm>
            <a:off x="10160979" y="355940"/>
            <a:ext cx="1354858" cy="246221"/>
          </a:xfrm>
          <a:prstGeom prst="rect">
            <a:avLst/>
          </a:prstGeom>
          <a:noFill/>
        </p:spPr>
        <p:txBody>
          <a:bodyPr wrap="none" rtlCol="0">
            <a:spAutoFit/>
          </a:bodyPr>
          <a:lstStyle/>
          <a:p>
            <a:r>
              <a:rPr lang="es-ES" sz="1000" dirty="0">
                <a:solidFill>
                  <a:schemeClr val="tx2"/>
                </a:solidFill>
              </a:rPr>
              <a:t>DATOS DE IMPACTO</a:t>
            </a:r>
          </a:p>
        </p:txBody>
      </p:sp>
    </p:spTree>
    <p:extLst>
      <p:ext uri="{BB962C8B-B14F-4D97-AF65-F5344CB8AC3E}">
        <p14:creationId xmlns:p14="http://schemas.microsoft.com/office/powerpoint/2010/main" val="16851652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blanca">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60E080A9-6CBC-46DF-687C-81D7A0F587D1}"/>
              </a:ext>
            </a:extLst>
          </p:cNvPr>
          <p:cNvSpPr/>
          <p:nvPr userDrawn="1"/>
        </p:nvSpPr>
        <p:spPr>
          <a:xfrm>
            <a:off x="-137877" y="0"/>
            <a:ext cx="12669522" cy="8502784"/>
          </a:xfrm>
          <a:prstGeom prst="rect">
            <a:avLst/>
          </a:prstGeom>
          <a:solidFill>
            <a:srgbClr val="101F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3" name="Grupo 2">
            <a:extLst>
              <a:ext uri="{FF2B5EF4-FFF2-40B4-BE49-F238E27FC236}">
                <a16:creationId xmlns:a16="http://schemas.microsoft.com/office/drawing/2014/main" id="{50F55140-C2C2-A47C-FB5C-156D1C443C10}"/>
              </a:ext>
            </a:extLst>
          </p:cNvPr>
          <p:cNvGrpSpPr/>
          <p:nvPr userDrawn="1"/>
        </p:nvGrpSpPr>
        <p:grpSpPr>
          <a:xfrm>
            <a:off x="-4423753" y="4393146"/>
            <a:ext cx="17657614" cy="7005181"/>
            <a:chOff x="-4423753" y="3793227"/>
            <a:chExt cx="17657614" cy="7005181"/>
          </a:xfrm>
        </p:grpSpPr>
        <p:sp>
          <p:nvSpPr>
            <p:cNvPr id="4" name="Forma libre: forma 3">
              <a:extLst>
                <a:ext uri="{FF2B5EF4-FFF2-40B4-BE49-F238E27FC236}">
                  <a16:creationId xmlns:a16="http://schemas.microsoft.com/office/drawing/2014/main" id="{F2E9DA56-4C10-657C-6B61-18C11CC29A3B}"/>
                </a:ext>
              </a:extLst>
            </p:cNvPr>
            <p:cNvSpPr/>
            <p:nvPr/>
          </p:nvSpPr>
          <p:spPr>
            <a:xfrm rot="21227182" flipV="1">
              <a:off x="-1951872" y="3793227"/>
              <a:ext cx="15185733" cy="5336926"/>
            </a:xfrm>
            <a:custGeom>
              <a:avLst/>
              <a:gdLst>
                <a:gd name="connsiteX0" fmla="*/ 277766 w 3900840"/>
                <a:gd name="connsiteY0" fmla="*/ 1724881 h 1786990"/>
                <a:gd name="connsiteX1" fmla="*/ 755635 w 3900840"/>
                <a:gd name="connsiteY1" fmla="*/ 1509616 h 1786990"/>
                <a:gd name="connsiteX2" fmla="*/ 1357520 w 3900840"/>
                <a:gd name="connsiteY2" fmla="*/ 1553431 h 1786990"/>
                <a:gd name="connsiteX3" fmla="*/ 2222104 w 3900840"/>
                <a:gd name="connsiteY3" fmla="*/ 1786888 h 1786990"/>
                <a:gd name="connsiteX4" fmla="*/ 3641139 w 3900840"/>
                <a:gd name="connsiteY4" fmla="*/ 1294446 h 1786990"/>
                <a:gd name="connsiteX5" fmla="*/ 3418635 w 3900840"/>
                <a:gd name="connsiteY5" fmla="*/ 94296 h 1786990"/>
                <a:gd name="connsiteX6" fmla="*/ 1120443 w 3900840"/>
                <a:gd name="connsiteY6" fmla="*/ 127157 h 1786990"/>
                <a:gd name="connsiteX7" fmla="*/ 69835 w 3900840"/>
                <a:gd name="connsiteY7" fmla="*/ 604931 h 1786990"/>
                <a:gd name="connsiteX8" fmla="*/ 493 w 3900840"/>
                <a:gd name="connsiteY8" fmla="*/ 1082800 h 1786990"/>
                <a:gd name="connsiteX9" fmla="*/ 277766 w 3900840"/>
                <a:gd name="connsiteY9" fmla="*/ 1724786 h 1786990"/>
                <a:gd name="connsiteX0" fmla="*/ 277766 w 3900840"/>
                <a:gd name="connsiteY0" fmla="*/ 1724881 h 1786990"/>
                <a:gd name="connsiteX1" fmla="*/ 755635 w 3900840"/>
                <a:gd name="connsiteY1" fmla="*/ 1509616 h 1786990"/>
                <a:gd name="connsiteX2" fmla="*/ 1357520 w 3900840"/>
                <a:gd name="connsiteY2" fmla="*/ 1553431 h 1786990"/>
                <a:gd name="connsiteX3" fmla="*/ 2222104 w 3900840"/>
                <a:gd name="connsiteY3" fmla="*/ 1786888 h 1786990"/>
                <a:gd name="connsiteX4" fmla="*/ 3641139 w 3900840"/>
                <a:gd name="connsiteY4" fmla="*/ 1294446 h 1786990"/>
                <a:gd name="connsiteX5" fmla="*/ 3418635 w 3900840"/>
                <a:gd name="connsiteY5" fmla="*/ 94296 h 1786990"/>
                <a:gd name="connsiteX6" fmla="*/ 1120443 w 3900840"/>
                <a:gd name="connsiteY6" fmla="*/ 127157 h 1786990"/>
                <a:gd name="connsiteX7" fmla="*/ 69835 w 3900840"/>
                <a:gd name="connsiteY7" fmla="*/ 604931 h 1786990"/>
                <a:gd name="connsiteX8" fmla="*/ 493 w 3900840"/>
                <a:gd name="connsiteY8" fmla="*/ 1082800 h 1786990"/>
                <a:gd name="connsiteX9" fmla="*/ 277766 w 3900840"/>
                <a:gd name="connsiteY9" fmla="*/ 1724786 h 1786990"/>
                <a:gd name="connsiteX10" fmla="*/ 277766 w 3900840"/>
                <a:gd name="connsiteY10" fmla="*/ 1724881 h 1786990"/>
                <a:gd name="connsiteX0" fmla="*/ 277766 w 3900840"/>
                <a:gd name="connsiteY0" fmla="*/ 1724881 h 1786990"/>
                <a:gd name="connsiteX1" fmla="*/ 755635 w 3900840"/>
                <a:gd name="connsiteY1" fmla="*/ 1509616 h 1786990"/>
                <a:gd name="connsiteX2" fmla="*/ 1357520 w 3900840"/>
                <a:gd name="connsiteY2" fmla="*/ 1553431 h 1786990"/>
                <a:gd name="connsiteX3" fmla="*/ 2222104 w 3900840"/>
                <a:gd name="connsiteY3" fmla="*/ 1786888 h 1786990"/>
                <a:gd name="connsiteX4" fmla="*/ 3641139 w 3900840"/>
                <a:gd name="connsiteY4" fmla="*/ 1294446 h 1786990"/>
                <a:gd name="connsiteX5" fmla="*/ 3418635 w 3900840"/>
                <a:gd name="connsiteY5" fmla="*/ 94296 h 1786990"/>
                <a:gd name="connsiteX6" fmla="*/ 1120443 w 3900840"/>
                <a:gd name="connsiteY6" fmla="*/ 127157 h 1786990"/>
                <a:gd name="connsiteX7" fmla="*/ 69835 w 3900840"/>
                <a:gd name="connsiteY7" fmla="*/ 604931 h 1786990"/>
                <a:gd name="connsiteX8" fmla="*/ 493 w 3900840"/>
                <a:gd name="connsiteY8" fmla="*/ 1082800 h 1786990"/>
                <a:gd name="connsiteX9" fmla="*/ 277766 w 3900840"/>
                <a:gd name="connsiteY9" fmla="*/ 1724786 h 1786990"/>
                <a:gd name="connsiteX10" fmla="*/ 277766 w 3900840"/>
                <a:gd name="connsiteY10" fmla="*/ 1724881 h 1786990"/>
                <a:gd name="connsiteX0" fmla="*/ 127963 w 3900840"/>
                <a:gd name="connsiteY0" fmla="*/ 1850576 h 1850576"/>
                <a:gd name="connsiteX1" fmla="*/ 755635 w 3900840"/>
                <a:gd name="connsiteY1" fmla="*/ 1509616 h 1850576"/>
                <a:gd name="connsiteX2" fmla="*/ 1357520 w 3900840"/>
                <a:gd name="connsiteY2" fmla="*/ 1553431 h 1850576"/>
                <a:gd name="connsiteX3" fmla="*/ 2222104 w 3900840"/>
                <a:gd name="connsiteY3" fmla="*/ 1786888 h 1850576"/>
                <a:gd name="connsiteX4" fmla="*/ 3641139 w 3900840"/>
                <a:gd name="connsiteY4" fmla="*/ 1294446 h 1850576"/>
                <a:gd name="connsiteX5" fmla="*/ 3418635 w 3900840"/>
                <a:gd name="connsiteY5" fmla="*/ 94296 h 1850576"/>
                <a:gd name="connsiteX6" fmla="*/ 1120443 w 3900840"/>
                <a:gd name="connsiteY6" fmla="*/ 127157 h 1850576"/>
                <a:gd name="connsiteX7" fmla="*/ 69835 w 3900840"/>
                <a:gd name="connsiteY7" fmla="*/ 604931 h 1850576"/>
                <a:gd name="connsiteX8" fmla="*/ 493 w 3900840"/>
                <a:gd name="connsiteY8" fmla="*/ 1082800 h 1850576"/>
                <a:gd name="connsiteX9" fmla="*/ 277766 w 3900840"/>
                <a:gd name="connsiteY9" fmla="*/ 1724786 h 1850576"/>
                <a:gd name="connsiteX10" fmla="*/ 127963 w 3900840"/>
                <a:gd name="connsiteY10" fmla="*/ 1850576 h 1850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00840" h="1850576">
                  <a:moveTo>
                    <a:pt x="127963" y="1850576"/>
                  </a:moveTo>
                  <a:cubicBezTo>
                    <a:pt x="127963" y="1850576"/>
                    <a:pt x="550709" y="1559140"/>
                    <a:pt x="755635" y="1509616"/>
                  </a:cubicBezTo>
                  <a:cubicBezTo>
                    <a:pt x="960561" y="1460092"/>
                    <a:pt x="1145970" y="1447608"/>
                    <a:pt x="1357520" y="1553431"/>
                  </a:cubicBezTo>
                  <a:cubicBezTo>
                    <a:pt x="1569070" y="1659253"/>
                    <a:pt x="1798908" y="1783269"/>
                    <a:pt x="2222104" y="1786888"/>
                  </a:cubicBezTo>
                  <a:cubicBezTo>
                    <a:pt x="2645300" y="1790508"/>
                    <a:pt x="3268997" y="1699354"/>
                    <a:pt x="3641139" y="1294446"/>
                  </a:cubicBezTo>
                  <a:cubicBezTo>
                    <a:pt x="4013280" y="889538"/>
                    <a:pt x="4024139" y="251173"/>
                    <a:pt x="3418635" y="94296"/>
                  </a:cubicBezTo>
                  <a:cubicBezTo>
                    <a:pt x="2813130" y="-62581"/>
                    <a:pt x="1755189" y="-4193"/>
                    <a:pt x="1120443" y="127157"/>
                  </a:cubicBezTo>
                  <a:cubicBezTo>
                    <a:pt x="485697" y="258507"/>
                    <a:pt x="150036" y="484630"/>
                    <a:pt x="69835" y="604931"/>
                  </a:cubicBezTo>
                  <a:cubicBezTo>
                    <a:pt x="-10365" y="725232"/>
                    <a:pt x="493" y="1082800"/>
                    <a:pt x="493" y="1082800"/>
                  </a:cubicBezTo>
                  <a:lnTo>
                    <a:pt x="277766" y="1724786"/>
                  </a:lnTo>
                  <a:lnTo>
                    <a:pt x="127963" y="1850576"/>
                  </a:lnTo>
                  <a:close/>
                </a:path>
              </a:pathLst>
            </a:custGeom>
            <a:gradFill>
              <a:gsLst>
                <a:gs pos="100000">
                  <a:schemeClr val="tx2"/>
                </a:gs>
                <a:gs pos="47000">
                  <a:schemeClr val="accent3">
                    <a:alpha val="14000"/>
                  </a:schemeClr>
                </a:gs>
                <a:gs pos="0">
                  <a:srgbClr val="010C2C">
                    <a:alpha val="0"/>
                  </a:srgbClr>
                </a:gs>
              </a:gsLst>
              <a:lin ang="0" scaled="1"/>
            </a:gradFill>
            <a:ln w="0" cap="flat">
              <a:noFill/>
              <a:prstDash val="solid"/>
              <a:miter/>
            </a:ln>
          </p:spPr>
          <p:txBody>
            <a:bodyPr rtlCol="0" anchor="ctr"/>
            <a:lstStyle/>
            <a:p>
              <a:endParaRPr lang="es-ES"/>
            </a:p>
          </p:txBody>
        </p:sp>
        <p:sp>
          <p:nvSpPr>
            <p:cNvPr id="5" name="Forma libre: forma 4">
              <a:extLst>
                <a:ext uri="{FF2B5EF4-FFF2-40B4-BE49-F238E27FC236}">
                  <a16:creationId xmlns:a16="http://schemas.microsoft.com/office/drawing/2014/main" id="{01C0AC2F-2C89-288E-F3C7-AAA40406E422}"/>
                </a:ext>
              </a:extLst>
            </p:cNvPr>
            <p:cNvSpPr/>
            <p:nvPr/>
          </p:nvSpPr>
          <p:spPr>
            <a:xfrm rot="207206" flipV="1">
              <a:off x="-1951872" y="4559567"/>
              <a:ext cx="15185733" cy="5336926"/>
            </a:xfrm>
            <a:custGeom>
              <a:avLst/>
              <a:gdLst>
                <a:gd name="connsiteX0" fmla="*/ 277766 w 3900840"/>
                <a:gd name="connsiteY0" fmla="*/ 1724881 h 1786990"/>
                <a:gd name="connsiteX1" fmla="*/ 755635 w 3900840"/>
                <a:gd name="connsiteY1" fmla="*/ 1509616 h 1786990"/>
                <a:gd name="connsiteX2" fmla="*/ 1357520 w 3900840"/>
                <a:gd name="connsiteY2" fmla="*/ 1553431 h 1786990"/>
                <a:gd name="connsiteX3" fmla="*/ 2222104 w 3900840"/>
                <a:gd name="connsiteY3" fmla="*/ 1786888 h 1786990"/>
                <a:gd name="connsiteX4" fmla="*/ 3641139 w 3900840"/>
                <a:gd name="connsiteY4" fmla="*/ 1294446 h 1786990"/>
                <a:gd name="connsiteX5" fmla="*/ 3418635 w 3900840"/>
                <a:gd name="connsiteY5" fmla="*/ 94296 h 1786990"/>
                <a:gd name="connsiteX6" fmla="*/ 1120443 w 3900840"/>
                <a:gd name="connsiteY6" fmla="*/ 127157 h 1786990"/>
                <a:gd name="connsiteX7" fmla="*/ 69835 w 3900840"/>
                <a:gd name="connsiteY7" fmla="*/ 604931 h 1786990"/>
                <a:gd name="connsiteX8" fmla="*/ 493 w 3900840"/>
                <a:gd name="connsiteY8" fmla="*/ 1082800 h 1786990"/>
                <a:gd name="connsiteX9" fmla="*/ 277766 w 3900840"/>
                <a:gd name="connsiteY9" fmla="*/ 1724786 h 1786990"/>
                <a:gd name="connsiteX0" fmla="*/ 277766 w 3900840"/>
                <a:gd name="connsiteY0" fmla="*/ 1724881 h 1786990"/>
                <a:gd name="connsiteX1" fmla="*/ 755635 w 3900840"/>
                <a:gd name="connsiteY1" fmla="*/ 1509616 h 1786990"/>
                <a:gd name="connsiteX2" fmla="*/ 1357520 w 3900840"/>
                <a:gd name="connsiteY2" fmla="*/ 1553431 h 1786990"/>
                <a:gd name="connsiteX3" fmla="*/ 2222104 w 3900840"/>
                <a:gd name="connsiteY3" fmla="*/ 1786888 h 1786990"/>
                <a:gd name="connsiteX4" fmla="*/ 3641139 w 3900840"/>
                <a:gd name="connsiteY4" fmla="*/ 1294446 h 1786990"/>
                <a:gd name="connsiteX5" fmla="*/ 3418635 w 3900840"/>
                <a:gd name="connsiteY5" fmla="*/ 94296 h 1786990"/>
                <a:gd name="connsiteX6" fmla="*/ 1120443 w 3900840"/>
                <a:gd name="connsiteY6" fmla="*/ 127157 h 1786990"/>
                <a:gd name="connsiteX7" fmla="*/ 69835 w 3900840"/>
                <a:gd name="connsiteY7" fmla="*/ 604931 h 1786990"/>
                <a:gd name="connsiteX8" fmla="*/ 493 w 3900840"/>
                <a:gd name="connsiteY8" fmla="*/ 1082800 h 1786990"/>
                <a:gd name="connsiteX9" fmla="*/ 277766 w 3900840"/>
                <a:gd name="connsiteY9" fmla="*/ 1724786 h 1786990"/>
                <a:gd name="connsiteX10" fmla="*/ 277766 w 3900840"/>
                <a:gd name="connsiteY10" fmla="*/ 1724881 h 1786990"/>
                <a:gd name="connsiteX0" fmla="*/ 277766 w 3900840"/>
                <a:gd name="connsiteY0" fmla="*/ 1724881 h 1786990"/>
                <a:gd name="connsiteX1" fmla="*/ 755635 w 3900840"/>
                <a:gd name="connsiteY1" fmla="*/ 1509616 h 1786990"/>
                <a:gd name="connsiteX2" fmla="*/ 1357520 w 3900840"/>
                <a:gd name="connsiteY2" fmla="*/ 1553431 h 1786990"/>
                <a:gd name="connsiteX3" fmla="*/ 2222104 w 3900840"/>
                <a:gd name="connsiteY3" fmla="*/ 1786888 h 1786990"/>
                <a:gd name="connsiteX4" fmla="*/ 3641139 w 3900840"/>
                <a:gd name="connsiteY4" fmla="*/ 1294446 h 1786990"/>
                <a:gd name="connsiteX5" fmla="*/ 3418635 w 3900840"/>
                <a:gd name="connsiteY5" fmla="*/ 94296 h 1786990"/>
                <a:gd name="connsiteX6" fmla="*/ 1120443 w 3900840"/>
                <a:gd name="connsiteY6" fmla="*/ 127157 h 1786990"/>
                <a:gd name="connsiteX7" fmla="*/ 69835 w 3900840"/>
                <a:gd name="connsiteY7" fmla="*/ 604931 h 1786990"/>
                <a:gd name="connsiteX8" fmla="*/ 493 w 3900840"/>
                <a:gd name="connsiteY8" fmla="*/ 1082800 h 1786990"/>
                <a:gd name="connsiteX9" fmla="*/ 277766 w 3900840"/>
                <a:gd name="connsiteY9" fmla="*/ 1724786 h 1786990"/>
                <a:gd name="connsiteX10" fmla="*/ 277766 w 3900840"/>
                <a:gd name="connsiteY10" fmla="*/ 1724881 h 1786990"/>
                <a:gd name="connsiteX0" fmla="*/ 127963 w 3900840"/>
                <a:gd name="connsiteY0" fmla="*/ 1850576 h 1850576"/>
                <a:gd name="connsiteX1" fmla="*/ 755635 w 3900840"/>
                <a:gd name="connsiteY1" fmla="*/ 1509616 h 1850576"/>
                <a:gd name="connsiteX2" fmla="*/ 1357520 w 3900840"/>
                <a:gd name="connsiteY2" fmla="*/ 1553431 h 1850576"/>
                <a:gd name="connsiteX3" fmla="*/ 2222104 w 3900840"/>
                <a:gd name="connsiteY3" fmla="*/ 1786888 h 1850576"/>
                <a:gd name="connsiteX4" fmla="*/ 3641139 w 3900840"/>
                <a:gd name="connsiteY4" fmla="*/ 1294446 h 1850576"/>
                <a:gd name="connsiteX5" fmla="*/ 3418635 w 3900840"/>
                <a:gd name="connsiteY5" fmla="*/ 94296 h 1850576"/>
                <a:gd name="connsiteX6" fmla="*/ 1120443 w 3900840"/>
                <a:gd name="connsiteY6" fmla="*/ 127157 h 1850576"/>
                <a:gd name="connsiteX7" fmla="*/ 69835 w 3900840"/>
                <a:gd name="connsiteY7" fmla="*/ 604931 h 1850576"/>
                <a:gd name="connsiteX8" fmla="*/ 493 w 3900840"/>
                <a:gd name="connsiteY8" fmla="*/ 1082800 h 1850576"/>
                <a:gd name="connsiteX9" fmla="*/ 277766 w 3900840"/>
                <a:gd name="connsiteY9" fmla="*/ 1724786 h 1850576"/>
                <a:gd name="connsiteX10" fmla="*/ 127963 w 3900840"/>
                <a:gd name="connsiteY10" fmla="*/ 1850576 h 1850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00840" h="1850576">
                  <a:moveTo>
                    <a:pt x="127963" y="1850576"/>
                  </a:moveTo>
                  <a:cubicBezTo>
                    <a:pt x="127963" y="1850576"/>
                    <a:pt x="550709" y="1559140"/>
                    <a:pt x="755635" y="1509616"/>
                  </a:cubicBezTo>
                  <a:cubicBezTo>
                    <a:pt x="960561" y="1460092"/>
                    <a:pt x="1145970" y="1447608"/>
                    <a:pt x="1357520" y="1553431"/>
                  </a:cubicBezTo>
                  <a:cubicBezTo>
                    <a:pt x="1569070" y="1659253"/>
                    <a:pt x="1798908" y="1783269"/>
                    <a:pt x="2222104" y="1786888"/>
                  </a:cubicBezTo>
                  <a:cubicBezTo>
                    <a:pt x="2645300" y="1790508"/>
                    <a:pt x="3268997" y="1699354"/>
                    <a:pt x="3641139" y="1294446"/>
                  </a:cubicBezTo>
                  <a:cubicBezTo>
                    <a:pt x="4013280" y="889538"/>
                    <a:pt x="4024139" y="251173"/>
                    <a:pt x="3418635" y="94296"/>
                  </a:cubicBezTo>
                  <a:cubicBezTo>
                    <a:pt x="2813130" y="-62581"/>
                    <a:pt x="1755189" y="-4193"/>
                    <a:pt x="1120443" y="127157"/>
                  </a:cubicBezTo>
                  <a:cubicBezTo>
                    <a:pt x="485697" y="258507"/>
                    <a:pt x="150036" y="484630"/>
                    <a:pt x="69835" y="604931"/>
                  </a:cubicBezTo>
                  <a:cubicBezTo>
                    <a:pt x="-10365" y="725232"/>
                    <a:pt x="493" y="1082800"/>
                    <a:pt x="493" y="1082800"/>
                  </a:cubicBezTo>
                  <a:lnTo>
                    <a:pt x="277766" y="1724786"/>
                  </a:lnTo>
                  <a:lnTo>
                    <a:pt x="127963" y="1850576"/>
                  </a:lnTo>
                  <a:close/>
                </a:path>
              </a:pathLst>
            </a:custGeom>
            <a:gradFill>
              <a:gsLst>
                <a:gs pos="64000">
                  <a:srgbClr val="4A8894">
                    <a:alpha val="38000"/>
                  </a:srgbClr>
                </a:gs>
                <a:gs pos="0">
                  <a:srgbClr val="70C8CA">
                    <a:alpha val="58000"/>
                  </a:srgbClr>
                </a:gs>
                <a:gs pos="100000">
                  <a:srgbClr val="010C2C">
                    <a:alpha val="57000"/>
                  </a:srgbClr>
                </a:gs>
              </a:gsLst>
              <a:lin ang="10800000" scaled="0"/>
            </a:gradFill>
            <a:ln w="0" cap="flat">
              <a:noFill/>
              <a:prstDash val="solid"/>
              <a:miter/>
            </a:ln>
          </p:spPr>
          <p:txBody>
            <a:bodyPr rtlCol="0" anchor="ctr"/>
            <a:lstStyle/>
            <a:p>
              <a:endParaRPr lang="es-ES"/>
            </a:p>
          </p:txBody>
        </p:sp>
        <p:sp>
          <p:nvSpPr>
            <p:cNvPr id="6" name="Forma libre: forma 5">
              <a:extLst>
                <a:ext uri="{FF2B5EF4-FFF2-40B4-BE49-F238E27FC236}">
                  <a16:creationId xmlns:a16="http://schemas.microsoft.com/office/drawing/2014/main" id="{074CD866-82F5-EDA0-8F52-C0C9BFF023CA}"/>
                </a:ext>
              </a:extLst>
            </p:cNvPr>
            <p:cNvSpPr/>
            <p:nvPr/>
          </p:nvSpPr>
          <p:spPr>
            <a:xfrm flipV="1">
              <a:off x="-4423753" y="5461482"/>
              <a:ext cx="15185733" cy="5336926"/>
            </a:xfrm>
            <a:custGeom>
              <a:avLst/>
              <a:gdLst>
                <a:gd name="connsiteX0" fmla="*/ 277766 w 3900840"/>
                <a:gd name="connsiteY0" fmla="*/ 1724881 h 1786990"/>
                <a:gd name="connsiteX1" fmla="*/ 755635 w 3900840"/>
                <a:gd name="connsiteY1" fmla="*/ 1509616 h 1786990"/>
                <a:gd name="connsiteX2" fmla="*/ 1357520 w 3900840"/>
                <a:gd name="connsiteY2" fmla="*/ 1553431 h 1786990"/>
                <a:gd name="connsiteX3" fmla="*/ 2222104 w 3900840"/>
                <a:gd name="connsiteY3" fmla="*/ 1786888 h 1786990"/>
                <a:gd name="connsiteX4" fmla="*/ 3641139 w 3900840"/>
                <a:gd name="connsiteY4" fmla="*/ 1294446 h 1786990"/>
                <a:gd name="connsiteX5" fmla="*/ 3418635 w 3900840"/>
                <a:gd name="connsiteY5" fmla="*/ 94296 h 1786990"/>
                <a:gd name="connsiteX6" fmla="*/ 1120443 w 3900840"/>
                <a:gd name="connsiteY6" fmla="*/ 127157 h 1786990"/>
                <a:gd name="connsiteX7" fmla="*/ 69835 w 3900840"/>
                <a:gd name="connsiteY7" fmla="*/ 604931 h 1786990"/>
                <a:gd name="connsiteX8" fmla="*/ 493 w 3900840"/>
                <a:gd name="connsiteY8" fmla="*/ 1082800 h 1786990"/>
                <a:gd name="connsiteX9" fmla="*/ 277766 w 3900840"/>
                <a:gd name="connsiteY9" fmla="*/ 1724786 h 1786990"/>
                <a:gd name="connsiteX0" fmla="*/ 277766 w 3900840"/>
                <a:gd name="connsiteY0" fmla="*/ 1724881 h 1786990"/>
                <a:gd name="connsiteX1" fmla="*/ 755635 w 3900840"/>
                <a:gd name="connsiteY1" fmla="*/ 1509616 h 1786990"/>
                <a:gd name="connsiteX2" fmla="*/ 1357520 w 3900840"/>
                <a:gd name="connsiteY2" fmla="*/ 1553431 h 1786990"/>
                <a:gd name="connsiteX3" fmla="*/ 2222104 w 3900840"/>
                <a:gd name="connsiteY3" fmla="*/ 1786888 h 1786990"/>
                <a:gd name="connsiteX4" fmla="*/ 3641139 w 3900840"/>
                <a:gd name="connsiteY4" fmla="*/ 1294446 h 1786990"/>
                <a:gd name="connsiteX5" fmla="*/ 3418635 w 3900840"/>
                <a:gd name="connsiteY5" fmla="*/ 94296 h 1786990"/>
                <a:gd name="connsiteX6" fmla="*/ 1120443 w 3900840"/>
                <a:gd name="connsiteY6" fmla="*/ 127157 h 1786990"/>
                <a:gd name="connsiteX7" fmla="*/ 69835 w 3900840"/>
                <a:gd name="connsiteY7" fmla="*/ 604931 h 1786990"/>
                <a:gd name="connsiteX8" fmla="*/ 493 w 3900840"/>
                <a:gd name="connsiteY8" fmla="*/ 1082800 h 1786990"/>
                <a:gd name="connsiteX9" fmla="*/ 277766 w 3900840"/>
                <a:gd name="connsiteY9" fmla="*/ 1724786 h 1786990"/>
                <a:gd name="connsiteX10" fmla="*/ 277766 w 3900840"/>
                <a:gd name="connsiteY10" fmla="*/ 1724881 h 1786990"/>
                <a:gd name="connsiteX0" fmla="*/ 277766 w 3900840"/>
                <a:gd name="connsiteY0" fmla="*/ 1724881 h 1786990"/>
                <a:gd name="connsiteX1" fmla="*/ 755635 w 3900840"/>
                <a:gd name="connsiteY1" fmla="*/ 1509616 h 1786990"/>
                <a:gd name="connsiteX2" fmla="*/ 1357520 w 3900840"/>
                <a:gd name="connsiteY2" fmla="*/ 1553431 h 1786990"/>
                <a:gd name="connsiteX3" fmla="*/ 2222104 w 3900840"/>
                <a:gd name="connsiteY3" fmla="*/ 1786888 h 1786990"/>
                <a:gd name="connsiteX4" fmla="*/ 3641139 w 3900840"/>
                <a:gd name="connsiteY4" fmla="*/ 1294446 h 1786990"/>
                <a:gd name="connsiteX5" fmla="*/ 3418635 w 3900840"/>
                <a:gd name="connsiteY5" fmla="*/ 94296 h 1786990"/>
                <a:gd name="connsiteX6" fmla="*/ 1120443 w 3900840"/>
                <a:gd name="connsiteY6" fmla="*/ 127157 h 1786990"/>
                <a:gd name="connsiteX7" fmla="*/ 69835 w 3900840"/>
                <a:gd name="connsiteY7" fmla="*/ 604931 h 1786990"/>
                <a:gd name="connsiteX8" fmla="*/ 493 w 3900840"/>
                <a:gd name="connsiteY8" fmla="*/ 1082800 h 1786990"/>
                <a:gd name="connsiteX9" fmla="*/ 277766 w 3900840"/>
                <a:gd name="connsiteY9" fmla="*/ 1724786 h 1786990"/>
                <a:gd name="connsiteX10" fmla="*/ 277766 w 3900840"/>
                <a:gd name="connsiteY10" fmla="*/ 1724881 h 1786990"/>
                <a:gd name="connsiteX0" fmla="*/ 127963 w 3900840"/>
                <a:gd name="connsiteY0" fmla="*/ 1850576 h 1850576"/>
                <a:gd name="connsiteX1" fmla="*/ 755635 w 3900840"/>
                <a:gd name="connsiteY1" fmla="*/ 1509616 h 1850576"/>
                <a:gd name="connsiteX2" fmla="*/ 1357520 w 3900840"/>
                <a:gd name="connsiteY2" fmla="*/ 1553431 h 1850576"/>
                <a:gd name="connsiteX3" fmla="*/ 2222104 w 3900840"/>
                <a:gd name="connsiteY3" fmla="*/ 1786888 h 1850576"/>
                <a:gd name="connsiteX4" fmla="*/ 3641139 w 3900840"/>
                <a:gd name="connsiteY4" fmla="*/ 1294446 h 1850576"/>
                <a:gd name="connsiteX5" fmla="*/ 3418635 w 3900840"/>
                <a:gd name="connsiteY5" fmla="*/ 94296 h 1850576"/>
                <a:gd name="connsiteX6" fmla="*/ 1120443 w 3900840"/>
                <a:gd name="connsiteY6" fmla="*/ 127157 h 1850576"/>
                <a:gd name="connsiteX7" fmla="*/ 69835 w 3900840"/>
                <a:gd name="connsiteY7" fmla="*/ 604931 h 1850576"/>
                <a:gd name="connsiteX8" fmla="*/ 493 w 3900840"/>
                <a:gd name="connsiteY8" fmla="*/ 1082800 h 1850576"/>
                <a:gd name="connsiteX9" fmla="*/ 277766 w 3900840"/>
                <a:gd name="connsiteY9" fmla="*/ 1724786 h 1850576"/>
                <a:gd name="connsiteX10" fmla="*/ 127963 w 3900840"/>
                <a:gd name="connsiteY10" fmla="*/ 1850576 h 1850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00840" h="1850576">
                  <a:moveTo>
                    <a:pt x="127963" y="1850576"/>
                  </a:moveTo>
                  <a:cubicBezTo>
                    <a:pt x="127963" y="1850576"/>
                    <a:pt x="550709" y="1559140"/>
                    <a:pt x="755635" y="1509616"/>
                  </a:cubicBezTo>
                  <a:cubicBezTo>
                    <a:pt x="960561" y="1460092"/>
                    <a:pt x="1145970" y="1447608"/>
                    <a:pt x="1357520" y="1553431"/>
                  </a:cubicBezTo>
                  <a:cubicBezTo>
                    <a:pt x="1569070" y="1659253"/>
                    <a:pt x="1798908" y="1783269"/>
                    <a:pt x="2222104" y="1786888"/>
                  </a:cubicBezTo>
                  <a:cubicBezTo>
                    <a:pt x="2645300" y="1790508"/>
                    <a:pt x="3268997" y="1699354"/>
                    <a:pt x="3641139" y="1294446"/>
                  </a:cubicBezTo>
                  <a:cubicBezTo>
                    <a:pt x="4013280" y="889538"/>
                    <a:pt x="4024139" y="251173"/>
                    <a:pt x="3418635" y="94296"/>
                  </a:cubicBezTo>
                  <a:cubicBezTo>
                    <a:pt x="2813130" y="-62581"/>
                    <a:pt x="1755189" y="-4193"/>
                    <a:pt x="1120443" y="127157"/>
                  </a:cubicBezTo>
                  <a:cubicBezTo>
                    <a:pt x="485697" y="258507"/>
                    <a:pt x="150036" y="484630"/>
                    <a:pt x="69835" y="604931"/>
                  </a:cubicBezTo>
                  <a:cubicBezTo>
                    <a:pt x="-10365" y="725232"/>
                    <a:pt x="493" y="1082800"/>
                    <a:pt x="493" y="1082800"/>
                  </a:cubicBezTo>
                  <a:lnTo>
                    <a:pt x="277766" y="1724786"/>
                  </a:lnTo>
                  <a:lnTo>
                    <a:pt x="127963" y="1850576"/>
                  </a:lnTo>
                  <a:close/>
                </a:path>
              </a:pathLst>
            </a:custGeom>
            <a:gradFill>
              <a:gsLst>
                <a:gs pos="99000">
                  <a:srgbClr val="70C8CA">
                    <a:alpha val="49000"/>
                  </a:srgbClr>
                </a:gs>
                <a:gs pos="0">
                  <a:srgbClr val="010C2C">
                    <a:alpha val="57000"/>
                  </a:srgbClr>
                </a:gs>
              </a:gsLst>
              <a:lin ang="10800000" scaled="0"/>
            </a:gradFill>
            <a:ln w="0" cap="flat">
              <a:noFill/>
              <a:prstDash val="solid"/>
              <a:miter/>
            </a:ln>
          </p:spPr>
          <p:txBody>
            <a:bodyPr rtlCol="0" anchor="ctr"/>
            <a:lstStyle/>
            <a:p>
              <a:endParaRPr lang="es-ES"/>
            </a:p>
          </p:txBody>
        </p:sp>
      </p:grpSp>
    </p:spTree>
    <p:extLst>
      <p:ext uri="{BB962C8B-B14F-4D97-AF65-F5344CB8AC3E}">
        <p14:creationId xmlns:p14="http://schemas.microsoft.com/office/powerpoint/2010/main" val="4753959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blanca">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60E080A9-6CBC-46DF-687C-81D7A0F587D1}"/>
              </a:ext>
            </a:extLst>
          </p:cNvPr>
          <p:cNvSpPr/>
          <p:nvPr userDrawn="1"/>
        </p:nvSpPr>
        <p:spPr>
          <a:xfrm>
            <a:off x="-137877" y="0"/>
            <a:ext cx="12669522" cy="8502784"/>
          </a:xfrm>
          <a:prstGeom prst="rect">
            <a:avLst/>
          </a:prstGeom>
          <a:solidFill>
            <a:srgbClr val="101F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3" name="Grupo 2">
            <a:extLst>
              <a:ext uri="{FF2B5EF4-FFF2-40B4-BE49-F238E27FC236}">
                <a16:creationId xmlns:a16="http://schemas.microsoft.com/office/drawing/2014/main" id="{50F55140-C2C2-A47C-FB5C-156D1C443C10}"/>
              </a:ext>
            </a:extLst>
          </p:cNvPr>
          <p:cNvGrpSpPr/>
          <p:nvPr userDrawn="1"/>
        </p:nvGrpSpPr>
        <p:grpSpPr>
          <a:xfrm>
            <a:off x="-4423753" y="4393146"/>
            <a:ext cx="17657614" cy="7005181"/>
            <a:chOff x="-4423753" y="3793227"/>
            <a:chExt cx="17657614" cy="7005181"/>
          </a:xfrm>
        </p:grpSpPr>
        <p:sp>
          <p:nvSpPr>
            <p:cNvPr id="4" name="Forma libre: forma 3">
              <a:extLst>
                <a:ext uri="{FF2B5EF4-FFF2-40B4-BE49-F238E27FC236}">
                  <a16:creationId xmlns:a16="http://schemas.microsoft.com/office/drawing/2014/main" id="{F2E9DA56-4C10-657C-6B61-18C11CC29A3B}"/>
                </a:ext>
              </a:extLst>
            </p:cNvPr>
            <p:cNvSpPr/>
            <p:nvPr/>
          </p:nvSpPr>
          <p:spPr>
            <a:xfrm rot="21227182" flipV="1">
              <a:off x="-1951872" y="3793227"/>
              <a:ext cx="15185733" cy="5336926"/>
            </a:xfrm>
            <a:custGeom>
              <a:avLst/>
              <a:gdLst>
                <a:gd name="connsiteX0" fmla="*/ 277766 w 3900840"/>
                <a:gd name="connsiteY0" fmla="*/ 1724881 h 1786990"/>
                <a:gd name="connsiteX1" fmla="*/ 755635 w 3900840"/>
                <a:gd name="connsiteY1" fmla="*/ 1509616 h 1786990"/>
                <a:gd name="connsiteX2" fmla="*/ 1357520 w 3900840"/>
                <a:gd name="connsiteY2" fmla="*/ 1553431 h 1786990"/>
                <a:gd name="connsiteX3" fmla="*/ 2222104 w 3900840"/>
                <a:gd name="connsiteY3" fmla="*/ 1786888 h 1786990"/>
                <a:gd name="connsiteX4" fmla="*/ 3641139 w 3900840"/>
                <a:gd name="connsiteY4" fmla="*/ 1294446 h 1786990"/>
                <a:gd name="connsiteX5" fmla="*/ 3418635 w 3900840"/>
                <a:gd name="connsiteY5" fmla="*/ 94296 h 1786990"/>
                <a:gd name="connsiteX6" fmla="*/ 1120443 w 3900840"/>
                <a:gd name="connsiteY6" fmla="*/ 127157 h 1786990"/>
                <a:gd name="connsiteX7" fmla="*/ 69835 w 3900840"/>
                <a:gd name="connsiteY7" fmla="*/ 604931 h 1786990"/>
                <a:gd name="connsiteX8" fmla="*/ 493 w 3900840"/>
                <a:gd name="connsiteY8" fmla="*/ 1082800 h 1786990"/>
                <a:gd name="connsiteX9" fmla="*/ 277766 w 3900840"/>
                <a:gd name="connsiteY9" fmla="*/ 1724786 h 1786990"/>
                <a:gd name="connsiteX0" fmla="*/ 277766 w 3900840"/>
                <a:gd name="connsiteY0" fmla="*/ 1724881 h 1786990"/>
                <a:gd name="connsiteX1" fmla="*/ 755635 w 3900840"/>
                <a:gd name="connsiteY1" fmla="*/ 1509616 h 1786990"/>
                <a:gd name="connsiteX2" fmla="*/ 1357520 w 3900840"/>
                <a:gd name="connsiteY2" fmla="*/ 1553431 h 1786990"/>
                <a:gd name="connsiteX3" fmla="*/ 2222104 w 3900840"/>
                <a:gd name="connsiteY3" fmla="*/ 1786888 h 1786990"/>
                <a:gd name="connsiteX4" fmla="*/ 3641139 w 3900840"/>
                <a:gd name="connsiteY4" fmla="*/ 1294446 h 1786990"/>
                <a:gd name="connsiteX5" fmla="*/ 3418635 w 3900840"/>
                <a:gd name="connsiteY5" fmla="*/ 94296 h 1786990"/>
                <a:gd name="connsiteX6" fmla="*/ 1120443 w 3900840"/>
                <a:gd name="connsiteY6" fmla="*/ 127157 h 1786990"/>
                <a:gd name="connsiteX7" fmla="*/ 69835 w 3900840"/>
                <a:gd name="connsiteY7" fmla="*/ 604931 h 1786990"/>
                <a:gd name="connsiteX8" fmla="*/ 493 w 3900840"/>
                <a:gd name="connsiteY8" fmla="*/ 1082800 h 1786990"/>
                <a:gd name="connsiteX9" fmla="*/ 277766 w 3900840"/>
                <a:gd name="connsiteY9" fmla="*/ 1724786 h 1786990"/>
                <a:gd name="connsiteX10" fmla="*/ 277766 w 3900840"/>
                <a:gd name="connsiteY10" fmla="*/ 1724881 h 1786990"/>
                <a:gd name="connsiteX0" fmla="*/ 277766 w 3900840"/>
                <a:gd name="connsiteY0" fmla="*/ 1724881 h 1786990"/>
                <a:gd name="connsiteX1" fmla="*/ 755635 w 3900840"/>
                <a:gd name="connsiteY1" fmla="*/ 1509616 h 1786990"/>
                <a:gd name="connsiteX2" fmla="*/ 1357520 w 3900840"/>
                <a:gd name="connsiteY2" fmla="*/ 1553431 h 1786990"/>
                <a:gd name="connsiteX3" fmla="*/ 2222104 w 3900840"/>
                <a:gd name="connsiteY3" fmla="*/ 1786888 h 1786990"/>
                <a:gd name="connsiteX4" fmla="*/ 3641139 w 3900840"/>
                <a:gd name="connsiteY4" fmla="*/ 1294446 h 1786990"/>
                <a:gd name="connsiteX5" fmla="*/ 3418635 w 3900840"/>
                <a:gd name="connsiteY5" fmla="*/ 94296 h 1786990"/>
                <a:gd name="connsiteX6" fmla="*/ 1120443 w 3900840"/>
                <a:gd name="connsiteY6" fmla="*/ 127157 h 1786990"/>
                <a:gd name="connsiteX7" fmla="*/ 69835 w 3900840"/>
                <a:gd name="connsiteY7" fmla="*/ 604931 h 1786990"/>
                <a:gd name="connsiteX8" fmla="*/ 493 w 3900840"/>
                <a:gd name="connsiteY8" fmla="*/ 1082800 h 1786990"/>
                <a:gd name="connsiteX9" fmla="*/ 277766 w 3900840"/>
                <a:gd name="connsiteY9" fmla="*/ 1724786 h 1786990"/>
                <a:gd name="connsiteX10" fmla="*/ 277766 w 3900840"/>
                <a:gd name="connsiteY10" fmla="*/ 1724881 h 1786990"/>
                <a:gd name="connsiteX0" fmla="*/ 127963 w 3900840"/>
                <a:gd name="connsiteY0" fmla="*/ 1850576 h 1850576"/>
                <a:gd name="connsiteX1" fmla="*/ 755635 w 3900840"/>
                <a:gd name="connsiteY1" fmla="*/ 1509616 h 1850576"/>
                <a:gd name="connsiteX2" fmla="*/ 1357520 w 3900840"/>
                <a:gd name="connsiteY2" fmla="*/ 1553431 h 1850576"/>
                <a:gd name="connsiteX3" fmla="*/ 2222104 w 3900840"/>
                <a:gd name="connsiteY3" fmla="*/ 1786888 h 1850576"/>
                <a:gd name="connsiteX4" fmla="*/ 3641139 w 3900840"/>
                <a:gd name="connsiteY4" fmla="*/ 1294446 h 1850576"/>
                <a:gd name="connsiteX5" fmla="*/ 3418635 w 3900840"/>
                <a:gd name="connsiteY5" fmla="*/ 94296 h 1850576"/>
                <a:gd name="connsiteX6" fmla="*/ 1120443 w 3900840"/>
                <a:gd name="connsiteY6" fmla="*/ 127157 h 1850576"/>
                <a:gd name="connsiteX7" fmla="*/ 69835 w 3900840"/>
                <a:gd name="connsiteY7" fmla="*/ 604931 h 1850576"/>
                <a:gd name="connsiteX8" fmla="*/ 493 w 3900840"/>
                <a:gd name="connsiteY8" fmla="*/ 1082800 h 1850576"/>
                <a:gd name="connsiteX9" fmla="*/ 277766 w 3900840"/>
                <a:gd name="connsiteY9" fmla="*/ 1724786 h 1850576"/>
                <a:gd name="connsiteX10" fmla="*/ 127963 w 3900840"/>
                <a:gd name="connsiteY10" fmla="*/ 1850576 h 1850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00840" h="1850576">
                  <a:moveTo>
                    <a:pt x="127963" y="1850576"/>
                  </a:moveTo>
                  <a:cubicBezTo>
                    <a:pt x="127963" y="1850576"/>
                    <a:pt x="550709" y="1559140"/>
                    <a:pt x="755635" y="1509616"/>
                  </a:cubicBezTo>
                  <a:cubicBezTo>
                    <a:pt x="960561" y="1460092"/>
                    <a:pt x="1145970" y="1447608"/>
                    <a:pt x="1357520" y="1553431"/>
                  </a:cubicBezTo>
                  <a:cubicBezTo>
                    <a:pt x="1569070" y="1659253"/>
                    <a:pt x="1798908" y="1783269"/>
                    <a:pt x="2222104" y="1786888"/>
                  </a:cubicBezTo>
                  <a:cubicBezTo>
                    <a:pt x="2645300" y="1790508"/>
                    <a:pt x="3268997" y="1699354"/>
                    <a:pt x="3641139" y="1294446"/>
                  </a:cubicBezTo>
                  <a:cubicBezTo>
                    <a:pt x="4013280" y="889538"/>
                    <a:pt x="4024139" y="251173"/>
                    <a:pt x="3418635" y="94296"/>
                  </a:cubicBezTo>
                  <a:cubicBezTo>
                    <a:pt x="2813130" y="-62581"/>
                    <a:pt x="1755189" y="-4193"/>
                    <a:pt x="1120443" y="127157"/>
                  </a:cubicBezTo>
                  <a:cubicBezTo>
                    <a:pt x="485697" y="258507"/>
                    <a:pt x="150036" y="484630"/>
                    <a:pt x="69835" y="604931"/>
                  </a:cubicBezTo>
                  <a:cubicBezTo>
                    <a:pt x="-10365" y="725232"/>
                    <a:pt x="493" y="1082800"/>
                    <a:pt x="493" y="1082800"/>
                  </a:cubicBezTo>
                  <a:lnTo>
                    <a:pt x="277766" y="1724786"/>
                  </a:lnTo>
                  <a:lnTo>
                    <a:pt x="127963" y="1850576"/>
                  </a:lnTo>
                  <a:close/>
                </a:path>
              </a:pathLst>
            </a:custGeom>
            <a:gradFill>
              <a:gsLst>
                <a:gs pos="100000">
                  <a:schemeClr val="tx2">
                    <a:alpha val="48000"/>
                  </a:schemeClr>
                </a:gs>
                <a:gs pos="47000">
                  <a:schemeClr val="accent3">
                    <a:alpha val="4000"/>
                  </a:schemeClr>
                </a:gs>
                <a:gs pos="0">
                  <a:srgbClr val="010C2C">
                    <a:alpha val="0"/>
                  </a:srgbClr>
                </a:gs>
              </a:gsLst>
              <a:lin ang="0" scaled="1"/>
            </a:gradFill>
            <a:ln w="0" cap="flat">
              <a:noFill/>
              <a:prstDash val="solid"/>
              <a:miter/>
            </a:ln>
          </p:spPr>
          <p:txBody>
            <a:bodyPr rtlCol="0" anchor="ctr"/>
            <a:lstStyle/>
            <a:p>
              <a:endParaRPr lang="es-ES"/>
            </a:p>
          </p:txBody>
        </p:sp>
        <p:sp>
          <p:nvSpPr>
            <p:cNvPr id="5" name="Forma libre: forma 4">
              <a:extLst>
                <a:ext uri="{FF2B5EF4-FFF2-40B4-BE49-F238E27FC236}">
                  <a16:creationId xmlns:a16="http://schemas.microsoft.com/office/drawing/2014/main" id="{01C0AC2F-2C89-288E-F3C7-AAA40406E422}"/>
                </a:ext>
              </a:extLst>
            </p:cNvPr>
            <p:cNvSpPr/>
            <p:nvPr/>
          </p:nvSpPr>
          <p:spPr>
            <a:xfrm rot="207206" flipV="1">
              <a:off x="-1951872" y="4559567"/>
              <a:ext cx="15185733" cy="5336926"/>
            </a:xfrm>
            <a:custGeom>
              <a:avLst/>
              <a:gdLst>
                <a:gd name="connsiteX0" fmla="*/ 277766 w 3900840"/>
                <a:gd name="connsiteY0" fmla="*/ 1724881 h 1786990"/>
                <a:gd name="connsiteX1" fmla="*/ 755635 w 3900840"/>
                <a:gd name="connsiteY1" fmla="*/ 1509616 h 1786990"/>
                <a:gd name="connsiteX2" fmla="*/ 1357520 w 3900840"/>
                <a:gd name="connsiteY2" fmla="*/ 1553431 h 1786990"/>
                <a:gd name="connsiteX3" fmla="*/ 2222104 w 3900840"/>
                <a:gd name="connsiteY3" fmla="*/ 1786888 h 1786990"/>
                <a:gd name="connsiteX4" fmla="*/ 3641139 w 3900840"/>
                <a:gd name="connsiteY4" fmla="*/ 1294446 h 1786990"/>
                <a:gd name="connsiteX5" fmla="*/ 3418635 w 3900840"/>
                <a:gd name="connsiteY5" fmla="*/ 94296 h 1786990"/>
                <a:gd name="connsiteX6" fmla="*/ 1120443 w 3900840"/>
                <a:gd name="connsiteY6" fmla="*/ 127157 h 1786990"/>
                <a:gd name="connsiteX7" fmla="*/ 69835 w 3900840"/>
                <a:gd name="connsiteY7" fmla="*/ 604931 h 1786990"/>
                <a:gd name="connsiteX8" fmla="*/ 493 w 3900840"/>
                <a:gd name="connsiteY8" fmla="*/ 1082800 h 1786990"/>
                <a:gd name="connsiteX9" fmla="*/ 277766 w 3900840"/>
                <a:gd name="connsiteY9" fmla="*/ 1724786 h 1786990"/>
                <a:gd name="connsiteX0" fmla="*/ 277766 w 3900840"/>
                <a:gd name="connsiteY0" fmla="*/ 1724881 h 1786990"/>
                <a:gd name="connsiteX1" fmla="*/ 755635 w 3900840"/>
                <a:gd name="connsiteY1" fmla="*/ 1509616 h 1786990"/>
                <a:gd name="connsiteX2" fmla="*/ 1357520 w 3900840"/>
                <a:gd name="connsiteY2" fmla="*/ 1553431 h 1786990"/>
                <a:gd name="connsiteX3" fmla="*/ 2222104 w 3900840"/>
                <a:gd name="connsiteY3" fmla="*/ 1786888 h 1786990"/>
                <a:gd name="connsiteX4" fmla="*/ 3641139 w 3900840"/>
                <a:gd name="connsiteY4" fmla="*/ 1294446 h 1786990"/>
                <a:gd name="connsiteX5" fmla="*/ 3418635 w 3900840"/>
                <a:gd name="connsiteY5" fmla="*/ 94296 h 1786990"/>
                <a:gd name="connsiteX6" fmla="*/ 1120443 w 3900840"/>
                <a:gd name="connsiteY6" fmla="*/ 127157 h 1786990"/>
                <a:gd name="connsiteX7" fmla="*/ 69835 w 3900840"/>
                <a:gd name="connsiteY7" fmla="*/ 604931 h 1786990"/>
                <a:gd name="connsiteX8" fmla="*/ 493 w 3900840"/>
                <a:gd name="connsiteY8" fmla="*/ 1082800 h 1786990"/>
                <a:gd name="connsiteX9" fmla="*/ 277766 w 3900840"/>
                <a:gd name="connsiteY9" fmla="*/ 1724786 h 1786990"/>
                <a:gd name="connsiteX10" fmla="*/ 277766 w 3900840"/>
                <a:gd name="connsiteY10" fmla="*/ 1724881 h 1786990"/>
                <a:gd name="connsiteX0" fmla="*/ 277766 w 3900840"/>
                <a:gd name="connsiteY0" fmla="*/ 1724881 h 1786990"/>
                <a:gd name="connsiteX1" fmla="*/ 755635 w 3900840"/>
                <a:gd name="connsiteY1" fmla="*/ 1509616 h 1786990"/>
                <a:gd name="connsiteX2" fmla="*/ 1357520 w 3900840"/>
                <a:gd name="connsiteY2" fmla="*/ 1553431 h 1786990"/>
                <a:gd name="connsiteX3" fmla="*/ 2222104 w 3900840"/>
                <a:gd name="connsiteY3" fmla="*/ 1786888 h 1786990"/>
                <a:gd name="connsiteX4" fmla="*/ 3641139 w 3900840"/>
                <a:gd name="connsiteY4" fmla="*/ 1294446 h 1786990"/>
                <a:gd name="connsiteX5" fmla="*/ 3418635 w 3900840"/>
                <a:gd name="connsiteY5" fmla="*/ 94296 h 1786990"/>
                <a:gd name="connsiteX6" fmla="*/ 1120443 w 3900840"/>
                <a:gd name="connsiteY6" fmla="*/ 127157 h 1786990"/>
                <a:gd name="connsiteX7" fmla="*/ 69835 w 3900840"/>
                <a:gd name="connsiteY7" fmla="*/ 604931 h 1786990"/>
                <a:gd name="connsiteX8" fmla="*/ 493 w 3900840"/>
                <a:gd name="connsiteY8" fmla="*/ 1082800 h 1786990"/>
                <a:gd name="connsiteX9" fmla="*/ 277766 w 3900840"/>
                <a:gd name="connsiteY9" fmla="*/ 1724786 h 1786990"/>
                <a:gd name="connsiteX10" fmla="*/ 277766 w 3900840"/>
                <a:gd name="connsiteY10" fmla="*/ 1724881 h 1786990"/>
                <a:gd name="connsiteX0" fmla="*/ 127963 w 3900840"/>
                <a:gd name="connsiteY0" fmla="*/ 1850576 h 1850576"/>
                <a:gd name="connsiteX1" fmla="*/ 755635 w 3900840"/>
                <a:gd name="connsiteY1" fmla="*/ 1509616 h 1850576"/>
                <a:gd name="connsiteX2" fmla="*/ 1357520 w 3900840"/>
                <a:gd name="connsiteY2" fmla="*/ 1553431 h 1850576"/>
                <a:gd name="connsiteX3" fmla="*/ 2222104 w 3900840"/>
                <a:gd name="connsiteY3" fmla="*/ 1786888 h 1850576"/>
                <a:gd name="connsiteX4" fmla="*/ 3641139 w 3900840"/>
                <a:gd name="connsiteY4" fmla="*/ 1294446 h 1850576"/>
                <a:gd name="connsiteX5" fmla="*/ 3418635 w 3900840"/>
                <a:gd name="connsiteY5" fmla="*/ 94296 h 1850576"/>
                <a:gd name="connsiteX6" fmla="*/ 1120443 w 3900840"/>
                <a:gd name="connsiteY6" fmla="*/ 127157 h 1850576"/>
                <a:gd name="connsiteX7" fmla="*/ 69835 w 3900840"/>
                <a:gd name="connsiteY7" fmla="*/ 604931 h 1850576"/>
                <a:gd name="connsiteX8" fmla="*/ 493 w 3900840"/>
                <a:gd name="connsiteY8" fmla="*/ 1082800 h 1850576"/>
                <a:gd name="connsiteX9" fmla="*/ 277766 w 3900840"/>
                <a:gd name="connsiteY9" fmla="*/ 1724786 h 1850576"/>
                <a:gd name="connsiteX10" fmla="*/ 127963 w 3900840"/>
                <a:gd name="connsiteY10" fmla="*/ 1850576 h 1850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00840" h="1850576">
                  <a:moveTo>
                    <a:pt x="127963" y="1850576"/>
                  </a:moveTo>
                  <a:cubicBezTo>
                    <a:pt x="127963" y="1850576"/>
                    <a:pt x="550709" y="1559140"/>
                    <a:pt x="755635" y="1509616"/>
                  </a:cubicBezTo>
                  <a:cubicBezTo>
                    <a:pt x="960561" y="1460092"/>
                    <a:pt x="1145970" y="1447608"/>
                    <a:pt x="1357520" y="1553431"/>
                  </a:cubicBezTo>
                  <a:cubicBezTo>
                    <a:pt x="1569070" y="1659253"/>
                    <a:pt x="1798908" y="1783269"/>
                    <a:pt x="2222104" y="1786888"/>
                  </a:cubicBezTo>
                  <a:cubicBezTo>
                    <a:pt x="2645300" y="1790508"/>
                    <a:pt x="3268997" y="1699354"/>
                    <a:pt x="3641139" y="1294446"/>
                  </a:cubicBezTo>
                  <a:cubicBezTo>
                    <a:pt x="4013280" y="889538"/>
                    <a:pt x="4024139" y="251173"/>
                    <a:pt x="3418635" y="94296"/>
                  </a:cubicBezTo>
                  <a:cubicBezTo>
                    <a:pt x="2813130" y="-62581"/>
                    <a:pt x="1755189" y="-4193"/>
                    <a:pt x="1120443" y="127157"/>
                  </a:cubicBezTo>
                  <a:cubicBezTo>
                    <a:pt x="485697" y="258507"/>
                    <a:pt x="150036" y="484630"/>
                    <a:pt x="69835" y="604931"/>
                  </a:cubicBezTo>
                  <a:cubicBezTo>
                    <a:pt x="-10365" y="725232"/>
                    <a:pt x="493" y="1082800"/>
                    <a:pt x="493" y="1082800"/>
                  </a:cubicBezTo>
                  <a:lnTo>
                    <a:pt x="277766" y="1724786"/>
                  </a:lnTo>
                  <a:lnTo>
                    <a:pt x="127963" y="1850576"/>
                  </a:lnTo>
                  <a:close/>
                </a:path>
              </a:pathLst>
            </a:custGeom>
            <a:gradFill>
              <a:gsLst>
                <a:gs pos="64000">
                  <a:srgbClr val="4A8894">
                    <a:alpha val="17000"/>
                  </a:srgbClr>
                </a:gs>
                <a:gs pos="0">
                  <a:srgbClr val="70C8CA">
                    <a:alpha val="13000"/>
                  </a:srgbClr>
                </a:gs>
                <a:gs pos="100000">
                  <a:srgbClr val="010C2C">
                    <a:alpha val="57000"/>
                  </a:srgbClr>
                </a:gs>
              </a:gsLst>
              <a:lin ang="10800000" scaled="0"/>
            </a:gradFill>
            <a:ln w="0" cap="flat">
              <a:noFill/>
              <a:prstDash val="solid"/>
              <a:miter/>
            </a:ln>
          </p:spPr>
          <p:txBody>
            <a:bodyPr rtlCol="0" anchor="ctr"/>
            <a:lstStyle/>
            <a:p>
              <a:endParaRPr lang="es-ES"/>
            </a:p>
          </p:txBody>
        </p:sp>
        <p:sp>
          <p:nvSpPr>
            <p:cNvPr id="6" name="Forma libre: forma 5">
              <a:extLst>
                <a:ext uri="{FF2B5EF4-FFF2-40B4-BE49-F238E27FC236}">
                  <a16:creationId xmlns:a16="http://schemas.microsoft.com/office/drawing/2014/main" id="{074CD866-82F5-EDA0-8F52-C0C9BFF023CA}"/>
                </a:ext>
              </a:extLst>
            </p:cNvPr>
            <p:cNvSpPr/>
            <p:nvPr/>
          </p:nvSpPr>
          <p:spPr>
            <a:xfrm flipV="1">
              <a:off x="-4423753" y="5461482"/>
              <a:ext cx="15185733" cy="5336926"/>
            </a:xfrm>
            <a:custGeom>
              <a:avLst/>
              <a:gdLst>
                <a:gd name="connsiteX0" fmla="*/ 277766 w 3900840"/>
                <a:gd name="connsiteY0" fmla="*/ 1724881 h 1786990"/>
                <a:gd name="connsiteX1" fmla="*/ 755635 w 3900840"/>
                <a:gd name="connsiteY1" fmla="*/ 1509616 h 1786990"/>
                <a:gd name="connsiteX2" fmla="*/ 1357520 w 3900840"/>
                <a:gd name="connsiteY2" fmla="*/ 1553431 h 1786990"/>
                <a:gd name="connsiteX3" fmla="*/ 2222104 w 3900840"/>
                <a:gd name="connsiteY3" fmla="*/ 1786888 h 1786990"/>
                <a:gd name="connsiteX4" fmla="*/ 3641139 w 3900840"/>
                <a:gd name="connsiteY4" fmla="*/ 1294446 h 1786990"/>
                <a:gd name="connsiteX5" fmla="*/ 3418635 w 3900840"/>
                <a:gd name="connsiteY5" fmla="*/ 94296 h 1786990"/>
                <a:gd name="connsiteX6" fmla="*/ 1120443 w 3900840"/>
                <a:gd name="connsiteY6" fmla="*/ 127157 h 1786990"/>
                <a:gd name="connsiteX7" fmla="*/ 69835 w 3900840"/>
                <a:gd name="connsiteY7" fmla="*/ 604931 h 1786990"/>
                <a:gd name="connsiteX8" fmla="*/ 493 w 3900840"/>
                <a:gd name="connsiteY8" fmla="*/ 1082800 h 1786990"/>
                <a:gd name="connsiteX9" fmla="*/ 277766 w 3900840"/>
                <a:gd name="connsiteY9" fmla="*/ 1724786 h 1786990"/>
                <a:gd name="connsiteX0" fmla="*/ 277766 w 3900840"/>
                <a:gd name="connsiteY0" fmla="*/ 1724881 h 1786990"/>
                <a:gd name="connsiteX1" fmla="*/ 755635 w 3900840"/>
                <a:gd name="connsiteY1" fmla="*/ 1509616 h 1786990"/>
                <a:gd name="connsiteX2" fmla="*/ 1357520 w 3900840"/>
                <a:gd name="connsiteY2" fmla="*/ 1553431 h 1786990"/>
                <a:gd name="connsiteX3" fmla="*/ 2222104 w 3900840"/>
                <a:gd name="connsiteY3" fmla="*/ 1786888 h 1786990"/>
                <a:gd name="connsiteX4" fmla="*/ 3641139 w 3900840"/>
                <a:gd name="connsiteY4" fmla="*/ 1294446 h 1786990"/>
                <a:gd name="connsiteX5" fmla="*/ 3418635 w 3900840"/>
                <a:gd name="connsiteY5" fmla="*/ 94296 h 1786990"/>
                <a:gd name="connsiteX6" fmla="*/ 1120443 w 3900840"/>
                <a:gd name="connsiteY6" fmla="*/ 127157 h 1786990"/>
                <a:gd name="connsiteX7" fmla="*/ 69835 w 3900840"/>
                <a:gd name="connsiteY7" fmla="*/ 604931 h 1786990"/>
                <a:gd name="connsiteX8" fmla="*/ 493 w 3900840"/>
                <a:gd name="connsiteY8" fmla="*/ 1082800 h 1786990"/>
                <a:gd name="connsiteX9" fmla="*/ 277766 w 3900840"/>
                <a:gd name="connsiteY9" fmla="*/ 1724786 h 1786990"/>
                <a:gd name="connsiteX10" fmla="*/ 277766 w 3900840"/>
                <a:gd name="connsiteY10" fmla="*/ 1724881 h 1786990"/>
                <a:gd name="connsiteX0" fmla="*/ 277766 w 3900840"/>
                <a:gd name="connsiteY0" fmla="*/ 1724881 h 1786990"/>
                <a:gd name="connsiteX1" fmla="*/ 755635 w 3900840"/>
                <a:gd name="connsiteY1" fmla="*/ 1509616 h 1786990"/>
                <a:gd name="connsiteX2" fmla="*/ 1357520 w 3900840"/>
                <a:gd name="connsiteY2" fmla="*/ 1553431 h 1786990"/>
                <a:gd name="connsiteX3" fmla="*/ 2222104 w 3900840"/>
                <a:gd name="connsiteY3" fmla="*/ 1786888 h 1786990"/>
                <a:gd name="connsiteX4" fmla="*/ 3641139 w 3900840"/>
                <a:gd name="connsiteY4" fmla="*/ 1294446 h 1786990"/>
                <a:gd name="connsiteX5" fmla="*/ 3418635 w 3900840"/>
                <a:gd name="connsiteY5" fmla="*/ 94296 h 1786990"/>
                <a:gd name="connsiteX6" fmla="*/ 1120443 w 3900840"/>
                <a:gd name="connsiteY6" fmla="*/ 127157 h 1786990"/>
                <a:gd name="connsiteX7" fmla="*/ 69835 w 3900840"/>
                <a:gd name="connsiteY7" fmla="*/ 604931 h 1786990"/>
                <a:gd name="connsiteX8" fmla="*/ 493 w 3900840"/>
                <a:gd name="connsiteY8" fmla="*/ 1082800 h 1786990"/>
                <a:gd name="connsiteX9" fmla="*/ 277766 w 3900840"/>
                <a:gd name="connsiteY9" fmla="*/ 1724786 h 1786990"/>
                <a:gd name="connsiteX10" fmla="*/ 277766 w 3900840"/>
                <a:gd name="connsiteY10" fmla="*/ 1724881 h 1786990"/>
                <a:gd name="connsiteX0" fmla="*/ 127963 w 3900840"/>
                <a:gd name="connsiteY0" fmla="*/ 1850576 h 1850576"/>
                <a:gd name="connsiteX1" fmla="*/ 755635 w 3900840"/>
                <a:gd name="connsiteY1" fmla="*/ 1509616 h 1850576"/>
                <a:gd name="connsiteX2" fmla="*/ 1357520 w 3900840"/>
                <a:gd name="connsiteY2" fmla="*/ 1553431 h 1850576"/>
                <a:gd name="connsiteX3" fmla="*/ 2222104 w 3900840"/>
                <a:gd name="connsiteY3" fmla="*/ 1786888 h 1850576"/>
                <a:gd name="connsiteX4" fmla="*/ 3641139 w 3900840"/>
                <a:gd name="connsiteY4" fmla="*/ 1294446 h 1850576"/>
                <a:gd name="connsiteX5" fmla="*/ 3418635 w 3900840"/>
                <a:gd name="connsiteY5" fmla="*/ 94296 h 1850576"/>
                <a:gd name="connsiteX6" fmla="*/ 1120443 w 3900840"/>
                <a:gd name="connsiteY6" fmla="*/ 127157 h 1850576"/>
                <a:gd name="connsiteX7" fmla="*/ 69835 w 3900840"/>
                <a:gd name="connsiteY7" fmla="*/ 604931 h 1850576"/>
                <a:gd name="connsiteX8" fmla="*/ 493 w 3900840"/>
                <a:gd name="connsiteY8" fmla="*/ 1082800 h 1850576"/>
                <a:gd name="connsiteX9" fmla="*/ 277766 w 3900840"/>
                <a:gd name="connsiteY9" fmla="*/ 1724786 h 1850576"/>
                <a:gd name="connsiteX10" fmla="*/ 127963 w 3900840"/>
                <a:gd name="connsiteY10" fmla="*/ 1850576 h 1850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00840" h="1850576">
                  <a:moveTo>
                    <a:pt x="127963" y="1850576"/>
                  </a:moveTo>
                  <a:cubicBezTo>
                    <a:pt x="127963" y="1850576"/>
                    <a:pt x="550709" y="1559140"/>
                    <a:pt x="755635" y="1509616"/>
                  </a:cubicBezTo>
                  <a:cubicBezTo>
                    <a:pt x="960561" y="1460092"/>
                    <a:pt x="1145970" y="1447608"/>
                    <a:pt x="1357520" y="1553431"/>
                  </a:cubicBezTo>
                  <a:cubicBezTo>
                    <a:pt x="1569070" y="1659253"/>
                    <a:pt x="1798908" y="1783269"/>
                    <a:pt x="2222104" y="1786888"/>
                  </a:cubicBezTo>
                  <a:cubicBezTo>
                    <a:pt x="2645300" y="1790508"/>
                    <a:pt x="3268997" y="1699354"/>
                    <a:pt x="3641139" y="1294446"/>
                  </a:cubicBezTo>
                  <a:cubicBezTo>
                    <a:pt x="4013280" y="889538"/>
                    <a:pt x="4024139" y="251173"/>
                    <a:pt x="3418635" y="94296"/>
                  </a:cubicBezTo>
                  <a:cubicBezTo>
                    <a:pt x="2813130" y="-62581"/>
                    <a:pt x="1755189" y="-4193"/>
                    <a:pt x="1120443" y="127157"/>
                  </a:cubicBezTo>
                  <a:cubicBezTo>
                    <a:pt x="485697" y="258507"/>
                    <a:pt x="150036" y="484630"/>
                    <a:pt x="69835" y="604931"/>
                  </a:cubicBezTo>
                  <a:cubicBezTo>
                    <a:pt x="-10365" y="725232"/>
                    <a:pt x="493" y="1082800"/>
                    <a:pt x="493" y="1082800"/>
                  </a:cubicBezTo>
                  <a:lnTo>
                    <a:pt x="277766" y="1724786"/>
                  </a:lnTo>
                  <a:lnTo>
                    <a:pt x="127963" y="1850576"/>
                  </a:lnTo>
                  <a:close/>
                </a:path>
              </a:pathLst>
            </a:custGeom>
            <a:gradFill>
              <a:gsLst>
                <a:gs pos="99000">
                  <a:srgbClr val="70C8CA">
                    <a:alpha val="49000"/>
                  </a:srgbClr>
                </a:gs>
                <a:gs pos="0">
                  <a:srgbClr val="010C2C">
                    <a:alpha val="57000"/>
                  </a:srgbClr>
                </a:gs>
              </a:gsLst>
              <a:lin ang="10800000" scaled="0"/>
            </a:gradFill>
            <a:ln w="0" cap="flat">
              <a:noFill/>
              <a:prstDash val="solid"/>
              <a:miter/>
            </a:ln>
          </p:spPr>
          <p:txBody>
            <a:bodyPr rtlCol="0" anchor="ctr"/>
            <a:lstStyle/>
            <a:p>
              <a:endParaRPr lang="es-ES"/>
            </a:p>
          </p:txBody>
        </p:sp>
      </p:grpSp>
    </p:spTree>
    <p:extLst>
      <p:ext uri="{BB962C8B-B14F-4D97-AF65-F5344CB8AC3E}">
        <p14:creationId xmlns:p14="http://schemas.microsoft.com/office/powerpoint/2010/main" val="1157662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blanca">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60E080A9-6CBC-46DF-687C-81D7A0F587D1}"/>
              </a:ext>
            </a:extLst>
          </p:cNvPr>
          <p:cNvSpPr/>
          <p:nvPr userDrawn="1"/>
        </p:nvSpPr>
        <p:spPr>
          <a:xfrm>
            <a:off x="-137877" y="0"/>
            <a:ext cx="12669522" cy="8502784"/>
          </a:xfrm>
          <a:prstGeom prst="rect">
            <a:avLst/>
          </a:prstGeom>
          <a:solidFill>
            <a:srgbClr val="101F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3" name="Grupo 2">
            <a:extLst>
              <a:ext uri="{FF2B5EF4-FFF2-40B4-BE49-F238E27FC236}">
                <a16:creationId xmlns:a16="http://schemas.microsoft.com/office/drawing/2014/main" id="{50F55140-C2C2-A47C-FB5C-156D1C443C10}"/>
              </a:ext>
            </a:extLst>
          </p:cNvPr>
          <p:cNvGrpSpPr/>
          <p:nvPr userDrawn="1"/>
        </p:nvGrpSpPr>
        <p:grpSpPr>
          <a:xfrm>
            <a:off x="-4423753" y="5533863"/>
            <a:ext cx="17657614" cy="5472503"/>
            <a:chOff x="-4423753" y="5461482"/>
            <a:chExt cx="17657614" cy="5472503"/>
          </a:xfrm>
        </p:grpSpPr>
        <p:sp>
          <p:nvSpPr>
            <p:cNvPr id="4" name="Forma libre: forma 3">
              <a:extLst>
                <a:ext uri="{FF2B5EF4-FFF2-40B4-BE49-F238E27FC236}">
                  <a16:creationId xmlns:a16="http://schemas.microsoft.com/office/drawing/2014/main" id="{F2E9DA56-4C10-657C-6B61-18C11CC29A3B}"/>
                </a:ext>
              </a:extLst>
            </p:cNvPr>
            <p:cNvSpPr/>
            <p:nvPr/>
          </p:nvSpPr>
          <p:spPr>
            <a:xfrm rot="21227182" flipV="1">
              <a:off x="-1951872" y="5597058"/>
              <a:ext cx="15185733" cy="5336926"/>
            </a:xfrm>
            <a:custGeom>
              <a:avLst/>
              <a:gdLst>
                <a:gd name="connsiteX0" fmla="*/ 277766 w 3900840"/>
                <a:gd name="connsiteY0" fmla="*/ 1724881 h 1786990"/>
                <a:gd name="connsiteX1" fmla="*/ 755635 w 3900840"/>
                <a:gd name="connsiteY1" fmla="*/ 1509616 h 1786990"/>
                <a:gd name="connsiteX2" fmla="*/ 1357520 w 3900840"/>
                <a:gd name="connsiteY2" fmla="*/ 1553431 h 1786990"/>
                <a:gd name="connsiteX3" fmla="*/ 2222104 w 3900840"/>
                <a:gd name="connsiteY3" fmla="*/ 1786888 h 1786990"/>
                <a:gd name="connsiteX4" fmla="*/ 3641139 w 3900840"/>
                <a:gd name="connsiteY4" fmla="*/ 1294446 h 1786990"/>
                <a:gd name="connsiteX5" fmla="*/ 3418635 w 3900840"/>
                <a:gd name="connsiteY5" fmla="*/ 94296 h 1786990"/>
                <a:gd name="connsiteX6" fmla="*/ 1120443 w 3900840"/>
                <a:gd name="connsiteY6" fmla="*/ 127157 h 1786990"/>
                <a:gd name="connsiteX7" fmla="*/ 69835 w 3900840"/>
                <a:gd name="connsiteY7" fmla="*/ 604931 h 1786990"/>
                <a:gd name="connsiteX8" fmla="*/ 493 w 3900840"/>
                <a:gd name="connsiteY8" fmla="*/ 1082800 h 1786990"/>
                <a:gd name="connsiteX9" fmla="*/ 277766 w 3900840"/>
                <a:gd name="connsiteY9" fmla="*/ 1724786 h 1786990"/>
                <a:gd name="connsiteX0" fmla="*/ 277766 w 3900840"/>
                <a:gd name="connsiteY0" fmla="*/ 1724881 h 1786990"/>
                <a:gd name="connsiteX1" fmla="*/ 755635 w 3900840"/>
                <a:gd name="connsiteY1" fmla="*/ 1509616 h 1786990"/>
                <a:gd name="connsiteX2" fmla="*/ 1357520 w 3900840"/>
                <a:gd name="connsiteY2" fmla="*/ 1553431 h 1786990"/>
                <a:gd name="connsiteX3" fmla="*/ 2222104 w 3900840"/>
                <a:gd name="connsiteY3" fmla="*/ 1786888 h 1786990"/>
                <a:gd name="connsiteX4" fmla="*/ 3641139 w 3900840"/>
                <a:gd name="connsiteY4" fmla="*/ 1294446 h 1786990"/>
                <a:gd name="connsiteX5" fmla="*/ 3418635 w 3900840"/>
                <a:gd name="connsiteY5" fmla="*/ 94296 h 1786990"/>
                <a:gd name="connsiteX6" fmla="*/ 1120443 w 3900840"/>
                <a:gd name="connsiteY6" fmla="*/ 127157 h 1786990"/>
                <a:gd name="connsiteX7" fmla="*/ 69835 w 3900840"/>
                <a:gd name="connsiteY7" fmla="*/ 604931 h 1786990"/>
                <a:gd name="connsiteX8" fmla="*/ 493 w 3900840"/>
                <a:gd name="connsiteY8" fmla="*/ 1082800 h 1786990"/>
                <a:gd name="connsiteX9" fmla="*/ 277766 w 3900840"/>
                <a:gd name="connsiteY9" fmla="*/ 1724786 h 1786990"/>
                <a:gd name="connsiteX10" fmla="*/ 277766 w 3900840"/>
                <a:gd name="connsiteY10" fmla="*/ 1724881 h 1786990"/>
                <a:gd name="connsiteX0" fmla="*/ 277766 w 3900840"/>
                <a:gd name="connsiteY0" fmla="*/ 1724881 h 1786990"/>
                <a:gd name="connsiteX1" fmla="*/ 755635 w 3900840"/>
                <a:gd name="connsiteY1" fmla="*/ 1509616 h 1786990"/>
                <a:gd name="connsiteX2" fmla="*/ 1357520 w 3900840"/>
                <a:gd name="connsiteY2" fmla="*/ 1553431 h 1786990"/>
                <a:gd name="connsiteX3" fmla="*/ 2222104 w 3900840"/>
                <a:gd name="connsiteY3" fmla="*/ 1786888 h 1786990"/>
                <a:gd name="connsiteX4" fmla="*/ 3641139 w 3900840"/>
                <a:gd name="connsiteY4" fmla="*/ 1294446 h 1786990"/>
                <a:gd name="connsiteX5" fmla="*/ 3418635 w 3900840"/>
                <a:gd name="connsiteY5" fmla="*/ 94296 h 1786990"/>
                <a:gd name="connsiteX6" fmla="*/ 1120443 w 3900840"/>
                <a:gd name="connsiteY6" fmla="*/ 127157 h 1786990"/>
                <a:gd name="connsiteX7" fmla="*/ 69835 w 3900840"/>
                <a:gd name="connsiteY7" fmla="*/ 604931 h 1786990"/>
                <a:gd name="connsiteX8" fmla="*/ 493 w 3900840"/>
                <a:gd name="connsiteY8" fmla="*/ 1082800 h 1786990"/>
                <a:gd name="connsiteX9" fmla="*/ 277766 w 3900840"/>
                <a:gd name="connsiteY9" fmla="*/ 1724786 h 1786990"/>
                <a:gd name="connsiteX10" fmla="*/ 277766 w 3900840"/>
                <a:gd name="connsiteY10" fmla="*/ 1724881 h 1786990"/>
                <a:gd name="connsiteX0" fmla="*/ 127963 w 3900840"/>
                <a:gd name="connsiteY0" fmla="*/ 1850576 h 1850576"/>
                <a:gd name="connsiteX1" fmla="*/ 755635 w 3900840"/>
                <a:gd name="connsiteY1" fmla="*/ 1509616 h 1850576"/>
                <a:gd name="connsiteX2" fmla="*/ 1357520 w 3900840"/>
                <a:gd name="connsiteY2" fmla="*/ 1553431 h 1850576"/>
                <a:gd name="connsiteX3" fmla="*/ 2222104 w 3900840"/>
                <a:gd name="connsiteY3" fmla="*/ 1786888 h 1850576"/>
                <a:gd name="connsiteX4" fmla="*/ 3641139 w 3900840"/>
                <a:gd name="connsiteY4" fmla="*/ 1294446 h 1850576"/>
                <a:gd name="connsiteX5" fmla="*/ 3418635 w 3900840"/>
                <a:gd name="connsiteY5" fmla="*/ 94296 h 1850576"/>
                <a:gd name="connsiteX6" fmla="*/ 1120443 w 3900840"/>
                <a:gd name="connsiteY6" fmla="*/ 127157 h 1850576"/>
                <a:gd name="connsiteX7" fmla="*/ 69835 w 3900840"/>
                <a:gd name="connsiteY7" fmla="*/ 604931 h 1850576"/>
                <a:gd name="connsiteX8" fmla="*/ 493 w 3900840"/>
                <a:gd name="connsiteY8" fmla="*/ 1082800 h 1850576"/>
                <a:gd name="connsiteX9" fmla="*/ 277766 w 3900840"/>
                <a:gd name="connsiteY9" fmla="*/ 1724786 h 1850576"/>
                <a:gd name="connsiteX10" fmla="*/ 127963 w 3900840"/>
                <a:gd name="connsiteY10" fmla="*/ 1850576 h 1850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00840" h="1850576">
                  <a:moveTo>
                    <a:pt x="127963" y="1850576"/>
                  </a:moveTo>
                  <a:cubicBezTo>
                    <a:pt x="127963" y="1850576"/>
                    <a:pt x="550709" y="1559140"/>
                    <a:pt x="755635" y="1509616"/>
                  </a:cubicBezTo>
                  <a:cubicBezTo>
                    <a:pt x="960561" y="1460092"/>
                    <a:pt x="1145970" y="1447608"/>
                    <a:pt x="1357520" y="1553431"/>
                  </a:cubicBezTo>
                  <a:cubicBezTo>
                    <a:pt x="1569070" y="1659253"/>
                    <a:pt x="1798908" y="1783269"/>
                    <a:pt x="2222104" y="1786888"/>
                  </a:cubicBezTo>
                  <a:cubicBezTo>
                    <a:pt x="2645300" y="1790508"/>
                    <a:pt x="3268997" y="1699354"/>
                    <a:pt x="3641139" y="1294446"/>
                  </a:cubicBezTo>
                  <a:cubicBezTo>
                    <a:pt x="4013280" y="889538"/>
                    <a:pt x="4024139" y="251173"/>
                    <a:pt x="3418635" y="94296"/>
                  </a:cubicBezTo>
                  <a:cubicBezTo>
                    <a:pt x="2813130" y="-62581"/>
                    <a:pt x="1755189" y="-4193"/>
                    <a:pt x="1120443" y="127157"/>
                  </a:cubicBezTo>
                  <a:cubicBezTo>
                    <a:pt x="485697" y="258507"/>
                    <a:pt x="150036" y="484630"/>
                    <a:pt x="69835" y="604931"/>
                  </a:cubicBezTo>
                  <a:cubicBezTo>
                    <a:pt x="-10365" y="725232"/>
                    <a:pt x="493" y="1082800"/>
                    <a:pt x="493" y="1082800"/>
                  </a:cubicBezTo>
                  <a:lnTo>
                    <a:pt x="277766" y="1724786"/>
                  </a:lnTo>
                  <a:lnTo>
                    <a:pt x="127963" y="1850576"/>
                  </a:lnTo>
                  <a:close/>
                </a:path>
              </a:pathLst>
            </a:custGeom>
            <a:gradFill>
              <a:gsLst>
                <a:gs pos="100000">
                  <a:schemeClr val="tx2"/>
                </a:gs>
                <a:gs pos="47000">
                  <a:schemeClr val="accent3">
                    <a:alpha val="14000"/>
                  </a:schemeClr>
                </a:gs>
                <a:gs pos="0">
                  <a:srgbClr val="010C2C">
                    <a:alpha val="0"/>
                  </a:srgbClr>
                </a:gs>
              </a:gsLst>
              <a:lin ang="0" scaled="1"/>
            </a:gradFill>
            <a:ln w="0" cap="flat">
              <a:noFill/>
              <a:prstDash val="solid"/>
              <a:miter/>
            </a:ln>
          </p:spPr>
          <p:txBody>
            <a:bodyPr rtlCol="0" anchor="ctr"/>
            <a:lstStyle/>
            <a:p>
              <a:endParaRPr lang="es-ES"/>
            </a:p>
          </p:txBody>
        </p:sp>
        <p:sp>
          <p:nvSpPr>
            <p:cNvPr id="5" name="Forma libre: forma 4">
              <a:extLst>
                <a:ext uri="{FF2B5EF4-FFF2-40B4-BE49-F238E27FC236}">
                  <a16:creationId xmlns:a16="http://schemas.microsoft.com/office/drawing/2014/main" id="{01C0AC2F-2C89-288E-F3C7-AAA40406E422}"/>
                </a:ext>
              </a:extLst>
            </p:cNvPr>
            <p:cNvSpPr/>
            <p:nvPr/>
          </p:nvSpPr>
          <p:spPr>
            <a:xfrm rot="207206" flipV="1">
              <a:off x="-1951872" y="5597059"/>
              <a:ext cx="15185733" cy="5336926"/>
            </a:xfrm>
            <a:custGeom>
              <a:avLst/>
              <a:gdLst>
                <a:gd name="connsiteX0" fmla="*/ 277766 w 3900840"/>
                <a:gd name="connsiteY0" fmla="*/ 1724881 h 1786990"/>
                <a:gd name="connsiteX1" fmla="*/ 755635 w 3900840"/>
                <a:gd name="connsiteY1" fmla="*/ 1509616 h 1786990"/>
                <a:gd name="connsiteX2" fmla="*/ 1357520 w 3900840"/>
                <a:gd name="connsiteY2" fmla="*/ 1553431 h 1786990"/>
                <a:gd name="connsiteX3" fmla="*/ 2222104 w 3900840"/>
                <a:gd name="connsiteY3" fmla="*/ 1786888 h 1786990"/>
                <a:gd name="connsiteX4" fmla="*/ 3641139 w 3900840"/>
                <a:gd name="connsiteY4" fmla="*/ 1294446 h 1786990"/>
                <a:gd name="connsiteX5" fmla="*/ 3418635 w 3900840"/>
                <a:gd name="connsiteY5" fmla="*/ 94296 h 1786990"/>
                <a:gd name="connsiteX6" fmla="*/ 1120443 w 3900840"/>
                <a:gd name="connsiteY6" fmla="*/ 127157 h 1786990"/>
                <a:gd name="connsiteX7" fmla="*/ 69835 w 3900840"/>
                <a:gd name="connsiteY7" fmla="*/ 604931 h 1786990"/>
                <a:gd name="connsiteX8" fmla="*/ 493 w 3900840"/>
                <a:gd name="connsiteY8" fmla="*/ 1082800 h 1786990"/>
                <a:gd name="connsiteX9" fmla="*/ 277766 w 3900840"/>
                <a:gd name="connsiteY9" fmla="*/ 1724786 h 1786990"/>
                <a:gd name="connsiteX0" fmla="*/ 277766 w 3900840"/>
                <a:gd name="connsiteY0" fmla="*/ 1724881 h 1786990"/>
                <a:gd name="connsiteX1" fmla="*/ 755635 w 3900840"/>
                <a:gd name="connsiteY1" fmla="*/ 1509616 h 1786990"/>
                <a:gd name="connsiteX2" fmla="*/ 1357520 w 3900840"/>
                <a:gd name="connsiteY2" fmla="*/ 1553431 h 1786990"/>
                <a:gd name="connsiteX3" fmla="*/ 2222104 w 3900840"/>
                <a:gd name="connsiteY3" fmla="*/ 1786888 h 1786990"/>
                <a:gd name="connsiteX4" fmla="*/ 3641139 w 3900840"/>
                <a:gd name="connsiteY4" fmla="*/ 1294446 h 1786990"/>
                <a:gd name="connsiteX5" fmla="*/ 3418635 w 3900840"/>
                <a:gd name="connsiteY5" fmla="*/ 94296 h 1786990"/>
                <a:gd name="connsiteX6" fmla="*/ 1120443 w 3900840"/>
                <a:gd name="connsiteY6" fmla="*/ 127157 h 1786990"/>
                <a:gd name="connsiteX7" fmla="*/ 69835 w 3900840"/>
                <a:gd name="connsiteY7" fmla="*/ 604931 h 1786990"/>
                <a:gd name="connsiteX8" fmla="*/ 493 w 3900840"/>
                <a:gd name="connsiteY8" fmla="*/ 1082800 h 1786990"/>
                <a:gd name="connsiteX9" fmla="*/ 277766 w 3900840"/>
                <a:gd name="connsiteY9" fmla="*/ 1724786 h 1786990"/>
                <a:gd name="connsiteX10" fmla="*/ 277766 w 3900840"/>
                <a:gd name="connsiteY10" fmla="*/ 1724881 h 1786990"/>
                <a:gd name="connsiteX0" fmla="*/ 277766 w 3900840"/>
                <a:gd name="connsiteY0" fmla="*/ 1724881 h 1786990"/>
                <a:gd name="connsiteX1" fmla="*/ 755635 w 3900840"/>
                <a:gd name="connsiteY1" fmla="*/ 1509616 h 1786990"/>
                <a:gd name="connsiteX2" fmla="*/ 1357520 w 3900840"/>
                <a:gd name="connsiteY2" fmla="*/ 1553431 h 1786990"/>
                <a:gd name="connsiteX3" fmla="*/ 2222104 w 3900840"/>
                <a:gd name="connsiteY3" fmla="*/ 1786888 h 1786990"/>
                <a:gd name="connsiteX4" fmla="*/ 3641139 w 3900840"/>
                <a:gd name="connsiteY4" fmla="*/ 1294446 h 1786990"/>
                <a:gd name="connsiteX5" fmla="*/ 3418635 w 3900840"/>
                <a:gd name="connsiteY5" fmla="*/ 94296 h 1786990"/>
                <a:gd name="connsiteX6" fmla="*/ 1120443 w 3900840"/>
                <a:gd name="connsiteY6" fmla="*/ 127157 h 1786990"/>
                <a:gd name="connsiteX7" fmla="*/ 69835 w 3900840"/>
                <a:gd name="connsiteY7" fmla="*/ 604931 h 1786990"/>
                <a:gd name="connsiteX8" fmla="*/ 493 w 3900840"/>
                <a:gd name="connsiteY8" fmla="*/ 1082800 h 1786990"/>
                <a:gd name="connsiteX9" fmla="*/ 277766 w 3900840"/>
                <a:gd name="connsiteY9" fmla="*/ 1724786 h 1786990"/>
                <a:gd name="connsiteX10" fmla="*/ 277766 w 3900840"/>
                <a:gd name="connsiteY10" fmla="*/ 1724881 h 1786990"/>
                <a:gd name="connsiteX0" fmla="*/ 127963 w 3900840"/>
                <a:gd name="connsiteY0" fmla="*/ 1850576 h 1850576"/>
                <a:gd name="connsiteX1" fmla="*/ 755635 w 3900840"/>
                <a:gd name="connsiteY1" fmla="*/ 1509616 h 1850576"/>
                <a:gd name="connsiteX2" fmla="*/ 1357520 w 3900840"/>
                <a:gd name="connsiteY2" fmla="*/ 1553431 h 1850576"/>
                <a:gd name="connsiteX3" fmla="*/ 2222104 w 3900840"/>
                <a:gd name="connsiteY3" fmla="*/ 1786888 h 1850576"/>
                <a:gd name="connsiteX4" fmla="*/ 3641139 w 3900840"/>
                <a:gd name="connsiteY4" fmla="*/ 1294446 h 1850576"/>
                <a:gd name="connsiteX5" fmla="*/ 3418635 w 3900840"/>
                <a:gd name="connsiteY5" fmla="*/ 94296 h 1850576"/>
                <a:gd name="connsiteX6" fmla="*/ 1120443 w 3900840"/>
                <a:gd name="connsiteY6" fmla="*/ 127157 h 1850576"/>
                <a:gd name="connsiteX7" fmla="*/ 69835 w 3900840"/>
                <a:gd name="connsiteY7" fmla="*/ 604931 h 1850576"/>
                <a:gd name="connsiteX8" fmla="*/ 493 w 3900840"/>
                <a:gd name="connsiteY8" fmla="*/ 1082800 h 1850576"/>
                <a:gd name="connsiteX9" fmla="*/ 277766 w 3900840"/>
                <a:gd name="connsiteY9" fmla="*/ 1724786 h 1850576"/>
                <a:gd name="connsiteX10" fmla="*/ 127963 w 3900840"/>
                <a:gd name="connsiteY10" fmla="*/ 1850576 h 1850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00840" h="1850576">
                  <a:moveTo>
                    <a:pt x="127963" y="1850576"/>
                  </a:moveTo>
                  <a:cubicBezTo>
                    <a:pt x="127963" y="1850576"/>
                    <a:pt x="550709" y="1559140"/>
                    <a:pt x="755635" y="1509616"/>
                  </a:cubicBezTo>
                  <a:cubicBezTo>
                    <a:pt x="960561" y="1460092"/>
                    <a:pt x="1145970" y="1447608"/>
                    <a:pt x="1357520" y="1553431"/>
                  </a:cubicBezTo>
                  <a:cubicBezTo>
                    <a:pt x="1569070" y="1659253"/>
                    <a:pt x="1798908" y="1783269"/>
                    <a:pt x="2222104" y="1786888"/>
                  </a:cubicBezTo>
                  <a:cubicBezTo>
                    <a:pt x="2645300" y="1790508"/>
                    <a:pt x="3268997" y="1699354"/>
                    <a:pt x="3641139" y="1294446"/>
                  </a:cubicBezTo>
                  <a:cubicBezTo>
                    <a:pt x="4013280" y="889538"/>
                    <a:pt x="4024139" y="251173"/>
                    <a:pt x="3418635" y="94296"/>
                  </a:cubicBezTo>
                  <a:cubicBezTo>
                    <a:pt x="2813130" y="-62581"/>
                    <a:pt x="1755189" y="-4193"/>
                    <a:pt x="1120443" y="127157"/>
                  </a:cubicBezTo>
                  <a:cubicBezTo>
                    <a:pt x="485697" y="258507"/>
                    <a:pt x="150036" y="484630"/>
                    <a:pt x="69835" y="604931"/>
                  </a:cubicBezTo>
                  <a:cubicBezTo>
                    <a:pt x="-10365" y="725232"/>
                    <a:pt x="493" y="1082800"/>
                    <a:pt x="493" y="1082800"/>
                  </a:cubicBezTo>
                  <a:lnTo>
                    <a:pt x="277766" y="1724786"/>
                  </a:lnTo>
                  <a:lnTo>
                    <a:pt x="127963" y="1850576"/>
                  </a:lnTo>
                  <a:close/>
                </a:path>
              </a:pathLst>
            </a:custGeom>
            <a:gradFill>
              <a:gsLst>
                <a:gs pos="64000">
                  <a:srgbClr val="4A8894">
                    <a:alpha val="38000"/>
                  </a:srgbClr>
                </a:gs>
                <a:gs pos="0">
                  <a:srgbClr val="70C8CA">
                    <a:alpha val="58000"/>
                  </a:srgbClr>
                </a:gs>
                <a:gs pos="100000">
                  <a:srgbClr val="010C2C">
                    <a:alpha val="57000"/>
                  </a:srgbClr>
                </a:gs>
              </a:gsLst>
              <a:lin ang="10800000" scaled="0"/>
            </a:gradFill>
            <a:ln w="0" cap="flat">
              <a:noFill/>
              <a:prstDash val="solid"/>
              <a:miter/>
            </a:ln>
          </p:spPr>
          <p:txBody>
            <a:bodyPr rtlCol="0" anchor="ctr"/>
            <a:lstStyle/>
            <a:p>
              <a:endParaRPr lang="es-ES"/>
            </a:p>
          </p:txBody>
        </p:sp>
        <p:sp>
          <p:nvSpPr>
            <p:cNvPr id="6" name="Forma libre: forma 5">
              <a:extLst>
                <a:ext uri="{FF2B5EF4-FFF2-40B4-BE49-F238E27FC236}">
                  <a16:creationId xmlns:a16="http://schemas.microsoft.com/office/drawing/2014/main" id="{074CD866-82F5-EDA0-8F52-C0C9BFF023CA}"/>
                </a:ext>
              </a:extLst>
            </p:cNvPr>
            <p:cNvSpPr/>
            <p:nvPr/>
          </p:nvSpPr>
          <p:spPr>
            <a:xfrm flipV="1">
              <a:off x="-4423753" y="5461482"/>
              <a:ext cx="15185733" cy="5336926"/>
            </a:xfrm>
            <a:custGeom>
              <a:avLst/>
              <a:gdLst>
                <a:gd name="connsiteX0" fmla="*/ 277766 w 3900840"/>
                <a:gd name="connsiteY0" fmla="*/ 1724881 h 1786990"/>
                <a:gd name="connsiteX1" fmla="*/ 755635 w 3900840"/>
                <a:gd name="connsiteY1" fmla="*/ 1509616 h 1786990"/>
                <a:gd name="connsiteX2" fmla="*/ 1357520 w 3900840"/>
                <a:gd name="connsiteY2" fmla="*/ 1553431 h 1786990"/>
                <a:gd name="connsiteX3" fmla="*/ 2222104 w 3900840"/>
                <a:gd name="connsiteY3" fmla="*/ 1786888 h 1786990"/>
                <a:gd name="connsiteX4" fmla="*/ 3641139 w 3900840"/>
                <a:gd name="connsiteY4" fmla="*/ 1294446 h 1786990"/>
                <a:gd name="connsiteX5" fmla="*/ 3418635 w 3900840"/>
                <a:gd name="connsiteY5" fmla="*/ 94296 h 1786990"/>
                <a:gd name="connsiteX6" fmla="*/ 1120443 w 3900840"/>
                <a:gd name="connsiteY6" fmla="*/ 127157 h 1786990"/>
                <a:gd name="connsiteX7" fmla="*/ 69835 w 3900840"/>
                <a:gd name="connsiteY7" fmla="*/ 604931 h 1786990"/>
                <a:gd name="connsiteX8" fmla="*/ 493 w 3900840"/>
                <a:gd name="connsiteY8" fmla="*/ 1082800 h 1786990"/>
                <a:gd name="connsiteX9" fmla="*/ 277766 w 3900840"/>
                <a:gd name="connsiteY9" fmla="*/ 1724786 h 1786990"/>
                <a:gd name="connsiteX0" fmla="*/ 277766 w 3900840"/>
                <a:gd name="connsiteY0" fmla="*/ 1724881 h 1786990"/>
                <a:gd name="connsiteX1" fmla="*/ 755635 w 3900840"/>
                <a:gd name="connsiteY1" fmla="*/ 1509616 h 1786990"/>
                <a:gd name="connsiteX2" fmla="*/ 1357520 w 3900840"/>
                <a:gd name="connsiteY2" fmla="*/ 1553431 h 1786990"/>
                <a:gd name="connsiteX3" fmla="*/ 2222104 w 3900840"/>
                <a:gd name="connsiteY3" fmla="*/ 1786888 h 1786990"/>
                <a:gd name="connsiteX4" fmla="*/ 3641139 w 3900840"/>
                <a:gd name="connsiteY4" fmla="*/ 1294446 h 1786990"/>
                <a:gd name="connsiteX5" fmla="*/ 3418635 w 3900840"/>
                <a:gd name="connsiteY5" fmla="*/ 94296 h 1786990"/>
                <a:gd name="connsiteX6" fmla="*/ 1120443 w 3900840"/>
                <a:gd name="connsiteY6" fmla="*/ 127157 h 1786990"/>
                <a:gd name="connsiteX7" fmla="*/ 69835 w 3900840"/>
                <a:gd name="connsiteY7" fmla="*/ 604931 h 1786990"/>
                <a:gd name="connsiteX8" fmla="*/ 493 w 3900840"/>
                <a:gd name="connsiteY8" fmla="*/ 1082800 h 1786990"/>
                <a:gd name="connsiteX9" fmla="*/ 277766 w 3900840"/>
                <a:gd name="connsiteY9" fmla="*/ 1724786 h 1786990"/>
                <a:gd name="connsiteX10" fmla="*/ 277766 w 3900840"/>
                <a:gd name="connsiteY10" fmla="*/ 1724881 h 1786990"/>
                <a:gd name="connsiteX0" fmla="*/ 277766 w 3900840"/>
                <a:gd name="connsiteY0" fmla="*/ 1724881 h 1786990"/>
                <a:gd name="connsiteX1" fmla="*/ 755635 w 3900840"/>
                <a:gd name="connsiteY1" fmla="*/ 1509616 h 1786990"/>
                <a:gd name="connsiteX2" fmla="*/ 1357520 w 3900840"/>
                <a:gd name="connsiteY2" fmla="*/ 1553431 h 1786990"/>
                <a:gd name="connsiteX3" fmla="*/ 2222104 w 3900840"/>
                <a:gd name="connsiteY3" fmla="*/ 1786888 h 1786990"/>
                <a:gd name="connsiteX4" fmla="*/ 3641139 w 3900840"/>
                <a:gd name="connsiteY4" fmla="*/ 1294446 h 1786990"/>
                <a:gd name="connsiteX5" fmla="*/ 3418635 w 3900840"/>
                <a:gd name="connsiteY5" fmla="*/ 94296 h 1786990"/>
                <a:gd name="connsiteX6" fmla="*/ 1120443 w 3900840"/>
                <a:gd name="connsiteY6" fmla="*/ 127157 h 1786990"/>
                <a:gd name="connsiteX7" fmla="*/ 69835 w 3900840"/>
                <a:gd name="connsiteY7" fmla="*/ 604931 h 1786990"/>
                <a:gd name="connsiteX8" fmla="*/ 493 w 3900840"/>
                <a:gd name="connsiteY8" fmla="*/ 1082800 h 1786990"/>
                <a:gd name="connsiteX9" fmla="*/ 277766 w 3900840"/>
                <a:gd name="connsiteY9" fmla="*/ 1724786 h 1786990"/>
                <a:gd name="connsiteX10" fmla="*/ 277766 w 3900840"/>
                <a:gd name="connsiteY10" fmla="*/ 1724881 h 1786990"/>
                <a:gd name="connsiteX0" fmla="*/ 127963 w 3900840"/>
                <a:gd name="connsiteY0" fmla="*/ 1850576 h 1850576"/>
                <a:gd name="connsiteX1" fmla="*/ 755635 w 3900840"/>
                <a:gd name="connsiteY1" fmla="*/ 1509616 h 1850576"/>
                <a:gd name="connsiteX2" fmla="*/ 1357520 w 3900840"/>
                <a:gd name="connsiteY2" fmla="*/ 1553431 h 1850576"/>
                <a:gd name="connsiteX3" fmla="*/ 2222104 w 3900840"/>
                <a:gd name="connsiteY3" fmla="*/ 1786888 h 1850576"/>
                <a:gd name="connsiteX4" fmla="*/ 3641139 w 3900840"/>
                <a:gd name="connsiteY4" fmla="*/ 1294446 h 1850576"/>
                <a:gd name="connsiteX5" fmla="*/ 3418635 w 3900840"/>
                <a:gd name="connsiteY5" fmla="*/ 94296 h 1850576"/>
                <a:gd name="connsiteX6" fmla="*/ 1120443 w 3900840"/>
                <a:gd name="connsiteY6" fmla="*/ 127157 h 1850576"/>
                <a:gd name="connsiteX7" fmla="*/ 69835 w 3900840"/>
                <a:gd name="connsiteY7" fmla="*/ 604931 h 1850576"/>
                <a:gd name="connsiteX8" fmla="*/ 493 w 3900840"/>
                <a:gd name="connsiteY8" fmla="*/ 1082800 h 1850576"/>
                <a:gd name="connsiteX9" fmla="*/ 277766 w 3900840"/>
                <a:gd name="connsiteY9" fmla="*/ 1724786 h 1850576"/>
                <a:gd name="connsiteX10" fmla="*/ 127963 w 3900840"/>
                <a:gd name="connsiteY10" fmla="*/ 1850576 h 1850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00840" h="1850576">
                  <a:moveTo>
                    <a:pt x="127963" y="1850576"/>
                  </a:moveTo>
                  <a:cubicBezTo>
                    <a:pt x="127963" y="1850576"/>
                    <a:pt x="550709" y="1559140"/>
                    <a:pt x="755635" y="1509616"/>
                  </a:cubicBezTo>
                  <a:cubicBezTo>
                    <a:pt x="960561" y="1460092"/>
                    <a:pt x="1145970" y="1447608"/>
                    <a:pt x="1357520" y="1553431"/>
                  </a:cubicBezTo>
                  <a:cubicBezTo>
                    <a:pt x="1569070" y="1659253"/>
                    <a:pt x="1798908" y="1783269"/>
                    <a:pt x="2222104" y="1786888"/>
                  </a:cubicBezTo>
                  <a:cubicBezTo>
                    <a:pt x="2645300" y="1790508"/>
                    <a:pt x="3268997" y="1699354"/>
                    <a:pt x="3641139" y="1294446"/>
                  </a:cubicBezTo>
                  <a:cubicBezTo>
                    <a:pt x="4013280" y="889538"/>
                    <a:pt x="4024139" y="251173"/>
                    <a:pt x="3418635" y="94296"/>
                  </a:cubicBezTo>
                  <a:cubicBezTo>
                    <a:pt x="2813130" y="-62581"/>
                    <a:pt x="1755189" y="-4193"/>
                    <a:pt x="1120443" y="127157"/>
                  </a:cubicBezTo>
                  <a:cubicBezTo>
                    <a:pt x="485697" y="258507"/>
                    <a:pt x="150036" y="484630"/>
                    <a:pt x="69835" y="604931"/>
                  </a:cubicBezTo>
                  <a:cubicBezTo>
                    <a:pt x="-10365" y="725232"/>
                    <a:pt x="493" y="1082800"/>
                    <a:pt x="493" y="1082800"/>
                  </a:cubicBezTo>
                  <a:lnTo>
                    <a:pt x="277766" y="1724786"/>
                  </a:lnTo>
                  <a:lnTo>
                    <a:pt x="127963" y="1850576"/>
                  </a:lnTo>
                  <a:close/>
                </a:path>
              </a:pathLst>
            </a:custGeom>
            <a:gradFill>
              <a:gsLst>
                <a:gs pos="99000">
                  <a:srgbClr val="70C8CA">
                    <a:alpha val="49000"/>
                  </a:srgbClr>
                </a:gs>
                <a:gs pos="0">
                  <a:srgbClr val="010C2C">
                    <a:alpha val="57000"/>
                  </a:srgbClr>
                </a:gs>
              </a:gsLst>
              <a:lin ang="10800000" scaled="0"/>
            </a:gradFill>
            <a:ln w="0" cap="flat">
              <a:noFill/>
              <a:prstDash val="solid"/>
              <a:miter/>
            </a:ln>
          </p:spPr>
          <p:txBody>
            <a:bodyPr rtlCol="0" anchor="ctr"/>
            <a:lstStyle/>
            <a:p>
              <a:endParaRPr lang="es-ES"/>
            </a:p>
          </p:txBody>
        </p:sp>
      </p:grpSp>
    </p:spTree>
    <p:extLst>
      <p:ext uri="{BB962C8B-B14F-4D97-AF65-F5344CB8AC3E}">
        <p14:creationId xmlns:p14="http://schemas.microsoft.com/office/powerpoint/2010/main" val="33031713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arzo1">
    <p:spTree>
      <p:nvGrpSpPr>
        <p:cNvPr id="1" name=""/>
        <p:cNvGrpSpPr/>
        <p:nvPr/>
      </p:nvGrpSpPr>
      <p:grpSpPr>
        <a:xfrm>
          <a:off x="0" y="0"/>
          <a:ext cx="0" cy="0"/>
          <a:chOff x="0" y="0"/>
          <a:chExt cx="0" cy="0"/>
        </a:xfrm>
      </p:grpSpPr>
      <p:sp>
        <p:nvSpPr>
          <p:cNvPr id="31" name="Forma libre: forma 30">
            <a:extLst>
              <a:ext uri="{FF2B5EF4-FFF2-40B4-BE49-F238E27FC236}">
                <a16:creationId xmlns:a16="http://schemas.microsoft.com/office/drawing/2014/main" id="{F29951C3-DDCE-04F7-DC76-462C5951E859}"/>
              </a:ext>
            </a:extLst>
          </p:cNvPr>
          <p:cNvSpPr/>
          <p:nvPr userDrawn="1"/>
        </p:nvSpPr>
        <p:spPr>
          <a:xfrm rot="20700000">
            <a:off x="7205357" y="6520569"/>
            <a:ext cx="5307954" cy="1978980"/>
          </a:xfrm>
          <a:custGeom>
            <a:avLst/>
            <a:gdLst>
              <a:gd name="connsiteX0" fmla="*/ 594699 w 5307954"/>
              <a:gd name="connsiteY0" fmla="*/ 1238343 h 1978980"/>
              <a:gd name="connsiteX1" fmla="*/ 417528 w 5307954"/>
              <a:gd name="connsiteY1" fmla="*/ 1899552 h 1978980"/>
              <a:gd name="connsiteX2" fmla="*/ 393721 w 5307954"/>
              <a:gd name="connsiteY2" fmla="*/ 1917349 h 1978980"/>
              <a:gd name="connsiteX3" fmla="*/ 316520 w 5307954"/>
              <a:gd name="connsiteY3" fmla="*/ 1978980 h 1978980"/>
              <a:gd name="connsiteX4" fmla="*/ 0 w 5307954"/>
              <a:gd name="connsiteY4" fmla="*/ 1246124 h 1978980"/>
              <a:gd name="connsiteX5" fmla="*/ 126925 w 5307954"/>
              <a:gd name="connsiteY5" fmla="*/ 1245382 h 1978980"/>
              <a:gd name="connsiteX6" fmla="*/ 575933 w 5307954"/>
              <a:gd name="connsiteY6" fmla="*/ 1239601 h 1978980"/>
              <a:gd name="connsiteX7" fmla="*/ 5307954 w 5307954"/>
              <a:gd name="connsiteY7" fmla="*/ 97440 h 1978980"/>
              <a:gd name="connsiteX8" fmla="*/ 5075924 w 5307954"/>
              <a:gd name="connsiteY8" fmla="*/ 963387 h 1978980"/>
              <a:gd name="connsiteX9" fmla="*/ 2998542 w 5307954"/>
              <a:gd name="connsiteY9" fmla="*/ 406754 h 1978980"/>
              <a:gd name="connsiteX10" fmla="*/ 3131013 w 5307954"/>
              <a:gd name="connsiteY10" fmla="*/ 344724 h 1978980"/>
              <a:gd name="connsiteX11" fmla="*/ 4882838 w 5307954"/>
              <a:gd name="connsiteY11" fmla="*/ 18278 h 1978980"/>
              <a:gd name="connsiteX12" fmla="*/ 5155855 w 5307954"/>
              <a:gd name="connsiteY12" fmla="*/ 61460 h 197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07954" h="1978980">
                <a:moveTo>
                  <a:pt x="594699" y="1238343"/>
                </a:moveTo>
                <a:lnTo>
                  <a:pt x="417528" y="1899552"/>
                </a:lnTo>
                <a:lnTo>
                  <a:pt x="393721" y="1917349"/>
                </a:lnTo>
                <a:cubicBezTo>
                  <a:pt x="343434" y="1955839"/>
                  <a:pt x="316520" y="1978980"/>
                  <a:pt x="316520" y="1978980"/>
                </a:cubicBezTo>
                <a:lnTo>
                  <a:pt x="0" y="1246124"/>
                </a:lnTo>
                <a:lnTo>
                  <a:pt x="126925" y="1245382"/>
                </a:lnTo>
                <a:cubicBezTo>
                  <a:pt x="311383" y="1242242"/>
                  <a:pt x="445405" y="1245089"/>
                  <a:pt x="575933" y="1239601"/>
                </a:cubicBezTo>
                <a:close/>
                <a:moveTo>
                  <a:pt x="5307954" y="97440"/>
                </a:moveTo>
                <a:lnTo>
                  <a:pt x="5075924" y="963387"/>
                </a:lnTo>
                <a:lnTo>
                  <a:pt x="2998542" y="406754"/>
                </a:lnTo>
                <a:lnTo>
                  <a:pt x="3131013" y="344724"/>
                </a:lnTo>
                <a:cubicBezTo>
                  <a:pt x="3658898" y="110059"/>
                  <a:pt x="4193048" y="-57068"/>
                  <a:pt x="4882838" y="18278"/>
                </a:cubicBezTo>
                <a:cubicBezTo>
                  <a:pt x="4969063" y="27697"/>
                  <a:pt x="5060328" y="42291"/>
                  <a:pt x="5155855" y="61460"/>
                </a:cubicBezTo>
                <a:close/>
              </a:path>
            </a:pathLst>
          </a:custGeom>
          <a:gradFill flip="none" rotWithShape="1">
            <a:gsLst>
              <a:gs pos="96000">
                <a:schemeClr val="accent4">
                  <a:lumMod val="20000"/>
                  <a:lumOff val="80000"/>
                  <a:alpha val="12000"/>
                </a:schemeClr>
              </a:gs>
              <a:gs pos="55000">
                <a:schemeClr val="tx2">
                  <a:alpha val="20000"/>
                </a:schemeClr>
              </a:gs>
              <a:gs pos="1000">
                <a:schemeClr val="accent3">
                  <a:lumMod val="20000"/>
                  <a:lumOff val="80000"/>
                  <a:alpha val="0"/>
                </a:schemeClr>
              </a:gs>
            </a:gsLst>
            <a:lin ang="0" scaled="1"/>
            <a:tileRect/>
          </a:gradFill>
          <a:ln w="0" cap="flat">
            <a:noFill/>
            <a:prstDash val="solid"/>
            <a:miter/>
          </a:ln>
        </p:spPr>
        <p:txBody>
          <a:bodyPr wrap="square" rtlCol="0" anchor="ctr">
            <a:noAutofit/>
          </a:bodyPr>
          <a:lstStyle/>
          <a:p>
            <a:endParaRPr lang="es-ES"/>
          </a:p>
        </p:txBody>
      </p:sp>
      <p:grpSp>
        <p:nvGrpSpPr>
          <p:cNvPr id="18" name="Grupo 17">
            <a:extLst>
              <a:ext uri="{FF2B5EF4-FFF2-40B4-BE49-F238E27FC236}">
                <a16:creationId xmlns:a16="http://schemas.microsoft.com/office/drawing/2014/main" id="{82C78DFD-BBF6-0329-D738-1E2D9507E597}"/>
              </a:ext>
            </a:extLst>
          </p:cNvPr>
          <p:cNvGrpSpPr/>
          <p:nvPr userDrawn="1"/>
        </p:nvGrpSpPr>
        <p:grpSpPr>
          <a:xfrm>
            <a:off x="-193553" y="-891671"/>
            <a:ext cx="8335417" cy="2132503"/>
            <a:chOff x="-193553" y="-891671"/>
            <a:chExt cx="8335417" cy="2132503"/>
          </a:xfrm>
        </p:grpSpPr>
        <p:sp>
          <p:nvSpPr>
            <p:cNvPr id="17" name="Forma libre: forma 16">
              <a:extLst>
                <a:ext uri="{FF2B5EF4-FFF2-40B4-BE49-F238E27FC236}">
                  <a16:creationId xmlns:a16="http://schemas.microsoft.com/office/drawing/2014/main" id="{8282C2A4-FF1D-14CE-8718-FC3B458AB8E8}"/>
                </a:ext>
              </a:extLst>
            </p:cNvPr>
            <p:cNvSpPr/>
            <p:nvPr/>
          </p:nvSpPr>
          <p:spPr>
            <a:xfrm rot="21072818">
              <a:off x="-50932" y="-614270"/>
              <a:ext cx="8192796" cy="1855102"/>
            </a:xfrm>
            <a:custGeom>
              <a:avLst/>
              <a:gdLst>
                <a:gd name="connsiteX0" fmla="*/ 8192796 w 8192796"/>
                <a:gd name="connsiteY0" fmla="*/ 1243709 h 1855102"/>
                <a:gd name="connsiteX1" fmla="*/ 8060201 w 8192796"/>
                <a:gd name="connsiteY1" fmla="*/ 1304899 h 1855102"/>
                <a:gd name="connsiteX2" fmla="*/ 5024689 w 8192796"/>
                <a:gd name="connsiteY2" fmla="*/ 1854746 h 1855102"/>
                <a:gd name="connsiteX3" fmla="*/ 2166085 w 8192796"/>
                <a:gd name="connsiteY3" fmla="*/ 1040955 h 1855102"/>
                <a:gd name="connsiteX4" fmla="*/ 176051 w 8192796"/>
                <a:gd name="connsiteY4" fmla="*/ 888223 h 1855102"/>
                <a:gd name="connsiteX5" fmla="*/ 41087 w 8192796"/>
                <a:gd name="connsiteY5" fmla="*/ 930020 h 1855102"/>
                <a:gd name="connsiteX6" fmla="*/ 0 w 8192796"/>
                <a:gd name="connsiteY6" fmla="*/ 946272 h 1855102"/>
                <a:gd name="connsiteX7" fmla="*/ 146261 w 8192796"/>
                <a:gd name="connsiteY7" fmla="*/ 0 h 1855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2796" h="1855102">
                  <a:moveTo>
                    <a:pt x="8192796" y="1243709"/>
                  </a:moveTo>
                  <a:lnTo>
                    <a:pt x="8060201" y="1304899"/>
                  </a:lnTo>
                  <a:cubicBezTo>
                    <a:pt x="7032679" y="1741470"/>
                    <a:pt x="5899207" y="1862633"/>
                    <a:pt x="5024689" y="1854746"/>
                  </a:cubicBezTo>
                  <a:cubicBezTo>
                    <a:pt x="3625462" y="1842131"/>
                    <a:pt x="2865540" y="1409833"/>
                    <a:pt x="2166085" y="1040955"/>
                  </a:cubicBezTo>
                  <a:cubicBezTo>
                    <a:pt x="1466629" y="672074"/>
                    <a:pt x="853605" y="715591"/>
                    <a:pt x="176051" y="888223"/>
                  </a:cubicBezTo>
                  <a:cubicBezTo>
                    <a:pt x="133704" y="899013"/>
                    <a:pt x="88544" y="913096"/>
                    <a:pt x="41087" y="930020"/>
                  </a:cubicBezTo>
                  <a:lnTo>
                    <a:pt x="0" y="946272"/>
                  </a:lnTo>
                  <a:lnTo>
                    <a:pt x="146261" y="0"/>
                  </a:lnTo>
                  <a:close/>
                </a:path>
              </a:pathLst>
            </a:custGeom>
            <a:gradFill>
              <a:gsLst>
                <a:gs pos="43160">
                  <a:srgbClr val="5895C8">
                    <a:alpha val="46000"/>
                  </a:srgbClr>
                </a:gs>
                <a:gs pos="72000">
                  <a:srgbClr val="1B67A5">
                    <a:alpha val="10000"/>
                  </a:srgbClr>
                </a:gs>
                <a:gs pos="100000">
                  <a:schemeClr val="accent3">
                    <a:alpha val="78000"/>
                  </a:schemeClr>
                </a:gs>
                <a:gs pos="0">
                  <a:schemeClr val="accent3">
                    <a:lumMod val="20000"/>
                    <a:lumOff val="80000"/>
                    <a:alpha val="0"/>
                  </a:schemeClr>
                </a:gs>
              </a:gsLst>
              <a:lin ang="0" scaled="1"/>
            </a:gradFill>
            <a:ln w="0" cap="flat">
              <a:noFill/>
              <a:prstDash val="solid"/>
              <a:miter/>
            </a:ln>
          </p:spPr>
          <p:txBody>
            <a:bodyPr wrap="square" rtlCol="0" anchor="ctr">
              <a:noAutofit/>
            </a:bodyPr>
            <a:lstStyle/>
            <a:p>
              <a:endParaRPr lang="es-ES"/>
            </a:p>
          </p:txBody>
        </p:sp>
        <p:sp>
          <p:nvSpPr>
            <p:cNvPr id="15" name="Forma libre: forma 14">
              <a:extLst>
                <a:ext uri="{FF2B5EF4-FFF2-40B4-BE49-F238E27FC236}">
                  <a16:creationId xmlns:a16="http://schemas.microsoft.com/office/drawing/2014/main" id="{B388581D-CDB0-55C0-29EF-431B3F4F43C8}"/>
                </a:ext>
              </a:extLst>
            </p:cNvPr>
            <p:cNvSpPr/>
            <p:nvPr/>
          </p:nvSpPr>
          <p:spPr>
            <a:xfrm rot="20700000">
              <a:off x="-193553" y="-891671"/>
              <a:ext cx="7316526" cy="2080380"/>
            </a:xfrm>
            <a:custGeom>
              <a:avLst/>
              <a:gdLst>
                <a:gd name="connsiteX0" fmla="*/ 7316526 w 7316526"/>
                <a:gd name="connsiteY0" fmla="*/ 1866661 h 2080380"/>
                <a:gd name="connsiteX1" fmla="*/ 7104404 w 7316526"/>
                <a:gd name="connsiteY1" fmla="*/ 1914592 h 2080380"/>
                <a:gd name="connsiteX2" fmla="*/ 5329421 w 7316526"/>
                <a:gd name="connsiteY2" fmla="*/ 2080024 h 2080380"/>
                <a:gd name="connsiteX3" fmla="*/ 2470817 w 7316526"/>
                <a:gd name="connsiteY3" fmla="*/ 1266232 h 2080380"/>
                <a:gd name="connsiteX4" fmla="*/ 480783 w 7316526"/>
                <a:gd name="connsiteY4" fmla="*/ 1113500 h 2080380"/>
                <a:gd name="connsiteX5" fmla="*/ 37663 w 7316526"/>
                <a:gd name="connsiteY5" fmla="*/ 1287288 h 2080380"/>
                <a:gd name="connsiteX6" fmla="*/ 0 w 7316526"/>
                <a:gd name="connsiteY6" fmla="*/ 1306403 h 2080380"/>
                <a:gd name="connsiteX7" fmla="*/ 350050 w 7316526"/>
                <a:gd name="connsiteY7" fmla="*/ 0 h 2080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16526" h="2080380">
                  <a:moveTo>
                    <a:pt x="7316526" y="1866661"/>
                  </a:moveTo>
                  <a:lnTo>
                    <a:pt x="7104404" y="1914592"/>
                  </a:lnTo>
                  <a:cubicBezTo>
                    <a:pt x="6472066" y="2043030"/>
                    <a:pt x="5854132" y="2084755"/>
                    <a:pt x="5329421" y="2080024"/>
                  </a:cubicBezTo>
                  <a:cubicBezTo>
                    <a:pt x="3930194" y="2067408"/>
                    <a:pt x="3170272" y="1635109"/>
                    <a:pt x="2470817" y="1266232"/>
                  </a:cubicBezTo>
                  <a:cubicBezTo>
                    <a:pt x="1771362" y="897351"/>
                    <a:pt x="1158337" y="940868"/>
                    <a:pt x="480783" y="1113500"/>
                  </a:cubicBezTo>
                  <a:cubicBezTo>
                    <a:pt x="353742" y="1145869"/>
                    <a:pt x="201381" y="1207883"/>
                    <a:pt x="37663" y="1287288"/>
                  </a:cubicBezTo>
                  <a:lnTo>
                    <a:pt x="0" y="1306403"/>
                  </a:lnTo>
                  <a:lnTo>
                    <a:pt x="350050" y="0"/>
                  </a:lnTo>
                  <a:close/>
                </a:path>
              </a:pathLst>
            </a:custGeom>
            <a:gradFill>
              <a:gsLst>
                <a:gs pos="32000">
                  <a:schemeClr val="accent2">
                    <a:alpha val="67000"/>
                  </a:schemeClr>
                </a:gs>
                <a:gs pos="74000">
                  <a:schemeClr val="accent3"/>
                </a:gs>
                <a:gs pos="0">
                  <a:schemeClr val="accent3">
                    <a:lumMod val="20000"/>
                    <a:lumOff val="80000"/>
                    <a:alpha val="0"/>
                  </a:schemeClr>
                </a:gs>
              </a:gsLst>
              <a:lin ang="0" scaled="1"/>
            </a:gradFill>
            <a:ln w="0" cap="flat">
              <a:noFill/>
              <a:prstDash val="solid"/>
              <a:miter/>
            </a:ln>
          </p:spPr>
          <p:txBody>
            <a:bodyPr wrap="square" rtlCol="0" anchor="ctr">
              <a:noAutofit/>
            </a:bodyPr>
            <a:lstStyle/>
            <a:p>
              <a:endParaRPr lang="es-ES"/>
            </a:p>
          </p:txBody>
        </p:sp>
        <p:sp>
          <p:nvSpPr>
            <p:cNvPr id="13" name="Forma libre: forma 12">
              <a:extLst>
                <a:ext uri="{FF2B5EF4-FFF2-40B4-BE49-F238E27FC236}">
                  <a16:creationId xmlns:a16="http://schemas.microsoft.com/office/drawing/2014/main" id="{07AB7D81-B24F-DEE3-250C-5443825BEA76}"/>
                </a:ext>
              </a:extLst>
            </p:cNvPr>
            <p:cNvSpPr/>
            <p:nvPr/>
          </p:nvSpPr>
          <p:spPr>
            <a:xfrm rot="20700000">
              <a:off x="-89446" y="-648584"/>
              <a:ext cx="6814005" cy="1586804"/>
            </a:xfrm>
            <a:custGeom>
              <a:avLst/>
              <a:gdLst>
                <a:gd name="connsiteX0" fmla="*/ 6814005 w 6814005"/>
                <a:gd name="connsiteY0" fmla="*/ 1556379 h 1586804"/>
                <a:gd name="connsiteX1" fmla="*/ 6632405 w 6814005"/>
                <a:gd name="connsiteY1" fmla="*/ 1569107 h 1586804"/>
                <a:gd name="connsiteX2" fmla="*/ 5935910 w 6814005"/>
                <a:gd name="connsiteY2" fmla="*/ 1586428 h 1586804"/>
                <a:gd name="connsiteX3" fmla="*/ 2752705 w 6814005"/>
                <a:gd name="connsiteY3" fmla="*/ 726890 h 1586804"/>
                <a:gd name="connsiteX4" fmla="*/ 536699 w 6814005"/>
                <a:gd name="connsiteY4" fmla="*/ 565572 h 1586804"/>
                <a:gd name="connsiteX5" fmla="*/ 5278 w 6814005"/>
                <a:gd name="connsiteY5" fmla="*/ 688590 h 1586804"/>
                <a:gd name="connsiteX6" fmla="*/ 0 w 6814005"/>
                <a:gd name="connsiteY6" fmla="*/ 690453 h 1586804"/>
                <a:gd name="connsiteX7" fmla="*/ 80337 w 6814005"/>
                <a:gd name="connsiteY7" fmla="*/ 390634 h 1586804"/>
                <a:gd name="connsiteX8" fmla="*/ 120408 w 6814005"/>
                <a:gd name="connsiteY8" fmla="*/ 377806 h 1586804"/>
                <a:gd name="connsiteX9" fmla="*/ 785986 w 6814005"/>
                <a:gd name="connsiteY9" fmla="*/ 104659 h 1586804"/>
                <a:gd name="connsiteX10" fmla="*/ 1005518 w 6814005"/>
                <a:gd name="connsiteY10" fmla="*/ 0 h 1586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14005" h="1586804">
                  <a:moveTo>
                    <a:pt x="6814005" y="1556379"/>
                  </a:moveTo>
                  <a:lnTo>
                    <a:pt x="6632405" y="1569107"/>
                  </a:lnTo>
                  <a:cubicBezTo>
                    <a:pt x="6388728" y="1583276"/>
                    <a:pt x="6155020" y="1588302"/>
                    <a:pt x="5935910" y="1586428"/>
                  </a:cubicBezTo>
                  <a:cubicBezTo>
                    <a:pt x="4377797" y="1573101"/>
                    <a:pt x="3531584" y="1116502"/>
                    <a:pt x="2752705" y="726890"/>
                  </a:cubicBezTo>
                  <a:cubicBezTo>
                    <a:pt x="1973827" y="337272"/>
                    <a:pt x="1530555" y="431258"/>
                    <a:pt x="536699" y="565572"/>
                  </a:cubicBezTo>
                  <a:cubicBezTo>
                    <a:pt x="350352" y="590756"/>
                    <a:pt x="172031" y="634359"/>
                    <a:pt x="5278" y="688590"/>
                  </a:cubicBezTo>
                  <a:lnTo>
                    <a:pt x="0" y="690453"/>
                  </a:lnTo>
                  <a:lnTo>
                    <a:pt x="80337" y="390634"/>
                  </a:lnTo>
                  <a:lnTo>
                    <a:pt x="120408" y="377806"/>
                  </a:lnTo>
                  <a:cubicBezTo>
                    <a:pt x="357141" y="295709"/>
                    <a:pt x="576375" y="201585"/>
                    <a:pt x="785986" y="104659"/>
                  </a:cubicBezTo>
                  <a:lnTo>
                    <a:pt x="1005518" y="0"/>
                  </a:lnTo>
                  <a:close/>
                </a:path>
              </a:pathLst>
            </a:custGeom>
            <a:gradFill flip="none" rotWithShape="1">
              <a:gsLst>
                <a:gs pos="100000">
                  <a:schemeClr val="bg1">
                    <a:alpha val="0"/>
                  </a:schemeClr>
                </a:gs>
                <a:gs pos="48000">
                  <a:schemeClr val="tx2">
                    <a:alpha val="20000"/>
                  </a:schemeClr>
                </a:gs>
                <a:gs pos="1000">
                  <a:schemeClr val="accent3">
                    <a:lumMod val="20000"/>
                    <a:lumOff val="80000"/>
                    <a:alpha val="0"/>
                  </a:schemeClr>
                </a:gs>
              </a:gsLst>
              <a:lin ang="0" scaled="1"/>
              <a:tileRect/>
            </a:gradFill>
            <a:ln w="0" cap="flat">
              <a:noFill/>
              <a:prstDash val="solid"/>
              <a:miter/>
            </a:ln>
          </p:spPr>
          <p:txBody>
            <a:bodyPr wrap="square" rtlCol="0" anchor="ctr">
              <a:noAutofit/>
            </a:bodyPr>
            <a:lstStyle/>
            <a:p>
              <a:endParaRPr lang="es-ES"/>
            </a:p>
          </p:txBody>
        </p:sp>
      </p:grpSp>
      <p:grpSp>
        <p:nvGrpSpPr>
          <p:cNvPr id="23" name="Grupo 22">
            <a:extLst>
              <a:ext uri="{FF2B5EF4-FFF2-40B4-BE49-F238E27FC236}">
                <a16:creationId xmlns:a16="http://schemas.microsoft.com/office/drawing/2014/main" id="{35EBB3C8-C5BF-44E7-AF5F-68F28F734E29}"/>
              </a:ext>
            </a:extLst>
          </p:cNvPr>
          <p:cNvGrpSpPr/>
          <p:nvPr userDrawn="1"/>
        </p:nvGrpSpPr>
        <p:grpSpPr>
          <a:xfrm>
            <a:off x="11219524" y="6216365"/>
            <a:ext cx="578776" cy="245359"/>
            <a:chOff x="6603804" y="6433081"/>
            <a:chExt cx="1596330" cy="676727"/>
          </a:xfrm>
        </p:grpSpPr>
        <p:sp>
          <p:nvSpPr>
            <p:cNvPr id="24" name="Forma libre: forma 23">
              <a:extLst>
                <a:ext uri="{FF2B5EF4-FFF2-40B4-BE49-F238E27FC236}">
                  <a16:creationId xmlns:a16="http://schemas.microsoft.com/office/drawing/2014/main" id="{B0054F7B-1C29-918F-1009-55DFD4DD7C87}"/>
                </a:ext>
              </a:extLst>
            </p:cNvPr>
            <p:cNvSpPr/>
            <p:nvPr/>
          </p:nvSpPr>
          <p:spPr>
            <a:xfrm>
              <a:off x="6603804" y="6434041"/>
              <a:ext cx="389701" cy="675767"/>
            </a:xfrm>
            <a:custGeom>
              <a:avLst/>
              <a:gdLst>
                <a:gd name="connsiteX0" fmla="*/ 160306 w 207740"/>
                <a:gd name="connsiteY0" fmla="*/ 0 h 360235"/>
                <a:gd name="connsiteX1" fmla="*/ 207740 w 207740"/>
                <a:gd name="connsiteY1" fmla="*/ 0 h 360235"/>
                <a:gd name="connsiteX2" fmla="*/ 207740 w 207740"/>
                <a:gd name="connsiteY2" fmla="*/ 354425 h 360235"/>
                <a:gd name="connsiteX3" fmla="*/ 160306 w 207740"/>
                <a:gd name="connsiteY3" fmla="*/ 354425 h 360235"/>
                <a:gd name="connsiteX4" fmla="*/ 160306 w 207740"/>
                <a:gd name="connsiteY4" fmla="*/ 332994 h 360235"/>
                <a:gd name="connsiteX5" fmla="*/ 97155 w 207740"/>
                <a:gd name="connsiteY5" fmla="*/ 360236 h 360235"/>
                <a:gd name="connsiteX6" fmla="*/ 27527 w 207740"/>
                <a:gd name="connsiteY6" fmla="*/ 329565 h 360235"/>
                <a:gd name="connsiteX7" fmla="*/ 0 w 207740"/>
                <a:gd name="connsiteY7" fmla="*/ 251555 h 360235"/>
                <a:gd name="connsiteX8" fmla="*/ 27527 w 207740"/>
                <a:gd name="connsiteY8" fmla="*/ 175165 h 360235"/>
                <a:gd name="connsiteX9" fmla="*/ 96107 w 207740"/>
                <a:gd name="connsiteY9" fmla="*/ 144304 h 360235"/>
                <a:gd name="connsiteX10" fmla="*/ 160306 w 207740"/>
                <a:gd name="connsiteY10" fmla="*/ 173641 h 360235"/>
                <a:gd name="connsiteX11" fmla="*/ 160306 w 207740"/>
                <a:gd name="connsiteY11" fmla="*/ 0 h 360235"/>
                <a:gd name="connsiteX12" fmla="*/ 48197 w 207740"/>
                <a:gd name="connsiteY12" fmla="*/ 251555 h 360235"/>
                <a:gd name="connsiteX13" fmla="*/ 63913 w 207740"/>
                <a:gd name="connsiteY13" fmla="*/ 299371 h 360235"/>
                <a:gd name="connsiteX14" fmla="*/ 104585 w 207740"/>
                <a:gd name="connsiteY14" fmla="*/ 318040 h 360235"/>
                <a:gd name="connsiteX15" fmla="*/ 146971 w 207740"/>
                <a:gd name="connsiteY15" fmla="*/ 300038 h 360235"/>
                <a:gd name="connsiteX16" fmla="*/ 163163 w 207740"/>
                <a:gd name="connsiteY16" fmla="*/ 252603 h 360235"/>
                <a:gd name="connsiteX17" fmla="*/ 146971 w 207740"/>
                <a:gd name="connsiteY17" fmla="*/ 205169 h 360235"/>
                <a:gd name="connsiteX18" fmla="*/ 104966 w 207740"/>
                <a:gd name="connsiteY18" fmla="*/ 186881 h 360235"/>
                <a:gd name="connsiteX19" fmla="*/ 64294 w 207740"/>
                <a:gd name="connsiteY19" fmla="*/ 205359 h 360235"/>
                <a:gd name="connsiteX20" fmla="*/ 48101 w 207740"/>
                <a:gd name="connsiteY20" fmla="*/ 251555 h 36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7740" h="360235">
                  <a:moveTo>
                    <a:pt x="160306" y="0"/>
                  </a:moveTo>
                  <a:lnTo>
                    <a:pt x="207740" y="0"/>
                  </a:lnTo>
                  <a:lnTo>
                    <a:pt x="207740" y="354425"/>
                  </a:lnTo>
                  <a:lnTo>
                    <a:pt x="160306" y="354425"/>
                  </a:lnTo>
                  <a:lnTo>
                    <a:pt x="160306" y="332994"/>
                  </a:lnTo>
                  <a:cubicBezTo>
                    <a:pt x="141732" y="351187"/>
                    <a:pt x="120682" y="360236"/>
                    <a:pt x="97155" y="360236"/>
                  </a:cubicBezTo>
                  <a:cubicBezTo>
                    <a:pt x="69152" y="360236"/>
                    <a:pt x="45911" y="350044"/>
                    <a:pt x="27527" y="329565"/>
                  </a:cubicBezTo>
                  <a:cubicBezTo>
                    <a:pt x="9239" y="308705"/>
                    <a:pt x="0" y="282702"/>
                    <a:pt x="0" y="251555"/>
                  </a:cubicBezTo>
                  <a:cubicBezTo>
                    <a:pt x="0" y="220409"/>
                    <a:pt x="9144" y="195644"/>
                    <a:pt x="27527" y="175165"/>
                  </a:cubicBezTo>
                  <a:cubicBezTo>
                    <a:pt x="45720" y="154591"/>
                    <a:pt x="68580" y="144304"/>
                    <a:pt x="96107" y="144304"/>
                  </a:cubicBezTo>
                  <a:cubicBezTo>
                    <a:pt x="120015" y="144304"/>
                    <a:pt x="141446" y="154115"/>
                    <a:pt x="160306" y="173641"/>
                  </a:cubicBezTo>
                  <a:lnTo>
                    <a:pt x="160306" y="0"/>
                  </a:lnTo>
                  <a:close/>
                  <a:moveTo>
                    <a:pt x="48197" y="251555"/>
                  </a:moveTo>
                  <a:cubicBezTo>
                    <a:pt x="48197" y="271177"/>
                    <a:pt x="53435" y="287084"/>
                    <a:pt x="63913" y="299371"/>
                  </a:cubicBezTo>
                  <a:cubicBezTo>
                    <a:pt x="74676" y="311849"/>
                    <a:pt x="88202" y="318040"/>
                    <a:pt x="104585" y="318040"/>
                  </a:cubicBezTo>
                  <a:cubicBezTo>
                    <a:pt x="122111" y="318040"/>
                    <a:pt x="136208" y="312039"/>
                    <a:pt x="146971" y="300038"/>
                  </a:cubicBezTo>
                  <a:cubicBezTo>
                    <a:pt x="157734" y="287560"/>
                    <a:pt x="163163" y="271748"/>
                    <a:pt x="163163" y="252603"/>
                  </a:cubicBezTo>
                  <a:cubicBezTo>
                    <a:pt x="163163" y="233458"/>
                    <a:pt x="157734" y="217646"/>
                    <a:pt x="146971" y="205169"/>
                  </a:cubicBezTo>
                  <a:cubicBezTo>
                    <a:pt x="136208" y="192977"/>
                    <a:pt x="122206" y="186881"/>
                    <a:pt x="104966" y="186881"/>
                  </a:cubicBezTo>
                  <a:cubicBezTo>
                    <a:pt x="88773" y="186881"/>
                    <a:pt x="75152" y="193072"/>
                    <a:pt x="64294" y="205359"/>
                  </a:cubicBezTo>
                  <a:cubicBezTo>
                    <a:pt x="53531" y="217837"/>
                    <a:pt x="48101" y="233172"/>
                    <a:pt x="48101" y="251555"/>
                  </a:cubicBezTo>
                  <a:close/>
                </a:path>
              </a:pathLst>
            </a:custGeom>
            <a:solidFill>
              <a:schemeClr val="tx2"/>
            </a:solidFill>
            <a:ln w="0" cap="flat">
              <a:noFill/>
              <a:prstDash val="solid"/>
              <a:miter/>
            </a:ln>
          </p:spPr>
          <p:txBody>
            <a:bodyPr rtlCol="0" anchor="ctr"/>
            <a:lstStyle/>
            <a:p>
              <a:endParaRPr lang="es-ES"/>
            </a:p>
          </p:txBody>
        </p:sp>
        <p:sp>
          <p:nvSpPr>
            <p:cNvPr id="25" name="Forma libre: forma 24">
              <a:extLst>
                <a:ext uri="{FF2B5EF4-FFF2-40B4-BE49-F238E27FC236}">
                  <a16:creationId xmlns:a16="http://schemas.microsoft.com/office/drawing/2014/main" id="{BC5D7849-9336-8831-01D4-1E34EA98EDDD}"/>
                </a:ext>
              </a:extLst>
            </p:cNvPr>
            <p:cNvSpPr/>
            <p:nvPr/>
          </p:nvSpPr>
          <p:spPr>
            <a:xfrm>
              <a:off x="7027793" y="6498787"/>
              <a:ext cx="195674" cy="599409"/>
            </a:xfrm>
            <a:custGeom>
              <a:avLst/>
              <a:gdLst>
                <a:gd name="connsiteX0" fmla="*/ 68781 w 104309"/>
                <a:gd name="connsiteY0" fmla="*/ 110075 h 319530"/>
                <a:gd name="connsiteX1" fmla="*/ 104310 w 104309"/>
                <a:gd name="connsiteY1" fmla="*/ 311339 h 319530"/>
                <a:gd name="connsiteX2" fmla="*/ 57828 w 104309"/>
                <a:gd name="connsiteY2" fmla="*/ 319530 h 319530"/>
                <a:gd name="connsiteX3" fmla="*/ 22299 w 104309"/>
                <a:gd name="connsiteY3" fmla="*/ 118267 h 319530"/>
                <a:gd name="connsiteX4" fmla="*/ 68781 w 104309"/>
                <a:gd name="connsiteY4" fmla="*/ 110075 h 319530"/>
                <a:gd name="connsiteX5" fmla="*/ 487 w 104309"/>
                <a:gd name="connsiteY5" fmla="*/ 35876 h 319530"/>
                <a:gd name="connsiteX6" fmla="*/ 5631 w 104309"/>
                <a:gd name="connsiteY6" fmla="*/ 13206 h 319530"/>
                <a:gd name="connsiteX7" fmla="*/ 25347 w 104309"/>
                <a:gd name="connsiteY7" fmla="*/ 538 h 319530"/>
                <a:gd name="connsiteX8" fmla="*/ 48398 w 104309"/>
                <a:gd name="connsiteY8" fmla="*/ 5681 h 319530"/>
                <a:gd name="connsiteX9" fmla="*/ 61066 w 104309"/>
                <a:gd name="connsiteY9" fmla="*/ 25398 h 319530"/>
                <a:gd name="connsiteX10" fmla="*/ 55923 w 104309"/>
                <a:gd name="connsiteY10" fmla="*/ 48449 h 319530"/>
                <a:gd name="connsiteX11" fmla="*/ 36206 w 104309"/>
                <a:gd name="connsiteY11" fmla="*/ 61117 h 319530"/>
                <a:gd name="connsiteX12" fmla="*/ 13155 w 104309"/>
                <a:gd name="connsiteY12" fmla="*/ 56069 h 319530"/>
                <a:gd name="connsiteX13" fmla="*/ 487 w 104309"/>
                <a:gd name="connsiteY13" fmla="*/ 35971 h 319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4309" h="319530">
                  <a:moveTo>
                    <a:pt x="68781" y="110075"/>
                  </a:moveTo>
                  <a:lnTo>
                    <a:pt x="104310" y="311339"/>
                  </a:lnTo>
                  <a:lnTo>
                    <a:pt x="57828" y="319530"/>
                  </a:lnTo>
                  <a:lnTo>
                    <a:pt x="22299" y="118267"/>
                  </a:lnTo>
                  <a:lnTo>
                    <a:pt x="68781" y="110075"/>
                  </a:lnTo>
                  <a:close/>
                  <a:moveTo>
                    <a:pt x="487" y="35876"/>
                  </a:moveTo>
                  <a:cubicBezTo>
                    <a:pt x="-942" y="27779"/>
                    <a:pt x="773" y="20159"/>
                    <a:pt x="5631" y="13206"/>
                  </a:cubicBezTo>
                  <a:cubicBezTo>
                    <a:pt x="10488" y="6253"/>
                    <a:pt x="17061" y="2062"/>
                    <a:pt x="25347" y="538"/>
                  </a:cubicBezTo>
                  <a:cubicBezTo>
                    <a:pt x="33729" y="-986"/>
                    <a:pt x="41445" y="728"/>
                    <a:pt x="48398" y="5681"/>
                  </a:cubicBezTo>
                  <a:cubicBezTo>
                    <a:pt x="55351" y="10444"/>
                    <a:pt x="59542" y="17016"/>
                    <a:pt x="61066" y="25398"/>
                  </a:cubicBezTo>
                  <a:cubicBezTo>
                    <a:pt x="62590" y="33780"/>
                    <a:pt x="60876" y="41495"/>
                    <a:pt x="55923" y="48449"/>
                  </a:cubicBezTo>
                  <a:cubicBezTo>
                    <a:pt x="51160" y="55402"/>
                    <a:pt x="44588" y="59593"/>
                    <a:pt x="36206" y="61117"/>
                  </a:cubicBezTo>
                  <a:cubicBezTo>
                    <a:pt x="27824" y="62641"/>
                    <a:pt x="20109" y="60926"/>
                    <a:pt x="13155" y="56069"/>
                  </a:cubicBezTo>
                  <a:cubicBezTo>
                    <a:pt x="6202" y="51211"/>
                    <a:pt x="1916" y="44448"/>
                    <a:pt x="487" y="35971"/>
                  </a:cubicBezTo>
                  <a:close/>
                </a:path>
              </a:pathLst>
            </a:custGeom>
            <a:solidFill>
              <a:schemeClr val="accent1"/>
            </a:solidFill>
            <a:ln w="0" cap="flat">
              <a:noFill/>
              <a:prstDash val="solid"/>
              <a:miter/>
            </a:ln>
          </p:spPr>
          <p:txBody>
            <a:bodyPr rtlCol="0" anchor="ctr"/>
            <a:lstStyle/>
            <a:p>
              <a:endParaRPr lang="es-ES"/>
            </a:p>
          </p:txBody>
        </p:sp>
        <p:sp>
          <p:nvSpPr>
            <p:cNvPr id="27" name="Forma libre: forma 26">
              <a:extLst>
                <a:ext uri="{FF2B5EF4-FFF2-40B4-BE49-F238E27FC236}">
                  <a16:creationId xmlns:a16="http://schemas.microsoft.com/office/drawing/2014/main" id="{C3EE44E6-DE3E-1CE9-F453-FA5242990AA2}"/>
                </a:ext>
              </a:extLst>
            </p:cNvPr>
            <p:cNvSpPr/>
            <p:nvPr/>
          </p:nvSpPr>
          <p:spPr>
            <a:xfrm rot="20520000">
              <a:off x="7253054" y="6433081"/>
              <a:ext cx="88625" cy="664868"/>
            </a:xfrm>
            <a:custGeom>
              <a:avLst/>
              <a:gdLst>
                <a:gd name="connsiteX0" fmla="*/ 0 w 47244"/>
                <a:gd name="connsiteY0" fmla="*/ 0 h 354425"/>
                <a:gd name="connsiteX1" fmla="*/ 47244 w 47244"/>
                <a:gd name="connsiteY1" fmla="*/ 0 h 354425"/>
                <a:gd name="connsiteX2" fmla="*/ 47244 w 47244"/>
                <a:gd name="connsiteY2" fmla="*/ 354425 h 354425"/>
                <a:gd name="connsiteX3" fmla="*/ 0 w 47244"/>
                <a:gd name="connsiteY3" fmla="*/ 354425 h 354425"/>
              </a:gdLst>
              <a:ahLst/>
              <a:cxnLst>
                <a:cxn ang="0">
                  <a:pos x="connsiteX0" y="connsiteY0"/>
                </a:cxn>
                <a:cxn ang="0">
                  <a:pos x="connsiteX1" y="connsiteY1"/>
                </a:cxn>
                <a:cxn ang="0">
                  <a:pos x="connsiteX2" y="connsiteY2"/>
                </a:cxn>
                <a:cxn ang="0">
                  <a:pos x="connsiteX3" y="connsiteY3"/>
                </a:cxn>
              </a:cxnLst>
              <a:rect l="l" t="t" r="r" b="b"/>
              <a:pathLst>
                <a:path w="47244" h="354425">
                  <a:moveTo>
                    <a:pt x="0" y="0"/>
                  </a:moveTo>
                  <a:lnTo>
                    <a:pt x="47244" y="0"/>
                  </a:lnTo>
                  <a:lnTo>
                    <a:pt x="47244" y="354425"/>
                  </a:lnTo>
                  <a:lnTo>
                    <a:pt x="0" y="354425"/>
                  </a:lnTo>
                  <a:close/>
                </a:path>
              </a:pathLst>
            </a:custGeom>
            <a:solidFill>
              <a:schemeClr val="accent5"/>
            </a:solidFill>
            <a:ln w="0" cap="flat">
              <a:noFill/>
              <a:prstDash val="solid"/>
              <a:miter/>
            </a:ln>
          </p:spPr>
          <p:txBody>
            <a:bodyPr rtlCol="0" anchor="ctr"/>
            <a:lstStyle/>
            <a:p>
              <a:endParaRPr lang="es-ES"/>
            </a:p>
          </p:txBody>
        </p:sp>
        <p:sp>
          <p:nvSpPr>
            <p:cNvPr id="28" name="Forma libre: forma 27">
              <a:extLst>
                <a:ext uri="{FF2B5EF4-FFF2-40B4-BE49-F238E27FC236}">
                  <a16:creationId xmlns:a16="http://schemas.microsoft.com/office/drawing/2014/main" id="{F6E5B3AC-99C1-C311-C4E5-F6CCAFCD69F3}"/>
                </a:ext>
              </a:extLst>
            </p:cNvPr>
            <p:cNvSpPr/>
            <p:nvPr/>
          </p:nvSpPr>
          <p:spPr>
            <a:xfrm>
              <a:off x="7429128" y="6697593"/>
              <a:ext cx="396668" cy="409713"/>
            </a:xfrm>
            <a:custGeom>
              <a:avLst/>
              <a:gdLst>
                <a:gd name="connsiteX0" fmla="*/ 52864 w 211454"/>
                <a:gd name="connsiteY0" fmla="*/ 0 h 218408"/>
                <a:gd name="connsiteX1" fmla="*/ 105727 w 211454"/>
                <a:gd name="connsiteY1" fmla="*/ 114776 h 218408"/>
                <a:gd name="connsiteX2" fmla="*/ 158401 w 211454"/>
                <a:gd name="connsiteY2" fmla="*/ 0 h 218408"/>
                <a:gd name="connsiteX3" fmla="*/ 211455 w 211454"/>
                <a:gd name="connsiteY3" fmla="*/ 0 h 218408"/>
                <a:gd name="connsiteX4" fmla="*/ 105346 w 211454"/>
                <a:gd name="connsiteY4" fmla="*/ 218408 h 218408"/>
                <a:gd name="connsiteX5" fmla="*/ 0 w 211454"/>
                <a:gd name="connsiteY5" fmla="*/ 0 h 218408"/>
                <a:gd name="connsiteX6" fmla="*/ 52864 w 211454"/>
                <a:gd name="connsiteY6" fmla="*/ 0 h 218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454" h="218408">
                  <a:moveTo>
                    <a:pt x="52864" y="0"/>
                  </a:moveTo>
                  <a:lnTo>
                    <a:pt x="105727" y="114776"/>
                  </a:lnTo>
                  <a:lnTo>
                    <a:pt x="158401" y="0"/>
                  </a:lnTo>
                  <a:lnTo>
                    <a:pt x="211455" y="0"/>
                  </a:lnTo>
                  <a:lnTo>
                    <a:pt x="105346" y="218408"/>
                  </a:lnTo>
                  <a:lnTo>
                    <a:pt x="0" y="0"/>
                  </a:lnTo>
                  <a:lnTo>
                    <a:pt x="52864" y="0"/>
                  </a:lnTo>
                  <a:close/>
                </a:path>
              </a:pathLst>
            </a:custGeom>
            <a:solidFill>
              <a:schemeClr val="accent2"/>
            </a:solidFill>
            <a:ln w="0" cap="flat">
              <a:noFill/>
              <a:prstDash val="solid"/>
              <a:miter/>
            </a:ln>
          </p:spPr>
          <p:txBody>
            <a:bodyPr rtlCol="0" anchor="ctr"/>
            <a:lstStyle/>
            <a:p>
              <a:endParaRPr lang="es-ES"/>
            </a:p>
          </p:txBody>
        </p:sp>
        <p:sp>
          <p:nvSpPr>
            <p:cNvPr id="29" name="Forma libre: forma 28">
              <a:extLst>
                <a:ext uri="{FF2B5EF4-FFF2-40B4-BE49-F238E27FC236}">
                  <a16:creationId xmlns:a16="http://schemas.microsoft.com/office/drawing/2014/main" id="{081DC6C2-416D-27C1-8678-C9B4F22B149A}"/>
                </a:ext>
              </a:extLst>
            </p:cNvPr>
            <p:cNvSpPr/>
            <p:nvPr/>
          </p:nvSpPr>
          <p:spPr>
            <a:xfrm>
              <a:off x="7829194" y="6702596"/>
              <a:ext cx="370940" cy="405067"/>
            </a:xfrm>
            <a:custGeom>
              <a:avLst/>
              <a:gdLst>
                <a:gd name="connsiteX0" fmla="*/ 195834 w 197739"/>
                <a:gd name="connsiteY0" fmla="*/ 118967 h 215931"/>
                <a:gd name="connsiteX1" fmla="*/ 49340 w 197739"/>
                <a:gd name="connsiteY1" fmla="*/ 118967 h 215931"/>
                <a:gd name="connsiteX2" fmla="*/ 65723 w 197739"/>
                <a:gd name="connsiteY2" fmla="*/ 159068 h 215931"/>
                <a:gd name="connsiteX3" fmla="*/ 102870 w 197739"/>
                <a:gd name="connsiteY3" fmla="*/ 173736 h 215931"/>
                <a:gd name="connsiteX4" fmla="*/ 132017 w 197739"/>
                <a:gd name="connsiteY4" fmla="*/ 165354 h 215931"/>
                <a:gd name="connsiteX5" fmla="*/ 157829 w 197739"/>
                <a:gd name="connsiteY5" fmla="*/ 134303 h 215931"/>
                <a:gd name="connsiteX6" fmla="*/ 197739 w 197739"/>
                <a:gd name="connsiteY6" fmla="*/ 156591 h 215931"/>
                <a:gd name="connsiteX7" fmla="*/ 178213 w 197739"/>
                <a:gd name="connsiteY7" fmla="*/ 183642 h 215931"/>
                <a:gd name="connsiteX8" fmla="*/ 156210 w 197739"/>
                <a:gd name="connsiteY8" fmla="*/ 202121 h 215931"/>
                <a:gd name="connsiteX9" fmla="*/ 130778 w 197739"/>
                <a:gd name="connsiteY9" fmla="*/ 212598 h 215931"/>
                <a:gd name="connsiteX10" fmla="*/ 101155 w 197739"/>
                <a:gd name="connsiteY10" fmla="*/ 215932 h 215931"/>
                <a:gd name="connsiteX11" fmla="*/ 27718 w 197739"/>
                <a:gd name="connsiteY11" fmla="*/ 186595 h 215931"/>
                <a:gd name="connsiteX12" fmla="*/ 0 w 197739"/>
                <a:gd name="connsiteY12" fmla="*/ 108109 h 215931"/>
                <a:gd name="connsiteX13" fmla="*/ 26860 w 197739"/>
                <a:gd name="connsiteY13" fmla="*/ 29623 h 215931"/>
                <a:gd name="connsiteX14" fmla="*/ 98584 w 197739"/>
                <a:gd name="connsiteY14" fmla="*/ 0 h 215931"/>
                <a:gd name="connsiteX15" fmla="*/ 169926 w 197739"/>
                <a:gd name="connsiteY15" fmla="*/ 28765 h 215931"/>
                <a:gd name="connsiteX16" fmla="*/ 195929 w 197739"/>
                <a:gd name="connsiteY16" fmla="*/ 107918 h 215931"/>
                <a:gd name="connsiteX17" fmla="*/ 195739 w 197739"/>
                <a:gd name="connsiteY17" fmla="*/ 119063 h 215931"/>
                <a:gd name="connsiteX18" fmla="*/ 147352 w 197739"/>
                <a:gd name="connsiteY18" fmla="*/ 80296 h 215931"/>
                <a:gd name="connsiteX19" fmla="*/ 99727 w 197739"/>
                <a:gd name="connsiteY19" fmla="*/ 42482 h 215931"/>
                <a:gd name="connsiteX20" fmla="*/ 83534 w 197739"/>
                <a:gd name="connsiteY20" fmla="*/ 45244 h 215931"/>
                <a:gd name="connsiteX21" fmla="*/ 69723 w 197739"/>
                <a:gd name="connsiteY21" fmla="*/ 52769 h 215931"/>
                <a:gd name="connsiteX22" fmla="*/ 59246 w 197739"/>
                <a:gd name="connsiteY22" fmla="*/ 64484 h 215931"/>
                <a:gd name="connsiteX23" fmla="*/ 52578 w 197739"/>
                <a:gd name="connsiteY23" fmla="*/ 80201 h 215931"/>
                <a:gd name="connsiteX24" fmla="*/ 147447 w 197739"/>
                <a:gd name="connsiteY24" fmla="*/ 80201 h 21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39" h="215931">
                  <a:moveTo>
                    <a:pt x="195834" y="118967"/>
                  </a:moveTo>
                  <a:lnTo>
                    <a:pt x="49340" y="118967"/>
                  </a:lnTo>
                  <a:cubicBezTo>
                    <a:pt x="50578" y="135731"/>
                    <a:pt x="56102" y="149162"/>
                    <a:pt x="65723" y="159068"/>
                  </a:cubicBezTo>
                  <a:cubicBezTo>
                    <a:pt x="75343" y="168878"/>
                    <a:pt x="87725" y="173736"/>
                    <a:pt x="102870" y="173736"/>
                  </a:cubicBezTo>
                  <a:cubicBezTo>
                    <a:pt x="114586" y="173736"/>
                    <a:pt x="124301" y="170974"/>
                    <a:pt x="132017" y="165354"/>
                  </a:cubicBezTo>
                  <a:cubicBezTo>
                    <a:pt x="139541" y="159734"/>
                    <a:pt x="148209" y="149447"/>
                    <a:pt x="157829" y="134303"/>
                  </a:cubicBezTo>
                  <a:lnTo>
                    <a:pt x="197739" y="156591"/>
                  </a:lnTo>
                  <a:cubicBezTo>
                    <a:pt x="191548" y="167069"/>
                    <a:pt x="185071" y="176117"/>
                    <a:pt x="178213" y="183642"/>
                  </a:cubicBezTo>
                  <a:cubicBezTo>
                    <a:pt x="171355" y="191072"/>
                    <a:pt x="164021" y="197168"/>
                    <a:pt x="156210" y="202121"/>
                  </a:cubicBezTo>
                  <a:cubicBezTo>
                    <a:pt x="148400" y="206883"/>
                    <a:pt x="139922" y="210407"/>
                    <a:pt x="130778" y="212598"/>
                  </a:cubicBezTo>
                  <a:cubicBezTo>
                    <a:pt x="121729" y="214789"/>
                    <a:pt x="111823" y="215932"/>
                    <a:pt x="101155" y="215932"/>
                  </a:cubicBezTo>
                  <a:cubicBezTo>
                    <a:pt x="70675" y="215932"/>
                    <a:pt x="46196" y="206121"/>
                    <a:pt x="27718" y="186595"/>
                  </a:cubicBezTo>
                  <a:cubicBezTo>
                    <a:pt x="9239" y="166878"/>
                    <a:pt x="0" y="140684"/>
                    <a:pt x="0" y="108109"/>
                  </a:cubicBezTo>
                  <a:cubicBezTo>
                    <a:pt x="0" y="75533"/>
                    <a:pt x="8954" y="49625"/>
                    <a:pt x="26860" y="29623"/>
                  </a:cubicBezTo>
                  <a:cubicBezTo>
                    <a:pt x="44863" y="9906"/>
                    <a:pt x="68866" y="0"/>
                    <a:pt x="98584" y="0"/>
                  </a:cubicBezTo>
                  <a:cubicBezTo>
                    <a:pt x="128302" y="0"/>
                    <a:pt x="152400" y="9620"/>
                    <a:pt x="169926" y="28765"/>
                  </a:cubicBezTo>
                  <a:cubicBezTo>
                    <a:pt x="187261" y="47815"/>
                    <a:pt x="195929" y="74200"/>
                    <a:pt x="195929" y="107918"/>
                  </a:cubicBezTo>
                  <a:lnTo>
                    <a:pt x="195739" y="119063"/>
                  </a:lnTo>
                  <a:close/>
                  <a:moveTo>
                    <a:pt x="147352" y="80296"/>
                  </a:moveTo>
                  <a:cubicBezTo>
                    <a:pt x="140779" y="55150"/>
                    <a:pt x="124873" y="42482"/>
                    <a:pt x="99727" y="42482"/>
                  </a:cubicBezTo>
                  <a:cubicBezTo>
                    <a:pt x="94012" y="42482"/>
                    <a:pt x="88582" y="43434"/>
                    <a:pt x="83534" y="45244"/>
                  </a:cubicBezTo>
                  <a:cubicBezTo>
                    <a:pt x="78486" y="46958"/>
                    <a:pt x="73914" y="49435"/>
                    <a:pt x="69723" y="52769"/>
                  </a:cubicBezTo>
                  <a:cubicBezTo>
                    <a:pt x="65627" y="56007"/>
                    <a:pt x="62198" y="59912"/>
                    <a:pt x="59246" y="64484"/>
                  </a:cubicBezTo>
                  <a:cubicBezTo>
                    <a:pt x="56293" y="69056"/>
                    <a:pt x="54102" y="74390"/>
                    <a:pt x="52578" y="80201"/>
                  </a:cubicBezTo>
                  <a:lnTo>
                    <a:pt x="147447" y="80201"/>
                  </a:lnTo>
                  <a:close/>
                </a:path>
              </a:pathLst>
            </a:custGeom>
            <a:solidFill>
              <a:schemeClr val="accent3"/>
            </a:solidFill>
            <a:ln w="0" cap="flat">
              <a:noFill/>
              <a:prstDash val="solid"/>
              <a:miter/>
            </a:ln>
          </p:spPr>
          <p:txBody>
            <a:bodyPr rtlCol="0" anchor="ctr"/>
            <a:lstStyle/>
            <a:p>
              <a:endParaRPr lang="es-ES" dirty="0"/>
            </a:p>
          </p:txBody>
        </p:sp>
      </p:grpSp>
    </p:spTree>
    <p:extLst>
      <p:ext uri="{BB962C8B-B14F-4D97-AF65-F5344CB8AC3E}">
        <p14:creationId xmlns:p14="http://schemas.microsoft.com/office/powerpoint/2010/main" val="14885077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eneficios">
    <p:spTree>
      <p:nvGrpSpPr>
        <p:cNvPr id="1" name=""/>
        <p:cNvGrpSpPr/>
        <p:nvPr/>
      </p:nvGrpSpPr>
      <p:grpSpPr>
        <a:xfrm>
          <a:off x="0" y="0"/>
          <a:ext cx="0" cy="0"/>
          <a:chOff x="0" y="0"/>
          <a:chExt cx="0" cy="0"/>
        </a:xfrm>
      </p:grpSpPr>
      <p:sp>
        <p:nvSpPr>
          <p:cNvPr id="31" name="Forma libre: forma 30">
            <a:extLst>
              <a:ext uri="{FF2B5EF4-FFF2-40B4-BE49-F238E27FC236}">
                <a16:creationId xmlns:a16="http://schemas.microsoft.com/office/drawing/2014/main" id="{F29951C3-DDCE-04F7-DC76-462C5951E859}"/>
              </a:ext>
            </a:extLst>
          </p:cNvPr>
          <p:cNvSpPr/>
          <p:nvPr userDrawn="1"/>
        </p:nvSpPr>
        <p:spPr>
          <a:xfrm rot="20700000">
            <a:off x="7205357" y="6520569"/>
            <a:ext cx="5307954" cy="1978980"/>
          </a:xfrm>
          <a:custGeom>
            <a:avLst/>
            <a:gdLst>
              <a:gd name="connsiteX0" fmla="*/ 594699 w 5307954"/>
              <a:gd name="connsiteY0" fmla="*/ 1238343 h 1978980"/>
              <a:gd name="connsiteX1" fmla="*/ 417528 w 5307954"/>
              <a:gd name="connsiteY1" fmla="*/ 1899552 h 1978980"/>
              <a:gd name="connsiteX2" fmla="*/ 393721 w 5307954"/>
              <a:gd name="connsiteY2" fmla="*/ 1917349 h 1978980"/>
              <a:gd name="connsiteX3" fmla="*/ 316520 w 5307954"/>
              <a:gd name="connsiteY3" fmla="*/ 1978980 h 1978980"/>
              <a:gd name="connsiteX4" fmla="*/ 0 w 5307954"/>
              <a:gd name="connsiteY4" fmla="*/ 1246124 h 1978980"/>
              <a:gd name="connsiteX5" fmla="*/ 126925 w 5307954"/>
              <a:gd name="connsiteY5" fmla="*/ 1245382 h 1978980"/>
              <a:gd name="connsiteX6" fmla="*/ 575933 w 5307954"/>
              <a:gd name="connsiteY6" fmla="*/ 1239601 h 1978980"/>
              <a:gd name="connsiteX7" fmla="*/ 5307954 w 5307954"/>
              <a:gd name="connsiteY7" fmla="*/ 97440 h 1978980"/>
              <a:gd name="connsiteX8" fmla="*/ 5075924 w 5307954"/>
              <a:gd name="connsiteY8" fmla="*/ 963387 h 1978980"/>
              <a:gd name="connsiteX9" fmla="*/ 2998542 w 5307954"/>
              <a:gd name="connsiteY9" fmla="*/ 406754 h 1978980"/>
              <a:gd name="connsiteX10" fmla="*/ 3131013 w 5307954"/>
              <a:gd name="connsiteY10" fmla="*/ 344724 h 1978980"/>
              <a:gd name="connsiteX11" fmla="*/ 4882838 w 5307954"/>
              <a:gd name="connsiteY11" fmla="*/ 18278 h 1978980"/>
              <a:gd name="connsiteX12" fmla="*/ 5155855 w 5307954"/>
              <a:gd name="connsiteY12" fmla="*/ 61460 h 197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07954" h="1978980">
                <a:moveTo>
                  <a:pt x="594699" y="1238343"/>
                </a:moveTo>
                <a:lnTo>
                  <a:pt x="417528" y="1899552"/>
                </a:lnTo>
                <a:lnTo>
                  <a:pt x="393721" y="1917349"/>
                </a:lnTo>
                <a:cubicBezTo>
                  <a:pt x="343434" y="1955839"/>
                  <a:pt x="316520" y="1978980"/>
                  <a:pt x="316520" y="1978980"/>
                </a:cubicBezTo>
                <a:lnTo>
                  <a:pt x="0" y="1246124"/>
                </a:lnTo>
                <a:lnTo>
                  <a:pt x="126925" y="1245382"/>
                </a:lnTo>
                <a:cubicBezTo>
                  <a:pt x="311383" y="1242242"/>
                  <a:pt x="445405" y="1245089"/>
                  <a:pt x="575933" y="1239601"/>
                </a:cubicBezTo>
                <a:close/>
                <a:moveTo>
                  <a:pt x="5307954" y="97440"/>
                </a:moveTo>
                <a:lnTo>
                  <a:pt x="5075924" y="963387"/>
                </a:lnTo>
                <a:lnTo>
                  <a:pt x="2998542" y="406754"/>
                </a:lnTo>
                <a:lnTo>
                  <a:pt x="3131013" y="344724"/>
                </a:lnTo>
                <a:cubicBezTo>
                  <a:pt x="3658898" y="110059"/>
                  <a:pt x="4193048" y="-57068"/>
                  <a:pt x="4882838" y="18278"/>
                </a:cubicBezTo>
                <a:cubicBezTo>
                  <a:pt x="4969063" y="27697"/>
                  <a:pt x="5060328" y="42291"/>
                  <a:pt x="5155855" y="61460"/>
                </a:cubicBezTo>
                <a:close/>
              </a:path>
            </a:pathLst>
          </a:custGeom>
          <a:gradFill flip="none" rotWithShape="1">
            <a:gsLst>
              <a:gs pos="96000">
                <a:schemeClr val="accent4">
                  <a:lumMod val="20000"/>
                  <a:lumOff val="80000"/>
                  <a:alpha val="12000"/>
                </a:schemeClr>
              </a:gs>
              <a:gs pos="55000">
                <a:schemeClr val="tx2">
                  <a:alpha val="20000"/>
                </a:schemeClr>
              </a:gs>
              <a:gs pos="1000">
                <a:schemeClr val="accent3">
                  <a:lumMod val="20000"/>
                  <a:lumOff val="80000"/>
                  <a:alpha val="0"/>
                </a:schemeClr>
              </a:gs>
            </a:gsLst>
            <a:lin ang="0" scaled="1"/>
            <a:tileRect/>
          </a:gradFill>
          <a:ln w="0" cap="flat">
            <a:noFill/>
            <a:prstDash val="solid"/>
            <a:miter/>
          </a:ln>
        </p:spPr>
        <p:txBody>
          <a:bodyPr wrap="square" rtlCol="0" anchor="ctr">
            <a:noAutofit/>
          </a:bodyPr>
          <a:lstStyle/>
          <a:p>
            <a:endParaRPr lang="es-ES"/>
          </a:p>
        </p:txBody>
      </p:sp>
      <p:grpSp>
        <p:nvGrpSpPr>
          <p:cNvPr id="18" name="Grupo 17">
            <a:extLst>
              <a:ext uri="{FF2B5EF4-FFF2-40B4-BE49-F238E27FC236}">
                <a16:creationId xmlns:a16="http://schemas.microsoft.com/office/drawing/2014/main" id="{82C78DFD-BBF6-0329-D738-1E2D9507E597}"/>
              </a:ext>
            </a:extLst>
          </p:cNvPr>
          <p:cNvGrpSpPr/>
          <p:nvPr userDrawn="1"/>
        </p:nvGrpSpPr>
        <p:grpSpPr>
          <a:xfrm>
            <a:off x="-193553" y="-891671"/>
            <a:ext cx="8335417" cy="2132503"/>
            <a:chOff x="-193553" y="-891671"/>
            <a:chExt cx="8335417" cy="2132503"/>
          </a:xfrm>
        </p:grpSpPr>
        <p:sp>
          <p:nvSpPr>
            <p:cNvPr id="17" name="Forma libre: forma 16">
              <a:extLst>
                <a:ext uri="{FF2B5EF4-FFF2-40B4-BE49-F238E27FC236}">
                  <a16:creationId xmlns:a16="http://schemas.microsoft.com/office/drawing/2014/main" id="{8282C2A4-FF1D-14CE-8718-FC3B458AB8E8}"/>
                </a:ext>
              </a:extLst>
            </p:cNvPr>
            <p:cNvSpPr/>
            <p:nvPr/>
          </p:nvSpPr>
          <p:spPr>
            <a:xfrm rot="21072818">
              <a:off x="-50932" y="-614270"/>
              <a:ext cx="8192796" cy="1855102"/>
            </a:xfrm>
            <a:custGeom>
              <a:avLst/>
              <a:gdLst>
                <a:gd name="connsiteX0" fmla="*/ 8192796 w 8192796"/>
                <a:gd name="connsiteY0" fmla="*/ 1243709 h 1855102"/>
                <a:gd name="connsiteX1" fmla="*/ 8060201 w 8192796"/>
                <a:gd name="connsiteY1" fmla="*/ 1304899 h 1855102"/>
                <a:gd name="connsiteX2" fmla="*/ 5024689 w 8192796"/>
                <a:gd name="connsiteY2" fmla="*/ 1854746 h 1855102"/>
                <a:gd name="connsiteX3" fmla="*/ 2166085 w 8192796"/>
                <a:gd name="connsiteY3" fmla="*/ 1040955 h 1855102"/>
                <a:gd name="connsiteX4" fmla="*/ 176051 w 8192796"/>
                <a:gd name="connsiteY4" fmla="*/ 888223 h 1855102"/>
                <a:gd name="connsiteX5" fmla="*/ 41087 w 8192796"/>
                <a:gd name="connsiteY5" fmla="*/ 930020 h 1855102"/>
                <a:gd name="connsiteX6" fmla="*/ 0 w 8192796"/>
                <a:gd name="connsiteY6" fmla="*/ 946272 h 1855102"/>
                <a:gd name="connsiteX7" fmla="*/ 146261 w 8192796"/>
                <a:gd name="connsiteY7" fmla="*/ 0 h 1855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2796" h="1855102">
                  <a:moveTo>
                    <a:pt x="8192796" y="1243709"/>
                  </a:moveTo>
                  <a:lnTo>
                    <a:pt x="8060201" y="1304899"/>
                  </a:lnTo>
                  <a:cubicBezTo>
                    <a:pt x="7032679" y="1741470"/>
                    <a:pt x="5899207" y="1862633"/>
                    <a:pt x="5024689" y="1854746"/>
                  </a:cubicBezTo>
                  <a:cubicBezTo>
                    <a:pt x="3625462" y="1842131"/>
                    <a:pt x="2865540" y="1409833"/>
                    <a:pt x="2166085" y="1040955"/>
                  </a:cubicBezTo>
                  <a:cubicBezTo>
                    <a:pt x="1466629" y="672074"/>
                    <a:pt x="853605" y="715591"/>
                    <a:pt x="176051" y="888223"/>
                  </a:cubicBezTo>
                  <a:cubicBezTo>
                    <a:pt x="133704" y="899013"/>
                    <a:pt x="88544" y="913096"/>
                    <a:pt x="41087" y="930020"/>
                  </a:cubicBezTo>
                  <a:lnTo>
                    <a:pt x="0" y="946272"/>
                  </a:lnTo>
                  <a:lnTo>
                    <a:pt x="146261" y="0"/>
                  </a:lnTo>
                  <a:close/>
                </a:path>
              </a:pathLst>
            </a:custGeom>
            <a:gradFill>
              <a:gsLst>
                <a:gs pos="43160">
                  <a:srgbClr val="5895C8">
                    <a:alpha val="46000"/>
                  </a:srgbClr>
                </a:gs>
                <a:gs pos="72000">
                  <a:srgbClr val="1B67A5">
                    <a:alpha val="10000"/>
                  </a:srgbClr>
                </a:gs>
                <a:gs pos="100000">
                  <a:schemeClr val="accent3">
                    <a:alpha val="78000"/>
                  </a:schemeClr>
                </a:gs>
                <a:gs pos="0">
                  <a:schemeClr val="accent3">
                    <a:lumMod val="20000"/>
                    <a:lumOff val="80000"/>
                    <a:alpha val="0"/>
                  </a:schemeClr>
                </a:gs>
              </a:gsLst>
              <a:lin ang="0" scaled="1"/>
            </a:gradFill>
            <a:ln w="0" cap="flat">
              <a:noFill/>
              <a:prstDash val="solid"/>
              <a:miter/>
            </a:ln>
          </p:spPr>
          <p:txBody>
            <a:bodyPr wrap="square" rtlCol="0" anchor="ctr">
              <a:noAutofit/>
            </a:bodyPr>
            <a:lstStyle/>
            <a:p>
              <a:endParaRPr lang="es-ES"/>
            </a:p>
          </p:txBody>
        </p:sp>
        <p:sp>
          <p:nvSpPr>
            <p:cNvPr id="15" name="Forma libre: forma 14">
              <a:extLst>
                <a:ext uri="{FF2B5EF4-FFF2-40B4-BE49-F238E27FC236}">
                  <a16:creationId xmlns:a16="http://schemas.microsoft.com/office/drawing/2014/main" id="{B388581D-CDB0-55C0-29EF-431B3F4F43C8}"/>
                </a:ext>
              </a:extLst>
            </p:cNvPr>
            <p:cNvSpPr/>
            <p:nvPr/>
          </p:nvSpPr>
          <p:spPr>
            <a:xfrm rot="20700000">
              <a:off x="-193553" y="-891671"/>
              <a:ext cx="7316526" cy="2080380"/>
            </a:xfrm>
            <a:custGeom>
              <a:avLst/>
              <a:gdLst>
                <a:gd name="connsiteX0" fmla="*/ 7316526 w 7316526"/>
                <a:gd name="connsiteY0" fmla="*/ 1866661 h 2080380"/>
                <a:gd name="connsiteX1" fmla="*/ 7104404 w 7316526"/>
                <a:gd name="connsiteY1" fmla="*/ 1914592 h 2080380"/>
                <a:gd name="connsiteX2" fmla="*/ 5329421 w 7316526"/>
                <a:gd name="connsiteY2" fmla="*/ 2080024 h 2080380"/>
                <a:gd name="connsiteX3" fmla="*/ 2470817 w 7316526"/>
                <a:gd name="connsiteY3" fmla="*/ 1266232 h 2080380"/>
                <a:gd name="connsiteX4" fmla="*/ 480783 w 7316526"/>
                <a:gd name="connsiteY4" fmla="*/ 1113500 h 2080380"/>
                <a:gd name="connsiteX5" fmla="*/ 37663 w 7316526"/>
                <a:gd name="connsiteY5" fmla="*/ 1287288 h 2080380"/>
                <a:gd name="connsiteX6" fmla="*/ 0 w 7316526"/>
                <a:gd name="connsiteY6" fmla="*/ 1306403 h 2080380"/>
                <a:gd name="connsiteX7" fmla="*/ 350050 w 7316526"/>
                <a:gd name="connsiteY7" fmla="*/ 0 h 2080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16526" h="2080380">
                  <a:moveTo>
                    <a:pt x="7316526" y="1866661"/>
                  </a:moveTo>
                  <a:lnTo>
                    <a:pt x="7104404" y="1914592"/>
                  </a:lnTo>
                  <a:cubicBezTo>
                    <a:pt x="6472066" y="2043030"/>
                    <a:pt x="5854132" y="2084755"/>
                    <a:pt x="5329421" y="2080024"/>
                  </a:cubicBezTo>
                  <a:cubicBezTo>
                    <a:pt x="3930194" y="2067408"/>
                    <a:pt x="3170272" y="1635109"/>
                    <a:pt x="2470817" y="1266232"/>
                  </a:cubicBezTo>
                  <a:cubicBezTo>
                    <a:pt x="1771362" y="897351"/>
                    <a:pt x="1158337" y="940868"/>
                    <a:pt x="480783" y="1113500"/>
                  </a:cubicBezTo>
                  <a:cubicBezTo>
                    <a:pt x="353742" y="1145869"/>
                    <a:pt x="201381" y="1207883"/>
                    <a:pt x="37663" y="1287288"/>
                  </a:cubicBezTo>
                  <a:lnTo>
                    <a:pt x="0" y="1306403"/>
                  </a:lnTo>
                  <a:lnTo>
                    <a:pt x="350050" y="0"/>
                  </a:lnTo>
                  <a:close/>
                </a:path>
              </a:pathLst>
            </a:custGeom>
            <a:gradFill>
              <a:gsLst>
                <a:gs pos="32000">
                  <a:schemeClr val="accent2">
                    <a:alpha val="67000"/>
                  </a:schemeClr>
                </a:gs>
                <a:gs pos="74000">
                  <a:schemeClr val="accent3"/>
                </a:gs>
                <a:gs pos="0">
                  <a:schemeClr val="accent3">
                    <a:lumMod val="20000"/>
                    <a:lumOff val="80000"/>
                    <a:alpha val="0"/>
                  </a:schemeClr>
                </a:gs>
              </a:gsLst>
              <a:lin ang="0" scaled="1"/>
            </a:gradFill>
            <a:ln w="0" cap="flat">
              <a:noFill/>
              <a:prstDash val="solid"/>
              <a:miter/>
            </a:ln>
          </p:spPr>
          <p:txBody>
            <a:bodyPr wrap="square" rtlCol="0" anchor="ctr">
              <a:noAutofit/>
            </a:bodyPr>
            <a:lstStyle/>
            <a:p>
              <a:endParaRPr lang="es-ES"/>
            </a:p>
          </p:txBody>
        </p:sp>
        <p:sp>
          <p:nvSpPr>
            <p:cNvPr id="13" name="Forma libre: forma 12">
              <a:extLst>
                <a:ext uri="{FF2B5EF4-FFF2-40B4-BE49-F238E27FC236}">
                  <a16:creationId xmlns:a16="http://schemas.microsoft.com/office/drawing/2014/main" id="{07AB7D81-B24F-DEE3-250C-5443825BEA76}"/>
                </a:ext>
              </a:extLst>
            </p:cNvPr>
            <p:cNvSpPr/>
            <p:nvPr/>
          </p:nvSpPr>
          <p:spPr>
            <a:xfrm rot="20700000">
              <a:off x="-89446" y="-648584"/>
              <a:ext cx="6814005" cy="1586804"/>
            </a:xfrm>
            <a:custGeom>
              <a:avLst/>
              <a:gdLst>
                <a:gd name="connsiteX0" fmla="*/ 6814005 w 6814005"/>
                <a:gd name="connsiteY0" fmla="*/ 1556379 h 1586804"/>
                <a:gd name="connsiteX1" fmla="*/ 6632405 w 6814005"/>
                <a:gd name="connsiteY1" fmla="*/ 1569107 h 1586804"/>
                <a:gd name="connsiteX2" fmla="*/ 5935910 w 6814005"/>
                <a:gd name="connsiteY2" fmla="*/ 1586428 h 1586804"/>
                <a:gd name="connsiteX3" fmla="*/ 2752705 w 6814005"/>
                <a:gd name="connsiteY3" fmla="*/ 726890 h 1586804"/>
                <a:gd name="connsiteX4" fmla="*/ 536699 w 6814005"/>
                <a:gd name="connsiteY4" fmla="*/ 565572 h 1586804"/>
                <a:gd name="connsiteX5" fmla="*/ 5278 w 6814005"/>
                <a:gd name="connsiteY5" fmla="*/ 688590 h 1586804"/>
                <a:gd name="connsiteX6" fmla="*/ 0 w 6814005"/>
                <a:gd name="connsiteY6" fmla="*/ 690453 h 1586804"/>
                <a:gd name="connsiteX7" fmla="*/ 80337 w 6814005"/>
                <a:gd name="connsiteY7" fmla="*/ 390634 h 1586804"/>
                <a:gd name="connsiteX8" fmla="*/ 120408 w 6814005"/>
                <a:gd name="connsiteY8" fmla="*/ 377806 h 1586804"/>
                <a:gd name="connsiteX9" fmla="*/ 785986 w 6814005"/>
                <a:gd name="connsiteY9" fmla="*/ 104659 h 1586804"/>
                <a:gd name="connsiteX10" fmla="*/ 1005518 w 6814005"/>
                <a:gd name="connsiteY10" fmla="*/ 0 h 1586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14005" h="1586804">
                  <a:moveTo>
                    <a:pt x="6814005" y="1556379"/>
                  </a:moveTo>
                  <a:lnTo>
                    <a:pt x="6632405" y="1569107"/>
                  </a:lnTo>
                  <a:cubicBezTo>
                    <a:pt x="6388728" y="1583276"/>
                    <a:pt x="6155020" y="1588302"/>
                    <a:pt x="5935910" y="1586428"/>
                  </a:cubicBezTo>
                  <a:cubicBezTo>
                    <a:pt x="4377797" y="1573101"/>
                    <a:pt x="3531584" y="1116502"/>
                    <a:pt x="2752705" y="726890"/>
                  </a:cubicBezTo>
                  <a:cubicBezTo>
                    <a:pt x="1973827" y="337272"/>
                    <a:pt x="1530555" y="431258"/>
                    <a:pt x="536699" y="565572"/>
                  </a:cubicBezTo>
                  <a:cubicBezTo>
                    <a:pt x="350352" y="590756"/>
                    <a:pt x="172031" y="634359"/>
                    <a:pt x="5278" y="688590"/>
                  </a:cubicBezTo>
                  <a:lnTo>
                    <a:pt x="0" y="690453"/>
                  </a:lnTo>
                  <a:lnTo>
                    <a:pt x="80337" y="390634"/>
                  </a:lnTo>
                  <a:lnTo>
                    <a:pt x="120408" y="377806"/>
                  </a:lnTo>
                  <a:cubicBezTo>
                    <a:pt x="357141" y="295709"/>
                    <a:pt x="576375" y="201585"/>
                    <a:pt x="785986" y="104659"/>
                  </a:cubicBezTo>
                  <a:lnTo>
                    <a:pt x="1005518" y="0"/>
                  </a:lnTo>
                  <a:close/>
                </a:path>
              </a:pathLst>
            </a:custGeom>
            <a:gradFill flip="none" rotWithShape="1">
              <a:gsLst>
                <a:gs pos="100000">
                  <a:schemeClr val="bg1">
                    <a:alpha val="0"/>
                  </a:schemeClr>
                </a:gs>
                <a:gs pos="48000">
                  <a:schemeClr val="tx2">
                    <a:alpha val="20000"/>
                  </a:schemeClr>
                </a:gs>
                <a:gs pos="1000">
                  <a:schemeClr val="accent3">
                    <a:lumMod val="20000"/>
                    <a:lumOff val="80000"/>
                    <a:alpha val="0"/>
                  </a:schemeClr>
                </a:gs>
              </a:gsLst>
              <a:lin ang="0" scaled="1"/>
              <a:tileRect/>
            </a:gradFill>
            <a:ln w="0" cap="flat">
              <a:noFill/>
              <a:prstDash val="solid"/>
              <a:miter/>
            </a:ln>
          </p:spPr>
          <p:txBody>
            <a:bodyPr wrap="square" rtlCol="0" anchor="ctr">
              <a:noAutofit/>
            </a:bodyPr>
            <a:lstStyle/>
            <a:p>
              <a:endParaRPr lang="es-ES"/>
            </a:p>
          </p:txBody>
        </p:sp>
      </p:grpSp>
      <p:sp>
        <p:nvSpPr>
          <p:cNvPr id="1039" name="CuadroTexto 1038">
            <a:extLst>
              <a:ext uri="{FF2B5EF4-FFF2-40B4-BE49-F238E27FC236}">
                <a16:creationId xmlns:a16="http://schemas.microsoft.com/office/drawing/2014/main" id="{FBC9FD8D-BDDD-AA93-2D43-842CBB8EFE6A}"/>
              </a:ext>
            </a:extLst>
          </p:cNvPr>
          <p:cNvSpPr txBox="1"/>
          <p:nvPr userDrawn="1"/>
        </p:nvSpPr>
        <p:spPr>
          <a:xfrm>
            <a:off x="10640276" y="355940"/>
            <a:ext cx="875561" cy="246221"/>
          </a:xfrm>
          <a:prstGeom prst="rect">
            <a:avLst/>
          </a:prstGeom>
          <a:noFill/>
        </p:spPr>
        <p:txBody>
          <a:bodyPr wrap="none" rtlCol="0">
            <a:spAutoFit/>
          </a:bodyPr>
          <a:lstStyle/>
          <a:p>
            <a:pPr algn="r"/>
            <a:r>
              <a:rPr lang="es-ES" sz="1000" dirty="0">
                <a:solidFill>
                  <a:schemeClr val="accent1"/>
                </a:solidFill>
              </a:rPr>
              <a:t>BENEFICIOS</a:t>
            </a:r>
          </a:p>
        </p:txBody>
      </p:sp>
      <p:grpSp>
        <p:nvGrpSpPr>
          <p:cNvPr id="23" name="Grupo 22">
            <a:extLst>
              <a:ext uri="{FF2B5EF4-FFF2-40B4-BE49-F238E27FC236}">
                <a16:creationId xmlns:a16="http://schemas.microsoft.com/office/drawing/2014/main" id="{35EBB3C8-C5BF-44E7-AF5F-68F28F734E29}"/>
              </a:ext>
            </a:extLst>
          </p:cNvPr>
          <p:cNvGrpSpPr/>
          <p:nvPr userDrawn="1"/>
        </p:nvGrpSpPr>
        <p:grpSpPr>
          <a:xfrm>
            <a:off x="11219524" y="6216365"/>
            <a:ext cx="578776" cy="245359"/>
            <a:chOff x="6603804" y="6433081"/>
            <a:chExt cx="1596330" cy="676727"/>
          </a:xfrm>
        </p:grpSpPr>
        <p:sp>
          <p:nvSpPr>
            <p:cNvPr id="24" name="Forma libre: forma 23">
              <a:extLst>
                <a:ext uri="{FF2B5EF4-FFF2-40B4-BE49-F238E27FC236}">
                  <a16:creationId xmlns:a16="http://schemas.microsoft.com/office/drawing/2014/main" id="{B0054F7B-1C29-918F-1009-55DFD4DD7C87}"/>
                </a:ext>
              </a:extLst>
            </p:cNvPr>
            <p:cNvSpPr/>
            <p:nvPr/>
          </p:nvSpPr>
          <p:spPr>
            <a:xfrm>
              <a:off x="6603804" y="6434041"/>
              <a:ext cx="389701" cy="675767"/>
            </a:xfrm>
            <a:custGeom>
              <a:avLst/>
              <a:gdLst>
                <a:gd name="connsiteX0" fmla="*/ 160306 w 207740"/>
                <a:gd name="connsiteY0" fmla="*/ 0 h 360235"/>
                <a:gd name="connsiteX1" fmla="*/ 207740 w 207740"/>
                <a:gd name="connsiteY1" fmla="*/ 0 h 360235"/>
                <a:gd name="connsiteX2" fmla="*/ 207740 w 207740"/>
                <a:gd name="connsiteY2" fmla="*/ 354425 h 360235"/>
                <a:gd name="connsiteX3" fmla="*/ 160306 w 207740"/>
                <a:gd name="connsiteY3" fmla="*/ 354425 h 360235"/>
                <a:gd name="connsiteX4" fmla="*/ 160306 w 207740"/>
                <a:gd name="connsiteY4" fmla="*/ 332994 h 360235"/>
                <a:gd name="connsiteX5" fmla="*/ 97155 w 207740"/>
                <a:gd name="connsiteY5" fmla="*/ 360236 h 360235"/>
                <a:gd name="connsiteX6" fmla="*/ 27527 w 207740"/>
                <a:gd name="connsiteY6" fmla="*/ 329565 h 360235"/>
                <a:gd name="connsiteX7" fmla="*/ 0 w 207740"/>
                <a:gd name="connsiteY7" fmla="*/ 251555 h 360235"/>
                <a:gd name="connsiteX8" fmla="*/ 27527 w 207740"/>
                <a:gd name="connsiteY8" fmla="*/ 175165 h 360235"/>
                <a:gd name="connsiteX9" fmla="*/ 96107 w 207740"/>
                <a:gd name="connsiteY9" fmla="*/ 144304 h 360235"/>
                <a:gd name="connsiteX10" fmla="*/ 160306 w 207740"/>
                <a:gd name="connsiteY10" fmla="*/ 173641 h 360235"/>
                <a:gd name="connsiteX11" fmla="*/ 160306 w 207740"/>
                <a:gd name="connsiteY11" fmla="*/ 0 h 360235"/>
                <a:gd name="connsiteX12" fmla="*/ 48197 w 207740"/>
                <a:gd name="connsiteY12" fmla="*/ 251555 h 360235"/>
                <a:gd name="connsiteX13" fmla="*/ 63913 w 207740"/>
                <a:gd name="connsiteY13" fmla="*/ 299371 h 360235"/>
                <a:gd name="connsiteX14" fmla="*/ 104585 w 207740"/>
                <a:gd name="connsiteY14" fmla="*/ 318040 h 360235"/>
                <a:gd name="connsiteX15" fmla="*/ 146971 w 207740"/>
                <a:gd name="connsiteY15" fmla="*/ 300038 h 360235"/>
                <a:gd name="connsiteX16" fmla="*/ 163163 w 207740"/>
                <a:gd name="connsiteY16" fmla="*/ 252603 h 360235"/>
                <a:gd name="connsiteX17" fmla="*/ 146971 w 207740"/>
                <a:gd name="connsiteY17" fmla="*/ 205169 h 360235"/>
                <a:gd name="connsiteX18" fmla="*/ 104966 w 207740"/>
                <a:gd name="connsiteY18" fmla="*/ 186881 h 360235"/>
                <a:gd name="connsiteX19" fmla="*/ 64294 w 207740"/>
                <a:gd name="connsiteY19" fmla="*/ 205359 h 360235"/>
                <a:gd name="connsiteX20" fmla="*/ 48101 w 207740"/>
                <a:gd name="connsiteY20" fmla="*/ 251555 h 36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7740" h="360235">
                  <a:moveTo>
                    <a:pt x="160306" y="0"/>
                  </a:moveTo>
                  <a:lnTo>
                    <a:pt x="207740" y="0"/>
                  </a:lnTo>
                  <a:lnTo>
                    <a:pt x="207740" y="354425"/>
                  </a:lnTo>
                  <a:lnTo>
                    <a:pt x="160306" y="354425"/>
                  </a:lnTo>
                  <a:lnTo>
                    <a:pt x="160306" y="332994"/>
                  </a:lnTo>
                  <a:cubicBezTo>
                    <a:pt x="141732" y="351187"/>
                    <a:pt x="120682" y="360236"/>
                    <a:pt x="97155" y="360236"/>
                  </a:cubicBezTo>
                  <a:cubicBezTo>
                    <a:pt x="69152" y="360236"/>
                    <a:pt x="45911" y="350044"/>
                    <a:pt x="27527" y="329565"/>
                  </a:cubicBezTo>
                  <a:cubicBezTo>
                    <a:pt x="9239" y="308705"/>
                    <a:pt x="0" y="282702"/>
                    <a:pt x="0" y="251555"/>
                  </a:cubicBezTo>
                  <a:cubicBezTo>
                    <a:pt x="0" y="220409"/>
                    <a:pt x="9144" y="195644"/>
                    <a:pt x="27527" y="175165"/>
                  </a:cubicBezTo>
                  <a:cubicBezTo>
                    <a:pt x="45720" y="154591"/>
                    <a:pt x="68580" y="144304"/>
                    <a:pt x="96107" y="144304"/>
                  </a:cubicBezTo>
                  <a:cubicBezTo>
                    <a:pt x="120015" y="144304"/>
                    <a:pt x="141446" y="154115"/>
                    <a:pt x="160306" y="173641"/>
                  </a:cubicBezTo>
                  <a:lnTo>
                    <a:pt x="160306" y="0"/>
                  </a:lnTo>
                  <a:close/>
                  <a:moveTo>
                    <a:pt x="48197" y="251555"/>
                  </a:moveTo>
                  <a:cubicBezTo>
                    <a:pt x="48197" y="271177"/>
                    <a:pt x="53435" y="287084"/>
                    <a:pt x="63913" y="299371"/>
                  </a:cubicBezTo>
                  <a:cubicBezTo>
                    <a:pt x="74676" y="311849"/>
                    <a:pt x="88202" y="318040"/>
                    <a:pt x="104585" y="318040"/>
                  </a:cubicBezTo>
                  <a:cubicBezTo>
                    <a:pt x="122111" y="318040"/>
                    <a:pt x="136208" y="312039"/>
                    <a:pt x="146971" y="300038"/>
                  </a:cubicBezTo>
                  <a:cubicBezTo>
                    <a:pt x="157734" y="287560"/>
                    <a:pt x="163163" y="271748"/>
                    <a:pt x="163163" y="252603"/>
                  </a:cubicBezTo>
                  <a:cubicBezTo>
                    <a:pt x="163163" y="233458"/>
                    <a:pt x="157734" y="217646"/>
                    <a:pt x="146971" y="205169"/>
                  </a:cubicBezTo>
                  <a:cubicBezTo>
                    <a:pt x="136208" y="192977"/>
                    <a:pt x="122206" y="186881"/>
                    <a:pt x="104966" y="186881"/>
                  </a:cubicBezTo>
                  <a:cubicBezTo>
                    <a:pt x="88773" y="186881"/>
                    <a:pt x="75152" y="193072"/>
                    <a:pt x="64294" y="205359"/>
                  </a:cubicBezTo>
                  <a:cubicBezTo>
                    <a:pt x="53531" y="217837"/>
                    <a:pt x="48101" y="233172"/>
                    <a:pt x="48101" y="251555"/>
                  </a:cubicBezTo>
                  <a:close/>
                </a:path>
              </a:pathLst>
            </a:custGeom>
            <a:solidFill>
              <a:schemeClr val="tx2"/>
            </a:solidFill>
            <a:ln w="0" cap="flat">
              <a:noFill/>
              <a:prstDash val="solid"/>
              <a:miter/>
            </a:ln>
          </p:spPr>
          <p:txBody>
            <a:bodyPr rtlCol="0" anchor="ctr"/>
            <a:lstStyle/>
            <a:p>
              <a:endParaRPr lang="es-ES"/>
            </a:p>
          </p:txBody>
        </p:sp>
        <p:sp>
          <p:nvSpPr>
            <p:cNvPr id="25" name="Forma libre: forma 24">
              <a:extLst>
                <a:ext uri="{FF2B5EF4-FFF2-40B4-BE49-F238E27FC236}">
                  <a16:creationId xmlns:a16="http://schemas.microsoft.com/office/drawing/2014/main" id="{BC5D7849-9336-8831-01D4-1E34EA98EDDD}"/>
                </a:ext>
              </a:extLst>
            </p:cNvPr>
            <p:cNvSpPr/>
            <p:nvPr/>
          </p:nvSpPr>
          <p:spPr>
            <a:xfrm>
              <a:off x="7027793" y="6498787"/>
              <a:ext cx="195674" cy="599409"/>
            </a:xfrm>
            <a:custGeom>
              <a:avLst/>
              <a:gdLst>
                <a:gd name="connsiteX0" fmla="*/ 68781 w 104309"/>
                <a:gd name="connsiteY0" fmla="*/ 110075 h 319530"/>
                <a:gd name="connsiteX1" fmla="*/ 104310 w 104309"/>
                <a:gd name="connsiteY1" fmla="*/ 311339 h 319530"/>
                <a:gd name="connsiteX2" fmla="*/ 57828 w 104309"/>
                <a:gd name="connsiteY2" fmla="*/ 319530 h 319530"/>
                <a:gd name="connsiteX3" fmla="*/ 22299 w 104309"/>
                <a:gd name="connsiteY3" fmla="*/ 118267 h 319530"/>
                <a:gd name="connsiteX4" fmla="*/ 68781 w 104309"/>
                <a:gd name="connsiteY4" fmla="*/ 110075 h 319530"/>
                <a:gd name="connsiteX5" fmla="*/ 487 w 104309"/>
                <a:gd name="connsiteY5" fmla="*/ 35876 h 319530"/>
                <a:gd name="connsiteX6" fmla="*/ 5631 w 104309"/>
                <a:gd name="connsiteY6" fmla="*/ 13206 h 319530"/>
                <a:gd name="connsiteX7" fmla="*/ 25347 w 104309"/>
                <a:gd name="connsiteY7" fmla="*/ 538 h 319530"/>
                <a:gd name="connsiteX8" fmla="*/ 48398 w 104309"/>
                <a:gd name="connsiteY8" fmla="*/ 5681 h 319530"/>
                <a:gd name="connsiteX9" fmla="*/ 61066 w 104309"/>
                <a:gd name="connsiteY9" fmla="*/ 25398 h 319530"/>
                <a:gd name="connsiteX10" fmla="*/ 55923 w 104309"/>
                <a:gd name="connsiteY10" fmla="*/ 48449 h 319530"/>
                <a:gd name="connsiteX11" fmla="*/ 36206 w 104309"/>
                <a:gd name="connsiteY11" fmla="*/ 61117 h 319530"/>
                <a:gd name="connsiteX12" fmla="*/ 13155 w 104309"/>
                <a:gd name="connsiteY12" fmla="*/ 56069 h 319530"/>
                <a:gd name="connsiteX13" fmla="*/ 487 w 104309"/>
                <a:gd name="connsiteY13" fmla="*/ 35971 h 319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4309" h="319530">
                  <a:moveTo>
                    <a:pt x="68781" y="110075"/>
                  </a:moveTo>
                  <a:lnTo>
                    <a:pt x="104310" y="311339"/>
                  </a:lnTo>
                  <a:lnTo>
                    <a:pt x="57828" y="319530"/>
                  </a:lnTo>
                  <a:lnTo>
                    <a:pt x="22299" y="118267"/>
                  </a:lnTo>
                  <a:lnTo>
                    <a:pt x="68781" y="110075"/>
                  </a:lnTo>
                  <a:close/>
                  <a:moveTo>
                    <a:pt x="487" y="35876"/>
                  </a:moveTo>
                  <a:cubicBezTo>
                    <a:pt x="-942" y="27779"/>
                    <a:pt x="773" y="20159"/>
                    <a:pt x="5631" y="13206"/>
                  </a:cubicBezTo>
                  <a:cubicBezTo>
                    <a:pt x="10488" y="6253"/>
                    <a:pt x="17061" y="2062"/>
                    <a:pt x="25347" y="538"/>
                  </a:cubicBezTo>
                  <a:cubicBezTo>
                    <a:pt x="33729" y="-986"/>
                    <a:pt x="41445" y="728"/>
                    <a:pt x="48398" y="5681"/>
                  </a:cubicBezTo>
                  <a:cubicBezTo>
                    <a:pt x="55351" y="10444"/>
                    <a:pt x="59542" y="17016"/>
                    <a:pt x="61066" y="25398"/>
                  </a:cubicBezTo>
                  <a:cubicBezTo>
                    <a:pt x="62590" y="33780"/>
                    <a:pt x="60876" y="41495"/>
                    <a:pt x="55923" y="48449"/>
                  </a:cubicBezTo>
                  <a:cubicBezTo>
                    <a:pt x="51160" y="55402"/>
                    <a:pt x="44588" y="59593"/>
                    <a:pt x="36206" y="61117"/>
                  </a:cubicBezTo>
                  <a:cubicBezTo>
                    <a:pt x="27824" y="62641"/>
                    <a:pt x="20109" y="60926"/>
                    <a:pt x="13155" y="56069"/>
                  </a:cubicBezTo>
                  <a:cubicBezTo>
                    <a:pt x="6202" y="51211"/>
                    <a:pt x="1916" y="44448"/>
                    <a:pt x="487" y="35971"/>
                  </a:cubicBezTo>
                  <a:close/>
                </a:path>
              </a:pathLst>
            </a:custGeom>
            <a:solidFill>
              <a:schemeClr val="accent1"/>
            </a:solidFill>
            <a:ln w="0" cap="flat">
              <a:noFill/>
              <a:prstDash val="solid"/>
              <a:miter/>
            </a:ln>
          </p:spPr>
          <p:txBody>
            <a:bodyPr rtlCol="0" anchor="ctr"/>
            <a:lstStyle/>
            <a:p>
              <a:endParaRPr lang="es-ES"/>
            </a:p>
          </p:txBody>
        </p:sp>
        <p:sp>
          <p:nvSpPr>
            <p:cNvPr id="27" name="Forma libre: forma 26">
              <a:extLst>
                <a:ext uri="{FF2B5EF4-FFF2-40B4-BE49-F238E27FC236}">
                  <a16:creationId xmlns:a16="http://schemas.microsoft.com/office/drawing/2014/main" id="{C3EE44E6-DE3E-1CE9-F453-FA5242990AA2}"/>
                </a:ext>
              </a:extLst>
            </p:cNvPr>
            <p:cNvSpPr/>
            <p:nvPr/>
          </p:nvSpPr>
          <p:spPr>
            <a:xfrm rot="20520000">
              <a:off x="7253054" y="6433081"/>
              <a:ext cx="88625" cy="664868"/>
            </a:xfrm>
            <a:custGeom>
              <a:avLst/>
              <a:gdLst>
                <a:gd name="connsiteX0" fmla="*/ 0 w 47244"/>
                <a:gd name="connsiteY0" fmla="*/ 0 h 354425"/>
                <a:gd name="connsiteX1" fmla="*/ 47244 w 47244"/>
                <a:gd name="connsiteY1" fmla="*/ 0 h 354425"/>
                <a:gd name="connsiteX2" fmla="*/ 47244 w 47244"/>
                <a:gd name="connsiteY2" fmla="*/ 354425 h 354425"/>
                <a:gd name="connsiteX3" fmla="*/ 0 w 47244"/>
                <a:gd name="connsiteY3" fmla="*/ 354425 h 354425"/>
              </a:gdLst>
              <a:ahLst/>
              <a:cxnLst>
                <a:cxn ang="0">
                  <a:pos x="connsiteX0" y="connsiteY0"/>
                </a:cxn>
                <a:cxn ang="0">
                  <a:pos x="connsiteX1" y="connsiteY1"/>
                </a:cxn>
                <a:cxn ang="0">
                  <a:pos x="connsiteX2" y="connsiteY2"/>
                </a:cxn>
                <a:cxn ang="0">
                  <a:pos x="connsiteX3" y="connsiteY3"/>
                </a:cxn>
              </a:cxnLst>
              <a:rect l="l" t="t" r="r" b="b"/>
              <a:pathLst>
                <a:path w="47244" h="354425">
                  <a:moveTo>
                    <a:pt x="0" y="0"/>
                  </a:moveTo>
                  <a:lnTo>
                    <a:pt x="47244" y="0"/>
                  </a:lnTo>
                  <a:lnTo>
                    <a:pt x="47244" y="354425"/>
                  </a:lnTo>
                  <a:lnTo>
                    <a:pt x="0" y="354425"/>
                  </a:lnTo>
                  <a:close/>
                </a:path>
              </a:pathLst>
            </a:custGeom>
            <a:solidFill>
              <a:schemeClr val="accent5"/>
            </a:solidFill>
            <a:ln w="0" cap="flat">
              <a:noFill/>
              <a:prstDash val="solid"/>
              <a:miter/>
            </a:ln>
          </p:spPr>
          <p:txBody>
            <a:bodyPr rtlCol="0" anchor="ctr"/>
            <a:lstStyle/>
            <a:p>
              <a:endParaRPr lang="es-ES"/>
            </a:p>
          </p:txBody>
        </p:sp>
        <p:sp>
          <p:nvSpPr>
            <p:cNvPr id="28" name="Forma libre: forma 27">
              <a:extLst>
                <a:ext uri="{FF2B5EF4-FFF2-40B4-BE49-F238E27FC236}">
                  <a16:creationId xmlns:a16="http://schemas.microsoft.com/office/drawing/2014/main" id="{F6E5B3AC-99C1-C311-C4E5-F6CCAFCD69F3}"/>
                </a:ext>
              </a:extLst>
            </p:cNvPr>
            <p:cNvSpPr/>
            <p:nvPr/>
          </p:nvSpPr>
          <p:spPr>
            <a:xfrm>
              <a:off x="7429128" y="6697593"/>
              <a:ext cx="396668" cy="409713"/>
            </a:xfrm>
            <a:custGeom>
              <a:avLst/>
              <a:gdLst>
                <a:gd name="connsiteX0" fmla="*/ 52864 w 211454"/>
                <a:gd name="connsiteY0" fmla="*/ 0 h 218408"/>
                <a:gd name="connsiteX1" fmla="*/ 105727 w 211454"/>
                <a:gd name="connsiteY1" fmla="*/ 114776 h 218408"/>
                <a:gd name="connsiteX2" fmla="*/ 158401 w 211454"/>
                <a:gd name="connsiteY2" fmla="*/ 0 h 218408"/>
                <a:gd name="connsiteX3" fmla="*/ 211455 w 211454"/>
                <a:gd name="connsiteY3" fmla="*/ 0 h 218408"/>
                <a:gd name="connsiteX4" fmla="*/ 105346 w 211454"/>
                <a:gd name="connsiteY4" fmla="*/ 218408 h 218408"/>
                <a:gd name="connsiteX5" fmla="*/ 0 w 211454"/>
                <a:gd name="connsiteY5" fmla="*/ 0 h 218408"/>
                <a:gd name="connsiteX6" fmla="*/ 52864 w 211454"/>
                <a:gd name="connsiteY6" fmla="*/ 0 h 218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454" h="218408">
                  <a:moveTo>
                    <a:pt x="52864" y="0"/>
                  </a:moveTo>
                  <a:lnTo>
                    <a:pt x="105727" y="114776"/>
                  </a:lnTo>
                  <a:lnTo>
                    <a:pt x="158401" y="0"/>
                  </a:lnTo>
                  <a:lnTo>
                    <a:pt x="211455" y="0"/>
                  </a:lnTo>
                  <a:lnTo>
                    <a:pt x="105346" y="218408"/>
                  </a:lnTo>
                  <a:lnTo>
                    <a:pt x="0" y="0"/>
                  </a:lnTo>
                  <a:lnTo>
                    <a:pt x="52864" y="0"/>
                  </a:lnTo>
                  <a:close/>
                </a:path>
              </a:pathLst>
            </a:custGeom>
            <a:solidFill>
              <a:schemeClr val="accent2"/>
            </a:solidFill>
            <a:ln w="0" cap="flat">
              <a:noFill/>
              <a:prstDash val="solid"/>
              <a:miter/>
            </a:ln>
          </p:spPr>
          <p:txBody>
            <a:bodyPr rtlCol="0" anchor="ctr"/>
            <a:lstStyle/>
            <a:p>
              <a:endParaRPr lang="es-ES"/>
            </a:p>
          </p:txBody>
        </p:sp>
        <p:sp>
          <p:nvSpPr>
            <p:cNvPr id="29" name="Forma libre: forma 28">
              <a:extLst>
                <a:ext uri="{FF2B5EF4-FFF2-40B4-BE49-F238E27FC236}">
                  <a16:creationId xmlns:a16="http://schemas.microsoft.com/office/drawing/2014/main" id="{081DC6C2-416D-27C1-8678-C9B4F22B149A}"/>
                </a:ext>
              </a:extLst>
            </p:cNvPr>
            <p:cNvSpPr/>
            <p:nvPr/>
          </p:nvSpPr>
          <p:spPr>
            <a:xfrm>
              <a:off x="7829194" y="6702596"/>
              <a:ext cx="370940" cy="405067"/>
            </a:xfrm>
            <a:custGeom>
              <a:avLst/>
              <a:gdLst>
                <a:gd name="connsiteX0" fmla="*/ 195834 w 197739"/>
                <a:gd name="connsiteY0" fmla="*/ 118967 h 215931"/>
                <a:gd name="connsiteX1" fmla="*/ 49340 w 197739"/>
                <a:gd name="connsiteY1" fmla="*/ 118967 h 215931"/>
                <a:gd name="connsiteX2" fmla="*/ 65723 w 197739"/>
                <a:gd name="connsiteY2" fmla="*/ 159068 h 215931"/>
                <a:gd name="connsiteX3" fmla="*/ 102870 w 197739"/>
                <a:gd name="connsiteY3" fmla="*/ 173736 h 215931"/>
                <a:gd name="connsiteX4" fmla="*/ 132017 w 197739"/>
                <a:gd name="connsiteY4" fmla="*/ 165354 h 215931"/>
                <a:gd name="connsiteX5" fmla="*/ 157829 w 197739"/>
                <a:gd name="connsiteY5" fmla="*/ 134303 h 215931"/>
                <a:gd name="connsiteX6" fmla="*/ 197739 w 197739"/>
                <a:gd name="connsiteY6" fmla="*/ 156591 h 215931"/>
                <a:gd name="connsiteX7" fmla="*/ 178213 w 197739"/>
                <a:gd name="connsiteY7" fmla="*/ 183642 h 215931"/>
                <a:gd name="connsiteX8" fmla="*/ 156210 w 197739"/>
                <a:gd name="connsiteY8" fmla="*/ 202121 h 215931"/>
                <a:gd name="connsiteX9" fmla="*/ 130778 w 197739"/>
                <a:gd name="connsiteY9" fmla="*/ 212598 h 215931"/>
                <a:gd name="connsiteX10" fmla="*/ 101155 w 197739"/>
                <a:gd name="connsiteY10" fmla="*/ 215932 h 215931"/>
                <a:gd name="connsiteX11" fmla="*/ 27718 w 197739"/>
                <a:gd name="connsiteY11" fmla="*/ 186595 h 215931"/>
                <a:gd name="connsiteX12" fmla="*/ 0 w 197739"/>
                <a:gd name="connsiteY12" fmla="*/ 108109 h 215931"/>
                <a:gd name="connsiteX13" fmla="*/ 26860 w 197739"/>
                <a:gd name="connsiteY13" fmla="*/ 29623 h 215931"/>
                <a:gd name="connsiteX14" fmla="*/ 98584 w 197739"/>
                <a:gd name="connsiteY14" fmla="*/ 0 h 215931"/>
                <a:gd name="connsiteX15" fmla="*/ 169926 w 197739"/>
                <a:gd name="connsiteY15" fmla="*/ 28765 h 215931"/>
                <a:gd name="connsiteX16" fmla="*/ 195929 w 197739"/>
                <a:gd name="connsiteY16" fmla="*/ 107918 h 215931"/>
                <a:gd name="connsiteX17" fmla="*/ 195739 w 197739"/>
                <a:gd name="connsiteY17" fmla="*/ 119063 h 215931"/>
                <a:gd name="connsiteX18" fmla="*/ 147352 w 197739"/>
                <a:gd name="connsiteY18" fmla="*/ 80296 h 215931"/>
                <a:gd name="connsiteX19" fmla="*/ 99727 w 197739"/>
                <a:gd name="connsiteY19" fmla="*/ 42482 h 215931"/>
                <a:gd name="connsiteX20" fmla="*/ 83534 w 197739"/>
                <a:gd name="connsiteY20" fmla="*/ 45244 h 215931"/>
                <a:gd name="connsiteX21" fmla="*/ 69723 w 197739"/>
                <a:gd name="connsiteY21" fmla="*/ 52769 h 215931"/>
                <a:gd name="connsiteX22" fmla="*/ 59246 w 197739"/>
                <a:gd name="connsiteY22" fmla="*/ 64484 h 215931"/>
                <a:gd name="connsiteX23" fmla="*/ 52578 w 197739"/>
                <a:gd name="connsiteY23" fmla="*/ 80201 h 215931"/>
                <a:gd name="connsiteX24" fmla="*/ 147447 w 197739"/>
                <a:gd name="connsiteY24" fmla="*/ 80201 h 21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39" h="215931">
                  <a:moveTo>
                    <a:pt x="195834" y="118967"/>
                  </a:moveTo>
                  <a:lnTo>
                    <a:pt x="49340" y="118967"/>
                  </a:lnTo>
                  <a:cubicBezTo>
                    <a:pt x="50578" y="135731"/>
                    <a:pt x="56102" y="149162"/>
                    <a:pt x="65723" y="159068"/>
                  </a:cubicBezTo>
                  <a:cubicBezTo>
                    <a:pt x="75343" y="168878"/>
                    <a:pt x="87725" y="173736"/>
                    <a:pt x="102870" y="173736"/>
                  </a:cubicBezTo>
                  <a:cubicBezTo>
                    <a:pt x="114586" y="173736"/>
                    <a:pt x="124301" y="170974"/>
                    <a:pt x="132017" y="165354"/>
                  </a:cubicBezTo>
                  <a:cubicBezTo>
                    <a:pt x="139541" y="159734"/>
                    <a:pt x="148209" y="149447"/>
                    <a:pt x="157829" y="134303"/>
                  </a:cubicBezTo>
                  <a:lnTo>
                    <a:pt x="197739" y="156591"/>
                  </a:lnTo>
                  <a:cubicBezTo>
                    <a:pt x="191548" y="167069"/>
                    <a:pt x="185071" y="176117"/>
                    <a:pt x="178213" y="183642"/>
                  </a:cubicBezTo>
                  <a:cubicBezTo>
                    <a:pt x="171355" y="191072"/>
                    <a:pt x="164021" y="197168"/>
                    <a:pt x="156210" y="202121"/>
                  </a:cubicBezTo>
                  <a:cubicBezTo>
                    <a:pt x="148400" y="206883"/>
                    <a:pt x="139922" y="210407"/>
                    <a:pt x="130778" y="212598"/>
                  </a:cubicBezTo>
                  <a:cubicBezTo>
                    <a:pt x="121729" y="214789"/>
                    <a:pt x="111823" y="215932"/>
                    <a:pt x="101155" y="215932"/>
                  </a:cubicBezTo>
                  <a:cubicBezTo>
                    <a:pt x="70675" y="215932"/>
                    <a:pt x="46196" y="206121"/>
                    <a:pt x="27718" y="186595"/>
                  </a:cubicBezTo>
                  <a:cubicBezTo>
                    <a:pt x="9239" y="166878"/>
                    <a:pt x="0" y="140684"/>
                    <a:pt x="0" y="108109"/>
                  </a:cubicBezTo>
                  <a:cubicBezTo>
                    <a:pt x="0" y="75533"/>
                    <a:pt x="8954" y="49625"/>
                    <a:pt x="26860" y="29623"/>
                  </a:cubicBezTo>
                  <a:cubicBezTo>
                    <a:pt x="44863" y="9906"/>
                    <a:pt x="68866" y="0"/>
                    <a:pt x="98584" y="0"/>
                  </a:cubicBezTo>
                  <a:cubicBezTo>
                    <a:pt x="128302" y="0"/>
                    <a:pt x="152400" y="9620"/>
                    <a:pt x="169926" y="28765"/>
                  </a:cubicBezTo>
                  <a:cubicBezTo>
                    <a:pt x="187261" y="47815"/>
                    <a:pt x="195929" y="74200"/>
                    <a:pt x="195929" y="107918"/>
                  </a:cubicBezTo>
                  <a:lnTo>
                    <a:pt x="195739" y="119063"/>
                  </a:lnTo>
                  <a:close/>
                  <a:moveTo>
                    <a:pt x="147352" y="80296"/>
                  </a:moveTo>
                  <a:cubicBezTo>
                    <a:pt x="140779" y="55150"/>
                    <a:pt x="124873" y="42482"/>
                    <a:pt x="99727" y="42482"/>
                  </a:cubicBezTo>
                  <a:cubicBezTo>
                    <a:pt x="94012" y="42482"/>
                    <a:pt x="88582" y="43434"/>
                    <a:pt x="83534" y="45244"/>
                  </a:cubicBezTo>
                  <a:cubicBezTo>
                    <a:pt x="78486" y="46958"/>
                    <a:pt x="73914" y="49435"/>
                    <a:pt x="69723" y="52769"/>
                  </a:cubicBezTo>
                  <a:cubicBezTo>
                    <a:pt x="65627" y="56007"/>
                    <a:pt x="62198" y="59912"/>
                    <a:pt x="59246" y="64484"/>
                  </a:cubicBezTo>
                  <a:cubicBezTo>
                    <a:pt x="56293" y="69056"/>
                    <a:pt x="54102" y="74390"/>
                    <a:pt x="52578" y="80201"/>
                  </a:cubicBezTo>
                  <a:lnTo>
                    <a:pt x="147447" y="80201"/>
                  </a:lnTo>
                  <a:close/>
                </a:path>
              </a:pathLst>
            </a:custGeom>
            <a:solidFill>
              <a:schemeClr val="accent3"/>
            </a:solidFill>
            <a:ln w="0" cap="flat">
              <a:noFill/>
              <a:prstDash val="solid"/>
              <a:miter/>
            </a:ln>
          </p:spPr>
          <p:txBody>
            <a:bodyPr rtlCol="0" anchor="ctr"/>
            <a:lstStyle/>
            <a:p>
              <a:endParaRPr lang="es-ES" dirty="0"/>
            </a:p>
          </p:txBody>
        </p:sp>
      </p:grpSp>
      <p:pic>
        <p:nvPicPr>
          <p:cNvPr id="2" name="Gráfico 1">
            <a:extLst>
              <a:ext uri="{FF2B5EF4-FFF2-40B4-BE49-F238E27FC236}">
                <a16:creationId xmlns:a16="http://schemas.microsoft.com/office/drawing/2014/main" id="{7F489465-541E-97F9-91D2-3157ADDB1A35}"/>
              </a:ext>
            </a:extLst>
          </p:cNvPr>
          <p:cNvPicPr>
            <a:picLocks noChangeAspect="1"/>
          </p:cNvPicPr>
          <p:nvPr userDrawn="1"/>
        </p:nvPicPr>
        <p:blipFill>
          <a:blip cstate="print">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1532938" y="268088"/>
            <a:ext cx="295774" cy="295774"/>
          </a:xfrm>
          <a:prstGeom prst="rect">
            <a:avLst/>
          </a:prstGeom>
        </p:spPr>
      </p:pic>
    </p:spTree>
    <p:extLst>
      <p:ext uri="{BB962C8B-B14F-4D97-AF65-F5344CB8AC3E}">
        <p14:creationId xmlns:p14="http://schemas.microsoft.com/office/powerpoint/2010/main" val="14502354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BLOQUE 3">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08932CBA-868A-73E8-84B0-C87264549115}"/>
              </a:ext>
            </a:extLst>
          </p:cNvPr>
          <p:cNvSpPr/>
          <p:nvPr userDrawn="1"/>
        </p:nvSpPr>
        <p:spPr>
          <a:xfrm>
            <a:off x="-137877" y="0"/>
            <a:ext cx="12329877" cy="6858000"/>
          </a:xfrm>
          <a:prstGeom prst="rect">
            <a:avLst/>
          </a:prstGeom>
          <a:solidFill>
            <a:srgbClr val="101F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1" name="Forma libre: forma 30">
            <a:extLst>
              <a:ext uri="{FF2B5EF4-FFF2-40B4-BE49-F238E27FC236}">
                <a16:creationId xmlns:a16="http://schemas.microsoft.com/office/drawing/2014/main" id="{F29951C3-DDCE-04F7-DC76-462C5951E859}"/>
              </a:ext>
            </a:extLst>
          </p:cNvPr>
          <p:cNvSpPr/>
          <p:nvPr userDrawn="1"/>
        </p:nvSpPr>
        <p:spPr>
          <a:xfrm rot="20700000">
            <a:off x="7205357" y="6520569"/>
            <a:ext cx="5307954" cy="1978980"/>
          </a:xfrm>
          <a:custGeom>
            <a:avLst/>
            <a:gdLst>
              <a:gd name="connsiteX0" fmla="*/ 594699 w 5307954"/>
              <a:gd name="connsiteY0" fmla="*/ 1238343 h 1978980"/>
              <a:gd name="connsiteX1" fmla="*/ 417528 w 5307954"/>
              <a:gd name="connsiteY1" fmla="*/ 1899552 h 1978980"/>
              <a:gd name="connsiteX2" fmla="*/ 393721 w 5307954"/>
              <a:gd name="connsiteY2" fmla="*/ 1917349 h 1978980"/>
              <a:gd name="connsiteX3" fmla="*/ 316520 w 5307954"/>
              <a:gd name="connsiteY3" fmla="*/ 1978980 h 1978980"/>
              <a:gd name="connsiteX4" fmla="*/ 0 w 5307954"/>
              <a:gd name="connsiteY4" fmla="*/ 1246124 h 1978980"/>
              <a:gd name="connsiteX5" fmla="*/ 126925 w 5307954"/>
              <a:gd name="connsiteY5" fmla="*/ 1245382 h 1978980"/>
              <a:gd name="connsiteX6" fmla="*/ 575933 w 5307954"/>
              <a:gd name="connsiteY6" fmla="*/ 1239601 h 1978980"/>
              <a:gd name="connsiteX7" fmla="*/ 5307954 w 5307954"/>
              <a:gd name="connsiteY7" fmla="*/ 97440 h 1978980"/>
              <a:gd name="connsiteX8" fmla="*/ 5075924 w 5307954"/>
              <a:gd name="connsiteY8" fmla="*/ 963387 h 1978980"/>
              <a:gd name="connsiteX9" fmla="*/ 2998542 w 5307954"/>
              <a:gd name="connsiteY9" fmla="*/ 406754 h 1978980"/>
              <a:gd name="connsiteX10" fmla="*/ 3131013 w 5307954"/>
              <a:gd name="connsiteY10" fmla="*/ 344724 h 1978980"/>
              <a:gd name="connsiteX11" fmla="*/ 4882838 w 5307954"/>
              <a:gd name="connsiteY11" fmla="*/ 18278 h 1978980"/>
              <a:gd name="connsiteX12" fmla="*/ 5155855 w 5307954"/>
              <a:gd name="connsiteY12" fmla="*/ 61460 h 197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07954" h="1978980">
                <a:moveTo>
                  <a:pt x="594699" y="1238343"/>
                </a:moveTo>
                <a:lnTo>
                  <a:pt x="417528" y="1899552"/>
                </a:lnTo>
                <a:lnTo>
                  <a:pt x="393721" y="1917349"/>
                </a:lnTo>
                <a:cubicBezTo>
                  <a:pt x="343434" y="1955839"/>
                  <a:pt x="316520" y="1978980"/>
                  <a:pt x="316520" y="1978980"/>
                </a:cubicBezTo>
                <a:lnTo>
                  <a:pt x="0" y="1246124"/>
                </a:lnTo>
                <a:lnTo>
                  <a:pt x="126925" y="1245382"/>
                </a:lnTo>
                <a:cubicBezTo>
                  <a:pt x="311383" y="1242242"/>
                  <a:pt x="445405" y="1245089"/>
                  <a:pt x="575933" y="1239601"/>
                </a:cubicBezTo>
                <a:close/>
                <a:moveTo>
                  <a:pt x="5307954" y="97440"/>
                </a:moveTo>
                <a:lnTo>
                  <a:pt x="5075924" y="963387"/>
                </a:lnTo>
                <a:lnTo>
                  <a:pt x="2998542" y="406754"/>
                </a:lnTo>
                <a:lnTo>
                  <a:pt x="3131013" y="344724"/>
                </a:lnTo>
                <a:cubicBezTo>
                  <a:pt x="3658898" y="110059"/>
                  <a:pt x="4193048" y="-57068"/>
                  <a:pt x="4882838" y="18278"/>
                </a:cubicBezTo>
                <a:cubicBezTo>
                  <a:pt x="4969063" y="27697"/>
                  <a:pt x="5060328" y="42291"/>
                  <a:pt x="5155855" y="61460"/>
                </a:cubicBezTo>
                <a:close/>
              </a:path>
            </a:pathLst>
          </a:custGeom>
          <a:gradFill flip="none" rotWithShape="1">
            <a:gsLst>
              <a:gs pos="96000">
                <a:srgbClr val="101F48"/>
              </a:gs>
              <a:gs pos="55000">
                <a:srgbClr val="70C8CA">
                  <a:alpha val="23000"/>
                </a:srgbClr>
              </a:gs>
              <a:gs pos="1000">
                <a:schemeClr val="accent3">
                  <a:lumMod val="20000"/>
                  <a:lumOff val="80000"/>
                  <a:alpha val="0"/>
                </a:schemeClr>
              </a:gs>
            </a:gsLst>
            <a:lin ang="0" scaled="1"/>
            <a:tileRect/>
          </a:gradFill>
          <a:ln w="0" cap="flat">
            <a:noFill/>
            <a:prstDash val="solid"/>
            <a:miter/>
          </a:ln>
        </p:spPr>
        <p:txBody>
          <a:bodyPr wrap="square" rtlCol="0" anchor="ctr">
            <a:noAutofit/>
          </a:bodyPr>
          <a:lstStyle/>
          <a:p>
            <a:endParaRPr lang="es-ES"/>
          </a:p>
        </p:txBody>
      </p:sp>
      <p:grpSp>
        <p:nvGrpSpPr>
          <p:cNvPr id="23" name="Grupo 22">
            <a:extLst>
              <a:ext uri="{FF2B5EF4-FFF2-40B4-BE49-F238E27FC236}">
                <a16:creationId xmlns:a16="http://schemas.microsoft.com/office/drawing/2014/main" id="{35EBB3C8-C5BF-44E7-AF5F-68F28F734E29}"/>
              </a:ext>
            </a:extLst>
          </p:cNvPr>
          <p:cNvGrpSpPr/>
          <p:nvPr userDrawn="1"/>
        </p:nvGrpSpPr>
        <p:grpSpPr>
          <a:xfrm>
            <a:off x="11219524" y="6216365"/>
            <a:ext cx="578776" cy="245359"/>
            <a:chOff x="6603804" y="6433081"/>
            <a:chExt cx="1596330" cy="676727"/>
          </a:xfrm>
        </p:grpSpPr>
        <p:sp>
          <p:nvSpPr>
            <p:cNvPr id="24" name="Forma libre: forma 23">
              <a:extLst>
                <a:ext uri="{FF2B5EF4-FFF2-40B4-BE49-F238E27FC236}">
                  <a16:creationId xmlns:a16="http://schemas.microsoft.com/office/drawing/2014/main" id="{B0054F7B-1C29-918F-1009-55DFD4DD7C87}"/>
                </a:ext>
              </a:extLst>
            </p:cNvPr>
            <p:cNvSpPr/>
            <p:nvPr/>
          </p:nvSpPr>
          <p:spPr>
            <a:xfrm>
              <a:off x="6603804" y="6434041"/>
              <a:ext cx="389701" cy="675767"/>
            </a:xfrm>
            <a:custGeom>
              <a:avLst/>
              <a:gdLst>
                <a:gd name="connsiteX0" fmla="*/ 160306 w 207740"/>
                <a:gd name="connsiteY0" fmla="*/ 0 h 360235"/>
                <a:gd name="connsiteX1" fmla="*/ 207740 w 207740"/>
                <a:gd name="connsiteY1" fmla="*/ 0 h 360235"/>
                <a:gd name="connsiteX2" fmla="*/ 207740 w 207740"/>
                <a:gd name="connsiteY2" fmla="*/ 354425 h 360235"/>
                <a:gd name="connsiteX3" fmla="*/ 160306 w 207740"/>
                <a:gd name="connsiteY3" fmla="*/ 354425 h 360235"/>
                <a:gd name="connsiteX4" fmla="*/ 160306 w 207740"/>
                <a:gd name="connsiteY4" fmla="*/ 332994 h 360235"/>
                <a:gd name="connsiteX5" fmla="*/ 97155 w 207740"/>
                <a:gd name="connsiteY5" fmla="*/ 360236 h 360235"/>
                <a:gd name="connsiteX6" fmla="*/ 27527 w 207740"/>
                <a:gd name="connsiteY6" fmla="*/ 329565 h 360235"/>
                <a:gd name="connsiteX7" fmla="*/ 0 w 207740"/>
                <a:gd name="connsiteY7" fmla="*/ 251555 h 360235"/>
                <a:gd name="connsiteX8" fmla="*/ 27527 w 207740"/>
                <a:gd name="connsiteY8" fmla="*/ 175165 h 360235"/>
                <a:gd name="connsiteX9" fmla="*/ 96107 w 207740"/>
                <a:gd name="connsiteY9" fmla="*/ 144304 h 360235"/>
                <a:gd name="connsiteX10" fmla="*/ 160306 w 207740"/>
                <a:gd name="connsiteY10" fmla="*/ 173641 h 360235"/>
                <a:gd name="connsiteX11" fmla="*/ 160306 w 207740"/>
                <a:gd name="connsiteY11" fmla="*/ 0 h 360235"/>
                <a:gd name="connsiteX12" fmla="*/ 48197 w 207740"/>
                <a:gd name="connsiteY12" fmla="*/ 251555 h 360235"/>
                <a:gd name="connsiteX13" fmla="*/ 63913 w 207740"/>
                <a:gd name="connsiteY13" fmla="*/ 299371 h 360235"/>
                <a:gd name="connsiteX14" fmla="*/ 104585 w 207740"/>
                <a:gd name="connsiteY14" fmla="*/ 318040 h 360235"/>
                <a:gd name="connsiteX15" fmla="*/ 146971 w 207740"/>
                <a:gd name="connsiteY15" fmla="*/ 300038 h 360235"/>
                <a:gd name="connsiteX16" fmla="*/ 163163 w 207740"/>
                <a:gd name="connsiteY16" fmla="*/ 252603 h 360235"/>
                <a:gd name="connsiteX17" fmla="*/ 146971 w 207740"/>
                <a:gd name="connsiteY17" fmla="*/ 205169 h 360235"/>
                <a:gd name="connsiteX18" fmla="*/ 104966 w 207740"/>
                <a:gd name="connsiteY18" fmla="*/ 186881 h 360235"/>
                <a:gd name="connsiteX19" fmla="*/ 64294 w 207740"/>
                <a:gd name="connsiteY19" fmla="*/ 205359 h 360235"/>
                <a:gd name="connsiteX20" fmla="*/ 48101 w 207740"/>
                <a:gd name="connsiteY20" fmla="*/ 251555 h 36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7740" h="360235">
                  <a:moveTo>
                    <a:pt x="160306" y="0"/>
                  </a:moveTo>
                  <a:lnTo>
                    <a:pt x="207740" y="0"/>
                  </a:lnTo>
                  <a:lnTo>
                    <a:pt x="207740" y="354425"/>
                  </a:lnTo>
                  <a:lnTo>
                    <a:pt x="160306" y="354425"/>
                  </a:lnTo>
                  <a:lnTo>
                    <a:pt x="160306" y="332994"/>
                  </a:lnTo>
                  <a:cubicBezTo>
                    <a:pt x="141732" y="351187"/>
                    <a:pt x="120682" y="360236"/>
                    <a:pt x="97155" y="360236"/>
                  </a:cubicBezTo>
                  <a:cubicBezTo>
                    <a:pt x="69152" y="360236"/>
                    <a:pt x="45911" y="350044"/>
                    <a:pt x="27527" y="329565"/>
                  </a:cubicBezTo>
                  <a:cubicBezTo>
                    <a:pt x="9239" y="308705"/>
                    <a:pt x="0" y="282702"/>
                    <a:pt x="0" y="251555"/>
                  </a:cubicBezTo>
                  <a:cubicBezTo>
                    <a:pt x="0" y="220409"/>
                    <a:pt x="9144" y="195644"/>
                    <a:pt x="27527" y="175165"/>
                  </a:cubicBezTo>
                  <a:cubicBezTo>
                    <a:pt x="45720" y="154591"/>
                    <a:pt x="68580" y="144304"/>
                    <a:pt x="96107" y="144304"/>
                  </a:cubicBezTo>
                  <a:cubicBezTo>
                    <a:pt x="120015" y="144304"/>
                    <a:pt x="141446" y="154115"/>
                    <a:pt x="160306" y="173641"/>
                  </a:cubicBezTo>
                  <a:lnTo>
                    <a:pt x="160306" y="0"/>
                  </a:lnTo>
                  <a:close/>
                  <a:moveTo>
                    <a:pt x="48197" y="251555"/>
                  </a:moveTo>
                  <a:cubicBezTo>
                    <a:pt x="48197" y="271177"/>
                    <a:pt x="53435" y="287084"/>
                    <a:pt x="63913" y="299371"/>
                  </a:cubicBezTo>
                  <a:cubicBezTo>
                    <a:pt x="74676" y="311849"/>
                    <a:pt x="88202" y="318040"/>
                    <a:pt x="104585" y="318040"/>
                  </a:cubicBezTo>
                  <a:cubicBezTo>
                    <a:pt x="122111" y="318040"/>
                    <a:pt x="136208" y="312039"/>
                    <a:pt x="146971" y="300038"/>
                  </a:cubicBezTo>
                  <a:cubicBezTo>
                    <a:pt x="157734" y="287560"/>
                    <a:pt x="163163" y="271748"/>
                    <a:pt x="163163" y="252603"/>
                  </a:cubicBezTo>
                  <a:cubicBezTo>
                    <a:pt x="163163" y="233458"/>
                    <a:pt x="157734" y="217646"/>
                    <a:pt x="146971" y="205169"/>
                  </a:cubicBezTo>
                  <a:cubicBezTo>
                    <a:pt x="136208" y="192977"/>
                    <a:pt x="122206" y="186881"/>
                    <a:pt x="104966" y="186881"/>
                  </a:cubicBezTo>
                  <a:cubicBezTo>
                    <a:pt x="88773" y="186881"/>
                    <a:pt x="75152" y="193072"/>
                    <a:pt x="64294" y="205359"/>
                  </a:cubicBezTo>
                  <a:cubicBezTo>
                    <a:pt x="53531" y="217837"/>
                    <a:pt x="48101" y="233172"/>
                    <a:pt x="48101" y="251555"/>
                  </a:cubicBezTo>
                  <a:close/>
                </a:path>
              </a:pathLst>
            </a:custGeom>
            <a:solidFill>
              <a:schemeClr val="tx2"/>
            </a:solidFill>
            <a:ln w="0" cap="flat">
              <a:noFill/>
              <a:prstDash val="solid"/>
              <a:miter/>
            </a:ln>
          </p:spPr>
          <p:txBody>
            <a:bodyPr rtlCol="0" anchor="ctr"/>
            <a:lstStyle/>
            <a:p>
              <a:endParaRPr lang="es-ES"/>
            </a:p>
          </p:txBody>
        </p:sp>
        <p:sp>
          <p:nvSpPr>
            <p:cNvPr id="25" name="Forma libre: forma 24">
              <a:extLst>
                <a:ext uri="{FF2B5EF4-FFF2-40B4-BE49-F238E27FC236}">
                  <a16:creationId xmlns:a16="http://schemas.microsoft.com/office/drawing/2014/main" id="{BC5D7849-9336-8831-01D4-1E34EA98EDDD}"/>
                </a:ext>
              </a:extLst>
            </p:cNvPr>
            <p:cNvSpPr/>
            <p:nvPr/>
          </p:nvSpPr>
          <p:spPr>
            <a:xfrm>
              <a:off x="7027793" y="6498787"/>
              <a:ext cx="195674" cy="599409"/>
            </a:xfrm>
            <a:custGeom>
              <a:avLst/>
              <a:gdLst>
                <a:gd name="connsiteX0" fmla="*/ 68781 w 104309"/>
                <a:gd name="connsiteY0" fmla="*/ 110075 h 319530"/>
                <a:gd name="connsiteX1" fmla="*/ 104310 w 104309"/>
                <a:gd name="connsiteY1" fmla="*/ 311339 h 319530"/>
                <a:gd name="connsiteX2" fmla="*/ 57828 w 104309"/>
                <a:gd name="connsiteY2" fmla="*/ 319530 h 319530"/>
                <a:gd name="connsiteX3" fmla="*/ 22299 w 104309"/>
                <a:gd name="connsiteY3" fmla="*/ 118267 h 319530"/>
                <a:gd name="connsiteX4" fmla="*/ 68781 w 104309"/>
                <a:gd name="connsiteY4" fmla="*/ 110075 h 319530"/>
                <a:gd name="connsiteX5" fmla="*/ 487 w 104309"/>
                <a:gd name="connsiteY5" fmla="*/ 35876 h 319530"/>
                <a:gd name="connsiteX6" fmla="*/ 5631 w 104309"/>
                <a:gd name="connsiteY6" fmla="*/ 13206 h 319530"/>
                <a:gd name="connsiteX7" fmla="*/ 25347 w 104309"/>
                <a:gd name="connsiteY7" fmla="*/ 538 h 319530"/>
                <a:gd name="connsiteX8" fmla="*/ 48398 w 104309"/>
                <a:gd name="connsiteY8" fmla="*/ 5681 h 319530"/>
                <a:gd name="connsiteX9" fmla="*/ 61066 w 104309"/>
                <a:gd name="connsiteY9" fmla="*/ 25398 h 319530"/>
                <a:gd name="connsiteX10" fmla="*/ 55923 w 104309"/>
                <a:gd name="connsiteY10" fmla="*/ 48449 h 319530"/>
                <a:gd name="connsiteX11" fmla="*/ 36206 w 104309"/>
                <a:gd name="connsiteY11" fmla="*/ 61117 h 319530"/>
                <a:gd name="connsiteX12" fmla="*/ 13155 w 104309"/>
                <a:gd name="connsiteY12" fmla="*/ 56069 h 319530"/>
                <a:gd name="connsiteX13" fmla="*/ 487 w 104309"/>
                <a:gd name="connsiteY13" fmla="*/ 35971 h 319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4309" h="319530">
                  <a:moveTo>
                    <a:pt x="68781" y="110075"/>
                  </a:moveTo>
                  <a:lnTo>
                    <a:pt x="104310" y="311339"/>
                  </a:lnTo>
                  <a:lnTo>
                    <a:pt x="57828" y="319530"/>
                  </a:lnTo>
                  <a:lnTo>
                    <a:pt x="22299" y="118267"/>
                  </a:lnTo>
                  <a:lnTo>
                    <a:pt x="68781" y="110075"/>
                  </a:lnTo>
                  <a:close/>
                  <a:moveTo>
                    <a:pt x="487" y="35876"/>
                  </a:moveTo>
                  <a:cubicBezTo>
                    <a:pt x="-942" y="27779"/>
                    <a:pt x="773" y="20159"/>
                    <a:pt x="5631" y="13206"/>
                  </a:cubicBezTo>
                  <a:cubicBezTo>
                    <a:pt x="10488" y="6253"/>
                    <a:pt x="17061" y="2062"/>
                    <a:pt x="25347" y="538"/>
                  </a:cubicBezTo>
                  <a:cubicBezTo>
                    <a:pt x="33729" y="-986"/>
                    <a:pt x="41445" y="728"/>
                    <a:pt x="48398" y="5681"/>
                  </a:cubicBezTo>
                  <a:cubicBezTo>
                    <a:pt x="55351" y="10444"/>
                    <a:pt x="59542" y="17016"/>
                    <a:pt x="61066" y="25398"/>
                  </a:cubicBezTo>
                  <a:cubicBezTo>
                    <a:pt x="62590" y="33780"/>
                    <a:pt x="60876" y="41495"/>
                    <a:pt x="55923" y="48449"/>
                  </a:cubicBezTo>
                  <a:cubicBezTo>
                    <a:pt x="51160" y="55402"/>
                    <a:pt x="44588" y="59593"/>
                    <a:pt x="36206" y="61117"/>
                  </a:cubicBezTo>
                  <a:cubicBezTo>
                    <a:pt x="27824" y="62641"/>
                    <a:pt x="20109" y="60926"/>
                    <a:pt x="13155" y="56069"/>
                  </a:cubicBezTo>
                  <a:cubicBezTo>
                    <a:pt x="6202" y="51211"/>
                    <a:pt x="1916" y="44448"/>
                    <a:pt x="487" y="35971"/>
                  </a:cubicBezTo>
                  <a:close/>
                </a:path>
              </a:pathLst>
            </a:custGeom>
            <a:solidFill>
              <a:schemeClr val="accent1"/>
            </a:solidFill>
            <a:ln w="0" cap="flat">
              <a:noFill/>
              <a:prstDash val="solid"/>
              <a:miter/>
            </a:ln>
          </p:spPr>
          <p:txBody>
            <a:bodyPr rtlCol="0" anchor="ctr"/>
            <a:lstStyle/>
            <a:p>
              <a:endParaRPr lang="es-ES"/>
            </a:p>
          </p:txBody>
        </p:sp>
        <p:sp>
          <p:nvSpPr>
            <p:cNvPr id="27" name="Forma libre: forma 26">
              <a:extLst>
                <a:ext uri="{FF2B5EF4-FFF2-40B4-BE49-F238E27FC236}">
                  <a16:creationId xmlns:a16="http://schemas.microsoft.com/office/drawing/2014/main" id="{C3EE44E6-DE3E-1CE9-F453-FA5242990AA2}"/>
                </a:ext>
              </a:extLst>
            </p:cNvPr>
            <p:cNvSpPr/>
            <p:nvPr/>
          </p:nvSpPr>
          <p:spPr>
            <a:xfrm rot="20520000">
              <a:off x="7253054" y="6433081"/>
              <a:ext cx="88625" cy="664868"/>
            </a:xfrm>
            <a:custGeom>
              <a:avLst/>
              <a:gdLst>
                <a:gd name="connsiteX0" fmla="*/ 0 w 47244"/>
                <a:gd name="connsiteY0" fmla="*/ 0 h 354425"/>
                <a:gd name="connsiteX1" fmla="*/ 47244 w 47244"/>
                <a:gd name="connsiteY1" fmla="*/ 0 h 354425"/>
                <a:gd name="connsiteX2" fmla="*/ 47244 w 47244"/>
                <a:gd name="connsiteY2" fmla="*/ 354425 h 354425"/>
                <a:gd name="connsiteX3" fmla="*/ 0 w 47244"/>
                <a:gd name="connsiteY3" fmla="*/ 354425 h 354425"/>
              </a:gdLst>
              <a:ahLst/>
              <a:cxnLst>
                <a:cxn ang="0">
                  <a:pos x="connsiteX0" y="connsiteY0"/>
                </a:cxn>
                <a:cxn ang="0">
                  <a:pos x="connsiteX1" y="connsiteY1"/>
                </a:cxn>
                <a:cxn ang="0">
                  <a:pos x="connsiteX2" y="connsiteY2"/>
                </a:cxn>
                <a:cxn ang="0">
                  <a:pos x="connsiteX3" y="connsiteY3"/>
                </a:cxn>
              </a:cxnLst>
              <a:rect l="l" t="t" r="r" b="b"/>
              <a:pathLst>
                <a:path w="47244" h="354425">
                  <a:moveTo>
                    <a:pt x="0" y="0"/>
                  </a:moveTo>
                  <a:lnTo>
                    <a:pt x="47244" y="0"/>
                  </a:lnTo>
                  <a:lnTo>
                    <a:pt x="47244" y="354425"/>
                  </a:lnTo>
                  <a:lnTo>
                    <a:pt x="0" y="354425"/>
                  </a:lnTo>
                  <a:close/>
                </a:path>
              </a:pathLst>
            </a:custGeom>
            <a:solidFill>
              <a:schemeClr val="accent5"/>
            </a:solidFill>
            <a:ln w="0" cap="flat">
              <a:noFill/>
              <a:prstDash val="solid"/>
              <a:miter/>
            </a:ln>
          </p:spPr>
          <p:txBody>
            <a:bodyPr rtlCol="0" anchor="ctr"/>
            <a:lstStyle/>
            <a:p>
              <a:endParaRPr lang="es-ES"/>
            </a:p>
          </p:txBody>
        </p:sp>
        <p:sp>
          <p:nvSpPr>
            <p:cNvPr id="28" name="Forma libre: forma 27">
              <a:extLst>
                <a:ext uri="{FF2B5EF4-FFF2-40B4-BE49-F238E27FC236}">
                  <a16:creationId xmlns:a16="http://schemas.microsoft.com/office/drawing/2014/main" id="{F6E5B3AC-99C1-C311-C4E5-F6CCAFCD69F3}"/>
                </a:ext>
              </a:extLst>
            </p:cNvPr>
            <p:cNvSpPr/>
            <p:nvPr/>
          </p:nvSpPr>
          <p:spPr>
            <a:xfrm>
              <a:off x="7429128" y="6697593"/>
              <a:ext cx="396668" cy="409713"/>
            </a:xfrm>
            <a:custGeom>
              <a:avLst/>
              <a:gdLst>
                <a:gd name="connsiteX0" fmla="*/ 52864 w 211454"/>
                <a:gd name="connsiteY0" fmla="*/ 0 h 218408"/>
                <a:gd name="connsiteX1" fmla="*/ 105727 w 211454"/>
                <a:gd name="connsiteY1" fmla="*/ 114776 h 218408"/>
                <a:gd name="connsiteX2" fmla="*/ 158401 w 211454"/>
                <a:gd name="connsiteY2" fmla="*/ 0 h 218408"/>
                <a:gd name="connsiteX3" fmla="*/ 211455 w 211454"/>
                <a:gd name="connsiteY3" fmla="*/ 0 h 218408"/>
                <a:gd name="connsiteX4" fmla="*/ 105346 w 211454"/>
                <a:gd name="connsiteY4" fmla="*/ 218408 h 218408"/>
                <a:gd name="connsiteX5" fmla="*/ 0 w 211454"/>
                <a:gd name="connsiteY5" fmla="*/ 0 h 218408"/>
                <a:gd name="connsiteX6" fmla="*/ 52864 w 211454"/>
                <a:gd name="connsiteY6" fmla="*/ 0 h 218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454" h="218408">
                  <a:moveTo>
                    <a:pt x="52864" y="0"/>
                  </a:moveTo>
                  <a:lnTo>
                    <a:pt x="105727" y="114776"/>
                  </a:lnTo>
                  <a:lnTo>
                    <a:pt x="158401" y="0"/>
                  </a:lnTo>
                  <a:lnTo>
                    <a:pt x="211455" y="0"/>
                  </a:lnTo>
                  <a:lnTo>
                    <a:pt x="105346" y="218408"/>
                  </a:lnTo>
                  <a:lnTo>
                    <a:pt x="0" y="0"/>
                  </a:lnTo>
                  <a:lnTo>
                    <a:pt x="52864" y="0"/>
                  </a:lnTo>
                  <a:close/>
                </a:path>
              </a:pathLst>
            </a:custGeom>
            <a:solidFill>
              <a:schemeClr val="accent2"/>
            </a:solidFill>
            <a:ln w="0" cap="flat">
              <a:noFill/>
              <a:prstDash val="solid"/>
              <a:miter/>
            </a:ln>
          </p:spPr>
          <p:txBody>
            <a:bodyPr rtlCol="0" anchor="ctr"/>
            <a:lstStyle/>
            <a:p>
              <a:endParaRPr lang="es-ES"/>
            </a:p>
          </p:txBody>
        </p:sp>
        <p:sp>
          <p:nvSpPr>
            <p:cNvPr id="29" name="Forma libre: forma 28">
              <a:extLst>
                <a:ext uri="{FF2B5EF4-FFF2-40B4-BE49-F238E27FC236}">
                  <a16:creationId xmlns:a16="http://schemas.microsoft.com/office/drawing/2014/main" id="{081DC6C2-416D-27C1-8678-C9B4F22B149A}"/>
                </a:ext>
              </a:extLst>
            </p:cNvPr>
            <p:cNvSpPr/>
            <p:nvPr/>
          </p:nvSpPr>
          <p:spPr>
            <a:xfrm>
              <a:off x="7829194" y="6702596"/>
              <a:ext cx="370940" cy="405067"/>
            </a:xfrm>
            <a:custGeom>
              <a:avLst/>
              <a:gdLst>
                <a:gd name="connsiteX0" fmla="*/ 195834 w 197739"/>
                <a:gd name="connsiteY0" fmla="*/ 118967 h 215931"/>
                <a:gd name="connsiteX1" fmla="*/ 49340 w 197739"/>
                <a:gd name="connsiteY1" fmla="*/ 118967 h 215931"/>
                <a:gd name="connsiteX2" fmla="*/ 65723 w 197739"/>
                <a:gd name="connsiteY2" fmla="*/ 159068 h 215931"/>
                <a:gd name="connsiteX3" fmla="*/ 102870 w 197739"/>
                <a:gd name="connsiteY3" fmla="*/ 173736 h 215931"/>
                <a:gd name="connsiteX4" fmla="*/ 132017 w 197739"/>
                <a:gd name="connsiteY4" fmla="*/ 165354 h 215931"/>
                <a:gd name="connsiteX5" fmla="*/ 157829 w 197739"/>
                <a:gd name="connsiteY5" fmla="*/ 134303 h 215931"/>
                <a:gd name="connsiteX6" fmla="*/ 197739 w 197739"/>
                <a:gd name="connsiteY6" fmla="*/ 156591 h 215931"/>
                <a:gd name="connsiteX7" fmla="*/ 178213 w 197739"/>
                <a:gd name="connsiteY7" fmla="*/ 183642 h 215931"/>
                <a:gd name="connsiteX8" fmla="*/ 156210 w 197739"/>
                <a:gd name="connsiteY8" fmla="*/ 202121 h 215931"/>
                <a:gd name="connsiteX9" fmla="*/ 130778 w 197739"/>
                <a:gd name="connsiteY9" fmla="*/ 212598 h 215931"/>
                <a:gd name="connsiteX10" fmla="*/ 101155 w 197739"/>
                <a:gd name="connsiteY10" fmla="*/ 215932 h 215931"/>
                <a:gd name="connsiteX11" fmla="*/ 27718 w 197739"/>
                <a:gd name="connsiteY11" fmla="*/ 186595 h 215931"/>
                <a:gd name="connsiteX12" fmla="*/ 0 w 197739"/>
                <a:gd name="connsiteY12" fmla="*/ 108109 h 215931"/>
                <a:gd name="connsiteX13" fmla="*/ 26860 w 197739"/>
                <a:gd name="connsiteY13" fmla="*/ 29623 h 215931"/>
                <a:gd name="connsiteX14" fmla="*/ 98584 w 197739"/>
                <a:gd name="connsiteY14" fmla="*/ 0 h 215931"/>
                <a:gd name="connsiteX15" fmla="*/ 169926 w 197739"/>
                <a:gd name="connsiteY15" fmla="*/ 28765 h 215931"/>
                <a:gd name="connsiteX16" fmla="*/ 195929 w 197739"/>
                <a:gd name="connsiteY16" fmla="*/ 107918 h 215931"/>
                <a:gd name="connsiteX17" fmla="*/ 195739 w 197739"/>
                <a:gd name="connsiteY17" fmla="*/ 119063 h 215931"/>
                <a:gd name="connsiteX18" fmla="*/ 147352 w 197739"/>
                <a:gd name="connsiteY18" fmla="*/ 80296 h 215931"/>
                <a:gd name="connsiteX19" fmla="*/ 99727 w 197739"/>
                <a:gd name="connsiteY19" fmla="*/ 42482 h 215931"/>
                <a:gd name="connsiteX20" fmla="*/ 83534 w 197739"/>
                <a:gd name="connsiteY20" fmla="*/ 45244 h 215931"/>
                <a:gd name="connsiteX21" fmla="*/ 69723 w 197739"/>
                <a:gd name="connsiteY21" fmla="*/ 52769 h 215931"/>
                <a:gd name="connsiteX22" fmla="*/ 59246 w 197739"/>
                <a:gd name="connsiteY22" fmla="*/ 64484 h 215931"/>
                <a:gd name="connsiteX23" fmla="*/ 52578 w 197739"/>
                <a:gd name="connsiteY23" fmla="*/ 80201 h 215931"/>
                <a:gd name="connsiteX24" fmla="*/ 147447 w 197739"/>
                <a:gd name="connsiteY24" fmla="*/ 80201 h 21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39" h="215931">
                  <a:moveTo>
                    <a:pt x="195834" y="118967"/>
                  </a:moveTo>
                  <a:lnTo>
                    <a:pt x="49340" y="118967"/>
                  </a:lnTo>
                  <a:cubicBezTo>
                    <a:pt x="50578" y="135731"/>
                    <a:pt x="56102" y="149162"/>
                    <a:pt x="65723" y="159068"/>
                  </a:cubicBezTo>
                  <a:cubicBezTo>
                    <a:pt x="75343" y="168878"/>
                    <a:pt x="87725" y="173736"/>
                    <a:pt x="102870" y="173736"/>
                  </a:cubicBezTo>
                  <a:cubicBezTo>
                    <a:pt x="114586" y="173736"/>
                    <a:pt x="124301" y="170974"/>
                    <a:pt x="132017" y="165354"/>
                  </a:cubicBezTo>
                  <a:cubicBezTo>
                    <a:pt x="139541" y="159734"/>
                    <a:pt x="148209" y="149447"/>
                    <a:pt x="157829" y="134303"/>
                  </a:cubicBezTo>
                  <a:lnTo>
                    <a:pt x="197739" y="156591"/>
                  </a:lnTo>
                  <a:cubicBezTo>
                    <a:pt x="191548" y="167069"/>
                    <a:pt x="185071" y="176117"/>
                    <a:pt x="178213" y="183642"/>
                  </a:cubicBezTo>
                  <a:cubicBezTo>
                    <a:pt x="171355" y="191072"/>
                    <a:pt x="164021" y="197168"/>
                    <a:pt x="156210" y="202121"/>
                  </a:cubicBezTo>
                  <a:cubicBezTo>
                    <a:pt x="148400" y="206883"/>
                    <a:pt x="139922" y="210407"/>
                    <a:pt x="130778" y="212598"/>
                  </a:cubicBezTo>
                  <a:cubicBezTo>
                    <a:pt x="121729" y="214789"/>
                    <a:pt x="111823" y="215932"/>
                    <a:pt x="101155" y="215932"/>
                  </a:cubicBezTo>
                  <a:cubicBezTo>
                    <a:pt x="70675" y="215932"/>
                    <a:pt x="46196" y="206121"/>
                    <a:pt x="27718" y="186595"/>
                  </a:cubicBezTo>
                  <a:cubicBezTo>
                    <a:pt x="9239" y="166878"/>
                    <a:pt x="0" y="140684"/>
                    <a:pt x="0" y="108109"/>
                  </a:cubicBezTo>
                  <a:cubicBezTo>
                    <a:pt x="0" y="75533"/>
                    <a:pt x="8954" y="49625"/>
                    <a:pt x="26860" y="29623"/>
                  </a:cubicBezTo>
                  <a:cubicBezTo>
                    <a:pt x="44863" y="9906"/>
                    <a:pt x="68866" y="0"/>
                    <a:pt x="98584" y="0"/>
                  </a:cubicBezTo>
                  <a:cubicBezTo>
                    <a:pt x="128302" y="0"/>
                    <a:pt x="152400" y="9620"/>
                    <a:pt x="169926" y="28765"/>
                  </a:cubicBezTo>
                  <a:cubicBezTo>
                    <a:pt x="187261" y="47815"/>
                    <a:pt x="195929" y="74200"/>
                    <a:pt x="195929" y="107918"/>
                  </a:cubicBezTo>
                  <a:lnTo>
                    <a:pt x="195739" y="119063"/>
                  </a:lnTo>
                  <a:close/>
                  <a:moveTo>
                    <a:pt x="147352" y="80296"/>
                  </a:moveTo>
                  <a:cubicBezTo>
                    <a:pt x="140779" y="55150"/>
                    <a:pt x="124873" y="42482"/>
                    <a:pt x="99727" y="42482"/>
                  </a:cubicBezTo>
                  <a:cubicBezTo>
                    <a:pt x="94012" y="42482"/>
                    <a:pt x="88582" y="43434"/>
                    <a:pt x="83534" y="45244"/>
                  </a:cubicBezTo>
                  <a:cubicBezTo>
                    <a:pt x="78486" y="46958"/>
                    <a:pt x="73914" y="49435"/>
                    <a:pt x="69723" y="52769"/>
                  </a:cubicBezTo>
                  <a:cubicBezTo>
                    <a:pt x="65627" y="56007"/>
                    <a:pt x="62198" y="59912"/>
                    <a:pt x="59246" y="64484"/>
                  </a:cubicBezTo>
                  <a:cubicBezTo>
                    <a:pt x="56293" y="69056"/>
                    <a:pt x="54102" y="74390"/>
                    <a:pt x="52578" y="80201"/>
                  </a:cubicBezTo>
                  <a:lnTo>
                    <a:pt x="147447" y="80201"/>
                  </a:lnTo>
                  <a:close/>
                </a:path>
              </a:pathLst>
            </a:custGeom>
            <a:solidFill>
              <a:schemeClr val="accent3"/>
            </a:solidFill>
            <a:ln w="0" cap="flat">
              <a:noFill/>
              <a:prstDash val="solid"/>
              <a:miter/>
            </a:ln>
          </p:spPr>
          <p:txBody>
            <a:bodyPr rtlCol="0" anchor="ctr"/>
            <a:lstStyle/>
            <a:p>
              <a:endParaRPr lang="es-ES" dirty="0"/>
            </a:p>
          </p:txBody>
        </p:sp>
      </p:grpSp>
      <p:sp>
        <p:nvSpPr>
          <p:cNvPr id="8" name="CuadroTexto 7">
            <a:extLst>
              <a:ext uri="{FF2B5EF4-FFF2-40B4-BE49-F238E27FC236}">
                <a16:creationId xmlns:a16="http://schemas.microsoft.com/office/drawing/2014/main" id="{721A1038-6160-A1F0-F354-62C668833ADC}"/>
              </a:ext>
            </a:extLst>
          </p:cNvPr>
          <p:cNvSpPr txBox="1"/>
          <p:nvPr userDrawn="1"/>
        </p:nvSpPr>
        <p:spPr>
          <a:xfrm>
            <a:off x="9583897" y="355940"/>
            <a:ext cx="1931940" cy="246221"/>
          </a:xfrm>
          <a:prstGeom prst="rect">
            <a:avLst/>
          </a:prstGeom>
          <a:noFill/>
        </p:spPr>
        <p:txBody>
          <a:bodyPr wrap="none" rtlCol="0">
            <a:spAutoFit/>
          </a:bodyPr>
          <a:lstStyle/>
          <a:p>
            <a:pPr algn="r"/>
            <a:r>
              <a:rPr lang="es-ES" sz="1000" dirty="0">
                <a:solidFill>
                  <a:schemeClr val="bg1"/>
                </a:solidFill>
              </a:rPr>
              <a:t>EVOLUCIÓN Y ARQUITECTURA</a:t>
            </a:r>
          </a:p>
        </p:txBody>
      </p:sp>
      <p:pic>
        <p:nvPicPr>
          <p:cNvPr id="9" name="Gráfico 8">
            <a:extLst>
              <a:ext uri="{FF2B5EF4-FFF2-40B4-BE49-F238E27FC236}">
                <a16:creationId xmlns:a16="http://schemas.microsoft.com/office/drawing/2014/main" id="{5C638A49-8A48-F66C-B5F4-0DE6F246294B}"/>
              </a:ext>
            </a:extLst>
          </p:cNvPr>
          <p:cNvPicPr>
            <a:picLocks noChangeAspect="1"/>
          </p:cNvPicPr>
          <p:nvPr userDrawn="1"/>
        </p:nvPicPr>
        <p:blipFill>
          <a:blip cstate="print">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1561700" y="318003"/>
            <a:ext cx="246221" cy="246221"/>
          </a:xfrm>
          <a:prstGeom prst="rect">
            <a:avLst/>
          </a:prstGeom>
        </p:spPr>
      </p:pic>
      <p:grpSp>
        <p:nvGrpSpPr>
          <p:cNvPr id="10" name="Grupo 9">
            <a:extLst>
              <a:ext uri="{FF2B5EF4-FFF2-40B4-BE49-F238E27FC236}">
                <a16:creationId xmlns:a16="http://schemas.microsoft.com/office/drawing/2014/main" id="{40E7DCB8-3036-2C5A-E54C-F6E2F4B93D2D}"/>
              </a:ext>
            </a:extLst>
          </p:cNvPr>
          <p:cNvGrpSpPr/>
          <p:nvPr userDrawn="1"/>
        </p:nvGrpSpPr>
        <p:grpSpPr>
          <a:xfrm>
            <a:off x="-193553" y="-891671"/>
            <a:ext cx="8335417" cy="2132503"/>
            <a:chOff x="-193553" y="-891671"/>
            <a:chExt cx="8335417" cy="2132503"/>
          </a:xfrm>
        </p:grpSpPr>
        <p:sp>
          <p:nvSpPr>
            <p:cNvPr id="11" name="Forma libre: forma 10">
              <a:extLst>
                <a:ext uri="{FF2B5EF4-FFF2-40B4-BE49-F238E27FC236}">
                  <a16:creationId xmlns:a16="http://schemas.microsoft.com/office/drawing/2014/main" id="{77209499-453F-39D9-1A01-6773EA228C6D}"/>
                </a:ext>
              </a:extLst>
            </p:cNvPr>
            <p:cNvSpPr/>
            <p:nvPr/>
          </p:nvSpPr>
          <p:spPr>
            <a:xfrm rot="21072818">
              <a:off x="-50932" y="-614270"/>
              <a:ext cx="8192796" cy="1855102"/>
            </a:xfrm>
            <a:custGeom>
              <a:avLst/>
              <a:gdLst>
                <a:gd name="connsiteX0" fmla="*/ 8192796 w 8192796"/>
                <a:gd name="connsiteY0" fmla="*/ 1243709 h 1855102"/>
                <a:gd name="connsiteX1" fmla="*/ 8060201 w 8192796"/>
                <a:gd name="connsiteY1" fmla="*/ 1304899 h 1855102"/>
                <a:gd name="connsiteX2" fmla="*/ 5024689 w 8192796"/>
                <a:gd name="connsiteY2" fmla="*/ 1854746 h 1855102"/>
                <a:gd name="connsiteX3" fmla="*/ 2166085 w 8192796"/>
                <a:gd name="connsiteY3" fmla="*/ 1040955 h 1855102"/>
                <a:gd name="connsiteX4" fmla="*/ 176051 w 8192796"/>
                <a:gd name="connsiteY4" fmla="*/ 888223 h 1855102"/>
                <a:gd name="connsiteX5" fmla="*/ 41087 w 8192796"/>
                <a:gd name="connsiteY5" fmla="*/ 930020 h 1855102"/>
                <a:gd name="connsiteX6" fmla="*/ 0 w 8192796"/>
                <a:gd name="connsiteY6" fmla="*/ 946272 h 1855102"/>
                <a:gd name="connsiteX7" fmla="*/ 146261 w 8192796"/>
                <a:gd name="connsiteY7" fmla="*/ 0 h 1855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2796" h="1855102">
                  <a:moveTo>
                    <a:pt x="8192796" y="1243709"/>
                  </a:moveTo>
                  <a:lnTo>
                    <a:pt x="8060201" y="1304899"/>
                  </a:lnTo>
                  <a:cubicBezTo>
                    <a:pt x="7032679" y="1741470"/>
                    <a:pt x="5899207" y="1862633"/>
                    <a:pt x="5024689" y="1854746"/>
                  </a:cubicBezTo>
                  <a:cubicBezTo>
                    <a:pt x="3625462" y="1842131"/>
                    <a:pt x="2865540" y="1409833"/>
                    <a:pt x="2166085" y="1040955"/>
                  </a:cubicBezTo>
                  <a:cubicBezTo>
                    <a:pt x="1466629" y="672074"/>
                    <a:pt x="853605" y="715591"/>
                    <a:pt x="176051" y="888223"/>
                  </a:cubicBezTo>
                  <a:cubicBezTo>
                    <a:pt x="133704" y="899013"/>
                    <a:pt x="88544" y="913096"/>
                    <a:pt x="41087" y="930020"/>
                  </a:cubicBezTo>
                  <a:lnTo>
                    <a:pt x="0" y="946272"/>
                  </a:lnTo>
                  <a:lnTo>
                    <a:pt x="146261" y="0"/>
                  </a:lnTo>
                  <a:close/>
                </a:path>
              </a:pathLst>
            </a:custGeom>
            <a:gradFill>
              <a:gsLst>
                <a:gs pos="71000">
                  <a:srgbClr val="70C8CA">
                    <a:alpha val="88000"/>
                  </a:srgbClr>
                </a:gs>
                <a:gs pos="100000">
                  <a:schemeClr val="accent3">
                    <a:alpha val="78000"/>
                  </a:schemeClr>
                </a:gs>
                <a:gs pos="0">
                  <a:schemeClr val="accent3">
                    <a:lumMod val="20000"/>
                    <a:lumOff val="80000"/>
                    <a:alpha val="0"/>
                  </a:schemeClr>
                </a:gs>
              </a:gsLst>
              <a:lin ang="0" scaled="1"/>
            </a:gradFill>
            <a:ln w="0" cap="flat">
              <a:noFill/>
              <a:prstDash val="solid"/>
              <a:miter/>
            </a:ln>
          </p:spPr>
          <p:txBody>
            <a:bodyPr wrap="square" rtlCol="0" anchor="ctr">
              <a:noAutofit/>
            </a:bodyPr>
            <a:lstStyle/>
            <a:p>
              <a:endParaRPr lang="es-ES"/>
            </a:p>
          </p:txBody>
        </p:sp>
        <p:sp>
          <p:nvSpPr>
            <p:cNvPr id="12" name="Forma libre: forma 11">
              <a:extLst>
                <a:ext uri="{FF2B5EF4-FFF2-40B4-BE49-F238E27FC236}">
                  <a16:creationId xmlns:a16="http://schemas.microsoft.com/office/drawing/2014/main" id="{88E87723-3064-CBF8-660B-729C59845C6F}"/>
                </a:ext>
              </a:extLst>
            </p:cNvPr>
            <p:cNvSpPr/>
            <p:nvPr/>
          </p:nvSpPr>
          <p:spPr>
            <a:xfrm rot="20700000">
              <a:off x="-193553" y="-891671"/>
              <a:ext cx="7316526" cy="2080380"/>
            </a:xfrm>
            <a:custGeom>
              <a:avLst/>
              <a:gdLst>
                <a:gd name="connsiteX0" fmla="*/ 7316526 w 7316526"/>
                <a:gd name="connsiteY0" fmla="*/ 1866661 h 2080380"/>
                <a:gd name="connsiteX1" fmla="*/ 7104404 w 7316526"/>
                <a:gd name="connsiteY1" fmla="*/ 1914592 h 2080380"/>
                <a:gd name="connsiteX2" fmla="*/ 5329421 w 7316526"/>
                <a:gd name="connsiteY2" fmla="*/ 2080024 h 2080380"/>
                <a:gd name="connsiteX3" fmla="*/ 2470817 w 7316526"/>
                <a:gd name="connsiteY3" fmla="*/ 1266232 h 2080380"/>
                <a:gd name="connsiteX4" fmla="*/ 480783 w 7316526"/>
                <a:gd name="connsiteY4" fmla="*/ 1113500 h 2080380"/>
                <a:gd name="connsiteX5" fmla="*/ 37663 w 7316526"/>
                <a:gd name="connsiteY5" fmla="*/ 1287288 h 2080380"/>
                <a:gd name="connsiteX6" fmla="*/ 0 w 7316526"/>
                <a:gd name="connsiteY6" fmla="*/ 1306403 h 2080380"/>
                <a:gd name="connsiteX7" fmla="*/ 350050 w 7316526"/>
                <a:gd name="connsiteY7" fmla="*/ 0 h 2080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16526" h="2080380">
                  <a:moveTo>
                    <a:pt x="7316526" y="1866661"/>
                  </a:moveTo>
                  <a:lnTo>
                    <a:pt x="7104404" y="1914592"/>
                  </a:lnTo>
                  <a:cubicBezTo>
                    <a:pt x="6472066" y="2043030"/>
                    <a:pt x="5854132" y="2084755"/>
                    <a:pt x="5329421" y="2080024"/>
                  </a:cubicBezTo>
                  <a:cubicBezTo>
                    <a:pt x="3930194" y="2067408"/>
                    <a:pt x="3170272" y="1635109"/>
                    <a:pt x="2470817" y="1266232"/>
                  </a:cubicBezTo>
                  <a:cubicBezTo>
                    <a:pt x="1771362" y="897351"/>
                    <a:pt x="1158337" y="940868"/>
                    <a:pt x="480783" y="1113500"/>
                  </a:cubicBezTo>
                  <a:cubicBezTo>
                    <a:pt x="353742" y="1145869"/>
                    <a:pt x="201381" y="1207883"/>
                    <a:pt x="37663" y="1287288"/>
                  </a:cubicBezTo>
                  <a:lnTo>
                    <a:pt x="0" y="1306403"/>
                  </a:lnTo>
                  <a:lnTo>
                    <a:pt x="350050" y="0"/>
                  </a:lnTo>
                  <a:close/>
                </a:path>
              </a:pathLst>
            </a:custGeom>
            <a:gradFill>
              <a:gsLst>
                <a:gs pos="32000">
                  <a:schemeClr val="accent5"/>
                </a:gs>
                <a:gs pos="74000">
                  <a:schemeClr val="accent3"/>
                </a:gs>
                <a:gs pos="0">
                  <a:schemeClr val="accent3">
                    <a:lumMod val="20000"/>
                    <a:lumOff val="80000"/>
                    <a:alpha val="0"/>
                  </a:schemeClr>
                </a:gs>
              </a:gsLst>
              <a:lin ang="0" scaled="1"/>
            </a:gradFill>
            <a:ln w="0" cap="flat">
              <a:noFill/>
              <a:prstDash val="solid"/>
              <a:miter/>
            </a:ln>
          </p:spPr>
          <p:txBody>
            <a:bodyPr wrap="square" rtlCol="0" anchor="ctr">
              <a:noAutofit/>
            </a:bodyPr>
            <a:lstStyle/>
            <a:p>
              <a:endParaRPr lang="es-ES"/>
            </a:p>
          </p:txBody>
        </p:sp>
        <p:sp>
          <p:nvSpPr>
            <p:cNvPr id="14" name="Forma libre: forma 13">
              <a:extLst>
                <a:ext uri="{FF2B5EF4-FFF2-40B4-BE49-F238E27FC236}">
                  <a16:creationId xmlns:a16="http://schemas.microsoft.com/office/drawing/2014/main" id="{4132B6BF-3FF9-32F5-169C-343DF58EA8DF}"/>
                </a:ext>
              </a:extLst>
            </p:cNvPr>
            <p:cNvSpPr/>
            <p:nvPr/>
          </p:nvSpPr>
          <p:spPr>
            <a:xfrm rot="20700000">
              <a:off x="-89446" y="-648584"/>
              <a:ext cx="6814005" cy="1586804"/>
            </a:xfrm>
            <a:custGeom>
              <a:avLst/>
              <a:gdLst>
                <a:gd name="connsiteX0" fmla="*/ 6814005 w 6814005"/>
                <a:gd name="connsiteY0" fmla="*/ 1556379 h 1586804"/>
                <a:gd name="connsiteX1" fmla="*/ 6632405 w 6814005"/>
                <a:gd name="connsiteY1" fmla="*/ 1569107 h 1586804"/>
                <a:gd name="connsiteX2" fmla="*/ 5935910 w 6814005"/>
                <a:gd name="connsiteY2" fmla="*/ 1586428 h 1586804"/>
                <a:gd name="connsiteX3" fmla="*/ 2752705 w 6814005"/>
                <a:gd name="connsiteY3" fmla="*/ 726890 h 1586804"/>
                <a:gd name="connsiteX4" fmla="*/ 536699 w 6814005"/>
                <a:gd name="connsiteY4" fmla="*/ 565572 h 1586804"/>
                <a:gd name="connsiteX5" fmla="*/ 5278 w 6814005"/>
                <a:gd name="connsiteY5" fmla="*/ 688590 h 1586804"/>
                <a:gd name="connsiteX6" fmla="*/ 0 w 6814005"/>
                <a:gd name="connsiteY6" fmla="*/ 690453 h 1586804"/>
                <a:gd name="connsiteX7" fmla="*/ 80337 w 6814005"/>
                <a:gd name="connsiteY7" fmla="*/ 390634 h 1586804"/>
                <a:gd name="connsiteX8" fmla="*/ 120408 w 6814005"/>
                <a:gd name="connsiteY8" fmla="*/ 377806 h 1586804"/>
                <a:gd name="connsiteX9" fmla="*/ 785986 w 6814005"/>
                <a:gd name="connsiteY9" fmla="*/ 104659 h 1586804"/>
                <a:gd name="connsiteX10" fmla="*/ 1005518 w 6814005"/>
                <a:gd name="connsiteY10" fmla="*/ 0 h 1586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14005" h="1586804">
                  <a:moveTo>
                    <a:pt x="6814005" y="1556379"/>
                  </a:moveTo>
                  <a:lnTo>
                    <a:pt x="6632405" y="1569107"/>
                  </a:lnTo>
                  <a:cubicBezTo>
                    <a:pt x="6388728" y="1583276"/>
                    <a:pt x="6155020" y="1588302"/>
                    <a:pt x="5935910" y="1586428"/>
                  </a:cubicBezTo>
                  <a:cubicBezTo>
                    <a:pt x="4377797" y="1573101"/>
                    <a:pt x="3531584" y="1116502"/>
                    <a:pt x="2752705" y="726890"/>
                  </a:cubicBezTo>
                  <a:cubicBezTo>
                    <a:pt x="1973827" y="337272"/>
                    <a:pt x="1530555" y="431258"/>
                    <a:pt x="536699" y="565572"/>
                  </a:cubicBezTo>
                  <a:cubicBezTo>
                    <a:pt x="350352" y="590756"/>
                    <a:pt x="172031" y="634359"/>
                    <a:pt x="5278" y="688590"/>
                  </a:cubicBezTo>
                  <a:lnTo>
                    <a:pt x="0" y="690453"/>
                  </a:lnTo>
                  <a:lnTo>
                    <a:pt x="80337" y="390634"/>
                  </a:lnTo>
                  <a:lnTo>
                    <a:pt x="120408" y="377806"/>
                  </a:lnTo>
                  <a:cubicBezTo>
                    <a:pt x="357141" y="295709"/>
                    <a:pt x="576375" y="201585"/>
                    <a:pt x="785986" y="104659"/>
                  </a:cubicBezTo>
                  <a:lnTo>
                    <a:pt x="1005518" y="0"/>
                  </a:lnTo>
                  <a:close/>
                </a:path>
              </a:pathLst>
            </a:custGeom>
            <a:gradFill flip="none" rotWithShape="1">
              <a:gsLst>
                <a:gs pos="100000">
                  <a:schemeClr val="bg1">
                    <a:alpha val="0"/>
                  </a:schemeClr>
                </a:gs>
                <a:gs pos="46000">
                  <a:schemeClr val="tx2">
                    <a:alpha val="20000"/>
                  </a:schemeClr>
                </a:gs>
                <a:gs pos="1000">
                  <a:schemeClr val="accent3">
                    <a:lumMod val="20000"/>
                    <a:lumOff val="80000"/>
                    <a:alpha val="0"/>
                  </a:schemeClr>
                </a:gs>
              </a:gsLst>
              <a:lin ang="0" scaled="1"/>
              <a:tileRect/>
            </a:gradFill>
            <a:ln w="0" cap="flat">
              <a:noFill/>
              <a:prstDash val="solid"/>
              <a:miter/>
            </a:ln>
          </p:spPr>
          <p:txBody>
            <a:bodyPr wrap="square" rtlCol="0" anchor="ctr">
              <a:noAutofit/>
            </a:bodyPr>
            <a:lstStyle/>
            <a:p>
              <a:endParaRPr lang="es-ES"/>
            </a:p>
          </p:txBody>
        </p:sp>
      </p:grpSp>
    </p:spTree>
    <p:extLst>
      <p:ext uri="{BB962C8B-B14F-4D97-AF65-F5344CB8AC3E}">
        <p14:creationId xmlns:p14="http://schemas.microsoft.com/office/powerpoint/2010/main" val="36710050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AMBIOS ESTRATEGICOS BLANCA">
    <p:spTree>
      <p:nvGrpSpPr>
        <p:cNvPr id="1" name=""/>
        <p:cNvGrpSpPr/>
        <p:nvPr/>
      </p:nvGrpSpPr>
      <p:grpSpPr>
        <a:xfrm>
          <a:off x="0" y="0"/>
          <a:ext cx="0" cy="0"/>
          <a:chOff x="0" y="0"/>
          <a:chExt cx="0" cy="0"/>
        </a:xfrm>
      </p:grpSpPr>
      <p:sp>
        <p:nvSpPr>
          <p:cNvPr id="31" name="Forma libre: forma 30">
            <a:extLst>
              <a:ext uri="{FF2B5EF4-FFF2-40B4-BE49-F238E27FC236}">
                <a16:creationId xmlns:a16="http://schemas.microsoft.com/office/drawing/2014/main" id="{F29951C3-DDCE-04F7-DC76-462C5951E859}"/>
              </a:ext>
            </a:extLst>
          </p:cNvPr>
          <p:cNvSpPr/>
          <p:nvPr userDrawn="1"/>
        </p:nvSpPr>
        <p:spPr>
          <a:xfrm rot="20700000">
            <a:off x="7205357" y="6520569"/>
            <a:ext cx="5307954" cy="1978980"/>
          </a:xfrm>
          <a:custGeom>
            <a:avLst/>
            <a:gdLst>
              <a:gd name="connsiteX0" fmla="*/ 594699 w 5307954"/>
              <a:gd name="connsiteY0" fmla="*/ 1238343 h 1978980"/>
              <a:gd name="connsiteX1" fmla="*/ 417528 w 5307954"/>
              <a:gd name="connsiteY1" fmla="*/ 1899552 h 1978980"/>
              <a:gd name="connsiteX2" fmla="*/ 393721 w 5307954"/>
              <a:gd name="connsiteY2" fmla="*/ 1917349 h 1978980"/>
              <a:gd name="connsiteX3" fmla="*/ 316520 w 5307954"/>
              <a:gd name="connsiteY3" fmla="*/ 1978980 h 1978980"/>
              <a:gd name="connsiteX4" fmla="*/ 0 w 5307954"/>
              <a:gd name="connsiteY4" fmla="*/ 1246124 h 1978980"/>
              <a:gd name="connsiteX5" fmla="*/ 126925 w 5307954"/>
              <a:gd name="connsiteY5" fmla="*/ 1245382 h 1978980"/>
              <a:gd name="connsiteX6" fmla="*/ 575933 w 5307954"/>
              <a:gd name="connsiteY6" fmla="*/ 1239601 h 1978980"/>
              <a:gd name="connsiteX7" fmla="*/ 5307954 w 5307954"/>
              <a:gd name="connsiteY7" fmla="*/ 97440 h 1978980"/>
              <a:gd name="connsiteX8" fmla="*/ 5075924 w 5307954"/>
              <a:gd name="connsiteY8" fmla="*/ 963387 h 1978980"/>
              <a:gd name="connsiteX9" fmla="*/ 2998542 w 5307954"/>
              <a:gd name="connsiteY9" fmla="*/ 406754 h 1978980"/>
              <a:gd name="connsiteX10" fmla="*/ 3131013 w 5307954"/>
              <a:gd name="connsiteY10" fmla="*/ 344724 h 1978980"/>
              <a:gd name="connsiteX11" fmla="*/ 4882838 w 5307954"/>
              <a:gd name="connsiteY11" fmla="*/ 18278 h 1978980"/>
              <a:gd name="connsiteX12" fmla="*/ 5155855 w 5307954"/>
              <a:gd name="connsiteY12" fmla="*/ 61460 h 197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07954" h="1978980">
                <a:moveTo>
                  <a:pt x="594699" y="1238343"/>
                </a:moveTo>
                <a:lnTo>
                  <a:pt x="417528" y="1899552"/>
                </a:lnTo>
                <a:lnTo>
                  <a:pt x="393721" y="1917349"/>
                </a:lnTo>
                <a:cubicBezTo>
                  <a:pt x="343434" y="1955839"/>
                  <a:pt x="316520" y="1978980"/>
                  <a:pt x="316520" y="1978980"/>
                </a:cubicBezTo>
                <a:lnTo>
                  <a:pt x="0" y="1246124"/>
                </a:lnTo>
                <a:lnTo>
                  <a:pt x="126925" y="1245382"/>
                </a:lnTo>
                <a:cubicBezTo>
                  <a:pt x="311383" y="1242242"/>
                  <a:pt x="445405" y="1245089"/>
                  <a:pt x="575933" y="1239601"/>
                </a:cubicBezTo>
                <a:close/>
                <a:moveTo>
                  <a:pt x="5307954" y="97440"/>
                </a:moveTo>
                <a:lnTo>
                  <a:pt x="5075924" y="963387"/>
                </a:lnTo>
                <a:lnTo>
                  <a:pt x="2998542" y="406754"/>
                </a:lnTo>
                <a:lnTo>
                  <a:pt x="3131013" y="344724"/>
                </a:lnTo>
                <a:cubicBezTo>
                  <a:pt x="3658898" y="110059"/>
                  <a:pt x="4193048" y="-57068"/>
                  <a:pt x="4882838" y="18278"/>
                </a:cubicBezTo>
                <a:cubicBezTo>
                  <a:pt x="4969063" y="27697"/>
                  <a:pt x="5060328" y="42291"/>
                  <a:pt x="5155855" y="61460"/>
                </a:cubicBezTo>
                <a:close/>
              </a:path>
            </a:pathLst>
          </a:custGeom>
          <a:gradFill flip="none" rotWithShape="1">
            <a:gsLst>
              <a:gs pos="96000">
                <a:schemeClr val="accent5">
                  <a:lumMod val="20000"/>
                  <a:lumOff val="80000"/>
                </a:schemeClr>
              </a:gs>
              <a:gs pos="55000">
                <a:schemeClr val="accent5">
                  <a:alpha val="56000"/>
                </a:schemeClr>
              </a:gs>
              <a:gs pos="1000">
                <a:schemeClr val="accent3">
                  <a:lumMod val="20000"/>
                  <a:lumOff val="80000"/>
                  <a:alpha val="0"/>
                </a:schemeClr>
              </a:gs>
            </a:gsLst>
            <a:lin ang="0" scaled="1"/>
            <a:tileRect/>
          </a:gradFill>
          <a:ln w="0" cap="flat">
            <a:noFill/>
            <a:prstDash val="solid"/>
            <a:miter/>
          </a:ln>
        </p:spPr>
        <p:txBody>
          <a:bodyPr wrap="square" rtlCol="0" anchor="ctr">
            <a:noAutofit/>
          </a:bodyPr>
          <a:lstStyle/>
          <a:p>
            <a:endParaRPr lang="es-ES"/>
          </a:p>
        </p:txBody>
      </p:sp>
      <p:grpSp>
        <p:nvGrpSpPr>
          <p:cNvPr id="18" name="Grupo 17">
            <a:extLst>
              <a:ext uri="{FF2B5EF4-FFF2-40B4-BE49-F238E27FC236}">
                <a16:creationId xmlns:a16="http://schemas.microsoft.com/office/drawing/2014/main" id="{82C78DFD-BBF6-0329-D738-1E2D9507E597}"/>
              </a:ext>
            </a:extLst>
          </p:cNvPr>
          <p:cNvGrpSpPr/>
          <p:nvPr userDrawn="1"/>
        </p:nvGrpSpPr>
        <p:grpSpPr>
          <a:xfrm>
            <a:off x="-193553" y="-891671"/>
            <a:ext cx="8335417" cy="2132503"/>
            <a:chOff x="-193553" y="-891671"/>
            <a:chExt cx="8335417" cy="2132503"/>
          </a:xfrm>
        </p:grpSpPr>
        <p:sp>
          <p:nvSpPr>
            <p:cNvPr id="17" name="Forma libre: forma 16">
              <a:extLst>
                <a:ext uri="{FF2B5EF4-FFF2-40B4-BE49-F238E27FC236}">
                  <a16:creationId xmlns:a16="http://schemas.microsoft.com/office/drawing/2014/main" id="{8282C2A4-FF1D-14CE-8718-FC3B458AB8E8}"/>
                </a:ext>
              </a:extLst>
            </p:cNvPr>
            <p:cNvSpPr/>
            <p:nvPr/>
          </p:nvSpPr>
          <p:spPr>
            <a:xfrm rot="21072818">
              <a:off x="-50932" y="-614270"/>
              <a:ext cx="8192796" cy="1855102"/>
            </a:xfrm>
            <a:custGeom>
              <a:avLst/>
              <a:gdLst>
                <a:gd name="connsiteX0" fmla="*/ 8192796 w 8192796"/>
                <a:gd name="connsiteY0" fmla="*/ 1243709 h 1855102"/>
                <a:gd name="connsiteX1" fmla="*/ 8060201 w 8192796"/>
                <a:gd name="connsiteY1" fmla="*/ 1304899 h 1855102"/>
                <a:gd name="connsiteX2" fmla="*/ 5024689 w 8192796"/>
                <a:gd name="connsiteY2" fmla="*/ 1854746 h 1855102"/>
                <a:gd name="connsiteX3" fmla="*/ 2166085 w 8192796"/>
                <a:gd name="connsiteY3" fmla="*/ 1040955 h 1855102"/>
                <a:gd name="connsiteX4" fmla="*/ 176051 w 8192796"/>
                <a:gd name="connsiteY4" fmla="*/ 888223 h 1855102"/>
                <a:gd name="connsiteX5" fmla="*/ 41087 w 8192796"/>
                <a:gd name="connsiteY5" fmla="*/ 930020 h 1855102"/>
                <a:gd name="connsiteX6" fmla="*/ 0 w 8192796"/>
                <a:gd name="connsiteY6" fmla="*/ 946272 h 1855102"/>
                <a:gd name="connsiteX7" fmla="*/ 146261 w 8192796"/>
                <a:gd name="connsiteY7" fmla="*/ 0 h 1855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2796" h="1855102">
                  <a:moveTo>
                    <a:pt x="8192796" y="1243709"/>
                  </a:moveTo>
                  <a:lnTo>
                    <a:pt x="8060201" y="1304899"/>
                  </a:lnTo>
                  <a:cubicBezTo>
                    <a:pt x="7032679" y="1741470"/>
                    <a:pt x="5899207" y="1862633"/>
                    <a:pt x="5024689" y="1854746"/>
                  </a:cubicBezTo>
                  <a:cubicBezTo>
                    <a:pt x="3625462" y="1842131"/>
                    <a:pt x="2865540" y="1409833"/>
                    <a:pt x="2166085" y="1040955"/>
                  </a:cubicBezTo>
                  <a:cubicBezTo>
                    <a:pt x="1466629" y="672074"/>
                    <a:pt x="853605" y="715591"/>
                    <a:pt x="176051" y="888223"/>
                  </a:cubicBezTo>
                  <a:cubicBezTo>
                    <a:pt x="133704" y="899013"/>
                    <a:pt x="88544" y="913096"/>
                    <a:pt x="41087" y="930020"/>
                  </a:cubicBezTo>
                  <a:lnTo>
                    <a:pt x="0" y="946272"/>
                  </a:lnTo>
                  <a:lnTo>
                    <a:pt x="146261" y="0"/>
                  </a:lnTo>
                  <a:close/>
                </a:path>
              </a:pathLst>
            </a:custGeom>
            <a:gradFill>
              <a:gsLst>
                <a:gs pos="71000">
                  <a:srgbClr val="70C8CA">
                    <a:alpha val="88000"/>
                  </a:srgbClr>
                </a:gs>
                <a:gs pos="100000">
                  <a:schemeClr val="accent3">
                    <a:alpha val="78000"/>
                  </a:schemeClr>
                </a:gs>
                <a:gs pos="0">
                  <a:schemeClr val="accent3">
                    <a:lumMod val="20000"/>
                    <a:lumOff val="80000"/>
                    <a:alpha val="0"/>
                  </a:schemeClr>
                </a:gs>
              </a:gsLst>
              <a:lin ang="0" scaled="1"/>
            </a:gradFill>
            <a:ln w="0" cap="flat">
              <a:noFill/>
              <a:prstDash val="solid"/>
              <a:miter/>
            </a:ln>
          </p:spPr>
          <p:txBody>
            <a:bodyPr wrap="square" rtlCol="0" anchor="ctr">
              <a:noAutofit/>
            </a:bodyPr>
            <a:lstStyle/>
            <a:p>
              <a:endParaRPr lang="es-ES"/>
            </a:p>
          </p:txBody>
        </p:sp>
        <p:sp>
          <p:nvSpPr>
            <p:cNvPr id="15" name="Forma libre: forma 14">
              <a:extLst>
                <a:ext uri="{FF2B5EF4-FFF2-40B4-BE49-F238E27FC236}">
                  <a16:creationId xmlns:a16="http://schemas.microsoft.com/office/drawing/2014/main" id="{B388581D-CDB0-55C0-29EF-431B3F4F43C8}"/>
                </a:ext>
              </a:extLst>
            </p:cNvPr>
            <p:cNvSpPr/>
            <p:nvPr/>
          </p:nvSpPr>
          <p:spPr>
            <a:xfrm rot="20700000">
              <a:off x="-193553" y="-891671"/>
              <a:ext cx="7316526" cy="2080380"/>
            </a:xfrm>
            <a:custGeom>
              <a:avLst/>
              <a:gdLst>
                <a:gd name="connsiteX0" fmla="*/ 7316526 w 7316526"/>
                <a:gd name="connsiteY0" fmla="*/ 1866661 h 2080380"/>
                <a:gd name="connsiteX1" fmla="*/ 7104404 w 7316526"/>
                <a:gd name="connsiteY1" fmla="*/ 1914592 h 2080380"/>
                <a:gd name="connsiteX2" fmla="*/ 5329421 w 7316526"/>
                <a:gd name="connsiteY2" fmla="*/ 2080024 h 2080380"/>
                <a:gd name="connsiteX3" fmla="*/ 2470817 w 7316526"/>
                <a:gd name="connsiteY3" fmla="*/ 1266232 h 2080380"/>
                <a:gd name="connsiteX4" fmla="*/ 480783 w 7316526"/>
                <a:gd name="connsiteY4" fmla="*/ 1113500 h 2080380"/>
                <a:gd name="connsiteX5" fmla="*/ 37663 w 7316526"/>
                <a:gd name="connsiteY5" fmla="*/ 1287288 h 2080380"/>
                <a:gd name="connsiteX6" fmla="*/ 0 w 7316526"/>
                <a:gd name="connsiteY6" fmla="*/ 1306403 h 2080380"/>
                <a:gd name="connsiteX7" fmla="*/ 350050 w 7316526"/>
                <a:gd name="connsiteY7" fmla="*/ 0 h 2080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16526" h="2080380">
                  <a:moveTo>
                    <a:pt x="7316526" y="1866661"/>
                  </a:moveTo>
                  <a:lnTo>
                    <a:pt x="7104404" y="1914592"/>
                  </a:lnTo>
                  <a:cubicBezTo>
                    <a:pt x="6472066" y="2043030"/>
                    <a:pt x="5854132" y="2084755"/>
                    <a:pt x="5329421" y="2080024"/>
                  </a:cubicBezTo>
                  <a:cubicBezTo>
                    <a:pt x="3930194" y="2067408"/>
                    <a:pt x="3170272" y="1635109"/>
                    <a:pt x="2470817" y="1266232"/>
                  </a:cubicBezTo>
                  <a:cubicBezTo>
                    <a:pt x="1771362" y="897351"/>
                    <a:pt x="1158337" y="940868"/>
                    <a:pt x="480783" y="1113500"/>
                  </a:cubicBezTo>
                  <a:cubicBezTo>
                    <a:pt x="353742" y="1145869"/>
                    <a:pt x="201381" y="1207883"/>
                    <a:pt x="37663" y="1287288"/>
                  </a:cubicBezTo>
                  <a:lnTo>
                    <a:pt x="0" y="1306403"/>
                  </a:lnTo>
                  <a:lnTo>
                    <a:pt x="350050" y="0"/>
                  </a:lnTo>
                  <a:close/>
                </a:path>
              </a:pathLst>
            </a:custGeom>
            <a:gradFill>
              <a:gsLst>
                <a:gs pos="32000">
                  <a:schemeClr val="accent5"/>
                </a:gs>
                <a:gs pos="74000">
                  <a:schemeClr val="accent3"/>
                </a:gs>
                <a:gs pos="0">
                  <a:schemeClr val="accent3">
                    <a:lumMod val="20000"/>
                    <a:lumOff val="80000"/>
                    <a:alpha val="0"/>
                  </a:schemeClr>
                </a:gs>
              </a:gsLst>
              <a:lin ang="0" scaled="1"/>
            </a:gradFill>
            <a:ln w="0" cap="flat">
              <a:noFill/>
              <a:prstDash val="solid"/>
              <a:miter/>
            </a:ln>
          </p:spPr>
          <p:txBody>
            <a:bodyPr wrap="square" rtlCol="0" anchor="ctr">
              <a:noAutofit/>
            </a:bodyPr>
            <a:lstStyle/>
            <a:p>
              <a:endParaRPr lang="es-ES"/>
            </a:p>
          </p:txBody>
        </p:sp>
        <p:sp>
          <p:nvSpPr>
            <p:cNvPr id="13" name="Forma libre: forma 12">
              <a:extLst>
                <a:ext uri="{FF2B5EF4-FFF2-40B4-BE49-F238E27FC236}">
                  <a16:creationId xmlns:a16="http://schemas.microsoft.com/office/drawing/2014/main" id="{07AB7D81-B24F-DEE3-250C-5443825BEA76}"/>
                </a:ext>
              </a:extLst>
            </p:cNvPr>
            <p:cNvSpPr/>
            <p:nvPr/>
          </p:nvSpPr>
          <p:spPr>
            <a:xfrm rot="20700000">
              <a:off x="-89446" y="-648584"/>
              <a:ext cx="6814005" cy="1586804"/>
            </a:xfrm>
            <a:custGeom>
              <a:avLst/>
              <a:gdLst>
                <a:gd name="connsiteX0" fmla="*/ 6814005 w 6814005"/>
                <a:gd name="connsiteY0" fmla="*/ 1556379 h 1586804"/>
                <a:gd name="connsiteX1" fmla="*/ 6632405 w 6814005"/>
                <a:gd name="connsiteY1" fmla="*/ 1569107 h 1586804"/>
                <a:gd name="connsiteX2" fmla="*/ 5935910 w 6814005"/>
                <a:gd name="connsiteY2" fmla="*/ 1586428 h 1586804"/>
                <a:gd name="connsiteX3" fmla="*/ 2752705 w 6814005"/>
                <a:gd name="connsiteY3" fmla="*/ 726890 h 1586804"/>
                <a:gd name="connsiteX4" fmla="*/ 536699 w 6814005"/>
                <a:gd name="connsiteY4" fmla="*/ 565572 h 1586804"/>
                <a:gd name="connsiteX5" fmla="*/ 5278 w 6814005"/>
                <a:gd name="connsiteY5" fmla="*/ 688590 h 1586804"/>
                <a:gd name="connsiteX6" fmla="*/ 0 w 6814005"/>
                <a:gd name="connsiteY6" fmla="*/ 690453 h 1586804"/>
                <a:gd name="connsiteX7" fmla="*/ 80337 w 6814005"/>
                <a:gd name="connsiteY7" fmla="*/ 390634 h 1586804"/>
                <a:gd name="connsiteX8" fmla="*/ 120408 w 6814005"/>
                <a:gd name="connsiteY8" fmla="*/ 377806 h 1586804"/>
                <a:gd name="connsiteX9" fmla="*/ 785986 w 6814005"/>
                <a:gd name="connsiteY9" fmla="*/ 104659 h 1586804"/>
                <a:gd name="connsiteX10" fmla="*/ 1005518 w 6814005"/>
                <a:gd name="connsiteY10" fmla="*/ 0 h 1586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14005" h="1586804">
                  <a:moveTo>
                    <a:pt x="6814005" y="1556379"/>
                  </a:moveTo>
                  <a:lnTo>
                    <a:pt x="6632405" y="1569107"/>
                  </a:lnTo>
                  <a:cubicBezTo>
                    <a:pt x="6388728" y="1583276"/>
                    <a:pt x="6155020" y="1588302"/>
                    <a:pt x="5935910" y="1586428"/>
                  </a:cubicBezTo>
                  <a:cubicBezTo>
                    <a:pt x="4377797" y="1573101"/>
                    <a:pt x="3531584" y="1116502"/>
                    <a:pt x="2752705" y="726890"/>
                  </a:cubicBezTo>
                  <a:cubicBezTo>
                    <a:pt x="1973827" y="337272"/>
                    <a:pt x="1530555" y="431258"/>
                    <a:pt x="536699" y="565572"/>
                  </a:cubicBezTo>
                  <a:cubicBezTo>
                    <a:pt x="350352" y="590756"/>
                    <a:pt x="172031" y="634359"/>
                    <a:pt x="5278" y="688590"/>
                  </a:cubicBezTo>
                  <a:lnTo>
                    <a:pt x="0" y="690453"/>
                  </a:lnTo>
                  <a:lnTo>
                    <a:pt x="80337" y="390634"/>
                  </a:lnTo>
                  <a:lnTo>
                    <a:pt x="120408" y="377806"/>
                  </a:lnTo>
                  <a:cubicBezTo>
                    <a:pt x="357141" y="295709"/>
                    <a:pt x="576375" y="201585"/>
                    <a:pt x="785986" y="104659"/>
                  </a:cubicBezTo>
                  <a:lnTo>
                    <a:pt x="1005518" y="0"/>
                  </a:lnTo>
                  <a:close/>
                </a:path>
              </a:pathLst>
            </a:custGeom>
            <a:gradFill flip="none" rotWithShape="1">
              <a:gsLst>
                <a:gs pos="100000">
                  <a:schemeClr val="bg1">
                    <a:alpha val="0"/>
                  </a:schemeClr>
                </a:gs>
                <a:gs pos="46000">
                  <a:schemeClr val="tx2">
                    <a:alpha val="20000"/>
                  </a:schemeClr>
                </a:gs>
                <a:gs pos="1000">
                  <a:schemeClr val="accent3">
                    <a:lumMod val="20000"/>
                    <a:lumOff val="80000"/>
                    <a:alpha val="0"/>
                  </a:schemeClr>
                </a:gs>
              </a:gsLst>
              <a:lin ang="0" scaled="1"/>
              <a:tileRect/>
            </a:gradFill>
            <a:ln w="0" cap="flat">
              <a:noFill/>
              <a:prstDash val="solid"/>
              <a:miter/>
            </a:ln>
          </p:spPr>
          <p:txBody>
            <a:bodyPr wrap="square" rtlCol="0" anchor="ctr">
              <a:noAutofit/>
            </a:bodyPr>
            <a:lstStyle/>
            <a:p>
              <a:endParaRPr lang="es-ES"/>
            </a:p>
          </p:txBody>
        </p:sp>
      </p:grpSp>
      <p:grpSp>
        <p:nvGrpSpPr>
          <p:cNvPr id="23" name="Grupo 22">
            <a:extLst>
              <a:ext uri="{FF2B5EF4-FFF2-40B4-BE49-F238E27FC236}">
                <a16:creationId xmlns:a16="http://schemas.microsoft.com/office/drawing/2014/main" id="{35EBB3C8-C5BF-44E7-AF5F-68F28F734E29}"/>
              </a:ext>
            </a:extLst>
          </p:cNvPr>
          <p:cNvGrpSpPr/>
          <p:nvPr userDrawn="1"/>
        </p:nvGrpSpPr>
        <p:grpSpPr>
          <a:xfrm>
            <a:off x="11219524" y="6216365"/>
            <a:ext cx="578776" cy="245359"/>
            <a:chOff x="6603804" y="6433081"/>
            <a:chExt cx="1596330" cy="676727"/>
          </a:xfrm>
        </p:grpSpPr>
        <p:sp>
          <p:nvSpPr>
            <p:cNvPr id="24" name="Forma libre: forma 23">
              <a:extLst>
                <a:ext uri="{FF2B5EF4-FFF2-40B4-BE49-F238E27FC236}">
                  <a16:creationId xmlns:a16="http://schemas.microsoft.com/office/drawing/2014/main" id="{B0054F7B-1C29-918F-1009-55DFD4DD7C87}"/>
                </a:ext>
              </a:extLst>
            </p:cNvPr>
            <p:cNvSpPr/>
            <p:nvPr/>
          </p:nvSpPr>
          <p:spPr>
            <a:xfrm>
              <a:off x="6603804" y="6434041"/>
              <a:ext cx="389701" cy="675767"/>
            </a:xfrm>
            <a:custGeom>
              <a:avLst/>
              <a:gdLst>
                <a:gd name="connsiteX0" fmla="*/ 160306 w 207740"/>
                <a:gd name="connsiteY0" fmla="*/ 0 h 360235"/>
                <a:gd name="connsiteX1" fmla="*/ 207740 w 207740"/>
                <a:gd name="connsiteY1" fmla="*/ 0 h 360235"/>
                <a:gd name="connsiteX2" fmla="*/ 207740 w 207740"/>
                <a:gd name="connsiteY2" fmla="*/ 354425 h 360235"/>
                <a:gd name="connsiteX3" fmla="*/ 160306 w 207740"/>
                <a:gd name="connsiteY3" fmla="*/ 354425 h 360235"/>
                <a:gd name="connsiteX4" fmla="*/ 160306 w 207740"/>
                <a:gd name="connsiteY4" fmla="*/ 332994 h 360235"/>
                <a:gd name="connsiteX5" fmla="*/ 97155 w 207740"/>
                <a:gd name="connsiteY5" fmla="*/ 360236 h 360235"/>
                <a:gd name="connsiteX6" fmla="*/ 27527 w 207740"/>
                <a:gd name="connsiteY6" fmla="*/ 329565 h 360235"/>
                <a:gd name="connsiteX7" fmla="*/ 0 w 207740"/>
                <a:gd name="connsiteY7" fmla="*/ 251555 h 360235"/>
                <a:gd name="connsiteX8" fmla="*/ 27527 w 207740"/>
                <a:gd name="connsiteY8" fmla="*/ 175165 h 360235"/>
                <a:gd name="connsiteX9" fmla="*/ 96107 w 207740"/>
                <a:gd name="connsiteY9" fmla="*/ 144304 h 360235"/>
                <a:gd name="connsiteX10" fmla="*/ 160306 w 207740"/>
                <a:gd name="connsiteY10" fmla="*/ 173641 h 360235"/>
                <a:gd name="connsiteX11" fmla="*/ 160306 w 207740"/>
                <a:gd name="connsiteY11" fmla="*/ 0 h 360235"/>
                <a:gd name="connsiteX12" fmla="*/ 48197 w 207740"/>
                <a:gd name="connsiteY12" fmla="*/ 251555 h 360235"/>
                <a:gd name="connsiteX13" fmla="*/ 63913 w 207740"/>
                <a:gd name="connsiteY13" fmla="*/ 299371 h 360235"/>
                <a:gd name="connsiteX14" fmla="*/ 104585 w 207740"/>
                <a:gd name="connsiteY14" fmla="*/ 318040 h 360235"/>
                <a:gd name="connsiteX15" fmla="*/ 146971 w 207740"/>
                <a:gd name="connsiteY15" fmla="*/ 300038 h 360235"/>
                <a:gd name="connsiteX16" fmla="*/ 163163 w 207740"/>
                <a:gd name="connsiteY16" fmla="*/ 252603 h 360235"/>
                <a:gd name="connsiteX17" fmla="*/ 146971 w 207740"/>
                <a:gd name="connsiteY17" fmla="*/ 205169 h 360235"/>
                <a:gd name="connsiteX18" fmla="*/ 104966 w 207740"/>
                <a:gd name="connsiteY18" fmla="*/ 186881 h 360235"/>
                <a:gd name="connsiteX19" fmla="*/ 64294 w 207740"/>
                <a:gd name="connsiteY19" fmla="*/ 205359 h 360235"/>
                <a:gd name="connsiteX20" fmla="*/ 48101 w 207740"/>
                <a:gd name="connsiteY20" fmla="*/ 251555 h 36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7740" h="360235">
                  <a:moveTo>
                    <a:pt x="160306" y="0"/>
                  </a:moveTo>
                  <a:lnTo>
                    <a:pt x="207740" y="0"/>
                  </a:lnTo>
                  <a:lnTo>
                    <a:pt x="207740" y="354425"/>
                  </a:lnTo>
                  <a:lnTo>
                    <a:pt x="160306" y="354425"/>
                  </a:lnTo>
                  <a:lnTo>
                    <a:pt x="160306" y="332994"/>
                  </a:lnTo>
                  <a:cubicBezTo>
                    <a:pt x="141732" y="351187"/>
                    <a:pt x="120682" y="360236"/>
                    <a:pt x="97155" y="360236"/>
                  </a:cubicBezTo>
                  <a:cubicBezTo>
                    <a:pt x="69152" y="360236"/>
                    <a:pt x="45911" y="350044"/>
                    <a:pt x="27527" y="329565"/>
                  </a:cubicBezTo>
                  <a:cubicBezTo>
                    <a:pt x="9239" y="308705"/>
                    <a:pt x="0" y="282702"/>
                    <a:pt x="0" y="251555"/>
                  </a:cubicBezTo>
                  <a:cubicBezTo>
                    <a:pt x="0" y="220409"/>
                    <a:pt x="9144" y="195644"/>
                    <a:pt x="27527" y="175165"/>
                  </a:cubicBezTo>
                  <a:cubicBezTo>
                    <a:pt x="45720" y="154591"/>
                    <a:pt x="68580" y="144304"/>
                    <a:pt x="96107" y="144304"/>
                  </a:cubicBezTo>
                  <a:cubicBezTo>
                    <a:pt x="120015" y="144304"/>
                    <a:pt x="141446" y="154115"/>
                    <a:pt x="160306" y="173641"/>
                  </a:cubicBezTo>
                  <a:lnTo>
                    <a:pt x="160306" y="0"/>
                  </a:lnTo>
                  <a:close/>
                  <a:moveTo>
                    <a:pt x="48197" y="251555"/>
                  </a:moveTo>
                  <a:cubicBezTo>
                    <a:pt x="48197" y="271177"/>
                    <a:pt x="53435" y="287084"/>
                    <a:pt x="63913" y="299371"/>
                  </a:cubicBezTo>
                  <a:cubicBezTo>
                    <a:pt x="74676" y="311849"/>
                    <a:pt x="88202" y="318040"/>
                    <a:pt x="104585" y="318040"/>
                  </a:cubicBezTo>
                  <a:cubicBezTo>
                    <a:pt x="122111" y="318040"/>
                    <a:pt x="136208" y="312039"/>
                    <a:pt x="146971" y="300038"/>
                  </a:cubicBezTo>
                  <a:cubicBezTo>
                    <a:pt x="157734" y="287560"/>
                    <a:pt x="163163" y="271748"/>
                    <a:pt x="163163" y="252603"/>
                  </a:cubicBezTo>
                  <a:cubicBezTo>
                    <a:pt x="163163" y="233458"/>
                    <a:pt x="157734" y="217646"/>
                    <a:pt x="146971" y="205169"/>
                  </a:cubicBezTo>
                  <a:cubicBezTo>
                    <a:pt x="136208" y="192977"/>
                    <a:pt x="122206" y="186881"/>
                    <a:pt x="104966" y="186881"/>
                  </a:cubicBezTo>
                  <a:cubicBezTo>
                    <a:pt x="88773" y="186881"/>
                    <a:pt x="75152" y="193072"/>
                    <a:pt x="64294" y="205359"/>
                  </a:cubicBezTo>
                  <a:cubicBezTo>
                    <a:pt x="53531" y="217837"/>
                    <a:pt x="48101" y="233172"/>
                    <a:pt x="48101" y="251555"/>
                  </a:cubicBezTo>
                  <a:close/>
                </a:path>
              </a:pathLst>
            </a:custGeom>
            <a:solidFill>
              <a:schemeClr val="tx2"/>
            </a:solidFill>
            <a:ln w="0" cap="flat">
              <a:noFill/>
              <a:prstDash val="solid"/>
              <a:miter/>
            </a:ln>
          </p:spPr>
          <p:txBody>
            <a:bodyPr rtlCol="0" anchor="ctr"/>
            <a:lstStyle/>
            <a:p>
              <a:endParaRPr lang="es-ES"/>
            </a:p>
          </p:txBody>
        </p:sp>
        <p:sp>
          <p:nvSpPr>
            <p:cNvPr id="25" name="Forma libre: forma 24">
              <a:extLst>
                <a:ext uri="{FF2B5EF4-FFF2-40B4-BE49-F238E27FC236}">
                  <a16:creationId xmlns:a16="http://schemas.microsoft.com/office/drawing/2014/main" id="{BC5D7849-9336-8831-01D4-1E34EA98EDDD}"/>
                </a:ext>
              </a:extLst>
            </p:cNvPr>
            <p:cNvSpPr/>
            <p:nvPr/>
          </p:nvSpPr>
          <p:spPr>
            <a:xfrm>
              <a:off x="7027793" y="6498787"/>
              <a:ext cx="195674" cy="599409"/>
            </a:xfrm>
            <a:custGeom>
              <a:avLst/>
              <a:gdLst>
                <a:gd name="connsiteX0" fmla="*/ 68781 w 104309"/>
                <a:gd name="connsiteY0" fmla="*/ 110075 h 319530"/>
                <a:gd name="connsiteX1" fmla="*/ 104310 w 104309"/>
                <a:gd name="connsiteY1" fmla="*/ 311339 h 319530"/>
                <a:gd name="connsiteX2" fmla="*/ 57828 w 104309"/>
                <a:gd name="connsiteY2" fmla="*/ 319530 h 319530"/>
                <a:gd name="connsiteX3" fmla="*/ 22299 w 104309"/>
                <a:gd name="connsiteY3" fmla="*/ 118267 h 319530"/>
                <a:gd name="connsiteX4" fmla="*/ 68781 w 104309"/>
                <a:gd name="connsiteY4" fmla="*/ 110075 h 319530"/>
                <a:gd name="connsiteX5" fmla="*/ 487 w 104309"/>
                <a:gd name="connsiteY5" fmla="*/ 35876 h 319530"/>
                <a:gd name="connsiteX6" fmla="*/ 5631 w 104309"/>
                <a:gd name="connsiteY6" fmla="*/ 13206 h 319530"/>
                <a:gd name="connsiteX7" fmla="*/ 25347 w 104309"/>
                <a:gd name="connsiteY7" fmla="*/ 538 h 319530"/>
                <a:gd name="connsiteX8" fmla="*/ 48398 w 104309"/>
                <a:gd name="connsiteY8" fmla="*/ 5681 h 319530"/>
                <a:gd name="connsiteX9" fmla="*/ 61066 w 104309"/>
                <a:gd name="connsiteY9" fmla="*/ 25398 h 319530"/>
                <a:gd name="connsiteX10" fmla="*/ 55923 w 104309"/>
                <a:gd name="connsiteY10" fmla="*/ 48449 h 319530"/>
                <a:gd name="connsiteX11" fmla="*/ 36206 w 104309"/>
                <a:gd name="connsiteY11" fmla="*/ 61117 h 319530"/>
                <a:gd name="connsiteX12" fmla="*/ 13155 w 104309"/>
                <a:gd name="connsiteY12" fmla="*/ 56069 h 319530"/>
                <a:gd name="connsiteX13" fmla="*/ 487 w 104309"/>
                <a:gd name="connsiteY13" fmla="*/ 35971 h 319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4309" h="319530">
                  <a:moveTo>
                    <a:pt x="68781" y="110075"/>
                  </a:moveTo>
                  <a:lnTo>
                    <a:pt x="104310" y="311339"/>
                  </a:lnTo>
                  <a:lnTo>
                    <a:pt x="57828" y="319530"/>
                  </a:lnTo>
                  <a:lnTo>
                    <a:pt x="22299" y="118267"/>
                  </a:lnTo>
                  <a:lnTo>
                    <a:pt x="68781" y="110075"/>
                  </a:lnTo>
                  <a:close/>
                  <a:moveTo>
                    <a:pt x="487" y="35876"/>
                  </a:moveTo>
                  <a:cubicBezTo>
                    <a:pt x="-942" y="27779"/>
                    <a:pt x="773" y="20159"/>
                    <a:pt x="5631" y="13206"/>
                  </a:cubicBezTo>
                  <a:cubicBezTo>
                    <a:pt x="10488" y="6253"/>
                    <a:pt x="17061" y="2062"/>
                    <a:pt x="25347" y="538"/>
                  </a:cubicBezTo>
                  <a:cubicBezTo>
                    <a:pt x="33729" y="-986"/>
                    <a:pt x="41445" y="728"/>
                    <a:pt x="48398" y="5681"/>
                  </a:cubicBezTo>
                  <a:cubicBezTo>
                    <a:pt x="55351" y="10444"/>
                    <a:pt x="59542" y="17016"/>
                    <a:pt x="61066" y="25398"/>
                  </a:cubicBezTo>
                  <a:cubicBezTo>
                    <a:pt x="62590" y="33780"/>
                    <a:pt x="60876" y="41495"/>
                    <a:pt x="55923" y="48449"/>
                  </a:cubicBezTo>
                  <a:cubicBezTo>
                    <a:pt x="51160" y="55402"/>
                    <a:pt x="44588" y="59593"/>
                    <a:pt x="36206" y="61117"/>
                  </a:cubicBezTo>
                  <a:cubicBezTo>
                    <a:pt x="27824" y="62641"/>
                    <a:pt x="20109" y="60926"/>
                    <a:pt x="13155" y="56069"/>
                  </a:cubicBezTo>
                  <a:cubicBezTo>
                    <a:pt x="6202" y="51211"/>
                    <a:pt x="1916" y="44448"/>
                    <a:pt x="487" y="35971"/>
                  </a:cubicBezTo>
                  <a:close/>
                </a:path>
              </a:pathLst>
            </a:custGeom>
            <a:solidFill>
              <a:schemeClr val="accent1"/>
            </a:solidFill>
            <a:ln w="0" cap="flat">
              <a:noFill/>
              <a:prstDash val="solid"/>
              <a:miter/>
            </a:ln>
          </p:spPr>
          <p:txBody>
            <a:bodyPr rtlCol="0" anchor="ctr"/>
            <a:lstStyle/>
            <a:p>
              <a:endParaRPr lang="es-ES"/>
            </a:p>
          </p:txBody>
        </p:sp>
        <p:sp>
          <p:nvSpPr>
            <p:cNvPr id="27" name="Forma libre: forma 26">
              <a:extLst>
                <a:ext uri="{FF2B5EF4-FFF2-40B4-BE49-F238E27FC236}">
                  <a16:creationId xmlns:a16="http://schemas.microsoft.com/office/drawing/2014/main" id="{C3EE44E6-DE3E-1CE9-F453-FA5242990AA2}"/>
                </a:ext>
              </a:extLst>
            </p:cNvPr>
            <p:cNvSpPr/>
            <p:nvPr/>
          </p:nvSpPr>
          <p:spPr>
            <a:xfrm rot="20520000">
              <a:off x="7253054" y="6433081"/>
              <a:ext cx="88625" cy="664868"/>
            </a:xfrm>
            <a:custGeom>
              <a:avLst/>
              <a:gdLst>
                <a:gd name="connsiteX0" fmla="*/ 0 w 47244"/>
                <a:gd name="connsiteY0" fmla="*/ 0 h 354425"/>
                <a:gd name="connsiteX1" fmla="*/ 47244 w 47244"/>
                <a:gd name="connsiteY1" fmla="*/ 0 h 354425"/>
                <a:gd name="connsiteX2" fmla="*/ 47244 w 47244"/>
                <a:gd name="connsiteY2" fmla="*/ 354425 h 354425"/>
                <a:gd name="connsiteX3" fmla="*/ 0 w 47244"/>
                <a:gd name="connsiteY3" fmla="*/ 354425 h 354425"/>
              </a:gdLst>
              <a:ahLst/>
              <a:cxnLst>
                <a:cxn ang="0">
                  <a:pos x="connsiteX0" y="connsiteY0"/>
                </a:cxn>
                <a:cxn ang="0">
                  <a:pos x="connsiteX1" y="connsiteY1"/>
                </a:cxn>
                <a:cxn ang="0">
                  <a:pos x="connsiteX2" y="connsiteY2"/>
                </a:cxn>
                <a:cxn ang="0">
                  <a:pos x="connsiteX3" y="connsiteY3"/>
                </a:cxn>
              </a:cxnLst>
              <a:rect l="l" t="t" r="r" b="b"/>
              <a:pathLst>
                <a:path w="47244" h="354425">
                  <a:moveTo>
                    <a:pt x="0" y="0"/>
                  </a:moveTo>
                  <a:lnTo>
                    <a:pt x="47244" y="0"/>
                  </a:lnTo>
                  <a:lnTo>
                    <a:pt x="47244" y="354425"/>
                  </a:lnTo>
                  <a:lnTo>
                    <a:pt x="0" y="354425"/>
                  </a:lnTo>
                  <a:close/>
                </a:path>
              </a:pathLst>
            </a:custGeom>
            <a:solidFill>
              <a:schemeClr val="accent5"/>
            </a:solidFill>
            <a:ln w="0" cap="flat">
              <a:noFill/>
              <a:prstDash val="solid"/>
              <a:miter/>
            </a:ln>
          </p:spPr>
          <p:txBody>
            <a:bodyPr rtlCol="0" anchor="ctr"/>
            <a:lstStyle/>
            <a:p>
              <a:endParaRPr lang="es-ES"/>
            </a:p>
          </p:txBody>
        </p:sp>
        <p:sp>
          <p:nvSpPr>
            <p:cNvPr id="28" name="Forma libre: forma 27">
              <a:extLst>
                <a:ext uri="{FF2B5EF4-FFF2-40B4-BE49-F238E27FC236}">
                  <a16:creationId xmlns:a16="http://schemas.microsoft.com/office/drawing/2014/main" id="{F6E5B3AC-99C1-C311-C4E5-F6CCAFCD69F3}"/>
                </a:ext>
              </a:extLst>
            </p:cNvPr>
            <p:cNvSpPr/>
            <p:nvPr/>
          </p:nvSpPr>
          <p:spPr>
            <a:xfrm>
              <a:off x="7429128" y="6697593"/>
              <a:ext cx="396668" cy="409713"/>
            </a:xfrm>
            <a:custGeom>
              <a:avLst/>
              <a:gdLst>
                <a:gd name="connsiteX0" fmla="*/ 52864 w 211454"/>
                <a:gd name="connsiteY0" fmla="*/ 0 h 218408"/>
                <a:gd name="connsiteX1" fmla="*/ 105727 w 211454"/>
                <a:gd name="connsiteY1" fmla="*/ 114776 h 218408"/>
                <a:gd name="connsiteX2" fmla="*/ 158401 w 211454"/>
                <a:gd name="connsiteY2" fmla="*/ 0 h 218408"/>
                <a:gd name="connsiteX3" fmla="*/ 211455 w 211454"/>
                <a:gd name="connsiteY3" fmla="*/ 0 h 218408"/>
                <a:gd name="connsiteX4" fmla="*/ 105346 w 211454"/>
                <a:gd name="connsiteY4" fmla="*/ 218408 h 218408"/>
                <a:gd name="connsiteX5" fmla="*/ 0 w 211454"/>
                <a:gd name="connsiteY5" fmla="*/ 0 h 218408"/>
                <a:gd name="connsiteX6" fmla="*/ 52864 w 211454"/>
                <a:gd name="connsiteY6" fmla="*/ 0 h 218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454" h="218408">
                  <a:moveTo>
                    <a:pt x="52864" y="0"/>
                  </a:moveTo>
                  <a:lnTo>
                    <a:pt x="105727" y="114776"/>
                  </a:lnTo>
                  <a:lnTo>
                    <a:pt x="158401" y="0"/>
                  </a:lnTo>
                  <a:lnTo>
                    <a:pt x="211455" y="0"/>
                  </a:lnTo>
                  <a:lnTo>
                    <a:pt x="105346" y="218408"/>
                  </a:lnTo>
                  <a:lnTo>
                    <a:pt x="0" y="0"/>
                  </a:lnTo>
                  <a:lnTo>
                    <a:pt x="52864" y="0"/>
                  </a:lnTo>
                  <a:close/>
                </a:path>
              </a:pathLst>
            </a:custGeom>
            <a:solidFill>
              <a:schemeClr val="accent2"/>
            </a:solidFill>
            <a:ln w="0" cap="flat">
              <a:noFill/>
              <a:prstDash val="solid"/>
              <a:miter/>
            </a:ln>
          </p:spPr>
          <p:txBody>
            <a:bodyPr rtlCol="0" anchor="ctr"/>
            <a:lstStyle/>
            <a:p>
              <a:endParaRPr lang="es-ES"/>
            </a:p>
          </p:txBody>
        </p:sp>
        <p:sp>
          <p:nvSpPr>
            <p:cNvPr id="29" name="Forma libre: forma 28">
              <a:extLst>
                <a:ext uri="{FF2B5EF4-FFF2-40B4-BE49-F238E27FC236}">
                  <a16:creationId xmlns:a16="http://schemas.microsoft.com/office/drawing/2014/main" id="{081DC6C2-416D-27C1-8678-C9B4F22B149A}"/>
                </a:ext>
              </a:extLst>
            </p:cNvPr>
            <p:cNvSpPr/>
            <p:nvPr/>
          </p:nvSpPr>
          <p:spPr>
            <a:xfrm>
              <a:off x="7829194" y="6702596"/>
              <a:ext cx="370940" cy="405067"/>
            </a:xfrm>
            <a:custGeom>
              <a:avLst/>
              <a:gdLst>
                <a:gd name="connsiteX0" fmla="*/ 195834 w 197739"/>
                <a:gd name="connsiteY0" fmla="*/ 118967 h 215931"/>
                <a:gd name="connsiteX1" fmla="*/ 49340 w 197739"/>
                <a:gd name="connsiteY1" fmla="*/ 118967 h 215931"/>
                <a:gd name="connsiteX2" fmla="*/ 65723 w 197739"/>
                <a:gd name="connsiteY2" fmla="*/ 159068 h 215931"/>
                <a:gd name="connsiteX3" fmla="*/ 102870 w 197739"/>
                <a:gd name="connsiteY3" fmla="*/ 173736 h 215931"/>
                <a:gd name="connsiteX4" fmla="*/ 132017 w 197739"/>
                <a:gd name="connsiteY4" fmla="*/ 165354 h 215931"/>
                <a:gd name="connsiteX5" fmla="*/ 157829 w 197739"/>
                <a:gd name="connsiteY5" fmla="*/ 134303 h 215931"/>
                <a:gd name="connsiteX6" fmla="*/ 197739 w 197739"/>
                <a:gd name="connsiteY6" fmla="*/ 156591 h 215931"/>
                <a:gd name="connsiteX7" fmla="*/ 178213 w 197739"/>
                <a:gd name="connsiteY7" fmla="*/ 183642 h 215931"/>
                <a:gd name="connsiteX8" fmla="*/ 156210 w 197739"/>
                <a:gd name="connsiteY8" fmla="*/ 202121 h 215931"/>
                <a:gd name="connsiteX9" fmla="*/ 130778 w 197739"/>
                <a:gd name="connsiteY9" fmla="*/ 212598 h 215931"/>
                <a:gd name="connsiteX10" fmla="*/ 101155 w 197739"/>
                <a:gd name="connsiteY10" fmla="*/ 215932 h 215931"/>
                <a:gd name="connsiteX11" fmla="*/ 27718 w 197739"/>
                <a:gd name="connsiteY11" fmla="*/ 186595 h 215931"/>
                <a:gd name="connsiteX12" fmla="*/ 0 w 197739"/>
                <a:gd name="connsiteY12" fmla="*/ 108109 h 215931"/>
                <a:gd name="connsiteX13" fmla="*/ 26860 w 197739"/>
                <a:gd name="connsiteY13" fmla="*/ 29623 h 215931"/>
                <a:gd name="connsiteX14" fmla="*/ 98584 w 197739"/>
                <a:gd name="connsiteY14" fmla="*/ 0 h 215931"/>
                <a:gd name="connsiteX15" fmla="*/ 169926 w 197739"/>
                <a:gd name="connsiteY15" fmla="*/ 28765 h 215931"/>
                <a:gd name="connsiteX16" fmla="*/ 195929 w 197739"/>
                <a:gd name="connsiteY16" fmla="*/ 107918 h 215931"/>
                <a:gd name="connsiteX17" fmla="*/ 195739 w 197739"/>
                <a:gd name="connsiteY17" fmla="*/ 119063 h 215931"/>
                <a:gd name="connsiteX18" fmla="*/ 147352 w 197739"/>
                <a:gd name="connsiteY18" fmla="*/ 80296 h 215931"/>
                <a:gd name="connsiteX19" fmla="*/ 99727 w 197739"/>
                <a:gd name="connsiteY19" fmla="*/ 42482 h 215931"/>
                <a:gd name="connsiteX20" fmla="*/ 83534 w 197739"/>
                <a:gd name="connsiteY20" fmla="*/ 45244 h 215931"/>
                <a:gd name="connsiteX21" fmla="*/ 69723 w 197739"/>
                <a:gd name="connsiteY21" fmla="*/ 52769 h 215931"/>
                <a:gd name="connsiteX22" fmla="*/ 59246 w 197739"/>
                <a:gd name="connsiteY22" fmla="*/ 64484 h 215931"/>
                <a:gd name="connsiteX23" fmla="*/ 52578 w 197739"/>
                <a:gd name="connsiteY23" fmla="*/ 80201 h 215931"/>
                <a:gd name="connsiteX24" fmla="*/ 147447 w 197739"/>
                <a:gd name="connsiteY24" fmla="*/ 80201 h 21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39" h="215931">
                  <a:moveTo>
                    <a:pt x="195834" y="118967"/>
                  </a:moveTo>
                  <a:lnTo>
                    <a:pt x="49340" y="118967"/>
                  </a:lnTo>
                  <a:cubicBezTo>
                    <a:pt x="50578" y="135731"/>
                    <a:pt x="56102" y="149162"/>
                    <a:pt x="65723" y="159068"/>
                  </a:cubicBezTo>
                  <a:cubicBezTo>
                    <a:pt x="75343" y="168878"/>
                    <a:pt x="87725" y="173736"/>
                    <a:pt x="102870" y="173736"/>
                  </a:cubicBezTo>
                  <a:cubicBezTo>
                    <a:pt x="114586" y="173736"/>
                    <a:pt x="124301" y="170974"/>
                    <a:pt x="132017" y="165354"/>
                  </a:cubicBezTo>
                  <a:cubicBezTo>
                    <a:pt x="139541" y="159734"/>
                    <a:pt x="148209" y="149447"/>
                    <a:pt x="157829" y="134303"/>
                  </a:cubicBezTo>
                  <a:lnTo>
                    <a:pt x="197739" y="156591"/>
                  </a:lnTo>
                  <a:cubicBezTo>
                    <a:pt x="191548" y="167069"/>
                    <a:pt x="185071" y="176117"/>
                    <a:pt x="178213" y="183642"/>
                  </a:cubicBezTo>
                  <a:cubicBezTo>
                    <a:pt x="171355" y="191072"/>
                    <a:pt x="164021" y="197168"/>
                    <a:pt x="156210" y="202121"/>
                  </a:cubicBezTo>
                  <a:cubicBezTo>
                    <a:pt x="148400" y="206883"/>
                    <a:pt x="139922" y="210407"/>
                    <a:pt x="130778" y="212598"/>
                  </a:cubicBezTo>
                  <a:cubicBezTo>
                    <a:pt x="121729" y="214789"/>
                    <a:pt x="111823" y="215932"/>
                    <a:pt x="101155" y="215932"/>
                  </a:cubicBezTo>
                  <a:cubicBezTo>
                    <a:pt x="70675" y="215932"/>
                    <a:pt x="46196" y="206121"/>
                    <a:pt x="27718" y="186595"/>
                  </a:cubicBezTo>
                  <a:cubicBezTo>
                    <a:pt x="9239" y="166878"/>
                    <a:pt x="0" y="140684"/>
                    <a:pt x="0" y="108109"/>
                  </a:cubicBezTo>
                  <a:cubicBezTo>
                    <a:pt x="0" y="75533"/>
                    <a:pt x="8954" y="49625"/>
                    <a:pt x="26860" y="29623"/>
                  </a:cubicBezTo>
                  <a:cubicBezTo>
                    <a:pt x="44863" y="9906"/>
                    <a:pt x="68866" y="0"/>
                    <a:pt x="98584" y="0"/>
                  </a:cubicBezTo>
                  <a:cubicBezTo>
                    <a:pt x="128302" y="0"/>
                    <a:pt x="152400" y="9620"/>
                    <a:pt x="169926" y="28765"/>
                  </a:cubicBezTo>
                  <a:cubicBezTo>
                    <a:pt x="187261" y="47815"/>
                    <a:pt x="195929" y="74200"/>
                    <a:pt x="195929" y="107918"/>
                  </a:cubicBezTo>
                  <a:lnTo>
                    <a:pt x="195739" y="119063"/>
                  </a:lnTo>
                  <a:close/>
                  <a:moveTo>
                    <a:pt x="147352" y="80296"/>
                  </a:moveTo>
                  <a:cubicBezTo>
                    <a:pt x="140779" y="55150"/>
                    <a:pt x="124873" y="42482"/>
                    <a:pt x="99727" y="42482"/>
                  </a:cubicBezTo>
                  <a:cubicBezTo>
                    <a:pt x="94012" y="42482"/>
                    <a:pt x="88582" y="43434"/>
                    <a:pt x="83534" y="45244"/>
                  </a:cubicBezTo>
                  <a:cubicBezTo>
                    <a:pt x="78486" y="46958"/>
                    <a:pt x="73914" y="49435"/>
                    <a:pt x="69723" y="52769"/>
                  </a:cubicBezTo>
                  <a:cubicBezTo>
                    <a:pt x="65627" y="56007"/>
                    <a:pt x="62198" y="59912"/>
                    <a:pt x="59246" y="64484"/>
                  </a:cubicBezTo>
                  <a:cubicBezTo>
                    <a:pt x="56293" y="69056"/>
                    <a:pt x="54102" y="74390"/>
                    <a:pt x="52578" y="80201"/>
                  </a:cubicBezTo>
                  <a:lnTo>
                    <a:pt x="147447" y="80201"/>
                  </a:lnTo>
                  <a:close/>
                </a:path>
              </a:pathLst>
            </a:custGeom>
            <a:solidFill>
              <a:schemeClr val="accent3"/>
            </a:solidFill>
            <a:ln w="0" cap="flat">
              <a:noFill/>
              <a:prstDash val="solid"/>
              <a:miter/>
            </a:ln>
          </p:spPr>
          <p:txBody>
            <a:bodyPr rtlCol="0" anchor="ctr"/>
            <a:lstStyle/>
            <a:p>
              <a:endParaRPr lang="es-ES" dirty="0"/>
            </a:p>
          </p:txBody>
        </p:sp>
      </p:grpSp>
      <p:sp>
        <p:nvSpPr>
          <p:cNvPr id="21" name="CuadroTexto 20">
            <a:extLst>
              <a:ext uri="{FF2B5EF4-FFF2-40B4-BE49-F238E27FC236}">
                <a16:creationId xmlns:a16="http://schemas.microsoft.com/office/drawing/2014/main" id="{610C68B2-AFD8-79AF-7511-9C6A2C3FDA6B}"/>
              </a:ext>
            </a:extLst>
          </p:cNvPr>
          <p:cNvSpPr txBox="1"/>
          <p:nvPr userDrawn="1"/>
        </p:nvSpPr>
        <p:spPr>
          <a:xfrm>
            <a:off x="9500839" y="355941"/>
            <a:ext cx="2014998" cy="246221"/>
          </a:xfrm>
          <a:prstGeom prst="rect">
            <a:avLst/>
          </a:prstGeom>
          <a:noFill/>
        </p:spPr>
        <p:txBody>
          <a:bodyPr wrap="square" rtlCol="0">
            <a:spAutoFit/>
          </a:bodyPr>
          <a:lstStyle/>
          <a:p>
            <a:pPr algn="r"/>
            <a:r>
              <a:rPr lang="es-ES" sz="1000" dirty="0">
                <a:solidFill>
                  <a:schemeClr val="accent1"/>
                </a:solidFill>
              </a:rPr>
              <a:t>CAMBIOS ESTRATÉGICOS</a:t>
            </a:r>
          </a:p>
        </p:txBody>
      </p:sp>
      <p:pic>
        <p:nvPicPr>
          <p:cNvPr id="3" name="Gráfico 2">
            <a:extLst>
              <a:ext uri="{FF2B5EF4-FFF2-40B4-BE49-F238E27FC236}">
                <a16:creationId xmlns:a16="http://schemas.microsoft.com/office/drawing/2014/main" id="{297FE9CD-D605-C11B-5DCC-2FC995E14E76}"/>
              </a:ext>
            </a:extLst>
          </p:cNvPr>
          <p:cNvPicPr>
            <a:picLocks noChangeAspect="1"/>
          </p:cNvPicPr>
          <p:nvPr userDrawn="1"/>
        </p:nvPicPr>
        <p:blipFill>
          <a:blip cstate="print">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1569888" y="308086"/>
            <a:ext cx="274788" cy="274788"/>
          </a:xfrm>
          <a:prstGeom prst="rect">
            <a:avLst/>
          </a:prstGeom>
        </p:spPr>
      </p:pic>
    </p:spTree>
    <p:extLst>
      <p:ext uri="{BB962C8B-B14F-4D97-AF65-F5344CB8AC3E}">
        <p14:creationId xmlns:p14="http://schemas.microsoft.com/office/powerpoint/2010/main" val="27989076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MBIOS ESTRATEGICOS">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16720D0C-B38F-6180-C5BC-A802137D9ECE}"/>
              </a:ext>
            </a:extLst>
          </p:cNvPr>
          <p:cNvSpPr/>
          <p:nvPr userDrawn="1"/>
        </p:nvSpPr>
        <p:spPr>
          <a:xfrm>
            <a:off x="-137877" y="0"/>
            <a:ext cx="12329877" cy="6858000"/>
          </a:xfrm>
          <a:prstGeom prst="rect">
            <a:avLst/>
          </a:prstGeom>
          <a:solidFill>
            <a:srgbClr val="101F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1" name="Forma libre: forma 30">
            <a:extLst>
              <a:ext uri="{FF2B5EF4-FFF2-40B4-BE49-F238E27FC236}">
                <a16:creationId xmlns:a16="http://schemas.microsoft.com/office/drawing/2014/main" id="{F29951C3-DDCE-04F7-DC76-462C5951E859}"/>
              </a:ext>
            </a:extLst>
          </p:cNvPr>
          <p:cNvSpPr/>
          <p:nvPr userDrawn="1"/>
        </p:nvSpPr>
        <p:spPr>
          <a:xfrm rot="20700000">
            <a:off x="7205357" y="6520569"/>
            <a:ext cx="5307954" cy="1978980"/>
          </a:xfrm>
          <a:custGeom>
            <a:avLst/>
            <a:gdLst>
              <a:gd name="connsiteX0" fmla="*/ 594699 w 5307954"/>
              <a:gd name="connsiteY0" fmla="*/ 1238343 h 1978980"/>
              <a:gd name="connsiteX1" fmla="*/ 417528 w 5307954"/>
              <a:gd name="connsiteY1" fmla="*/ 1899552 h 1978980"/>
              <a:gd name="connsiteX2" fmla="*/ 393721 w 5307954"/>
              <a:gd name="connsiteY2" fmla="*/ 1917349 h 1978980"/>
              <a:gd name="connsiteX3" fmla="*/ 316520 w 5307954"/>
              <a:gd name="connsiteY3" fmla="*/ 1978980 h 1978980"/>
              <a:gd name="connsiteX4" fmla="*/ 0 w 5307954"/>
              <a:gd name="connsiteY4" fmla="*/ 1246124 h 1978980"/>
              <a:gd name="connsiteX5" fmla="*/ 126925 w 5307954"/>
              <a:gd name="connsiteY5" fmla="*/ 1245382 h 1978980"/>
              <a:gd name="connsiteX6" fmla="*/ 575933 w 5307954"/>
              <a:gd name="connsiteY6" fmla="*/ 1239601 h 1978980"/>
              <a:gd name="connsiteX7" fmla="*/ 5307954 w 5307954"/>
              <a:gd name="connsiteY7" fmla="*/ 97440 h 1978980"/>
              <a:gd name="connsiteX8" fmla="*/ 5075924 w 5307954"/>
              <a:gd name="connsiteY8" fmla="*/ 963387 h 1978980"/>
              <a:gd name="connsiteX9" fmla="*/ 2998542 w 5307954"/>
              <a:gd name="connsiteY9" fmla="*/ 406754 h 1978980"/>
              <a:gd name="connsiteX10" fmla="*/ 3131013 w 5307954"/>
              <a:gd name="connsiteY10" fmla="*/ 344724 h 1978980"/>
              <a:gd name="connsiteX11" fmla="*/ 4882838 w 5307954"/>
              <a:gd name="connsiteY11" fmla="*/ 18278 h 1978980"/>
              <a:gd name="connsiteX12" fmla="*/ 5155855 w 5307954"/>
              <a:gd name="connsiteY12" fmla="*/ 61460 h 197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07954" h="1978980">
                <a:moveTo>
                  <a:pt x="594699" y="1238343"/>
                </a:moveTo>
                <a:lnTo>
                  <a:pt x="417528" y="1899552"/>
                </a:lnTo>
                <a:lnTo>
                  <a:pt x="393721" y="1917349"/>
                </a:lnTo>
                <a:cubicBezTo>
                  <a:pt x="343434" y="1955839"/>
                  <a:pt x="316520" y="1978980"/>
                  <a:pt x="316520" y="1978980"/>
                </a:cubicBezTo>
                <a:lnTo>
                  <a:pt x="0" y="1246124"/>
                </a:lnTo>
                <a:lnTo>
                  <a:pt x="126925" y="1245382"/>
                </a:lnTo>
                <a:cubicBezTo>
                  <a:pt x="311383" y="1242242"/>
                  <a:pt x="445405" y="1245089"/>
                  <a:pt x="575933" y="1239601"/>
                </a:cubicBezTo>
                <a:close/>
                <a:moveTo>
                  <a:pt x="5307954" y="97440"/>
                </a:moveTo>
                <a:lnTo>
                  <a:pt x="5075924" y="963387"/>
                </a:lnTo>
                <a:lnTo>
                  <a:pt x="2998542" y="406754"/>
                </a:lnTo>
                <a:lnTo>
                  <a:pt x="3131013" y="344724"/>
                </a:lnTo>
                <a:cubicBezTo>
                  <a:pt x="3658898" y="110059"/>
                  <a:pt x="4193048" y="-57068"/>
                  <a:pt x="4882838" y="18278"/>
                </a:cubicBezTo>
                <a:cubicBezTo>
                  <a:pt x="4969063" y="27697"/>
                  <a:pt x="5060328" y="42291"/>
                  <a:pt x="5155855" y="61460"/>
                </a:cubicBezTo>
                <a:close/>
              </a:path>
            </a:pathLst>
          </a:custGeom>
          <a:gradFill flip="none" rotWithShape="1">
            <a:gsLst>
              <a:gs pos="96000">
                <a:schemeClr val="accent5">
                  <a:lumMod val="20000"/>
                  <a:lumOff val="80000"/>
                  <a:alpha val="41000"/>
                </a:schemeClr>
              </a:gs>
              <a:gs pos="55000">
                <a:schemeClr val="accent5">
                  <a:alpha val="32000"/>
                </a:schemeClr>
              </a:gs>
              <a:gs pos="1000">
                <a:schemeClr val="accent3">
                  <a:lumMod val="20000"/>
                  <a:lumOff val="80000"/>
                  <a:alpha val="0"/>
                </a:schemeClr>
              </a:gs>
            </a:gsLst>
            <a:lin ang="0" scaled="1"/>
            <a:tileRect/>
          </a:gradFill>
          <a:ln w="0" cap="flat">
            <a:noFill/>
            <a:prstDash val="solid"/>
            <a:miter/>
          </a:ln>
        </p:spPr>
        <p:txBody>
          <a:bodyPr wrap="square" rtlCol="0" anchor="ctr">
            <a:noAutofit/>
          </a:bodyPr>
          <a:lstStyle/>
          <a:p>
            <a:endParaRPr lang="es-ES"/>
          </a:p>
        </p:txBody>
      </p:sp>
      <p:grpSp>
        <p:nvGrpSpPr>
          <p:cNvPr id="18" name="Grupo 17">
            <a:extLst>
              <a:ext uri="{FF2B5EF4-FFF2-40B4-BE49-F238E27FC236}">
                <a16:creationId xmlns:a16="http://schemas.microsoft.com/office/drawing/2014/main" id="{82C78DFD-BBF6-0329-D738-1E2D9507E597}"/>
              </a:ext>
            </a:extLst>
          </p:cNvPr>
          <p:cNvGrpSpPr/>
          <p:nvPr userDrawn="1"/>
        </p:nvGrpSpPr>
        <p:grpSpPr>
          <a:xfrm>
            <a:off x="-193553" y="-891671"/>
            <a:ext cx="8335417" cy="2132503"/>
            <a:chOff x="-193553" y="-891671"/>
            <a:chExt cx="8335417" cy="2132503"/>
          </a:xfrm>
        </p:grpSpPr>
        <p:sp>
          <p:nvSpPr>
            <p:cNvPr id="17" name="Forma libre: forma 16">
              <a:extLst>
                <a:ext uri="{FF2B5EF4-FFF2-40B4-BE49-F238E27FC236}">
                  <a16:creationId xmlns:a16="http://schemas.microsoft.com/office/drawing/2014/main" id="{8282C2A4-FF1D-14CE-8718-FC3B458AB8E8}"/>
                </a:ext>
              </a:extLst>
            </p:cNvPr>
            <p:cNvSpPr/>
            <p:nvPr/>
          </p:nvSpPr>
          <p:spPr>
            <a:xfrm rot="21072818">
              <a:off x="-50932" y="-614270"/>
              <a:ext cx="8192796" cy="1855102"/>
            </a:xfrm>
            <a:custGeom>
              <a:avLst/>
              <a:gdLst>
                <a:gd name="connsiteX0" fmla="*/ 8192796 w 8192796"/>
                <a:gd name="connsiteY0" fmla="*/ 1243709 h 1855102"/>
                <a:gd name="connsiteX1" fmla="*/ 8060201 w 8192796"/>
                <a:gd name="connsiteY1" fmla="*/ 1304899 h 1855102"/>
                <a:gd name="connsiteX2" fmla="*/ 5024689 w 8192796"/>
                <a:gd name="connsiteY2" fmla="*/ 1854746 h 1855102"/>
                <a:gd name="connsiteX3" fmla="*/ 2166085 w 8192796"/>
                <a:gd name="connsiteY3" fmla="*/ 1040955 h 1855102"/>
                <a:gd name="connsiteX4" fmla="*/ 176051 w 8192796"/>
                <a:gd name="connsiteY4" fmla="*/ 888223 h 1855102"/>
                <a:gd name="connsiteX5" fmla="*/ 41087 w 8192796"/>
                <a:gd name="connsiteY5" fmla="*/ 930020 h 1855102"/>
                <a:gd name="connsiteX6" fmla="*/ 0 w 8192796"/>
                <a:gd name="connsiteY6" fmla="*/ 946272 h 1855102"/>
                <a:gd name="connsiteX7" fmla="*/ 146261 w 8192796"/>
                <a:gd name="connsiteY7" fmla="*/ 0 h 1855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2796" h="1855102">
                  <a:moveTo>
                    <a:pt x="8192796" y="1243709"/>
                  </a:moveTo>
                  <a:lnTo>
                    <a:pt x="8060201" y="1304899"/>
                  </a:lnTo>
                  <a:cubicBezTo>
                    <a:pt x="7032679" y="1741470"/>
                    <a:pt x="5899207" y="1862633"/>
                    <a:pt x="5024689" y="1854746"/>
                  </a:cubicBezTo>
                  <a:cubicBezTo>
                    <a:pt x="3625462" y="1842131"/>
                    <a:pt x="2865540" y="1409833"/>
                    <a:pt x="2166085" y="1040955"/>
                  </a:cubicBezTo>
                  <a:cubicBezTo>
                    <a:pt x="1466629" y="672074"/>
                    <a:pt x="853605" y="715591"/>
                    <a:pt x="176051" y="888223"/>
                  </a:cubicBezTo>
                  <a:cubicBezTo>
                    <a:pt x="133704" y="899013"/>
                    <a:pt x="88544" y="913096"/>
                    <a:pt x="41087" y="930020"/>
                  </a:cubicBezTo>
                  <a:lnTo>
                    <a:pt x="0" y="946272"/>
                  </a:lnTo>
                  <a:lnTo>
                    <a:pt x="146261" y="0"/>
                  </a:lnTo>
                  <a:close/>
                </a:path>
              </a:pathLst>
            </a:custGeom>
            <a:gradFill>
              <a:gsLst>
                <a:gs pos="71000">
                  <a:srgbClr val="70C8CA">
                    <a:alpha val="88000"/>
                  </a:srgbClr>
                </a:gs>
                <a:gs pos="100000">
                  <a:schemeClr val="accent3">
                    <a:alpha val="78000"/>
                  </a:schemeClr>
                </a:gs>
                <a:gs pos="0">
                  <a:schemeClr val="accent3">
                    <a:lumMod val="20000"/>
                    <a:lumOff val="80000"/>
                    <a:alpha val="0"/>
                  </a:schemeClr>
                </a:gs>
              </a:gsLst>
              <a:lin ang="0" scaled="1"/>
            </a:gradFill>
            <a:ln w="0" cap="flat">
              <a:noFill/>
              <a:prstDash val="solid"/>
              <a:miter/>
            </a:ln>
          </p:spPr>
          <p:txBody>
            <a:bodyPr wrap="square" rtlCol="0" anchor="ctr">
              <a:noAutofit/>
            </a:bodyPr>
            <a:lstStyle/>
            <a:p>
              <a:endParaRPr lang="es-ES"/>
            </a:p>
          </p:txBody>
        </p:sp>
        <p:sp>
          <p:nvSpPr>
            <p:cNvPr id="15" name="Forma libre: forma 14">
              <a:extLst>
                <a:ext uri="{FF2B5EF4-FFF2-40B4-BE49-F238E27FC236}">
                  <a16:creationId xmlns:a16="http://schemas.microsoft.com/office/drawing/2014/main" id="{B388581D-CDB0-55C0-29EF-431B3F4F43C8}"/>
                </a:ext>
              </a:extLst>
            </p:cNvPr>
            <p:cNvSpPr/>
            <p:nvPr/>
          </p:nvSpPr>
          <p:spPr>
            <a:xfrm rot="20700000">
              <a:off x="-193553" y="-891671"/>
              <a:ext cx="7316526" cy="2080380"/>
            </a:xfrm>
            <a:custGeom>
              <a:avLst/>
              <a:gdLst>
                <a:gd name="connsiteX0" fmla="*/ 7316526 w 7316526"/>
                <a:gd name="connsiteY0" fmla="*/ 1866661 h 2080380"/>
                <a:gd name="connsiteX1" fmla="*/ 7104404 w 7316526"/>
                <a:gd name="connsiteY1" fmla="*/ 1914592 h 2080380"/>
                <a:gd name="connsiteX2" fmla="*/ 5329421 w 7316526"/>
                <a:gd name="connsiteY2" fmla="*/ 2080024 h 2080380"/>
                <a:gd name="connsiteX3" fmla="*/ 2470817 w 7316526"/>
                <a:gd name="connsiteY3" fmla="*/ 1266232 h 2080380"/>
                <a:gd name="connsiteX4" fmla="*/ 480783 w 7316526"/>
                <a:gd name="connsiteY4" fmla="*/ 1113500 h 2080380"/>
                <a:gd name="connsiteX5" fmla="*/ 37663 w 7316526"/>
                <a:gd name="connsiteY5" fmla="*/ 1287288 h 2080380"/>
                <a:gd name="connsiteX6" fmla="*/ 0 w 7316526"/>
                <a:gd name="connsiteY6" fmla="*/ 1306403 h 2080380"/>
                <a:gd name="connsiteX7" fmla="*/ 350050 w 7316526"/>
                <a:gd name="connsiteY7" fmla="*/ 0 h 2080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16526" h="2080380">
                  <a:moveTo>
                    <a:pt x="7316526" y="1866661"/>
                  </a:moveTo>
                  <a:lnTo>
                    <a:pt x="7104404" y="1914592"/>
                  </a:lnTo>
                  <a:cubicBezTo>
                    <a:pt x="6472066" y="2043030"/>
                    <a:pt x="5854132" y="2084755"/>
                    <a:pt x="5329421" y="2080024"/>
                  </a:cubicBezTo>
                  <a:cubicBezTo>
                    <a:pt x="3930194" y="2067408"/>
                    <a:pt x="3170272" y="1635109"/>
                    <a:pt x="2470817" y="1266232"/>
                  </a:cubicBezTo>
                  <a:cubicBezTo>
                    <a:pt x="1771362" y="897351"/>
                    <a:pt x="1158337" y="940868"/>
                    <a:pt x="480783" y="1113500"/>
                  </a:cubicBezTo>
                  <a:cubicBezTo>
                    <a:pt x="353742" y="1145869"/>
                    <a:pt x="201381" y="1207883"/>
                    <a:pt x="37663" y="1287288"/>
                  </a:cubicBezTo>
                  <a:lnTo>
                    <a:pt x="0" y="1306403"/>
                  </a:lnTo>
                  <a:lnTo>
                    <a:pt x="350050" y="0"/>
                  </a:lnTo>
                  <a:close/>
                </a:path>
              </a:pathLst>
            </a:custGeom>
            <a:gradFill>
              <a:gsLst>
                <a:gs pos="32000">
                  <a:schemeClr val="accent5"/>
                </a:gs>
                <a:gs pos="74000">
                  <a:schemeClr val="accent3"/>
                </a:gs>
                <a:gs pos="0">
                  <a:schemeClr val="accent3">
                    <a:lumMod val="20000"/>
                    <a:lumOff val="80000"/>
                    <a:alpha val="0"/>
                  </a:schemeClr>
                </a:gs>
              </a:gsLst>
              <a:lin ang="0" scaled="1"/>
            </a:gradFill>
            <a:ln w="0" cap="flat">
              <a:noFill/>
              <a:prstDash val="solid"/>
              <a:miter/>
            </a:ln>
          </p:spPr>
          <p:txBody>
            <a:bodyPr wrap="square" rtlCol="0" anchor="ctr">
              <a:noAutofit/>
            </a:bodyPr>
            <a:lstStyle/>
            <a:p>
              <a:endParaRPr lang="es-ES"/>
            </a:p>
          </p:txBody>
        </p:sp>
        <p:sp>
          <p:nvSpPr>
            <p:cNvPr id="13" name="Forma libre: forma 12">
              <a:extLst>
                <a:ext uri="{FF2B5EF4-FFF2-40B4-BE49-F238E27FC236}">
                  <a16:creationId xmlns:a16="http://schemas.microsoft.com/office/drawing/2014/main" id="{07AB7D81-B24F-DEE3-250C-5443825BEA76}"/>
                </a:ext>
              </a:extLst>
            </p:cNvPr>
            <p:cNvSpPr/>
            <p:nvPr/>
          </p:nvSpPr>
          <p:spPr>
            <a:xfrm rot="20700000">
              <a:off x="-89446" y="-648584"/>
              <a:ext cx="6814005" cy="1586804"/>
            </a:xfrm>
            <a:custGeom>
              <a:avLst/>
              <a:gdLst>
                <a:gd name="connsiteX0" fmla="*/ 6814005 w 6814005"/>
                <a:gd name="connsiteY0" fmla="*/ 1556379 h 1586804"/>
                <a:gd name="connsiteX1" fmla="*/ 6632405 w 6814005"/>
                <a:gd name="connsiteY1" fmla="*/ 1569107 h 1586804"/>
                <a:gd name="connsiteX2" fmla="*/ 5935910 w 6814005"/>
                <a:gd name="connsiteY2" fmla="*/ 1586428 h 1586804"/>
                <a:gd name="connsiteX3" fmla="*/ 2752705 w 6814005"/>
                <a:gd name="connsiteY3" fmla="*/ 726890 h 1586804"/>
                <a:gd name="connsiteX4" fmla="*/ 536699 w 6814005"/>
                <a:gd name="connsiteY4" fmla="*/ 565572 h 1586804"/>
                <a:gd name="connsiteX5" fmla="*/ 5278 w 6814005"/>
                <a:gd name="connsiteY5" fmla="*/ 688590 h 1586804"/>
                <a:gd name="connsiteX6" fmla="*/ 0 w 6814005"/>
                <a:gd name="connsiteY6" fmla="*/ 690453 h 1586804"/>
                <a:gd name="connsiteX7" fmla="*/ 80337 w 6814005"/>
                <a:gd name="connsiteY7" fmla="*/ 390634 h 1586804"/>
                <a:gd name="connsiteX8" fmla="*/ 120408 w 6814005"/>
                <a:gd name="connsiteY8" fmla="*/ 377806 h 1586804"/>
                <a:gd name="connsiteX9" fmla="*/ 785986 w 6814005"/>
                <a:gd name="connsiteY9" fmla="*/ 104659 h 1586804"/>
                <a:gd name="connsiteX10" fmla="*/ 1005518 w 6814005"/>
                <a:gd name="connsiteY10" fmla="*/ 0 h 1586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14005" h="1586804">
                  <a:moveTo>
                    <a:pt x="6814005" y="1556379"/>
                  </a:moveTo>
                  <a:lnTo>
                    <a:pt x="6632405" y="1569107"/>
                  </a:lnTo>
                  <a:cubicBezTo>
                    <a:pt x="6388728" y="1583276"/>
                    <a:pt x="6155020" y="1588302"/>
                    <a:pt x="5935910" y="1586428"/>
                  </a:cubicBezTo>
                  <a:cubicBezTo>
                    <a:pt x="4377797" y="1573101"/>
                    <a:pt x="3531584" y="1116502"/>
                    <a:pt x="2752705" y="726890"/>
                  </a:cubicBezTo>
                  <a:cubicBezTo>
                    <a:pt x="1973827" y="337272"/>
                    <a:pt x="1530555" y="431258"/>
                    <a:pt x="536699" y="565572"/>
                  </a:cubicBezTo>
                  <a:cubicBezTo>
                    <a:pt x="350352" y="590756"/>
                    <a:pt x="172031" y="634359"/>
                    <a:pt x="5278" y="688590"/>
                  </a:cubicBezTo>
                  <a:lnTo>
                    <a:pt x="0" y="690453"/>
                  </a:lnTo>
                  <a:lnTo>
                    <a:pt x="80337" y="390634"/>
                  </a:lnTo>
                  <a:lnTo>
                    <a:pt x="120408" y="377806"/>
                  </a:lnTo>
                  <a:cubicBezTo>
                    <a:pt x="357141" y="295709"/>
                    <a:pt x="576375" y="201585"/>
                    <a:pt x="785986" y="104659"/>
                  </a:cubicBezTo>
                  <a:lnTo>
                    <a:pt x="1005518" y="0"/>
                  </a:lnTo>
                  <a:close/>
                </a:path>
              </a:pathLst>
            </a:custGeom>
            <a:gradFill flip="none" rotWithShape="1">
              <a:gsLst>
                <a:gs pos="100000">
                  <a:schemeClr val="bg1">
                    <a:alpha val="0"/>
                  </a:schemeClr>
                </a:gs>
                <a:gs pos="46000">
                  <a:schemeClr val="tx2">
                    <a:alpha val="20000"/>
                  </a:schemeClr>
                </a:gs>
                <a:gs pos="1000">
                  <a:schemeClr val="accent3">
                    <a:lumMod val="20000"/>
                    <a:lumOff val="80000"/>
                    <a:alpha val="0"/>
                  </a:schemeClr>
                </a:gs>
              </a:gsLst>
              <a:lin ang="0" scaled="1"/>
              <a:tileRect/>
            </a:gradFill>
            <a:ln w="0" cap="flat">
              <a:noFill/>
              <a:prstDash val="solid"/>
              <a:miter/>
            </a:ln>
          </p:spPr>
          <p:txBody>
            <a:bodyPr wrap="square" rtlCol="0" anchor="ctr">
              <a:noAutofit/>
            </a:bodyPr>
            <a:lstStyle/>
            <a:p>
              <a:endParaRPr lang="es-ES"/>
            </a:p>
          </p:txBody>
        </p:sp>
      </p:grpSp>
      <p:grpSp>
        <p:nvGrpSpPr>
          <p:cNvPr id="23" name="Grupo 22">
            <a:extLst>
              <a:ext uri="{FF2B5EF4-FFF2-40B4-BE49-F238E27FC236}">
                <a16:creationId xmlns:a16="http://schemas.microsoft.com/office/drawing/2014/main" id="{35EBB3C8-C5BF-44E7-AF5F-68F28F734E29}"/>
              </a:ext>
            </a:extLst>
          </p:cNvPr>
          <p:cNvGrpSpPr/>
          <p:nvPr userDrawn="1"/>
        </p:nvGrpSpPr>
        <p:grpSpPr>
          <a:xfrm>
            <a:off x="11219524" y="6216365"/>
            <a:ext cx="578776" cy="245359"/>
            <a:chOff x="6603804" y="6433081"/>
            <a:chExt cx="1596330" cy="676727"/>
          </a:xfrm>
        </p:grpSpPr>
        <p:sp>
          <p:nvSpPr>
            <p:cNvPr id="24" name="Forma libre: forma 23">
              <a:extLst>
                <a:ext uri="{FF2B5EF4-FFF2-40B4-BE49-F238E27FC236}">
                  <a16:creationId xmlns:a16="http://schemas.microsoft.com/office/drawing/2014/main" id="{B0054F7B-1C29-918F-1009-55DFD4DD7C87}"/>
                </a:ext>
              </a:extLst>
            </p:cNvPr>
            <p:cNvSpPr/>
            <p:nvPr/>
          </p:nvSpPr>
          <p:spPr>
            <a:xfrm>
              <a:off x="6603804" y="6434041"/>
              <a:ext cx="389701" cy="675767"/>
            </a:xfrm>
            <a:custGeom>
              <a:avLst/>
              <a:gdLst>
                <a:gd name="connsiteX0" fmla="*/ 160306 w 207740"/>
                <a:gd name="connsiteY0" fmla="*/ 0 h 360235"/>
                <a:gd name="connsiteX1" fmla="*/ 207740 w 207740"/>
                <a:gd name="connsiteY1" fmla="*/ 0 h 360235"/>
                <a:gd name="connsiteX2" fmla="*/ 207740 w 207740"/>
                <a:gd name="connsiteY2" fmla="*/ 354425 h 360235"/>
                <a:gd name="connsiteX3" fmla="*/ 160306 w 207740"/>
                <a:gd name="connsiteY3" fmla="*/ 354425 h 360235"/>
                <a:gd name="connsiteX4" fmla="*/ 160306 w 207740"/>
                <a:gd name="connsiteY4" fmla="*/ 332994 h 360235"/>
                <a:gd name="connsiteX5" fmla="*/ 97155 w 207740"/>
                <a:gd name="connsiteY5" fmla="*/ 360236 h 360235"/>
                <a:gd name="connsiteX6" fmla="*/ 27527 w 207740"/>
                <a:gd name="connsiteY6" fmla="*/ 329565 h 360235"/>
                <a:gd name="connsiteX7" fmla="*/ 0 w 207740"/>
                <a:gd name="connsiteY7" fmla="*/ 251555 h 360235"/>
                <a:gd name="connsiteX8" fmla="*/ 27527 w 207740"/>
                <a:gd name="connsiteY8" fmla="*/ 175165 h 360235"/>
                <a:gd name="connsiteX9" fmla="*/ 96107 w 207740"/>
                <a:gd name="connsiteY9" fmla="*/ 144304 h 360235"/>
                <a:gd name="connsiteX10" fmla="*/ 160306 w 207740"/>
                <a:gd name="connsiteY10" fmla="*/ 173641 h 360235"/>
                <a:gd name="connsiteX11" fmla="*/ 160306 w 207740"/>
                <a:gd name="connsiteY11" fmla="*/ 0 h 360235"/>
                <a:gd name="connsiteX12" fmla="*/ 48197 w 207740"/>
                <a:gd name="connsiteY12" fmla="*/ 251555 h 360235"/>
                <a:gd name="connsiteX13" fmla="*/ 63913 w 207740"/>
                <a:gd name="connsiteY13" fmla="*/ 299371 h 360235"/>
                <a:gd name="connsiteX14" fmla="*/ 104585 w 207740"/>
                <a:gd name="connsiteY14" fmla="*/ 318040 h 360235"/>
                <a:gd name="connsiteX15" fmla="*/ 146971 w 207740"/>
                <a:gd name="connsiteY15" fmla="*/ 300038 h 360235"/>
                <a:gd name="connsiteX16" fmla="*/ 163163 w 207740"/>
                <a:gd name="connsiteY16" fmla="*/ 252603 h 360235"/>
                <a:gd name="connsiteX17" fmla="*/ 146971 w 207740"/>
                <a:gd name="connsiteY17" fmla="*/ 205169 h 360235"/>
                <a:gd name="connsiteX18" fmla="*/ 104966 w 207740"/>
                <a:gd name="connsiteY18" fmla="*/ 186881 h 360235"/>
                <a:gd name="connsiteX19" fmla="*/ 64294 w 207740"/>
                <a:gd name="connsiteY19" fmla="*/ 205359 h 360235"/>
                <a:gd name="connsiteX20" fmla="*/ 48101 w 207740"/>
                <a:gd name="connsiteY20" fmla="*/ 251555 h 36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7740" h="360235">
                  <a:moveTo>
                    <a:pt x="160306" y="0"/>
                  </a:moveTo>
                  <a:lnTo>
                    <a:pt x="207740" y="0"/>
                  </a:lnTo>
                  <a:lnTo>
                    <a:pt x="207740" y="354425"/>
                  </a:lnTo>
                  <a:lnTo>
                    <a:pt x="160306" y="354425"/>
                  </a:lnTo>
                  <a:lnTo>
                    <a:pt x="160306" y="332994"/>
                  </a:lnTo>
                  <a:cubicBezTo>
                    <a:pt x="141732" y="351187"/>
                    <a:pt x="120682" y="360236"/>
                    <a:pt x="97155" y="360236"/>
                  </a:cubicBezTo>
                  <a:cubicBezTo>
                    <a:pt x="69152" y="360236"/>
                    <a:pt x="45911" y="350044"/>
                    <a:pt x="27527" y="329565"/>
                  </a:cubicBezTo>
                  <a:cubicBezTo>
                    <a:pt x="9239" y="308705"/>
                    <a:pt x="0" y="282702"/>
                    <a:pt x="0" y="251555"/>
                  </a:cubicBezTo>
                  <a:cubicBezTo>
                    <a:pt x="0" y="220409"/>
                    <a:pt x="9144" y="195644"/>
                    <a:pt x="27527" y="175165"/>
                  </a:cubicBezTo>
                  <a:cubicBezTo>
                    <a:pt x="45720" y="154591"/>
                    <a:pt x="68580" y="144304"/>
                    <a:pt x="96107" y="144304"/>
                  </a:cubicBezTo>
                  <a:cubicBezTo>
                    <a:pt x="120015" y="144304"/>
                    <a:pt x="141446" y="154115"/>
                    <a:pt x="160306" y="173641"/>
                  </a:cubicBezTo>
                  <a:lnTo>
                    <a:pt x="160306" y="0"/>
                  </a:lnTo>
                  <a:close/>
                  <a:moveTo>
                    <a:pt x="48197" y="251555"/>
                  </a:moveTo>
                  <a:cubicBezTo>
                    <a:pt x="48197" y="271177"/>
                    <a:pt x="53435" y="287084"/>
                    <a:pt x="63913" y="299371"/>
                  </a:cubicBezTo>
                  <a:cubicBezTo>
                    <a:pt x="74676" y="311849"/>
                    <a:pt x="88202" y="318040"/>
                    <a:pt x="104585" y="318040"/>
                  </a:cubicBezTo>
                  <a:cubicBezTo>
                    <a:pt x="122111" y="318040"/>
                    <a:pt x="136208" y="312039"/>
                    <a:pt x="146971" y="300038"/>
                  </a:cubicBezTo>
                  <a:cubicBezTo>
                    <a:pt x="157734" y="287560"/>
                    <a:pt x="163163" y="271748"/>
                    <a:pt x="163163" y="252603"/>
                  </a:cubicBezTo>
                  <a:cubicBezTo>
                    <a:pt x="163163" y="233458"/>
                    <a:pt x="157734" y="217646"/>
                    <a:pt x="146971" y="205169"/>
                  </a:cubicBezTo>
                  <a:cubicBezTo>
                    <a:pt x="136208" y="192977"/>
                    <a:pt x="122206" y="186881"/>
                    <a:pt x="104966" y="186881"/>
                  </a:cubicBezTo>
                  <a:cubicBezTo>
                    <a:pt x="88773" y="186881"/>
                    <a:pt x="75152" y="193072"/>
                    <a:pt x="64294" y="205359"/>
                  </a:cubicBezTo>
                  <a:cubicBezTo>
                    <a:pt x="53531" y="217837"/>
                    <a:pt x="48101" y="233172"/>
                    <a:pt x="48101" y="251555"/>
                  </a:cubicBezTo>
                  <a:close/>
                </a:path>
              </a:pathLst>
            </a:custGeom>
            <a:solidFill>
              <a:schemeClr val="tx2"/>
            </a:solidFill>
            <a:ln w="0" cap="flat">
              <a:noFill/>
              <a:prstDash val="solid"/>
              <a:miter/>
            </a:ln>
          </p:spPr>
          <p:txBody>
            <a:bodyPr rtlCol="0" anchor="ctr"/>
            <a:lstStyle/>
            <a:p>
              <a:endParaRPr lang="es-ES"/>
            </a:p>
          </p:txBody>
        </p:sp>
        <p:sp>
          <p:nvSpPr>
            <p:cNvPr id="25" name="Forma libre: forma 24">
              <a:extLst>
                <a:ext uri="{FF2B5EF4-FFF2-40B4-BE49-F238E27FC236}">
                  <a16:creationId xmlns:a16="http://schemas.microsoft.com/office/drawing/2014/main" id="{BC5D7849-9336-8831-01D4-1E34EA98EDDD}"/>
                </a:ext>
              </a:extLst>
            </p:cNvPr>
            <p:cNvSpPr/>
            <p:nvPr/>
          </p:nvSpPr>
          <p:spPr>
            <a:xfrm>
              <a:off x="7027793" y="6498787"/>
              <a:ext cx="195674" cy="599409"/>
            </a:xfrm>
            <a:custGeom>
              <a:avLst/>
              <a:gdLst>
                <a:gd name="connsiteX0" fmla="*/ 68781 w 104309"/>
                <a:gd name="connsiteY0" fmla="*/ 110075 h 319530"/>
                <a:gd name="connsiteX1" fmla="*/ 104310 w 104309"/>
                <a:gd name="connsiteY1" fmla="*/ 311339 h 319530"/>
                <a:gd name="connsiteX2" fmla="*/ 57828 w 104309"/>
                <a:gd name="connsiteY2" fmla="*/ 319530 h 319530"/>
                <a:gd name="connsiteX3" fmla="*/ 22299 w 104309"/>
                <a:gd name="connsiteY3" fmla="*/ 118267 h 319530"/>
                <a:gd name="connsiteX4" fmla="*/ 68781 w 104309"/>
                <a:gd name="connsiteY4" fmla="*/ 110075 h 319530"/>
                <a:gd name="connsiteX5" fmla="*/ 487 w 104309"/>
                <a:gd name="connsiteY5" fmla="*/ 35876 h 319530"/>
                <a:gd name="connsiteX6" fmla="*/ 5631 w 104309"/>
                <a:gd name="connsiteY6" fmla="*/ 13206 h 319530"/>
                <a:gd name="connsiteX7" fmla="*/ 25347 w 104309"/>
                <a:gd name="connsiteY7" fmla="*/ 538 h 319530"/>
                <a:gd name="connsiteX8" fmla="*/ 48398 w 104309"/>
                <a:gd name="connsiteY8" fmla="*/ 5681 h 319530"/>
                <a:gd name="connsiteX9" fmla="*/ 61066 w 104309"/>
                <a:gd name="connsiteY9" fmla="*/ 25398 h 319530"/>
                <a:gd name="connsiteX10" fmla="*/ 55923 w 104309"/>
                <a:gd name="connsiteY10" fmla="*/ 48449 h 319530"/>
                <a:gd name="connsiteX11" fmla="*/ 36206 w 104309"/>
                <a:gd name="connsiteY11" fmla="*/ 61117 h 319530"/>
                <a:gd name="connsiteX12" fmla="*/ 13155 w 104309"/>
                <a:gd name="connsiteY12" fmla="*/ 56069 h 319530"/>
                <a:gd name="connsiteX13" fmla="*/ 487 w 104309"/>
                <a:gd name="connsiteY13" fmla="*/ 35971 h 319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4309" h="319530">
                  <a:moveTo>
                    <a:pt x="68781" y="110075"/>
                  </a:moveTo>
                  <a:lnTo>
                    <a:pt x="104310" y="311339"/>
                  </a:lnTo>
                  <a:lnTo>
                    <a:pt x="57828" y="319530"/>
                  </a:lnTo>
                  <a:lnTo>
                    <a:pt x="22299" y="118267"/>
                  </a:lnTo>
                  <a:lnTo>
                    <a:pt x="68781" y="110075"/>
                  </a:lnTo>
                  <a:close/>
                  <a:moveTo>
                    <a:pt x="487" y="35876"/>
                  </a:moveTo>
                  <a:cubicBezTo>
                    <a:pt x="-942" y="27779"/>
                    <a:pt x="773" y="20159"/>
                    <a:pt x="5631" y="13206"/>
                  </a:cubicBezTo>
                  <a:cubicBezTo>
                    <a:pt x="10488" y="6253"/>
                    <a:pt x="17061" y="2062"/>
                    <a:pt x="25347" y="538"/>
                  </a:cubicBezTo>
                  <a:cubicBezTo>
                    <a:pt x="33729" y="-986"/>
                    <a:pt x="41445" y="728"/>
                    <a:pt x="48398" y="5681"/>
                  </a:cubicBezTo>
                  <a:cubicBezTo>
                    <a:pt x="55351" y="10444"/>
                    <a:pt x="59542" y="17016"/>
                    <a:pt x="61066" y="25398"/>
                  </a:cubicBezTo>
                  <a:cubicBezTo>
                    <a:pt x="62590" y="33780"/>
                    <a:pt x="60876" y="41495"/>
                    <a:pt x="55923" y="48449"/>
                  </a:cubicBezTo>
                  <a:cubicBezTo>
                    <a:pt x="51160" y="55402"/>
                    <a:pt x="44588" y="59593"/>
                    <a:pt x="36206" y="61117"/>
                  </a:cubicBezTo>
                  <a:cubicBezTo>
                    <a:pt x="27824" y="62641"/>
                    <a:pt x="20109" y="60926"/>
                    <a:pt x="13155" y="56069"/>
                  </a:cubicBezTo>
                  <a:cubicBezTo>
                    <a:pt x="6202" y="51211"/>
                    <a:pt x="1916" y="44448"/>
                    <a:pt x="487" y="35971"/>
                  </a:cubicBezTo>
                  <a:close/>
                </a:path>
              </a:pathLst>
            </a:custGeom>
            <a:solidFill>
              <a:schemeClr val="accent1"/>
            </a:solidFill>
            <a:ln w="0" cap="flat">
              <a:noFill/>
              <a:prstDash val="solid"/>
              <a:miter/>
            </a:ln>
          </p:spPr>
          <p:txBody>
            <a:bodyPr rtlCol="0" anchor="ctr"/>
            <a:lstStyle/>
            <a:p>
              <a:endParaRPr lang="es-ES"/>
            </a:p>
          </p:txBody>
        </p:sp>
        <p:sp>
          <p:nvSpPr>
            <p:cNvPr id="27" name="Forma libre: forma 26">
              <a:extLst>
                <a:ext uri="{FF2B5EF4-FFF2-40B4-BE49-F238E27FC236}">
                  <a16:creationId xmlns:a16="http://schemas.microsoft.com/office/drawing/2014/main" id="{C3EE44E6-DE3E-1CE9-F453-FA5242990AA2}"/>
                </a:ext>
              </a:extLst>
            </p:cNvPr>
            <p:cNvSpPr/>
            <p:nvPr/>
          </p:nvSpPr>
          <p:spPr>
            <a:xfrm rot="20520000">
              <a:off x="7253054" y="6433081"/>
              <a:ext cx="88625" cy="664868"/>
            </a:xfrm>
            <a:custGeom>
              <a:avLst/>
              <a:gdLst>
                <a:gd name="connsiteX0" fmla="*/ 0 w 47244"/>
                <a:gd name="connsiteY0" fmla="*/ 0 h 354425"/>
                <a:gd name="connsiteX1" fmla="*/ 47244 w 47244"/>
                <a:gd name="connsiteY1" fmla="*/ 0 h 354425"/>
                <a:gd name="connsiteX2" fmla="*/ 47244 w 47244"/>
                <a:gd name="connsiteY2" fmla="*/ 354425 h 354425"/>
                <a:gd name="connsiteX3" fmla="*/ 0 w 47244"/>
                <a:gd name="connsiteY3" fmla="*/ 354425 h 354425"/>
              </a:gdLst>
              <a:ahLst/>
              <a:cxnLst>
                <a:cxn ang="0">
                  <a:pos x="connsiteX0" y="connsiteY0"/>
                </a:cxn>
                <a:cxn ang="0">
                  <a:pos x="connsiteX1" y="connsiteY1"/>
                </a:cxn>
                <a:cxn ang="0">
                  <a:pos x="connsiteX2" y="connsiteY2"/>
                </a:cxn>
                <a:cxn ang="0">
                  <a:pos x="connsiteX3" y="connsiteY3"/>
                </a:cxn>
              </a:cxnLst>
              <a:rect l="l" t="t" r="r" b="b"/>
              <a:pathLst>
                <a:path w="47244" h="354425">
                  <a:moveTo>
                    <a:pt x="0" y="0"/>
                  </a:moveTo>
                  <a:lnTo>
                    <a:pt x="47244" y="0"/>
                  </a:lnTo>
                  <a:lnTo>
                    <a:pt x="47244" y="354425"/>
                  </a:lnTo>
                  <a:lnTo>
                    <a:pt x="0" y="354425"/>
                  </a:lnTo>
                  <a:close/>
                </a:path>
              </a:pathLst>
            </a:custGeom>
            <a:solidFill>
              <a:schemeClr val="accent5"/>
            </a:solidFill>
            <a:ln w="0" cap="flat">
              <a:noFill/>
              <a:prstDash val="solid"/>
              <a:miter/>
            </a:ln>
          </p:spPr>
          <p:txBody>
            <a:bodyPr rtlCol="0" anchor="ctr"/>
            <a:lstStyle/>
            <a:p>
              <a:endParaRPr lang="es-ES"/>
            </a:p>
          </p:txBody>
        </p:sp>
        <p:sp>
          <p:nvSpPr>
            <p:cNvPr id="28" name="Forma libre: forma 27">
              <a:extLst>
                <a:ext uri="{FF2B5EF4-FFF2-40B4-BE49-F238E27FC236}">
                  <a16:creationId xmlns:a16="http://schemas.microsoft.com/office/drawing/2014/main" id="{F6E5B3AC-99C1-C311-C4E5-F6CCAFCD69F3}"/>
                </a:ext>
              </a:extLst>
            </p:cNvPr>
            <p:cNvSpPr/>
            <p:nvPr/>
          </p:nvSpPr>
          <p:spPr>
            <a:xfrm>
              <a:off x="7429128" y="6697593"/>
              <a:ext cx="396668" cy="409713"/>
            </a:xfrm>
            <a:custGeom>
              <a:avLst/>
              <a:gdLst>
                <a:gd name="connsiteX0" fmla="*/ 52864 w 211454"/>
                <a:gd name="connsiteY0" fmla="*/ 0 h 218408"/>
                <a:gd name="connsiteX1" fmla="*/ 105727 w 211454"/>
                <a:gd name="connsiteY1" fmla="*/ 114776 h 218408"/>
                <a:gd name="connsiteX2" fmla="*/ 158401 w 211454"/>
                <a:gd name="connsiteY2" fmla="*/ 0 h 218408"/>
                <a:gd name="connsiteX3" fmla="*/ 211455 w 211454"/>
                <a:gd name="connsiteY3" fmla="*/ 0 h 218408"/>
                <a:gd name="connsiteX4" fmla="*/ 105346 w 211454"/>
                <a:gd name="connsiteY4" fmla="*/ 218408 h 218408"/>
                <a:gd name="connsiteX5" fmla="*/ 0 w 211454"/>
                <a:gd name="connsiteY5" fmla="*/ 0 h 218408"/>
                <a:gd name="connsiteX6" fmla="*/ 52864 w 211454"/>
                <a:gd name="connsiteY6" fmla="*/ 0 h 218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454" h="218408">
                  <a:moveTo>
                    <a:pt x="52864" y="0"/>
                  </a:moveTo>
                  <a:lnTo>
                    <a:pt x="105727" y="114776"/>
                  </a:lnTo>
                  <a:lnTo>
                    <a:pt x="158401" y="0"/>
                  </a:lnTo>
                  <a:lnTo>
                    <a:pt x="211455" y="0"/>
                  </a:lnTo>
                  <a:lnTo>
                    <a:pt x="105346" y="218408"/>
                  </a:lnTo>
                  <a:lnTo>
                    <a:pt x="0" y="0"/>
                  </a:lnTo>
                  <a:lnTo>
                    <a:pt x="52864" y="0"/>
                  </a:lnTo>
                  <a:close/>
                </a:path>
              </a:pathLst>
            </a:custGeom>
            <a:solidFill>
              <a:schemeClr val="accent2"/>
            </a:solidFill>
            <a:ln w="0" cap="flat">
              <a:noFill/>
              <a:prstDash val="solid"/>
              <a:miter/>
            </a:ln>
          </p:spPr>
          <p:txBody>
            <a:bodyPr rtlCol="0" anchor="ctr"/>
            <a:lstStyle/>
            <a:p>
              <a:endParaRPr lang="es-ES"/>
            </a:p>
          </p:txBody>
        </p:sp>
        <p:sp>
          <p:nvSpPr>
            <p:cNvPr id="29" name="Forma libre: forma 28">
              <a:extLst>
                <a:ext uri="{FF2B5EF4-FFF2-40B4-BE49-F238E27FC236}">
                  <a16:creationId xmlns:a16="http://schemas.microsoft.com/office/drawing/2014/main" id="{081DC6C2-416D-27C1-8678-C9B4F22B149A}"/>
                </a:ext>
              </a:extLst>
            </p:cNvPr>
            <p:cNvSpPr/>
            <p:nvPr/>
          </p:nvSpPr>
          <p:spPr>
            <a:xfrm>
              <a:off x="7829194" y="6702596"/>
              <a:ext cx="370940" cy="405067"/>
            </a:xfrm>
            <a:custGeom>
              <a:avLst/>
              <a:gdLst>
                <a:gd name="connsiteX0" fmla="*/ 195834 w 197739"/>
                <a:gd name="connsiteY0" fmla="*/ 118967 h 215931"/>
                <a:gd name="connsiteX1" fmla="*/ 49340 w 197739"/>
                <a:gd name="connsiteY1" fmla="*/ 118967 h 215931"/>
                <a:gd name="connsiteX2" fmla="*/ 65723 w 197739"/>
                <a:gd name="connsiteY2" fmla="*/ 159068 h 215931"/>
                <a:gd name="connsiteX3" fmla="*/ 102870 w 197739"/>
                <a:gd name="connsiteY3" fmla="*/ 173736 h 215931"/>
                <a:gd name="connsiteX4" fmla="*/ 132017 w 197739"/>
                <a:gd name="connsiteY4" fmla="*/ 165354 h 215931"/>
                <a:gd name="connsiteX5" fmla="*/ 157829 w 197739"/>
                <a:gd name="connsiteY5" fmla="*/ 134303 h 215931"/>
                <a:gd name="connsiteX6" fmla="*/ 197739 w 197739"/>
                <a:gd name="connsiteY6" fmla="*/ 156591 h 215931"/>
                <a:gd name="connsiteX7" fmla="*/ 178213 w 197739"/>
                <a:gd name="connsiteY7" fmla="*/ 183642 h 215931"/>
                <a:gd name="connsiteX8" fmla="*/ 156210 w 197739"/>
                <a:gd name="connsiteY8" fmla="*/ 202121 h 215931"/>
                <a:gd name="connsiteX9" fmla="*/ 130778 w 197739"/>
                <a:gd name="connsiteY9" fmla="*/ 212598 h 215931"/>
                <a:gd name="connsiteX10" fmla="*/ 101155 w 197739"/>
                <a:gd name="connsiteY10" fmla="*/ 215932 h 215931"/>
                <a:gd name="connsiteX11" fmla="*/ 27718 w 197739"/>
                <a:gd name="connsiteY11" fmla="*/ 186595 h 215931"/>
                <a:gd name="connsiteX12" fmla="*/ 0 w 197739"/>
                <a:gd name="connsiteY12" fmla="*/ 108109 h 215931"/>
                <a:gd name="connsiteX13" fmla="*/ 26860 w 197739"/>
                <a:gd name="connsiteY13" fmla="*/ 29623 h 215931"/>
                <a:gd name="connsiteX14" fmla="*/ 98584 w 197739"/>
                <a:gd name="connsiteY14" fmla="*/ 0 h 215931"/>
                <a:gd name="connsiteX15" fmla="*/ 169926 w 197739"/>
                <a:gd name="connsiteY15" fmla="*/ 28765 h 215931"/>
                <a:gd name="connsiteX16" fmla="*/ 195929 w 197739"/>
                <a:gd name="connsiteY16" fmla="*/ 107918 h 215931"/>
                <a:gd name="connsiteX17" fmla="*/ 195739 w 197739"/>
                <a:gd name="connsiteY17" fmla="*/ 119063 h 215931"/>
                <a:gd name="connsiteX18" fmla="*/ 147352 w 197739"/>
                <a:gd name="connsiteY18" fmla="*/ 80296 h 215931"/>
                <a:gd name="connsiteX19" fmla="*/ 99727 w 197739"/>
                <a:gd name="connsiteY19" fmla="*/ 42482 h 215931"/>
                <a:gd name="connsiteX20" fmla="*/ 83534 w 197739"/>
                <a:gd name="connsiteY20" fmla="*/ 45244 h 215931"/>
                <a:gd name="connsiteX21" fmla="*/ 69723 w 197739"/>
                <a:gd name="connsiteY21" fmla="*/ 52769 h 215931"/>
                <a:gd name="connsiteX22" fmla="*/ 59246 w 197739"/>
                <a:gd name="connsiteY22" fmla="*/ 64484 h 215931"/>
                <a:gd name="connsiteX23" fmla="*/ 52578 w 197739"/>
                <a:gd name="connsiteY23" fmla="*/ 80201 h 215931"/>
                <a:gd name="connsiteX24" fmla="*/ 147447 w 197739"/>
                <a:gd name="connsiteY24" fmla="*/ 80201 h 21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39" h="215931">
                  <a:moveTo>
                    <a:pt x="195834" y="118967"/>
                  </a:moveTo>
                  <a:lnTo>
                    <a:pt x="49340" y="118967"/>
                  </a:lnTo>
                  <a:cubicBezTo>
                    <a:pt x="50578" y="135731"/>
                    <a:pt x="56102" y="149162"/>
                    <a:pt x="65723" y="159068"/>
                  </a:cubicBezTo>
                  <a:cubicBezTo>
                    <a:pt x="75343" y="168878"/>
                    <a:pt x="87725" y="173736"/>
                    <a:pt x="102870" y="173736"/>
                  </a:cubicBezTo>
                  <a:cubicBezTo>
                    <a:pt x="114586" y="173736"/>
                    <a:pt x="124301" y="170974"/>
                    <a:pt x="132017" y="165354"/>
                  </a:cubicBezTo>
                  <a:cubicBezTo>
                    <a:pt x="139541" y="159734"/>
                    <a:pt x="148209" y="149447"/>
                    <a:pt x="157829" y="134303"/>
                  </a:cubicBezTo>
                  <a:lnTo>
                    <a:pt x="197739" y="156591"/>
                  </a:lnTo>
                  <a:cubicBezTo>
                    <a:pt x="191548" y="167069"/>
                    <a:pt x="185071" y="176117"/>
                    <a:pt x="178213" y="183642"/>
                  </a:cubicBezTo>
                  <a:cubicBezTo>
                    <a:pt x="171355" y="191072"/>
                    <a:pt x="164021" y="197168"/>
                    <a:pt x="156210" y="202121"/>
                  </a:cubicBezTo>
                  <a:cubicBezTo>
                    <a:pt x="148400" y="206883"/>
                    <a:pt x="139922" y="210407"/>
                    <a:pt x="130778" y="212598"/>
                  </a:cubicBezTo>
                  <a:cubicBezTo>
                    <a:pt x="121729" y="214789"/>
                    <a:pt x="111823" y="215932"/>
                    <a:pt x="101155" y="215932"/>
                  </a:cubicBezTo>
                  <a:cubicBezTo>
                    <a:pt x="70675" y="215932"/>
                    <a:pt x="46196" y="206121"/>
                    <a:pt x="27718" y="186595"/>
                  </a:cubicBezTo>
                  <a:cubicBezTo>
                    <a:pt x="9239" y="166878"/>
                    <a:pt x="0" y="140684"/>
                    <a:pt x="0" y="108109"/>
                  </a:cubicBezTo>
                  <a:cubicBezTo>
                    <a:pt x="0" y="75533"/>
                    <a:pt x="8954" y="49625"/>
                    <a:pt x="26860" y="29623"/>
                  </a:cubicBezTo>
                  <a:cubicBezTo>
                    <a:pt x="44863" y="9906"/>
                    <a:pt x="68866" y="0"/>
                    <a:pt x="98584" y="0"/>
                  </a:cubicBezTo>
                  <a:cubicBezTo>
                    <a:pt x="128302" y="0"/>
                    <a:pt x="152400" y="9620"/>
                    <a:pt x="169926" y="28765"/>
                  </a:cubicBezTo>
                  <a:cubicBezTo>
                    <a:pt x="187261" y="47815"/>
                    <a:pt x="195929" y="74200"/>
                    <a:pt x="195929" y="107918"/>
                  </a:cubicBezTo>
                  <a:lnTo>
                    <a:pt x="195739" y="119063"/>
                  </a:lnTo>
                  <a:close/>
                  <a:moveTo>
                    <a:pt x="147352" y="80296"/>
                  </a:moveTo>
                  <a:cubicBezTo>
                    <a:pt x="140779" y="55150"/>
                    <a:pt x="124873" y="42482"/>
                    <a:pt x="99727" y="42482"/>
                  </a:cubicBezTo>
                  <a:cubicBezTo>
                    <a:pt x="94012" y="42482"/>
                    <a:pt x="88582" y="43434"/>
                    <a:pt x="83534" y="45244"/>
                  </a:cubicBezTo>
                  <a:cubicBezTo>
                    <a:pt x="78486" y="46958"/>
                    <a:pt x="73914" y="49435"/>
                    <a:pt x="69723" y="52769"/>
                  </a:cubicBezTo>
                  <a:cubicBezTo>
                    <a:pt x="65627" y="56007"/>
                    <a:pt x="62198" y="59912"/>
                    <a:pt x="59246" y="64484"/>
                  </a:cubicBezTo>
                  <a:cubicBezTo>
                    <a:pt x="56293" y="69056"/>
                    <a:pt x="54102" y="74390"/>
                    <a:pt x="52578" y="80201"/>
                  </a:cubicBezTo>
                  <a:lnTo>
                    <a:pt x="147447" y="80201"/>
                  </a:lnTo>
                  <a:close/>
                </a:path>
              </a:pathLst>
            </a:custGeom>
            <a:solidFill>
              <a:schemeClr val="accent3"/>
            </a:solidFill>
            <a:ln w="0" cap="flat">
              <a:noFill/>
              <a:prstDash val="solid"/>
              <a:miter/>
            </a:ln>
          </p:spPr>
          <p:txBody>
            <a:bodyPr rtlCol="0" anchor="ctr"/>
            <a:lstStyle/>
            <a:p>
              <a:endParaRPr lang="es-ES" dirty="0"/>
            </a:p>
          </p:txBody>
        </p:sp>
      </p:grpSp>
      <p:sp>
        <p:nvSpPr>
          <p:cNvPr id="21" name="CuadroTexto 20">
            <a:extLst>
              <a:ext uri="{FF2B5EF4-FFF2-40B4-BE49-F238E27FC236}">
                <a16:creationId xmlns:a16="http://schemas.microsoft.com/office/drawing/2014/main" id="{610C68B2-AFD8-79AF-7511-9C6A2C3FDA6B}"/>
              </a:ext>
            </a:extLst>
          </p:cNvPr>
          <p:cNvSpPr txBox="1"/>
          <p:nvPr userDrawn="1"/>
        </p:nvSpPr>
        <p:spPr>
          <a:xfrm>
            <a:off x="9500839" y="355941"/>
            <a:ext cx="2014998" cy="246221"/>
          </a:xfrm>
          <a:prstGeom prst="rect">
            <a:avLst/>
          </a:prstGeom>
          <a:noFill/>
        </p:spPr>
        <p:txBody>
          <a:bodyPr wrap="square" rtlCol="0">
            <a:spAutoFit/>
          </a:bodyPr>
          <a:lstStyle/>
          <a:p>
            <a:pPr algn="r"/>
            <a:r>
              <a:rPr lang="es-ES" sz="1000" dirty="0">
                <a:solidFill>
                  <a:schemeClr val="bg1"/>
                </a:solidFill>
              </a:rPr>
              <a:t>CAMBIOS ESTRATÉGICOS</a:t>
            </a:r>
          </a:p>
        </p:txBody>
      </p:sp>
      <p:pic>
        <p:nvPicPr>
          <p:cNvPr id="3" name="Gráfico 2">
            <a:extLst>
              <a:ext uri="{FF2B5EF4-FFF2-40B4-BE49-F238E27FC236}">
                <a16:creationId xmlns:a16="http://schemas.microsoft.com/office/drawing/2014/main" id="{297FE9CD-D605-C11B-5DCC-2FC995E14E76}"/>
              </a:ext>
            </a:extLst>
          </p:cNvPr>
          <p:cNvPicPr>
            <a:picLocks noChangeAspect="1"/>
          </p:cNvPicPr>
          <p:nvPr userDrawn="1"/>
        </p:nvPicPr>
        <p:blipFill>
          <a:blip cstate="print">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1569888" y="308086"/>
            <a:ext cx="274788" cy="274788"/>
          </a:xfrm>
          <a:prstGeom prst="rect">
            <a:avLst/>
          </a:prstGeom>
        </p:spPr>
      </p:pic>
    </p:spTree>
    <p:extLst>
      <p:ext uri="{BB962C8B-B14F-4D97-AF65-F5344CB8AC3E}">
        <p14:creationId xmlns:p14="http://schemas.microsoft.com/office/powerpoint/2010/main" val="23420389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AMBIOS ESTRATEGICOS">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16720D0C-B38F-6180-C5BC-A802137D9ECE}"/>
              </a:ext>
            </a:extLst>
          </p:cNvPr>
          <p:cNvSpPr/>
          <p:nvPr userDrawn="1"/>
        </p:nvSpPr>
        <p:spPr>
          <a:xfrm>
            <a:off x="-137877" y="0"/>
            <a:ext cx="12329877" cy="6858000"/>
          </a:xfrm>
          <a:prstGeom prst="rect">
            <a:avLst/>
          </a:prstGeom>
          <a:solidFill>
            <a:srgbClr val="101F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1" name="Forma libre: forma 30">
            <a:extLst>
              <a:ext uri="{FF2B5EF4-FFF2-40B4-BE49-F238E27FC236}">
                <a16:creationId xmlns:a16="http://schemas.microsoft.com/office/drawing/2014/main" id="{F29951C3-DDCE-04F7-DC76-462C5951E859}"/>
              </a:ext>
            </a:extLst>
          </p:cNvPr>
          <p:cNvSpPr/>
          <p:nvPr userDrawn="1"/>
        </p:nvSpPr>
        <p:spPr>
          <a:xfrm rot="20700000">
            <a:off x="7205357" y="6520569"/>
            <a:ext cx="5307954" cy="1978980"/>
          </a:xfrm>
          <a:custGeom>
            <a:avLst/>
            <a:gdLst>
              <a:gd name="connsiteX0" fmla="*/ 594699 w 5307954"/>
              <a:gd name="connsiteY0" fmla="*/ 1238343 h 1978980"/>
              <a:gd name="connsiteX1" fmla="*/ 417528 w 5307954"/>
              <a:gd name="connsiteY1" fmla="*/ 1899552 h 1978980"/>
              <a:gd name="connsiteX2" fmla="*/ 393721 w 5307954"/>
              <a:gd name="connsiteY2" fmla="*/ 1917349 h 1978980"/>
              <a:gd name="connsiteX3" fmla="*/ 316520 w 5307954"/>
              <a:gd name="connsiteY3" fmla="*/ 1978980 h 1978980"/>
              <a:gd name="connsiteX4" fmla="*/ 0 w 5307954"/>
              <a:gd name="connsiteY4" fmla="*/ 1246124 h 1978980"/>
              <a:gd name="connsiteX5" fmla="*/ 126925 w 5307954"/>
              <a:gd name="connsiteY5" fmla="*/ 1245382 h 1978980"/>
              <a:gd name="connsiteX6" fmla="*/ 575933 w 5307954"/>
              <a:gd name="connsiteY6" fmla="*/ 1239601 h 1978980"/>
              <a:gd name="connsiteX7" fmla="*/ 5307954 w 5307954"/>
              <a:gd name="connsiteY7" fmla="*/ 97440 h 1978980"/>
              <a:gd name="connsiteX8" fmla="*/ 5075924 w 5307954"/>
              <a:gd name="connsiteY8" fmla="*/ 963387 h 1978980"/>
              <a:gd name="connsiteX9" fmla="*/ 2998542 w 5307954"/>
              <a:gd name="connsiteY9" fmla="*/ 406754 h 1978980"/>
              <a:gd name="connsiteX10" fmla="*/ 3131013 w 5307954"/>
              <a:gd name="connsiteY10" fmla="*/ 344724 h 1978980"/>
              <a:gd name="connsiteX11" fmla="*/ 4882838 w 5307954"/>
              <a:gd name="connsiteY11" fmla="*/ 18278 h 1978980"/>
              <a:gd name="connsiteX12" fmla="*/ 5155855 w 5307954"/>
              <a:gd name="connsiteY12" fmla="*/ 61460 h 197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07954" h="1978980">
                <a:moveTo>
                  <a:pt x="594699" y="1238343"/>
                </a:moveTo>
                <a:lnTo>
                  <a:pt x="417528" y="1899552"/>
                </a:lnTo>
                <a:lnTo>
                  <a:pt x="393721" y="1917349"/>
                </a:lnTo>
                <a:cubicBezTo>
                  <a:pt x="343434" y="1955839"/>
                  <a:pt x="316520" y="1978980"/>
                  <a:pt x="316520" y="1978980"/>
                </a:cubicBezTo>
                <a:lnTo>
                  <a:pt x="0" y="1246124"/>
                </a:lnTo>
                <a:lnTo>
                  <a:pt x="126925" y="1245382"/>
                </a:lnTo>
                <a:cubicBezTo>
                  <a:pt x="311383" y="1242242"/>
                  <a:pt x="445405" y="1245089"/>
                  <a:pt x="575933" y="1239601"/>
                </a:cubicBezTo>
                <a:close/>
                <a:moveTo>
                  <a:pt x="5307954" y="97440"/>
                </a:moveTo>
                <a:lnTo>
                  <a:pt x="5075924" y="963387"/>
                </a:lnTo>
                <a:lnTo>
                  <a:pt x="2998542" y="406754"/>
                </a:lnTo>
                <a:lnTo>
                  <a:pt x="3131013" y="344724"/>
                </a:lnTo>
                <a:cubicBezTo>
                  <a:pt x="3658898" y="110059"/>
                  <a:pt x="4193048" y="-57068"/>
                  <a:pt x="4882838" y="18278"/>
                </a:cubicBezTo>
                <a:cubicBezTo>
                  <a:pt x="4969063" y="27697"/>
                  <a:pt x="5060328" y="42291"/>
                  <a:pt x="5155855" y="61460"/>
                </a:cubicBezTo>
                <a:close/>
              </a:path>
            </a:pathLst>
          </a:custGeom>
          <a:gradFill flip="none" rotWithShape="1">
            <a:gsLst>
              <a:gs pos="96000">
                <a:schemeClr val="accent5">
                  <a:lumMod val="20000"/>
                  <a:lumOff val="80000"/>
                  <a:alpha val="41000"/>
                </a:schemeClr>
              </a:gs>
              <a:gs pos="55000">
                <a:schemeClr val="accent5">
                  <a:alpha val="32000"/>
                </a:schemeClr>
              </a:gs>
              <a:gs pos="1000">
                <a:schemeClr val="accent3">
                  <a:lumMod val="20000"/>
                  <a:lumOff val="80000"/>
                  <a:alpha val="0"/>
                </a:schemeClr>
              </a:gs>
            </a:gsLst>
            <a:lin ang="0" scaled="1"/>
            <a:tileRect/>
          </a:gradFill>
          <a:ln w="0" cap="flat">
            <a:noFill/>
            <a:prstDash val="solid"/>
            <a:miter/>
          </a:ln>
        </p:spPr>
        <p:txBody>
          <a:bodyPr wrap="square" rtlCol="0" anchor="ctr">
            <a:noAutofit/>
          </a:bodyPr>
          <a:lstStyle/>
          <a:p>
            <a:endParaRPr lang="es-ES"/>
          </a:p>
        </p:txBody>
      </p:sp>
      <p:grpSp>
        <p:nvGrpSpPr>
          <p:cNvPr id="18" name="Grupo 17">
            <a:extLst>
              <a:ext uri="{FF2B5EF4-FFF2-40B4-BE49-F238E27FC236}">
                <a16:creationId xmlns:a16="http://schemas.microsoft.com/office/drawing/2014/main" id="{82C78DFD-BBF6-0329-D738-1E2D9507E597}"/>
              </a:ext>
            </a:extLst>
          </p:cNvPr>
          <p:cNvGrpSpPr/>
          <p:nvPr userDrawn="1"/>
        </p:nvGrpSpPr>
        <p:grpSpPr>
          <a:xfrm>
            <a:off x="-193553" y="-891671"/>
            <a:ext cx="8335417" cy="2132503"/>
            <a:chOff x="-193553" y="-891671"/>
            <a:chExt cx="8335417" cy="2132503"/>
          </a:xfrm>
        </p:grpSpPr>
        <p:sp>
          <p:nvSpPr>
            <p:cNvPr id="17" name="Forma libre: forma 16">
              <a:extLst>
                <a:ext uri="{FF2B5EF4-FFF2-40B4-BE49-F238E27FC236}">
                  <a16:creationId xmlns:a16="http://schemas.microsoft.com/office/drawing/2014/main" id="{8282C2A4-FF1D-14CE-8718-FC3B458AB8E8}"/>
                </a:ext>
              </a:extLst>
            </p:cNvPr>
            <p:cNvSpPr/>
            <p:nvPr/>
          </p:nvSpPr>
          <p:spPr>
            <a:xfrm rot="21072818">
              <a:off x="-50932" y="-614270"/>
              <a:ext cx="8192796" cy="1855102"/>
            </a:xfrm>
            <a:custGeom>
              <a:avLst/>
              <a:gdLst>
                <a:gd name="connsiteX0" fmla="*/ 8192796 w 8192796"/>
                <a:gd name="connsiteY0" fmla="*/ 1243709 h 1855102"/>
                <a:gd name="connsiteX1" fmla="*/ 8060201 w 8192796"/>
                <a:gd name="connsiteY1" fmla="*/ 1304899 h 1855102"/>
                <a:gd name="connsiteX2" fmla="*/ 5024689 w 8192796"/>
                <a:gd name="connsiteY2" fmla="*/ 1854746 h 1855102"/>
                <a:gd name="connsiteX3" fmla="*/ 2166085 w 8192796"/>
                <a:gd name="connsiteY3" fmla="*/ 1040955 h 1855102"/>
                <a:gd name="connsiteX4" fmla="*/ 176051 w 8192796"/>
                <a:gd name="connsiteY4" fmla="*/ 888223 h 1855102"/>
                <a:gd name="connsiteX5" fmla="*/ 41087 w 8192796"/>
                <a:gd name="connsiteY5" fmla="*/ 930020 h 1855102"/>
                <a:gd name="connsiteX6" fmla="*/ 0 w 8192796"/>
                <a:gd name="connsiteY6" fmla="*/ 946272 h 1855102"/>
                <a:gd name="connsiteX7" fmla="*/ 146261 w 8192796"/>
                <a:gd name="connsiteY7" fmla="*/ 0 h 1855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2796" h="1855102">
                  <a:moveTo>
                    <a:pt x="8192796" y="1243709"/>
                  </a:moveTo>
                  <a:lnTo>
                    <a:pt x="8060201" y="1304899"/>
                  </a:lnTo>
                  <a:cubicBezTo>
                    <a:pt x="7032679" y="1741470"/>
                    <a:pt x="5899207" y="1862633"/>
                    <a:pt x="5024689" y="1854746"/>
                  </a:cubicBezTo>
                  <a:cubicBezTo>
                    <a:pt x="3625462" y="1842131"/>
                    <a:pt x="2865540" y="1409833"/>
                    <a:pt x="2166085" y="1040955"/>
                  </a:cubicBezTo>
                  <a:cubicBezTo>
                    <a:pt x="1466629" y="672074"/>
                    <a:pt x="853605" y="715591"/>
                    <a:pt x="176051" y="888223"/>
                  </a:cubicBezTo>
                  <a:cubicBezTo>
                    <a:pt x="133704" y="899013"/>
                    <a:pt x="88544" y="913096"/>
                    <a:pt x="41087" y="930020"/>
                  </a:cubicBezTo>
                  <a:lnTo>
                    <a:pt x="0" y="946272"/>
                  </a:lnTo>
                  <a:lnTo>
                    <a:pt x="146261" y="0"/>
                  </a:lnTo>
                  <a:close/>
                </a:path>
              </a:pathLst>
            </a:custGeom>
            <a:gradFill>
              <a:gsLst>
                <a:gs pos="71000">
                  <a:srgbClr val="70C8CA">
                    <a:alpha val="88000"/>
                  </a:srgbClr>
                </a:gs>
                <a:gs pos="100000">
                  <a:schemeClr val="accent3">
                    <a:alpha val="78000"/>
                  </a:schemeClr>
                </a:gs>
                <a:gs pos="0">
                  <a:schemeClr val="accent3">
                    <a:lumMod val="20000"/>
                    <a:lumOff val="80000"/>
                    <a:alpha val="0"/>
                  </a:schemeClr>
                </a:gs>
              </a:gsLst>
              <a:lin ang="0" scaled="1"/>
            </a:gradFill>
            <a:ln w="0" cap="flat">
              <a:noFill/>
              <a:prstDash val="solid"/>
              <a:miter/>
            </a:ln>
          </p:spPr>
          <p:txBody>
            <a:bodyPr wrap="square" rtlCol="0" anchor="ctr">
              <a:noAutofit/>
            </a:bodyPr>
            <a:lstStyle/>
            <a:p>
              <a:endParaRPr lang="es-ES"/>
            </a:p>
          </p:txBody>
        </p:sp>
        <p:sp>
          <p:nvSpPr>
            <p:cNvPr id="15" name="Forma libre: forma 14">
              <a:extLst>
                <a:ext uri="{FF2B5EF4-FFF2-40B4-BE49-F238E27FC236}">
                  <a16:creationId xmlns:a16="http://schemas.microsoft.com/office/drawing/2014/main" id="{B388581D-CDB0-55C0-29EF-431B3F4F43C8}"/>
                </a:ext>
              </a:extLst>
            </p:cNvPr>
            <p:cNvSpPr/>
            <p:nvPr/>
          </p:nvSpPr>
          <p:spPr>
            <a:xfrm rot="20700000">
              <a:off x="-193553" y="-891671"/>
              <a:ext cx="7316526" cy="2080380"/>
            </a:xfrm>
            <a:custGeom>
              <a:avLst/>
              <a:gdLst>
                <a:gd name="connsiteX0" fmla="*/ 7316526 w 7316526"/>
                <a:gd name="connsiteY0" fmla="*/ 1866661 h 2080380"/>
                <a:gd name="connsiteX1" fmla="*/ 7104404 w 7316526"/>
                <a:gd name="connsiteY1" fmla="*/ 1914592 h 2080380"/>
                <a:gd name="connsiteX2" fmla="*/ 5329421 w 7316526"/>
                <a:gd name="connsiteY2" fmla="*/ 2080024 h 2080380"/>
                <a:gd name="connsiteX3" fmla="*/ 2470817 w 7316526"/>
                <a:gd name="connsiteY3" fmla="*/ 1266232 h 2080380"/>
                <a:gd name="connsiteX4" fmla="*/ 480783 w 7316526"/>
                <a:gd name="connsiteY4" fmla="*/ 1113500 h 2080380"/>
                <a:gd name="connsiteX5" fmla="*/ 37663 w 7316526"/>
                <a:gd name="connsiteY5" fmla="*/ 1287288 h 2080380"/>
                <a:gd name="connsiteX6" fmla="*/ 0 w 7316526"/>
                <a:gd name="connsiteY6" fmla="*/ 1306403 h 2080380"/>
                <a:gd name="connsiteX7" fmla="*/ 350050 w 7316526"/>
                <a:gd name="connsiteY7" fmla="*/ 0 h 2080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16526" h="2080380">
                  <a:moveTo>
                    <a:pt x="7316526" y="1866661"/>
                  </a:moveTo>
                  <a:lnTo>
                    <a:pt x="7104404" y="1914592"/>
                  </a:lnTo>
                  <a:cubicBezTo>
                    <a:pt x="6472066" y="2043030"/>
                    <a:pt x="5854132" y="2084755"/>
                    <a:pt x="5329421" y="2080024"/>
                  </a:cubicBezTo>
                  <a:cubicBezTo>
                    <a:pt x="3930194" y="2067408"/>
                    <a:pt x="3170272" y="1635109"/>
                    <a:pt x="2470817" y="1266232"/>
                  </a:cubicBezTo>
                  <a:cubicBezTo>
                    <a:pt x="1771362" y="897351"/>
                    <a:pt x="1158337" y="940868"/>
                    <a:pt x="480783" y="1113500"/>
                  </a:cubicBezTo>
                  <a:cubicBezTo>
                    <a:pt x="353742" y="1145869"/>
                    <a:pt x="201381" y="1207883"/>
                    <a:pt x="37663" y="1287288"/>
                  </a:cubicBezTo>
                  <a:lnTo>
                    <a:pt x="0" y="1306403"/>
                  </a:lnTo>
                  <a:lnTo>
                    <a:pt x="350050" y="0"/>
                  </a:lnTo>
                  <a:close/>
                </a:path>
              </a:pathLst>
            </a:custGeom>
            <a:gradFill>
              <a:gsLst>
                <a:gs pos="32000">
                  <a:schemeClr val="accent5"/>
                </a:gs>
                <a:gs pos="74000">
                  <a:schemeClr val="accent3"/>
                </a:gs>
                <a:gs pos="0">
                  <a:schemeClr val="accent3">
                    <a:lumMod val="20000"/>
                    <a:lumOff val="80000"/>
                    <a:alpha val="0"/>
                  </a:schemeClr>
                </a:gs>
              </a:gsLst>
              <a:lin ang="0" scaled="1"/>
            </a:gradFill>
            <a:ln w="0" cap="flat">
              <a:noFill/>
              <a:prstDash val="solid"/>
              <a:miter/>
            </a:ln>
          </p:spPr>
          <p:txBody>
            <a:bodyPr wrap="square" rtlCol="0" anchor="ctr">
              <a:noAutofit/>
            </a:bodyPr>
            <a:lstStyle/>
            <a:p>
              <a:endParaRPr lang="es-ES"/>
            </a:p>
          </p:txBody>
        </p:sp>
        <p:sp>
          <p:nvSpPr>
            <p:cNvPr id="13" name="Forma libre: forma 12">
              <a:extLst>
                <a:ext uri="{FF2B5EF4-FFF2-40B4-BE49-F238E27FC236}">
                  <a16:creationId xmlns:a16="http://schemas.microsoft.com/office/drawing/2014/main" id="{07AB7D81-B24F-DEE3-250C-5443825BEA76}"/>
                </a:ext>
              </a:extLst>
            </p:cNvPr>
            <p:cNvSpPr/>
            <p:nvPr/>
          </p:nvSpPr>
          <p:spPr>
            <a:xfrm rot="20700000">
              <a:off x="-89446" y="-648584"/>
              <a:ext cx="6814005" cy="1586804"/>
            </a:xfrm>
            <a:custGeom>
              <a:avLst/>
              <a:gdLst>
                <a:gd name="connsiteX0" fmla="*/ 6814005 w 6814005"/>
                <a:gd name="connsiteY0" fmla="*/ 1556379 h 1586804"/>
                <a:gd name="connsiteX1" fmla="*/ 6632405 w 6814005"/>
                <a:gd name="connsiteY1" fmla="*/ 1569107 h 1586804"/>
                <a:gd name="connsiteX2" fmla="*/ 5935910 w 6814005"/>
                <a:gd name="connsiteY2" fmla="*/ 1586428 h 1586804"/>
                <a:gd name="connsiteX3" fmla="*/ 2752705 w 6814005"/>
                <a:gd name="connsiteY3" fmla="*/ 726890 h 1586804"/>
                <a:gd name="connsiteX4" fmla="*/ 536699 w 6814005"/>
                <a:gd name="connsiteY4" fmla="*/ 565572 h 1586804"/>
                <a:gd name="connsiteX5" fmla="*/ 5278 w 6814005"/>
                <a:gd name="connsiteY5" fmla="*/ 688590 h 1586804"/>
                <a:gd name="connsiteX6" fmla="*/ 0 w 6814005"/>
                <a:gd name="connsiteY6" fmla="*/ 690453 h 1586804"/>
                <a:gd name="connsiteX7" fmla="*/ 80337 w 6814005"/>
                <a:gd name="connsiteY7" fmla="*/ 390634 h 1586804"/>
                <a:gd name="connsiteX8" fmla="*/ 120408 w 6814005"/>
                <a:gd name="connsiteY8" fmla="*/ 377806 h 1586804"/>
                <a:gd name="connsiteX9" fmla="*/ 785986 w 6814005"/>
                <a:gd name="connsiteY9" fmla="*/ 104659 h 1586804"/>
                <a:gd name="connsiteX10" fmla="*/ 1005518 w 6814005"/>
                <a:gd name="connsiteY10" fmla="*/ 0 h 1586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14005" h="1586804">
                  <a:moveTo>
                    <a:pt x="6814005" y="1556379"/>
                  </a:moveTo>
                  <a:lnTo>
                    <a:pt x="6632405" y="1569107"/>
                  </a:lnTo>
                  <a:cubicBezTo>
                    <a:pt x="6388728" y="1583276"/>
                    <a:pt x="6155020" y="1588302"/>
                    <a:pt x="5935910" y="1586428"/>
                  </a:cubicBezTo>
                  <a:cubicBezTo>
                    <a:pt x="4377797" y="1573101"/>
                    <a:pt x="3531584" y="1116502"/>
                    <a:pt x="2752705" y="726890"/>
                  </a:cubicBezTo>
                  <a:cubicBezTo>
                    <a:pt x="1973827" y="337272"/>
                    <a:pt x="1530555" y="431258"/>
                    <a:pt x="536699" y="565572"/>
                  </a:cubicBezTo>
                  <a:cubicBezTo>
                    <a:pt x="350352" y="590756"/>
                    <a:pt x="172031" y="634359"/>
                    <a:pt x="5278" y="688590"/>
                  </a:cubicBezTo>
                  <a:lnTo>
                    <a:pt x="0" y="690453"/>
                  </a:lnTo>
                  <a:lnTo>
                    <a:pt x="80337" y="390634"/>
                  </a:lnTo>
                  <a:lnTo>
                    <a:pt x="120408" y="377806"/>
                  </a:lnTo>
                  <a:cubicBezTo>
                    <a:pt x="357141" y="295709"/>
                    <a:pt x="576375" y="201585"/>
                    <a:pt x="785986" y="104659"/>
                  </a:cubicBezTo>
                  <a:lnTo>
                    <a:pt x="1005518" y="0"/>
                  </a:lnTo>
                  <a:close/>
                </a:path>
              </a:pathLst>
            </a:custGeom>
            <a:gradFill flip="none" rotWithShape="1">
              <a:gsLst>
                <a:gs pos="100000">
                  <a:schemeClr val="bg1">
                    <a:alpha val="0"/>
                  </a:schemeClr>
                </a:gs>
                <a:gs pos="46000">
                  <a:schemeClr val="tx2">
                    <a:alpha val="20000"/>
                  </a:schemeClr>
                </a:gs>
                <a:gs pos="1000">
                  <a:schemeClr val="accent3">
                    <a:lumMod val="20000"/>
                    <a:lumOff val="80000"/>
                    <a:alpha val="0"/>
                  </a:schemeClr>
                </a:gs>
              </a:gsLst>
              <a:lin ang="0" scaled="1"/>
              <a:tileRect/>
            </a:gradFill>
            <a:ln w="0" cap="flat">
              <a:noFill/>
              <a:prstDash val="solid"/>
              <a:miter/>
            </a:ln>
          </p:spPr>
          <p:txBody>
            <a:bodyPr wrap="square" rtlCol="0" anchor="ctr">
              <a:noAutofit/>
            </a:bodyPr>
            <a:lstStyle/>
            <a:p>
              <a:endParaRPr lang="es-ES"/>
            </a:p>
          </p:txBody>
        </p:sp>
      </p:grpSp>
      <p:grpSp>
        <p:nvGrpSpPr>
          <p:cNvPr id="23" name="Grupo 22">
            <a:extLst>
              <a:ext uri="{FF2B5EF4-FFF2-40B4-BE49-F238E27FC236}">
                <a16:creationId xmlns:a16="http://schemas.microsoft.com/office/drawing/2014/main" id="{35EBB3C8-C5BF-44E7-AF5F-68F28F734E29}"/>
              </a:ext>
            </a:extLst>
          </p:cNvPr>
          <p:cNvGrpSpPr/>
          <p:nvPr userDrawn="1"/>
        </p:nvGrpSpPr>
        <p:grpSpPr>
          <a:xfrm>
            <a:off x="11219524" y="6216365"/>
            <a:ext cx="578776" cy="245359"/>
            <a:chOff x="6603804" y="6433081"/>
            <a:chExt cx="1596330" cy="676727"/>
          </a:xfrm>
        </p:grpSpPr>
        <p:sp>
          <p:nvSpPr>
            <p:cNvPr id="24" name="Forma libre: forma 23">
              <a:extLst>
                <a:ext uri="{FF2B5EF4-FFF2-40B4-BE49-F238E27FC236}">
                  <a16:creationId xmlns:a16="http://schemas.microsoft.com/office/drawing/2014/main" id="{B0054F7B-1C29-918F-1009-55DFD4DD7C87}"/>
                </a:ext>
              </a:extLst>
            </p:cNvPr>
            <p:cNvSpPr/>
            <p:nvPr/>
          </p:nvSpPr>
          <p:spPr>
            <a:xfrm>
              <a:off x="6603804" y="6434041"/>
              <a:ext cx="389701" cy="675767"/>
            </a:xfrm>
            <a:custGeom>
              <a:avLst/>
              <a:gdLst>
                <a:gd name="connsiteX0" fmla="*/ 160306 w 207740"/>
                <a:gd name="connsiteY0" fmla="*/ 0 h 360235"/>
                <a:gd name="connsiteX1" fmla="*/ 207740 w 207740"/>
                <a:gd name="connsiteY1" fmla="*/ 0 h 360235"/>
                <a:gd name="connsiteX2" fmla="*/ 207740 w 207740"/>
                <a:gd name="connsiteY2" fmla="*/ 354425 h 360235"/>
                <a:gd name="connsiteX3" fmla="*/ 160306 w 207740"/>
                <a:gd name="connsiteY3" fmla="*/ 354425 h 360235"/>
                <a:gd name="connsiteX4" fmla="*/ 160306 w 207740"/>
                <a:gd name="connsiteY4" fmla="*/ 332994 h 360235"/>
                <a:gd name="connsiteX5" fmla="*/ 97155 w 207740"/>
                <a:gd name="connsiteY5" fmla="*/ 360236 h 360235"/>
                <a:gd name="connsiteX6" fmla="*/ 27527 w 207740"/>
                <a:gd name="connsiteY6" fmla="*/ 329565 h 360235"/>
                <a:gd name="connsiteX7" fmla="*/ 0 w 207740"/>
                <a:gd name="connsiteY7" fmla="*/ 251555 h 360235"/>
                <a:gd name="connsiteX8" fmla="*/ 27527 w 207740"/>
                <a:gd name="connsiteY8" fmla="*/ 175165 h 360235"/>
                <a:gd name="connsiteX9" fmla="*/ 96107 w 207740"/>
                <a:gd name="connsiteY9" fmla="*/ 144304 h 360235"/>
                <a:gd name="connsiteX10" fmla="*/ 160306 w 207740"/>
                <a:gd name="connsiteY10" fmla="*/ 173641 h 360235"/>
                <a:gd name="connsiteX11" fmla="*/ 160306 w 207740"/>
                <a:gd name="connsiteY11" fmla="*/ 0 h 360235"/>
                <a:gd name="connsiteX12" fmla="*/ 48197 w 207740"/>
                <a:gd name="connsiteY12" fmla="*/ 251555 h 360235"/>
                <a:gd name="connsiteX13" fmla="*/ 63913 w 207740"/>
                <a:gd name="connsiteY13" fmla="*/ 299371 h 360235"/>
                <a:gd name="connsiteX14" fmla="*/ 104585 w 207740"/>
                <a:gd name="connsiteY14" fmla="*/ 318040 h 360235"/>
                <a:gd name="connsiteX15" fmla="*/ 146971 w 207740"/>
                <a:gd name="connsiteY15" fmla="*/ 300038 h 360235"/>
                <a:gd name="connsiteX16" fmla="*/ 163163 w 207740"/>
                <a:gd name="connsiteY16" fmla="*/ 252603 h 360235"/>
                <a:gd name="connsiteX17" fmla="*/ 146971 w 207740"/>
                <a:gd name="connsiteY17" fmla="*/ 205169 h 360235"/>
                <a:gd name="connsiteX18" fmla="*/ 104966 w 207740"/>
                <a:gd name="connsiteY18" fmla="*/ 186881 h 360235"/>
                <a:gd name="connsiteX19" fmla="*/ 64294 w 207740"/>
                <a:gd name="connsiteY19" fmla="*/ 205359 h 360235"/>
                <a:gd name="connsiteX20" fmla="*/ 48101 w 207740"/>
                <a:gd name="connsiteY20" fmla="*/ 251555 h 36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7740" h="360235">
                  <a:moveTo>
                    <a:pt x="160306" y="0"/>
                  </a:moveTo>
                  <a:lnTo>
                    <a:pt x="207740" y="0"/>
                  </a:lnTo>
                  <a:lnTo>
                    <a:pt x="207740" y="354425"/>
                  </a:lnTo>
                  <a:lnTo>
                    <a:pt x="160306" y="354425"/>
                  </a:lnTo>
                  <a:lnTo>
                    <a:pt x="160306" y="332994"/>
                  </a:lnTo>
                  <a:cubicBezTo>
                    <a:pt x="141732" y="351187"/>
                    <a:pt x="120682" y="360236"/>
                    <a:pt x="97155" y="360236"/>
                  </a:cubicBezTo>
                  <a:cubicBezTo>
                    <a:pt x="69152" y="360236"/>
                    <a:pt x="45911" y="350044"/>
                    <a:pt x="27527" y="329565"/>
                  </a:cubicBezTo>
                  <a:cubicBezTo>
                    <a:pt x="9239" y="308705"/>
                    <a:pt x="0" y="282702"/>
                    <a:pt x="0" y="251555"/>
                  </a:cubicBezTo>
                  <a:cubicBezTo>
                    <a:pt x="0" y="220409"/>
                    <a:pt x="9144" y="195644"/>
                    <a:pt x="27527" y="175165"/>
                  </a:cubicBezTo>
                  <a:cubicBezTo>
                    <a:pt x="45720" y="154591"/>
                    <a:pt x="68580" y="144304"/>
                    <a:pt x="96107" y="144304"/>
                  </a:cubicBezTo>
                  <a:cubicBezTo>
                    <a:pt x="120015" y="144304"/>
                    <a:pt x="141446" y="154115"/>
                    <a:pt x="160306" y="173641"/>
                  </a:cubicBezTo>
                  <a:lnTo>
                    <a:pt x="160306" y="0"/>
                  </a:lnTo>
                  <a:close/>
                  <a:moveTo>
                    <a:pt x="48197" y="251555"/>
                  </a:moveTo>
                  <a:cubicBezTo>
                    <a:pt x="48197" y="271177"/>
                    <a:pt x="53435" y="287084"/>
                    <a:pt x="63913" y="299371"/>
                  </a:cubicBezTo>
                  <a:cubicBezTo>
                    <a:pt x="74676" y="311849"/>
                    <a:pt x="88202" y="318040"/>
                    <a:pt x="104585" y="318040"/>
                  </a:cubicBezTo>
                  <a:cubicBezTo>
                    <a:pt x="122111" y="318040"/>
                    <a:pt x="136208" y="312039"/>
                    <a:pt x="146971" y="300038"/>
                  </a:cubicBezTo>
                  <a:cubicBezTo>
                    <a:pt x="157734" y="287560"/>
                    <a:pt x="163163" y="271748"/>
                    <a:pt x="163163" y="252603"/>
                  </a:cubicBezTo>
                  <a:cubicBezTo>
                    <a:pt x="163163" y="233458"/>
                    <a:pt x="157734" y="217646"/>
                    <a:pt x="146971" y="205169"/>
                  </a:cubicBezTo>
                  <a:cubicBezTo>
                    <a:pt x="136208" y="192977"/>
                    <a:pt x="122206" y="186881"/>
                    <a:pt x="104966" y="186881"/>
                  </a:cubicBezTo>
                  <a:cubicBezTo>
                    <a:pt x="88773" y="186881"/>
                    <a:pt x="75152" y="193072"/>
                    <a:pt x="64294" y="205359"/>
                  </a:cubicBezTo>
                  <a:cubicBezTo>
                    <a:pt x="53531" y="217837"/>
                    <a:pt x="48101" y="233172"/>
                    <a:pt x="48101" y="251555"/>
                  </a:cubicBezTo>
                  <a:close/>
                </a:path>
              </a:pathLst>
            </a:custGeom>
            <a:solidFill>
              <a:schemeClr val="tx2"/>
            </a:solidFill>
            <a:ln w="0" cap="flat">
              <a:noFill/>
              <a:prstDash val="solid"/>
              <a:miter/>
            </a:ln>
          </p:spPr>
          <p:txBody>
            <a:bodyPr rtlCol="0" anchor="ctr"/>
            <a:lstStyle/>
            <a:p>
              <a:endParaRPr lang="es-ES"/>
            </a:p>
          </p:txBody>
        </p:sp>
        <p:sp>
          <p:nvSpPr>
            <p:cNvPr id="25" name="Forma libre: forma 24">
              <a:extLst>
                <a:ext uri="{FF2B5EF4-FFF2-40B4-BE49-F238E27FC236}">
                  <a16:creationId xmlns:a16="http://schemas.microsoft.com/office/drawing/2014/main" id="{BC5D7849-9336-8831-01D4-1E34EA98EDDD}"/>
                </a:ext>
              </a:extLst>
            </p:cNvPr>
            <p:cNvSpPr/>
            <p:nvPr/>
          </p:nvSpPr>
          <p:spPr>
            <a:xfrm>
              <a:off x="7027793" y="6498787"/>
              <a:ext cx="195674" cy="599409"/>
            </a:xfrm>
            <a:custGeom>
              <a:avLst/>
              <a:gdLst>
                <a:gd name="connsiteX0" fmla="*/ 68781 w 104309"/>
                <a:gd name="connsiteY0" fmla="*/ 110075 h 319530"/>
                <a:gd name="connsiteX1" fmla="*/ 104310 w 104309"/>
                <a:gd name="connsiteY1" fmla="*/ 311339 h 319530"/>
                <a:gd name="connsiteX2" fmla="*/ 57828 w 104309"/>
                <a:gd name="connsiteY2" fmla="*/ 319530 h 319530"/>
                <a:gd name="connsiteX3" fmla="*/ 22299 w 104309"/>
                <a:gd name="connsiteY3" fmla="*/ 118267 h 319530"/>
                <a:gd name="connsiteX4" fmla="*/ 68781 w 104309"/>
                <a:gd name="connsiteY4" fmla="*/ 110075 h 319530"/>
                <a:gd name="connsiteX5" fmla="*/ 487 w 104309"/>
                <a:gd name="connsiteY5" fmla="*/ 35876 h 319530"/>
                <a:gd name="connsiteX6" fmla="*/ 5631 w 104309"/>
                <a:gd name="connsiteY6" fmla="*/ 13206 h 319530"/>
                <a:gd name="connsiteX7" fmla="*/ 25347 w 104309"/>
                <a:gd name="connsiteY7" fmla="*/ 538 h 319530"/>
                <a:gd name="connsiteX8" fmla="*/ 48398 w 104309"/>
                <a:gd name="connsiteY8" fmla="*/ 5681 h 319530"/>
                <a:gd name="connsiteX9" fmla="*/ 61066 w 104309"/>
                <a:gd name="connsiteY9" fmla="*/ 25398 h 319530"/>
                <a:gd name="connsiteX10" fmla="*/ 55923 w 104309"/>
                <a:gd name="connsiteY10" fmla="*/ 48449 h 319530"/>
                <a:gd name="connsiteX11" fmla="*/ 36206 w 104309"/>
                <a:gd name="connsiteY11" fmla="*/ 61117 h 319530"/>
                <a:gd name="connsiteX12" fmla="*/ 13155 w 104309"/>
                <a:gd name="connsiteY12" fmla="*/ 56069 h 319530"/>
                <a:gd name="connsiteX13" fmla="*/ 487 w 104309"/>
                <a:gd name="connsiteY13" fmla="*/ 35971 h 319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4309" h="319530">
                  <a:moveTo>
                    <a:pt x="68781" y="110075"/>
                  </a:moveTo>
                  <a:lnTo>
                    <a:pt x="104310" y="311339"/>
                  </a:lnTo>
                  <a:lnTo>
                    <a:pt x="57828" y="319530"/>
                  </a:lnTo>
                  <a:lnTo>
                    <a:pt x="22299" y="118267"/>
                  </a:lnTo>
                  <a:lnTo>
                    <a:pt x="68781" y="110075"/>
                  </a:lnTo>
                  <a:close/>
                  <a:moveTo>
                    <a:pt x="487" y="35876"/>
                  </a:moveTo>
                  <a:cubicBezTo>
                    <a:pt x="-942" y="27779"/>
                    <a:pt x="773" y="20159"/>
                    <a:pt x="5631" y="13206"/>
                  </a:cubicBezTo>
                  <a:cubicBezTo>
                    <a:pt x="10488" y="6253"/>
                    <a:pt x="17061" y="2062"/>
                    <a:pt x="25347" y="538"/>
                  </a:cubicBezTo>
                  <a:cubicBezTo>
                    <a:pt x="33729" y="-986"/>
                    <a:pt x="41445" y="728"/>
                    <a:pt x="48398" y="5681"/>
                  </a:cubicBezTo>
                  <a:cubicBezTo>
                    <a:pt x="55351" y="10444"/>
                    <a:pt x="59542" y="17016"/>
                    <a:pt x="61066" y="25398"/>
                  </a:cubicBezTo>
                  <a:cubicBezTo>
                    <a:pt x="62590" y="33780"/>
                    <a:pt x="60876" y="41495"/>
                    <a:pt x="55923" y="48449"/>
                  </a:cubicBezTo>
                  <a:cubicBezTo>
                    <a:pt x="51160" y="55402"/>
                    <a:pt x="44588" y="59593"/>
                    <a:pt x="36206" y="61117"/>
                  </a:cubicBezTo>
                  <a:cubicBezTo>
                    <a:pt x="27824" y="62641"/>
                    <a:pt x="20109" y="60926"/>
                    <a:pt x="13155" y="56069"/>
                  </a:cubicBezTo>
                  <a:cubicBezTo>
                    <a:pt x="6202" y="51211"/>
                    <a:pt x="1916" y="44448"/>
                    <a:pt x="487" y="35971"/>
                  </a:cubicBezTo>
                  <a:close/>
                </a:path>
              </a:pathLst>
            </a:custGeom>
            <a:solidFill>
              <a:schemeClr val="accent1"/>
            </a:solidFill>
            <a:ln w="0" cap="flat">
              <a:noFill/>
              <a:prstDash val="solid"/>
              <a:miter/>
            </a:ln>
          </p:spPr>
          <p:txBody>
            <a:bodyPr rtlCol="0" anchor="ctr"/>
            <a:lstStyle/>
            <a:p>
              <a:endParaRPr lang="es-ES"/>
            </a:p>
          </p:txBody>
        </p:sp>
        <p:sp>
          <p:nvSpPr>
            <p:cNvPr id="27" name="Forma libre: forma 26">
              <a:extLst>
                <a:ext uri="{FF2B5EF4-FFF2-40B4-BE49-F238E27FC236}">
                  <a16:creationId xmlns:a16="http://schemas.microsoft.com/office/drawing/2014/main" id="{C3EE44E6-DE3E-1CE9-F453-FA5242990AA2}"/>
                </a:ext>
              </a:extLst>
            </p:cNvPr>
            <p:cNvSpPr/>
            <p:nvPr/>
          </p:nvSpPr>
          <p:spPr>
            <a:xfrm rot="20520000">
              <a:off x="7253054" y="6433081"/>
              <a:ext cx="88625" cy="664868"/>
            </a:xfrm>
            <a:custGeom>
              <a:avLst/>
              <a:gdLst>
                <a:gd name="connsiteX0" fmla="*/ 0 w 47244"/>
                <a:gd name="connsiteY0" fmla="*/ 0 h 354425"/>
                <a:gd name="connsiteX1" fmla="*/ 47244 w 47244"/>
                <a:gd name="connsiteY1" fmla="*/ 0 h 354425"/>
                <a:gd name="connsiteX2" fmla="*/ 47244 w 47244"/>
                <a:gd name="connsiteY2" fmla="*/ 354425 h 354425"/>
                <a:gd name="connsiteX3" fmla="*/ 0 w 47244"/>
                <a:gd name="connsiteY3" fmla="*/ 354425 h 354425"/>
              </a:gdLst>
              <a:ahLst/>
              <a:cxnLst>
                <a:cxn ang="0">
                  <a:pos x="connsiteX0" y="connsiteY0"/>
                </a:cxn>
                <a:cxn ang="0">
                  <a:pos x="connsiteX1" y="connsiteY1"/>
                </a:cxn>
                <a:cxn ang="0">
                  <a:pos x="connsiteX2" y="connsiteY2"/>
                </a:cxn>
                <a:cxn ang="0">
                  <a:pos x="connsiteX3" y="connsiteY3"/>
                </a:cxn>
              </a:cxnLst>
              <a:rect l="l" t="t" r="r" b="b"/>
              <a:pathLst>
                <a:path w="47244" h="354425">
                  <a:moveTo>
                    <a:pt x="0" y="0"/>
                  </a:moveTo>
                  <a:lnTo>
                    <a:pt x="47244" y="0"/>
                  </a:lnTo>
                  <a:lnTo>
                    <a:pt x="47244" y="354425"/>
                  </a:lnTo>
                  <a:lnTo>
                    <a:pt x="0" y="354425"/>
                  </a:lnTo>
                  <a:close/>
                </a:path>
              </a:pathLst>
            </a:custGeom>
            <a:solidFill>
              <a:schemeClr val="accent5"/>
            </a:solidFill>
            <a:ln w="0" cap="flat">
              <a:noFill/>
              <a:prstDash val="solid"/>
              <a:miter/>
            </a:ln>
          </p:spPr>
          <p:txBody>
            <a:bodyPr rtlCol="0" anchor="ctr"/>
            <a:lstStyle/>
            <a:p>
              <a:endParaRPr lang="es-ES"/>
            </a:p>
          </p:txBody>
        </p:sp>
        <p:sp>
          <p:nvSpPr>
            <p:cNvPr id="28" name="Forma libre: forma 27">
              <a:extLst>
                <a:ext uri="{FF2B5EF4-FFF2-40B4-BE49-F238E27FC236}">
                  <a16:creationId xmlns:a16="http://schemas.microsoft.com/office/drawing/2014/main" id="{F6E5B3AC-99C1-C311-C4E5-F6CCAFCD69F3}"/>
                </a:ext>
              </a:extLst>
            </p:cNvPr>
            <p:cNvSpPr/>
            <p:nvPr/>
          </p:nvSpPr>
          <p:spPr>
            <a:xfrm>
              <a:off x="7429128" y="6697593"/>
              <a:ext cx="396668" cy="409713"/>
            </a:xfrm>
            <a:custGeom>
              <a:avLst/>
              <a:gdLst>
                <a:gd name="connsiteX0" fmla="*/ 52864 w 211454"/>
                <a:gd name="connsiteY0" fmla="*/ 0 h 218408"/>
                <a:gd name="connsiteX1" fmla="*/ 105727 w 211454"/>
                <a:gd name="connsiteY1" fmla="*/ 114776 h 218408"/>
                <a:gd name="connsiteX2" fmla="*/ 158401 w 211454"/>
                <a:gd name="connsiteY2" fmla="*/ 0 h 218408"/>
                <a:gd name="connsiteX3" fmla="*/ 211455 w 211454"/>
                <a:gd name="connsiteY3" fmla="*/ 0 h 218408"/>
                <a:gd name="connsiteX4" fmla="*/ 105346 w 211454"/>
                <a:gd name="connsiteY4" fmla="*/ 218408 h 218408"/>
                <a:gd name="connsiteX5" fmla="*/ 0 w 211454"/>
                <a:gd name="connsiteY5" fmla="*/ 0 h 218408"/>
                <a:gd name="connsiteX6" fmla="*/ 52864 w 211454"/>
                <a:gd name="connsiteY6" fmla="*/ 0 h 218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454" h="218408">
                  <a:moveTo>
                    <a:pt x="52864" y="0"/>
                  </a:moveTo>
                  <a:lnTo>
                    <a:pt x="105727" y="114776"/>
                  </a:lnTo>
                  <a:lnTo>
                    <a:pt x="158401" y="0"/>
                  </a:lnTo>
                  <a:lnTo>
                    <a:pt x="211455" y="0"/>
                  </a:lnTo>
                  <a:lnTo>
                    <a:pt x="105346" y="218408"/>
                  </a:lnTo>
                  <a:lnTo>
                    <a:pt x="0" y="0"/>
                  </a:lnTo>
                  <a:lnTo>
                    <a:pt x="52864" y="0"/>
                  </a:lnTo>
                  <a:close/>
                </a:path>
              </a:pathLst>
            </a:custGeom>
            <a:solidFill>
              <a:schemeClr val="accent2"/>
            </a:solidFill>
            <a:ln w="0" cap="flat">
              <a:noFill/>
              <a:prstDash val="solid"/>
              <a:miter/>
            </a:ln>
          </p:spPr>
          <p:txBody>
            <a:bodyPr rtlCol="0" anchor="ctr"/>
            <a:lstStyle/>
            <a:p>
              <a:endParaRPr lang="es-ES"/>
            </a:p>
          </p:txBody>
        </p:sp>
        <p:sp>
          <p:nvSpPr>
            <p:cNvPr id="29" name="Forma libre: forma 28">
              <a:extLst>
                <a:ext uri="{FF2B5EF4-FFF2-40B4-BE49-F238E27FC236}">
                  <a16:creationId xmlns:a16="http://schemas.microsoft.com/office/drawing/2014/main" id="{081DC6C2-416D-27C1-8678-C9B4F22B149A}"/>
                </a:ext>
              </a:extLst>
            </p:cNvPr>
            <p:cNvSpPr/>
            <p:nvPr/>
          </p:nvSpPr>
          <p:spPr>
            <a:xfrm>
              <a:off x="7829194" y="6702596"/>
              <a:ext cx="370940" cy="405067"/>
            </a:xfrm>
            <a:custGeom>
              <a:avLst/>
              <a:gdLst>
                <a:gd name="connsiteX0" fmla="*/ 195834 w 197739"/>
                <a:gd name="connsiteY0" fmla="*/ 118967 h 215931"/>
                <a:gd name="connsiteX1" fmla="*/ 49340 w 197739"/>
                <a:gd name="connsiteY1" fmla="*/ 118967 h 215931"/>
                <a:gd name="connsiteX2" fmla="*/ 65723 w 197739"/>
                <a:gd name="connsiteY2" fmla="*/ 159068 h 215931"/>
                <a:gd name="connsiteX3" fmla="*/ 102870 w 197739"/>
                <a:gd name="connsiteY3" fmla="*/ 173736 h 215931"/>
                <a:gd name="connsiteX4" fmla="*/ 132017 w 197739"/>
                <a:gd name="connsiteY4" fmla="*/ 165354 h 215931"/>
                <a:gd name="connsiteX5" fmla="*/ 157829 w 197739"/>
                <a:gd name="connsiteY5" fmla="*/ 134303 h 215931"/>
                <a:gd name="connsiteX6" fmla="*/ 197739 w 197739"/>
                <a:gd name="connsiteY6" fmla="*/ 156591 h 215931"/>
                <a:gd name="connsiteX7" fmla="*/ 178213 w 197739"/>
                <a:gd name="connsiteY7" fmla="*/ 183642 h 215931"/>
                <a:gd name="connsiteX8" fmla="*/ 156210 w 197739"/>
                <a:gd name="connsiteY8" fmla="*/ 202121 h 215931"/>
                <a:gd name="connsiteX9" fmla="*/ 130778 w 197739"/>
                <a:gd name="connsiteY9" fmla="*/ 212598 h 215931"/>
                <a:gd name="connsiteX10" fmla="*/ 101155 w 197739"/>
                <a:gd name="connsiteY10" fmla="*/ 215932 h 215931"/>
                <a:gd name="connsiteX11" fmla="*/ 27718 w 197739"/>
                <a:gd name="connsiteY11" fmla="*/ 186595 h 215931"/>
                <a:gd name="connsiteX12" fmla="*/ 0 w 197739"/>
                <a:gd name="connsiteY12" fmla="*/ 108109 h 215931"/>
                <a:gd name="connsiteX13" fmla="*/ 26860 w 197739"/>
                <a:gd name="connsiteY13" fmla="*/ 29623 h 215931"/>
                <a:gd name="connsiteX14" fmla="*/ 98584 w 197739"/>
                <a:gd name="connsiteY14" fmla="*/ 0 h 215931"/>
                <a:gd name="connsiteX15" fmla="*/ 169926 w 197739"/>
                <a:gd name="connsiteY15" fmla="*/ 28765 h 215931"/>
                <a:gd name="connsiteX16" fmla="*/ 195929 w 197739"/>
                <a:gd name="connsiteY16" fmla="*/ 107918 h 215931"/>
                <a:gd name="connsiteX17" fmla="*/ 195739 w 197739"/>
                <a:gd name="connsiteY17" fmla="*/ 119063 h 215931"/>
                <a:gd name="connsiteX18" fmla="*/ 147352 w 197739"/>
                <a:gd name="connsiteY18" fmla="*/ 80296 h 215931"/>
                <a:gd name="connsiteX19" fmla="*/ 99727 w 197739"/>
                <a:gd name="connsiteY19" fmla="*/ 42482 h 215931"/>
                <a:gd name="connsiteX20" fmla="*/ 83534 w 197739"/>
                <a:gd name="connsiteY20" fmla="*/ 45244 h 215931"/>
                <a:gd name="connsiteX21" fmla="*/ 69723 w 197739"/>
                <a:gd name="connsiteY21" fmla="*/ 52769 h 215931"/>
                <a:gd name="connsiteX22" fmla="*/ 59246 w 197739"/>
                <a:gd name="connsiteY22" fmla="*/ 64484 h 215931"/>
                <a:gd name="connsiteX23" fmla="*/ 52578 w 197739"/>
                <a:gd name="connsiteY23" fmla="*/ 80201 h 215931"/>
                <a:gd name="connsiteX24" fmla="*/ 147447 w 197739"/>
                <a:gd name="connsiteY24" fmla="*/ 80201 h 21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39" h="215931">
                  <a:moveTo>
                    <a:pt x="195834" y="118967"/>
                  </a:moveTo>
                  <a:lnTo>
                    <a:pt x="49340" y="118967"/>
                  </a:lnTo>
                  <a:cubicBezTo>
                    <a:pt x="50578" y="135731"/>
                    <a:pt x="56102" y="149162"/>
                    <a:pt x="65723" y="159068"/>
                  </a:cubicBezTo>
                  <a:cubicBezTo>
                    <a:pt x="75343" y="168878"/>
                    <a:pt x="87725" y="173736"/>
                    <a:pt x="102870" y="173736"/>
                  </a:cubicBezTo>
                  <a:cubicBezTo>
                    <a:pt x="114586" y="173736"/>
                    <a:pt x="124301" y="170974"/>
                    <a:pt x="132017" y="165354"/>
                  </a:cubicBezTo>
                  <a:cubicBezTo>
                    <a:pt x="139541" y="159734"/>
                    <a:pt x="148209" y="149447"/>
                    <a:pt x="157829" y="134303"/>
                  </a:cubicBezTo>
                  <a:lnTo>
                    <a:pt x="197739" y="156591"/>
                  </a:lnTo>
                  <a:cubicBezTo>
                    <a:pt x="191548" y="167069"/>
                    <a:pt x="185071" y="176117"/>
                    <a:pt x="178213" y="183642"/>
                  </a:cubicBezTo>
                  <a:cubicBezTo>
                    <a:pt x="171355" y="191072"/>
                    <a:pt x="164021" y="197168"/>
                    <a:pt x="156210" y="202121"/>
                  </a:cubicBezTo>
                  <a:cubicBezTo>
                    <a:pt x="148400" y="206883"/>
                    <a:pt x="139922" y="210407"/>
                    <a:pt x="130778" y="212598"/>
                  </a:cubicBezTo>
                  <a:cubicBezTo>
                    <a:pt x="121729" y="214789"/>
                    <a:pt x="111823" y="215932"/>
                    <a:pt x="101155" y="215932"/>
                  </a:cubicBezTo>
                  <a:cubicBezTo>
                    <a:pt x="70675" y="215932"/>
                    <a:pt x="46196" y="206121"/>
                    <a:pt x="27718" y="186595"/>
                  </a:cubicBezTo>
                  <a:cubicBezTo>
                    <a:pt x="9239" y="166878"/>
                    <a:pt x="0" y="140684"/>
                    <a:pt x="0" y="108109"/>
                  </a:cubicBezTo>
                  <a:cubicBezTo>
                    <a:pt x="0" y="75533"/>
                    <a:pt x="8954" y="49625"/>
                    <a:pt x="26860" y="29623"/>
                  </a:cubicBezTo>
                  <a:cubicBezTo>
                    <a:pt x="44863" y="9906"/>
                    <a:pt x="68866" y="0"/>
                    <a:pt x="98584" y="0"/>
                  </a:cubicBezTo>
                  <a:cubicBezTo>
                    <a:pt x="128302" y="0"/>
                    <a:pt x="152400" y="9620"/>
                    <a:pt x="169926" y="28765"/>
                  </a:cubicBezTo>
                  <a:cubicBezTo>
                    <a:pt x="187261" y="47815"/>
                    <a:pt x="195929" y="74200"/>
                    <a:pt x="195929" y="107918"/>
                  </a:cubicBezTo>
                  <a:lnTo>
                    <a:pt x="195739" y="119063"/>
                  </a:lnTo>
                  <a:close/>
                  <a:moveTo>
                    <a:pt x="147352" y="80296"/>
                  </a:moveTo>
                  <a:cubicBezTo>
                    <a:pt x="140779" y="55150"/>
                    <a:pt x="124873" y="42482"/>
                    <a:pt x="99727" y="42482"/>
                  </a:cubicBezTo>
                  <a:cubicBezTo>
                    <a:pt x="94012" y="42482"/>
                    <a:pt x="88582" y="43434"/>
                    <a:pt x="83534" y="45244"/>
                  </a:cubicBezTo>
                  <a:cubicBezTo>
                    <a:pt x="78486" y="46958"/>
                    <a:pt x="73914" y="49435"/>
                    <a:pt x="69723" y="52769"/>
                  </a:cubicBezTo>
                  <a:cubicBezTo>
                    <a:pt x="65627" y="56007"/>
                    <a:pt x="62198" y="59912"/>
                    <a:pt x="59246" y="64484"/>
                  </a:cubicBezTo>
                  <a:cubicBezTo>
                    <a:pt x="56293" y="69056"/>
                    <a:pt x="54102" y="74390"/>
                    <a:pt x="52578" y="80201"/>
                  </a:cubicBezTo>
                  <a:lnTo>
                    <a:pt x="147447" y="80201"/>
                  </a:lnTo>
                  <a:close/>
                </a:path>
              </a:pathLst>
            </a:custGeom>
            <a:solidFill>
              <a:schemeClr val="accent3"/>
            </a:solidFill>
            <a:ln w="0" cap="flat">
              <a:noFill/>
              <a:prstDash val="solid"/>
              <a:miter/>
            </a:ln>
          </p:spPr>
          <p:txBody>
            <a:bodyPr rtlCol="0" anchor="ctr"/>
            <a:lstStyle/>
            <a:p>
              <a:endParaRPr lang="es-ES" dirty="0"/>
            </a:p>
          </p:txBody>
        </p:sp>
      </p:grpSp>
      <p:sp>
        <p:nvSpPr>
          <p:cNvPr id="3" name="Elipse 2">
            <a:extLst>
              <a:ext uri="{FF2B5EF4-FFF2-40B4-BE49-F238E27FC236}">
                <a16:creationId xmlns:a16="http://schemas.microsoft.com/office/drawing/2014/main" id="{CD738C3A-2EFA-827D-E532-B6D1052A3023}"/>
              </a:ext>
            </a:extLst>
          </p:cNvPr>
          <p:cNvSpPr/>
          <p:nvPr userDrawn="1"/>
        </p:nvSpPr>
        <p:spPr>
          <a:xfrm>
            <a:off x="11091064" y="367492"/>
            <a:ext cx="196087" cy="196087"/>
          </a:xfrm>
          <a:prstGeom prst="ellipse">
            <a:avLst/>
          </a:prstGeom>
          <a:no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s-ES" sz="1000" dirty="0">
                <a:solidFill>
                  <a:schemeClr val="bg2">
                    <a:lumMod val="75000"/>
                  </a:schemeClr>
                </a:solidFill>
              </a:rPr>
              <a:t>1</a:t>
            </a:r>
          </a:p>
        </p:txBody>
      </p:sp>
      <p:sp>
        <p:nvSpPr>
          <p:cNvPr id="4" name="Elipse 3">
            <a:extLst>
              <a:ext uri="{FF2B5EF4-FFF2-40B4-BE49-F238E27FC236}">
                <a16:creationId xmlns:a16="http://schemas.microsoft.com/office/drawing/2014/main" id="{1DD9645B-0461-2507-4F6C-D5171C13F3B0}"/>
              </a:ext>
            </a:extLst>
          </p:cNvPr>
          <p:cNvSpPr/>
          <p:nvPr userDrawn="1"/>
        </p:nvSpPr>
        <p:spPr>
          <a:xfrm>
            <a:off x="11340060" y="367492"/>
            <a:ext cx="196087" cy="196087"/>
          </a:xfrm>
          <a:prstGeom prst="ellipse">
            <a:avLst/>
          </a:prstGeom>
          <a:no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r>
              <a:rPr lang="es-ES" sz="1000" dirty="0">
                <a:solidFill>
                  <a:schemeClr val="bg2">
                    <a:lumMod val="75000"/>
                  </a:schemeClr>
                </a:solidFill>
              </a:rPr>
              <a:t>2</a:t>
            </a:r>
          </a:p>
        </p:txBody>
      </p:sp>
      <p:sp>
        <p:nvSpPr>
          <p:cNvPr id="5" name="Elipse 4">
            <a:extLst>
              <a:ext uri="{FF2B5EF4-FFF2-40B4-BE49-F238E27FC236}">
                <a16:creationId xmlns:a16="http://schemas.microsoft.com/office/drawing/2014/main" id="{85A0D87F-CB9C-8482-A958-CB5C612BE3DE}"/>
              </a:ext>
            </a:extLst>
          </p:cNvPr>
          <p:cNvSpPr/>
          <p:nvPr userDrawn="1"/>
        </p:nvSpPr>
        <p:spPr>
          <a:xfrm>
            <a:off x="11589058" y="367492"/>
            <a:ext cx="196087" cy="19608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r>
              <a:rPr lang="es-ES" sz="1000" b="1" dirty="0">
                <a:solidFill>
                  <a:schemeClr val="tx1"/>
                </a:solidFill>
                <a:latin typeface="+mj-lt"/>
              </a:rPr>
              <a:t>3</a:t>
            </a:r>
          </a:p>
        </p:txBody>
      </p:sp>
      <p:sp>
        <p:nvSpPr>
          <p:cNvPr id="6" name="CuadroTexto 5">
            <a:extLst>
              <a:ext uri="{FF2B5EF4-FFF2-40B4-BE49-F238E27FC236}">
                <a16:creationId xmlns:a16="http://schemas.microsoft.com/office/drawing/2014/main" id="{8F08D3D6-F40D-16CD-EE61-8F8338E5289D}"/>
              </a:ext>
            </a:extLst>
          </p:cNvPr>
          <p:cNvSpPr txBox="1"/>
          <p:nvPr userDrawn="1"/>
        </p:nvSpPr>
        <p:spPr>
          <a:xfrm>
            <a:off x="9665811" y="355940"/>
            <a:ext cx="1422185" cy="246221"/>
          </a:xfrm>
          <a:prstGeom prst="rect">
            <a:avLst/>
          </a:prstGeom>
          <a:noFill/>
        </p:spPr>
        <p:txBody>
          <a:bodyPr wrap="none" rtlCol="0">
            <a:spAutoFit/>
          </a:bodyPr>
          <a:lstStyle/>
          <a:p>
            <a:pPr algn="r"/>
            <a:r>
              <a:rPr lang="es-ES" sz="1000" dirty="0">
                <a:solidFill>
                  <a:schemeClr val="bg1"/>
                </a:solidFill>
              </a:rPr>
              <a:t>INFORME PROGRESO</a:t>
            </a:r>
          </a:p>
        </p:txBody>
      </p:sp>
    </p:spTree>
    <p:extLst>
      <p:ext uri="{BB962C8B-B14F-4D97-AF65-F5344CB8AC3E}">
        <p14:creationId xmlns:p14="http://schemas.microsoft.com/office/powerpoint/2010/main" val="328356723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4683215"/>
      </p:ext>
    </p:extLst>
  </p:cSld>
  <p:clrMap bg1="lt1" tx1="dk1" bg2="lt2" tx2="dk2" accent1="accent1" accent2="accent2" accent3="accent3" accent4="accent4" accent5="accent5" accent6="accent6" hlink="hlink" folHlink="folHlink"/>
  <p:sldLayoutIdLst>
    <p:sldLayoutId id="2147483685" r:id="rId1"/>
    <p:sldLayoutId id="2147483667" r:id="rId2"/>
    <p:sldLayoutId id="2147483670" r:id="rId3"/>
    <p:sldLayoutId id="2147483701" r:id="rId4"/>
    <p:sldLayoutId id="2147483682" r:id="rId5"/>
    <p:sldLayoutId id="2147483680" r:id="rId6"/>
    <p:sldLayoutId id="2147483679" r:id="rId7"/>
    <p:sldLayoutId id="2147483681" r:id="rId8"/>
    <p:sldLayoutId id="2147483690" r:id="rId9"/>
    <p:sldLayoutId id="2147483676" r:id="rId10"/>
    <p:sldLayoutId id="2147483677" r:id="rId11"/>
    <p:sldLayoutId id="2147483671" r:id="rId12"/>
    <p:sldLayoutId id="2147483686" r:id="rId13"/>
    <p:sldLayoutId id="2147483691" r:id="rId14"/>
    <p:sldLayoutId id="2147483692" r:id="rId15"/>
    <p:sldLayoutId id="2147483693" r:id="rId16"/>
    <p:sldLayoutId id="2147483702" r:id="rId17"/>
    <p:sldLayoutId id="2147483694" r:id="rId18"/>
    <p:sldLayoutId id="2147483695" r:id="rId19"/>
    <p:sldLayoutId id="2147483696" r:id="rId20"/>
    <p:sldLayoutId id="2147483699" r:id="rId21"/>
    <p:sldLayoutId id="2147483697" r:id="rId22"/>
    <p:sldLayoutId id="2147483700" r:id="rId23"/>
    <p:sldLayoutId id="2147483698" r:id="rId24"/>
    <p:sldLayoutId id="2147483688" r:id="rId25"/>
    <p:sldLayoutId id="2147483689" r:id="rId26"/>
    <p:sldLayoutId id="2147483687" r:id="rId27"/>
    <p:sldLayoutId id="2147483672" r:id="rId28"/>
    <p:sldLayoutId id="2147483678" r:id="rId29"/>
    <p:sldLayoutId id="2147483674" r:id="rId30"/>
    <p:sldLayoutId id="2147483673" r:id="rId31"/>
    <p:sldLayoutId id="2147483669" r:id="rId32"/>
    <p:sldLayoutId id="2147483684" r:id="rId33"/>
    <p:sldLayoutId id="2147483683" r:id="rId3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55" userDrawn="1">
          <p15:clr>
            <a:srgbClr val="F26B43"/>
          </p15:clr>
        </p15:guide>
        <p15:guide id="2" pos="257" userDrawn="1">
          <p15:clr>
            <a:srgbClr val="F26B43"/>
          </p15:clr>
        </p15:guide>
        <p15:guide id="3" pos="7432" userDrawn="1">
          <p15:clr>
            <a:srgbClr val="F26B43"/>
          </p15:clr>
        </p15:guide>
        <p15:guide id="4" orient="horz" pos="4042" userDrawn="1">
          <p15:clr>
            <a:srgbClr val="F26B43"/>
          </p15:clr>
        </p15:guide>
        <p15:guide id="5" pos="384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2.xml"/><Relationship Id="rId7" Type="http://schemas.microsoft.com/office/2007/relationships/hdphoto" Target="../media/hdphoto2.wdp"/><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9.png"/><Relationship Id="rId11" Type="http://schemas.microsoft.com/office/2007/relationships/hdphoto" Target="../media/hdphoto3.wdp"/><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notesSlide" Target="../notesSlides/notesSlide1.xml"/><Relationship Id="rId9" Type="http://schemas.openxmlformats.org/officeDocument/2006/relationships/image" Target="../media/image21.png"/></Relationships>
</file>

<file path=ppt/slides/_rels/slide10.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18" Type="http://schemas.openxmlformats.org/officeDocument/2006/relationships/image" Target="../media/image67.png"/><Relationship Id="rId26" Type="http://schemas.openxmlformats.org/officeDocument/2006/relationships/image" Target="../media/image75.png"/><Relationship Id="rId3" Type="http://schemas.openxmlformats.org/officeDocument/2006/relationships/image" Target="../media/image52.jpeg"/><Relationship Id="rId21" Type="http://schemas.openxmlformats.org/officeDocument/2006/relationships/image" Target="../media/image70.jpeg"/><Relationship Id="rId7" Type="http://schemas.openxmlformats.org/officeDocument/2006/relationships/image" Target="../media/image56.jpeg"/><Relationship Id="rId12" Type="http://schemas.openxmlformats.org/officeDocument/2006/relationships/image" Target="../media/image61.png"/><Relationship Id="rId17" Type="http://schemas.openxmlformats.org/officeDocument/2006/relationships/image" Target="../media/image66.jpeg"/><Relationship Id="rId25" Type="http://schemas.openxmlformats.org/officeDocument/2006/relationships/image" Target="../media/image74.png"/><Relationship Id="rId2" Type="http://schemas.openxmlformats.org/officeDocument/2006/relationships/image" Target="../media/image51.png"/><Relationship Id="rId16" Type="http://schemas.openxmlformats.org/officeDocument/2006/relationships/image" Target="../media/image65.jpeg"/><Relationship Id="rId20" Type="http://schemas.openxmlformats.org/officeDocument/2006/relationships/image" Target="../media/image69.png"/><Relationship Id="rId29" Type="http://schemas.openxmlformats.org/officeDocument/2006/relationships/image" Target="../media/image78.png"/><Relationship Id="rId1" Type="http://schemas.openxmlformats.org/officeDocument/2006/relationships/slideLayout" Target="../slideLayouts/slideLayout17.xml"/><Relationship Id="rId6" Type="http://schemas.openxmlformats.org/officeDocument/2006/relationships/image" Target="../media/image55.jpeg"/><Relationship Id="rId11" Type="http://schemas.openxmlformats.org/officeDocument/2006/relationships/image" Target="../media/image60.png"/><Relationship Id="rId24" Type="http://schemas.openxmlformats.org/officeDocument/2006/relationships/image" Target="../media/image73.png"/><Relationship Id="rId5" Type="http://schemas.openxmlformats.org/officeDocument/2006/relationships/image" Target="../media/image54.jpeg"/><Relationship Id="rId15" Type="http://schemas.openxmlformats.org/officeDocument/2006/relationships/image" Target="../media/image64.jpeg"/><Relationship Id="rId23" Type="http://schemas.openxmlformats.org/officeDocument/2006/relationships/image" Target="../media/image72.jpeg"/><Relationship Id="rId28" Type="http://schemas.openxmlformats.org/officeDocument/2006/relationships/image" Target="../media/image77.png"/><Relationship Id="rId10" Type="http://schemas.openxmlformats.org/officeDocument/2006/relationships/image" Target="../media/image59.png"/><Relationship Id="rId19" Type="http://schemas.openxmlformats.org/officeDocument/2006/relationships/image" Target="../media/image68.jpeg"/><Relationship Id="rId31" Type="http://schemas.openxmlformats.org/officeDocument/2006/relationships/image" Target="../media/image80.png"/><Relationship Id="rId4" Type="http://schemas.openxmlformats.org/officeDocument/2006/relationships/image" Target="../media/image53.png"/><Relationship Id="rId9" Type="http://schemas.openxmlformats.org/officeDocument/2006/relationships/image" Target="../media/image58.png"/><Relationship Id="rId14" Type="http://schemas.openxmlformats.org/officeDocument/2006/relationships/image" Target="../media/image63.jpeg"/><Relationship Id="rId22" Type="http://schemas.openxmlformats.org/officeDocument/2006/relationships/image" Target="../media/image71.png"/><Relationship Id="rId27" Type="http://schemas.openxmlformats.org/officeDocument/2006/relationships/image" Target="../media/image76.png"/><Relationship Id="rId30" Type="http://schemas.openxmlformats.org/officeDocument/2006/relationships/image" Target="../media/image79.png"/></Relationships>
</file>

<file path=ppt/slides/_rels/slide11.xml.rels><?xml version="1.0" encoding="UTF-8" standalone="yes"?>
<Relationships xmlns="http://schemas.openxmlformats.org/package/2006/relationships"><Relationship Id="rId8" Type="http://schemas.openxmlformats.org/officeDocument/2006/relationships/image" Target="../media/image84.svg"/><Relationship Id="rId3" Type="http://schemas.openxmlformats.org/officeDocument/2006/relationships/chart" Target="../charts/chart2.xml"/><Relationship Id="rId7" Type="http://schemas.openxmlformats.org/officeDocument/2006/relationships/image" Target="../media/image83.sv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82.svg"/><Relationship Id="rId5" Type="http://schemas.openxmlformats.org/officeDocument/2006/relationships/chart" Target="../charts/chart3.xml"/><Relationship Id="rId4" Type="http://schemas.openxmlformats.org/officeDocument/2006/relationships/image" Target="../media/image81.svg"/><Relationship Id="rId9" Type="http://schemas.openxmlformats.org/officeDocument/2006/relationships/image" Target="../media/image85.svg"/></Relationships>
</file>

<file path=ppt/slides/_rels/slide12.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svg"/><Relationship Id="rId7" Type="http://schemas.openxmlformats.org/officeDocument/2006/relationships/image" Target="../media/image38.svg"/><Relationship Id="rId2" Type="http://schemas.openxmlformats.org/officeDocument/2006/relationships/image" Target="../media/image33.svg"/><Relationship Id="rId1" Type="http://schemas.openxmlformats.org/officeDocument/2006/relationships/slideLayout" Target="../slideLayouts/slideLayout9.xml"/><Relationship Id="rId6" Type="http://schemas.openxmlformats.org/officeDocument/2006/relationships/image" Target="../media/image37.svg"/><Relationship Id="rId5" Type="http://schemas.openxmlformats.org/officeDocument/2006/relationships/image" Target="../media/image36.svg"/><Relationship Id="rId10" Type="http://schemas.openxmlformats.org/officeDocument/2006/relationships/image" Target="../media/image86.svg"/><Relationship Id="rId4" Type="http://schemas.openxmlformats.org/officeDocument/2006/relationships/image" Target="../media/image35.svg"/><Relationship Id="rId9" Type="http://schemas.openxmlformats.org/officeDocument/2006/relationships/image" Target="../media/image40.svg"/></Relationships>
</file>

<file path=ppt/slides/_rels/slide1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3.svg"/><Relationship Id="rId7" Type="http://schemas.openxmlformats.org/officeDocument/2006/relationships/image" Target="../media/image37.sv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36.svg"/><Relationship Id="rId11" Type="http://schemas.openxmlformats.org/officeDocument/2006/relationships/image" Target="../media/image40.svg"/><Relationship Id="rId5" Type="http://schemas.openxmlformats.org/officeDocument/2006/relationships/image" Target="../media/image35.svg"/><Relationship Id="rId10" Type="http://schemas.openxmlformats.org/officeDocument/2006/relationships/image" Target="../media/image86.svg"/><Relationship Id="rId4" Type="http://schemas.openxmlformats.org/officeDocument/2006/relationships/image" Target="../media/image34.svg"/><Relationship Id="rId9" Type="http://schemas.openxmlformats.org/officeDocument/2006/relationships/image" Target="../media/image38.svg"/></Relationships>
</file>

<file path=ppt/slides/_rels/slide15.xml.rels><?xml version="1.0" encoding="UTF-8" standalone="yes"?>
<Relationships xmlns="http://schemas.openxmlformats.org/package/2006/relationships"><Relationship Id="rId3" Type="http://schemas.openxmlformats.org/officeDocument/2006/relationships/image" Target="../media/image88.svg"/><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image" Target="../media/image91.svg"/><Relationship Id="rId5" Type="http://schemas.openxmlformats.org/officeDocument/2006/relationships/image" Target="../media/image90.svg"/><Relationship Id="rId4" Type="http://schemas.openxmlformats.org/officeDocument/2006/relationships/image" Target="../media/image89.png"/></Relationships>
</file>

<file path=ppt/slides/_rels/slide16.xml.rels><?xml version="1.0" encoding="UTF-8" standalone="yes"?>
<Relationships xmlns="http://schemas.openxmlformats.org/package/2006/relationships"><Relationship Id="rId8" Type="http://schemas.openxmlformats.org/officeDocument/2006/relationships/image" Target="../media/image98.jpeg"/><Relationship Id="rId13" Type="http://schemas.openxmlformats.org/officeDocument/2006/relationships/image" Target="../media/image103.jpg"/><Relationship Id="rId18" Type="http://schemas.openxmlformats.org/officeDocument/2006/relationships/image" Target="../media/image108.jpg"/><Relationship Id="rId3" Type="http://schemas.openxmlformats.org/officeDocument/2006/relationships/image" Target="../media/image93.jpg"/><Relationship Id="rId7" Type="http://schemas.openxmlformats.org/officeDocument/2006/relationships/image" Target="../media/image97.jpeg"/><Relationship Id="rId12" Type="http://schemas.openxmlformats.org/officeDocument/2006/relationships/image" Target="../media/image102.jpg"/><Relationship Id="rId17" Type="http://schemas.openxmlformats.org/officeDocument/2006/relationships/image" Target="../media/image107.png"/><Relationship Id="rId2" Type="http://schemas.openxmlformats.org/officeDocument/2006/relationships/image" Target="../media/image92.jpg"/><Relationship Id="rId16" Type="http://schemas.openxmlformats.org/officeDocument/2006/relationships/image" Target="../media/image106.png"/><Relationship Id="rId1" Type="http://schemas.openxmlformats.org/officeDocument/2006/relationships/slideLayout" Target="../slideLayouts/slideLayout16.xml"/><Relationship Id="rId6" Type="http://schemas.openxmlformats.org/officeDocument/2006/relationships/image" Target="../media/image96.jpeg"/><Relationship Id="rId11" Type="http://schemas.openxmlformats.org/officeDocument/2006/relationships/image" Target="../media/image101.jpeg"/><Relationship Id="rId5" Type="http://schemas.openxmlformats.org/officeDocument/2006/relationships/image" Target="../media/image95.jpeg"/><Relationship Id="rId15" Type="http://schemas.openxmlformats.org/officeDocument/2006/relationships/image" Target="../media/image105.jpeg"/><Relationship Id="rId10" Type="http://schemas.openxmlformats.org/officeDocument/2006/relationships/image" Target="../media/image100.jpeg"/><Relationship Id="rId19" Type="http://schemas.openxmlformats.org/officeDocument/2006/relationships/image" Target="../media/image109.jpg"/><Relationship Id="rId4" Type="http://schemas.openxmlformats.org/officeDocument/2006/relationships/image" Target="../media/image94.jpg"/><Relationship Id="rId9" Type="http://schemas.openxmlformats.org/officeDocument/2006/relationships/image" Target="../media/image99.jpeg"/><Relationship Id="rId14" Type="http://schemas.openxmlformats.org/officeDocument/2006/relationships/image" Target="../media/image104.jpg"/></Relationships>
</file>

<file path=ppt/slides/_rels/slide1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6.xml"/><Relationship Id="rId4" Type="http://schemas.openxmlformats.org/officeDocument/2006/relationships/image" Target="../media/image87.png"/></Relationships>
</file>

<file path=ppt/slides/_rels/slide1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9.xml"/><Relationship Id="rId1" Type="http://schemas.openxmlformats.org/officeDocument/2006/relationships/slideLayout" Target="../slideLayouts/slideLayout26.xml"/><Relationship Id="rId6" Type="http://schemas.openxmlformats.org/officeDocument/2006/relationships/image" Target="../media/image87.png"/><Relationship Id="rId5" Type="http://schemas.openxmlformats.org/officeDocument/2006/relationships/image" Target="../media/image115.png"/><Relationship Id="rId4" Type="http://schemas.openxmlformats.org/officeDocument/2006/relationships/image" Target="../media/image11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3.png"/></Relationships>
</file>

<file path=ppt/slides/_rels/slide20.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6.xml"/><Relationship Id="rId4" Type="http://schemas.openxmlformats.org/officeDocument/2006/relationships/image" Target="../media/image87.png"/></Relationships>
</file>

<file path=ppt/slides/_rels/slide2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118.png"/><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6.xml"/><Relationship Id="rId5" Type="http://schemas.openxmlformats.org/officeDocument/2006/relationships/image" Target="../media/image87.png"/><Relationship Id="rId4" Type="http://schemas.openxmlformats.org/officeDocument/2006/relationships/image" Target="../media/image121.png"/></Relationships>
</file>

<file path=ppt/slides/_rels/slide25.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122.png"/><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8" Type="http://schemas.openxmlformats.org/officeDocument/2006/relationships/image" Target="../media/image86.svg"/><Relationship Id="rId3" Type="http://schemas.openxmlformats.org/officeDocument/2006/relationships/image" Target="../media/image34.svg"/><Relationship Id="rId7" Type="http://schemas.openxmlformats.org/officeDocument/2006/relationships/image" Target="../media/image38.svg"/><Relationship Id="rId2" Type="http://schemas.openxmlformats.org/officeDocument/2006/relationships/image" Target="../media/image33.svg"/><Relationship Id="rId1" Type="http://schemas.openxmlformats.org/officeDocument/2006/relationships/slideLayout" Target="../slideLayouts/slideLayout9.xml"/><Relationship Id="rId6" Type="http://schemas.openxmlformats.org/officeDocument/2006/relationships/image" Target="../media/image37.svg"/><Relationship Id="rId5" Type="http://schemas.openxmlformats.org/officeDocument/2006/relationships/image" Target="../media/image36.svg"/><Relationship Id="rId10" Type="http://schemas.openxmlformats.org/officeDocument/2006/relationships/image" Target="../media/image40.svg"/><Relationship Id="rId4" Type="http://schemas.openxmlformats.org/officeDocument/2006/relationships/image" Target="../media/image35.svg"/><Relationship Id="rId9" Type="http://schemas.openxmlformats.org/officeDocument/2006/relationships/image" Target="../media/image39.svg"/></Relationships>
</file>

<file path=ppt/slides/_rels/slide29.xml.rels><?xml version="1.0" encoding="UTF-8" standalone="yes"?>
<Relationships xmlns="http://schemas.openxmlformats.org/package/2006/relationships"><Relationship Id="rId8" Type="http://schemas.openxmlformats.org/officeDocument/2006/relationships/image" Target="../media/image129.svg"/><Relationship Id="rId3" Type="http://schemas.openxmlformats.org/officeDocument/2006/relationships/image" Target="../media/image124.png"/><Relationship Id="rId7" Type="http://schemas.openxmlformats.org/officeDocument/2006/relationships/image" Target="../media/image128.svg"/><Relationship Id="rId12" Type="http://schemas.openxmlformats.org/officeDocument/2006/relationships/image" Target="../media/image133.sv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127.svg"/><Relationship Id="rId11" Type="http://schemas.openxmlformats.org/officeDocument/2006/relationships/image" Target="../media/image132.svg"/><Relationship Id="rId5" Type="http://schemas.openxmlformats.org/officeDocument/2006/relationships/image" Target="../media/image126.svg"/><Relationship Id="rId10" Type="http://schemas.openxmlformats.org/officeDocument/2006/relationships/image" Target="../media/image131.svg"/><Relationship Id="rId4" Type="http://schemas.openxmlformats.org/officeDocument/2006/relationships/image" Target="../media/image125.svg"/><Relationship Id="rId9" Type="http://schemas.openxmlformats.org/officeDocument/2006/relationships/image" Target="../media/image130.svg"/></Relationships>
</file>

<file path=ppt/slides/_rels/slide3.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25.svg"/></Relationships>
</file>

<file path=ppt/slides/_rels/slide30.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svg"/><Relationship Id="rId7" Type="http://schemas.openxmlformats.org/officeDocument/2006/relationships/image" Target="../media/image86.svg"/><Relationship Id="rId2" Type="http://schemas.openxmlformats.org/officeDocument/2006/relationships/image" Target="../media/image33.svg"/><Relationship Id="rId1" Type="http://schemas.openxmlformats.org/officeDocument/2006/relationships/slideLayout" Target="../slideLayouts/slideLayout9.xml"/><Relationship Id="rId6" Type="http://schemas.openxmlformats.org/officeDocument/2006/relationships/image" Target="../media/image37.svg"/><Relationship Id="rId5" Type="http://schemas.openxmlformats.org/officeDocument/2006/relationships/image" Target="../media/image36.svg"/><Relationship Id="rId10" Type="http://schemas.openxmlformats.org/officeDocument/2006/relationships/image" Target="../media/image134.svg"/><Relationship Id="rId4" Type="http://schemas.openxmlformats.org/officeDocument/2006/relationships/image" Target="../media/image35.svg"/><Relationship Id="rId9" Type="http://schemas.openxmlformats.org/officeDocument/2006/relationships/image" Target="../media/image40.svg"/></Relationships>
</file>

<file path=ppt/slides/_rels/slide31.xml.rels><?xml version="1.0" encoding="UTF-8" standalone="yes"?>
<Relationships xmlns="http://schemas.openxmlformats.org/package/2006/relationships"><Relationship Id="rId3" Type="http://schemas.openxmlformats.org/officeDocument/2006/relationships/image" Target="../media/image135.svg"/><Relationship Id="rId7" Type="http://schemas.openxmlformats.org/officeDocument/2006/relationships/image" Target="../media/image139.svg"/><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image" Target="../media/image138.svg"/><Relationship Id="rId5" Type="http://schemas.openxmlformats.org/officeDocument/2006/relationships/image" Target="../media/image137.svg"/><Relationship Id="rId4" Type="http://schemas.openxmlformats.org/officeDocument/2006/relationships/image" Target="../media/image136.svg"/></Relationships>
</file>

<file path=ppt/slides/_rels/slide32.xml.rels><?xml version="1.0" encoding="UTF-8" standalone="yes"?>
<Relationships xmlns="http://schemas.openxmlformats.org/package/2006/relationships"><Relationship Id="rId2" Type="http://schemas.openxmlformats.org/officeDocument/2006/relationships/image" Target="../media/image140.svg"/><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svg"/><Relationship Id="rId7" Type="http://schemas.openxmlformats.org/officeDocument/2006/relationships/image" Target="../media/image86.svg"/><Relationship Id="rId2" Type="http://schemas.openxmlformats.org/officeDocument/2006/relationships/image" Target="../media/image33.svg"/><Relationship Id="rId1" Type="http://schemas.openxmlformats.org/officeDocument/2006/relationships/slideLayout" Target="../slideLayouts/slideLayout9.xml"/><Relationship Id="rId6" Type="http://schemas.openxmlformats.org/officeDocument/2006/relationships/image" Target="../media/image36.svg"/><Relationship Id="rId5" Type="http://schemas.openxmlformats.org/officeDocument/2006/relationships/image" Target="../media/image37.svg"/><Relationship Id="rId10" Type="http://schemas.openxmlformats.org/officeDocument/2006/relationships/image" Target="../media/image134.svg"/><Relationship Id="rId4" Type="http://schemas.openxmlformats.org/officeDocument/2006/relationships/image" Target="../media/image35.svg"/><Relationship Id="rId9" Type="http://schemas.openxmlformats.org/officeDocument/2006/relationships/image" Target="../media/image40.svg"/></Relationships>
</file>

<file path=ppt/slides/_rels/slide3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41.png"/></Relationships>
</file>

<file path=ppt/slides/_rels/slide36.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svg"/><Relationship Id="rId7" Type="http://schemas.openxmlformats.org/officeDocument/2006/relationships/image" Target="../media/image31.svg"/><Relationship Id="rId2" Type="http://schemas.openxmlformats.org/officeDocument/2006/relationships/image" Target="../media/image26.svg"/><Relationship Id="rId1" Type="http://schemas.openxmlformats.org/officeDocument/2006/relationships/slideLayout" Target="../slideLayouts/slideLayout3.xml"/><Relationship Id="rId6" Type="http://schemas.openxmlformats.org/officeDocument/2006/relationships/image" Target="../media/image30.svg"/><Relationship Id="rId5" Type="http://schemas.openxmlformats.org/officeDocument/2006/relationships/image" Target="../media/image29.svg"/><Relationship Id="rId4" Type="http://schemas.openxmlformats.org/officeDocument/2006/relationships/image" Target="../media/image28.svg"/></Relationships>
</file>

<file path=ppt/slides/_rels/slide40.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svg"/><Relationship Id="rId7" Type="http://schemas.openxmlformats.org/officeDocument/2006/relationships/image" Target="../media/image38.svg"/><Relationship Id="rId2" Type="http://schemas.openxmlformats.org/officeDocument/2006/relationships/image" Target="../media/image33.svg"/><Relationship Id="rId1" Type="http://schemas.openxmlformats.org/officeDocument/2006/relationships/slideLayout" Target="../slideLayouts/slideLayout9.xml"/><Relationship Id="rId6" Type="http://schemas.openxmlformats.org/officeDocument/2006/relationships/image" Target="../media/image37.svg"/><Relationship Id="rId5" Type="http://schemas.openxmlformats.org/officeDocument/2006/relationships/image" Target="../media/image36.svg"/><Relationship Id="rId10" Type="http://schemas.openxmlformats.org/officeDocument/2006/relationships/image" Target="../media/image41.svg"/><Relationship Id="rId4" Type="http://schemas.openxmlformats.org/officeDocument/2006/relationships/image" Target="../media/image35.svg"/><Relationship Id="rId9" Type="http://schemas.openxmlformats.org/officeDocument/2006/relationships/image" Target="../media/image40.svg"/></Relationships>
</file>

<file path=ppt/slides/_rels/slide50.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27.xml"/><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28.xml"/><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59.png"/><Relationship Id="rId4" Type="http://schemas.openxmlformats.org/officeDocument/2006/relationships/notesSlide" Target="../notesSlides/notesSlide31.xml"/></Relationships>
</file>

<file path=ppt/slides/_rels/slide55.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svg"/><Relationship Id="rId7" Type="http://schemas.openxmlformats.org/officeDocument/2006/relationships/image" Target="../media/image86.svg"/><Relationship Id="rId2" Type="http://schemas.openxmlformats.org/officeDocument/2006/relationships/image" Target="../media/image33.svg"/><Relationship Id="rId1" Type="http://schemas.openxmlformats.org/officeDocument/2006/relationships/slideLayout" Target="../slideLayouts/slideLayout9.xml"/><Relationship Id="rId6" Type="http://schemas.openxmlformats.org/officeDocument/2006/relationships/image" Target="../media/image35.svg"/><Relationship Id="rId5" Type="http://schemas.openxmlformats.org/officeDocument/2006/relationships/image" Target="../media/image37.svg"/><Relationship Id="rId10" Type="http://schemas.openxmlformats.org/officeDocument/2006/relationships/image" Target="../media/image134.svg"/><Relationship Id="rId4" Type="http://schemas.openxmlformats.org/officeDocument/2006/relationships/image" Target="../media/image36.svg"/><Relationship Id="rId9" Type="http://schemas.openxmlformats.org/officeDocument/2006/relationships/image" Target="../media/image40.sv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3" Type="http://schemas.openxmlformats.org/officeDocument/2006/relationships/image" Target="../media/image160.svg"/><Relationship Id="rId2" Type="http://schemas.openxmlformats.org/officeDocument/2006/relationships/notesSlide" Target="../notesSlides/notesSlide34.xml"/><Relationship Id="rId1" Type="http://schemas.openxmlformats.org/officeDocument/2006/relationships/slideLayout" Target="../slideLayouts/slideLayout16.xml"/><Relationship Id="rId4" Type="http://schemas.openxmlformats.org/officeDocument/2006/relationships/image" Target="../media/image161.png"/></Relationships>
</file>

<file path=ppt/slides/_rels/slide59.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3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svg"/><Relationship Id="rId7" Type="http://schemas.openxmlformats.org/officeDocument/2006/relationships/image" Target="../media/image38.svg"/><Relationship Id="rId2" Type="http://schemas.openxmlformats.org/officeDocument/2006/relationships/image" Target="../media/image33.svg"/><Relationship Id="rId1" Type="http://schemas.openxmlformats.org/officeDocument/2006/relationships/slideLayout" Target="../slideLayouts/slideLayout9.xml"/><Relationship Id="rId6" Type="http://schemas.openxmlformats.org/officeDocument/2006/relationships/image" Target="../media/image37.svg"/><Relationship Id="rId5" Type="http://schemas.openxmlformats.org/officeDocument/2006/relationships/image" Target="../media/image36.svg"/><Relationship Id="rId10" Type="http://schemas.openxmlformats.org/officeDocument/2006/relationships/image" Target="../media/image41.svg"/><Relationship Id="rId4" Type="http://schemas.openxmlformats.org/officeDocument/2006/relationships/image" Target="../media/image35.svg"/><Relationship Id="rId9" Type="http://schemas.openxmlformats.org/officeDocument/2006/relationships/image" Target="../media/image40.svg"/></Relationships>
</file>

<file path=ppt/slides/_rels/slide60.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36.xml"/><Relationship Id="rId1" Type="http://schemas.openxmlformats.org/officeDocument/2006/relationships/slideLayout" Target="../slideLayouts/slideLayout17.xml"/><Relationship Id="rId5" Type="http://schemas.openxmlformats.org/officeDocument/2006/relationships/image" Target="../media/image164.png"/><Relationship Id="rId4" Type="http://schemas.openxmlformats.org/officeDocument/2006/relationships/image" Target="../media/image163.svg"/></Relationships>
</file>

<file path=ppt/slides/_rels/slide61.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37.xml"/><Relationship Id="rId1" Type="http://schemas.openxmlformats.org/officeDocument/2006/relationships/slideLayout" Target="../slideLayouts/slideLayout17.xml"/><Relationship Id="rId5" Type="http://schemas.openxmlformats.org/officeDocument/2006/relationships/image" Target="../media/image166.png"/><Relationship Id="rId4" Type="http://schemas.openxmlformats.org/officeDocument/2006/relationships/image" Target="../media/image162.png"/></Relationships>
</file>

<file path=ppt/slides/_rels/slide62.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38.xml"/><Relationship Id="rId1" Type="http://schemas.openxmlformats.org/officeDocument/2006/relationships/slideLayout" Target="../slideLayouts/slideLayout17.xml"/><Relationship Id="rId5" Type="http://schemas.openxmlformats.org/officeDocument/2006/relationships/image" Target="../media/image168.png"/><Relationship Id="rId4" Type="http://schemas.openxmlformats.org/officeDocument/2006/relationships/image" Target="../media/image162.png"/></Relationships>
</file>

<file path=ppt/slides/_rels/slide63.xml.rels><?xml version="1.0" encoding="UTF-8" standalone="yes"?>
<Relationships xmlns="http://schemas.openxmlformats.org/package/2006/relationships"><Relationship Id="rId3" Type="http://schemas.openxmlformats.org/officeDocument/2006/relationships/image" Target="../media/image170.svg"/><Relationship Id="rId2" Type="http://schemas.openxmlformats.org/officeDocument/2006/relationships/image" Target="../media/image169.jpeg"/><Relationship Id="rId1" Type="http://schemas.openxmlformats.org/officeDocument/2006/relationships/slideLayout" Target="../slideLayouts/slideLayout17.xml"/><Relationship Id="rId5" Type="http://schemas.openxmlformats.org/officeDocument/2006/relationships/image" Target="../media/image172.svg"/><Relationship Id="rId4" Type="http://schemas.openxmlformats.org/officeDocument/2006/relationships/image" Target="../media/image171.svg"/></Relationships>
</file>

<file path=ppt/slides/_rels/slide64.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5.svg"/><Relationship Id="rId7" Type="http://schemas.openxmlformats.org/officeDocument/2006/relationships/image" Target="../media/image86.svg"/><Relationship Id="rId2" Type="http://schemas.openxmlformats.org/officeDocument/2006/relationships/image" Target="../media/image33.svg"/><Relationship Id="rId1" Type="http://schemas.openxmlformats.org/officeDocument/2006/relationships/slideLayout" Target="../slideLayouts/slideLayout9.xml"/><Relationship Id="rId6" Type="http://schemas.openxmlformats.org/officeDocument/2006/relationships/image" Target="../media/image34.svg"/><Relationship Id="rId5" Type="http://schemas.openxmlformats.org/officeDocument/2006/relationships/image" Target="../media/image37.svg"/><Relationship Id="rId10" Type="http://schemas.openxmlformats.org/officeDocument/2006/relationships/image" Target="../media/image134.svg"/><Relationship Id="rId4" Type="http://schemas.openxmlformats.org/officeDocument/2006/relationships/image" Target="../media/image36.svg"/><Relationship Id="rId9" Type="http://schemas.openxmlformats.org/officeDocument/2006/relationships/image" Target="../media/image40.svg"/></Relationships>
</file>

<file path=ppt/slides/_rels/slide65.xml.rels><?xml version="1.0" encoding="UTF-8" standalone="yes"?>
<Relationships xmlns="http://schemas.openxmlformats.org/package/2006/relationships"><Relationship Id="rId8" Type="http://schemas.openxmlformats.org/officeDocument/2006/relationships/image" Target="../media/image137.svg"/><Relationship Id="rId3" Type="http://schemas.openxmlformats.org/officeDocument/2006/relationships/slideLayout" Target="../slideLayouts/slideLayout16.xml"/><Relationship Id="rId7" Type="http://schemas.openxmlformats.org/officeDocument/2006/relationships/image" Target="../media/image175.sv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174.svg"/><Relationship Id="rId11" Type="http://schemas.microsoft.com/office/2007/relationships/hdphoto" Target="../media/hdphoto1.wdp"/><Relationship Id="rId5" Type="http://schemas.openxmlformats.org/officeDocument/2006/relationships/image" Target="../media/image173.png"/><Relationship Id="rId10" Type="http://schemas.openxmlformats.org/officeDocument/2006/relationships/image" Target="../media/image9.png"/><Relationship Id="rId4" Type="http://schemas.openxmlformats.org/officeDocument/2006/relationships/notesSlide" Target="../notesSlides/notesSlide39.xml"/><Relationship Id="rId9" Type="http://schemas.openxmlformats.org/officeDocument/2006/relationships/image" Target="../media/image176.svg"/></Relationships>
</file>

<file path=ppt/slides/_rels/slide66.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5.svg"/><Relationship Id="rId7" Type="http://schemas.openxmlformats.org/officeDocument/2006/relationships/image" Target="../media/image86.svg"/><Relationship Id="rId2" Type="http://schemas.openxmlformats.org/officeDocument/2006/relationships/image" Target="../media/image34.svg"/><Relationship Id="rId1" Type="http://schemas.openxmlformats.org/officeDocument/2006/relationships/slideLayout" Target="../slideLayouts/slideLayout9.xml"/><Relationship Id="rId6" Type="http://schemas.openxmlformats.org/officeDocument/2006/relationships/image" Target="../media/image33.svg"/><Relationship Id="rId5" Type="http://schemas.openxmlformats.org/officeDocument/2006/relationships/image" Target="../media/image37.svg"/><Relationship Id="rId10" Type="http://schemas.openxmlformats.org/officeDocument/2006/relationships/image" Target="../media/image134.svg"/><Relationship Id="rId4" Type="http://schemas.openxmlformats.org/officeDocument/2006/relationships/image" Target="../media/image36.svg"/><Relationship Id="rId9" Type="http://schemas.openxmlformats.org/officeDocument/2006/relationships/image" Target="../media/image40.svg"/></Relationships>
</file>

<file path=ppt/slides/_rels/slide67.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40.xml"/><Relationship Id="rId1" Type="http://schemas.openxmlformats.org/officeDocument/2006/relationships/slideLayout" Target="../slideLayouts/slideLayout16.xml"/><Relationship Id="rId5" Type="http://schemas.openxmlformats.org/officeDocument/2006/relationships/image" Target="../media/image179.svg"/><Relationship Id="rId4" Type="http://schemas.openxmlformats.org/officeDocument/2006/relationships/image" Target="../media/image178.svg"/></Relationships>
</file>

<file path=ppt/slides/_rels/slide68.xml.rels><?xml version="1.0" encoding="UTF-8" standalone="yes"?>
<Relationships xmlns="http://schemas.openxmlformats.org/package/2006/relationships"><Relationship Id="rId8" Type="http://schemas.openxmlformats.org/officeDocument/2006/relationships/image" Target="../media/image177.png"/><Relationship Id="rId3" Type="http://schemas.openxmlformats.org/officeDocument/2006/relationships/image" Target="../media/image180.png"/><Relationship Id="rId7" Type="http://schemas.openxmlformats.org/officeDocument/2006/relationships/image" Target="../media/image178.svg"/><Relationship Id="rId2" Type="http://schemas.openxmlformats.org/officeDocument/2006/relationships/notesSlide" Target="../notesSlides/notesSlide41.xml"/><Relationship Id="rId1" Type="http://schemas.openxmlformats.org/officeDocument/2006/relationships/slideLayout" Target="../slideLayouts/slideLayout16.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181.svg"/></Relationships>
</file>

<file path=ppt/slides/_rels/slide69.xml.rels><?xml version="1.0" encoding="UTF-8" standalone="yes"?>
<Relationships xmlns="http://schemas.openxmlformats.org/package/2006/relationships"><Relationship Id="rId8" Type="http://schemas.openxmlformats.org/officeDocument/2006/relationships/image" Target="../media/image20.png"/><Relationship Id="rId13" Type="http://schemas.microsoft.com/office/2007/relationships/hdphoto" Target="../media/hdphoto1.wdp"/><Relationship Id="rId3" Type="http://schemas.openxmlformats.org/officeDocument/2006/relationships/slideLayout" Target="../slideLayouts/slideLayout2.xml"/><Relationship Id="rId7" Type="http://schemas.microsoft.com/office/2007/relationships/hdphoto" Target="../media/hdphoto2.wdp"/><Relationship Id="rId12" Type="http://schemas.openxmlformats.org/officeDocument/2006/relationships/image" Target="../media/image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9.png"/><Relationship Id="rId11" Type="http://schemas.microsoft.com/office/2007/relationships/hdphoto" Target="../media/hdphoto3.wdp"/><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notesSlide" Target="../notesSlides/notesSlide42.xml"/><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42.svg"/><Relationship Id="rId7" Type="http://schemas.openxmlformats.org/officeDocument/2006/relationships/image" Target="../media/image46.svg"/><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media/image45.svg"/><Relationship Id="rId5" Type="http://schemas.openxmlformats.org/officeDocument/2006/relationships/image" Target="../media/image44.svg"/><Relationship Id="rId4" Type="http://schemas.openxmlformats.org/officeDocument/2006/relationships/image" Target="../media/image43.svg"/></Relationships>
</file>

<file path=ppt/slides/_rels/slide8.xml.rels><?xml version="1.0" encoding="UTF-8" standalone="yes"?>
<Relationships xmlns="http://schemas.openxmlformats.org/package/2006/relationships"><Relationship Id="rId3" Type="http://schemas.openxmlformats.org/officeDocument/2006/relationships/image" Target="../media/image42.svg"/><Relationship Id="rId7" Type="http://schemas.openxmlformats.org/officeDocument/2006/relationships/image" Target="../media/image49.svg"/><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48.svg"/><Relationship Id="rId5" Type="http://schemas.openxmlformats.org/officeDocument/2006/relationships/image" Target="../media/image47.svg"/><Relationship Id="rId4" Type="http://schemas.openxmlformats.org/officeDocument/2006/relationships/chart" Target="../charts/chart1.xml"/></Relationships>
</file>

<file path=ppt/slides/_rels/slide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EC7499-BBDB-BB3F-EE04-4DE47A83169A}"/>
            </a:ext>
          </a:extLst>
        </p:cNvPr>
        <p:cNvGrpSpPr/>
        <p:nvPr/>
      </p:nvGrpSpPr>
      <p:grpSpPr>
        <a:xfrm>
          <a:off x="0" y="0"/>
          <a:ext cx="0" cy="0"/>
          <a:chOff x="0" y="0"/>
          <a:chExt cx="0" cy="0"/>
        </a:xfrm>
      </p:grpSpPr>
      <p:pic>
        <p:nvPicPr>
          <p:cNvPr id="15" name="0_Woman_Computer_1280x720">
            <a:hlinkClick r:id="" action="ppaction://media"/>
            <a:extLst>
              <a:ext uri="{FF2B5EF4-FFF2-40B4-BE49-F238E27FC236}">
                <a16:creationId xmlns:a16="http://schemas.microsoft.com/office/drawing/2014/main" id="{B033930C-C7EE-173A-566D-A602D197F5D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38496"/>
            <a:ext cx="12325350" cy="6933009"/>
          </a:xfrm>
          <a:prstGeom prst="rect">
            <a:avLst/>
          </a:prstGeom>
        </p:spPr>
      </p:pic>
      <p:sp>
        <p:nvSpPr>
          <p:cNvPr id="28" name="Rectángulo 27">
            <a:extLst>
              <a:ext uri="{FF2B5EF4-FFF2-40B4-BE49-F238E27FC236}">
                <a16:creationId xmlns:a16="http://schemas.microsoft.com/office/drawing/2014/main" id="{2C4AE856-3243-D8BE-1607-2DCD25C3AC10}"/>
              </a:ext>
            </a:extLst>
          </p:cNvPr>
          <p:cNvSpPr/>
          <p:nvPr/>
        </p:nvSpPr>
        <p:spPr>
          <a:xfrm rot="5400000">
            <a:off x="158262" y="-158260"/>
            <a:ext cx="6857997" cy="7174524"/>
          </a:xfrm>
          <a:prstGeom prst="rect">
            <a:avLst/>
          </a:prstGeom>
          <a:gradFill>
            <a:gsLst>
              <a:gs pos="0">
                <a:schemeClr val="tx1">
                  <a:alpha val="0"/>
                </a:schemeClr>
              </a:gs>
              <a:gs pos="87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2" name="Forma libre: forma 11">
            <a:extLst>
              <a:ext uri="{FF2B5EF4-FFF2-40B4-BE49-F238E27FC236}">
                <a16:creationId xmlns:a16="http://schemas.microsoft.com/office/drawing/2014/main" id="{7DF591C7-CD33-E779-0E01-4031E4FB956A}"/>
              </a:ext>
            </a:extLst>
          </p:cNvPr>
          <p:cNvSpPr/>
          <p:nvPr/>
        </p:nvSpPr>
        <p:spPr>
          <a:xfrm rot="372818">
            <a:off x="-915551" y="-4172348"/>
            <a:ext cx="12897486" cy="6450796"/>
          </a:xfrm>
          <a:custGeom>
            <a:avLst/>
            <a:gdLst>
              <a:gd name="connsiteX0" fmla="*/ 277766 w 3900840"/>
              <a:gd name="connsiteY0" fmla="*/ 1724881 h 1786990"/>
              <a:gd name="connsiteX1" fmla="*/ 755635 w 3900840"/>
              <a:gd name="connsiteY1" fmla="*/ 1509616 h 1786990"/>
              <a:gd name="connsiteX2" fmla="*/ 1357520 w 3900840"/>
              <a:gd name="connsiteY2" fmla="*/ 1553431 h 1786990"/>
              <a:gd name="connsiteX3" fmla="*/ 2222104 w 3900840"/>
              <a:gd name="connsiteY3" fmla="*/ 1786888 h 1786990"/>
              <a:gd name="connsiteX4" fmla="*/ 3641139 w 3900840"/>
              <a:gd name="connsiteY4" fmla="*/ 1294446 h 1786990"/>
              <a:gd name="connsiteX5" fmla="*/ 3418635 w 3900840"/>
              <a:gd name="connsiteY5" fmla="*/ 94296 h 1786990"/>
              <a:gd name="connsiteX6" fmla="*/ 1120443 w 3900840"/>
              <a:gd name="connsiteY6" fmla="*/ 127157 h 1786990"/>
              <a:gd name="connsiteX7" fmla="*/ 69835 w 3900840"/>
              <a:gd name="connsiteY7" fmla="*/ 604931 h 1786990"/>
              <a:gd name="connsiteX8" fmla="*/ 493 w 3900840"/>
              <a:gd name="connsiteY8" fmla="*/ 1082800 h 1786990"/>
              <a:gd name="connsiteX9" fmla="*/ 277766 w 3900840"/>
              <a:gd name="connsiteY9" fmla="*/ 1724786 h 1786990"/>
              <a:gd name="connsiteX0" fmla="*/ 277766 w 3900840"/>
              <a:gd name="connsiteY0" fmla="*/ 1724881 h 1786990"/>
              <a:gd name="connsiteX1" fmla="*/ 755635 w 3900840"/>
              <a:gd name="connsiteY1" fmla="*/ 1509616 h 1786990"/>
              <a:gd name="connsiteX2" fmla="*/ 1357520 w 3900840"/>
              <a:gd name="connsiteY2" fmla="*/ 1553431 h 1786990"/>
              <a:gd name="connsiteX3" fmla="*/ 2222104 w 3900840"/>
              <a:gd name="connsiteY3" fmla="*/ 1786888 h 1786990"/>
              <a:gd name="connsiteX4" fmla="*/ 3641139 w 3900840"/>
              <a:gd name="connsiteY4" fmla="*/ 1294446 h 1786990"/>
              <a:gd name="connsiteX5" fmla="*/ 3418635 w 3900840"/>
              <a:gd name="connsiteY5" fmla="*/ 94296 h 1786990"/>
              <a:gd name="connsiteX6" fmla="*/ 1120443 w 3900840"/>
              <a:gd name="connsiteY6" fmla="*/ 127157 h 1786990"/>
              <a:gd name="connsiteX7" fmla="*/ 69835 w 3900840"/>
              <a:gd name="connsiteY7" fmla="*/ 604931 h 1786990"/>
              <a:gd name="connsiteX8" fmla="*/ 493 w 3900840"/>
              <a:gd name="connsiteY8" fmla="*/ 1082800 h 1786990"/>
              <a:gd name="connsiteX9" fmla="*/ 277766 w 3900840"/>
              <a:gd name="connsiteY9" fmla="*/ 1724786 h 1786990"/>
              <a:gd name="connsiteX10" fmla="*/ 277766 w 3900840"/>
              <a:gd name="connsiteY10" fmla="*/ 1724881 h 1786990"/>
              <a:gd name="connsiteX0" fmla="*/ 277766 w 3900840"/>
              <a:gd name="connsiteY0" fmla="*/ 1724881 h 1786990"/>
              <a:gd name="connsiteX1" fmla="*/ 755635 w 3900840"/>
              <a:gd name="connsiteY1" fmla="*/ 1509616 h 1786990"/>
              <a:gd name="connsiteX2" fmla="*/ 1357520 w 3900840"/>
              <a:gd name="connsiteY2" fmla="*/ 1553431 h 1786990"/>
              <a:gd name="connsiteX3" fmla="*/ 2222104 w 3900840"/>
              <a:gd name="connsiteY3" fmla="*/ 1786888 h 1786990"/>
              <a:gd name="connsiteX4" fmla="*/ 3641139 w 3900840"/>
              <a:gd name="connsiteY4" fmla="*/ 1294446 h 1786990"/>
              <a:gd name="connsiteX5" fmla="*/ 3418635 w 3900840"/>
              <a:gd name="connsiteY5" fmla="*/ 94296 h 1786990"/>
              <a:gd name="connsiteX6" fmla="*/ 1120443 w 3900840"/>
              <a:gd name="connsiteY6" fmla="*/ 127157 h 1786990"/>
              <a:gd name="connsiteX7" fmla="*/ 69835 w 3900840"/>
              <a:gd name="connsiteY7" fmla="*/ 604931 h 1786990"/>
              <a:gd name="connsiteX8" fmla="*/ 493 w 3900840"/>
              <a:gd name="connsiteY8" fmla="*/ 1082800 h 1786990"/>
              <a:gd name="connsiteX9" fmla="*/ 277766 w 3900840"/>
              <a:gd name="connsiteY9" fmla="*/ 1724786 h 1786990"/>
              <a:gd name="connsiteX10" fmla="*/ 277766 w 3900840"/>
              <a:gd name="connsiteY10" fmla="*/ 1724881 h 1786990"/>
              <a:gd name="connsiteX0" fmla="*/ 127963 w 3900840"/>
              <a:gd name="connsiteY0" fmla="*/ 1850576 h 1850576"/>
              <a:gd name="connsiteX1" fmla="*/ 755635 w 3900840"/>
              <a:gd name="connsiteY1" fmla="*/ 1509616 h 1850576"/>
              <a:gd name="connsiteX2" fmla="*/ 1357520 w 3900840"/>
              <a:gd name="connsiteY2" fmla="*/ 1553431 h 1850576"/>
              <a:gd name="connsiteX3" fmla="*/ 2222104 w 3900840"/>
              <a:gd name="connsiteY3" fmla="*/ 1786888 h 1850576"/>
              <a:gd name="connsiteX4" fmla="*/ 3641139 w 3900840"/>
              <a:gd name="connsiteY4" fmla="*/ 1294446 h 1850576"/>
              <a:gd name="connsiteX5" fmla="*/ 3418635 w 3900840"/>
              <a:gd name="connsiteY5" fmla="*/ 94296 h 1850576"/>
              <a:gd name="connsiteX6" fmla="*/ 1120443 w 3900840"/>
              <a:gd name="connsiteY6" fmla="*/ 127157 h 1850576"/>
              <a:gd name="connsiteX7" fmla="*/ 69835 w 3900840"/>
              <a:gd name="connsiteY7" fmla="*/ 604931 h 1850576"/>
              <a:gd name="connsiteX8" fmla="*/ 493 w 3900840"/>
              <a:gd name="connsiteY8" fmla="*/ 1082800 h 1850576"/>
              <a:gd name="connsiteX9" fmla="*/ 277766 w 3900840"/>
              <a:gd name="connsiteY9" fmla="*/ 1724786 h 1850576"/>
              <a:gd name="connsiteX10" fmla="*/ 127963 w 3900840"/>
              <a:gd name="connsiteY10" fmla="*/ 1850576 h 1850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00840" h="1850576">
                <a:moveTo>
                  <a:pt x="127963" y="1850576"/>
                </a:moveTo>
                <a:cubicBezTo>
                  <a:pt x="127963" y="1850576"/>
                  <a:pt x="550709" y="1559140"/>
                  <a:pt x="755635" y="1509616"/>
                </a:cubicBezTo>
                <a:cubicBezTo>
                  <a:pt x="960561" y="1460092"/>
                  <a:pt x="1145970" y="1447608"/>
                  <a:pt x="1357520" y="1553431"/>
                </a:cubicBezTo>
                <a:cubicBezTo>
                  <a:pt x="1569070" y="1659253"/>
                  <a:pt x="1798908" y="1783269"/>
                  <a:pt x="2222104" y="1786888"/>
                </a:cubicBezTo>
                <a:cubicBezTo>
                  <a:pt x="2645300" y="1790508"/>
                  <a:pt x="3268997" y="1699354"/>
                  <a:pt x="3641139" y="1294446"/>
                </a:cubicBezTo>
                <a:cubicBezTo>
                  <a:pt x="4013280" y="889538"/>
                  <a:pt x="4024139" y="251173"/>
                  <a:pt x="3418635" y="94296"/>
                </a:cubicBezTo>
                <a:cubicBezTo>
                  <a:pt x="2813130" y="-62581"/>
                  <a:pt x="1755189" y="-4193"/>
                  <a:pt x="1120443" y="127157"/>
                </a:cubicBezTo>
                <a:cubicBezTo>
                  <a:pt x="485697" y="258507"/>
                  <a:pt x="150036" y="484630"/>
                  <a:pt x="69835" y="604931"/>
                </a:cubicBezTo>
                <a:cubicBezTo>
                  <a:pt x="-10365" y="725232"/>
                  <a:pt x="493" y="1082800"/>
                  <a:pt x="493" y="1082800"/>
                </a:cubicBezTo>
                <a:lnTo>
                  <a:pt x="277766" y="1724786"/>
                </a:lnTo>
                <a:lnTo>
                  <a:pt x="127963" y="1850576"/>
                </a:lnTo>
                <a:close/>
              </a:path>
            </a:pathLst>
          </a:custGeom>
          <a:gradFill>
            <a:gsLst>
              <a:gs pos="43160">
                <a:srgbClr val="5895C8">
                  <a:alpha val="46000"/>
                </a:srgbClr>
              </a:gs>
              <a:gs pos="72000">
                <a:srgbClr val="1B67A5">
                  <a:alpha val="10000"/>
                </a:srgbClr>
              </a:gs>
              <a:gs pos="100000">
                <a:schemeClr val="accent3">
                  <a:alpha val="78000"/>
                </a:schemeClr>
              </a:gs>
              <a:gs pos="0">
                <a:schemeClr val="accent3">
                  <a:lumMod val="20000"/>
                  <a:lumOff val="80000"/>
                  <a:alpha val="0"/>
                </a:schemeClr>
              </a:gs>
            </a:gsLst>
            <a:lin ang="0" scaled="1"/>
          </a:gradFill>
          <a:ln w="0" cap="flat">
            <a:noFill/>
            <a:prstDash val="solid"/>
            <a:miter/>
          </a:ln>
        </p:spPr>
        <p:txBody>
          <a:bodyPr rtlCol="0" anchor="ctr"/>
          <a:lstStyle/>
          <a:p>
            <a:endParaRPr lang="es-ES" dirty="0"/>
          </a:p>
        </p:txBody>
      </p:sp>
      <p:grpSp>
        <p:nvGrpSpPr>
          <p:cNvPr id="21" name="Grupo 20">
            <a:extLst>
              <a:ext uri="{FF2B5EF4-FFF2-40B4-BE49-F238E27FC236}">
                <a16:creationId xmlns:a16="http://schemas.microsoft.com/office/drawing/2014/main" id="{D03D8A72-CA2C-38A7-5250-4B1ABEBD7A09}"/>
              </a:ext>
            </a:extLst>
          </p:cNvPr>
          <p:cNvGrpSpPr/>
          <p:nvPr/>
        </p:nvGrpSpPr>
        <p:grpSpPr>
          <a:xfrm>
            <a:off x="-915551" y="-4384613"/>
            <a:ext cx="12897486" cy="6450796"/>
            <a:chOff x="-915551" y="-4384613"/>
            <a:chExt cx="12897486" cy="6450796"/>
          </a:xfrm>
        </p:grpSpPr>
        <p:sp>
          <p:nvSpPr>
            <p:cNvPr id="5" name="Forma libre: forma 4">
              <a:extLst>
                <a:ext uri="{FF2B5EF4-FFF2-40B4-BE49-F238E27FC236}">
                  <a16:creationId xmlns:a16="http://schemas.microsoft.com/office/drawing/2014/main" id="{EED2512B-A14D-61BA-D16A-BAA385F2615D}"/>
                </a:ext>
              </a:extLst>
            </p:cNvPr>
            <p:cNvSpPr/>
            <p:nvPr/>
          </p:nvSpPr>
          <p:spPr>
            <a:xfrm>
              <a:off x="-915551" y="-4384613"/>
              <a:ext cx="12897486" cy="6450796"/>
            </a:xfrm>
            <a:custGeom>
              <a:avLst/>
              <a:gdLst>
                <a:gd name="connsiteX0" fmla="*/ 277766 w 3900840"/>
                <a:gd name="connsiteY0" fmla="*/ 1724881 h 1786990"/>
                <a:gd name="connsiteX1" fmla="*/ 755635 w 3900840"/>
                <a:gd name="connsiteY1" fmla="*/ 1509616 h 1786990"/>
                <a:gd name="connsiteX2" fmla="*/ 1357520 w 3900840"/>
                <a:gd name="connsiteY2" fmla="*/ 1553431 h 1786990"/>
                <a:gd name="connsiteX3" fmla="*/ 2222104 w 3900840"/>
                <a:gd name="connsiteY3" fmla="*/ 1786888 h 1786990"/>
                <a:gd name="connsiteX4" fmla="*/ 3641139 w 3900840"/>
                <a:gd name="connsiteY4" fmla="*/ 1294446 h 1786990"/>
                <a:gd name="connsiteX5" fmla="*/ 3418635 w 3900840"/>
                <a:gd name="connsiteY5" fmla="*/ 94296 h 1786990"/>
                <a:gd name="connsiteX6" fmla="*/ 1120443 w 3900840"/>
                <a:gd name="connsiteY6" fmla="*/ 127157 h 1786990"/>
                <a:gd name="connsiteX7" fmla="*/ 69835 w 3900840"/>
                <a:gd name="connsiteY7" fmla="*/ 604931 h 1786990"/>
                <a:gd name="connsiteX8" fmla="*/ 493 w 3900840"/>
                <a:gd name="connsiteY8" fmla="*/ 1082800 h 1786990"/>
                <a:gd name="connsiteX9" fmla="*/ 277766 w 3900840"/>
                <a:gd name="connsiteY9" fmla="*/ 1724786 h 1786990"/>
                <a:gd name="connsiteX0" fmla="*/ 277766 w 3900840"/>
                <a:gd name="connsiteY0" fmla="*/ 1724881 h 1786990"/>
                <a:gd name="connsiteX1" fmla="*/ 755635 w 3900840"/>
                <a:gd name="connsiteY1" fmla="*/ 1509616 h 1786990"/>
                <a:gd name="connsiteX2" fmla="*/ 1357520 w 3900840"/>
                <a:gd name="connsiteY2" fmla="*/ 1553431 h 1786990"/>
                <a:gd name="connsiteX3" fmla="*/ 2222104 w 3900840"/>
                <a:gd name="connsiteY3" fmla="*/ 1786888 h 1786990"/>
                <a:gd name="connsiteX4" fmla="*/ 3641139 w 3900840"/>
                <a:gd name="connsiteY4" fmla="*/ 1294446 h 1786990"/>
                <a:gd name="connsiteX5" fmla="*/ 3418635 w 3900840"/>
                <a:gd name="connsiteY5" fmla="*/ 94296 h 1786990"/>
                <a:gd name="connsiteX6" fmla="*/ 1120443 w 3900840"/>
                <a:gd name="connsiteY6" fmla="*/ 127157 h 1786990"/>
                <a:gd name="connsiteX7" fmla="*/ 69835 w 3900840"/>
                <a:gd name="connsiteY7" fmla="*/ 604931 h 1786990"/>
                <a:gd name="connsiteX8" fmla="*/ 493 w 3900840"/>
                <a:gd name="connsiteY8" fmla="*/ 1082800 h 1786990"/>
                <a:gd name="connsiteX9" fmla="*/ 277766 w 3900840"/>
                <a:gd name="connsiteY9" fmla="*/ 1724786 h 1786990"/>
                <a:gd name="connsiteX10" fmla="*/ 277766 w 3900840"/>
                <a:gd name="connsiteY10" fmla="*/ 1724881 h 1786990"/>
                <a:gd name="connsiteX0" fmla="*/ 277766 w 3900840"/>
                <a:gd name="connsiteY0" fmla="*/ 1724881 h 1786990"/>
                <a:gd name="connsiteX1" fmla="*/ 755635 w 3900840"/>
                <a:gd name="connsiteY1" fmla="*/ 1509616 h 1786990"/>
                <a:gd name="connsiteX2" fmla="*/ 1357520 w 3900840"/>
                <a:gd name="connsiteY2" fmla="*/ 1553431 h 1786990"/>
                <a:gd name="connsiteX3" fmla="*/ 2222104 w 3900840"/>
                <a:gd name="connsiteY3" fmla="*/ 1786888 h 1786990"/>
                <a:gd name="connsiteX4" fmla="*/ 3641139 w 3900840"/>
                <a:gd name="connsiteY4" fmla="*/ 1294446 h 1786990"/>
                <a:gd name="connsiteX5" fmla="*/ 3418635 w 3900840"/>
                <a:gd name="connsiteY5" fmla="*/ 94296 h 1786990"/>
                <a:gd name="connsiteX6" fmla="*/ 1120443 w 3900840"/>
                <a:gd name="connsiteY6" fmla="*/ 127157 h 1786990"/>
                <a:gd name="connsiteX7" fmla="*/ 69835 w 3900840"/>
                <a:gd name="connsiteY7" fmla="*/ 604931 h 1786990"/>
                <a:gd name="connsiteX8" fmla="*/ 493 w 3900840"/>
                <a:gd name="connsiteY8" fmla="*/ 1082800 h 1786990"/>
                <a:gd name="connsiteX9" fmla="*/ 277766 w 3900840"/>
                <a:gd name="connsiteY9" fmla="*/ 1724786 h 1786990"/>
                <a:gd name="connsiteX10" fmla="*/ 277766 w 3900840"/>
                <a:gd name="connsiteY10" fmla="*/ 1724881 h 1786990"/>
                <a:gd name="connsiteX0" fmla="*/ 127963 w 3900840"/>
                <a:gd name="connsiteY0" fmla="*/ 1850576 h 1850576"/>
                <a:gd name="connsiteX1" fmla="*/ 755635 w 3900840"/>
                <a:gd name="connsiteY1" fmla="*/ 1509616 h 1850576"/>
                <a:gd name="connsiteX2" fmla="*/ 1357520 w 3900840"/>
                <a:gd name="connsiteY2" fmla="*/ 1553431 h 1850576"/>
                <a:gd name="connsiteX3" fmla="*/ 2222104 w 3900840"/>
                <a:gd name="connsiteY3" fmla="*/ 1786888 h 1850576"/>
                <a:gd name="connsiteX4" fmla="*/ 3641139 w 3900840"/>
                <a:gd name="connsiteY4" fmla="*/ 1294446 h 1850576"/>
                <a:gd name="connsiteX5" fmla="*/ 3418635 w 3900840"/>
                <a:gd name="connsiteY5" fmla="*/ 94296 h 1850576"/>
                <a:gd name="connsiteX6" fmla="*/ 1120443 w 3900840"/>
                <a:gd name="connsiteY6" fmla="*/ 127157 h 1850576"/>
                <a:gd name="connsiteX7" fmla="*/ 69835 w 3900840"/>
                <a:gd name="connsiteY7" fmla="*/ 604931 h 1850576"/>
                <a:gd name="connsiteX8" fmla="*/ 493 w 3900840"/>
                <a:gd name="connsiteY8" fmla="*/ 1082800 h 1850576"/>
                <a:gd name="connsiteX9" fmla="*/ 277766 w 3900840"/>
                <a:gd name="connsiteY9" fmla="*/ 1724786 h 1850576"/>
                <a:gd name="connsiteX10" fmla="*/ 127963 w 3900840"/>
                <a:gd name="connsiteY10" fmla="*/ 1850576 h 1850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00840" h="1850576">
                  <a:moveTo>
                    <a:pt x="127963" y="1850576"/>
                  </a:moveTo>
                  <a:cubicBezTo>
                    <a:pt x="127963" y="1850576"/>
                    <a:pt x="550709" y="1559140"/>
                    <a:pt x="755635" y="1509616"/>
                  </a:cubicBezTo>
                  <a:cubicBezTo>
                    <a:pt x="960561" y="1460092"/>
                    <a:pt x="1145970" y="1447608"/>
                    <a:pt x="1357520" y="1553431"/>
                  </a:cubicBezTo>
                  <a:cubicBezTo>
                    <a:pt x="1569070" y="1659253"/>
                    <a:pt x="1798908" y="1783269"/>
                    <a:pt x="2222104" y="1786888"/>
                  </a:cubicBezTo>
                  <a:cubicBezTo>
                    <a:pt x="2645300" y="1790508"/>
                    <a:pt x="3268997" y="1699354"/>
                    <a:pt x="3641139" y="1294446"/>
                  </a:cubicBezTo>
                  <a:cubicBezTo>
                    <a:pt x="4013280" y="889538"/>
                    <a:pt x="4024139" y="251173"/>
                    <a:pt x="3418635" y="94296"/>
                  </a:cubicBezTo>
                  <a:cubicBezTo>
                    <a:pt x="2813130" y="-62581"/>
                    <a:pt x="1755189" y="-4193"/>
                    <a:pt x="1120443" y="127157"/>
                  </a:cubicBezTo>
                  <a:cubicBezTo>
                    <a:pt x="485697" y="258507"/>
                    <a:pt x="150036" y="484630"/>
                    <a:pt x="69835" y="604931"/>
                  </a:cubicBezTo>
                  <a:cubicBezTo>
                    <a:pt x="-10365" y="725232"/>
                    <a:pt x="493" y="1082800"/>
                    <a:pt x="493" y="1082800"/>
                  </a:cubicBezTo>
                  <a:lnTo>
                    <a:pt x="277766" y="1724786"/>
                  </a:lnTo>
                  <a:lnTo>
                    <a:pt x="127963" y="1850576"/>
                  </a:lnTo>
                  <a:close/>
                </a:path>
              </a:pathLst>
            </a:custGeom>
            <a:gradFill>
              <a:gsLst>
                <a:gs pos="49551">
                  <a:schemeClr val="accent2">
                    <a:alpha val="67000"/>
                  </a:schemeClr>
                </a:gs>
                <a:gs pos="83000">
                  <a:schemeClr val="accent4">
                    <a:alpha val="75000"/>
                  </a:schemeClr>
                </a:gs>
                <a:gs pos="0">
                  <a:schemeClr val="accent3">
                    <a:lumMod val="20000"/>
                    <a:lumOff val="80000"/>
                    <a:alpha val="0"/>
                  </a:schemeClr>
                </a:gs>
              </a:gsLst>
              <a:lin ang="0" scaled="1"/>
            </a:gradFill>
            <a:ln w="0" cap="flat">
              <a:noFill/>
              <a:prstDash val="solid"/>
              <a:miter/>
            </a:ln>
          </p:spPr>
          <p:txBody>
            <a:bodyPr rtlCol="0" anchor="ctr"/>
            <a:lstStyle/>
            <a:p>
              <a:endParaRPr lang="es-ES" dirty="0"/>
            </a:p>
          </p:txBody>
        </p:sp>
        <p:sp>
          <p:nvSpPr>
            <p:cNvPr id="4" name="Forma libre: forma 3">
              <a:extLst>
                <a:ext uri="{FF2B5EF4-FFF2-40B4-BE49-F238E27FC236}">
                  <a16:creationId xmlns:a16="http://schemas.microsoft.com/office/drawing/2014/main" id="{9ECF3A9C-F9EB-A36A-6FAB-4A6C88143330}"/>
                </a:ext>
              </a:extLst>
            </p:cNvPr>
            <p:cNvSpPr/>
            <p:nvPr/>
          </p:nvSpPr>
          <p:spPr>
            <a:xfrm>
              <a:off x="-327098" y="-651570"/>
              <a:ext cx="9694258" cy="2207654"/>
            </a:xfrm>
            <a:custGeom>
              <a:avLst/>
              <a:gdLst>
                <a:gd name="connsiteX0" fmla="*/ 3239540 w 6198973"/>
                <a:gd name="connsiteY0" fmla="*/ 271 h 1402714"/>
                <a:gd name="connsiteX1" fmla="*/ 6124029 w 6198973"/>
                <a:gd name="connsiteY1" fmla="*/ 1209572 h 1402714"/>
                <a:gd name="connsiteX2" fmla="*/ 6198973 w 6198973"/>
                <a:gd name="connsiteY2" fmla="*/ 1257496 h 1402714"/>
                <a:gd name="connsiteX3" fmla="*/ 6043851 w 6198973"/>
                <a:gd name="connsiteY3" fmla="*/ 1290742 h 1402714"/>
                <a:gd name="connsiteX4" fmla="*/ 4779960 w 6198973"/>
                <a:gd name="connsiteY4" fmla="*/ 1402474 h 1402714"/>
                <a:gd name="connsiteX5" fmla="*/ 2744466 w 6198973"/>
                <a:gd name="connsiteY5" fmla="*/ 852844 h 1402714"/>
                <a:gd name="connsiteX6" fmla="*/ 1327446 w 6198973"/>
                <a:gd name="connsiteY6" fmla="*/ 749690 h 1402714"/>
                <a:gd name="connsiteX7" fmla="*/ 202398 w 6198973"/>
                <a:gd name="connsiteY7" fmla="*/ 1256489 h 1402714"/>
                <a:gd name="connsiteX8" fmla="*/ 0 w 6198973"/>
                <a:gd name="connsiteY8" fmla="*/ 787866 h 1402714"/>
                <a:gd name="connsiteX9" fmla="*/ 81162 w 6198973"/>
                <a:gd name="connsiteY9" fmla="*/ 787391 h 1402714"/>
                <a:gd name="connsiteX10" fmla="*/ 1241559 w 6198973"/>
                <a:gd name="connsiteY10" fmla="*/ 620971 h 1402714"/>
                <a:gd name="connsiteX11" fmla="*/ 3122321 w 6198973"/>
                <a:gd name="connsiteY11" fmla="*/ 2722 h 1402714"/>
                <a:gd name="connsiteX12" fmla="*/ 3239540 w 6198973"/>
                <a:gd name="connsiteY12" fmla="*/ 271 h 1402714"/>
                <a:gd name="connsiteX0" fmla="*/ 3122321 w 6198973"/>
                <a:gd name="connsiteY0" fmla="*/ 0 h 1399992"/>
                <a:gd name="connsiteX1" fmla="*/ 6124029 w 6198973"/>
                <a:gd name="connsiteY1" fmla="*/ 1206850 h 1399992"/>
                <a:gd name="connsiteX2" fmla="*/ 6198973 w 6198973"/>
                <a:gd name="connsiteY2" fmla="*/ 1254774 h 1399992"/>
                <a:gd name="connsiteX3" fmla="*/ 6043851 w 6198973"/>
                <a:gd name="connsiteY3" fmla="*/ 1288020 h 1399992"/>
                <a:gd name="connsiteX4" fmla="*/ 4779960 w 6198973"/>
                <a:gd name="connsiteY4" fmla="*/ 1399752 h 1399992"/>
                <a:gd name="connsiteX5" fmla="*/ 2744466 w 6198973"/>
                <a:gd name="connsiteY5" fmla="*/ 850122 h 1399992"/>
                <a:gd name="connsiteX6" fmla="*/ 1327446 w 6198973"/>
                <a:gd name="connsiteY6" fmla="*/ 746968 h 1399992"/>
                <a:gd name="connsiteX7" fmla="*/ 202398 w 6198973"/>
                <a:gd name="connsiteY7" fmla="*/ 1253767 h 1399992"/>
                <a:gd name="connsiteX8" fmla="*/ 0 w 6198973"/>
                <a:gd name="connsiteY8" fmla="*/ 785144 h 1399992"/>
                <a:gd name="connsiteX9" fmla="*/ 81162 w 6198973"/>
                <a:gd name="connsiteY9" fmla="*/ 784669 h 1399992"/>
                <a:gd name="connsiteX10" fmla="*/ 1241559 w 6198973"/>
                <a:gd name="connsiteY10" fmla="*/ 618249 h 1399992"/>
                <a:gd name="connsiteX11" fmla="*/ 3122321 w 6198973"/>
                <a:gd name="connsiteY11" fmla="*/ 0 h 1399992"/>
                <a:gd name="connsiteX0" fmla="*/ 3122321 w 6198973"/>
                <a:gd name="connsiteY0" fmla="*/ 0 h 1399992"/>
                <a:gd name="connsiteX1" fmla="*/ 6124029 w 6198973"/>
                <a:gd name="connsiteY1" fmla="*/ 1206850 h 1399992"/>
                <a:gd name="connsiteX2" fmla="*/ 6198973 w 6198973"/>
                <a:gd name="connsiteY2" fmla="*/ 1254774 h 1399992"/>
                <a:gd name="connsiteX3" fmla="*/ 6043851 w 6198973"/>
                <a:gd name="connsiteY3" fmla="*/ 1288020 h 1399992"/>
                <a:gd name="connsiteX4" fmla="*/ 4779960 w 6198973"/>
                <a:gd name="connsiteY4" fmla="*/ 1399752 h 1399992"/>
                <a:gd name="connsiteX5" fmla="*/ 2744466 w 6198973"/>
                <a:gd name="connsiteY5" fmla="*/ 850122 h 1399992"/>
                <a:gd name="connsiteX6" fmla="*/ 1327446 w 6198973"/>
                <a:gd name="connsiteY6" fmla="*/ 746968 h 1399992"/>
                <a:gd name="connsiteX7" fmla="*/ 202398 w 6198973"/>
                <a:gd name="connsiteY7" fmla="*/ 1253767 h 1399992"/>
                <a:gd name="connsiteX8" fmla="*/ 0 w 6198973"/>
                <a:gd name="connsiteY8" fmla="*/ 785144 h 1399992"/>
                <a:gd name="connsiteX9" fmla="*/ 81162 w 6198973"/>
                <a:gd name="connsiteY9" fmla="*/ 784669 h 1399992"/>
                <a:gd name="connsiteX10" fmla="*/ 1241559 w 6198973"/>
                <a:gd name="connsiteY10" fmla="*/ 618249 h 1399992"/>
                <a:gd name="connsiteX11" fmla="*/ 3122321 w 6198973"/>
                <a:gd name="connsiteY11" fmla="*/ 0 h 1399992"/>
                <a:gd name="connsiteX0" fmla="*/ 3122321 w 6198973"/>
                <a:gd name="connsiteY0" fmla="*/ 0 h 1399992"/>
                <a:gd name="connsiteX1" fmla="*/ 6198973 w 6198973"/>
                <a:gd name="connsiteY1" fmla="*/ 1254774 h 1399992"/>
                <a:gd name="connsiteX2" fmla="*/ 6043851 w 6198973"/>
                <a:gd name="connsiteY2" fmla="*/ 1288020 h 1399992"/>
                <a:gd name="connsiteX3" fmla="*/ 4779960 w 6198973"/>
                <a:gd name="connsiteY3" fmla="*/ 1399752 h 1399992"/>
                <a:gd name="connsiteX4" fmla="*/ 2744466 w 6198973"/>
                <a:gd name="connsiteY4" fmla="*/ 850122 h 1399992"/>
                <a:gd name="connsiteX5" fmla="*/ 1327446 w 6198973"/>
                <a:gd name="connsiteY5" fmla="*/ 746968 h 1399992"/>
                <a:gd name="connsiteX6" fmla="*/ 202398 w 6198973"/>
                <a:gd name="connsiteY6" fmla="*/ 1253767 h 1399992"/>
                <a:gd name="connsiteX7" fmla="*/ 0 w 6198973"/>
                <a:gd name="connsiteY7" fmla="*/ 785144 h 1399992"/>
                <a:gd name="connsiteX8" fmla="*/ 81162 w 6198973"/>
                <a:gd name="connsiteY8" fmla="*/ 784669 h 1399992"/>
                <a:gd name="connsiteX9" fmla="*/ 1241559 w 6198973"/>
                <a:gd name="connsiteY9" fmla="*/ 618249 h 1399992"/>
                <a:gd name="connsiteX10" fmla="*/ 3122321 w 6198973"/>
                <a:gd name="connsiteY10" fmla="*/ 0 h 1399992"/>
                <a:gd name="connsiteX0" fmla="*/ 3122321 w 6198973"/>
                <a:gd name="connsiteY0" fmla="*/ 30906 h 1430898"/>
                <a:gd name="connsiteX1" fmla="*/ 6198973 w 6198973"/>
                <a:gd name="connsiteY1" fmla="*/ 1285680 h 1430898"/>
                <a:gd name="connsiteX2" fmla="*/ 6043851 w 6198973"/>
                <a:gd name="connsiteY2" fmla="*/ 1318926 h 1430898"/>
                <a:gd name="connsiteX3" fmla="*/ 4779960 w 6198973"/>
                <a:gd name="connsiteY3" fmla="*/ 1430658 h 1430898"/>
                <a:gd name="connsiteX4" fmla="*/ 2744466 w 6198973"/>
                <a:gd name="connsiteY4" fmla="*/ 881028 h 1430898"/>
                <a:gd name="connsiteX5" fmla="*/ 1327446 w 6198973"/>
                <a:gd name="connsiteY5" fmla="*/ 777874 h 1430898"/>
                <a:gd name="connsiteX6" fmla="*/ 202398 w 6198973"/>
                <a:gd name="connsiteY6" fmla="*/ 1284673 h 1430898"/>
                <a:gd name="connsiteX7" fmla="*/ 0 w 6198973"/>
                <a:gd name="connsiteY7" fmla="*/ 816050 h 1430898"/>
                <a:gd name="connsiteX8" fmla="*/ 81162 w 6198973"/>
                <a:gd name="connsiteY8" fmla="*/ 815575 h 1430898"/>
                <a:gd name="connsiteX9" fmla="*/ 1241559 w 6198973"/>
                <a:gd name="connsiteY9" fmla="*/ 649155 h 1430898"/>
                <a:gd name="connsiteX10" fmla="*/ 3122321 w 6198973"/>
                <a:gd name="connsiteY10" fmla="*/ 30906 h 1430898"/>
                <a:gd name="connsiteX0" fmla="*/ 3122321 w 6198973"/>
                <a:gd name="connsiteY0" fmla="*/ 11688 h 1411680"/>
                <a:gd name="connsiteX1" fmla="*/ 6198973 w 6198973"/>
                <a:gd name="connsiteY1" fmla="*/ 1266462 h 1411680"/>
                <a:gd name="connsiteX2" fmla="*/ 6043851 w 6198973"/>
                <a:gd name="connsiteY2" fmla="*/ 1299708 h 1411680"/>
                <a:gd name="connsiteX3" fmla="*/ 4779960 w 6198973"/>
                <a:gd name="connsiteY3" fmla="*/ 1411440 h 1411680"/>
                <a:gd name="connsiteX4" fmla="*/ 2744466 w 6198973"/>
                <a:gd name="connsiteY4" fmla="*/ 861810 h 1411680"/>
                <a:gd name="connsiteX5" fmla="*/ 1327446 w 6198973"/>
                <a:gd name="connsiteY5" fmla="*/ 758656 h 1411680"/>
                <a:gd name="connsiteX6" fmla="*/ 202398 w 6198973"/>
                <a:gd name="connsiteY6" fmla="*/ 1265455 h 1411680"/>
                <a:gd name="connsiteX7" fmla="*/ 0 w 6198973"/>
                <a:gd name="connsiteY7" fmla="*/ 796832 h 1411680"/>
                <a:gd name="connsiteX8" fmla="*/ 81162 w 6198973"/>
                <a:gd name="connsiteY8" fmla="*/ 796357 h 1411680"/>
                <a:gd name="connsiteX9" fmla="*/ 905955 w 6198973"/>
                <a:gd name="connsiteY9" fmla="*/ 688303 h 1411680"/>
                <a:gd name="connsiteX10" fmla="*/ 3122321 w 6198973"/>
                <a:gd name="connsiteY10" fmla="*/ 11688 h 1411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98973" h="1411680">
                  <a:moveTo>
                    <a:pt x="3122321" y="11688"/>
                  </a:moveTo>
                  <a:cubicBezTo>
                    <a:pt x="4004491" y="108048"/>
                    <a:pt x="5712051" y="1051792"/>
                    <a:pt x="6198973" y="1266462"/>
                  </a:cubicBezTo>
                  <a:lnTo>
                    <a:pt x="6043851" y="1299708"/>
                  </a:lnTo>
                  <a:cubicBezTo>
                    <a:pt x="5593590" y="1386454"/>
                    <a:pt x="5153585" y="1414636"/>
                    <a:pt x="4779960" y="1411440"/>
                  </a:cubicBezTo>
                  <a:cubicBezTo>
                    <a:pt x="3783628" y="1402918"/>
                    <a:pt x="3242519" y="1110947"/>
                    <a:pt x="2744466" y="861810"/>
                  </a:cubicBezTo>
                  <a:cubicBezTo>
                    <a:pt x="2246414" y="612670"/>
                    <a:pt x="1962965" y="672769"/>
                    <a:pt x="1327446" y="758656"/>
                  </a:cubicBezTo>
                  <a:cubicBezTo>
                    <a:pt x="691930" y="844543"/>
                    <a:pt x="202398" y="1265455"/>
                    <a:pt x="202398" y="1265455"/>
                  </a:cubicBezTo>
                  <a:lnTo>
                    <a:pt x="0" y="796832"/>
                  </a:lnTo>
                  <a:lnTo>
                    <a:pt x="81162" y="796357"/>
                  </a:lnTo>
                  <a:cubicBezTo>
                    <a:pt x="395698" y="791003"/>
                    <a:pt x="480894" y="812873"/>
                    <a:pt x="905955" y="688303"/>
                  </a:cubicBezTo>
                  <a:cubicBezTo>
                    <a:pt x="1756076" y="439164"/>
                    <a:pt x="2240151" y="-84672"/>
                    <a:pt x="3122321" y="11688"/>
                  </a:cubicBezTo>
                  <a:close/>
                </a:path>
              </a:pathLst>
            </a:custGeom>
            <a:gradFill flip="none" rotWithShape="1">
              <a:gsLst>
                <a:gs pos="100000">
                  <a:schemeClr val="bg1">
                    <a:alpha val="0"/>
                  </a:schemeClr>
                </a:gs>
                <a:gs pos="48000">
                  <a:schemeClr val="tx2">
                    <a:alpha val="20000"/>
                  </a:schemeClr>
                </a:gs>
                <a:gs pos="1000">
                  <a:schemeClr val="accent3">
                    <a:lumMod val="20000"/>
                    <a:lumOff val="80000"/>
                    <a:alpha val="0"/>
                  </a:schemeClr>
                </a:gs>
              </a:gsLst>
              <a:lin ang="0" scaled="1"/>
              <a:tileRect/>
            </a:gradFill>
            <a:ln w="0" cap="flat">
              <a:noFill/>
              <a:prstDash val="solid"/>
              <a:miter/>
            </a:ln>
          </p:spPr>
          <p:txBody>
            <a:bodyPr wrap="square" rtlCol="0" anchor="ctr">
              <a:noAutofit/>
            </a:bodyPr>
            <a:lstStyle/>
            <a:p>
              <a:endParaRPr lang="es-ES" dirty="0"/>
            </a:p>
          </p:txBody>
        </p:sp>
      </p:grpSp>
      <p:sp>
        <p:nvSpPr>
          <p:cNvPr id="6" name="CuadroTexto 5">
            <a:extLst>
              <a:ext uri="{FF2B5EF4-FFF2-40B4-BE49-F238E27FC236}">
                <a16:creationId xmlns:a16="http://schemas.microsoft.com/office/drawing/2014/main" id="{027CF053-D03C-87E2-5693-1CF4BE928471}"/>
              </a:ext>
            </a:extLst>
          </p:cNvPr>
          <p:cNvSpPr txBox="1"/>
          <p:nvPr/>
        </p:nvSpPr>
        <p:spPr>
          <a:xfrm>
            <a:off x="407988" y="2256906"/>
            <a:ext cx="4215770" cy="1692771"/>
          </a:xfrm>
          <a:prstGeom prst="rect">
            <a:avLst/>
          </a:prstGeom>
          <a:noFill/>
        </p:spPr>
        <p:txBody>
          <a:bodyPr wrap="square" rtlCol="0">
            <a:spAutoFit/>
          </a:bodyPr>
          <a:lstStyle/>
          <a:p>
            <a:r>
              <a:rPr lang="es-ES" sz="2600" dirty="0">
                <a:solidFill>
                  <a:schemeClr val="bg1"/>
                </a:solidFill>
              </a:rPr>
              <a:t>NUEVAS PRESTACIONES DE LA PLATAFORMA DE METADATOS PARA EL ECOSISTEMA DEL LIBRO</a:t>
            </a:r>
          </a:p>
        </p:txBody>
      </p:sp>
      <p:pic>
        <p:nvPicPr>
          <p:cNvPr id="7" name="Imagen 6" descr="Texto&#10;&#10;Descripción generada automáticamente">
            <a:extLst>
              <a:ext uri="{FF2B5EF4-FFF2-40B4-BE49-F238E27FC236}">
                <a16:creationId xmlns:a16="http://schemas.microsoft.com/office/drawing/2014/main" id="{99AC6FFF-C942-C8D0-91E6-9F3241F21F28}"/>
              </a:ext>
            </a:extLst>
          </p:cNvPr>
          <p:cNvPicPr>
            <a:picLocks noChangeAspect="1"/>
          </p:cNvPicPr>
          <p:nvPr/>
        </p:nvPicPr>
        <p:blipFill rotWithShape="1">
          <a:blip r:embed="rId6" cstate="print">
            <a:duotone>
              <a:schemeClr val="accent3">
                <a:shade val="45000"/>
                <a:satMod val="135000"/>
              </a:schemeClr>
              <a:prstClr val="white"/>
            </a:duotone>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a:ext>
            </a:extLst>
          </a:blip>
          <a:srcRect/>
          <a:stretch/>
        </p:blipFill>
        <p:spPr>
          <a:xfrm>
            <a:off x="5843274" y="5969478"/>
            <a:ext cx="1792759" cy="343953"/>
          </a:xfrm>
          <a:prstGeom prst="rect">
            <a:avLst/>
          </a:prstGeom>
        </p:spPr>
      </p:pic>
      <p:grpSp>
        <p:nvGrpSpPr>
          <p:cNvPr id="10" name="Grupo 9">
            <a:extLst>
              <a:ext uri="{FF2B5EF4-FFF2-40B4-BE49-F238E27FC236}">
                <a16:creationId xmlns:a16="http://schemas.microsoft.com/office/drawing/2014/main" id="{4ED2401E-9100-A55F-44A5-3E7D8B5FCF8B}"/>
              </a:ext>
            </a:extLst>
          </p:cNvPr>
          <p:cNvGrpSpPr/>
          <p:nvPr/>
        </p:nvGrpSpPr>
        <p:grpSpPr>
          <a:xfrm>
            <a:off x="407988" y="5718139"/>
            <a:ext cx="3333536" cy="648969"/>
            <a:chOff x="703442" y="5396184"/>
            <a:chExt cx="5018088" cy="976916"/>
          </a:xfrm>
        </p:grpSpPr>
        <p:pic>
          <p:nvPicPr>
            <p:cNvPr id="14" name="Imagen 13" descr="Interfaz de usuario gráfica&#10;&#10;Descripción generada automáticamente">
              <a:extLst>
                <a:ext uri="{FF2B5EF4-FFF2-40B4-BE49-F238E27FC236}">
                  <a16:creationId xmlns:a16="http://schemas.microsoft.com/office/drawing/2014/main" id="{BFE74FAA-89F7-7FEE-E651-21F8BB36BB6D}"/>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t="-4417"/>
            <a:stretch/>
          </p:blipFill>
          <p:spPr>
            <a:xfrm>
              <a:off x="703442" y="5396184"/>
              <a:ext cx="2078948" cy="976916"/>
            </a:xfrm>
            <a:prstGeom prst="rect">
              <a:avLst/>
            </a:prstGeom>
          </p:spPr>
        </p:pic>
        <p:pic>
          <p:nvPicPr>
            <p:cNvPr id="8" name="Imagen 7" descr="Interfaz de usuario gráfica&#10;&#10;Descripción generada automáticamente">
              <a:extLst>
                <a:ext uri="{FF2B5EF4-FFF2-40B4-BE49-F238E27FC236}">
                  <a16:creationId xmlns:a16="http://schemas.microsoft.com/office/drawing/2014/main" id="{EE1249B4-BF9B-1A43-9EC3-4DB08ED0374B}"/>
                </a:ext>
              </a:extLst>
            </p:cNvPr>
            <p:cNvPicPr>
              <a:picLocks noChangeAspect="1"/>
            </p:cNvPicPr>
            <p:nvPr/>
          </p:nvPicPr>
          <p:blipFill rotWithShape="1">
            <a:blip r:embed="rId9" cstate="hqprint">
              <a:biLevel thresh="25000"/>
              <a:extLst>
                <a:ext uri="{28A0092B-C50C-407E-A947-70E740481C1C}">
                  <a14:useLocalDpi xmlns:a14="http://schemas.microsoft.com/office/drawing/2010/main"/>
                </a:ext>
              </a:extLst>
            </a:blip>
            <a:srcRect t="-4417"/>
            <a:stretch/>
          </p:blipFill>
          <p:spPr>
            <a:xfrm>
              <a:off x="2782389" y="5396184"/>
              <a:ext cx="2939141" cy="976916"/>
            </a:xfrm>
            <a:prstGeom prst="rect">
              <a:avLst/>
            </a:prstGeom>
          </p:spPr>
        </p:pic>
      </p:grpSp>
      <p:pic>
        <p:nvPicPr>
          <p:cNvPr id="9" name="Imagen 8" descr="Texto&#10;&#10;Descripción generada automáticamente">
            <a:extLst>
              <a:ext uri="{FF2B5EF4-FFF2-40B4-BE49-F238E27FC236}">
                <a16:creationId xmlns:a16="http://schemas.microsoft.com/office/drawing/2014/main" id="{5A9F4C2F-888E-E6B8-8142-006065D51781}"/>
              </a:ext>
            </a:extLst>
          </p:cNvPr>
          <p:cNvPicPr>
            <a:picLocks noChangeAspect="1"/>
          </p:cNvPicPr>
          <p:nvPr/>
        </p:nvPicPr>
        <p:blipFill>
          <a:blip r:embed="rId10" cstate="print">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a:ext>
            </a:extLst>
          </a:blip>
          <a:stretch>
            <a:fillRect/>
          </a:stretch>
        </p:blipFill>
        <p:spPr>
          <a:xfrm>
            <a:off x="10226661" y="6011853"/>
            <a:ext cx="1571639" cy="281504"/>
          </a:xfrm>
          <a:prstGeom prst="rect">
            <a:avLst/>
          </a:prstGeom>
        </p:spPr>
      </p:pic>
      <p:sp>
        <p:nvSpPr>
          <p:cNvPr id="3" name="CuadroTexto 2">
            <a:extLst>
              <a:ext uri="{FF2B5EF4-FFF2-40B4-BE49-F238E27FC236}">
                <a16:creationId xmlns:a16="http://schemas.microsoft.com/office/drawing/2014/main" id="{67357CAE-D147-6C46-A70F-4DDE787C22B7}"/>
              </a:ext>
            </a:extLst>
          </p:cNvPr>
          <p:cNvSpPr txBox="1"/>
          <p:nvPr/>
        </p:nvSpPr>
        <p:spPr>
          <a:xfrm>
            <a:off x="407988" y="4892406"/>
            <a:ext cx="4540862" cy="307777"/>
          </a:xfrm>
          <a:prstGeom prst="rect">
            <a:avLst/>
          </a:prstGeom>
          <a:noFill/>
        </p:spPr>
        <p:txBody>
          <a:bodyPr wrap="square" rtlCol="0">
            <a:spAutoFit/>
          </a:bodyPr>
          <a:lstStyle/>
          <a:p>
            <a:r>
              <a:rPr lang="es-ES" sz="1400" dirty="0">
                <a:solidFill>
                  <a:schemeClr val="bg1"/>
                </a:solidFill>
                <a:effectLst/>
                <a:ea typeface="Times New Roman" panose="02020603050405020304" pitchFamily="18" charset="0"/>
                <a:cs typeface="Times New Roman" panose="02020603050405020304" pitchFamily="18" charset="0"/>
              </a:rPr>
              <a:t>26/03/2026</a:t>
            </a:r>
          </a:p>
        </p:txBody>
      </p:sp>
      <p:sp>
        <p:nvSpPr>
          <p:cNvPr id="17" name="CuadroTexto 16">
            <a:extLst>
              <a:ext uri="{FF2B5EF4-FFF2-40B4-BE49-F238E27FC236}">
                <a16:creationId xmlns:a16="http://schemas.microsoft.com/office/drawing/2014/main" id="{FA65C75F-A5D4-1F16-432D-0F40EA84FD45}"/>
              </a:ext>
            </a:extLst>
          </p:cNvPr>
          <p:cNvSpPr txBox="1"/>
          <p:nvPr/>
        </p:nvSpPr>
        <p:spPr>
          <a:xfrm>
            <a:off x="407988" y="1728690"/>
            <a:ext cx="4215770" cy="523220"/>
          </a:xfrm>
          <a:prstGeom prst="rect">
            <a:avLst/>
          </a:prstGeom>
          <a:noFill/>
        </p:spPr>
        <p:txBody>
          <a:bodyPr wrap="square" rtlCol="0">
            <a:spAutoFit/>
          </a:bodyPr>
          <a:lstStyle/>
          <a:p>
            <a:r>
              <a:rPr lang="es-ES" sz="2800" b="1" dirty="0">
                <a:solidFill>
                  <a:schemeClr val="accent2"/>
                </a:solidFill>
                <a:latin typeface="+mj-lt"/>
              </a:rPr>
              <a:t>DILVE SE RENUEVA</a:t>
            </a:r>
          </a:p>
        </p:txBody>
      </p:sp>
      <p:sp>
        <p:nvSpPr>
          <p:cNvPr id="2" name="Elipse 1">
            <a:extLst>
              <a:ext uri="{FF2B5EF4-FFF2-40B4-BE49-F238E27FC236}">
                <a16:creationId xmlns:a16="http://schemas.microsoft.com/office/drawing/2014/main" id="{C2E77F49-6AA1-3FF1-7A72-B9845CE0D88E}"/>
              </a:ext>
            </a:extLst>
          </p:cNvPr>
          <p:cNvSpPr/>
          <p:nvPr/>
        </p:nvSpPr>
        <p:spPr>
          <a:xfrm>
            <a:off x="1833241" y="4207973"/>
            <a:ext cx="196087" cy="196087"/>
          </a:xfrm>
          <a:prstGeom prst="ellipse">
            <a:avLst/>
          </a:prstGeom>
          <a:no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s-ES" sz="1000" dirty="0">
                <a:solidFill>
                  <a:schemeClr val="bg2">
                    <a:lumMod val="75000"/>
                  </a:schemeClr>
                </a:solidFill>
              </a:rPr>
              <a:t>1</a:t>
            </a:r>
          </a:p>
        </p:txBody>
      </p:sp>
      <p:sp>
        <p:nvSpPr>
          <p:cNvPr id="11" name="Elipse 10">
            <a:extLst>
              <a:ext uri="{FF2B5EF4-FFF2-40B4-BE49-F238E27FC236}">
                <a16:creationId xmlns:a16="http://schemas.microsoft.com/office/drawing/2014/main" id="{71F71B8D-C4CA-36BC-3AB9-0F6C43BD6817}"/>
              </a:ext>
            </a:extLst>
          </p:cNvPr>
          <p:cNvSpPr/>
          <p:nvPr/>
        </p:nvSpPr>
        <p:spPr>
          <a:xfrm>
            <a:off x="2082237" y="4207973"/>
            <a:ext cx="196087" cy="196087"/>
          </a:xfrm>
          <a:prstGeom prst="ellipse">
            <a:avLst/>
          </a:prstGeom>
          <a:no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r>
              <a:rPr lang="es-ES" sz="1000" dirty="0">
                <a:solidFill>
                  <a:schemeClr val="bg2">
                    <a:lumMod val="75000"/>
                  </a:schemeClr>
                </a:solidFill>
              </a:rPr>
              <a:t>2</a:t>
            </a:r>
          </a:p>
        </p:txBody>
      </p:sp>
      <p:sp>
        <p:nvSpPr>
          <p:cNvPr id="13" name="Elipse 12">
            <a:extLst>
              <a:ext uri="{FF2B5EF4-FFF2-40B4-BE49-F238E27FC236}">
                <a16:creationId xmlns:a16="http://schemas.microsoft.com/office/drawing/2014/main" id="{50671A2B-7180-5711-F1FA-223FE670E55C}"/>
              </a:ext>
            </a:extLst>
          </p:cNvPr>
          <p:cNvSpPr/>
          <p:nvPr/>
        </p:nvSpPr>
        <p:spPr>
          <a:xfrm>
            <a:off x="2331235" y="4207973"/>
            <a:ext cx="196087" cy="19608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r>
              <a:rPr lang="es-ES" sz="1000" b="1" dirty="0">
                <a:solidFill>
                  <a:schemeClr val="tx1"/>
                </a:solidFill>
                <a:latin typeface="+mj-lt"/>
              </a:rPr>
              <a:t>3</a:t>
            </a:r>
          </a:p>
        </p:txBody>
      </p:sp>
      <p:sp>
        <p:nvSpPr>
          <p:cNvPr id="16" name="CuadroTexto 15">
            <a:extLst>
              <a:ext uri="{FF2B5EF4-FFF2-40B4-BE49-F238E27FC236}">
                <a16:creationId xmlns:a16="http://schemas.microsoft.com/office/drawing/2014/main" id="{55021331-EBDD-A15C-3D61-031DD2906D50}"/>
              </a:ext>
            </a:extLst>
          </p:cNvPr>
          <p:cNvSpPr txBox="1"/>
          <p:nvPr/>
        </p:nvSpPr>
        <p:spPr>
          <a:xfrm>
            <a:off x="407988" y="4196421"/>
            <a:ext cx="1422185" cy="246221"/>
          </a:xfrm>
          <a:prstGeom prst="rect">
            <a:avLst/>
          </a:prstGeom>
          <a:noFill/>
        </p:spPr>
        <p:txBody>
          <a:bodyPr wrap="none" rtlCol="0">
            <a:spAutoFit/>
          </a:bodyPr>
          <a:lstStyle/>
          <a:p>
            <a:pPr algn="r"/>
            <a:r>
              <a:rPr lang="es-ES" sz="1000" dirty="0">
                <a:solidFill>
                  <a:schemeClr val="bg1"/>
                </a:solidFill>
              </a:rPr>
              <a:t>INFORME PROGRESO</a:t>
            </a:r>
          </a:p>
        </p:txBody>
      </p:sp>
    </p:spTree>
    <p:extLst>
      <p:ext uri="{BB962C8B-B14F-4D97-AF65-F5344CB8AC3E}">
        <p14:creationId xmlns:p14="http://schemas.microsoft.com/office/powerpoint/2010/main" val="149759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decel="100000" fill="hold" nodeType="withEffect">
                                  <p:stCondLst>
                                    <p:cond delay="0"/>
                                  </p:stCondLst>
                                  <p:childTnLst>
                                    <p:animScale>
                                      <p:cBhvr>
                                        <p:cTn id="6" dur="30000" fill="hold"/>
                                        <p:tgtEl>
                                          <p:spTgt spid="21"/>
                                        </p:tgtEl>
                                      </p:cBhvr>
                                      <p:by x="108000" y="108000"/>
                                    </p:animScale>
                                  </p:childTnLst>
                                </p:cTn>
                              </p:par>
                              <p:par>
                                <p:cTn id="7" presetID="32" presetClass="emph" presetSubtype="0" repeatCount="indefinite" fill="hold" nodeType="withEffect">
                                  <p:stCondLst>
                                    <p:cond delay="200"/>
                                  </p:stCondLst>
                                  <p:childTnLst>
                                    <p:animRot by="120000">
                                      <p:cBhvr>
                                        <p:cTn id="8" dur="1500" fill="hold">
                                          <p:stCondLst>
                                            <p:cond delay="0"/>
                                          </p:stCondLst>
                                        </p:cTn>
                                        <p:tgtEl>
                                          <p:spTgt spid="21"/>
                                        </p:tgtEl>
                                        <p:attrNameLst>
                                          <p:attrName>r</p:attrName>
                                        </p:attrNameLst>
                                      </p:cBhvr>
                                    </p:animRot>
                                    <p:animRot by="-240000">
                                      <p:cBhvr>
                                        <p:cTn id="9" dur="3000" fill="hold">
                                          <p:stCondLst>
                                            <p:cond delay="3000"/>
                                          </p:stCondLst>
                                        </p:cTn>
                                        <p:tgtEl>
                                          <p:spTgt spid="21"/>
                                        </p:tgtEl>
                                        <p:attrNameLst>
                                          <p:attrName>r</p:attrName>
                                        </p:attrNameLst>
                                      </p:cBhvr>
                                    </p:animRot>
                                    <p:animRot by="240000">
                                      <p:cBhvr>
                                        <p:cTn id="10" dur="3000" fill="hold">
                                          <p:stCondLst>
                                            <p:cond delay="6000"/>
                                          </p:stCondLst>
                                        </p:cTn>
                                        <p:tgtEl>
                                          <p:spTgt spid="21"/>
                                        </p:tgtEl>
                                        <p:attrNameLst>
                                          <p:attrName>r</p:attrName>
                                        </p:attrNameLst>
                                      </p:cBhvr>
                                    </p:animRot>
                                    <p:animRot by="-240000">
                                      <p:cBhvr>
                                        <p:cTn id="11" dur="3000" fill="hold">
                                          <p:stCondLst>
                                            <p:cond delay="9000"/>
                                          </p:stCondLst>
                                        </p:cTn>
                                        <p:tgtEl>
                                          <p:spTgt spid="21"/>
                                        </p:tgtEl>
                                        <p:attrNameLst>
                                          <p:attrName>r</p:attrName>
                                        </p:attrNameLst>
                                      </p:cBhvr>
                                    </p:animRot>
                                    <p:animRot by="120000">
                                      <p:cBhvr>
                                        <p:cTn id="12" dur="3000" fill="hold">
                                          <p:stCondLst>
                                            <p:cond delay="12000"/>
                                          </p:stCondLst>
                                        </p:cTn>
                                        <p:tgtEl>
                                          <p:spTgt spid="21"/>
                                        </p:tgtEl>
                                        <p:attrNameLst>
                                          <p:attrName>r</p:attrName>
                                        </p:attrNameLst>
                                      </p:cBhvr>
                                    </p:animRot>
                                  </p:childTnLst>
                                </p:cTn>
                              </p:par>
                              <p:par>
                                <p:cTn id="13" presetID="1" presetClass="path" presetSubtype="0" repeatCount="indefinite" accel="50000" decel="50000" fill="hold" nodeType="withEffect">
                                  <p:stCondLst>
                                    <p:cond delay="0"/>
                                  </p:stCondLst>
                                  <p:childTnLst>
                                    <p:animMotion origin="layout" path="M 4.375E-6 0 C 0.00989 0 0.01875 0.0081 0.01875 0.01875 C 0.01875 0.02894 0.00989 0.0375 4.375E-6 0.0375 C -0.01042 0.0375 -0.01875 0.02894 -0.01875 0.01875 C -0.01875 0.0081 -0.01042 0 4.375E-6 0 Z " pathEditMode="relative" rAng="0" ptsTypes="AAAAA">
                                      <p:cBhvr>
                                        <p:cTn id="14" dur="8000" fill="hold"/>
                                        <p:tgtEl>
                                          <p:spTgt spid="21"/>
                                        </p:tgtEl>
                                        <p:attrNameLst>
                                          <p:attrName>ppt_x</p:attrName>
                                          <p:attrName>ppt_y</p:attrName>
                                        </p:attrNameLst>
                                      </p:cBhvr>
                                      <p:rCtr x="0" y="1875"/>
                                    </p:animMotion>
                                  </p:childTnLst>
                                </p:cTn>
                              </p:par>
                              <p:par>
                                <p:cTn id="15" presetID="6" presetClass="emph" presetSubtype="0" decel="100000" fill="hold" grpId="0" nodeType="withEffect">
                                  <p:stCondLst>
                                    <p:cond delay="600"/>
                                  </p:stCondLst>
                                  <p:childTnLst>
                                    <p:animScale>
                                      <p:cBhvr>
                                        <p:cTn id="16" dur="30000" fill="hold"/>
                                        <p:tgtEl>
                                          <p:spTgt spid="12"/>
                                        </p:tgtEl>
                                      </p:cBhvr>
                                      <p:by x="108000" y="108000"/>
                                    </p:animScale>
                                  </p:childTnLst>
                                </p:cTn>
                              </p:par>
                              <p:par>
                                <p:cTn id="17" presetID="32" presetClass="emph" presetSubtype="0" repeatCount="indefinite" fill="hold" grpId="1" nodeType="withEffect">
                                  <p:stCondLst>
                                    <p:cond delay="200"/>
                                  </p:stCondLst>
                                  <p:childTnLst>
                                    <p:animRot by="120000">
                                      <p:cBhvr>
                                        <p:cTn id="18" dur="1500" fill="hold">
                                          <p:stCondLst>
                                            <p:cond delay="0"/>
                                          </p:stCondLst>
                                        </p:cTn>
                                        <p:tgtEl>
                                          <p:spTgt spid="12"/>
                                        </p:tgtEl>
                                        <p:attrNameLst>
                                          <p:attrName>r</p:attrName>
                                        </p:attrNameLst>
                                      </p:cBhvr>
                                    </p:animRot>
                                    <p:animRot by="-240000">
                                      <p:cBhvr>
                                        <p:cTn id="19" dur="3000" fill="hold">
                                          <p:stCondLst>
                                            <p:cond delay="3000"/>
                                          </p:stCondLst>
                                        </p:cTn>
                                        <p:tgtEl>
                                          <p:spTgt spid="12"/>
                                        </p:tgtEl>
                                        <p:attrNameLst>
                                          <p:attrName>r</p:attrName>
                                        </p:attrNameLst>
                                      </p:cBhvr>
                                    </p:animRot>
                                    <p:animRot by="240000">
                                      <p:cBhvr>
                                        <p:cTn id="20" dur="3000" fill="hold">
                                          <p:stCondLst>
                                            <p:cond delay="6000"/>
                                          </p:stCondLst>
                                        </p:cTn>
                                        <p:tgtEl>
                                          <p:spTgt spid="12"/>
                                        </p:tgtEl>
                                        <p:attrNameLst>
                                          <p:attrName>r</p:attrName>
                                        </p:attrNameLst>
                                      </p:cBhvr>
                                    </p:animRot>
                                    <p:animRot by="-240000">
                                      <p:cBhvr>
                                        <p:cTn id="21" dur="3000" fill="hold">
                                          <p:stCondLst>
                                            <p:cond delay="9000"/>
                                          </p:stCondLst>
                                        </p:cTn>
                                        <p:tgtEl>
                                          <p:spTgt spid="12"/>
                                        </p:tgtEl>
                                        <p:attrNameLst>
                                          <p:attrName>r</p:attrName>
                                        </p:attrNameLst>
                                      </p:cBhvr>
                                    </p:animRot>
                                    <p:animRot by="120000">
                                      <p:cBhvr>
                                        <p:cTn id="22" dur="3000" fill="hold">
                                          <p:stCondLst>
                                            <p:cond delay="12000"/>
                                          </p:stCondLst>
                                        </p:cTn>
                                        <p:tgtEl>
                                          <p:spTgt spid="12"/>
                                        </p:tgtEl>
                                        <p:attrNameLst>
                                          <p:attrName>r</p:attrName>
                                        </p:attrNameLst>
                                      </p:cBhvr>
                                    </p:animRot>
                                  </p:childTnLst>
                                </p:cTn>
                              </p:par>
                              <p:par>
                                <p:cTn id="23" presetID="1" presetClass="path" presetSubtype="0" repeatCount="indefinite" accel="50000" decel="50000" fill="hold" grpId="2" nodeType="withEffect">
                                  <p:stCondLst>
                                    <p:cond delay="1000"/>
                                  </p:stCondLst>
                                  <p:childTnLst>
                                    <p:animMotion origin="layout" path="M 3.33333E-6 -4.44444E-6 C 0.01028 -4.44444E-6 0.01875 0.00811 0.01875 0.01875 C 0.01875 0.02894 0.01028 0.0375 3.33333E-6 0.0375 C -0.01042 0.0375 -0.01875 0.02894 -0.01875 0.01875 C -0.01875 0.00811 -0.01042 -4.44444E-6 3.33333E-6 -4.44444E-6 Z " pathEditMode="relative" rAng="0" ptsTypes="AAAAA">
                                      <p:cBhvr>
                                        <p:cTn id="24" dur="8000" fill="hold"/>
                                        <p:tgtEl>
                                          <p:spTgt spid="12"/>
                                        </p:tgtEl>
                                        <p:attrNameLst>
                                          <p:attrName>ppt_x</p:attrName>
                                          <p:attrName>ppt_y</p:attrName>
                                        </p:attrNameLst>
                                      </p:cBhvr>
                                      <p:rCtr x="0" y="1875"/>
                                    </p:animMotion>
                                  </p:childTnLst>
                                </p:cTn>
                              </p:par>
                              <p:par>
                                <p:cTn id="25" presetID="1" presetClass="mediacall" presetSubtype="0" fill="hold" nodeType="withEffect">
                                  <p:stCondLst>
                                    <p:cond delay="1000"/>
                                  </p:stCondLst>
                                  <p:childTnLst>
                                    <p:cmd type="call" cmd="playFrom(0.0)">
                                      <p:cBhvr>
                                        <p:cTn id="26" dur="15080"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15"/>
                </p:tgtEl>
              </p:cMediaNode>
            </p:video>
          </p:childTnLst>
        </p:cTn>
      </p:par>
    </p:tnLst>
    <p:bldLst>
      <p:bldP spid="12" grpId="0" animBg="1"/>
      <p:bldP spid="12" grpId="1" animBg="1"/>
      <p:bldP spid="12" grpId="2"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BAF7CADE-3F55-C7BC-C6DF-6A5820EA78E1}"/>
              </a:ext>
            </a:extLst>
          </p:cNvPr>
          <p:cNvSpPr txBox="1"/>
          <p:nvPr/>
        </p:nvSpPr>
        <p:spPr>
          <a:xfrm>
            <a:off x="280130" y="1219871"/>
            <a:ext cx="11518170" cy="523220"/>
          </a:xfrm>
          <a:prstGeom prst="rect">
            <a:avLst/>
          </a:prstGeom>
          <a:noFill/>
        </p:spPr>
        <p:txBody>
          <a:bodyPr wrap="square" rtlCol="0">
            <a:spAutoFit/>
          </a:bodyPr>
          <a:lstStyle/>
          <a:p>
            <a:pPr algn="ctr"/>
            <a:r>
              <a:rPr lang="es-ES" sz="2800" b="1" dirty="0">
                <a:solidFill>
                  <a:schemeClr val="accent3"/>
                </a:solidFill>
                <a:latin typeface="+mj-lt"/>
              </a:rPr>
              <a:t>Usan datos de DILVE…</a:t>
            </a:r>
          </a:p>
        </p:txBody>
      </p:sp>
      <p:pic>
        <p:nvPicPr>
          <p:cNvPr id="2050" name="Picture 2" descr="Quiénes somos – CEGAL">
            <a:extLst>
              <a:ext uri="{FF2B5EF4-FFF2-40B4-BE49-F238E27FC236}">
                <a16:creationId xmlns:a16="http://schemas.microsoft.com/office/drawing/2014/main" id="{70FBBED8-37E8-2EA3-59C8-FF2ED52D9C80}"/>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71758" y="2113255"/>
            <a:ext cx="607054" cy="69377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a Casa del Libro renueva su imagen corporativa">
            <a:extLst>
              <a:ext uri="{FF2B5EF4-FFF2-40B4-BE49-F238E27FC236}">
                <a16:creationId xmlns:a16="http://schemas.microsoft.com/office/drawing/2014/main" id="{1B366C91-2906-EE2D-5A45-E600008270C0}"/>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745691" y="2099859"/>
            <a:ext cx="691586" cy="73340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El Corte Inglés - Wikipedia, la enciclopedia libre">
            <a:extLst>
              <a:ext uri="{FF2B5EF4-FFF2-40B4-BE49-F238E27FC236}">
                <a16:creationId xmlns:a16="http://schemas.microsoft.com/office/drawing/2014/main" id="{40500E15-C135-83F4-0EFC-9711C63B3981}"/>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874384" y="2230561"/>
            <a:ext cx="841358" cy="473965"/>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Fnac reorganiza su estructura comercial en Madrid y cierra en septiembre la  tienda Fnac Xanadú">
            <a:extLst>
              <a:ext uri="{FF2B5EF4-FFF2-40B4-BE49-F238E27FC236}">
                <a16:creationId xmlns:a16="http://schemas.microsoft.com/office/drawing/2014/main" id="{798F2D37-9756-338F-10AC-F11148303B26}"/>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4087749" y="2099308"/>
            <a:ext cx="657168" cy="693352"/>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descr="Nuestros Valores">
            <a:extLst>
              <a:ext uri="{FF2B5EF4-FFF2-40B4-BE49-F238E27FC236}">
                <a16:creationId xmlns:a16="http://schemas.microsoft.com/office/drawing/2014/main" id="{0A63FF45-DEA0-FBD3-8D97-582A0B8F33A7}"/>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bwMode="auto">
          <a:xfrm>
            <a:off x="7406424" y="2317292"/>
            <a:ext cx="972762" cy="422996"/>
          </a:xfrm>
          <a:prstGeom prst="rect">
            <a:avLst/>
          </a:prstGeom>
          <a:noFill/>
          <a:ln>
            <a:noFill/>
          </a:ln>
        </p:spPr>
      </p:pic>
      <p:pic>
        <p:nvPicPr>
          <p:cNvPr id="1026" name="Picture 2" descr="SGEL ELE, editorial líder en la publicación de materiales para la enseñanza  y el aprendizaje de ELE | LinkedIn">
            <a:extLst>
              <a:ext uri="{FF2B5EF4-FFF2-40B4-BE49-F238E27FC236}">
                <a16:creationId xmlns:a16="http://schemas.microsoft.com/office/drawing/2014/main" id="{B4E7CCE4-A8C7-2C86-8064-1B39FF437B80}"/>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8648079" y="2057694"/>
            <a:ext cx="784156" cy="83113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es Punxes Distribuidora SL">
            <a:extLst>
              <a:ext uri="{FF2B5EF4-FFF2-40B4-BE49-F238E27FC236}">
                <a16:creationId xmlns:a16="http://schemas.microsoft.com/office/drawing/2014/main" id="{BCD81686-3727-C923-8F32-E6A8192758B5}"/>
              </a:ext>
            </a:extLst>
          </p:cNvPr>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l="14248" t="-4529" r="14432" b="-1"/>
          <a:stretch/>
        </p:blipFill>
        <p:spPr bwMode="auto">
          <a:xfrm>
            <a:off x="9713667" y="2203950"/>
            <a:ext cx="943602" cy="53633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mazon.es: Cheque Regalo de Amazon.es - E-Cheque Regalo: Gift Cards">
            <a:extLst>
              <a:ext uri="{FF2B5EF4-FFF2-40B4-BE49-F238E27FC236}">
                <a16:creationId xmlns:a16="http://schemas.microsoft.com/office/drawing/2014/main" id="{134C7DEB-6083-95E9-F2A2-B2B879C570EE}"/>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10818619" y="2220622"/>
            <a:ext cx="1063970" cy="65699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Logo de Google - Wikipedia, la enciclopedia libre">
            <a:extLst>
              <a:ext uri="{FF2B5EF4-FFF2-40B4-BE49-F238E27FC236}">
                <a16:creationId xmlns:a16="http://schemas.microsoft.com/office/drawing/2014/main" id="{03116A0F-8925-2550-992B-FD48FC7984D5}"/>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468691" y="3581446"/>
            <a:ext cx="825354" cy="27855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Bookwire en español (@BookwireEs) / X">
            <a:extLst>
              <a:ext uri="{FF2B5EF4-FFF2-40B4-BE49-F238E27FC236}">
                <a16:creationId xmlns:a16="http://schemas.microsoft.com/office/drawing/2014/main" id="{DE377AC7-1625-584E-BB7B-3DF5881B51A0}"/>
              </a:ext>
            </a:extLst>
          </p:cNvPr>
          <p:cNvPicPr>
            <a:picLocks noChangeAspect="1" noChangeArrowheads="1"/>
          </p:cNvPicPr>
          <p:nvPr/>
        </p:nvPicPr>
        <p:blipFill rotWithShape="1">
          <a:blip r:embed="rId11" cstate="print">
            <a:extLst>
              <a:ext uri="{28A0092B-C50C-407E-A947-70E740481C1C}">
                <a14:useLocalDpi xmlns:a14="http://schemas.microsoft.com/office/drawing/2010/main"/>
              </a:ext>
            </a:extLst>
          </a:blip>
          <a:srcRect/>
          <a:stretch/>
        </p:blipFill>
        <p:spPr bwMode="auto">
          <a:xfrm>
            <a:off x="1596214" y="3581920"/>
            <a:ext cx="912112" cy="290961"/>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Odilo">
            <a:extLst>
              <a:ext uri="{FF2B5EF4-FFF2-40B4-BE49-F238E27FC236}">
                <a16:creationId xmlns:a16="http://schemas.microsoft.com/office/drawing/2014/main" id="{6CED21B6-2D22-81DE-FFCF-1B707C4CA626}"/>
              </a:ext>
            </a:extLst>
          </p:cNvPr>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2655801" y="3442111"/>
            <a:ext cx="927010" cy="48668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Podiprint España | Libros Bajo Demanda">
            <a:extLst>
              <a:ext uri="{FF2B5EF4-FFF2-40B4-BE49-F238E27FC236}">
                <a16:creationId xmlns:a16="http://schemas.microsoft.com/office/drawing/2014/main" id="{F8501DF8-6879-F1BC-7F14-5F9B0538A4D0}"/>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6239345" y="3573475"/>
            <a:ext cx="965830" cy="29940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ProQuest y Ex Libris se unen para acelerar la innovación de las bibliotecas  en todo el mundo">
            <a:extLst>
              <a:ext uri="{FF2B5EF4-FFF2-40B4-BE49-F238E27FC236}">
                <a16:creationId xmlns:a16="http://schemas.microsoft.com/office/drawing/2014/main" id="{C0A465CB-1A10-01E2-C30E-35D9D1D13C66}"/>
              </a:ext>
            </a:extLst>
          </p:cNvPr>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5084004" y="3581446"/>
            <a:ext cx="925141" cy="350903"/>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Logotipos">
            <a:extLst>
              <a:ext uri="{FF2B5EF4-FFF2-40B4-BE49-F238E27FC236}">
                <a16:creationId xmlns:a16="http://schemas.microsoft.com/office/drawing/2014/main" id="{8EB69A48-6B3C-61DE-EE1A-A4046ADBF471}"/>
              </a:ext>
            </a:extLst>
          </p:cNvPr>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7435375" y="3567490"/>
            <a:ext cx="887959" cy="385872"/>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Logotipos | Biblioteca Nacional de España">
            <a:extLst>
              <a:ext uri="{FF2B5EF4-FFF2-40B4-BE49-F238E27FC236}">
                <a16:creationId xmlns:a16="http://schemas.microsoft.com/office/drawing/2014/main" id="{FA1C81A6-CA11-1B30-3FAA-C39DDDE8961F}"/>
              </a:ext>
            </a:extLst>
          </p:cNvPr>
          <p:cNvPicPr>
            <a:picLocks noChangeAspect="1" noChangeArrowheads="1"/>
          </p:cNvPicPr>
          <p:nvPr/>
        </p:nvPicPr>
        <p:blipFill>
          <a:blip r:embed="rId16" cstate="print">
            <a:extLst>
              <a:ext uri="{28A0092B-C50C-407E-A947-70E740481C1C}">
                <a14:useLocalDpi xmlns:a14="http://schemas.microsoft.com/office/drawing/2010/main"/>
              </a:ext>
            </a:extLst>
          </a:blip>
          <a:srcRect/>
          <a:stretch>
            <a:fillRect/>
          </a:stretch>
        </p:blipFill>
        <p:spPr bwMode="auto">
          <a:xfrm>
            <a:off x="8686097" y="3469617"/>
            <a:ext cx="679314" cy="496421"/>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logo-vector-instituto-cervantes - San Lorenzo de El Escorial">
            <a:extLst>
              <a:ext uri="{FF2B5EF4-FFF2-40B4-BE49-F238E27FC236}">
                <a16:creationId xmlns:a16="http://schemas.microsoft.com/office/drawing/2014/main" id="{8CFAD1DF-3B13-AC91-AEDC-1F800A00C277}"/>
              </a:ext>
            </a:extLst>
          </p:cNvPr>
          <p:cNvPicPr>
            <a:picLocks noChangeAspect="1" noChangeArrowheads="1"/>
          </p:cNvPicPr>
          <p:nvPr/>
        </p:nvPicPr>
        <p:blipFill rotWithShape="1">
          <a:blip r:embed="rId17" cstate="print">
            <a:extLst>
              <a:ext uri="{28A0092B-C50C-407E-A947-70E740481C1C}">
                <a14:useLocalDpi xmlns:a14="http://schemas.microsoft.com/office/drawing/2010/main"/>
              </a:ext>
            </a:extLst>
          </a:blip>
          <a:srcRect/>
          <a:stretch/>
        </p:blipFill>
        <p:spPr bwMode="auto">
          <a:xfrm>
            <a:off x="9845810" y="3315475"/>
            <a:ext cx="679315" cy="818382"/>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Inicio - Cámara Colombiana del Libro">
            <a:extLst>
              <a:ext uri="{FF2B5EF4-FFF2-40B4-BE49-F238E27FC236}">
                <a16:creationId xmlns:a16="http://schemas.microsoft.com/office/drawing/2014/main" id="{7204B8AE-ADA3-5EFA-D568-55E6E7253BF3}"/>
              </a:ext>
            </a:extLst>
          </p:cNvPr>
          <p:cNvPicPr>
            <a:picLocks noChangeAspect="1" noChangeArrowheads="1"/>
          </p:cNvPicPr>
          <p:nvPr/>
        </p:nvPicPr>
        <p:blipFill rotWithShape="1">
          <a:blip r:embed="rId18" cstate="print">
            <a:extLst>
              <a:ext uri="{28A0092B-C50C-407E-A947-70E740481C1C}">
                <a14:useLocalDpi xmlns:a14="http://schemas.microsoft.com/office/drawing/2010/main"/>
              </a:ext>
            </a:extLst>
          </a:blip>
          <a:srcRect/>
          <a:stretch/>
        </p:blipFill>
        <p:spPr bwMode="auto">
          <a:xfrm>
            <a:off x="398106" y="4780170"/>
            <a:ext cx="1001418" cy="327576"/>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Lerner Books Logo – Bounce Sales &amp; Marketing Ltd.">
            <a:extLst>
              <a:ext uri="{FF2B5EF4-FFF2-40B4-BE49-F238E27FC236}">
                <a16:creationId xmlns:a16="http://schemas.microsoft.com/office/drawing/2014/main" id="{2B98439C-6829-4875-F683-072B9B3F3187}"/>
              </a:ext>
            </a:extLst>
          </p:cNvPr>
          <p:cNvPicPr>
            <a:picLocks noChangeAspect="1" noChangeArrowheads="1"/>
          </p:cNvPicPr>
          <p:nvPr/>
        </p:nvPicPr>
        <p:blipFill rotWithShape="1">
          <a:blip r:embed="rId19" cstate="print">
            <a:extLst>
              <a:ext uri="{28A0092B-C50C-407E-A947-70E740481C1C}">
                <a14:useLocalDpi xmlns:a14="http://schemas.microsoft.com/office/drawing/2010/main"/>
              </a:ext>
            </a:extLst>
          </a:blip>
          <a:srcRect/>
          <a:stretch/>
        </p:blipFill>
        <p:spPr bwMode="auto">
          <a:xfrm>
            <a:off x="1620568" y="4842259"/>
            <a:ext cx="915511" cy="222338"/>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EuroAmerica Distribuciones">
            <a:extLst>
              <a:ext uri="{FF2B5EF4-FFF2-40B4-BE49-F238E27FC236}">
                <a16:creationId xmlns:a16="http://schemas.microsoft.com/office/drawing/2014/main" id="{1ADEA652-9DD3-9840-78CE-BA7786730FEA}"/>
              </a:ext>
            </a:extLst>
          </p:cNvPr>
          <p:cNvPicPr>
            <a:picLocks noChangeAspect="1" noChangeArrowheads="1"/>
          </p:cNvPicPr>
          <p:nvPr/>
        </p:nvPicPr>
        <p:blipFill rotWithShape="1">
          <a:blip r:embed="rId20" cstate="print">
            <a:extLst>
              <a:ext uri="{28A0092B-C50C-407E-A947-70E740481C1C}">
                <a14:useLocalDpi xmlns:a14="http://schemas.microsoft.com/office/drawing/2010/main"/>
              </a:ext>
            </a:extLst>
          </a:blip>
          <a:srcRect t="21226" b="22571"/>
          <a:stretch/>
        </p:blipFill>
        <p:spPr bwMode="auto">
          <a:xfrm>
            <a:off x="2682987" y="4639965"/>
            <a:ext cx="1097648" cy="616908"/>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Librotea - Milenio | LinkedIn">
            <a:extLst>
              <a:ext uri="{FF2B5EF4-FFF2-40B4-BE49-F238E27FC236}">
                <a16:creationId xmlns:a16="http://schemas.microsoft.com/office/drawing/2014/main" id="{8DA7E70A-809A-152F-621F-89D2DAA2CC04}"/>
              </a:ext>
            </a:extLst>
          </p:cNvPr>
          <p:cNvPicPr>
            <a:picLocks noChangeAspect="1" noChangeArrowheads="1"/>
          </p:cNvPicPr>
          <p:nvPr/>
        </p:nvPicPr>
        <p:blipFill rotWithShape="1">
          <a:blip r:embed="rId21" cstate="print">
            <a:extLst>
              <a:ext uri="{28A0092B-C50C-407E-A947-70E740481C1C}">
                <a14:useLocalDpi xmlns:a14="http://schemas.microsoft.com/office/drawing/2010/main"/>
              </a:ext>
            </a:extLst>
          </a:blip>
          <a:srcRect/>
          <a:stretch/>
        </p:blipFill>
        <p:spPr bwMode="auto">
          <a:xfrm>
            <a:off x="5121622" y="4829381"/>
            <a:ext cx="849907" cy="215443"/>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a:extLst>
              <a:ext uri="{FF2B5EF4-FFF2-40B4-BE49-F238E27FC236}">
                <a16:creationId xmlns:a16="http://schemas.microsoft.com/office/drawing/2014/main" id="{34F5B72C-2E3D-4D13-991C-C5FFF73A5FD1}"/>
              </a:ext>
            </a:extLst>
          </p:cNvPr>
          <p:cNvPicPr>
            <a:picLocks noChangeAspect="1" noChangeArrowheads="1"/>
          </p:cNvPicPr>
          <p:nvPr/>
        </p:nvPicPr>
        <p:blipFill>
          <a:blip r:embed="rId22" cstate="print">
            <a:extLst>
              <a:ext uri="{28A0092B-C50C-407E-A947-70E740481C1C}">
                <a14:useLocalDpi xmlns:a14="http://schemas.microsoft.com/office/drawing/2010/main"/>
              </a:ext>
            </a:extLst>
          </a:blip>
          <a:srcRect/>
          <a:stretch>
            <a:fillRect/>
          </a:stretch>
        </p:blipFill>
        <p:spPr bwMode="auto">
          <a:xfrm>
            <a:off x="6289148" y="4813664"/>
            <a:ext cx="841016" cy="289647"/>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descr="Library of Congress logo">
            <a:extLst>
              <a:ext uri="{FF2B5EF4-FFF2-40B4-BE49-F238E27FC236}">
                <a16:creationId xmlns:a16="http://schemas.microsoft.com/office/drawing/2014/main" id="{AC500FD2-3DF3-7D84-B52C-76146A69BB3E}"/>
              </a:ext>
            </a:extLst>
          </p:cNvPr>
          <p:cNvPicPr>
            <a:picLocks noChangeAspect="1" noChangeArrowheads="1"/>
          </p:cNvPicPr>
          <p:nvPr/>
        </p:nvPicPr>
        <p:blipFill rotWithShape="1">
          <a:blip r:embed="rId23" cstate="print">
            <a:extLst>
              <a:ext uri="{28A0092B-C50C-407E-A947-70E740481C1C}">
                <a14:useLocalDpi xmlns:a14="http://schemas.microsoft.com/office/drawing/2010/main"/>
              </a:ext>
            </a:extLst>
          </a:blip>
          <a:srcRect/>
          <a:stretch/>
        </p:blipFill>
        <p:spPr bwMode="auto">
          <a:xfrm>
            <a:off x="7491078" y="4844054"/>
            <a:ext cx="909748" cy="261769"/>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descr="British Library - Wikipedia, la enciclopedia libre">
            <a:extLst>
              <a:ext uri="{FF2B5EF4-FFF2-40B4-BE49-F238E27FC236}">
                <a16:creationId xmlns:a16="http://schemas.microsoft.com/office/drawing/2014/main" id="{6CEB9461-AFE2-ECD3-C9F6-3321D30BE1A9}"/>
              </a:ext>
            </a:extLst>
          </p:cNvPr>
          <p:cNvPicPr>
            <a:picLocks noChangeAspect="1" noChangeArrowheads="1"/>
          </p:cNvPicPr>
          <p:nvPr/>
        </p:nvPicPr>
        <p:blipFill>
          <a:blip r:embed="rId24" cstate="print">
            <a:extLst>
              <a:ext uri="{28A0092B-C50C-407E-A947-70E740481C1C}">
                <a14:useLocalDpi xmlns:a14="http://schemas.microsoft.com/office/drawing/2010/main"/>
              </a:ext>
            </a:extLst>
          </a:blip>
          <a:srcRect/>
          <a:stretch>
            <a:fillRect/>
          </a:stretch>
        </p:blipFill>
        <p:spPr bwMode="auto">
          <a:xfrm>
            <a:off x="8872669" y="4641607"/>
            <a:ext cx="334267" cy="706475"/>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a:extLst>
              <a:ext uri="{FF2B5EF4-FFF2-40B4-BE49-F238E27FC236}">
                <a16:creationId xmlns:a16="http://schemas.microsoft.com/office/drawing/2014/main" id="{8BF5D8BC-E49C-538B-69F4-743C4C82D46D}"/>
              </a:ext>
            </a:extLst>
          </p:cNvPr>
          <p:cNvPicPr>
            <a:picLocks noChangeAspect="1" noChangeArrowheads="1"/>
          </p:cNvPicPr>
          <p:nvPr/>
        </p:nvPicPr>
        <p:blipFill>
          <a:blip r:embed="rId25" cstate="print">
            <a:extLst>
              <a:ext uri="{28A0092B-C50C-407E-A947-70E740481C1C}">
                <a14:useLocalDpi xmlns:a14="http://schemas.microsoft.com/office/drawing/2010/main"/>
              </a:ext>
            </a:extLst>
          </a:blip>
          <a:srcRect/>
          <a:stretch>
            <a:fillRect/>
          </a:stretch>
        </p:blipFill>
        <p:spPr bwMode="auto">
          <a:xfrm>
            <a:off x="9815351" y="4825244"/>
            <a:ext cx="790997" cy="294433"/>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Texto&#10;&#10;Descripción generada automáticamente">
            <a:extLst>
              <a:ext uri="{FF2B5EF4-FFF2-40B4-BE49-F238E27FC236}">
                <a16:creationId xmlns:a16="http://schemas.microsoft.com/office/drawing/2014/main" id="{DE739514-7F78-BDE5-869C-9ACC098FB01D}"/>
              </a:ext>
            </a:extLst>
          </p:cNvPr>
          <p:cNvPicPr>
            <a:picLocks noChangeAspect="1"/>
          </p:cNvPicPr>
          <p:nvPr/>
        </p:nvPicPr>
        <p:blipFill>
          <a:blip r:embed="rId26">
            <a:extLst>
              <a:ext uri="{28A0092B-C50C-407E-A947-70E740481C1C}">
                <a14:useLocalDpi xmlns:a14="http://schemas.microsoft.com/office/drawing/2010/main"/>
              </a:ext>
            </a:extLst>
          </a:blip>
          <a:stretch>
            <a:fillRect/>
          </a:stretch>
        </p:blipFill>
        <p:spPr>
          <a:xfrm>
            <a:off x="5066231" y="2263613"/>
            <a:ext cx="972762" cy="374513"/>
          </a:xfrm>
          <a:prstGeom prst="rect">
            <a:avLst/>
          </a:prstGeom>
        </p:spPr>
      </p:pic>
      <p:pic>
        <p:nvPicPr>
          <p:cNvPr id="8" name="Imagen 7">
            <a:extLst>
              <a:ext uri="{FF2B5EF4-FFF2-40B4-BE49-F238E27FC236}">
                <a16:creationId xmlns:a16="http://schemas.microsoft.com/office/drawing/2014/main" id="{DE9DF543-1F62-4EC0-4768-25B412CC970D}"/>
              </a:ext>
            </a:extLst>
          </p:cNvPr>
          <p:cNvPicPr>
            <a:picLocks noChangeAspect="1"/>
          </p:cNvPicPr>
          <p:nvPr/>
        </p:nvPicPr>
        <p:blipFill>
          <a:blip r:embed="rId27">
            <a:extLst>
              <a:ext uri="{28A0092B-C50C-407E-A947-70E740481C1C}">
                <a14:useLocalDpi xmlns:a14="http://schemas.microsoft.com/office/drawing/2010/main"/>
              </a:ext>
            </a:extLst>
          </a:blip>
          <a:stretch>
            <a:fillRect/>
          </a:stretch>
        </p:blipFill>
        <p:spPr>
          <a:xfrm>
            <a:off x="6240180" y="2354168"/>
            <a:ext cx="879704" cy="209227"/>
          </a:xfrm>
          <a:prstGeom prst="rect">
            <a:avLst/>
          </a:prstGeom>
        </p:spPr>
      </p:pic>
      <p:pic>
        <p:nvPicPr>
          <p:cNvPr id="13" name="Imagen 12" descr="Logotipo, nombre de la empresa&#10;&#10;Descripción generada automáticamente">
            <a:extLst>
              <a:ext uri="{FF2B5EF4-FFF2-40B4-BE49-F238E27FC236}">
                <a16:creationId xmlns:a16="http://schemas.microsoft.com/office/drawing/2014/main" id="{0DB61560-A489-ADA4-7A5B-7F1DF4342259}"/>
              </a:ext>
            </a:extLst>
          </p:cNvPr>
          <p:cNvPicPr>
            <a:picLocks noChangeAspect="1"/>
          </p:cNvPicPr>
          <p:nvPr/>
        </p:nvPicPr>
        <p:blipFill>
          <a:blip r:embed="rId28" cstate="print">
            <a:extLst>
              <a:ext uri="{28A0092B-C50C-407E-A947-70E740481C1C}">
                <a14:useLocalDpi xmlns:a14="http://schemas.microsoft.com/office/drawing/2010/main"/>
              </a:ext>
            </a:extLst>
          </a:blip>
          <a:stretch>
            <a:fillRect/>
          </a:stretch>
        </p:blipFill>
        <p:spPr>
          <a:xfrm>
            <a:off x="10995301" y="3442111"/>
            <a:ext cx="644956" cy="644956"/>
          </a:xfrm>
          <a:prstGeom prst="rect">
            <a:avLst/>
          </a:prstGeom>
        </p:spPr>
      </p:pic>
      <p:pic>
        <p:nvPicPr>
          <p:cNvPr id="15" name="Imagen 14" descr="Imagen que contiene Logotipo&#10;&#10;Descripción generada automáticamente">
            <a:extLst>
              <a:ext uri="{FF2B5EF4-FFF2-40B4-BE49-F238E27FC236}">
                <a16:creationId xmlns:a16="http://schemas.microsoft.com/office/drawing/2014/main" id="{903DB86A-52A6-7D6A-D34F-99B721B6E730}"/>
              </a:ext>
            </a:extLst>
          </p:cNvPr>
          <p:cNvPicPr>
            <a:picLocks noChangeAspect="1"/>
          </p:cNvPicPr>
          <p:nvPr/>
        </p:nvPicPr>
        <p:blipFill>
          <a:blip r:embed="rId29">
            <a:extLst>
              <a:ext uri="{28A0092B-C50C-407E-A947-70E740481C1C}">
                <a14:useLocalDpi xmlns:a14="http://schemas.microsoft.com/office/drawing/2010/main"/>
              </a:ext>
            </a:extLst>
          </a:blip>
          <a:stretch>
            <a:fillRect/>
          </a:stretch>
        </p:blipFill>
        <p:spPr>
          <a:xfrm>
            <a:off x="3871493" y="4695279"/>
            <a:ext cx="1032088" cy="412835"/>
          </a:xfrm>
          <a:prstGeom prst="rect">
            <a:avLst/>
          </a:prstGeom>
        </p:spPr>
      </p:pic>
      <p:pic>
        <p:nvPicPr>
          <p:cNvPr id="3" name="Picture 2">
            <a:extLst>
              <a:ext uri="{FF2B5EF4-FFF2-40B4-BE49-F238E27FC236}">
                <a16:creationId xmlns:a16="http://schemas.microsoft.com/office/drawing/2014/main" id="{7956FF16-2637-1F8C-3082-D567C1BB40FE}"/>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10832200" y="4842259"/>
            <a:ext cx="923562" cy="327576"/>
          </a:xfrm>
          <a:prstGeom prst="rect">
            <a:avLst/>
          </a:prstGeom>
          <a:noFill/>
          <a:extLst>
            <a:ext uri="{909E8E84-426E-40DD-AFC4-6F175D3DCCD1}">
              <a14:hiddenFill xmlns:a14="http://schemas.microsoft.com/office/drawing/2010/main">
                <a:solidFill>
                  <a:srgbClr val="FFFFFF"/>
                </a:solidFill>
              </a14:hiddenFill>
            </a:ext>
          </a:extLst>
        </p:spPr>
      </p:pic>
      <p:sp>
        <p:nvSpPr>
          <p:cNvPr id="5" name="Forma libre: forma 4">
            <a:extLst>
              <a:ext uri="{FF2B5EF4-FFF2-40B4-BE49-F238E27FC236}">
                <a16:creationId xmlns:a16="http://schemas.microsoft.com/office/drawing/2014/main" id="{7F39D749-1AA8-DBBC-6CC8-F7B1CD642469}"/>
              </a:ext>
            </a:extLst>
          </p:cNvPr>
          <p:cNvSpPr/>
          <p:nvPr/>
        </p:nvSpPr>
        <p:spPr>
          <a:xfrm rot="10004662">
            <a:off x="258336" y="5431565"/>
            <a:ext cx="10889970" cy="2535990"/>
          </a:xfrm>
          <a:custGeom>
            <a:avLst/>
            <a:gdLst>
              <a:gd name="connsiteX0" fmla="*/ 6814005 w 6814005"/>
              <a:gd name="connsiteY0" fmla="*/ 1556379 h 1586804"/>
              <a:gd name="connsiteX1" fmla="*/ 6632405 w 6814005"/>
              <a:gd name="connsiteY1" fmla="*/ 1569107 h 1586804"/>
              <a:gd name="connsiteX2" fmla="*/ 5935910 w 6814005"/>
              <a:gd name="connsiteY2" fmla="*/ 1586428 h 1586804"/>
              <a:gd name="connsiteX3" fmla="*/ 2752705 w 6814005"/>
              <a:gd name="connsiteY3" fmla="*/ 726890 h 1586804"/>
              <a:gd name="connsiteX4" fmla="*/ 536699 w 6814005"/>
              <a:gd name="connsiteY4" fmla="*/ 565572 h 1586804"/>
              <a:gd name="connsiteX5" fmla="*/ 5278 w 6814005"/>
              <a:gd name="connsiteY5" fmla="*/ 688590 h 1586804"/>
              <a:gd name="connsiteX6" fmla="*/ 0 w 6814005"/>
              <a:gd name="connsiteY6" fmla="*/ 690453 h 1586804"/>
              <a:gd name="connsiteX7" fmla="*/ 80337 w 6814005"/>
              <a:gd name="connsiteY7" fmla="*/ 390634 h 1586804"/>
              <a:gd name="connsiteX8" fmla="*/ 120408 w 6814005"/>
              <a:gd name="connsiteY8" fmla="*/ 377806 h 1586804"/>
              <a:gd name="connsiteX9" fmla="*/ 785986 w 6814005"/>
              <a:gd name="connsiteY9" fmla="*/ 104659 h 1586804"/>
              <a:gd name="connsiteX10" fmla="*/ 1005518 w 6814005"/>
              <a:gd name="connsiteY10" fmla="*/ 0 h 1586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14005" h="1586804">
                <a:moveTo>
                  <a:pt x="6814005" y="1556379"/>
                </a:moveTo>
                <a:lnTo>
                  <a:pt x="6632405" y="1569107"/>
                </a:lnTo>
                <a:cubicBezTo>
                  <a:pt x="6388728" y="1583276"/>
                  <a:pt x="6155020" y="1588302"/>
                  <a:pt x="5935910" y="1586428"/>
                </a:cubicBezTo>
                <a:cubicBezTo>
                  <a:pt x="4377797" y="1573101"/>
                  <a:pt x="3531584" y="1116502"/>
                  <a:pt x="2752705" y="726890"/>
                </a:cubicBezTo>
                <a:cubicBezTo>
                  <a:pt x="1973827" y="337272"/>
                  <a:pt x="1530555" y="431258"/>
                  <a:pt x="536699" y="565572"/>
                </a:cubicBezTo>
                <a:cubicBezTo>
                  <a:pt x="350352" y="590756"/>
                  <a:pt x="172031" y="634359"/>
                  <a:pt x="5278" y="688590"/>
                </a:cubicBezTo>
                <a:lnTo>
                  <a:pt x="0" y="690453"/>
                </a:lnTo>
                <a:lnTo>
                  <a:pt x="80337" y="390634"/>
                </a:lnTo>
                <a:lnTo>
                  <a:pt x="120408" y="377806"/>
                </a:lnTo>
                <a:cubicBezTo>
                  <a:pt x="357141" y="295709"/>
                  <a:pt x="576375" y="201585"/>
                  <a:pt x="785986" y="104659"/>
                </a:cubicBezTo>
                <a:lnTo>
                  <a:pt x="1005518" y="0"/>
                </a:lnTo>
                <a:close/>
              </a:path>
            </a:pathLst>
          </a:custGeom>
          <a:gradFill flip="none" rotWithShape="1">
            <a:gsLst>
              <a:gs pos="100000">
                <a:schemeClr val="bg1">
                  <a:alpha val="0"/>
                </a:schemeClr>
              </a:gs>
              <a:gs pos="48000">
                <a:schemeClr val="tx2">
                  <a:alpha val="20000"/>
                </a:schemeClr>
              </a:gs>
              <a:gs pos="1000">
                <a:schemeClr val="accent3">
                  <a:lumMod val="20000"/>
                  <a:lumOff val="80000"/>
                  <a:alpha val="0"/>
                </a:schemeClr>
              </a:gs>
            </a:gsLst>
            <a:lin ang="0" scaled="1"/>
            <a:tileRect/>
          </a:gradFill>
          <a:ln w="0" cap="flat">
            <a:noFill/>
            <a:prstDash val="solid"/>
            <a:miter/>
          </a:ln>
        </p:spPr>
        <p:txBody>
          <a:bodyPr wrap="square" rtlCol="0" anchor="ctr">
            <a:noAutofit/>
          </a:bodyPr>
          <a:lstStyle/>
          <a:p>
            <a:endParaRPr lang="es-ES"/>
          </a:p>
        </p:txBody>
      </p:sp>
      <p:pic>
        <p:nvPicPr>
          <p:cNvPr id="7" name="Picture 4" descr="Bowker - infoHOST">
            <a:extLst>
              <a:ext uri="{FF2B5EF4-FFF2-40B4-BE49-F238E27FC236}">
                <a16:creationId xmlns:a16="http://schemas.microsoft.com/office/drawing/2014/main" id="{8A6A81E7-11D8-DF81-0918-8FCB13EDD876}"/>
              </a:ext>
            </a:extLst>
          </p:cNvPr>
          <p:cNvPicPr>
            <a:picLocks noChangeAspect="1" noChangeArrowheads="1"/>
          </p:cNvPicPr>
          <p:nvPr/>
        </p:nvPicPr>
        <p:blipFill rotWithShape="1">
          <a:blip r:embed="rId31" cstate="print">
            <a:extLst>
              <a:ext uri="{28A0092B-C50C-407E-A947-70E740481C1C}">
                <a14:useLocalDpi xmlns:a14="http://schemas.microsoft.com/office/drawing/2010/main"/>
              </a:ext>
            </a:extLst>
          </a:blip>
          <a:srcRect/>
          <a:stretch/>
        </p:blipFill>
        <p:spPr bwMode="auto">
          <a:xfrm>
            <a:off x="3713181" y="3488045"/>
            <a:ext cx="1315417" cy="435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298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áfico 3">
            <a:extLst>
              <a:ext uri="{FF2B5EF4-FFF2-40B4-BE49-F238E27FC236}">
                <a16:creationId xmlns:a16="http://schemas.microsoft.com/office/drawing/2014/main" id="{E0FC61A6-CACF-7D72-6571-1373B982B4A7}"/>
              </a:ext>
            </a:extLst>
          </p:cNvPr>
          <p:cNvGraphicFramePr/>
          <p:nvPr/>
        </p:nvGraphicFramePr>
        <p:xfrm>
          <a:off x="1093271" y="2065993"/>
          <a:ext cx="3937990" cy="2625324"/>
        </p:xfrm>
        <a:graphic>
          <a:graphicData uri="http://schemas.openxmlformats.org/drawingml/2006/chart">
            <c:chart xmlns:c="http://schemas.openxmlformats.org/drawingml/2006/chart" xmlns:r="http://schemas.openxmlformats.org/officeDocument/2006/relationships" r:id="rId3"/>
          </a:graphicData>
        </a:graphic>
      </p:graphicFrame>
      <p:sp>
        <p:nvSpPr>
          <p:cNvPr id="5" name="CuadroTexto 4">
            <a:extLst>
              <a:ext uri="{FF2B5EF4-FFF2-40B4-BE49-F238E27FC236}">
                <a16:creationId xmlns:a16="http://schemas.microsoft.com/office/drawing/2014/main" id="{B991336F-EC14-0FE6-4626-ACEA6B57E056}"/>
              </a:ext>
            </a:extLst>
          </p:cNvPr>
          <p:cNvSpPr txBox="1"/>
          <p:nvPr/>
        </p:nvSpPr>
        <p:spPr>
          <a:xfrm>
            <a:off x="4560006" y="3580404"/>
            <a:ext cx="1111843" cy="461665"/>
          </a:xfrm>
          <a:prstGeom prst="rect">
            <a:avLst/>
          </a:prstGeom>
          <a:noFill/>
        </p:spPr>
        <p:txBody>
          <a:bodyPr wrap="none" lIns="0" rtlCol="0">
            <a:spAutoFit/>
          </a:bodyPr>
          <a:lstStyle/>
          <a:p>
            <a:r>
              <a:rPr lang="es-ES" sz="2400" dirty="0">
                <a:solidFill>
                  <a:schemeClr val="accent3"/>
                </a:solidFill>
              </a:rPr>
              <a:t>67,23%</a:t>
            </a:r>
          </a:p>
        </p:txBody>
      </p:sp>
      <p:sp>
        <p:nvSpPr>
          <p:cNvPr id="6" name="CuadroTexto 5">
            <a:extLst>
              <a:ext uri="{FF2B5EF4-FFF2-40B4-BE49-F238E27FC236}">
                <a16:creationId xmlns:a16="http://schemas.microsoft.com/office/drawing/2014/main" id="{25F4E973-C5CE-3113-233E-E4E65A201427}"/>
              </a:ext>
            </a:extLst>
          </p:cNvPr>
          <p:cNvSpPr txBox="1"/>
          <p:nvPr/>
        </p:nvSpPr>
        <p:spPr>
          <a:xfrm>
            <a:off x="4560006" y="3988728"/>
            <a:ext cx="1853569" cy="338554"/>
          </a:xfrm>
          <a:prstGeom prst="rect">
            <a:avLst/>
          </a:prstGeom>
          <a:noFill/>
        </p:spPr>
        <p:txBody>
          <a:bodyPr wrap="square" lIns="0" rtlCol="0">
            <a:spAutoFit/>
          </a:bodyPr>
          <a:lstStyle/>
          <a:p>
            <a:r>
              <a:rPr lang="es-ES" sz="1600" dirty="0"/>
              <a:t>CSV</a:t>
            </a:r>
          </a:p>
        </p:txBody>
      </p:sp>
      <p:sp>
        <p:nvSpPr>
          <p:cNvPr id="15" name="CuadroTexto 14">
            <a:extLst>
              <a:ext uri="{FF2B5EF4-FFF2-40B4-BE49-F238E27FC236}">
                <a16:creationId xmlns:a16="http://schemas.microsoft.com/office/drawing/2014/main" id="{3062C8BD-0FB1-F7B0-C8C9-363629E882B8}"/>
              </a:ext>
            </a:extLst>
          </p:cNvPr>
          <p:cNvSpPr txBox="1"/>
          <p:nvPr/>
        </p:nvSpPr>
        <p:spPr>
          <a:xfrm>
            <a:off x="2226098" y="2941657"/>
            <a:ext cx="1744526" cy="461665"/>
          </a:xfrm>
          <a:prstGeom prst="rect">
            <a:avLst/>
          </a:prstGeom>
          <a:noFill/>
        </p:spPr>
        <p:txBody>
          <a:bodyPr wrap="square" lIns="0" rtlCol="0">
            <a:spAutoFit/>
          </a:bodyPr>
          <a:lstStyle/>
          <a:p>
            <a:pPr algn="ctr"/>
            <a:r>
              <a:rPr lang="es-ES" sz="2400" dirty="0">
                <a:latin typeface="+mj-lt"/>
              </a:rPr>
              <a:t>37.945.106</a:t>
            </a:r>
          </a:p>
        </p:txBody>
      </p:sp>
      <p:sp>
        <p:nvSpPr>
          <p:cNvPr id="22" name="CuadroTexto 21">
            <a:extLst>
              <a:ext uri="{FF2B5EF4-FFF2-40B4-BE49-F238E27FC236}">
                <a16:creationId xmlns:a16="http://schemas.microsoft.com/office/drawing/2014/main" id="{9EF04971-153E-6D67-05A7-699674C37D77}"/>
              </a:ext>
            </a:extLst>
          </p:cNvPr>
          <p:cNvSpPr txBox="1"/>
          <p:nvPr/>
        </p:nvSpPr>
        <p:spPr>
          <a:xfrm>
            <a:off x="1993773" y="3324758"/>
            <a:ext cx="2136988" cy="666849"/>
          </a:xfrm>
          <a:prstGeom prst="rect">
            <a:avLst/>
          </a:prstGeom>
          <a:noFill/>
        </p:spPr>
        <p:txBody>
          <a:bodyPr wrap="square" lIns="0" rtlCol="0">
            <a:spAutoFit/>
          </a:bodyPr>
          <a:lstStyle/>
          <a:p>
            <a:pPr algn="ctr"/>
            <a:r>
              <a:rPr lang="es-ES" sz="1400" dirty="0"/>
              <a:t>Libros extraídos </a:t>
            </a:r>
            <a:br>
              <a:rPr lang="es-ES" sz="1400" dirty="0"/>
            </a:br>
            <a:r>
              <a:rPr lang="es-ES" sz="1400" dirty="0"/>
              <a:t>y/o consultados </a:t>
            </a:r>
            <a:br>
              <a:rPr lang="es-ES" sz="1400" dirty="0"/>
            </a:br>
            <a:endParaRPr lang="es-ES" sz="1400" baseline="30000" dirty="0"/>
          </a:p>
        </p:txBody>
      </p:sp>
      <p:pic>
        <p:nvPicPr>
          <p:cNvPr id="3" name="Gráfico 2">
            <a:extLst>
              <a:ext uri="{FF2B5EF4-FFF2-40B4-BE49-F238E27FC236}">
                <a16:creationId xmlns:a16="http://schemas.microsoft.com/office/drawing/2014/main" id="{9630F5F5-FF05-D188-192B-F3D378939CDC}"/>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479139" y="4902485"/>
            <a:ext cx="464178" cy="464178"/>
          </a:xfrm>
          <a:prstGeom prst="rect">
            <a:avLst/>
          </a:prstGeom>
        </p:spPr>
      </p:pic>
      <p:cxnSp>
        <p:nvCxnSpPr>
          <p:cNvPr id="19" name="Conector recto 18">
            <a:extLst>
              <a:ext uri="{FF2B5EF4-FFF2-40B4-BE49-F238E27FC236}">
                <a16:creationId xmlns:a16="http://schemas.microsoft.com/office/drawing/2014/main" id="{718FF755-E7C8-9190-16A5-C9153394F823}"/>
              </a:ext>
            </a:extLst>
          </p:cNvPr>
          <p:cNvCxnSpPr>
            <a:cxnSpLocks/>
          </p:cNvCxnSpPr>
          <p:nvPr/>
        </p:nvCxnSpPr>
        <p:spPr>
          <a:xfrm>
            <a:off x="665071" y="2190564"/>
            <a:ext cx="1826783" cy="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8" name="CuadroTexto 37">
            <a:extLst>
              <a:ext uri="{FF2B5EF4-FFF2-40B4-BE49-F238E27FC236}">
                <a16:creationId xmlns:a16="http://schemas.microsoft.com/office/drawing/2014/main" id="{183864EF-2804-9AED-499B-DEAF719BA284}"/>
              </a:ext>
            </a:extLst>
          </p:cNvPr>
          <p:cNvSpPr txBox="1"/>
          <p:nvPr/>
        </p:nvSpPr>
        <p:spPr>
          <a:xfrm>
            <a:off x="4560006" y="2242525"/>
            <a:ext cx="935513" cy="461665"/>
          </a:xfrm>
          <a:prstGeom prst="rect">
            <a:avLst/>
          </a:prstGeom>
          <a:noFill/>
        </p:spPr>
        <p:txBody>
          <a:bodyPr wrap="none" lIns="0" rtlCol="0">
            <a:spAutoFit/>
          </a:bodyPr>
          <a:lstStyle/>
          <a:p>
            <a:r>
              <a:rPr lang="es-ES" sz="2400" dirty="0"/>
              <a:t>0,26%</a:t>
            </a:r>
          </a:p>
        </p:txBody>
      </p:sp>
      <p:sp>
        <p:nvSpPr>
          <p:cNvPr id="39" name="CuadroTexto 38">
            <a:extLst>
              <a:ext uri="{FF2B5EF4-FFF2-40B4-BE49-F238E27FC236}">
                <a16:creationId xmlns:a16="http://schemas.microsoft.com/office/drawing/2014/main" id="{58DAA51C-7C58-7004-571C-701FF61825B9}"/>
              </a:ext>
            </a:extLst>
          </p:cNvPr>
          <p:cNvSpPr txBox="1"/>
          <p:nvPr/>
        </p:nvSpPr>
        <p:spPr>
          <a:xfrm>
            <a:off x="4560006" y="2618701"/>
            <a:ext cx="1853569" cy="584775"/>
          </a:xfrm>
          <a:prstGeom prst="rect">
            <a:avLst/>
          </a:prstGeom>
          <a:noFill/>
        </p:spPr>
        <p:txBody>
          <a:bodyPr wrap="square" lIns="0" rtlCol="0">
            <a:spAutoFit/>
          </a:bodyPr>
          <a:lstStyle/>
          <a:p>
            <a:r>
              <a:rPr lang="es-ES" sz="1600" dirty="0"/>
              <a:t>Consultados </a:t>
            </a:r>
            <a:br>
              <a:rPr lang="es-ES" sz="1600" dirty="0"/>
            </a:br>
            <a:r>
              <a:rPr lang="es-ES" sz="1600" dirty="0"/>
              <a:t>en línea</a:t>
            </a:r>
          </a:p>
        </p:txBody>
      </p:sp>
      <p:sp>
        <p:nvSpPr>
          <p:cNvPr id="40" name="CuadroTexto 39">
            <a:extLst>
              <a:ext uri="{FF2B5EF4-FFF2-40B4-BE49-F238E27FC236}">
                <a16:creationId xmlns:a16="http://schemas.microsoft.com/office/drawing/2014/main" id="{3E5D06B1-C5D4-3DA4-E594-422F04F4961F}"/>
              </a:ext>
            </a:extLst>
          </p:cNvPr>
          <p:cNvSpPr txBox="1"/>
          <p:nvPr/>
        </p:nvSpPr>
        <p:spPr>
          <a:xfrm>
            <a:off x="701526" y="3580404"/>
            <a:ext cx="935513" cy="461665"/>
          </a:xfrm>
          <a:prstGeom prst="rect">
            <a:avLst/>
          </a:prstGeom>
          <a:noFill/>
        </p:spPr>
        <p:txBody>
          <a:bodyPr wrap="none" lIns="0" rtlCol="0">
            <a:spAutoFit/>
          </a:bodyPr>
          <a:lstStyle/>
          <a:p>
            <a:pPr algn="r"/>
            <a:r>
              <a:rPr lang="es-ES" sz="2400" dirty="0">
                <a:solidFill>
                  <a:schemeClr val="tx2"/>
                </a:solidFill>
              </a:rPr>
              <a:t>31,3%</a:t>
            </a:r>
          </a:p>
        </p:txBody>
      </p:sp>
      <p:sp>
        <p:nvSpPr>
          <p:cNvPr id="41" name="CuadroTexto 40">
            <a:extLst>
              <a:ext uri="{FF2B5EF4-FFF2-40B4-BE49-F238E27FC236}">
                <a16:creationId xmlns:a16="http://schemas.microsoft.com/office/drawing/2014/main" id="{C56A42CE-0003-B8C8-475C-925E6597F078}"/>
              </a:ext>
            </a:extLst>
          </p:cNvPr>
          <p:cNvSpPr txBox="1"/>
          <p:nvPr/>
        </p:nvSpPr>
        <p:spPr>
          <a:xfrm>
            <a:off x="-216530" y="4075227"/>
            <a:ext cx="1853569" cy="338554"/>
          </a:xfrm>
          <a:prstGeom prst="rect">
            <a:avLst/>
          </a:prstGeom>
          <a:noFill/>
        </p:spPr>
        <p:txBody>
          <a:bodyPr wrap="square" lIns="0" rtlCol="0">
            <a:spAutoFit/>
          </a:bodyPr>
          <a:lstStyle/>
          <a:p>
            <a:pPr algn="r"/>
            <a:r>
              <a:rPr lang="es-ES" sz="1600" dirty="0"/>
              <a:t>ONIX</a:t>
            </a:r>
          </a:p>
        </p:txBody>
      </p:sp>
      <p:sp>
        <p:nvSpPr>
          <p:cNvPr id="42" name="CuadroTexto 41">
            <a:extLst>
              <a:ext uri="{FF2B5EF4-FFF2-40B4-BE49-F238E27FC236}">
                <a16:creationId xmlns:a16="http://schemas.microsoft.com/office/drawing/2014/main" id="{9E826CB0-5510-7E03-DC06-9A5AE957A340}"/>
              </a:ext>
            </a:extLst>
          </p:cNvPr>
          <p:cNvSpPr txBox="1"/>
          <p:nvPr/>
        </p:nvSpPr>
        <p:spPr>
          <a:xfrm>
            <a:off x="701526" y="2242525"/>
            <a:ext cx="935513" cy="461665"/>
          </a:xfrm>
          <a:prstGeom prst="rect">
            <a:avLst/>
          </a:prstGeom>
          <a:noFill/>
        </p:spPr>
        <p:txBody>
          <a:bodyPr wrap="none" lIns="0" rtlCol="0">
            <a:spAutoFit/>
          </a:bodyPr>
          <a:lstStyle/>
          <a:p>
            <a:pPr algn="r"/>
            <a:r>
              <a:rPr lang="es-ES" sz="2400" dirty="0">
                <a:solidFill>
                  <a:schemeClr val="accent2"/>
                </a:solidFill>
              </a:rPr>
              <a:t>1,21%</a:t>
            </a:r>
          </a:p>
        </p:txBody>
      </p:sp>
      <p:sp>
        <p:nvSpPr>
          <p:cNvPr id="43" name="CuadroTexto 42">
            <a:extLst>
              <a:ext uri="{FF2B5EF4-FFF2-40B4-BE49-F238E27FC236}">
                <a16:creationId xmlns:a16="http://schemas.microsoft.com/office/drawing/2014/main" id="{F136F713-8DFA-6F41-56B7-BFD58FC9B47A}"/>
              </a:ext>
            </a:extLst>
          </p:cNvPr>
          <p:cNvSpPr txBox="1"/>
          <p:nvPr/>
        </p:nvSpPr>
        <p:spPr>
          <a:xfrm>
            <a:off x="-216530" y="2705200"/>
            <a:ext cx="1853569" cy="338554"/>
          </a:xfrm>
          <a:prstGeom prst="rect">
            <a:avLst/>
          </a:prstGeom>
          <a:noFill/>
        </p:spPr>
        <p:txBody>
          <a:bodyPr wrap="square" lIns="0" rtlCol="0">
            <a:spAutoFit/>
          </a:bodyPr>
          <a:lstStyle/>
          <a:p>
            <a:pPr algn="r"/>
            <a:r>
              <a:rPr lang="es-ES" sz="1600" dirty="0"/>
              <a:t>SINLI</a:t>
            </a:r>
          </a:p>
        </p:txBody>
      </p:sp>
      <p:graphicFrame>
        <p:nvGraphicFramePr>
          <p:cNvPr id="45" name="Gráfico 44">
            <a:extLst>
              <a:ext uri="{FF2B5EF4-FFF2-40B4-BE49-F238E27FC236}">
                <a16:creationId xmlns:a16="http://schemas.microsoft.com/office/drawing/2014/main" id="{49B13146-309E-4C02-BE42-4657A6993894}"/>
              </a:ext>
            </a:extLst>
          </p:cNvPr>
          <p:cNvGraphicFramePr/>
          <p:nvPr/>
        </p:nvGraphicFramePr>
        <p:xfrm>
          <a:off x="7500525" y="2071807"/>
          <a:ext cx="3937990" cy="2625324"/>
        </p:xfrm>
        <a:graphic>
          <a:graphicData uri="http://schemas.openxmlformats.org/drawingml/2006/chart">
            <c:chart xmlns:c="http://schemas.openxmlformats.org/drawingml/2006/chart" xmlns:r="http://schemas.openxmlformats.org/officeDocument/2006/relationships" r:id="rId5"/>
          </a:graphicData>
        </a:graphic>
      </p:graphicFrame>
      <p:sp>
        <p:nvSpPr>
          <p:cNvPr id="46" name="CuadroTexto 45">
            <a:extLst>
              <a:ext uri="{FF2B5EF4-FFF2-40B4-BE49-F238E27FC236}">
                <a16:creationId xmlns:a16="http://schemas.microsoft.com/office/drawing/2014/main" id="{4DFA2414-6DD4-2AE2-143E-3C940BB0CD7C}"/>
              </a:ext>
            </a:extLst>
          </p:cNvPr>
          <p:cNvSpPr txBox="1"/>
          <p:nvPr/>
        </p:nvSpPr>
        <p:spPr>
          <a:xfrm>
            <a:off x="10967260" y="2219832"/>
            <a:ext cx="1111843" cy="461665"/>
          </a:xfrm>
          <a:prstGeom prst="rect">
            <a:avLst/>
          </a:prstGeom>
          <a:noFill/>
        </p:spPr>
        <p:txBody>
          <a:bodyPr wrap="none" lIns="0" rtlCol="0">
            <a:spAutoFit/>
          </a:bodyPr>
          <a:lstStyle/>
          <a:p>
            <a:r>
              <a:rPr lang="es-ES" sz="2400" dirty="0">
                <a:solidFill>
                  <a:schemeClr val="accent3"/>
                </a:solidFill>
              </a:rPr>
              <a:t>11,73%</a:t>
            </a:r>
          </a:p>
        </p:txBody>
      </p:sp>
      <p:sp>
        <p:nvSpPr>
          <p:cNvPr id="47" name="CuadroTexto 46">
            <a:extLst>
              <a:ext uri="{FF2B5EF4-FFF2-40B4-BE49-F238E27FC236}">
                <a16:creationId xmlns:a16="http://schemas.microsoft.com/office/drawing/2014/main" id="{E6EFAB0E-9B78-E650-5683-991AB269C644}"/>
              </a:ext>
            </a:extLst>
          </p:cNvPr>
          <p:cNvSpPr txBox="1"/>
          <p:nvPr/>
        </p:nvSpPr>
        <p:spPr>
          <a:xfrm>
            <a:off x="10967260" y="2577563"/>
            <a:ext cx="1853569" cy="338554"/>
          </a:xfrm>
          <a:prstGeom prst="rect">
            <a:avLst/>
          </a:prstGeom>
          <a:noFill/>
        </p:spPr>
        <p:txBody>
          <a:bodyPr wrap="square" lIns="0" rtlCol="0">
            <a:spAutoFit/>
          </a:bodyPr>
          <a:lstStyle/>
          <a:p>
            <a:r>
              <a:rPr lang="es-ES" sz="1600" dirty="0"/>
              <a:t>CSV</a:t>
            </a:r>
          </a:p>
        </p:txBody>
      </p:sp>
      <p:sp>
        <p:nvSpPr>
          <p:cNvPr id="48" name="CuadroTexto 47">
            <a:extLst>
              <a:ext uri="{FF2B5EF4-FFF2-40B4-BE49-F238E27FC236}">
                <a16:creationId xmlns:a16="http://schemas.microsoft.com/office/drawing/2014/main" id="{5E787109-326C-0F45-E1E1-F5D9DF6E3EF3}"/>
              </a:ext>
            </a:extLst>
          </p:cNvPr>
          <p:cNvSpPr txBox="1"/>
          <p:nvPr/>
        </p:nvSpPr>
        <p:spPr>
          <a:xfrm>
            <a:off x="8633352" y="2745449"/>
            <a:ext cx="1744526" cy="461665"/>
          </a:xfrm>
          <a:prstGeom prst="rect">
            <a:avLst/>
          </a:prstGeom>
          <a:noFill/>
        </p:spPr>
        <p:txBody>
          <a:bodyPr wrap="square" lIns="0" rtlCol="0">
            <a:spAutoFit/>
          </a:bodyPr>
          <a:lstStyle/>
          <a:p>
            <a:pPr algn="ctr"/>
            <a:r>
              <a:rPr lang="es-ES" sz="2400" dirty="0">
                <a:latin typeface="+mj-lt"/>
              </a:rPr>
              <a:t>7.376.514</a:t>
            </a:r>
          </a:p>
        </p:txBody>
      </p:sp>
      <p:sp>
        <p:nvSpPr>
          <p:cNvPr id="49" name="CuadroTexto 48">
            <a:extLst>
              <a:ext uri="{FF2B5EF4-FFF2-40B4-BE49-F238E27FC236}">
                <a16:creationId xmlns:a16="http://schemas.microsoft.com/office/drawing/2014/main" id="{AA891445-C162-16B6-2E0C-B3F3488EC1F2}"/>
              </a:ext>
            </a:extLst>
          </p:cNvPr>
          <p:cNvSpPr txBox="1"/>
          <p:nvPr/>
        </p:nvSpPr>
        <p:spPr>
          <a:xfrm>
            <a:off x="8401027" y="3109055"/>
            <a:ext cx="2136988" cy="954107"/>
          </a:xfrm>
          <a:prstGeom prst="rect">
            <a:avLst/>
          </a:prstGeom>
          <a:noFill/>
        </p:spPr>
        <p:txBody>
          <a:bodyPr wrap="square" lIns="0" rtlCol="0">
            <a:spAutoFit/>
          </a:bodyPr>
          <a:lstStyle/>
          <a:p>
            <a:pPr algn="ctr"/>
            <a:r>
              <a:rPr lang="es-ES" sz="1400" dirty="0"/>
              <a:t>libros han sido </a:t>
            </a:r>
            <a:br>
              <a:rPr lang="es-ES" sz="1400" dirty="0"/>
            </a:br>
            <a:r>
              <a:rPr lang="es-ES" sz="1400" dirty="0"/>
              <a:t>extraídos mediante llamadas </a:t>
            </a:r>
            <a:br>
              <a:rPr lang="es-ES" sz="1400" dirty="0"/>
            </a:br>
            <a:r>
              <a:rPr lang="es-ES" sz="1400" dirty="0"/>
              <a:t>HTTP en  </a:t>
            </a:r>
            <a:endParaRPr lang="es-ES" sz="1400" baseline="30000" dirty="0"/>
          </a:p>
        </p:txBody>
      </p:sp>
      <p:sp>
        <p:nvSpPr>
          <p:cNvPr id="52" name="CuadroTexto 51">
            <a:extLst>
              <a:ext uri="{FF2B5EF4-FFF2-40B4-BE49-F238E27FC236}">
                <a16:creationId xmlns:a16="http://schemas.microsoft.com/office/drawing/2014/main" id="{C0CAF640-D4FF-43C1-23BF-A360B28CAB56}"/>
              </a:ext>
            </a:extLst>
          </p:cNvPr>
          <p:cNvSpPr txBox="1"/>
          <p:nvPr/>
        </p:nvSpPr>
        <p:spPr>
          <a:xfrm>
            <a:off x="6932449" y="3526059"/>
            <a:ext cx="1111844" cy="461665"/>
          </a:xfrm>
          <a:prstGeom prst="rect">
            <a:avLst/>
          </a:prstGeom>
          <a:noFill/>
        </p:spPr>
        <p:txBody>
          <a:bodyPr wrap="none" lIns="0" rtlCol="0">
            <a:spAutoFit/>
          </a:bodyPr>
          <a:lstStyle/>
          <a:p>
            <a:pPr algn="r"/>
            <a:r>
              <a:rPr lang="es-ES" sz="2400" dirty="0">
                <a:solidFill>
                  <a:schemeClr val="tx2"/>
                </a:solidFill>
              </a:rPr>
              <a:t>86,06%</a:t>
            </a:r>
          </a:p>
        </p:txBody>
      </p:sp>
      <p:sp>
        <p:nvSpPr>
          <p:cNvPr id="53" name="CuadroTexto 52">
            <a:extLst>
              <a:ext uri="{FF2B5EF4-FFF2-40B4-BE49-F238E27FC236}">
                <a16:creationId xmlns:a16="http://schemas.microsoft.com/office/drawing/2014/main" id="{99B2C97B-2F56-FBDC-DD61-1AFAA9CDFEAC}"/>
              </a:ext>
            </a:extLst>
          </p:cNvPr>
          <p:cNvSpPr txBox="1"/>
          <p:nvPr/>
        </p:nvSpPr>
        <p:spPr>
          <a:xfrm>
            <a:off x="6190724" y="3934383"/>
            <a:ext cx="1853569" cy="338554"/>
          </a:xfrm>
          <a:prstGeom prst="rect">
            <a:avLst/>
          </a:prstGeom>
          <a:noFill/>
        </p:spPr>
        <p:txBody>
          <a:bodyPr wrap="square" lIns="0" rtlCol="0">
            <a:spAutoFit/>
          </a:bodyPr>
          <a:lstStyle/>
          <a:p>
            <a:pPr algn="r"/>
            <a:r>
              <a:rPr lang="es-ES" sz="1600" dirty="0"/>
              <a:t>ONIX</a:t>
            </a:r>
          </a:p>
        </p:txBody>
      </p:sp>
      <p:sp>
        <p:nvSpPr>
          <p:cNvPr id="54" name="CuadroTexto 53">
            <a:extLst>
              <a:ext uri="{FF2B5EF4-FFF2-40B4-BE49-F238E27FC236}">
                <a16:creationId xmlns:a16="http://schemas.microsoft.com/office/drawing/2014/main" id="{ED391979-2851-4A56-C4BB-36540089D83C}"/>
              </a:ext>
            </a:extLst>
          </p:cNvPr>
          <p:cNvSpPr txBox="1"/>
          <p:nvPr/>
        </p:nvSpPr>
        <p:spPr>
          <a:xfrm>
            <a:off x="7108780" y="2166491"/>
            <a:ext cx="935513" cy="461665"/>
          </a:xfrm>
          <a:prstGeom prst="rect">
            <a:avLst/>
          </a:prstGeom>
          <a:noFill/>
        </p:spPr>
        <p:txBody>
          <a:bodyPr wrap="none" lIns="0" rtlCol="0">
            <a:spAutoFit/>
          </a:bodyPr>
          <a:lstStyle/>
          <a:p>
            <a:pPr algn="r"/>
            <a:r>
              <a:rPr lang="es-ES" sz="2400" dirty="0">
                <a:solidFill>
                  <a:schemeClr val="accent2"/>
                </a:solidFill>
              </a:rPr>
              <a:t>2,21%</a:t>
            </a:r>
          </a:p>
        </p:txBody>
      </p:sp>
      <p:sp>
        <p:nvSpPr>
          <p:cNvPr id="55" name="CuadroTexto 54">
            <a:extLst>
              <a:ext uri="{FF2B5EF4-FFF2-40B4-BE49-F238E27FC236}">
                <a16:creationId xmlns:a16="http://schemas.microsoft.com/office/drawing/2014/main" id="{B119E161-26A4-1F1E-BA18-EAB2EB5B2F1E}"/>
              </a:ext>
            </a:extLst>
          </p:cNvPr>
          <p:cNvSpPr txBox="1"/>
          <p:nvPr/>
        </p:nvSpPr>
        <p:spPr>
          <a:xfrm>
            <a:off x="6190724" y="2542667"/>
            <a:ext cx="1853569" cy="338554"/>
          </a:xfrm>
          <a:prstGeom prst="rect">
            <a:avLst/>
          </a:prstGeom>
          <a:noFill/>
        </p:spPr>
        <p:txBody>
          <a:bodyPr wrap="square" lIns="0" rtlCol="0">
            <a:spAutoFit/>
          </a:bodyPr>
          <a:lstStyle/>
          <a:p>
            <a:pPr algn="r"/>
            <a:r>
              <a:rPr lang="es-ES" sz="1600" dirty="0"/>
              <a:t>SINLI</a:t>
            </a:r>
          </a:p>
        </p:txBody>
      </p:sp>
      <p:cxnSp>
        <p:nvCxnSpPr>
          <p:cNvPr id="56" name="Conector recto 55">
            <a:extLst>
              <a:ext uri="{FF2B5EF4-FFF2-40B4-BE49-F238E27FC236}">
                <a16:creationId xmlns:a16="http://schemas.microsoft.com/office/drawing/2014/main" id="{98406836-389E-9EDE-FAC0-B298E541D3B1}"/>
              </a:ext>
            </a:extLst>
          </p:cNvPr>
          <p:cNvCxnSpPr>
            <a:cxnSpLocks/>
          </p:cNvCxnSpPr>
          <p:nvPr/>
        </p:nvCxnSpPr>
        <p:spPr>
          <a:xfrm>
            <a:off x="16264159" y="4005263"/>
            <a:ext cx="8203285" cy="0"/>
          </a:xfrm>
          <a:prstGeom prst="line">
            <a:avLst/>
          </a:prstGeom>
          <a:ln w="31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0" name="Conector recto 59">
            <a:extLst>
              <a:ext uri="{FF2B5EF4-FFF2-40B4-BE49-F238E27FC236}">
                <a16:creationId xmlns:a16="http://schemas.microsoft.com/office/drawing/2014/main" id="{B47A8245-4168-96A8-9D2B-0619BB2C9EFC}"/>
              </a:ext>
            </a:extLst>
          </p:cNvPr>
          <p:cNvCxnSpPr>
            <a:cxnSpLocks/>
          </p:cNvCxnSpPr>
          <p:nvPr/>
        </p:nvCxnSpPr>
        <p:spPr>
          <a:xfrm>
            <a:off x="416911" y="3514039"/>
            <a:ext cx="1268828"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24" name="Conector recto 1023">
            <a:extLst>
              <a:ext uri="{FF2B5EF4-FFF2-40B4-BE49-F238E27FC236}">
                <a16:creationId xmlns:a16="http://schemas.microsoft.com/office/drawing/2014/main" id="{6C12BBEB-FDAE-A063-FDA9-2B86DEC8803C}"/>
              </a:ext>
            </a:extLst>
          </p:cNvPr>
          <p:cNvCxnSpPr>
            <a:cxnSpLocks/>
          </p:cNvCxnSpPr>
          <p:nvPr/>
        </p:nvCxnSpPr>
        <p:spPr>
          <a:xfrm>
            <a:off x="3492492" y="2190564"/>
            <a:ext cx="1826783"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25" name="Conector recto 1024">
            <a:extLst>
              <a:ext uri="{FF2B5EF4-FFF2-40B4-BE49-F238E27FC236}">
                <a16:creationId xmlns:a16="http://schemas.microsoft.com/office/drawing/2014/main" id="{7D96D3FC-E468-1B48-C2FE-EED09D092A22}"/>
              </a:ext>
            </a:extLst>
          </p:cNvPr>
          <p:cNvCxnSpPr>
            <a:cxnSpLocks/>
          </p:cNvCxnSpPr>
          <p:nvPr/>
        </p:nvCxnSpPr>
        <p:spPr>
          <a:xfrm>
            <a:off x="4428939" y="3550133"/>
            <a:ext cx="890336"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27" name="Conector recto 1026">
            <a:extLst>
              <a:ext uri="{FF2B5EF4-FFF2-40B4-BE49-F238E27FC236}">
                <a16:creationId xmlns:a16="http://schemas.microsoft.com/office/drawing/2014/main" id="{4F209661-1754-CD02-3735-127B73BDDEE7}"/>
              </a:ext>
            </a:extLst>
          </p:cNvPr>
          <p:cNvCxnSpPr>
            <a:cxnSpLocks/>
          </p:cNvCxnSpPr>
          <p:nvPr/>
        </p:nvCxnSpPr>
        <p:spPr>
          <a:xfrm>
            <a:off x="6824165" y="2172314"/>
            <a:ext cx="2074943" cy="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28" name="Conector recto 1027">
            <a:extLst>
              <a:ext uri="{FF2B5EF4-FFF2-40B4-BE49-F238E27FC236}">
                <a16:creationId xmlns:a16="http://schemas.microsoft.com/office/drawing/2014/main" id="{5230D759-4645-F240-AF43-527144C2DFC0}"/>
              </a:ext>
            </a:extLst>
          </p:cNvPr>
          <p:cNvCxnSpPr>
            <a:cxnSpLocks/>
          </p:cNvCxnSpPr>
          <p:nvPr/>
        </p:nvCxnSpPr>
        <p:spPr>
          <a:xfrm>
            <a:off x="9803493" y="2172314"/>
            <a:ext cx="1826783"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29" name="Conector recto 1028">
            <a:extLst>
              <a:ext uri="{FF2B5EF4-FFF2-40B4-BE49-F238E27FC236}">
                <a16:creationId xmlns:a16="http://schemas.microsoft.com/office/drawing/2014/main" id="{3CEB35EC-02D6-C279-6CB1-271BB61958E3}"/>
              </a:ext>
            </a:extLst>
          </p:cNvPr>
          <p:cNvCxnSpPr>
            <a:cxnSpLocks/>
          </p:cNvCxnSpPr>
          <p:nvPr/>
        </p:nvCxnSpPr>
        <p:spPr>
          <a:xfrm>
            <a:off x="6824165" y="3507819"/>
            <a:ext cx="135304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Conector recto 17">
            <a:extLst>
              <a:ext uri="{FF2B5EF4-FFF2-40B4-BE49-F238E27FC236}">
                <a16:creationId xmlns:a16="http://schemas.microsoft.com/office/drawing/2014/main" id="{A996AB8B-DB06-2FA3-F3C3-DE6A2F1401F2}"/>
              </a:ext>
            </a:extLst>
          </p:cNvPr>
          <p:cNvCxnSpPr>
            <a:cxnSpLocks/>
          </p:cNvCxnSpPr>
          <p:nvPr/>
        </p:nvCxnSpPr>
        <p:spPr>
          <a:xfrm>
            <a:off x="414559" y="4715378"/>
            <a:ext cx="11383741"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sp>
        <p:nvSpPr>
          <p:cNvPr id="35" name="CuadroTexto 34">
            <a:extLst>
              <a:ext uri="{FF2B5EF4-FFF2-40B4-BE49-F238E27FC236}">
                <a16:creationId xmlns:a16="http://schemas.microsoft.com/office/drawing/2014/main" id="{D289CBAD-BE85-BBCD-D958-4FEF6299CFAB}"/>
              </a:ext>
            </a:extLst>
          </p:cNvPr>
          <p:cNvSpPr txBox="1"/>
          <p:nvPr/>
        </p:nvSpPr>
        <p:spPr>
          <a:xfrm>
            <a:off x="442826" y="1387605"/>
            <a:ext cx="11355474" cy="400110"/>
          </a:xfrm>
          <a:prstGeom prst="rect">
            <a:avLst/>
          </a:prstGeom>
          <a:noFill/>
        </p:spPr>
        <p:txBody>
          <a:bodyPr wrap="square" lIns="0" rtlCol="0">
            <a:spAutoFit/>
          </a:bodyPr>
          <a:lstStyle/>
          <a:p>
            <a:pPr algn="ctr"/>
            <a:r>
              <a:rPr lang="es-ES" sz="2000" b="1" dirty="0">
                <a:solidFill>
                  <a:schemeClr val="accent3"/>
                </a:solidFill>
                <a:latin typeface="+mj-lt"/>
              </a:rPr>
              <a:t>Actividad de DILVE durante FEBRERO de 2026</a:t>
            </a:r>
          </a:p>
        </p:txBody>
      </p:sp>
      <p:sp>
        <p:nvSpPr>
          <p:cNvPr id="36" name="CuadroTexto 35">
            <a:extLst>
              <a:ext uri="{FF2B5EF4-FFF2-40B4-BE49-F238E27FC236}">
                <a16:creationId xmlns:a16="http://schemas.microsoft.com/office/drawing/2014/main" id="{CFABFE4F-7744-CE7A-0D2A-A73AB070718B}"/>
              </a:ext>
            </a:extLst>
          </p:cNvPr>
          <p:cNvSpPr txBox="1"/>
          <p:nvPr/>
        </p:nvSpPr>
        <p:spPr>
          <a:xfrm>
            <a:off x="414559" y="5369409"/>
            <a:ext cx="1127873" cy="461665"/>
          </a:xfrm>
          <a:prstGeom prst="rect">
            <a:avLst/>
          </a:prstGeom>
          <a:noFill/>
        </p:spPr>
        <p:txBody>
          <a:bodyPr wrap="none" lIns="0" rtlCol="0">
            <a:spAutoFit/>
          </a:bodyPr>
          <a:lstStyle/>
          <a:p>
            <a:r>
              <a:rPr lang="es-ES" sz="2400" dirty="0">
                <a:solidFill>
                  <a:schemeClr val="accent3"/>
                </a:solidFill>
              </a:rPr>
              <a:t>28.311 </a:t>
            </a:r>
          </a:p>
        </p:txBody>
      </p:sp>
      <p:sp>
        <p:nvSpPr>
          <p:cNvPr id="37" name="CuadroTexto 36">
            <a:extLst>
              <a:ext uri="{FF2B5EF4-FFF2-40B4-BE49-F238E27FC236}">
                <a16:creationId xmlns:a16="http://schemas.microsoft.com/office/drawing/2014/main" id="{F2BA614E-8703-3129-43F0-F70077A78FE8}"/>
              </a:ext>
            </a:extLst>
          </p:cNvPr>
          <p:cNvSpPr txBox="1"/>
          <p:nvPr/>
        </p:nvSpPr>
        <p:spPr>
          <a:xfrm>
            <a:off x="407988" y="5760370"/>
            <a:ext cx="1585785" cy="338554"/>
          </a:xfrm>
          <a:prstGeom prst="rect">
            <a:avLst/>
          </a:prstGeom>
          <a:noFill/>
        </p:spPr>
        <p:txBody>
          <a:bodyPr wrap="square" lIns="0" rtlCol="0">
            <a:spAutoFit/>
          </a:bodyPr>
          <a:lstStyle/>
          <a:p>
            <a:r>
              <a:rPr lang="es-ES" sz="1600" dirty="0"/>
              <a:t>Sesiones online</a:t>
            </a:r>
          </a:p>
        </p:txBody>
      </p:sp>
      <p:sp>
        <p:nvSpPr>
          <p:cNvPr id="44" name="CuadroTexto 43">
            <a:extLst>
              <a:ext uri="{FF2B5EF4-FFF2-40B4-BE49-F238E27FC236}">
                <a16:creationId xmlns:a16="http://schemas.microsoft.com/office/drawing/2014/main" id="{E247D1BC-6A4F-697F-D65E-A2288E7CC7DE}"/>
              </a:ext>
            </a:extLst>
          </p:cNvPr>
          <p:cNvSpPr txBox="1"/>
          <p:nvPr/>
        </p:nvSpPr>
        <p:spPr>
          <a:xfrm>
            <a:off x="2622375" y="5369409"/>
            <a:ext cx="951543" cy="461665"/>
          </a:xfrm>
          <a:prstGeom prst="rect">
            <a:avLst/>
          </a:prstGeom>
          <a:noFill/>
        </p:spPr>
        <p:txBody>
          <a:bodyPr wrap="none" lIns="0" rtlCol="0">
            <a:spAutoFit/>
          </a:bodyPr>
          <a:lstStyle/>
          <a:p>
            <a:r>
              <a:rPr lang="es-ES" sz="2400" dirty="0">
                <a:solidFill>
                  <a:schemeClr val="accent3"/>
                </a:solidFill>
              </a:rPr>
              <a:t>2.680 </a:t>
            </a:r>
          </a:p>
        </p:txBody>
      </p:sp>
      <p:sp>
        <p:nvSpPr>
          <p:cNvPr id="50" name="CuadroTexto 49">
            <a:extLst>
              <a:ext uri="{FF2B5EF4-FFF2-40B4-BE49-F238E27FC236}">
                <a16:creationId xmlns:a16="http://schemas.microsoft.com/office/drawing/2014/main" id="{DEB692A1-C33B-4CCB-8BE0-9BDFBDCBCCF4}"/>
              </a:ext>
            </a:extLst>
          </p:cNvPr>
          <p:cNvSpPr txBox="1"/>
          <p:nvPr/>
        </p:nvSpPr>
        <p:spPr>
          <a:xfrm>
            <a:off x="2696549" y="5760370"/>
            <a:ext cx="2472766" cy="584775"/>
          </a:xfrm>
          <a:prstGeom prst="rect">
            <a:avLst/>
          </a:prstGeom>
          <a:noFill/>
        </p:spPr>
        <p:txBody>
          <a:bodyPr wrap="square" lIns="0" rtlCol="0">
            <a:spAutoFit/>
          </a:bodyPr>
          <a:lstStyle/>
          <a:p>
            <a:r>
              <a:rPr lang="es-ES" sz="1600" dirty="0"/>
              <a:t>Editoriales han actualizado el catálogo</a:t>
            </a:r>
          </a:p>
        </p:txBody>
      </p:sp>
      <p:sp>
        <p:nvSpPr>
          <p:cNvPr id="57" name="CuadroTexto 56">
            <a:extLst>
              <a:ext uri="{FF2B5EF4-FFF2-40B4-BE49-F238E27FC236}">
                <a16:creationId xmlns:a16="http://schemas.microsoft.com/office/drawing/2014/main" id="{5065943E-9ED9-A4B5-5795-C997106D459A}"/>
              </a:ext>
            </a:extLst>
          </p:cNvPr>
          <p:cNvSpPr txBox="1"/>
          <p:nvPr/>
        </p:nvSpPr>
        <p:spPr>
          <a:xfrm>
            <a:off x="5176576" y="5369409"/>
            <a:ext cx="1384353" cy="461665"/>
          </a:xfrm>
          <a:prstGeom prst="rect">
            <a:avLst/>
          </a:prstGeom>
          <a:noFill/>
        </p:spPr>
        <p:txBody>
          <a:bodyPr wrap="none" lIns="0" rtlCol="0">
            <a:spAutoFit/>
          </a:bodyPr>
          <a:lstStyle/>
          <a:p>
            <a:r>
              <a:rPr lang="es-ES" sz="2400" dirty="0">
                <a:solidFill>
                  <a:schemeClr val="accent3"/>
                </a:solidFill>
              </a:rPr>
              <a:t>129.248  </a:t>
            </a:r>
          </a:p>
        </p:txBody>
      </p:sp>
      <p:sp>
        <p:nvSpPr>
          <p:cNvPr id="58" name="CuadroTexto 57">
            <a:extLst>
              <a:ext uri="{FF2B5EF4-FFF2-40B4-BE49-F238E27FC236}">
                <a16:creationId xmlns:a16="http://schemas.microsoft.com/office/drawing/2014/main" id="{036E0F15-4E77-E60B-A055-A34EAF0F0B62}"/>
              </a:ext>
            </a:extLst>
          </p:cNvPr>
          <p:cNvSpPr txBox="1"/>
          <p:nvPr/>
        </p:nvSpPr>
        <p:spPr>
          <a:xfrm>
            <a:off x="5176576" y="5760370"/>
            <a:ext cx="2472766" cy="338554"/>
          </a:xfrm>
          <a:prstGeom prst="rect">
            <a:avLst/>
          </a:prstGeom>
          <a:noFill/>
        </p:spPr>
        <p:txBody>
          <a:bodyPr wrap="square" lIns="0" rtlCol="0">
            <a:spAutoFit/>
          </a:bodyPr>
          <a:lstStyle/>
          <a:p>
            <a:r>
              <a:rPr lang="es-ES" sz="1600" dirty="0"/>
              <a:t>Cargas de archivos</a:t>
            </a:r>
          </a:p>
        </p:txBody>
      </p:sp>
      <p:sp>
        <p:nvSpPr>
          <p:cNvPr id="59" name="CuadroTexto 58">
            <a:extLst>
              <a:ext uri="{FF2B5EF4-FFF2-40B4-BE49-F238E27FC236}">
                <a16:creationId xmlns:a16="http://schemas.microsoft.com/office/drawing/2014/main" id="{EB5A763F-AEF7-DCF1-B1BF-69100471367A}"/>
              </a:ext>
            </a:extLst>
          </p:cNvPr>
          <p:cNvSpPr txBox="1"/>
          <p:nvPr/>
        </p:nvSpPr>
        <p:spPr>
          <a:xfrm>
            <a:off x="7454034" y="5369409"/>
            <a:ext cx="1047723" cy="461665"/>
          </a:xfrm>
          <a:prstGeom prst="rect">
            <a:avLst/>
          </a:prstGeom>
          <a:noFill/>
        </p:spPr>
        <p:txBody>
          <a:bodyPr wrap="none" lIns="0" rtlCol="0">
            <a:spAutoFit/>
          </a:bodyPr>
          <a:lstStyle/>
          <a:p>
            <a:r>
              <a:rPr lang="es-ES" sz="2400" dirty="0">
                <a:solidFill>
                  <a:schemeClr val="accent3"/>
                </a:solidFill>
              </a:rPr>
              <a:t>12.386</a:t>
            </a:r>
          </a:p>
        </p:txBody>
      </p:sp>
      <p:sp>
        <p:nvSpPr>
          <p:cNvPr id="61" name="CuadroTexto 60">
            <a:extLst>
              <a:ext uri="{FF2B5EF4-FFF2-40B4-BE49-F238E27FC236}">
                <a16:creationId xmlns:a16="http://schemas.microsoft.com/office/drawing/2014/main" id="{92589E4D-C728-D313-5F7E-FA26EE7700D3}"/>
              </a:ext>
            </a:extLst>
          </p:cNvPr>
          <p:cNvSpPr txBox="1"/>
          <p:nvPr/>
        </p:nvSpPr>
        <p:spPr>
          <a:xfrm>
            <a:off x="7454034" y="5760370"/>
            <a:ext cx="2472766" cy="338554"/>
          </a:xfrm>
          <a:prstGeom prst="rect">
            <a:avLst/>
          </a:prstGeom>
          <a:noFill/>
        </p:spPr>
        <p:txBody>
          <a:bodyPr wrap="square" lIns="0" rtlCol="0">
            <a:spAutoFit/>
          </a:bodyPr>
          <a:lstStyle/>
          <a:p>
            <a:r>
              <a:rPr lang="es-ES" sz="1600" dirty="0"/>
              <a:t>Libros dados de alta</a:t>
            </a:r>
          </a:p>
        </p:txBody>
      </p:sp>
      <p:sp>
        <p:nvSpPr>
          <p:cNvPr id="62" name="CuadroTexto 61">
            <a:extLst>
              <a:ext uri="{FF2B5EF4-FFF2-40B4-BE49-F238E27FC236}">
                <a16:creationId xmlns:a16="http://schemas.microsoft.com/office/drawing/2014/main" id="{F28980F7-AB96-7D23-8CEF-CF0764A0ADFB}"/>
              </a:ext>
            </a:extLst>
          </p:cNvPr>
          <p:cNvSpPr txBox="1"/>
          <p:nvPr/>
        </p:nvSpPr>
        <p:spPr>
          <a:xfrm>
            <a:off x="9878128" y="5369409"/>
            <a:ext cx="1127873" cy="461665"/>
          </a:xfrm>
          <a:prstGeom prst="rect">
            <a:avLst/>
          </a:prstGeom>
          <a:noFill/>
        </p:spPr>
        <p:txBody>
          <a:bodyPr wrap="none" lIns="0" rtlCol="0">
            <a:spAutoFit/>
          </a:bodyPr>
          <a:lstStyle/>
          <a:p>
            <a:r>
              <a:rPr lang="es-ES" sz="2400" dirty="0">
                <a:solidFill>
                  <a:schemeClr val="accent3"/>
                </a:solidFill>
              </a:rPr>
              <a:t>61.488 </a:t>
            </a:r>
          </a:p>
        </p:txBody>
      </p:sp>
      <p:sp>
        <p:nvSpPr>
          <p:cNvPr id="63" name="CuadroTexto 62">
            <a:extLst>
              <a:ext uri="{FF2B5EF4-FFF2-40B4-BE49-F238E27FC236}">
                <a16:creationId xmlns:a16="http://schemas.microsoft.com/office/drawing/2014/main" id="{9BBF586D-CD32-7B4A-DFD1-4726349683D2}"/>
              </a:ext>
            </a:extLst>
          </p:cNvPr>
          <p:cNvSpPr txBox="1"/>
          <p:nvPr/>
        </p:nvSpPr>
        <p:spPr>
          <a:xfrm>
            <a:off x="9878128" y="5760370"/>
            <a:ext cx="2472766" cy="338554"/>
          </a:xfrm>
          <a:prstGeom prst="rect">
            <a:avLst/>
          </a:prstGeom>
          <a:noFill/>
        </p:spPr>
        <p:txBody>
          <a:bodyPr wrap="square" lIns="0" rtlCol="0">
            <a:spAutoFit/>
          </a:bodyPr>
          <a:lstStyle/>
          <a:p>
            <a:r>
              <a:rPr lang="es-ES" sz="1600" dirty="0"/>
              <a:t>Libros modificados</a:t>
            </a:r>
          </a:p>
        </p:txBody>
      </p:sp>
      <p:pic>
        <p:nvPicPr>
          <p:cNvPr id="1034" name="Gráfico 1033">
            <a:extLst>
              <a:ext uri="{FF2B5EF4-FFF2-40B4-BE49-F238E27FC236}">
                <a16:creationId xmlns:a16="http://schemas.microsoft.com/office/drawing/2014/main" id="{E0692DB0-5232-D96B-18AF-812B0BA33BBE}"/>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07988" y="4938119"/>
            <a:ext cx="446587" cy="446587"/>
          </a:xfrm>
          <a:prstGeom prst="rect">
            <a:avLst/>
          </a:prstGeom>
        </p:spPr>
      </p:pic>
      <p:pic>
        <p:nvPicPr>
          <p:cNvPr id="1036" name="Gráfico 1035">
            <a:extLst>
              <a:ext uri="{FF2B5EF4-FFF2-40B4-BE49-F238E27FC236}">
                <a16:creationId xmlns:a16="http://schemas.microsoft.com/office/drawing/2014/main" id="{176961B6-F15E-56CE-B497-851F715D302D}"/>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850746" y="4913947"/>
            <a:ext cx="464178" cy="464178"/>
          </a:xfrm>
          <a:prstGeom prst="rect">
            <a:avLst/>
          </a:prstGeom>
        </p:spPr>
      </p:pic>
      <p:pic>
        <p:nvPicPr>
          <p:cNvPr id="1038" name="Gráfico 1037">
            <a:extLst>
              <a:ext uri="{FF2B5EF4-FFF2-40B4-BE49-F238E27FC236}">
                <a16:creationId xmlns:a16="http://schemas.microsoft.com/office/drawing/2014/main" id="{AA73FCB7-9DAB-62F7-0563-9C931B4B9BDF}"/>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690821" y="4916459"/>
            <a:ext cx="461666" cy="461666"/>
          </a:xfrm>
          <a:prstGeom prst="rect">
            <a:avLst/>
          </a:prstGeom>
        </p:spPr>
      </p:pic>
      <p:pic>
        <p:nvPicPr>
          <p:cNvPr id="1040" name="Gráfico 1039">
            <a:extLst>
              <a:ext uri="{FF2B5EF4-FFF2-40B4-BE49-F238E27FC236}">
                <a16:creationId xmlns:a16="http://schemas.microsoft.com/office/drawing/2014/main" id="{82E4168B-DC81-E47E-B6AA-A3BC403E3555}"/>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169315" y="4890615"/>
            <a:ext cx="510842" cy="510842"/>
          </a:xfrm>
          <a:prstGeom prst="rect">
            <a:avLst/>
          </a:prstGeom>
        </p:spPr>
      </p:pic>
      <p:grpSp>
        <p:nvGrpSpPr>
          <p:cNvPr id="2" name="Grupo 1">
            <a:extLst>
              <a:ext uri="{FF2B5EF4-FFF2-40B4-BE49-F238E27FC236}">
                <a16:creationId xmlns:a16="http://schemas.microsoft.com/office/drawing/2014/main" id="{93C53C7F-BECC-595A-9CAC-FCB2F013E4F4}"/>
              </a:ext>
            </a:extLst>
          </p:cNvPr>
          <p:cNvGrpSpPr/>
          <p:nvPr/>
        </p:nvGrpSpPr>
        <p:grpSpPr>
          <a:xfrm>
            <a:off x="2831174" y="3842876"/>
            <a:ext cx="468231" cy="198496"/>
            <a:chOff x="6603804" y="6433081"/>
            <a:chExt cx="1596330" cy="676727"/>
          </a:xfrm>
        </p:grpSpPr>
        <p:sp>
          <p:nvSpPr>
            <p:cNvPr id="7" name="Forma libre: forma 6">
              <a:extLst>
                <a:ext uri="{FF2B5EF4-FFF2-40B4-BE49-F238E27FC236}">
                  <a16:creationId xmlns:a16="http://schemas.microsoft.com/office/drawing/2014/main" id="{3F78E37F-439A-4759-9DA2-7611E76D4301}"/>
                </a:ext>
              </a:extLst>
            </p:cNvPr>
            <p:cNvSpPr/>
            <p:nvPr/>
          </p:nvSpPr>
          <p:spPr>
            <a:xfrm>
              <a:off x="6603804" y="6434041"/>
              <a:ext cx="389701" cy="675767"/>
            </a:xfrm>
            <a:custGeom>
              <a:avLst/>
              <a:gdLst>
                <a:gd name="connsiteX0" fmla="*/ 160306 w 207740"/>
                <a:gd name="connsiteY0" fmla="*/ 0 h 360235"/>
                <a:gd name="connsiteX1" fmla="*/ 207740 w 207740"/>
                <a:gd name="connsiteY1" fmla="*/ 0 h 360235"/>
                <a:gd name="connsiteX2" fmla="*/ 207740 w 207740"/>
                <a:gd name="connsiteY2" fmla="*/ 354425 h 360235"/>
                <a:gd name="connsiteX3" fmla="*/ 160306 w 207740"/>
                <a:gd name="connsiteY3" fmla="*/ 354425 h 360235"/>
                <a:gd name="connsiteX4" fmla="*/ 160306 w 207740"/>
                <a:gd name="connsiteY4" fmla="*/ 332994 h 360235"/>
                <a:gd name="connsiteX5" fmla="*/ 97155 w 207740"/>
                <a:gd name="connsiteY5" fmla="*/ 360236 h 360235"/>
                <a:gd name="connsiteX6" fmla="*/ 27527 w 207740"/>
                <a:gd name="connsiteY6" fmla="*/ 329565 h 360235"/>
                <a:gd name="connsiteX7" fmla="*/ 0 w 207740"/>
                <a:gd name="connsiteY7" fmla="*/ 251555 h 360235"/>
                <a:gd name="connsiteX8" fmla="*/ 27527 w 207740"/>
                <a:gd name="connsiteY8" fmla="*/ 175165 h 360235"/>
                <a:gd name="connsiteX9" fmla="*/ 96107 w 207740"/>
                <a:gd name="connsiteY9" fmla="*/ 144304 h 360235"/>
                <a:gd name="connsiteX10" fmla="*/ 160306 w 207740"/>
                <a:gd name="connsiteY10" fmla="*/ 173641 h 360235"/>
                <a:gd name="connsiteX11" fmla="*/ 160306 w 207740"/>
                <a:gd name="connsiteY11" fmla="*/ 0 h 360235"/>
                <a:gd name="connsiteX12" fmla="*/ 48197 w 207740"/>
                <a:gd name="connsiteY12" fmla="*/ 251555 h 360235"/>
                <a:gd name="connsiteX13" fmla="*/ 63913 w 207740"/>
                <a:gd name="connsiteY13" fmla="*/ 299371 h 360235"/>
                <a:gd name="connsiteX14" fmla="*/ 104585 w 207740"/>
                <a:gd name="connsiteY14" fmla="*/ 318040 h 360235"/>
                <a:gd name="connsiteX15" fmla="*/ 146971 w 207740"/>
                <a:gd name="connsiteY15" fmla="*/ 300038 h 360235"/>
                <a:gd name="connsiteX16" fmla="*/ 163163 w 207740"/>
                <a:gd name="connsiteY16" fmla="*/ 252603 h 360235"/>
                <a:gd name="connsiteX17" fmla="*/ 146971 w 207740"/>
                <a:gd name="connsiteY17" fmla="*/ 205169 h 360235"/>
                <a:gd name="connsiteX18" fmla="*/ 104966 w 207740"/>
                <a:gd name="connsiteY18" fmla="*/ 186881 h 360235"/>
                <a:gd name="connsiteX19" fmla="*/ 64294 w 207740"/>
                <a:gd name="connsiteY19" fmla="*/ 205359 h 360235"/>
                <a:gd name="connsiteX20" fmla="*/ 48101 w 207740"/>
                <a:gd name="connsiteY20" fmla="*/ 251555 h 36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7740" h="360235">
                  <a:moveTo>
                    <a:pt x="160306" y="0"/>
                  </a:moveTo>
                  <a:lnTo>
                    <a:pt x="207740" y="0"/>
                  </a:lnTo>
                  <a:lnTo>
                    <a:pt x="207740" y="354425"/>
                  </a:lnTo>
                  <a:lnTo>
                    <a:pt x="160306" y="354425"/>
                  </a:lnTo>
                  <a:lnTo>
                    <a:pt x="160306" y="332994"/>
                  </a:lnTo>
                  <a:cubicBezTo>
                    <a:pt x="141732" y="351187"/>
                    <a:pt x="120682" y="360236"/>
                    <a:pt x="97155" y="360236"/>
                  </a:cubicBezTo>
                  <a:cubicBezTo>
                    <a:pt x="69152" y="360236"/>
                    <a:pt x="45911" y="350044"/>
                    <a:pt x="27527" y="329565"/>
                  </a:cubicBezTo>
                  <a:cubicBezTo>
                    <a:pt x="9239" y="308705"/>
                    <a:pt x="0" y="282702"/>
                    <a:pt x="0" y="251555"/>
                  </a:cubicBezTo>
                  <a:cubicBezTo>
                    <a:pt x="0" y="220409"/>
                    <a:pt x="9144" y="195644"/>
                    <a:pt x="27527" y="175165"/>
                  </a:cubicBezTo>
                  <a:cubicBezTo>
                    <a:pt x="45720" y="154591"/>
                    <a:pt x="68580" y="144304"/>
                    <a:pt x="96107" y="144304"/>
                  </a:cubicBezTo>
                  <a:cubicBezTo>
                    <a:pt x="120015" y="144304"/>
                    <a:pt x="141446" y="154115"/>
                    <a:pt x="160306" y="173641"/>
                  </a:cubicBezTo>
                  <a:lnTo>
                    <a:pt x="160306" y="0"/>
                  </a:lnTo>
                  <a:close/>
                  <a:moveTo>
                    <a:pt x="48197" y="251555"/>
                  </a:moveTo>
                  <a:cubicBezTo>
                    <a:pt x="48197" y="271177"/>
                    <a:pt x="53435" y="287084"/>
                    <a:pt x="63913" y="299371"/>
                  </a:cubicBezTo>
                  <a:cubicBezTo>
                    <a:pt x="74676" y="311849"/>
                    <a:pt x="88202" y="318040"/>
                    <a:pt x="104585" y="318040"/>
                  </a:cubicBezTo>
                  <a:cubicBezTo>
                    <a:pt x="122111" y="318040"/>
                    <a:pt x="136208" y="312039"/>
                    <a:pt x="146971" y="300038"/>
                  </a:cubicBezTo>
                  <a:cubicBezTo>
                    <a:pt x="157734" y="287560"/>
                    <a:pt x="163163" y="271748"/>
                    <a:pt x="163163" y="252603"/>
                  </a:cubicBezTo>
                  <a:cubicBezTo>
                    <a:pt x="163163" y="233458"/>
                    <a:pt x="157734" y="217646"/>
                    <a:pt x="146971" y="205169"/>
                  </a:cubicBezTo>
                  <a:cubicBezTo>
                    <a:pt x="136208" y="192977"/>
                    <a:pt x="122206" y="186881"/>
                    <a:pt x="104966" y="186881"/>
                  </a:cubicBezTo>
                  <a:cubicBezTo>
                    <a:pt x="88773" y="186881"/>
                    <a:pt x="75152" y="193072"/>
                    <a:pt x="64294" y="205359"/>
                  </a:cubicBezTo>
                  <a:cubicBezTo>
                    <a:pt x="53531" y="217837"/>
                    <a:pt x="48101" y="233172"/>
                    <a:pt x="48101" y="251555"/>
                  </a:cubicBezTo>
                  <a:close/>
                </a:path>
              </a:pathLst>
            </a:custGeom>
            <a:solidFill>
              <a:schemeClr val="tx2"/>
            </a:solidFill>
            <a:ln w="0" cap="flat">
              <a:noFill/>
              <a:prstDash val="solid"/>
              <a:miter/>
            </a:ln>
          </p:spPr>
          <p:txBody>
            <a:bodyPr rtlCol="0" anchor="ctr"/>
            <a:lstStyle/>
            <a:p>
              <a:endParaRPr lang="es-ES"/>
            </a:p>
          </p:txBody>
        </p:sp>
        <p:sp>
          <p:nvSpPr>
            <p:cNvPr id="8" name="Forma libre: forma 7">
              <a:extLst>
                <a:ext uri="{FF2B5EF4-FFF2-40B4-BE49-F238E27FC236}">
                  <a16:creationId xmlns:a16="http://schemas.microsoft.com/office/drawing/2014/main" id="{A36DC222-30C4-6E77-BAEE-71B80D614F99}"/>
                </a:ext>
              </a:extLst>
            </p:cNvPr>
            <p:cNvSpPr/>
            <p:nvPr/>
          </p:nvSpPr>
          <p:spPr>
            <a:xfrm>
              <a:off x="7027793" y="6498787"/>
              <a:ext cx="195674" cy="599409"/>
            </a:xfrm>
            <a:custGeom>
              <a:avLst/>
              <a:gdLst>
                <a:gd name="connsiteX0" fmla="*/ 68781 w 104309"/>
                <a:gd name="connsiteY0" fmla="*/ 110075 h 319530"/>
                <a:gd name="connsiteX1" fmla="*/ 104310 w 104309"/>
                <a:gd name="connsiteY1" fmla="*/ 311339 h 319530"/>
                <a:gd name="connsiteX2" fmla="*/ 57828 w 104309"/>
                <a:gd name="connsiteY2" fmla="*/ 319530 h 319530"/>
                <a:gd name="connsiteX3" fmla="*/ 22299 w 104309"/>
                <a:gd name="connsiteY3" fmla="*/ 118267 h 319530"/>
                <a:gd name="connsiteX4" fmla="*/ 68781 w 104309"/>
                <a:gd name="connsiteY4" fmla="*/ 110075 h 319530"/>
                <a:gd name="connsiteX5" fmla="*/ 487 w 104309"/>
                <a:gd name="connsiteY5" fmla="*/ 35876 h 319530"/>
                <a:gd name="connsiteX6" fmla="*/ 5631 w 104309"/>
                <a:gd name="connsiteY6" fmla="*/ 13206 h 319530"/>
                <a:gd name="connsiteX7" fmla="*/ 25347 w 104309"/>
                <a:gd name="connsiteY7" fmla="*/ 538 h 319530"/>
                <a:gd name="connsiteX8" fmla="*/ 48398 w 104309"/>
                <a:gd name="connsiteY8" fmla="*/ 5681 h 319530"/>
                <a:gd name="connsiteX9" fmla="*/ 61066 w 104309"/>
                <a:gd name="connsiteY9" fmla="*/ 25398 h 319530"/>
                <a:gd name="connsiteX10" fmla="*/ 55923 w 104309"/>
                <a:gd name="connsiteY10" fmla="*/ 48449 h 319530"/>
                <a:gd name="connsiteX11" fmla="*/ 36206 w 104309"/>
                <a:gd name="connsiteY11" fmla="*/ 61117 h 319530"/>
                <a:gd name="connsiteX12" fmla="*/ 13155 w 104309"/>
                <a:gd name="connsiteY12" fmla="*/ 56069 h 319530"/>
                <a:gd name="connsiteX13" fmla="*/ 487 w 104309"/>
                <a:gd name="connsiteY13" fmla="*/ 35971 h 319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4309" h="319530">
                  <a:moveTo>
                    <a:pt x="68781" y="110075"/>
                  </a:moveTo>
                  <a:lnTo>
                    <a:pt x="104310" y="311339"/>
                  </a:lnTo>
                  <a:lnTo>
                    <a:pt x="57828" y="319530"/>
                  </a:lnTo>
                  <a:lnTo>
                    <a:pt x="22299" y="118267"/>
                  </a:lnTo>
                  <a:lnTo>
                    <a:pt x="68781" y="110075"/>
                  </a:lnTo>
                  <a:close/>
                  <a:moveTo>
                    <a:pt x="487" y="35876"/>
                  </a:moveTo>
                  <a:cubicBezTo>
                    <a:pt x="-942" y="27779"/>
                    <a:pt x="773" y="20159"/>
                    <a:pt x="5631" y="13206"/>
                  </a:cubicBezTo>
                  <a:cubicBezTo>
                    <a:pt x="10488" y="6253"/>
                    <a:pt x="17061" y="2062"/>
                    <a:pt x="25347" y="538"/>
                  </a:cubicBezTo>
                  <a:cubicBezTo>
                    <a:pt x="33729" y="-986"/>
                    <a:pt x="41445" y="728"/>
                    <a:pt x="48398" y="5681"/>
                  </a:cubicBezTo>
                  <a:cubicBezTo>
                    <a:pt x="55351" y="10444"/>
                    <a:pt x="59542" y="17016"/>
                    <a:pt x="61066" y="25398"/>
                  </a:cubicBezTo>
                  <a:cubicBezTo>
                    <a:pt x="62590" y="33780"/>
                    <a:pt x="60876" y="41495"/>
                    <a:pt x="55923" y="48449"/>
                  </a:cubicBezTo>
                  <a:cubicBezTo>
                    <a:pt x="51160" y="55402"/>
                    <a:pt x="44588" y="59593"/>
                    <a:pt x="36206" y="61117"/>
                  </a:cubicBezTo>
                  <a:cubicBezTo>
                    <a:pt x="27824" y="62641"/>
                    <a:pt x="20109" y="60926"/>
                    <a:pt x="13155" y="56069"/>
                  </a:cubicBezTo>
                  <a:cubicBezTo>
                    <a:pt x="6202" y="51211"/>
                    <a:pt x="1916" y="44448"/>
                    <a:pt x="487" y="35971"/>
                  </a:cubicBezTo>
                  <a:close/>
                </a:path>
              </a:pathLst>
            </a:custGeom>
            <a:solidFill>
              <a:schemeClr val="accent1"/>
            </a:solidFill>
            <a:ln w="0" cap="flat">
              <a:noFill/>
              <a:prstDash val="solid"/>
              <a:miter/>
            </a:ln>
          </p:spPr>
          <p:txBody>
            <a:bodyPr rtlCol="0" anchor="ctr"/>
            <a:lstStyle/>
            <a:p>
              <a:endParaRPr lang="es-ES"/>
            </a:p>
          </p:txBody>
        </p:sp>
        <p:sp>
          <p:nvSpPr>
            <p:cNvPr id="9" name="Forma libre: forma 8">
              <a:extLst>
                <a:ext uri="{FF2B5EF4-FFF2-40B4-BE49-F238E27FC236}">
                  <a16:creationId xmlns:a16="http://schemas.microsoft.com/office/drawing/2014/main" id="{C8F1E100-60D6-B440-E341-DBC7261CCFF2}"/>
                </a:ext>
              </a:extLst>
            </p:cNvPr>
            <p:cNvSpPr/>
            <p:nvPr/>
          </p:nvSpPr>
          <p:spPr>
            <a:xfrm rot="20520000">
              <a:off x="7253054" y="6433081"/>
              <a:ext cx="88625" cy="664868"/>
            </a:xfrm>
            <a:custGeom>
              <a:avLst/>
              <a:gdLst>
                <a:gd name="connsiteX0" fmla="*/ 0 w 47244"/>
                <a:gd name="connsiteY0" fmla="*/ 0 h 354425"/>
                <a:gd name="connsiteX1" fmla="*/ 47244 w 47244"/>
                <a:gd name="connsiteY1" fmla="*/ 0 h 354425"/>
                <a:gd name="connsiteX2" fmla="*/ 47244 w 47244"/>
                <a:gd name="connsiteY2" fmla="*/ 354425 h 354425"/>
                <a:gd name="connsiteX3" fmla="*/ 0 w 47244"/>
                <a:gd name="connsiteY3" fmla="*/ 354425 h 354425"/>
              </a:gdLst>
              <a:ahLst/>
              <a:cxnLst>
                <a:cxn ang="0">
                  <a:pos x="connsiteX0" y="connsiteY0"/>
                </a:cxn>
                <a:cxn ang="0">
                  <a:pos x="connsiteX1" y="connsiteY1"/>
                </a:cxn>
                <a:cxn ang="0">
                  <a:pos x="connsiteX2" y="connsiteY2"/>
                </a:cxn>
                <a:cxn ang="0">
                  <a:pos x="connsiteX3" y="connsiteY3"/>
                </a:cxn>
              </a:cxnLst>
              <a:rect l="l" t="t" r="r" b="b"/>
              <a:pathLst>
                <a:path w="47244" h="354425">
                  <a:moveTo>
                    <a:pt x="0" y="0"/>
                  </a:moveTo>
                  <a:lnTo>
                    <a:pt x="47244" y="0"/>
                  </a:lnTo>
                  <a:lnTo>
                    <a:pt x="47244" y="354425"/>
                  </a:lnTo>
                  <a:lnTo>
                    <a:pt x="0" y="354425"/>
                  </a:lnTo>
                  <a:close/>
                </a:path>
              </a:pathLst>
            </a:custGeom>
            <a:solidFill>
              <a:schemeClr val="accent5"/>
            </a:solidFill>
            <a:ln w="0" cap="flat">
              <a:noFill/>
              <a:prstDash val="solid"/>
              <a:miter/>
            </a:ln>
          </p:spPr>
          <p:txBody>
            <a:bodyPr rtlCol="0" anchor="ctr"/>
            <a:lstStyle/>
            <a:p>
              <a:endParaRPr lang="es-ES"/>
            </a:p>
          </p:txBody>
        </p:sp>
        <p:sp>
          <p:nvSpPr>
            <p:cNvPr id="10" name="Forma libre: forma 9">
              <a:extLst>
                <a:ext uri="{FF2B5EF4-FFF2-40B4-BE49-F238E27FC236}">
                  <a16:creationId xmlns:a16="http://schemas.microsoft.com/office/drawing/2014/main" id="{5AA2649F-CB32-B0D9-82E0-780C37C7BCBD}"/>
                </a:ext>
              </a:extLst>
            </p:cNvPr>
            <p:cNvSpPr/>
            <p:nvPr/>
          </p:nvSpPr>
          <p:spPr>
            <a:xfrm>
              <a:off x="7429128" y="6697593"/>
              <a:ext cx="396668" cy="409713"/>
            </a:xfrm>
            <a:custGeom>
              <a:avLst/>
              <a:gdLst>
                <a:gd name="connsiteX0" fmla="*/ 52864 w 211454"/>
                <a:gd name="connsiteY0" fmla="*/ 0 h 218408"/>
                <a:gd name="connsiteX1" fmla="*/ 105727 w 211454"/>
                <a:gd name="connsiteY1" fmla="*/ 114776 h 218408"/>
                <a:gd name="connsiteX2" fmla="*/ 158401 w 211454"/>
                <a:gd name="connsiteY2" fmla="*/ 0 h 218408"/>
                <a:gd name="connsiteX3" fmla="*/ 211455 w 211454"/>
                <a:gd name="connsiteY3" fmla="*/ 0 h 218408"/>
                <a:gd name="connsiteX4" fmla="*/ 105346 w 211454"/>
                <a:gd name="connsiteY4" fmla="*/ 218408 h 218408"/>
                <a:gd name="connsiteX5" fmla="*/ 0 w 211454"/>
                <a:gd name="connsiteY5" fmla="*/ 0 h 218408"/>
                <a:gd name="connsiteX6" fmla="*/ 52864 w 211454"/>
                <a:gd name="connsiteY6" fmla="*/ 0 h 218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454" h="218408">
                  <a:moveTo>
                    <a:pt x="52864" y="0"/>
                  </a:moveTo>
                  <a:lnTo>
                    <a:pt x="105727" y="114776"/>
                  </a:lnTo>
                  <a:lnTo>
                    <a:pt x="158401" y="0"/>
                  </a:lnTo>
                  <a:lnTo>
                    <a:pt x="211455" y="0"/>
                  </a:lnTo>
                  <a:lnTo>
                    <a:pt x="105346" y="218408"/>
                  </a:lnTo>
                  <a:lnTo>
                    <a:pt x="0" y="0"/>
                  </a:lnTo>
                  <a:lnTo>
                    <a:pt x="52864" y="0"/>
                  </a:lnTo>
                  <a:close/>
                </a:path>
              </a:pathLst>
            </a:custGeom>
            <a:solidFill>
              <a:schemeClr val="accent2"/>
            </a:solidFill>
            <a:ln w="0" cap="flat">
              <a:noFill/>
              <a:prstDash val="solid"/>
              <a:miter/>
            </a:ln>
          </p:spPr>
          <p:txBody>
            <a:bodyPr rtlCol="0" anchor="ctr"/>
            <a:lstStyle/>
            <a:p>
              <a:endParaRPr lang="es-ES"/>
            </a:p>
          </p:txBody>
        </p:sp>
        <p:sp>
          <p:nvSpPr>
            <p:cNvPr id="11" name="Forma libre: forma 10">
              <a:extLst>
                <a:ext uri="{FF2B5EF4-FFF2-40B4-BE49-F238E27FC236}">
                  <a16:creationId xmlns:a16="http://schemas.microsoft.com/office/drawing/2014/main" id="{14659E8B-EAC6-3F57-6348-A958024F500E}"/>
                </a:ext>
              </a:extLst>
            </p:cNvPr>
            <p:cNvSpPr/>
            <p:nvPr/>
          </p:nvSpPr>
          <p:spPr>
            <a:xfrm>
              <a:off x="7829194" y="6702596"/>
              <a:ext cx="370940" cy="405067"/>
            </a:xfrm>
            <a:custGeom>
              <a:avLst/>
              <a:gdLst>
                <a:gd name="connsiteX0" fmla="*/ 195834 w 197739"/>
                <a:gd name="connsiteY0" fmla="*/ 118967 h 215931"/>
                <a:gd name="connsiteX1" fmla="*/ 49340 w 197739"/>
                <a:gd name="connsiteY1" fmla="*/ 118967 h 215931"/>
                <a:gd name="connsiteX2" fmla="*/ 65723 w 197739"/>
                <a:gd name="connsiteY2" fmla="*/ 159068 h 215931"/>
                <a:gd name="connsiteX3" fmla="*/ 102870 w 197739"/>
                <a:gd name="connsiteY3" fmla="*/ 173736 h 215931"/>
                <a:gd name="connsiteX4" fmla="*/ 132017 w 197739"/>
                <a:gd name="connsiteY4" fmla="*/ 165354 h 215931"/>
                <a:gd name="connsiteX5" fmla="*/ 157829 w 197739"/>
                <a:gd name="connsiteY5" fmla="*/ 134303 h 215931"/>
                <a:gd name="connsiteX6" fmla="*/ 197739 w 197739"/>
                <a:gd name="connsiteY6" fmla="*/ 156591 h 215931"/>
                <a:gd name="connsiteX7" fmla="*/ 178213 w 197739"/>
                <a:gd name="connsiteY7" fmla="*/ 183642 h 215931"/>
                <a:gd name="connsiteX8" fmla="*/ 156210 w 197739"/>
                <a:gd name="connsiteY8" fmla="*/ 202121 h 215931"/>
                <a:gd name="connsiteX9" fmla="*/ 130778 w 197739"/>
                <a:gd name="connsiteY9" fmla="*/ 212598 h 215931"/>
                <a:gd name="connsiteX10" fmla="*/ 101155 w 197739"/>
                <a:gd name="connsiteY10" fmla="*/ 215932 h 215931"/>
                <a:gd name="connsiteX11" fmla="*/ 27718 w 197739"/>
                <a:gd name="connsiteY11" fmla="*/ 186595 h 215931"/>
                <a:gd name="connsiteX12" fmla="*/ 0 w 197739"/>
                <a:gd name="connsiteY12" fmla="*/ 108109 h 215931"/>
                <a:gd name="connsiteX13" fmla="*/ 26860 w 197739"/>
                <a:gd name="connsiteY13" fmla="*/ 29623 h 215931"/>
                <a:gd name="connsiteX14" fmla="*/ 98584 w 197739"/>
                <a:gd name="connsiteY14" fmla="*/ 0 h 215931"/>
                <a:gd name="connsiteX15" fmla="*/ 169926 w 197739"/>
                <a:gd name="connsiteY15" fmla="*/ 28765 h 215931"/>
                <a:gd name="connsiteX16" fmla="*/ 195929 w 197739"/>
                <a:gd name="connsiteY16" fmla="*/ 107918 h 215931"/>
                <a:gd name="connsiteX17" fmla="*/ 195739 w 197739"/>
                <a:gd name="connsiteY17" fmla="*/ 119063 h 215931"/>
                <a:gd name="connsiteX18" fmla="*/ 147352 w 197739"/>
                <a:gd name="connsiteY18" fmla="*/ 80296 h 215931"/>
                <a:gd name="connsiteX19" fmla="*/ 99727 w 197739"/>
                <a:gd name="connsiteY19" fmla="*/ 42482 h 215931"/>
                <a:gd name="connsiteX20" fmla="*/ 83534 w 197739"/>
                <a:gd name="connsiteY20" fmla="*/ 45244 h 215931"/>
                <a:gd name="connsiteX21" fmla="*/ 69723 w 197739"/>
                <a:gd name="connsiteY21" fmla="*/ 52769 h 215931"/>
                <a:gd name="connsiteX22" fmla="*/ 59246 w 197739"/>
                <a:gd name="connsiteY22" fmla="*/ 64484 h 215931"/>
                <a:gd name="connsiteX23" fmla="*/ 52578 w 197739"/>
                <a:gd name="connsiteY23" fmla="*/ 80201 h 215931"/>
                <a:gd name="connsiteX24" fmla="*/ 147447 w 197739"/>
                <a:gd name="connsiteY24" fmla="*/ 80201 h 21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39" h="215931">
                  <a:moveTo>
                    <a:pt x="195834" y="118967"/>
                  </a:moveTo>
                  <a:lnTo>
                    <a:pt x="49340" y="118967"/>
                  </a:lnTo>
                  <a:cubicBezTo>
                    <a:pt x="50578" y="135731"/>
                    <a:pt x="56102" y="149162"/>
                    <a:pt x="65723" y="159068"/>
                  </a:cubicBezTo>
                  <a:cubicBezTo>
                    <a:pt x="75343" y="168878"/>
                    <a:pt x="87725" y="173736"/>
                    <a:pt x="102870" y="173736"/>
                  </a:cubicBezTo>
                  <a:cubicBezTo>
                    <a:pt x="114586" y="173736"/>
                    <a:pt x="124301" y="170974"/>
                    <a:pt x="132017" y="165354"/>
                  </a:cubicBezTo>
                  <a:cubicBezTo>
                    <a:pt x="139541" y="159734"/>
                    <a:pt x="148209" y="149447"/>
                    <a:pt x="157829" y="134303"/>
                  </a:cubicBezTo>
                  <a:lnTo>
                    <a:pt x="197739" y="156591"/>
                  </a:lnTo>
                  <a:cubicBezTo>
                    <a:pt x="191548" y="167069"/>
                    <a:pt x="185071" y="176117"/>
                    <a:pt x="178213" y="183642"/>
                  </a:cubicBezTo>
                  <a:cubicBezTo>
                    <a:pt x="171355" y="191072"/>
                    <a:pt x="164021" y="197168"/>
                    <a:pt x="156210" y="202121"/>
                  </a:cubicBezTo>
                  <a:cubicBezTo>
                    <a:pt x="148400" y="206883"/>
                    <a:pt x="139922" y="210407"/>
                    <a:pt x="130778" y="212598"/>
                  </a:cubicBezTo>
                  <a:cubicBezTo>
                    <a:pt x="121729" y="214789"/>
                    <a:pt x="111823" y="215932"/>
                    <a:pt x="101155" y="215932"/>
                  </a:cubicBezTo>
                  <a:cubicBezTo>
                    <a:pt x="70675" y="215932"/>
                    <a:pt x="46196" y="206121"/>
                    <a:pt x="27718" y="186595"/>
                  </a:cubicBezTo>
                  <a:cubicBezTo>
                    <a:pt x="9239" y="166878"/>
                    <a:pt x="0" y="140684"/>
                    <a:pt x="0" y="108109"/>
                  </a:cubicBezTo>
                  <a:cubicBezTo>
                    <a:pt x="0" y="75533"/>
                    <a:pt x="8954" y="49625"/>
                    <a:pt x="26860" y="29623"/>
                  </a:cubicBezTo>
                  <a:cubicBezTo>
                    <a:pt x="44863" y="9906"/>
                    <a:pt x="68866" y="0"/>
                    <a:pt x="98584" y="0"/>
                  </a:cubicBezTo>
                  <a:cubicBezTo>
                    <a:pt x="128302" y="0"/>
                    <a:pt x="152400" y="9620"/>
                    <a:pt x="169926" y="28765"/>
                  </a:cubicBezTo>
                  <a:cubicBezTo>
                    <a:pt x="187261" y="47815"/>
                    <a:pt x="195929" y="74200"/>
                    <a:pt x="195929" y="107918"/>
                  </a:cubicBezTo>
                  <a:lnTo>
                    <a:pt x="195739" y="119063"/>
                  </a:lnTo>
                  <a:close/>
                  <a:moveTo>
                    <a:pt x="147352" y="80296"/>
                  </a:moveTo>
                  <a:cubicBezTo>
                    <a:pt x="140779" y="55150"/>
                    <a:pt x="124873" y="42482"/>
                    <a:pt x="99727" y="42482"/>
                  </a:cubicBezTo>
                  <a:cubicBezTo>
                    <a:pt x="94012" y="42482"/>
                    <a:pt x="88582" y="43434"/>
                    <a:pt x="83534" y="45244"/>
                  </a:cubicBezTo>
                  <a:cubicBezTo>
                    <a:pt x="78486" y="46958"/>
                    <a:pt x="73914" y="49435"/>
                    <a:pt x="69723" y="52769"/>
                  </a:cubicBezTo>
                  <a:cubicBezTo>
                    <a:pt x="65627" y="56007"/>
                    <a:pt x="62198" y="59912"/>
                    <a:pt x="59246" y="64484"/>
                  </a:cubicBezTo>
                  <a:cubicBezTo>
                    <a:pt x="56293" y="69056"/>
                    <a:pt x="54102" y="74390"/>
                    <a:pt x="52578" y="80201"/>
                  </a:cubicBezTo>
                  <a:lnTo>
                    <a:pt x="147447" y="80201"/>
                  </a:lnTo>
                  <a:close/>
                </a:path>
              </a:pathLst>
            </a:custGeom>
            <a:solidFill>
              <a:schemeClr val="accent3"/>
            </a:solidFill>
            <a:ln w="0" cap="flat">
              <a:noFill/>
              <a:prstDash val="solid"/>
              <a:miter/>
            </a:ln>
          </p:spPr>
          <p:txBody>
            <a:bodyPr rtlCol="0" anchor="ctr"/>
            <a:lstStyle/>
            <a:p>
              <a:endParaRPr lang="es-ES" dirty="0"/>
            </a:p>
          </p:txBody>
        </p:sp>
      </p:grpSp>
      <p:grpSp>
        <p:nvGrpSpPr>
          <p:cNvPr id="12" name="Grupo 11">
            <a:extLst>
              <a:ext uri="{FF2B5EF4-FFF2-40B4-BE49-F238E27FC236}">
                <a16:creationId xmlns:a16="http://schemas.microsoft.com/office/drawing/2014/main" id="{D642770B-4D25-0DDB-0234-870526BD9D73}"/>
              </a:ext>
            </a:extLst>
          </p:cNvPr>
          <p:cNvGrpSpPr/>
          <p:nvPr/>
        </p:nvGrpSpPr>
        <p:grpSpPr>
          <a:xfrm>
            <a:off x="9223428" y="4009980"/>
            <a:ext cx="468231" cy="198496"/>
            <a:chOff x="6603804" y="6433081"/>
            <a:chExt cx="1596330" cy="676727"/>
          </a:xfrm>
        </p:grpSpPr>
        <p:sp>
          <p:nvSpPr>
            <p:cNvPr id="13" name="Forma libre: forma 12">
              <a:extLst>
                <a:ext uri="{FF2B5EF4-FFF2-40B4-BE49-F238E27FC236}">
                  <a16:creationId xmlns:a16="http://schemas.microsoft.com/office/drawing/2014/main" id="{CA1CD9A2-4FD7-0FC2-C0BF-BACC413D6F61}"/>
                </a:ext>
              </a:extLst>
            </p:cNvPr>
            <p:cNvSpPr/>
            <p:nvPr/>
          </p:nvSpPr>
          <p:spPr>
            <a:xfrm>
              <a:off x="6603804" y="6434041"/>
              <a:ext cx="389701" cy="675767"/>
            </a:xfrm>
            <a:custGeom>
              <a:avLst/>
              <a:gdLst>
                <a:gd name="connsiteX0" fmla="*/ 160306 w 207740"/>
                <a:gd name="connsiteY0" fmla="*/ 0 h 360235"/>
                <a:gd name="connsiteX1" fmla="*/ 207740 w 207740"/>
                <a:gd name="connsiteY1" fmla="*/ 0 h 360235"/>
                <a:gd name="connsiteX2" fmla="*/ 207740 w 207740"/>
                <a:gd name="connsiteY2" fmla="*/ 354425 h 360235"/>
                <a:gd name="connsiteX3" fmla="*/ 160306 w 207740"/>
                <a:gd name="connsiteY3" fmla="*/ 354425 h 360235"/>
                <a:gd name="connsiteX4" fmla="*/ 160306 w 207740"/>
                <a:gd name="connsiteY4" fmla="*/ 332994 h 360235"/>
                <a:gd name="connsiteX5" fmla="*/ 97155 w 207740"/>
                <a:gd name="connsiteY5" fmla="*/ 360236 h 360235"/>
                <a:gd name="connsiteX6" fmla="*/ 27527 w 207740"/>
                <a:gd name="connsiteY6" fmla="*/ 329565 h 360235"/>
                <a:gd name="connsiteX7" fmla="*/ 0 w 207740"/>
                <a:gd name="connsiteY7" fmla="*/ 251555 h 360235"/>
                <a:gd name="connsiteX8" fmla="*/ 27527 w 207740"/>
                <a:gd name="connsiteY8" fmla="*/ 175165 h 360235"/>
                <a:gd name="connsiteX9" fmla="*/ 96107 w 207740"/>
                <a:gd name="connsiteY9" fmla="*/ 144304 h 360235"/>
                <a:gd name="connsiteX10" fmla="*/ 160306 w 207740"/>
                <a:gd name="connsiteY10" fmla="*/ 173641 h 360235"/>
                <a:gd name="connsiteX11" fmla="*/ 160306 w 207740"/>
                <a:gd name="connsiteY11" fmla="*/ 0 h 360235"/>
                <a:gd name="connsiteX12" fmla="*/ 48197 w 207740"/>
                <a:gd name="connsiteY12" fmla="*/ 251555 h 360235"/>
                <a:gd name="connsiteX13" fmla="*/ 63913 w 207740"/>
                <a:gd name="connsiteY13" fmla="*/ 299371 h 360235"/>
                <a:gd name="connsiteX14" fmla="*/ 104585 w 207740"/>
                <a:gd name="connsiteY14" fmla="*/ 318040 h 360235"/>
                <a:gd name="connsiteX15" fmla="*/ 146971 w 207740"/>
                <a:gd name="connsiteY15" fmla="*/ 300038 h 360235"/>
                <a:gd name="connsiteX16" fmla="*/ 163163 w 207740"/>
                <a:gd name="connsiteY16" fmla="*/ 252603 h 360235"/>
                <a:gd name="connsiteX17" fmla="*/ 146971 w 207740"/>
                <a:gd name="connsiteY17" fmla="*/ 205169 h 360235"/>
                <a:gd name="connsiteX18" fmla="*/ 104966 w 207740"/>
                <a:gd name="connsiteY18" fmla="*/ 186881 h 360235"/>
                <a:gd name="connsiteX19" fmla="*/ 64294 w 207740"/>
                <a:gd name="connsiteY19" fmla="*/ 205359 h 360235"/>
                <a:gd name="connsiteX20" fmla="*/ 48101 w 207740"/>
                <a:gd name="connsiteY20" fmla="*/ 251555 h 36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7740" h="360235">
                  <a:moveTo>
                    <a:pt x="160306" y="0"/>
                  </a:moveTo>
                  <a:lnTo>
                    <a:pt x="207740" y="0"/>
                  </a:lnTo>
                  <a:lnTo>
                    <a:pt x="207740" y="354425"/>
                  </a:lnTo>
                  <a:lnTo>
                    <a:pt x="160306" y="354425"/>
                  </a:lnTo>
                  <a:lnTo>
                    <a:pt x="160306" y="332994"/>
                  </a:lnTo>
                  <a:cubicBezTo>
                    <a:pt x="141732" y="351187"/>
                    <a:pt x="120682" y="360236"/>
                    <a:pt x="97155" y="360236"/>
                  </a:cubicBezTo>
                  <a:cubicBezTo>
                    <a:pt x="69152" y="360236"/>
                    <a:pt x="45911" y="350044"/>
                    <a:pt x="27527" y="329565"/>
                  </a:cubicBezTo>
                  <a:cubicBezTo>
                    <a:pt x="9239" y="308705"/>
                    <a:pt x="0" y="282702"/>
                    <a:pt x="0" y="251555"/>
                  </a:cubicBezTo>
                  <a:cubicBezTo>
                    <a:pt x="0" y="220409"/>
                    <a:pt x="9144" y="195644"/>
                    <a:pt x="27527" y="175165"/>
                  </a:cubicBezTo>
                  <a:cubicBezTo>
                    <a:pt x="45720" y="154591"/>
                    <a:pt x="68580" y="144304"/>
                    <a:pt x="96107" y="144304"/>
                  </a:cubicBezTo>
                  <a:cubicBezTo>
                    <a:pt x="120015" y="144304"/>
                    <a:pt x="141446" y="154115"/>
                    <a:pt x="160306" y="173641"/>
                  </a:cubicBezTo>
                  <a:lnTo>
                    <a:pt x="160306" y="0"/>
                  </a:lnTo>
                  <a:close/>
                  <a:moveTo>
                    <a:pt x="48197" y="251555"/>
                  </a:moveTo>
                  <a:cubicBezTo>
                    <a:pt x="48197" y="271177"/>
                    <a:pt x="53435" y="287084"/>
                    <a:pt x="63913" y="299371"/>
                  </a:cubicBezTo>
                  <a:cubicBezTo>
                    <a:pt x="74676" y="311849"/>
                    <a:pt x="88202" y="318040"/>
                    <a:pt x="104585" y="318040"/>
                  </a:cubicBezTo>
                  <a:cubicBezTo>
                    <a:pt x="122111" y="318040"/>
                    <a:pt x="136208" y="312039"/>
                    <a:pt x="146971" y="300038"/>
                  </a:cubicBezTo>
                  <a:cubicBezTo>
                    <a:pt x="157734" y="287560"/>
                    <a:pt x="163163" y="271748"/>
                    <a:pt x="163163" y="252603"/>
                  </a:cubicBezTo>
                  <a:cubicBezTo>
                    <a:pt x="163163" y="233458"/>
                    <a:pt x="157734" y="217646"/>
                    <a:pt x="146971" y="205169"/>
                  </a:cubicBezTo>
                  <a:cubicBezTo>
                    <a:pt x="136208" y="192977"/>
                    <a:pt x="122206" y="186881"/>
                    <a:pt x="104966" y="186881"/>
                  </a:cubicBezTo>
                  <a:cubicBezTo>
                    <a:pt x="88773" y="186881"/>
                    <a:pt x="75152" y="193072"/>
                    <a:pt x="64294" y="205359"/>
                  </a:cubicBezTo>
                  <a:cubicBezTo>
                    <a:pt x="53531" y="217837"/>
                    <a:pt x="48101" y="233172"/>
                    <a:pt x="48101" y="251555"/>
                  </a:cubicBezTo>
                  <a:close/>
                </a:path>
              </a:pathLst>
            </a:custGeom>
            <a:solidFill>
              <a:schemeClr val="tx2"/>
            </a:solidFill>
            <a:ln w="0" cap="flat">
              <a:noFill/>
              <a:prstDash val="solid"/>
              <a:miter/>
            </a:ln>
          </p:spPr>
          <p:txBody>
            <a:bodyPr rtlCol="0" anchor="ctr"/>
            <a:lstStyle/>
            <a:p>
              <a:endParaRPr lang="es-ES"/>
            </a:p>
          </p:txBody>
        </p:sp>
        <p:sp>
          <p:nvSpPr>
            <p:cNvPr id="14" name="Forma libre: forma 13">
              <a:extLst>
                <a:ext uri="{FF2B5EF4-FFF2-40B4-BE49-F238E27FC236}">
                  <a16:creationId xmlns:a16="http://schemas.microsoft.com/office/drawing/2014/main" id="{0AF87BF6-1463-4F45-28A9-5AA78F970822}"/>
                </a:ext>
              </a:extLst>
            </p:cNvPr>
            <p:cNvSpPr/>
            <p:nvPr/>
          </p:nvSpPr>
          <p:spPr>
            <a:xfrm>
              <a:off x="7027793" y="6498787"/>
              <a:ext cx="195674" cy="599409"/>
            </a:xfrm>
            <a:custGeom>
              <a:avLst/>
              <a:gdLst>
                <a:gd name="connsiteX0" fmla="*/ 68781 w 104309"/>
                <a:gd name="connsiteY0" fmla="*/ 110075 h 319530"/>
                <a:gd name="connsiteX1" fmla="*/ 104310 w 104309"/>
                <a:gd name="connsiteY1" fmla="*/ 311339 h 319530"/>
                <a:gd name="connsiteX2" fmla="*/ 57828 w 104309"/>
                <a:gd name="connsiteY2" fmla="*/ 319530 h 319530"/>
                <a:gd name="connsiteX3" fmla="*/ 22299 w 104309"/>
                <a:gd name="connsiteY3" fmla="*/ 118267 h 319530"/>
                <a:gd name="connsiteX4" fmla="*/ 68781 w 104309"/>
                <a:gd name="connsiteY4" fmla="*/ 110075 h 319530"/>
                <a:gd name="connsiteX5" fmla="*/ 487 w 104309"/>
                <a:gd name="connsiteY5" fmla="*/ 35876 h 319530"/>
                <a:gd name="connsiteX6" fmla="*/ 5631 w 104309"/>
                <a:gd name="connsiteY6" fmla="*/ 13206 h 319530"/>
                <a:gd name="connsiteX7" fmla="*/ 25347 w 104309"/>
                <a:gd name="connsiteY7" fmla="*/ 538 h 319530"/>
                <a:gd name="connsiteX8" fmla="*/ 48398 w 104309"/>
                <a:gd name="connsiteY8" fmla="*/ 5681 h 319530"/>
                <a:gd name="connsiteX9" fmla="*/ 61066 w 104309"/>
                <a:gd name="connsiteY9" fmla="*/ 25398 h 319530"/>
                <a:gd name="connsiteX10" fmla="*/ 55923 w 104309"/>
                <a:gd name="connsiteY10" fmla="*/ 48449 h 319530"/>
                <a:gd name="connsiteX11" fmla="*/ 36206 w 104309"/>
                <a:gd name="connsiteY11" fmla="*/ 61117 h 319530"/>
                <a:gd name="connsiteX12" fmla="*/ 13155 w 104309"/>
                <a:gd name="connsiteY12" fmla="*/ 56069 h 319530"/>
                <a:gd name="connsiteX13" fmla="*/ 487 w 104309"/>
                <a:gd name="connsiteY13" fmla="*/ 35971 h 319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4309" h="319530">
                  <a:moveTo>
                    <a:pt x="68781" y="110075"/>
                  </a:moveTo>
                  <a:lnTo>
                    <a:pt x="104310" y="311339"/>
                  </a:lnTo>
                  <a:lnTo>
                    <a:pt x="57828" y="319530"/>
                  </a:lnTo>
                  <a:lnTo>
                    <a:pt x="22299" y="118267"/>
                  </a:lnTo>
                  <a:lnTo>
                    <a:pt x="68781" y="110075"/>
                  </a:lnTo>
                  <a:close/>
                  <a:moveTo>
                    <a:pt x="487" y="35876"/>
                  </a:moveTo>
                  <a:cubicBezTo>
                    <a:pt x="-942" y="27779"/>
                    <a:pt x="773" y="20159"/>
                    <a:pt x="5631" y="13206"/>
                  </a:cubicBezTo>
                  <a:cubicBezTo>
                    <a:pt x="10488" y="6253"/>
                    <a:pt x="17061" y="2062"/>
                    <a:pt x="25347" y="538"/>
                  </a:cubicBezTo>
                  <a:cubicBezTo>
                    <a:pt x="33729" y="-986"/>
                    <a:pt x="41445" y="728"/>
                    <a:pt x="48398" y="5681"/>
                  </a:cubicBezTo>
                  <a:cubicBezTo>
                    <a:pt x="55351" y="10444"/>
                    <a:pt x="59542" y="17016"/>
                    <a:pt x="61066" y="25398"/>
                  </a:cubicBezTo>
                  <a:cubicBezTo>
                    <a:pt x="62590" y="33780"/>
                    <a:pt x="60876" y="41495"/>
                    <a:pt x="55923" y="48449"/>
                  </a:cubicBezTo>
                  <a:cubicBezTo>
                    <a:pt x="51160" y="55402"/>
                    <a:pt x="44588" y="59593"/>
                    <a:pt x="36206" y="61117"/>
                  </a:cubicBezTo>
                  <a:cubicBezTo>
                    <a:pt x="27824" y="62641"/>
                    <a:pt x="20109" y="60926"/>
                    <a:pt x="13155" y="56069"/>
                  </a:cubicBezTo>
                  <a:cubicBezTo>
                    <a:pt x="6202" y="51211"/>
                    <a:pt x="1916" y="44448"/>
                    <a:pt x="487" y="35971"/>
                  </a:cubicBezTo>
                  <a:close/>
                </a:path>
              </a:pathLst>
            </a:custGeom>
            <a:solidFill>
              <a:schemeClr val="accent1"/>
            </a:solidFill>
            <a:ln w="0" cap="flat">
              <a:noFill/>
              <a:prstDash val="solid"/>
              <a:miter/>
            </a:ln>
          </p:spPr>
          <p:txBody>
            <a:bodyPr rtlCol="0" anchor="ctr"/>
            <a:lstStyle/>
            <a:p>
              <a:endParaRPr lang="es-ES"/>
            </a:p>
          </p:txBody>
        </p:sp>
        <p:sp>
          <p:nvSpPr>
            <p:cNvPr id="16" name="Forma libre: forma 15">
              <a:extLst>
                <a:ext uri="{FF2B5EF4-FFF2-40B4-BE49-F238E27FC236}">
                  <a16:creationId xmlns:a16="http://schemas.microsoft.com/office/drawing/2014/main" id="{C8A276C2-87AD-89FA-D70D-609FF9E4BA9D}"/>
                </a:ext>
              </a:extLst>
            </p:cNvPr>
            <p:cNvSpPr/>
            <p:nvPr/>
          </p:nvSpPr>
          <p:spPr>
            <a:xfrm rot="20520000">
              <a:off x="7253054" y="6433081"/>
              <a:ext cx="88625" cy="664868"/>
            </a:xfrm>
            <a:custGeom>
              <a:avLst/>
              <a:gdLst>
                <a:gd name="connsiteX0" fmla="*/ 0 w 47244"/>
                <a:gd name="connsiteY0" fmla="*/ 0 h 354425"/>
                <a:gd name="connsiteX1" fmla="*/ 47244 w 47244"/>
                <a:gd name="connsiteY1" fmla="*/ 0 h 354425"/>
                <a:gd name="connsiteX2" fmla="*/ 47244 w 47244"/>
                <a:gd name="connsiteY2" fmla="*/ 354425 h 354425"/>
                <a:gd name="connsiteX3" fmla="*/ 0 w 47244"/>
                <a:gd name="connsiteY3" fmla="*/ 354425 h 354425"/>
              </a:gdLst>
              <a:ahLst/>
              <a:cxnLst>
                <a:cxn ang="0">
                  <a:pos x="connsiteX0" y="connsiteY0"/>
                </a:cxn>
                <a:cxn ang="0">
                  <a:pos x="connsiteX1" y="connsiteY1"/>
                </a:cxn>
                <a:cxn ang="0">
                  <a:pos x="connsiteX2" y="connsiteY2"/>
                </a:cxn>
                <a:cxn ang="0">
                  <a:pos x="connsiteX3" y="connsiteY3"/>
                </a:cxn>
              </a:cxnLst>
              <a:rect l="l" t="t" r="r" b="b"/>
              <a:pathLst>
                <a:path w="47244" h="354425">
                  <a:moveTo>
                    <a:pt x="0" y="0"/>
                  </a:moveTo>
                  <a:lnTo>
                    <a:pt x="47244" y="0"/>
                  </a:lnTo>
                  <a:lnTo>
                    <a:pt x="47244" y="354425"/>
                  </a:lnTo>
                  <a:lnTo>
                    <a:pt x="0" y="354425"/>
                  </a:lnTo>
                  <a:close/>
                </a:path>
              </a:pathLst>
            </a:custGeom>
            <a:solidFill>
              <a:schemeClr val="accent5"/>
            </a:solidFill>
            <a:ln w="0" cap="flat">
              <a:noFill/>
              <a:prstDash val="solid"/>
              <a:miter/>
            </a:ln>
          </p:spPr>
          <p:txBody>
            <a:bodyPr rtlCol="0" anchor="ctr"/>
            <a:lstStyle/>
            <a:p>
              <a:endParaRPr lang="es-ES"/>
            </a:p>
          </p:txBody>
        </p:sp>
        <p:sp>
          <p:nvSpPr>
            <p:cNvPr id="17" name="Forma libre: forma 16">
              <a:extLst>
                <a:ext uri="{FF2B5EF4-FFF2-40B4-BE49-F238E27FC236}">
                  <a16:creationId xmlns:a16="http://schemas.microsoft.com/office/drawing/2014/main" id="{5699F3AA-4EB2-CB76-1811-378360CEB616}"/>
                </a:ext>
              </a:extLst>
            </p:cNvPr>
            <p:cNvSpPr/>
            <p:nvPr/>
          </p:nvSpPr>
          <p:spPr>
            <a:xfrm>
              <a:off x="7429128" y="6697593"/>
              <a:ext cx="396668" cy="409713"/>
            </a:xfrm>
            <a:custGeom>
              <a:avLst/>
              <a:gdLst>
                <a:gd name="connsiteX0" fmla="*/ 52864 w 211454"/>
                <a:gd name="connsiteY0" fmla="*/ 0 h 218408"/>
                <a:gd name="connsiteX1" fmla="*/ 105727 w 211454"/>
                <a:gd name="connsiteY1" fmla="*/ 114776 h 218408"/>
                <a:gd name="connsiteX2" fmla="*/ 158401 w 211454"/>
                <a:gd name="connsiteY2" fmla="*/ 0 h 218408"/>
                <a:gd name="connsiteX3" fmla="*/ 211455 w 211454"/>
                <a:gd name="connsiteY3" fmla="*/ 0 h 218408"/>
                <a:gd name="connsiteX4" fmla="*/ 105346 w 211454"/>
                <a:gd name="connsiteY4" fmla="*/ 218408 h 218408"/>
                <a:gd name="connsiteX5" fmla="*/ 0 w 211454"/>
                <a:gd name="connsiteY5" fmla="*/ 0 h 218408"/>
                <a:gd name="connsiteX6" fmla="*/ 52864 w 211454"/>
                <a:gd name="connsiteY6" fmla="*/ 0 h 218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454" h="218408">
                  <a:moveTo>
                    <a:pt x="52864" y="0"/>
                  </a:moveTo>
                  <a:lnTo>
                    <a:pt x="105727" y="114776"/>
                  </a:lnTo>
                  <a:lnTo>
                    <a:pt x="158401" y="0"/>
                  </a:lnTo>
                  <a:lnTo>
                    <a:pt x="211455" y="0"/>
                  </a:lnTo>
                  <a:lnTo>
                    <a:pt x="105346" y="218408"/>
                  </a:lnTo>
                  <a:lnTo>
                    <a:pt x="0" y="0"/>
                  </a:lnTo>
                  <a:lnTo>
                    <a:pt x="52864" y="0"/>
                  </a:lnTo>
                  <a:close/>
                </a:path>
              </a:pathLst>
            </a:custGeom>
            <a:solidFill>
              <a:schemeClr val="accent2"/>
            </a:solidFill>
            <a:ln w="0" cap="flat">
              <a:noFill/>
              <a:prstDash val="solid"/>
              <a:miter/>
            </a:ln>
          </p:spPr>
          <p:txBody>
            <a:bodyPr rtlCol="0" anchor="ctr"/>
            <a:lstStyle/>
            <a:p>
              <a:endParaRPr lang="es-ES"/>
            </a:p>
          </p:txBody>
        </p:sp>
        <p:sp>
          <p:nvSpPr>
            <p:cNvPr id="20" name="Forma libre: forma 19">
              <a:extLst>
                <a:ext uri="{FF2B5EF4-FFF2-40B4-BE49-F238E27FC236}">
                  <a16:creationId xmlns:a16="http://schemas.microsoft.com/office/drawing/2014/main" id="{E770F95E-2B8F-13F1-C184-793DCF568A0F}"/>
                </a:ext>
              </a:extLst>
            </p:cNvPr>
            <p:cNvSpPr/>
            <p:nvPr/>
          </p:nvSpPr>
          <p:spPr>
            <a:xfrm>
              <a:off x="7829194" y="6702596"/>
              <a:ext cx="370940" cy="405067"/>
            </a:xfrm>
            <a:custGeom>
              <a:avLst/>
              <a:gdLst>
                <a:gd name="connsiteX0" fmla="*/ 195834 w 197739"/>
                <a:gd name="connsiteY0" fmla="*/ 118967 h 215931"/>
                <a:gd name="connsiteX1" fmla="*/ 49340 w 197739"/>
                <a:gd name="connsiteY1" fmla="*/ 118967 h 215931"/>
                <a:gd name="connsiteX2" fmla="*/ 65723 w 197739"/>
                <a:gd name="connsiteY2" fmla="*/ 159068 h 215931"/>
                <a:gd name="connsiteX3" fmla="*/ 102870 w 197739"/>
                <a:gd name="connsiteY3" fmla="*/ 173736 h 215931"/>
                <a:gd name="connsiteX4" fmla="*/ 132017 w 197739"/>
                <a:gd name="connsiteY4" fmla="*/ 165354 h 215931"/>
                <a:gd name="connsiteX5" fmla="*/ 157829 w 197739"/>
                <a:gd name="connsiteY5" fmla="*/ 134303 h 215931"/>
                <a:gd name="connsiteX6" fmla="*/ 197739 w 197739"/>
                <a:gd name="connsiteY6" fmla="*/ 156591 h 215931"/>
                <a:gd name="connsiteX7" fmla="*/ 178213 w 197739"/>
                <a:gd name="connsiteY7" fmla="*/ 183642 h 215931"/>
                <a:gd name="connsiteX8" fmla="*/ 156210 w 197739"/>
                <a:gd name="connsiteY8" fmla="*/ 202121 h 215931"/>
                <a:gd name="connsiteX9" fmla="*/ 130778 w 197739"/>
                <a:gd name="connsiteY9" fmla="*/ 212598 h 215931"/>
                <a:gd name="connsiteX10" fmla="*/ 101155 w 197739"/>
                <a:gd name="connsiteY10" fmla="*/ 215932 h 215931"/>
                <a:gd name="connsiteX11" fmla="*/ 27718 w 197739"/>
                <a:gd name="connsiteY11" fmla="*/ 186595 h 215931"/>
                <a:gd name="connsiteX12" fmla="*/ 0 w 197739"/>
                <a:gd name="connsiteY12" fmla="*/ 108109 h 215931"/>
                <a:gd name="connsiteX13" fmla="*/ 26860 w 197739"/>
                <a:gd name="connsiteY13" fmla="*/ 29623 h 215931"/>
                <a:gd name="connsiteX14" fmla="*/ 98584 w 197739"/>
                <a:gd name="connsiteY14" fmla="*/ 0 h 215931"/>
                <a:gd name="connsiteX15" fmla="*/ 169926 w 197739"/>
                <a:gd name="connsiteY15" fmla="*/ 28765 h 215931"/>
                <a:gd name="connsiteX16" fmla="*/ 195929 w 197739"/>
                <a:gd name="connsiteY16" fmla="*/ 107918 h 215931"/>
                <a:gd name="connsiteX17" fmla="*/ 195739 w 197739"/>
                <a:gd name="connsiteY17" fmla="*/ 119063 h 215931"/>
                <a:gd name="connsiteX18" fmla="*/ 147352 w 197739"/>
                <a:gd name="connsiteY18" fmla="*/ 80296 h 215931"/>
                <a:gd name="connsiteX19" fmla="*/ 99727 w 197739"/>
                <a:gd name="connsiteY19" fmla="*/ 42482 h 215931"/>
                <a:gd name="connsiteX20" fmla="*/ 83534 w 197739"/>
                <a:gd name="connsiteY20" fmla="*/ 45244 h 215931"/>
                <a:gd name="connsiteX21" fmla="*/ 69723 w 197739"/>
                <a:gd name="connsiteY21" fmla="*/ 52769 h 215931"/>
                <a:gd name="connsiteX22" fmla="*/ 59246 w 197739"/>
                <a:gd name="connsiteY22" fmla="*/ 64484 h 215931"/>
                <a:gd name="connsiteX23" fmla="*/ 52578 w 197739"/>
                <a:gd name="connsiteY23" fmla="*/ 80201 h 215931"/>
                <a:gd name="connsiteX24" fmla="*/ 147447 w 197739"/>
                <a:gd name="connsiteY24" fmla="*/ 80201 h 21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39" h="215931">
                  <a:moveTo>
                    <a:pt x="195834" y="118967"/>
                  </a:moveTo>
                  <a:lnTo>
                    <a:pt x="49340" y="118967"/>
                  </a:lnTo>
                  <a:cubicBezTo>
                    <a:pt x="50578" y="135731"/>
                    <a:pt x="56102" y="149162"/>
                    <a:pt x="65723" y="159068"/>
                  </a:cubicBezTo>
                  <a:cubicBezTo>
                    <a:pt x="75343" y="168878"/>
                    <a:pt x="87725" y="173736"/>
                    <a:pt x="102870" y="173736"/>
                  </a:cubicBezTo>
                  <a:cubicBezTo>
                    <a:pt x="114586" y="173736"/>
                    <a:pt x="124301" y="170974"/>
                    <a:pt x="132017" y="165354"/>
                  </a:cubicBezTo>
                  <a:cubicBezTo>
                    <a:pt x="139541" y="159734"/>
                    <a:pt x="148209" y="149447"/>
                    <a:pt x="157829" y="134303"/>
                  </a:cubicBezTo>
                  <a:lnTo>
                    <a:pt x="197739" y="156591"/>
                  </a:lnTo>
                  <a:cubicBezTo>
                    <a:pt x="191548" y="167069"/>
                    <a:pt x="185071" y="176117"/>
                    <a:pt x="178213" y="183642"/>
                  </a:cubicBezTo>
                  <a:cubicBezTo>
                    <a:pt x="171355" y="191072"/>
                    <a:pt x="164021" y="197168"/>
                    <a:pt x="156210" y="202121"/>
                  </a:cubicBezTo>
                  <a:cubicBezTo>
                    <a:pt x="148400" y="206883"/>
                    <a:pt x="139922" y="210407"/>
                    <a:pt x="130778" y="212598"/>
                  </a:cubicBezTo>
                  <a:cubicBezTo>
                    <a:pt x="121729" y="214789"/>
                    <a:pt x="111823" y="215932"/>
                    <a:pt x="101155" y="215932"/>
                  </a:cubicBezTo>
                  <a:cubicBezTo>
                    <a:pt x="70675" y="215932"/>
                    <a:pt x="46196" y="206121"/>
                    <a:pt x="27718" y="186595"/>
                  </a:cubicBezTo>
                  <a:cubicBezTo>
                    <a:pt x="9239" y="166878"/>
                    <a:pt x="0" y="140684"/>
                    <a:pt x="0" y="108109"/>
                  </a:cubicBezTo>
                  <a:cubicBezTo>
                    <a:pt x="0" y="75533"/>
                    <a:pt x="8954" y="49625"/>
                    <a:pt x="26860" y="29623"/>
                  </a:cubicBezTo>
                  <a:cubicBezTo>
                    <a:pt x="44863" y="9906"/>
                    <a:pt x="68866" y="0"/>
                    <a:pt x="98584" y="0"/>
                  </a:cubicBezTo>
                  <a:cubicBezTo>
                    <a:pt x="128302" y="0"/>
                    <a:pt x="152400" y="9620"/>
                    <a:pt x="169926" y="28765"/>
                  </a:cubicBezTo>
                  <a:cubicBezTo>
                    <a:pt x="187261" y="47815"/>
                    <a:pt x="195929" y="74200"/>
                    <a:pt x="195929" y="107918"/>
                  </a:cubicBezTo>
                  <a:lnTo>
                    <a:pt x="195739" y="119063"/>
                  </a:lnTo>
                  <a:close/>
                  <a:moveTo>
                    <a:pt x="147352" y="80296"/>
                  </a:moveTo>
                  <a:cubicBezTo>
                    <a:pt x="140779" y="55150"/>
                    <a:pt x="124873" y="42482"/>
                    <a:pt x="99727" y="42482"/>
                  </a:cubicBezTo>
                  <a:cubicBezTo>
                    <a:pt x="94012" y="42482"/>
                    <a:pt x="88582" y="43434"/>
                    <a:pt x="83534" y="45244"/>
                  </a:cubicBezTo>
                  <a:cubicBezTo>
                    <a:pt x="78486" y="46958"/>
                    <a:pt x="73914" y="49435"/>
                    <a:pt x="69723" y="52769"/>
                  </a:cubicBezTo>
                  <a:cubicBezTo>
                    <a:pt x="65627" y="56007"/>
                    <a:pt x="62198" y="59912"/>
                    <a:pt x="59246" y="64484"/>
                  </a:cubicBezTo>
                  <a:cubicBezTo>
                    <a:pt x="56293" y="69056"/>
                    <a:pt x="54102" y="74390"/>
                    <a:pt x="52578" y="80201"/>
                  </a:cubicBezTo>
                  <a:lnTo>
                    <a:pt x="147447" y="80201"/>
                  </a:lnTo>
                  <a:close/>
                </a:path>
              </a:pathLst>
            </a:custGeom>
            <a:solidFill>
              <a:schemeClr val="accent3"/>
            </a:solidFill>
            <a:ln w="0" cap="flat">
              <a:noFill/>
              <a:prstDash val="solid"/>
              <a:miter/>
            </a:ln>
          </p:spPr>
          <p:txBody>
            <a:bodyPr rtlCol="0" anchor="ctr"/>
            <a:lstStyle/>
            <a:p>
              <a:endParaRPr lang="es-ES" dirty="0"/>
            </a:p>
          </p:txBody>
        </p:sp>
      </p:grpSp>
    </p:spTree>
    <p:extLst>
      <p:ext uri="{BB962C8B-B14F-4D97-AF65-F5344CB8AC3E}">
        <p14:creationId xmlns:p14="http://schemas.microsoft.com/office/powerpoint/2010/main" val="511468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281B1B-5DA6-FA97-78F2-26C6983F39D1}"/>
            </a:ext>
          </a:extLst>
        </p:cNvPr>
        <p:cNvGrpSpPr/>
        <p:nvPr/>
      </p:nvGrpSpPr>
      <p:grpSpPr>
        <a:xfrm>
          <a:off x="0" y="0"/>
          <a:ext cx="0" cy="0"/>
          <a:chOff x="0" y="0"/>
          <a:chExt cx="0" cy="0"/>
        </a:xfrm>
      </p:grpSpPr>
      <p:sp>
        <p:nvSpPr>
          <p:cNvPr id="46" name="CuadroTexto 45">
            <a:extLst>
              <a:ext uri="{FF2B5EF4-FFF2-40B4-BE49-F238E27FC236}">
                <a16:creationId xmlns:a16="http://schemas.microsoft.com/office/drawing/2014/main" id="{D4079489-1380-441D-1E33-3BCE087A7A94}"/>
              </a:ext>
            </a:extLst>
          </p:cNvPr>
          <p:cNvSpPr txBox="1"/>
          <p:nvPr/>
        </p:nvSpPr>
        <p:spPr>
          <a:xfrm>
            <a:off x="4566482" y="1215614"/>
            <a:ext cx="3059044" cy="523220"/>
          </a:xfrm>
          <a:prstGeom prst="rect">
            <a:avLst/>
          </a:prstGeom>
          <a:noFill/>
        </p:spPr>
        <p:txBody>
          <a:bodyPr wrap="none" rtlCol="0">
            <a:spAutoFit/>
          </a:bodyPr>
          <a:lstStyle/>
          <a:p>
            <a:pPr algn="ctr"/>
            <a:r>
              <a:rPr lang="es-ES" sz="2800" b="1" dirty="0">
                <a:solidFill>
                  <a:schemeClr val="bg1"/>
                </a:solidFill>
                <a:latin typeface="+mj-lt"/>
              </a:rPr>
              <a:t>Hablaremos de…</a:t>
            </a:r>
            <a:endParaRPr lang="es-ES" sz="2400" b="1" dirty="0">
              <a:solidFill>
                <a:schemeClr val="bg1"/>
              </a:solidFill>
              <a:latin typeface="+mj-lt"/>
            </a:endParaRPr>
          </a:p>
        </p:txBody>
      </p:sp>
      <p:grpSp>
        <p:nvGrpSpPr>
          <p:cNvPr id="285" name="Grupo 284">
            <a:extLst>
              <a:ext uri="{FF2B5EF4-FFF2-40B4-BE49-F238E27FC236}">
                <a16:creationId xmlns:a16="http://schemas.microsoft.com/office/drawing/2014/main" id="{4F753383-2CC6-FB08-19DC-C368DD2593AC}"/>
              </a:ext>
            </a:extLst>
          </p:cNvPr>
          <p:cNvGrpSpPr/>
          <p:nvPr/>
        </p:nvGrpSpPr>
        <p:grpSpPr>
          <a:xfrm>
            <a:off x="9934321" y="3134774"/>
            <a:ext cx="828282" cy="828282"/>
            <a:chOff x="10531323" y="3167777"/>
            <a:chExt cx="1003770" cy="1003770"/>
          </a:xfrm>
        </p:grpSpPr>
        <p:sp>
          <p:nvSpPr>
            <p:cNvPr id="190" name="Elipse 189">
              <a:extLst>
                <a:ext uri="{FF2B5EF4-FFF2-40B4-BE49-F238E27FC236}">
                  <a16:creationId xmlns:a16="http://schemas.microsoft.com/office/drawing/2014/main" id="{E70FA015-5661-6314-4E1F-1F6FF6D4393B}"/>
                </a:ext>
              </a:extLst>
            </p:cNvPr>
            <p:cNvSpPr/>
            <p:nvPr/>
          </p:nvSpPr>
          <p:spPr>
            <a:xfrm rot="13500000">
              <a:off x="10531323" y="3167777"/>
              <a:ext cx="1003770" cy="1003770"/>
            </a:xfrm>
            <a:prstGeom prst="ellipse">
              <a:avLst/>
            </a:prstGeom>
            <a:gradFill>
              <a:gsLst>
                <a:gs pos="0">
                  <a:schemeClr val="accent3">
                    <a:lumMod val="50000"/>
                  </a:schemeClr>
                </a:gs>
                <a:gs pos="100000">
                  <a:schemeClr val="accent3">
                    <a:alpha val="55000"/>
                  </a:schemeClr>
                </a:gs>
              </a:gsLst>
              <a:lin ang="5400000" scaled="1"/>
            </a:gradFill>
            <a:ln w="1729" cap="flat">
              <a:noFill/>
              <a:prstDash val="solid"/>
              <a:miter/>
            </a:ln>
          </p:spPr>
          <p:txBody>
            <a:bodyPr/>
            <a:lstStyle/>
            <a:p>
              <a:endParaRPr lang="es-ES" sz="1400"/>
            </a:p>
          </p:txBody>
        </p:sp>
        <p:pic>
          <p:nvPicPr>
            <p:cNvPr id="262" name="Gráfico 261">
              <a:extLst>
                <a:ext uri="{FF2B5EF4-FFF2-40B4-BE49-F238E27FC236}">
                  <a16:creationId xmlns:a16="http://schemas.microsoft.com/office/drawing/2014/main" id="{08EE8A99-8D58-9D8F-C1E7-C653F0FA4EE4}"/>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0821793" y="3514042"/>
              <a:ext cx="446568" cy="446568"/>
            </a:xfrm>
            <a:prstGeom prst="rect">
              <a:avLst/>
            </a:prstGeom>
          </p:spPr>
        </p:pic>
      </p:grpSp>
      <p:grpSp>
        <p:nvGrpSpPr>
          <p:cNvPr id="283" name="Grupo 282">
            <a:extLst>
              <a:ext uri="{FF2B5EF4-FFF2-40B4-BE49-F238E27FC236}">
                <a16:creationId xmlns:a16="http://schemas.microsoft.com/office/drawing/2014/main" id="{94CD9B0B-1E1E-63F4-5BB2-CD28D9BAE234}"/>
              </a:ext>
            </a:extLst>
          </p:cNvPr>
          <p:cNvGrpSpPr/>
          <p:nvPr/>
        </p:nvGrpSpPr>
        <p:grpSpPr>
          <a:xfrm>
            <a:off x="8915364" y="3924383"/>
            <a:ext cx="828282" cy="828282"/>
            <a:chOff x="9296481" y="4124680"/>
            <a:chExt cx="1003770" cy="1003770"/>
          </a:xfrm>
        </p:grpSpPr>
        <p:sp>
          <p:nvSpPr>
            <p:cNvPr id="209" name="Elipse 208">
              <a:extLst>
                <a:ext uri="{FF2B5EF4-FFF2-40B4-BE49-F238E27FC236}">
                  <a16:creationId xmlns:a16="http://schemas.microsoft.com/office/drawing/2014/main" id="{C1B538E2-F1D5-04FD-3448-C6DE570A59E0}"/>
                </a:ext>
              </a:extLst>
            </p:cNvPr>
            <p:cNvSpPr/>
            <p:nvPr/>
          </p:nvSpPr>
          <p:spPr>
            <a:xfrm rot="13500000">
              <a:off x="9296481" y="4124680"/>
              <a:ext cx="1003770" cy="1003770"/>
            </a:xfrm>
            <a:prstGeom prst="ellipse">
              <a:avLst/>
            </a:prstGeom>
            <a:gradFill>
              <a:gsLst>
                <a:gs pos="0">
                  <a:schemeClr val="accent3">
                    <a:lumMod val="50000"/>
                  </a:schemeClr>
                </a:gs>
                <a:gs pos="100000">
                  <a:schemeClr val="accent3">
                    <a:alpha val="55000"/>
                  </a:schemeClr>
                </a:gs>
              </a:gsLst>
              <a:lin ang="5400000" scaled="1"/>
            </a:gradFill>
            <a:ln w="1729" cap="flat">
              <a:noFill/>
              <a:prstDash val="solid"/>
              <a:miter/>
            </a:ln>
          </p:spPr>
          <p:txBody>
            <a:bodyPr/>
            <a:lstStyle/>
            <a:p>
              <a:endParaRPr lang="es-ES" sz="1400"/>
            </a:p>
          </p:txBody>
        </p:sp>
        <p:pic>
          <p:nvPicPr>
            <p:cNvPr id="267" name="Gráfico 266">
              <a:extLst>
                <a:ext uri="{FF2B5EF4-FFF2-40B4-BE49-F238E27FC236}">
                  <a16:creationId xmlns:a16="http://schemas.microsoft.com/office/drawing/2014/main" id="{3E48AE2A-1C05-232F-6895-F4F5AAC14BCA}"/>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601201" y="4321628"/>
              <a:ext cx="446314" cy="446314"/>
            </a:xfrm>
            <a:prstGeom prst="rect">
              <a:avLst/>
            </a:prstGeom>
          </p:spPr>
        </p:pic>
      </p:grpSp>
      <p:grpSp>
        <p:nvGrpSpPr>
          <p:cNvPr id="281" name="Grupo 280">
            <a:extLst>
              <a:ext uri="{FF2B5EF4-FFF2-40B4-BE49-F238E27FC236}">
                <a16:creationId xmlns:a16="http://schemas.microsoft.com/office/drawing/2014/main" id="{2E866817-6627-02C6-309D-8E0A65547037}"/>
              </a:ext>
            </a:extLst>
          </p:cNvPr>
          <p:cNvGrpSpPr/>
          <p:nvPr/>
        </p:nvGrpSpPr>
        <p:grpSpPr>
          <a:xfrm>
            <a:off x="7895466" y="3134761"/>
            <a:ext cx="828282" cy="828282"/>
            <a:chOff x="8060497" y="3167761"/>
            <a:chExt cx="1003770" cy="1003770"/>
          </a:xfrm>
        </p:grpSpPr>
        <p:sp>
          <p:nvSpPr>
            <p:cNvPr id="171" name="Elipse 170">
              <a:extLst>
                <a:ext uri="{FF2B5EF4-FFF2-40B4-BE49-F238E27FC236}">
                  <a16:creationId xmlns:a16="http://schemas.microsoft.com/office/drawing/2014/main" id="{52BE20D6-3183-7768-5E25-60FD4E07C530}"/>
                </a:ext>
              </a:extLst>
            </p:cNvPr>
            <p:cNvSpPr/>
            <p:nvPr/>
          </p:nvSpPr>
          <p:spPr>
            <a:xfrm rot="13500000">
              <a:off x="8060497" y="3167761"/>
              <a:ext cx="1003770" cy="1003770"/>
            </a:xfrm>
            <a:prstGeom prst="ellipse">
              <a:avLst/>
            </a:prstGeom>
            <a:gradFill>
              <a:gsLst>
                <a:gs pos="0">
                  <a:schemeClr val="accent3">
                    <a:lumMod val="50000"/>
                  </a:schemeClr>
                </a:gs>
                <a:gs pos="100000">
                  <a:schemeClr val="accent3">
                    <a:alpha val="55000"/>
                  </a:schemeClr>
                </a:gs>
              </a:gsLst>
              <a:lin ang="5400000" scaled="1"/>
            </a:gradFill>
            <a:ln w="1729" cap="flat">
              <a:noFill/>
              <a:prstDash val="solid"/>
              <a:miter/>
            </a:ln>
          </p:spPr>
          <p:txBody>
            <a:bodyPr/>
            <a:lstStyle/>
            <a:p>
              <a:endParaRPr lang="es-ES" sz="1400"/>
            </a:p>
          </p:txBody>
        </p:sp>
        <p:pic>
          <p:nvPicPr>
            <p:cNvPr id="265" name="Gráfico 264">
              <a:extLst>
                <a:ext uri="{FF2B5EF4-FFF2-40B4-BE49-F238E27FC236}">
                  <a16:creationId xmlns:a16="http://schemas.microsoft.com/office/drawing/2014/main" id="{25466DF8-BA80-1B70-A087-821BFFDA2A39}"/>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349342" y="3526970"/>
              <a:ext cx="500743" cy="500743"/>
            </a:xfrm>
            <a:prstGeom prst="rect">
              <a:avLst/>
            </a:prstGeom>
          </p:spPr>
        </p:pic>
      </p:grpSp>
      <p:grpSp>
        <p:nvGrpSpPr>
          <p:cNvPr id="279" name="Grupo 278">
            <a:extLst>
              <a:ext uri="{FF2B5EF4-FFF2-40B4-BE49-F238E27FC236}">
                <a16:creationId xmlns:a16="http://schemas.microsoft.com/office/drawing/2014/main" id="{CC827D1F-7633-F192-16CE-32373FE56111}"/>
              </a:ext>
            </a:extLst>
          </p:cNvPr>
          <p:cNvGrpSpPr/>
          <p:nvPr/>
        </p:nvGrpSpPr>
        <p:grpSpPr>
          <a:xfrm>
            <a:off x="6875939" y="3924369"/>
            <a:ext cx="828282" cy="828282"/>
            <a:chOff x="6824964" y="4124663"/>
            <a:chExt cx="1003770" cy="1003770"/>
          </a:xfrm>
        </p:grpSpPr>
        <p:sp>
          <p:nvSpPr>
            <p:cNvPr id="152" name="Elipse 151">
              <a:extLst>
                <a:ext uri="{FF2B5EF4-FFF2-40B4-BE49-F238E27FC236}">
                  <a16:creationId xmlns:a16="http://schemas.microsoft.com/office/drawing/2014/main" id="{3A66CD63-867A-4289-75D7-8F5145793B92}"/>
                </a:ext>
              </a:extLst>
            </p:cNvPr>
            <p:cNvSpPr/>
            <p:nvPr/>
          </p:nvSpPr>
          <p:spPr>
            <a:xfrm rot="13500000">
              <a:off x="6824964" y="4124663"/>
              <a:ext cx="1003770" cy="1003770"/>
            </a:xfrm>
            <a:prstGeom prst="ellipse">
              <a:avLst/>
            </a:prstGeom>
            <a:gradFill>
              <a:gsLst>
                <a:gs pos="0">
                  <a:schemeClr val="accent3">
                    <a:lumMod val="50000"/>
                  </a:schemeClr>
                </a:gs>
                <a:gs pos="100000">
                  <a:schemeClr val="accent3">
                    <a:alpha val="55000"/>
                  </a:schemeClr>
                </a:gs>
              </a:gsLst>
              <a:lin ang="5400000" scaled="1"/>
            </a:gradFill>
            <a:ln w="1729" cap="flat">
              <a:noFill/>
              <a:prstDash val="solid"/>
              <a:miter/>
            </a:ln>
          </p:spPr>
          <p:txBody>
            <a:bodyPr/>
            <a:lstStyle/>
            <a:p>
              <a:endParaRPr lang="es-ES" sz="1400"/>
            </a:p>
          </p:txBody>
        </p:sp>
        <p:pic>
          <p:nvPicPr>
            <p:cNvPr id="261" name="Gráfico 260">
              <a:extLst>
                <a:ext uri="{FF2B5EF4-FFF2-40B4-BE49-F238E27FC236}">
                  <a16:creationId xmlns:a16="http://schemas.microsoft.com/office/drawing/2014/main" id="{184253A9-1DED-811B-12B1-0011F4C40E07}"/>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065823" y="4310743"/>
              <a:ext cx="509587" cy="509587"/>
            </a:xfrm>
            <a:prstGeom prst="rect">
              <a:avLst/>
            </a:prstGeom>
          </p:spPr>
        </p:pic>
      </p:grpSp>
      <p:grpSp>
        <p:nvGrpSpPr>
          <p:cNvPr id="277" name="Grupo 276">
            <a:extLst>
              <a:ext uri="{FF2B5EF4-FFF2-40B4-BE49-F238E27FC236}">
                <a16:creationId xmlns:a16="http://schemas.microsoft.com/office/drawing/2014/main" id="{6BF81A79-7D14-100B-64D9-14FA10714496}"/>
              </a:ext>
            </a:extLst>
          </p:cNvPr>
          <p:cNvGrpSpPr/>
          <p:nvPr/>
        </p:nvGrpSpPr>
        <p:grpSpPr>
          <a:xfrm>
            <a:off x="5817684" y="3134774"/>
            <a:ext cx="828282" cy="828282"/>
            <a:chOff x="5542498" y="3167777"/>
            <a:chExt cx="1003770" cy="1003770"/>
          </a:xfrm>
        </p:grpSpPr>
        <p:sp>
          <p:nvSpPr>
            <p:cNvPr id="93" name="Elipse 92">
              <a:extLst>
                <a:ext uri="{FF2B5EF4-FFF2-40B4-BE49-F238E27FC236}">
                  <a16:creationId xmlns:a16="http://schemas.microsoft.com/office/drawing/2014/main" id="{7E5BC313-CA94-376B-4A67-5983A1280C45}"/>
                </a:ext>
              </a:extLst>
            </p:cNvPr>
            <p:cNvSpPr/>
            <p:nvPr/>
          </p:nvSpPr>
          <p:spPr>
            <a:xfrm rot="13500000">
              <a:off x="5542498" y="3167777"/>
              <a:ext cx="1003770" cy="1003770"/>
            </a:xfrm>
            <a:prstGeom prst="ellipse">
              <a:avLst/>
            </a:prstGeom>
            <a:gradFill>
              <a:gsLst>
                <a:gs pos="0">
                  <a:schemeClr val="accent3">
                    <a:lumMod val="50000"/>
                  </a:schemeClr>
                </a:gs>
                <a:gs pos="100000">
                  <a:schemeClr val="accent3">
                    <a:alpha val="55000"/>
                  </a:schemeClr>
                </a:gs>
              </a:gsLst>
              <a:lin ang="5400000" scaled="1"/>
            </a:gradFill>
            <a:ln w="1729" cap="flat">
              <a:noFill/>
              <a:prstDash val="solid"/>
              <a:miter/>
            </a:ln>
          </p:spPr>
          <p:txBody>
            <a:bodyPr/>
            <a:lstStyle/>
            <a:p>
              <a:endParaRPr lang="es-ES" sz="1400" dirty="0"/>
            </a:p>
          </p:txBody>
        </p:sp>
        <p:pic>
          <p:nvPicPr>
            <p:cNvPr id="263" name="Gráfico 262">
              <a:extLst>
                <a:ext uri="{FF2B5EF4-FFF2-40B4-BE49-F238E27FC236}">
                  <a16:creationId xmlns:a16="http://schemas.microsoft.com/office/drawing/2014/main" id="{A8657AEC-98EA-4C50-C295-935988AB5DFC}"/>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5776653" y="3488547"/>
              <a:ext cx="498116" cy="498116"/>
            </a:xfrm>
            <a:prstGeom prst="rect">
              <a:avLst/>
            </a:prstGeom>
          </p:spPr>
        </p:pic>
      </p:grpSp>
      <p:grpSp>
        <p:nvGrpSpPr>
          <p:cNvPr id="275" name="Grupo 274">
            <a:extLst>
              <a:ext uri="{FF2B5EF4-FFF2-40B4-BE49-F238E27FC236}">
                <a16:creationId xmlns:a16="http://schemas.microsoft.com/office/drawing/2014/main" id="{A0C5E2AC-5CBA-0D5B-CDC5-F10516C8398B}"/>
              </a:ext>
            </a:extLst>
          </p:cNvPr>
          <p:cNvGrpSpPr/>
          <p:nvPr/>
        </p:nvGrpSpPr>
        <p:grpSpPr>
          <a:xfrm>
            <a:off x="4798729" y="3924383"/>
            <a:ext cx="828282" cy="828282"/>
            <a:chOff x="4307657" y="4124680"/>
            <a:chExt cx="1003770" cy="1003770"/>
          </a:xfrm>
        </p:grpSpPr>
        <p:sp>
          <p:nvSpPr>
            <p:cNvPr id="113" name="Elipse 112">
              <a:extLst>
                <a:ext uri="{FF2B5EF4-FFF2-40B4-BE49-F238E27FC236}">
                  <a16:creationId xmlns:a16="http://schemas.microsoft.com/office/drawing/2014/main" id="{C1274EFC-72F3-E6F7-0A2A-160446A8CF14}"/>
                </a:ext>
              </a:extLst>
            </p:cNvPr>
            <p:cNvSpPr/>
            <p:nvPr/>
          </p:nvSpPr>
          <p:spPr>
            <a:xfrm rot="13500000">
              <a:off x="4307657" y="4124680"/>
              <a:ext cx="1003770" cy="1003770"/>
            </a:xfrm>
            <a:prstGeom prst="ellipse">
              <a:avLst/>
            </a:prstGeom>
            <a:gradFill>
              <a:gsLst>
                <a:gs pos="0">
                  <a:schemeClr val="accent3">
                    <a:lumMod val="50000"/>
                  </a:schemeClr>
                </a:gs>
                <a:gs pos="100000">
                  <a:schemeClr val="accent3">
                    <a:alpha val="55000"/>
                  </a:schemeClr>
                </a:gs>
              </a:gsLst>
              <a:lin ang="5400000" scaled="1"/>
            </a:gradFill>
            <a:ln w="1729" cap="flat">
              <a:noFill/>
              <a:prstDash val="solid"/>
              <a:miter/>
            </a:ln>
          </p:spPr>
          <p:txBody>
            <a:bodyPr/>
            <a:lstStyle/>
            <a:p>
              <a:endParaRPr lang="es-ES" sz="1400"/>
            </a:p>
          </p:txBody>
        </p:sp>
        <p:pic>
          <p:nvPicPr>
            <p:cNvPr id="258" name="Gráfico 257">
              <a:extLst>
                <a:ext uri="{FF2B5EF4-FFF2-40B4-BE49-F238E27FC236}">
                  <a16:creationId xmlns:a16="http://schemas.microsoft.com/office/drawing/2014/main" id="{9B632BA6-40D4-D199-2980-9D3F6FDD5B06}"/>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4587032" y="4349389"/>
              <a:ext cx="453475" cy="453475"/>
            </a:xfrm>
            <a:prstGeom prst="rect">
              <a:avLst/>
            </a:prstGeom>
          </p:spPr>
        </p:pic>
      </p:grpSp>
      <p:grpSp>
        <p:nvGrpSpPr>
          <p:cNvPr id="273" name="Grupo 272">
            <a:extLst>
              <a:ext uri="{FF2B5EF4-FFF2-40B4-BE49-F238E27FC236}">
                <a16:creationId xmlns:a16="http://schemas.microsoft.com/office/drawing/2014/main" id="{ED29FE87-E889-D6AD-B729-9E187BF2F9F2}"/>
              </a:ext>
            </a:extLst>
          </p:cNvPr>
          <p:cNvGrpSpPr/>
          <p:nvPr/>
        </p:nvGrpSpPr>
        <p:grpSpPr>
          <a:xfrm>
            <a:off x="3778829" y="3134761"/>
            <a:ext cx="828282" cy="828282"/>
            <a:chOff x="3071672" y="3167761"/>
            <a:chExt cx="1003770" cy="1003770"/>
          </a:xfrm>
        </p:grpSpPr>
        <p:sp>
          <p:nvSpPr>
            <p:cNvPr id="73" name="Elipse 72">
              <a:extLst>
                <a:ext uri="{FF2B5EF4-FFF2-40B4-BE49-F238E27FC236}">
                  <a16:creationId xmlns:a16="http://schemas.microsoft.com/office/drawing/2014/main" id="{172DA911-FB13-C7F6-070B-AE124338A2F2}"/>
                </a:ext>
              </a:extLst>
            </p:cNvPr>
            <p:cNvSpPr/>
            <p:nvPr/>
          </p:nvSpPr>
          <p:spPr>
            <a:xfrm rot="13500000">
              <a:off x="3071672" y="3167761"/>
              <a:ext cx="1003770" cy="1003770"/>
            </a:xfrm>
            <a:prstGeom prst="ellipse">
              <a:avLst/>
            </a:prstGeom>
            <a:gradFill>
              <a:gsLst>
                <a:gs pos="0">
                  <a:schemeClr val="accent3">
                    <a:lumMod val="50000"/>
                  </a:schemeClr>
                </a:gs>
                <a:gs pos="100000">
                  <a:schemeClr val="accent3">
                    <a:alpha val="55000"/>
                  </a:schemeClr>
                </a:gs>
              </a:gsLst>
              <a:lin ang="5400000" scaled="1"/>
            </a:gradFill>
            <a:ln w="1729" cap="flat">
              <a:noFill/>
              <a:prstDash val="solid"/>
              <a:miter/>
            </a:ln>
          </p:spPr>
          <p:txBody>
            <a:bodyPr/>
            <a:lstStyle/>
            <a:p>
              <a:endParaRPr lang="es-ES" sz="1400" dirty="0"/>
            </a:p>
          </p:txBody>
        </p:sp>
        <p:pic>
          <p:nvPicPr>
            <p:cNvPr id="257" name="Gráfico 256">
              <a:extLst>
                <a:ext uri="{FF2B5EF4-FFF2-40B4-BE49-F238E27FC236}">
                  <a16:creationId xmlns:a16="http://schemas.microsoft.com/office/drawing/2014/main" id="{FE0D774F-A90B-77CA-F8E7-F07263627AFF}"/>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3340538" y="3556151"/>
              <a:ext cx="420795" cy="420795"/>
            </a:xfrm>
            <a:prstGeom prst="rect">
              <a:avLst/>
            </a:prstGeom>
          </p:spPr>
        </p:pic>
      </p:grpSp>
      <p:grpSp>
        <p:nvGrpSpPr>
          <p:cNvPr id="39" name="Grupo 38">
            <a:extLst>
              <a:ext uri="{FF2B5EF4-FFF2-40B4-BE49-F238E27FC236}">
                <a16:creationId xmlns:a16="http://schemas.microsoft.com/office/drawing/2014/main" id="{FE2A1BE3-6D4A-3DBE-CF54-6C782FA61BF7}"/>
              </a:ext>
            </a:extLst>
          </p:cNvPr>
          <p:cNvGrpSpPr/>
          <p:nvPr/>
        </p:nvGrpSpPr>
        <p:grpSpPr>
          <a:xfrm>
            <a:off x="1714498" y="4008307"/>
            <a:ext cx="2159004" cy="1695518"/>
            <a:chOff x="2654656" y="3844202"/>
            <a:chExt cx="1156782" cy="908449"/>
          </a:xfrm>
        </p:grpSpPr>
        <p:grpSp>
          <p:nvGrpSpPr>
            <p:cNvPr id="271" name="Grupo 270">
              <a:extLst>
                <a:ext uri="{FF2B5EF4-FFF2-40B4-BE49-F238E27FC236}">
                  <a16:creationId xmlns:a16="http://schemas.microsoft.com/office/drawing/2014/main" id="{655AC0E0-CE36-5C51-BC22-00B2178D09F2}"/>
                </a:ext>
              </a:extLst>
            </p:cNvPr>
            <p:cNvGrpSpPr/>
            <p:nvPr/>
          </p:nvGrpSpPr>
          <p:grpSpPr>
            <a:xfrm>
              <a:off x="2759303" y="3924369"/>
              <a:ext cx="828282" cy="828282"/>
              <a:chOff x="1836140" y="4124663"/>
              <a:chExt cx="1003770" cy="1003770"/>
            </a:xfrm>
          </p:grpSpPr>
          <p:sp>
            <p:nvSpPr>
              <p:cNvPr id="52" name="Elipse 51">
                <a:extLst>
                  <a:ext uri="{FF2B5EF4-FFF2-40B4-BE49-F238E27FC236}">
                    <a16:creationId xmlns:a16="http://schemas.microsoft.com/office/drawing/2014/main" id="{60028E8C-658C-2B3D-0B17-70F482032174}"/>
                  </a:ext>
                </a:extLst>
              </p:cNvPr>
              <p:cNvSpPr/>
              <p:nvPr/>
            </p:nvSpPr>
            <p:spPr>
              <a:xfrm rot="13500000">
                <a:off x="1836140" y="4124663"/>
                <a:ext cx="1003770" cy="1003770"/>
              </a:xfrm>
              <a:prstGeom prst="ellipse">
                <a:avLst/>
              </a:prstGeom>
              <a:gradFill>
                <a:gsLst>
                  <a:gs pos="0">
                    <a:schemeClr val="accent3">
                      <a:lumMod val="50000"/>
                    </a:schemeClr>
                  </a:gs>
                  <a:gs pos="100000">
                    <a:schemeClr val="accent3">
                      <a:alpha val="55000"/>
                    </a:schemeClr>
                  </a:gs>
                </a:gsLst>
                <a:lin ang="5400000" scaled="1"/>
              </a:gradFill>
              <a:ln w="1729" cap="flat">
                <a:noFill/>
                <a:prstDash val="solid"/>
                <a:miter/>
              </a:ln>
            </p:spPr>
            <p:txBody>
              <a:bodyPr/>
              <a:lstStyle/>
              <a:p>
                <a:endParaRPr lang="es-ES" sz="1400"/>
              </a:p>
            </p:txBody>
          </p:sp>
          <p:pic>
            <p:nvPicPr>
              <p:cNvPr id="255" name="Gráfico 254">
                <a:extLst>
                  <a:ext uri="{FF2B5EF4-FFF2-40B4-BE49-F238E27FC236}">
                    <a16:creationId xmlns:a16="http://schemas.microsoft.com/office/drawing/2014/main" id="{633E8CBD-FCD8-0838-D415-7E98A89AF8ED}"/>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2090657" y="4328417"/>
                <a:ext cx="508935" cy="508935"/>
              </a:xfrm>
              <a:prstGeom prst="rect">
                <a:avLst/>
              </a:prstGeom>
            </p:spPr>
          </p:pic>
        </p:grpSp>
        <p:grpSp>
          <p:nvGrpSpPr>
            <p:cNvPr id="270" name="Grupo 269">
              <a:extLst>
                <a:ext uri="{FF2B5EF4-FFF2-40B4-BE49-F238E27FC236}">
                  <a16:creationId xmlns:a16="http://schemas.microsoft.com/office/drawing/2014/main" id="{23F7B7CE-E664-8DA4-B980-41DD18AAF7F5}"/>
                </a:ext>
              </a:extLst>
            </p:cNvPr>
            <p:cNvGrpSpPr/>
            <p:nvPr/>
          </p:nvGrpSpPr>
          <p:grpSpPr>
            <a:xfrm>
              <a:off x="2654656" y="3844202"/>
              <a:ext cx="1156782" cy="797554"/>
              <a:chOff x="1709322" y="4027509"/>
              <a:chExt cx="1401868" cy="966531"/>
            </a:xfrm>
          </p:grpSpPr>
          <p:sp>
            <p:nvSpPr>
              <p:cNvPr id="54" name="Forma libre: forma 53">
                <a:extLst>
                  <a:ext uri="{FF2B5EF4-FFF2-40B4-BE49-F238E27FC236}">
                    <a16:creationId xmlns:a16="http://schemas.microsoft.com/office/drawing/2014/main" id="{8F8F628B-8BDF-94B3-5A85-CC61BC2F18FD}"/>
                  </a:ext>
                </a:extLst>
              </p:cNvPr>
              <p:cNvSpPr/>
              <p:nvPr/>
            </p:nvSpPr>
            <p:spPr>
              <a:xfrm rot="16200000">
                <a:off x="2330702" y="4314441"/>
                <a:ext cx="715299" cy="617710"/>
              </a:xfrm>
              <a:custGeom>
                <a:avLst/>
                <a:gdLst>
                  <a:gd name="csX0" fmla="*/ 0 w 589066"/>
                  <a:gd name="csY0" fmla="*/ 0 h 508699"/>
                  <a:gd name="csX1" fmla="*/ 508700 w 589066"/>
                  <a:gd name="csY1" fmla="*/ 508699 h 508699"/>
                  <a:gd name="csX2" fmla="*/ 589067 w 589066"/>
                  <a:gd name="csY2" fmla="*/ 508699 h 508699"/>
                </a:gdLst>
                <a:ahLst/>
                <a:cxnLst>
                  <a:cxn ang="0">
                    <a:pos x="csX0" y="csY0"/>
                  </a:cxn>
                  <a:cxn ang="0">
                    <a:pos x="csX1" y="csY1"/>
                  </a:cxn>
                  <a:cxn ang="0">
                    <a:pos x="csX2" y="csY2"/>
                  </a:cxn>
                </a:cxnLst>
                <a:rect l="l" t="t" r="r" b="b"/>
                <a:pathLst>
                  <a:path w="589066" h="508699">
                    <a:moveTo>
                      <a:pt x="0" y="0"/>
                    </a:moveTo>
                    <a:cubicBezTo>
                      <a:pt x="0" y="280948"/>
                      <a:pt x="227753" y="508699"/>
                      <a:pt x="508700" y="508699"/>
                    </a:cubicBezTo>
                    <a:lnTo>
                      <a:pt x="589067" y="508699"/>
                    </a:lnTo>
                  </a:path>
                </a:pathLst>
              </a:custGeom>
              <a:noFill/>
              <a:ln w="18123" cap="rnd">
                <a:solidFill>
                  <a:srgbClr val="FFAF22"/>
                </a:solidFill>
                <a:prstDash val="solid"/>
                <a:round/>
              </a:ln>
            </p:spPr>
            <p:txBody>
              <a:bodyPr/>
              <a:lstStyle/>
              <a:p>
                <a:endParaRPr lang="es-ES" sz="1400"/>
              </a:p>
            </p:txBody>
          </p:sp>
          <p:grpSp>
            <p:nvGrpSpPr>
              <p:cNvPr id="55" name="Gráfico 2">
                <a:extLst>
                  <a:ext uri="{FF2B5EF4-FFF2-40B4-BE49-F238E27FC236}">
                    <a16:creationId xmlns:a16="http://schemas.microsoft.com/office/drawing/2014/main" id="{E858BB9A-9B5B-C656-1E98-B18594463AFC}"/>
                  </a:ext>
                </a:extLst>
              </p:cNvPr>
              <p:cNvGrpSpPr/>
              <p:nvPr/>
            </p:nvGrpSpPr>
            <p:grpSpPr>
              <a:xfrm rot="16200000">
                <a:off x="1639229" y="4281081"/>
                <a:ext cx="820840" cy="605078"/>
                <a:chOff x="5277934" y="1911648"/>
                <a:chExt cx="675982" cy="498296"/>
              </a:xfrm>
              <a:solidFill>
                <a:srgbClr val="FFB531"/>
              </a:solidFill>
            </p:grpSpPr>
            <p:sp>
              <p:nvSpPr>
                <p:cNvPr id="58" name="Forma libre: forma 57">
                  <a:extLst>
                    <a:ext uri="{FF2B5EF4-FFF2-40B4-BE49-F238E27FC236}">
                      <a16:creationId xmlns:a16="http://schemas.microsoft.com/office/drawing/2014/main" id="{05D7A68B-A98E-D2C5-B58F-AFCF9A4A2D98}"/>
                    </a:ext>
                  </a:extLst>
                </p:cNvPr>
                <p:cNvSpPr/>
                <p:nvPr/>
              </p:nvSpPr>
              <p:spPr>
                <a:xfrm>
                  <a:off x="5929069" y="1911650"/>
                  <a:ext cx="24847" cy="24169"/>
                </a:xfrm>
                <a:custGeom>
                  <a:avLst/>
                  <a:gdLst>
                    <a:gd name="csX0" fmla="*/ 0 w 24847"/>
                    <a:gd name="csY0" fmla="*/ 12085 h 24169"/>
                    <a:gd name="csX1" fmla="*/ 12424 w 24847"/>
                    <a:gd name="csY1" fmla="*/ 0 h 24169"/>
                    <a:gd name="csX2" fmla="*/ 24848 w 24847"/>
                    <a:gd name="csY2" fmla="*/ 12085 h 24169"/>
                    <a:gd name="csX3" fmla="*/ 12424 w 24847"/>
                    <a:gd name="csY3" fmla="*/ 24170 h 24169"/>
                    <a:gd name="csX4" fmla="*/ 0 w 24847"/>
                    <a:gd name="csY4" fmla="*/ 12085 h 24169"/>
                  </a:gdLst>
                  <a:ahLst/>
                  <a:cxnLst>
                    <a:cxn ang="0">
                      <a:pos x="csX0" y="csY0"/>
                    </a:cxn>
                    <a:cxn ang="0">
                      <a:pos x="csX1" y="csY1"/>
                    </a:cxn>
                    <a:cxn ang="0">
                      <a:pos x="csX2" y="csY2"/>
                    </a:cxn>
                    <a:cxn ang="0">
                      <a:pos x="csX3" y="csY3"/>
                    </a:cxn>
                    <a:cxn ang="0">
                      <a:pos x="csX4" y="csY4"/>
                    </a:cxn>
                  </a:cxnLst>
                  <a:rect l="l" t="t" r="r" b="b"/>
                  <a:pathLst>
                    <a:path w="24847" h="24169">
                      <a:moveTo>
                        <a:pt x="0" y="12085"/>
                      </a:moveTo>
                      <a:cubicBezTo>
                        <a:pt x="0" y="5410"/>
                        <a:pt x="5561" y="0"/>
                        <a:pt x="12424" y="0"/>
                      </a:cubicBezTo>
                      <a:cubicBezTo>
                        <a:pt x="19287" y="0"/>
                        <a:pt x="24848" y="5412"/>
                        <a:pt x="24848" y="12085"/>
                      </a:cubicBezTo>
                      <a:cubicBezTo>
                        <a:pt x="24848" y="18760"/>
                        <a:pt x="19287" y="24170"/>
                        <a:pt x="12424" y="24170"/>
                      </a:cubicBezTo>
                      <a:cubicBezTo>
                        <a:pt x="5561" y="24170"/>
                        <a:pt x="0" y="18758"/>
                        <a:pt x="0" y="12085"/>
                      </a:cubicBezTo>
                      <a:close/>
                    </a:path>
                  </a:pathLst>
                </a:custGeom>
                <a:solidFill>
                  <a:srgbClr val="FFB531"/>
                </a:solidFill>
                <a:ln w="1729" cap="flat">
                  <a:noFill/>
                  <a:prstDash val="solid"/>
                  <a:miter/>
                </a:ln>
              </p:spPr>
              <p:txBody>
                <a:bodyPr/>
                <a:lstStyle/>
                <a:p>
                  <a:endParaRPr lang="es-ES" sz="1400"/>
                </a:p>
              </p:txBody>
            </p:sp>
            <p:sp>
              <p:nvSpPr>
                <p:cNvPr id="59" name="Forma libre: forma 58">
                  <a:extLst>
                    <a:ext uri="{FF2B5EF4-FFF2-40B4-BE49-F238E27FC236}">
                      <a16:creationId xmlns:a16="http://schemas.microsoft.com/office/drawing/2014/main" id="{2D154FB3-51CF-6DD2-8323-E3B3E28F808A}"/>
                    </a:ext>
                  </a:extLst>
                </p:cNvPr>
                <p:cNvSpPr/>
                <p:nvPr/>
              </p:nvSpPr>
              <p:spPr>
                <a:xfrm>
                  <a:off x="5859204" y="1911650"/>
                  <a:ext cx="24847" cy="24169"/>
                </a:xfrm>
                <a:custGeom>
                  <a:avLst/>
                  <a:gdLst>
                    <a:gd name="csX0" fmla="*/ 0 w 24847"/>
                    <a:gd name="csY0" fmla="*/ 12085 h 24169"/>
                    <a:gd name="csX1" fmla="*/ 12424 w 24847"/>
                    <a:gd name="csY1" fmla="*/ 0 h 24169"/>
                    <a:gd name="csX2" fmla="*/ 24848 w 24847"/>
                    <a:gd name="csY2" fmla="*/ 12085 h 24169"/>
                    <a:gd name="csX3" fmla="*/ 12424 w 24847"/>
                    <a:gd name="csY3" fmla="*/ 24170 h 24169"/>
                    <a:gd name="csX4" fmla="*/ 0 w 24847"/>
                    <a:gd name="csY4" fmla="*/ 12085 h 24169"/>
                  </a:gdLst>
                  <a:ahLst/>
                  <a:cxnLst>
                    <a:cxn ang="0">
                      <a:pos x="csX0" y="csY0"/>
                    </a:cxn>
                    <a:cxn ang="0">
                      <a:pos x="csX1" y="csY1"/>
                    </a:cxn>
                    <a:cxn ang="0">
                      <a:pos x="csX2" y="csY2"/>
                    </a:cxn>
                    <a:cxn ang="0">
                      <a:pos x="csX3" y="csY3"/>
                    </a:cxn>
                    <a:cxn ang="0">
                      <a:pos x="csX4" y="csY4"/>
                    </a:cxn>
                  </a:cxnLst>
                  <a:rect l="l" t="t" r="r" b="b"/>
                  <a:pathLst>
                    <a:path w="24847" h="24169">
                      <a:moveTo>
                        <a:pt x="0" y="12085"/>
                      </a:moveTo>
                      <a:cubicBezTo>
                        <a:pt x="0" y="5410"/>
                        <a:pt x="5561" y="0"/>
                        <a:pt x="12424" y="0"/>
                      </a:cubicBezTo>
                      <a:cubicBezTo>
                        <a:pt x="19287" y="0"/>
                        <a:pt x="24848" y="5412"/>
                        <a:pt x="24848" y="12085"/>
                      </a:cubicBezTo>
                      <a:cubicBezTo>
                        <a:pt x="24848" y="18760"/>
                        <a:pt x="19287" y="24170"/>
                        <a:pt x="12424" y="24170"/>
                      </a:cubicBezTo>
                      <a:cubicBezTo>
                        <a:pt x="5561" y="24170"/>
                        <a:pt x="0" y="18758"/>
                        <a:pt x="0" y="12085"/>
                      </a:cubicBezTo>
                      <a:close/>
                    </a:path>
                  </a:pathLst>
                </a:custGeom>
                <a:solidFill>
                  <a:srgbClr val="FFB531"/>
                </a:solidFill>
                <a:ln w="1729" cap="flat">
                  <a:noFill/>
                  <a:prstDash val="solid"/>
                  <a:miter/>
                </a:ln>
              </p:spPr>
              <p:txBody>
                <a:bodyPr/>
                <a:lstStyle/>
                <a:p>
                  <a:endParaRPr lang="es-ES" sz="1400"/>
                </a:p>
              </p:txBody>
            </p:sp>
            <p:sp>
              <p:nvSpPr>
                <p:cNvPr id="60" name="Forma libre: forma 59">
                  <a:extLst>
                    <a:ext uri="{FF2B5EF4-FFF2-40B4-BE49-F238E27FC236}">
                      <a16:creationId xmlns:a16="http://schemas.microsoft.com/office/drawing/2014/main" id="{860B2668-BEF1-C850-1D7F-7196C327F414}"/>
                    </a:ext>
                  </a:extLst>
                </p:cNvPr>
                <p:cNvSpPr/>
                <p:nvPr/>
              </p:nvSpPr>
              <p:spPr>
                <a:xfrm>
                  <a:off x="5789338" y="1911648"/>
                  <a:ext cx="24850" cy="24170"/>
                </a:xfrm>
                <a:custGeom>
                  <a:avLst/>
                  <a:gdLst>
                    <a:gd name="csX0" fmla="*/ 4 w 24850"/>
                    <a:gd name="csY0" fmla="*/ 12293 h 24170"/>
                    <a:gd name="csX1" fmla="*/ 12426 w 24850"/>
                    <a:gd name="csY1" fmla="*/ 0 h 24170"/>
                    <a:gd name="csX2" fmla="*/ 24850 w 24850"/>
                    <a:gd name="csY2" fmla="*/ 12085 h 24170"/>
                    <a:gd name="csX3" fmla="*/ 12426 w 24850"/>
                    <a:gd name="csY3" fmla="*/ 24170 h 24170"/>
                    <a:gd name="csX4" fmla="*/ 4 w 24850"/>
                    <a:gd name="csY4" fmla="*/ 12293 h 24170"/>
                  </a:gdLst>
                  <a:ahLst/>
                  <a:cxnLst>
                    <a:cxn ang="0">
                      <a:pos x="csX0" y="csY0"/>
                    </a:cxn>
                    <a:cxn ang="0">
                      <a:pos x="csX1" y="csY1"/>
                    </a:cxn>
                    <a:cxn ang="0">
                      <a:pos x="csX2" y="csY2"/>
                    </a:cxn>
                    <a:cxn ang="0">
                      <a:pos x="csX3" y="csY3"/>
                    </a:cxn>
                    <a:cxn ang="0">
                      <a:pos x="csX4" y="csY4"/>
                    </a:cxn>
                  </a:cxnLst>
                  <a:rect l="l" t="t" r="r" b="b"/>
                  <a:pathLst>
                    <a:path w="24850" h="24170">
                      <a:moveTo>
                        <a:pt x="4" y="12293"/>
                      </a:moveTo>
                      <a:cubicBezTo>
                        <a:pt x="-174" y="5668"/>
                        <a:pt x="5575" y="-43"/>
                        <a:pt x="12426" y="0"/>
                      </a:cubicBezTo>
                      <a:cubicBezTo>
                        <a:pt x="19289" y="0"/>
                        <a:pt x="24850" y="5412"/>
                        <a:pt x="24850" y="12085"/>
                      </a:cubicBezTo>
                      <a:cubicBezTo>
                        <a:pt x="24850" y="18760"/>
                        <a:pt x="19289" y="24170"/>
                        <a:pt x="12426" y="24170"/>
                      </a:cubicBezTo>
                      <a:cubicBezTo>
                        <a:pt x="5549" y="24127"/>
                        <a:pt x="182" y="19014"/>
                        <a:pt x="4" y="12293"/>
                      </a:cubicBezTo>
                      <a:close/>
                    </a:path>
                  </a:pathLst>
                </a:custGeom>
                <a:solidFill>
                  <a:srgbClr val="FFB531"/>
                </a:solidFill>
                <a:ln w="1729" cap="flat">
                  <a:noFill/>
                  <a:prstDash val="solid"/>
                  <a:miter/>
                </a:ln>
              </p:spPr>
              <p:txBody>
                <a:bodyPr/>
                <a:lstStyle/>
                <a:p>
                  <a:endParaRPr lang="es-ES" sz="1400"/>
                </a:p>
              </p:txBody>
            </p:sp>
            <p:sp>
              <p:nvSpPr>
                <p:cNvPr id="61" name="Forma libre: forma 60">
                  <a:extLst>
                    <a:ext uri="{FF2B5EF4-FFF2-40B4-BE49-F238E27FC236}">
                      <a16:creationId xmlns:a16="http://schemas.microsoft.com/office/drawing/2014/main" id="{665B9EA0-F166-8116-42C2-6DC9F0B0D428}"/>
                    </a:ext>
                  </a:extLst>
                </p:cNvPr>
                <p:cNvSpPr/>
                <p:nvPr/>
              </p:nvSpPr>
              <p:spPr>
                <a:xfrm>
                  <a:off x="5719624" y="1915958"/>
                  <a:ext cx="24849" cy="24184"/>
                </a:xfrm>
                <a:custGeom>
                  <a:avLst/>
                  <a:gdLst>
                    <a:gd name="csX0" fmla="*/ 142 w 24849"/>
                    <a:gd name="csY0" fmla="*/ 13672 h 24184"/>
                    <a:gd name="csX1" fmla="*/ 10928 w 24849"/>
                    <a:gd name="csY1" fmla="*/ 108 h 24184"/>
                    <a:gd name="csX2" fmla="*/ 24789 w 24849"/>
                    <a:gd name="csY2" fmla="*/ 10531 h 24184"/>
                    <a:gd name="csX3" fmla="*/ 14003 w 24849"/>
                    <a:gd name="csY3" fmla="*/ 24086 h 24184"/>
                    <a:gd name="csX4" fmla="*/ 142 w 24849"/>
                    <a:gd name="csY4" fmla="*/ 13672 h 24184"/>
                  </a:gdLst>
                  <a:ahLst/>
                  <a:cxnLst>
                    <a:cxn ang="0">
                      <a:pos x="csX0" y="csY0"/>
                    </a:cxn>
                    <a:cxn ang="0">
                      <a:pos x="csX1" y="csY1"/>
                    </a:cxn>
                    <a:cxn ang="0">
                      <a:pos x="csX2" y="csY2"/>
                    </a:cxn>
                    <a:cxn ang="0">
                      <a:pos x="csX3" y="csY3"/>
                    </a:cxn>
                    <a:cxn ang="0">
                      <a:pos x="csX4" y="csY4"/>
                    </a:cxn>
                  </a:cxnLst>
                  <a:rect l="l" t="t" r="r" b="b"/>
                  <a:pathLst>
                    <a:path w="24849" h="24184">
                      <a:moveTo>
                        <a:pt x="142" y="13672"/>
                      </a:moveTo>
                      <a:cubicBezTo>
                        <a:pt x="-901" y="7060"/>
                        <a:pt x="3929" y="1002"/>
                        <a:pt x="10928" y="108"/>
                      </a:cubicBezTo>
                      <a:cubicBezTo>
                        <a:pt x="17926" y="-779"/>
                        <a:pt x="24131" y="3888"/>
                        <a:pt x="24789" y="10531"/>
                      </a:cubicBezTo>
                      <a:cubicBezTo>
                        <a:pt x="25448" y="17173"/>
                        <a:pt x="20619" y="23245"/>
                        <a:pt x="14003" y="24086"/>
                      </a:cubicBezTo>
                      <a:cubicBezTo>
                        <a:pt x="7385" y="24928"/>
                        <a:pt x="1177" y="20246"/>
                        <a:pt x="142" y="13672"/>
                      </a:cubicBezTo>
                      <a:close/>
                    </a:path>
                  </a:pathLst>
                </a:custGeom>
                <a:solidFill>
                  <a:srgbClr val="FFB531"/>
                </a:solidFill>
                <a:ln w="1729" cap="flat">
                  <a:noFill/>
                  <a:prstDash val="solid"/>
                  <a:miter/>
                </a:ln>
              </p:spPr>
              <p:txBody>
                <a:bodyPr/>
                <a:lstStyle/>
                <a:p>
                  <a:endParaRPr lang="es-ES" sz="1400"/>
                </a:p>
              </p:txBody>
            </p:sp>
            <p:sp>
              <p:nvSpPr>
                <p:cNvPr id="62" name="Forma libre: forma 61">
                  <a:extLst>
                    <a:ext uri="{FF2B5EF4-FFF2-40B4-BE49-F238E27FC236}">
                      <a16:creationId xmlns:a16="http://schemas.microsoft.com/office/drawing/2014/main" id="{69D17A43-6AD1-44DD-0645-E70434FEDC5D}"/>
                    </a:ext>
                  </a:extLst>
                </p:cNvPr>
                <p:cNvSpPr/>
                <p:nvPr/>
              </p:nvSpPr>
              <p:spPr>
                <a:xfrm>
                  <a:off x="5651182" y="1929452"/>
                  <a:ext cx="24802" cy="24315"/>
                </a:xfrm>
                <a:custGeom>
                  <a:avLst/>
                  <a:gdLst>
                    <a:gd name="csX0" fmla="*/ 495 w 24802"/>
                    <a:gd name="csY0" fmla="*/ 15583 h 24315"/>
                    <a:gd name="csX1" fmla="*/ 9275 w 24802"/>
                    <a:gd name="csY1" fmla="*/ 527 h 24315"/>
                    <a:gd name="csX2" fmla="*/ 24464 w 24802"/>
                    <a:gd name="csY2" fmla="*/ 9062 h 24315"/>
                    <a:gd name="csX3" fmla="*/ 15617 w 24802"/>
                    <a:gd name="csY3" fmla="*/ 23851 h 24315"/>
                    <a:gd name="csX4" fmla="*/ 495 w 24802"/>
                    <a:gd name="csY4" fmla="*/ 15583 h 24315"/>
                  </a:gdLst>
                  <a:ahLst/>
                  <a:cxnLst>
                    <a:cxn ang="0">
                      <a:pos x="csX0" y="csY0"/>
                    </a:cxn>
                    <a:cxn ang="0">
                      <a:pos x="csX1" y="csY1"/>
                    </a:cxn>
                    <a:cxn ang="0">
                      <a:pos x="csX2" y="csY2"/>
                    </a:cxn>
                    <a:cxn ang="0">
                      <a:pos x="csX3" y="csY3"/>
                    </a:cxn>
                    <a:cxn ang="0">
                      <a:pos x="csX4" y="csY4"/>
                    </a:cxn>
                  </a:cxnLst>
                  <a:rect l="l" t="t" r="r" b="b"/>
                  <a:pathLst>
                    <a:path w="24802" h="24315">
                      <a:moveTo>
                        <a:pt x="495" y="15583"/>
                      </a:moveTo>
                      <a:cubicBezTo>
                        <a:pt x="-1444" y="9196"/>
                        <a:pt x="2486" y="2453"/>
                        <a:pt x="9275" y="527"/>
                      </a:cubicBezTo>
                      <a:cubicBezTo>
                        <a:pt x="16034" y="-1513"/>
                        <a:pt x="22904" y="2587"/>
                        <a:pt x="24464" y="9062"/>
                      </a:cubicBezTo>
                      <a:cubicBezTo>
                        <a:pt x="26031" y="15563"/>
                        <a:pt x="22001" y="21915"/>
                        <a:pt x="15617" y="23851"/>
                      </a:cubicBezTo>
                      <a:cubicBezTo>
                        <a:pt x="9204" y="25674"/>
                        <a:pt x="2432" y="21967"/>
                        <a:pt x="495" y="15583"/>
                      </a:cubicBezTo>
                      <a:close/>
                    </a:path>
                  </a:pathLst>
                </a:custGeom>
                <a:solidFill>
                  <a:srgbClr val="FFB531"/>
                </a:solidFill>
                <a:ln w="1729" cap="flat">
                  <a:noFill/>
                  <a:prstDash val="solid"/>
                  <a:miter/>
                </a:ln>
              </p:spPr>
              <p:txBody>
                <a:bodyPr/>
                <a:lstStyle/>
                <a:p>
                  <a:endParaRPr lang="es-ES" sz="1400"/>
                </a:p>
              </p:txBody>
            </p:sp>
            <p:sp>
              <p:nvSpPr>
                <p:cNvPr id="63" name="Forma libre: forma 62">
                  <a:extLst>
                    <a:ext uri="{FF2B5EF4-FFF2-40B4-BE49-F238E27FC236}">
                      <a16:creationId xmlns:a16="http://schemas.microsoft.com/office/drawing/2014/main" id="{7AE4EDA7-1F8C-6059-1326-C4EF59F3D253}"/>
                    </a:ext>
                  </a:extLst>
                </p:cNvPr>
                <p:cNvSpPr/>
                <p:nvPr/>
              </p:nvSpPr>
              <p:spPr>
                <a:xfrm>
                  <a:off x="5585291" y="1952359"/>
                  <a:ext cx="24747" cy="24329"/>
                </a:xfrm>
                <a:custGeom>
                  <a:avLst/>
                  <a:gdLst>
                    <a:gd name="csX0" fmla="*/ 1060 w 24747"/>
                    <a:gd name="csY0" fmla="*/ 17255 h 24329"/>
                    <a:gd name="csX1" fmla="*/ 7631 w 24747"/>
                    <a:gd name="csY1" fmla="*/ 1024 h 24329"/>
                    <a:gd name="csX2" fmla="*/ 23901 w 24747"/>
                    <a:gd name="csY2" fmla="*/ 7494 h 24329"/>
                    <a:gd name="csX3" fmla="*/ 17130 w 24747"/>
                    <a:gd name="csY3" fmla="*/ 23251 h 24329"/>
                    <a:gd name="csX4" fmla="*/ 1060 w 24747"/>
                    <a:gd name="csY4" fmla="*/ 17255 h 24329"/>
                  </a:gdLst>
                  <a:ahLst/>
                  <a:cxnLst>
                    <a:cxn ang="0">
                      <a:pos x="csX0" y="csY0"/>
                    </a:cxn>
                    <a:cxn ang="0">
                      <a:pos x="csX1" y="csY1"/>
                    </a:cxn>
                    <a:cxn ang="0">
                      <a:pos x="csX2" y="csY2"/>
                    </a:cxn>
                    <a:cxn ang="0">
                      <a:pos x="csX3" y="csY3"/>
                    </a:cxn>
                    <a:cxn ang="0">
                      <a:pos x="csX4" y="csY4"/>
                    </a:cxn>
                  </a:cxnLst>
                  <a:rect l="l" t="t" r="r" b="b"/>
                  <a:pathLst>
                    <a:path w="24747" h="24329">
                      <a:moveTo>
                        <a:pt x="1060" y="17255"/>
                      </a:moveTo>
                      <a:cubicBezTo>
                        <a:pt x="-1740" y="11198"/>
                        <a:pt x="1200" y="3926"/>
                        <a:pt x="7631" y="1024"/>
                      </a:cubicBezTo>
                      <a:cubicBezTo>
                        <a:pt x="14120" y="-1742"/>
                        <a:pt x="21474" y="1321"/>
                        <a:pt x="23901" y="7494"/>
                      </a:cubicBezTo>
                      <a:cubicBezTo>
                        <a:pt x="26361" y="13744"/>
                        <a:pt x="23263" y="20636"/>
                        <a:pt x="17130" y="23251"/>
                      </a:cubicBezTo>
                      <a:cubicBezTo>
                        <a:pt x="11055" y="26000"/>
                        <a:pt x="3860" y="23312"/>
                        <a:pt x="1060" y="17255"/>
                      </a:cubicBezTo>
                      <a:close/>
                    </a:path>
                  </a:pathLst>
                </a:custGeom>
                <a:solidFill>
                  <a:srgbClr val="FFB531"/>
                </a:solidFill>
                <a:ln w="1729" cap="flat">
                  <a:noFill/>
                  <a:prstDash val="solid"/>
                  <a:miter/>
                </a:ln>
              </p:spPr>
              <p:txBody>
                <a:bodyPr/>
                <a:lstStyle/>
                <a:p>
                  <a:endParaRPr lang="es-ES" sz="1400"/>
                </a:p>
              </p:txBody>
            </p:sp>
            <p:sp>
              <p:nvSpPr>
                <p:cNvPr id="64" name="Forma libre: forma 63">
                  <a:extLst>
                    <a:ext uri="{FF2B5EF4-FFF2-40B4-BE49-F238E27FC236}">
                      <a16:creationId xmlns:a16="http://schemas.microsoft.com/office/drawing/2014/main" id="{7970E6C3-F778-C083-A9B5-185A50349573}"/>
                    </a:ext>
                  </a:extLst>
                </p:cNvPr>
                <p:cNvSpPr/>
                <p:nvPr/>
              </p:nvSpPr>
              <p:spPr>
                <a:xfrm>
                  <a:off x="5523183" y="1984164"/>
                  <a:ext cx="24676" cy="24306"/>
                </a:xfrm>
                <a:custGeom>
                  <a:avLst/>
                  <a:gdLst>
                    <a:gd name="csX0" fmla="*/ 1828 w 24676"/>
                    <a:gd name="csY0" fmla="*/ 18749 h 24306"/>
                    <a:gd name="csX1" fmla="*/ 6109 w 24676"/>
                    <a:gd name="csY1" fmla="*/ 1779 h 24306"/>
                    <a:gd name="csX2" fmla="*/ 23111 w 24676"/>
                    <a:gd name="csY2" fmla="*/ 5939 h 24306"/>
                    <a:gd name="csX3" fmla="*/ 18573 w 24676"/>
                    <a:gd name="csY3" fmla="*/ 22490 h 24306"/>
                    <a:gd name="csX4" fmla="*/ 1828 w 24676"/>
                    <a:gd name="csY4" fmla="*/ 18749 h 24306"/>
                  </a:gdLst>
                  <a:ahLst/>
                  <a:cxnLst>
                    <a:cxn ang="0">
                      <a:pos x="csX0" y="csY0"/>
                    </a:cxn>
                    <a:cxn ang="0">
                      <a:pos x="csX1" y="csY1"/>
                    </a:cxn>
                    <a:cxn ang="0">
                      <a:pos x="csX2" y="csY2"/>
                    </a:cxn>
                    <a:cxn ang="0">
                      <a:pos x="csX3" y="csY3"/>
                    </a:cxn>
                    <a:cxn ang="0">
                      <a:pos x="csX4" y="csY4"/>
                    </a:cxn>
                  </a:cxnLst>
                  <a:rect l="l" t="t" r="r" b="b"/>
                  <a:pathLst>
                    <a:path w="24676" h="24306">
                      <a:moveTo>
                        <a:pt x="1828" y="18749"/>
                      </a:moveTo>
                      <a:cubicBezTo>
                        <a:pt x="-1752" y="13173"/>
                        <a:pt x="58" y="5403"/>
                        <a:pt x="6109" y="1779"/>
                      </a:cubicBezTo>
                      <a:cubicBezTo>
                        <a:pt x="12223" y="-1740"/>
                        <a:pt x="19835" y="124"/>
                        <a:pt x="23111" y="5939"/>
                      </a:cubicBezTo>
                      <a:cubicBezTo>
                        <a:pt x="26385" y="11754"/>
                        <a:pt x="24356" y="19167"/>
                        <a:pt x="18573" y="22490"/>
                      </a:cubicBezTo>
                      <a:cubicBezTo>
                        <a:pt x="12851" y="25913"/>
                        <a:pt x="5457" y="24405"/>
                        <a:pt x="1828" y="18749"/>
                      </a:cubicBezTo>
                      <a:close/>
                    </a:path>
                  </a:pathLst>
                </a:custGeom>
                <a:solidFill>
                  <a:srgbClr val="FFB531"/>
                </a:solidFill>
                <a:ln w="1729" cap="flat">
                  <a:noFill/>
                  <a:prstDash val="solid"/>
                  <a:miter/>
                </a:ln>
              </p:spPr>
              <p:txBody>
                <a:bodyPr/>
                <a:lstStyle/>
                <a:p>
                  <a:endParaRPr lang="es-ES" sz="1400"/>
                </a:p>
              </p:txBody>
            </p:sp>
            <p:sp>
              <p:nvSpPr>
                <p:cNvPr id="65" name="Forma libre: forma 64">
                  <a:extLst>
                    <a:ext uri="{FF2B5EF4-FFF2-40B4-BE49-F238E27FC236}">
                      <a16:creationId xmlns:a16="http://schemas.microsoft.com/office/drawing/2014/main" id="{643CB562-AB47-31F4-F120-CF3631D7B20E}"/>
                    </a:ext>
                  </a:extLst>
                </p:cNvPr>
                <p:cNvSpPr/>
                <p:nvPr/>
              </p:nvSpPr>
              <p:spPr>
                <a:xfrm>
                  <a:off x="5465991" y="2024118"/>
                  <a:ext cx="24620" cy="24360"/>
                </a:xfrm>
                <a:custGeom>
                  <a:avLst/>
                  <a:gdLst>
                    <a:gd name="csX0" fmla="*/ 2797 w 24620"/>
                    <a:gd name="csY0" fmla="*/ 20155 h 24360"/>
                    <a:gd name="csX1" fmla="*/ 4774 w 24620"/>
                    <a:gd name="csY1" fmla="*/ 2822 h 24360"/>
                    <a:gd name="csX2" fmla="*/ 22129 w 24620"/>
                    <a:gd name="csY2" fmla="*/ 4554 h 24360"/>
                    <a:gd name="csX3" fmla="*/ 19948 w 24620"/>
                    <a:gd name="csY3" fmla="*/ 21637 h 24360"/>
                    <a:gd name="csX4" fmla="*/ 2797 w 24620"/>
                    <a:gd name="csY4" fmla="*/ 20155 h 24360"/>
                  </a:gdLst>
                  <a:ahLst/>
                  <a:cxnLst>
                    <a:cxn ang="0">
                      <a:pos x="csX0" y="csY0"/>
                    </a:cxn>
                    <a:cxn ang="0">
                      <a:pos x="csX1" y="csY1"/>
                    </a:cxn>
                    <a:cxn ang="0">
                      <a:pos x="csX2" y="csY2"/>
                    </a:cxn>
                    <a:cxn ang="0">
                      <a:pos x="csX3" y="csY3"/>
                    </a:cxn>
                    <a:cxn ang="0">
                      <a:pos x="csX4" y="csY4"/>
                    </a:cxn>
                  </a:cxnLst>
                  <a:rect l="l" t="t" r="r" b="b"/>
                  <a:pathLst>
                    <a:path w="24620" h="24360">
                      <a:moveTo>
                        <a:pt x="2797" y="20155"/>
                      </a:moveTo>
                      <a:cubicBezTo>
                        <a:pt x="-1500" y="15130"/>
                        <a:pt x="-850" y="7089"/>
                        <a:pt x="4774" y="2822"/>
                      </a:cubicBezTo>
                      <a:cubicBezTo>
                        <a:pt x="10319" y="-1537"/>
                        <a:pt x="18090" y="-760"/>
                        <a:pt x="22129" y="4554"/>
                      </a:cubicBezTo>
                      <a:cubicBezTo>
                        <a:pt x="26167" y="9865"/>
                        <a:pt x="25194" y="17515"/>
                        <a:pt x="19948" y="21637"/>
                      </a:cubicBezTo>
                      <a:cubicBezTo>
                        <a:pt x="14622" y="25660"/>
                        <a:pt x="7174" y="25275"/>
                        <a:pt x="2797" y="20155"/>
                      </a:cubicBezTo>
                      <a:close/>
                    </a:path>
                  </a:pathLst>
                </a:custGeom>
                <a:solidFill>
                  <a:srgbClr val="FFB531"/>
                </a:solidFill>
                <a:ln w="1729" cap="flat">
                  <a:noFill/>
                  <a:prstDash val="solid"/>
                  <a:miter/>
                </a:ln>
              </p:spPr>
              <p:txBody>
                <a:bodyPr/>
                <a:lstStyle/>
                <a:p>
                  <a:endParaRPr lang="es-ES" sz="1400"/>
                </a:p>
              </p:txBody>
            </p:sp>
            <p:sp>
              <p:nvSpPr>
                <p:cNvPr id="66" name="Forma libre: forma 65">
                  <a:extLst>
                    <a:ext uri="{FF2B5EF4-FFF2-40B4-BE49-F238E27FC236}">
                      <a16:creationId xmlns:a16="http://schemas.microsoft.com/office/drawing/2014/main" id="{03EBDC02-F1B0-417A-1D9A-65547C519A23}"/>
                    </a:ext>
                  </a:extLst>
                </p:cNvPr>
                <p:cNvSpPr/>
                <p:nvPr/>
              </p:nvSpPr>
              <p:spPr>
                <a:xfrm>
                  <a:off x="5414794" y="2071466"/>
                  <a:ext cx="24549" cy="24476"/>
                </a:xfrm>
                <a:custGeom>
                  <a:avLst/>
                  <a:gdLst>
                    <a:gd name="csX0" fmla="*/ 3910 w 24549"/>
                    <a:gd name="csY0" fmla="*/ 21431 h 24476"/>
                    <a:gd name="csX1" fmla="*/ 3567 w 24549"/>
                    <a:gd name="csY1" fmla="*/ 4046 h 24476"/>
                    <a:gd name="csX2" fmla="*/ 20938 w 24549"/>
                    <a:gd name="csY2" fmla="*/ 3340 h 24476"/>
                    <a:gd name="csX3" fmla="*/ 21163 w 24549"/>
                    <a:gd name="csY3" fmla="*/ 20619 h 24476"/>
                    <a:gd name="csX4" fmla="*/ 3910 w 24549"/>
                    <a:gd name="csY4" fmla="*/ 21431 h 24476"/>
                  </a:gdLst>
                  <a:ahLst/>
                  <a:cxnLst>
                    <a:cxn ang="0">
                      <a:pos x="csX0" y="csY0"/>
                    </a:cxn>
                    <a:cxn ang="0">
                      <a:pos x="csX1" y="csY1"/>
                    </a:cxn>
                    <a:cxn ang="0">
                      <a:pos x="csX2" y="csY2"/>
                    </a:cxn>
                    <a:cxn ang="0">
                      <a:pos x="csX3" y="csY3"/>
                    </a:cxn>
                    <a:cxn ang="0">
                      <a:pos x="csX4" y="csY4"/>
                    </a:cxn>
                  </a:cxnLst>
                  <a:rect l="l" t="t" r="r" b="b"/>
                  <a:pathLst>
                    <a:path w="24549" h="24476">
                      <a:moveTo>
                        <a:pt x="3910" y="21431"/>
                      </a:moveTo>
                      <a:cubicBezTo>
                        <a:pt x="-1129" y="16949"/>
                        <a:pt x="-1355" y="9100"/>
                        <a:pt x="3567" y="4046"/>
                      </a:cubicBezTo>
                      <a:cubicBezTo>
                        <a:pt x="8434" y="-1061"/>
                        <a:pt x="16213" y="-1374"/>
                        <a:pt x="20938" y="3340"/>
                      </a:cubicBezTo>
                      <a:cubicBezTo>
                        <a:pt x="25663" y="8052"/>
                        <a:pt x="25767" y="15792"/>
                        <a:pt x="21163" y="20619"/>
                      </a:cubicBezTo>
                      <a:cubicBezTo>
                        <a:pt x="16500" y="25393"/>
                        <a:pt x="8846" y="25819"/>
                        <a:pt x="3910" y="21431"/>
                      </a:cubicBezTo>
                      <a:close/>
                    </a:path>
                  </a:pathLst>
                </a:custGeom>
                <a:solidFill>
                  <a:srgbClr val="FFB531"/>
                </a:solidFill>
                <a:ln w="1729" cap="flat">
                  <a:noFill/>
                  <a:prstDash val="solid"/>
                  <a:miter/>
                </a:ln>
              </p:spPr>
              <p:txBody>
                <a:bodyPr/>
                <a:lstStyle/>
                <a:p>
                  <a:endParaRPr lang="es-ES" sz="1400"/>
                </a:p>
              </p:txBody>
            </p:sp>
            <p:sp>
              <p:nvSpPr>
                <p:cNvPr id="67" name="Forma libre: forma 66">
                  <a:extLst>
                    <a:ext uri="{FF2B5EF4-FFF2-40B4-BE49-F238E27FC236}">
                      <a16:creationId xmlns:a16="http://schemas.microsoft.com/office/drawing/2014/main" id="{D38D0FD0-F474-AD19-5689-EE3A7B3E1EE6}"/>
                    </a:ext>
                  </a:extLst>
                </p:cNvPr>
                <p:cNvSpPr/>
                <p:nvPr/>
              </p:nvSpPr>
              <p:spPr>
                <a:xfrm>
                  <a:off x="5370613" y="2125331"/>
                  <a:ext cx="24392" cy="24631"/>
                </a:xfrm>
                <a:custGeom>
                  <a:avLst/>
                  <a:gdLst>
                    <a:gd name="csX0" fmla="*/ 5077 w 24392"/>
                    <a:gd name="csY0" fmla="*/ 22551 h 24631"/>
                    <a:gd name="csX1" fmla="*/ 2433 w 24392"/>
                    <a:gd name="csY1" fmla="*/ 5417 h 24631"/>
                    <a:gd name="csX2" fmla="*/ 19497 w 24392"/>
                    <a:gd name="csY2" fmla="*/ 2319 h 24631"/>
                    <a:gd name="csX3" fmla="*/ 22121 w 24392"/>
                    <a:gd name="csY3" fmla="*/ 19439 h 24631"/>
                    <a:gd name="csX4" fmla="*/ 5077 w 24392"/>
                    <a:gd name="csY4" fmla="*/ 22551 h 24631"/>
                  </a:gdLst>
                  <a:ahLst/>
                  <a:cxnLst>
                    <a:cxn ang="0">
                      <a:pos x="csX0" y="csY0"/>
                    </a:cxn>
                    <a:cxn ang="0">
                      <a:pos x="csX1" y="csY1"/>
                    </a:cxn>
                    <a:cxn ang="0">
                      <a:pos x="csX2" y="csY2"/>
                    </a:cxn>
                    <a:cxn ang="0">
                      <a:pos x="csX3" y="csY3"/>
                    </a:cxn>
                    <a:cxn ang="0">
                      <a:pos x="csX4" y="csY4"/>
                    </a:cxn>
                  </a:cxnLst>
                  <a:rect l="l" t="t" r="r" b="b"/>
                  <a:pathLst>
                    <a:path w="24392" h="24631">
                      <a:moveTo>
                        <a:pt x="5077" y="22551"/>
                      </a:moveTo>
                      <a:cubicBezTo>
                        <a:pt x="-468" y="18839"/>
                        <a:pt x="-1656" y="11168"/>
                        <a:pt x="2433" y="5417"/>
                      </a:cubicBezTo>
                      <a:cubicBezTo>
                        <a:pt x="6530" y="-325"/>
                        <a:pt x="14133" y="-1739"/>
                        <a:pt x="19497" y="2319"/>
                      </a:cubicBezTo>
                      <a:cubicBezTo>
                        <a:pt x="24778" y="6315"/>
                        <a:pt x="25995" y="14010"/>
                        <a:pt x="22121" y="19439"/>
                      </a:cubicBezTo>
                      <a:cubicBezTo>
                        <a:pt x="18255" y="24874"/>
                        <a:pt x="10622" y="26266"/>
                        <a:pt x="5077" y="22551"/>
                      </a:cubicBezTo>
                      <a:close/>
                    </a:path>
                  </a:pathLst>
                </a:custGeom>
                <a:solidFill>
                  <a:srgbClr val="FFB531"/>
                </a:solidFill>
                <a:ln w="1729" cap="flat">
                  <a:noFill/>
                  <a:prstDash val="solid"/>
                  <a:miter/>
                </a:ln>
              </p:spPr>
              <p:txBody>
                <a:bodyPr/>
                <a:lstStyle/>
                <a:p>
                  <a:endParaRPr lang="es-ES" sz="1400"/>
                </a:p>
              </p:txBody>
            </p:sp>
            <p:sp>
              <p:nvSpPr>
                <p:cNvPr id="68" name="Forma libre: forma 67">
                  <a:extLst>
                    <a:ext uri="{FF2B5EF4-FFF2-40B4-BE49-F238E27FC236}">
                      <a16:creationId xmlns:a16="http://schemas.microsoft.com/office/drawing/2014/main" id="{7C4D5EF9-77FA-94B5-789F-EAAAE865DDDB}"/>
                    </a:ext>
                  </a:extLst>
                </p:cNvPr>
                <p:cNvSpPr/>
                <p:nvPr/>
              </p:nvSpPr>
              <p:spPr>
                <a:xfrm>
                  <a:off x="5334206" y="2184801"/>
                  <a:ext cx="24232" cy="24734"/>
                </a:xfrm>
                <a:custGeom>
                  <a:avLst/>
                  <a:gdLst>
                    <a:gd name="csX0" fmla="*/ 6512 w 24232"/>
                    <a:gd name="csY0" fmla="*/ 23503 h 24734"/>
                    <a:gd name="csX1" fmla="*/ 1465 w 24232"/>
                    <a:gd name="csY1" fmla="*/ 6847 h 24734"/>
                    <a:gd name="csX2" fmla="*/ 18021 w 24232"/>
                    <a:gd name="csY2" fmla="*/ 1485 h 24734"/>
                    <a:gd name="csX3" fmla="*/ 22888 w 24232"/>
                    <a:gd name="csY3" fmla="*/ 18041 h 24734"/>
                    <a:gd name="csX4" fmla="*/ 6512 w 24232"/>
                    <a:gd name="csY4" fmla="*/ 23503 h 24734"/>
                  </a:gdLst>
                  <a:ahLst/>
                  <a:cxnLst>
                    <a:cxn ang="0">
                      <a:pos x="csX0" y="csY0"/>
                    </a:cxn>
                    <a:cxn ang="0">
                      <a:pos x="csX1" y="csY1"/>
                    </a:cxn>
                    <a:cxn ang="0">
                      <a:pos x="csX2" y="csY2"/>
                    </a:cxn>
                    <a:cxn ang="0">
                      <a:pos x="csX3" y="csY3"/>
                    </a:cxn>
                    <a:cxn ang="0">
                      <a:pos x="csX4" y="csY4"/>
                    </a:cxn>
                  </a:cxnLst>
                  <a:rect l="l" t="t" r="r" b="b"/>
                  <a:pathLst>
                    <a:path w="24232" h="24734">
                      <a:moveTo>
                        <a:pt x="6512" y="23503"/>
                      </a:moveTo>
                      <a:cubicBezTo>
                        <a:pt x="510" y="20586"/>
                        <a:pt x="-1754" y="13126"/>
                        <a:pt x="1465" y="6847"/>
                      </a:cubicBezTo>
                      <a:cubicBezTo>
                        <a:pt x="4594" y="520"/>
                        <a:pt x="12161" y="-1796"/>
                        <a:pt x="18021" y="1485"/>
                      </a:cubicBezTo>
                      <a:cubicBezTo>
                        <a:pt x="23806" y="4725"/>
                        <a:pt x="25839" y="12057"/>
                        <a:pt x="22888" y="18041"/>
                      </a:cubicBezTo>
                      <a:cubicBezTo>
                        <a:pt x="19849" y="23979"/>
                        <a:pt x="12514" y="26420"/>
                        <a:pt x="6512" y="23503"/>
                      </a:cubicBezTo>
                      <a:close/>
                    </a:path>
                  </a:pathLst>
                </a:custGeom>
                <a:solidFill>
                  <a:srgbClr val="FFB531"/>
                </a:solidFill>
                <a:ln w="1729" cap="flat">
                  <a:noFill/>
                  <a:prstDash val="solid"/>
                  <a:miter/>
                </a:ln>
              </p:spPr>
              <p:txBody>
                <a:bodyPr/>
                <a:lstStyle/>
                <a:p>
                  <a:endParaRPr lang="es-ES" sz="1400"/>
                </a:p>
              </p:txBody>
            </p:sp>
            <p:sp>
              <p:nvSpPr>
                <p:cNvPr id="69" name="Forma libre: forma 68">
                  <a:extLst>
                    <a:ext uri="{FF2B5EF4-FFF2-40B4-BE49-F238E27FC236}">
                      <a16:creationId xmlns:a16="http://schemas.microsoft.com/office/drawing/2014/main" id="{BEC9A13B-F762-EA10-56F8-EEE9A5F6339D}"/>
                    </a:ext>
                  </a:extLst>
                </p:cNvPr>
                <p:cNvSpPr/>
                <p:nvPr/>
              </p:nvSpPr>
              <p:spPr>
                <a:xfrm>
                  <a:off x="5306260" y="2248764"/>
                  <a:ext cx="24159" cy="24774"/>
                </a:xfrm>
                <a:custGeom>
                  <a:avLst/>
                  <a:gdLst>
                    <a:gd name="csX0" fmla="*/ 8111 w 24159"/>
                    <a:gd name="csY0" fmla="*/ 24176 h 24774"/>
                    <a:gd name="csX1" fmla="*/ 712 w 24159"/>
                    <a:gd name="csY1" fmla="*/ 8339 h 24774"/>
                    <a:gd name="csX2" fmla="*/ 16470 w 24159"/>
                    <a:gd name="csY2" fmla="*/ 786 h 24774"/>
                    <a:gd name="csX3" fmla="*/ 23472 w 24159"/>
                    <a:gd name="csY3" fmla="*/ 16477 h 24774"/>
                    <a:gd name="csX4" fmla="*/ 8111 w 24159"/>
                    <a:gd name="csY4" fmla="*/ 24176 h 24774"/>
                  </a:gdLst>
                  <a:ahLst/>
                  <a:cxnLst>
                    <a:cxn ang="0">
                      <a:pos x="csX0" y="csY0"/>
                    </a:cxn>
                    <a:cxn ang="0">
                      <a:pos x="csX1" y="csY1"/>
                    </a:cxn>
                    <a:cxn ang="0">
                      <a:pos x="csX2" y="csY2"/>
                    </a:cxn>
                    <a:cxn ang="0">
                      <a:pos x="csX3" y="csY3"/>
                    </a:cxn>
                    <a:cxn ang="0">
                      <a:pos x="csX4" y="csY4"/>
                    </a:cxn>
                  </a:cxnLst>
                  <a:rect l="l" t="t" r="r" b="b"/>
                  <a:pathLst>
                    <a:path w="24159" h="24774">
                      <a:moveTo>
                        <a:pt x="8111" y="24176"/>
                      </a:moveTo>
                      <a:cubicBezTo>
                        <a:pt x="1763" y="22112"/>
                        <a:pt x="-1552" y="15022"/>
                        <a:pt x="712" y="8339"/>
                      </a:cubicBezTo>
                      <a:cubicBezTo>
                        <a:pt x="2938" y="1642"/>
                        <a:pt x="10334" y="-1613"/>
                        <a:pt x="16470" y="786"/>
                      </a:cubicBezTo>
                      <a:cubicBezTo>
                        <a:pt x="22767" y="3244"/>
                        <a:pt x="25568" y="10145"/>
                        <a:pt x="23472" y="16477"/>
                      </a:cubicBezTo>
                      <a:cubicBezTo>
                        <a:pt x="21338" y="22795"/>
                        <a:pt x="14457" y="26241"/>
                        <a:pt x="8111" y="24176"/>
                      </a:cubicBezTo>
                      <a:close/>
                    </a:path>
                  </a:pathLst>
                </a:custGeom>
                <a:solidFill>
                  <a:srgbClr val="FFB531"/>
                </a:solidFill>
                <a:ln w="1729" cap="flat">
                  <a:noFill/>
                  <a:prstDash val="solid"/>
                  <a:miter/>
                </a:ln>
              </p:spPr>
              <p:txBody>
                <a:bodyPr/>
                <a:lstStyle/>
                <a:p>
                  <a:endParaRPr lang="es-ES" sz="1400"/>
                </a:p>
              </p:txBody>
            </p:sp>
            <p:sp>
              <p:nvSpPr>
                <p:cNvPr id="70" name="Forma libre: forma 69">
                  <a:extLst>
                    <a:ext uri="{FF2B5EF4-FFF2-40B4-BE49-F238E27FC236}">
                      <a16:creationId xmlns:a16="http://schemas.microsoft.com/office/drawing/2014/main" id="{A19A5546-1392-36E7-4325-B9FDCB8F3301}"/>
                    </a:ext>
                  </a:extLst>
                </p:cNvPr>
                <p:cNvSpPr/>
                <p:nvPr/>
              </p:nvSpPr>
              <p:spPr>
                <a:xfrm>
                  <a:off x="5287319" y="2315942"/>
                  <a:ext cx="24237" cy="24824"/>
                </a:xfrm>
                <a:custGeom>
                  <a:avLst/>
                  <a:gdLst>
                    <a:gd name="csX0" fmla="*/ 9830 w 24237"/>
                    <a:gd name="csY0" fmla="*/ 24635 h 24824"/>
                    <a:gd name="csX1" fmla="*/ 260 w 24237"/>
                    <a:gd name="csY1" fmla="*/ 9961 h 24824"/>
                    <a:gd name="csX2" fmla="*/ 14886 w 24237"/>
                    <a:gd name="csY2" fmla="*/ 315 h 24824"/>
                    <a:gd name="csX3" fmla="*/ 23925 w 24237"/>
                    <a:gd name="csY3" fmla="*/ 14878 h 24824"/>
                    <a:gd name="csX4" fmla="*/ 9830 w 24237"/>
                    <a:gd name="csY4" fmla="*/ 24635 h 24824"/>
                  </a:gdLst>
                  <a:ahLst/>
                  <a:cxnLst>
                    <a:cxn ang="0">
                      <a:pos x="csX0" y="csY0"/>
                    </a:cxn>
                    <a:cxn ang="0">
                      <a:pos x="csX1" y="csY1"/>
                    </a:cxn>
                    <a:cxn ang="0">
                      <a:pos x="csX2" y="csY2"/>
                    </a:cxn>
                    <a:cxn ang="0">
                      <a:pos x="csX3" y="csY3"/>
                    </a:cxn>
                    <a:cxn ang="0">
                      <a:pos x="csX4" y="csY4"/>
                    </a:cxn>
                  </a:cxnLst>
                  <a:rect l="l" t="t" r="r" b="b"/>
                  <a:pathLst>
                    <a:path w="24237" h="24824">
                      <a:moveTo>
                        <a:pt x="9830" y="24635"/>
                      </a:moveTo>
                      <a:cubicBezTo>
                        <a:pt x="3294" y="23473"/>
                        <a:pt x="-1143" y="16874"/>
                        <a:pt x="260" y="9961"/>
                      </a:cubicBezTo>
                      <a:cubicBezTo>
                        <a:pt x="1842" y="3082"/>
                        <a:pt x="8394" y="-1233"/>
                        <a:pt x="14886" y="315"/>
                      </a:cubicBezTo>
                      <a:cubicBezTo>
                        <a:pt x="21377" y="1861"/>
                        <a:pt x="25428" y="8381"/>
                        <a:pt x="23925" y="14878"/>
                      </a:cubicBezTo>
                      <a:cubicBezTo>
                        <a:pt x="22601" y="21416"/>
                        <a:pt x="16435" y="25809"/>
                        <a:pt x="9830" y="24635"/>
                      </a:cubicBezTo>
                      <a:close/>
                    </a:path>
                  </a:pathLst>
                </a:custGeom>
                <a:solidFill>
                  <a:srgbClr val="FFB531"/>
                </a:solidFill>
                <a:ln w="1729" cap="flat">
                  <a:noFill/>
                  <a:prstDash val="solid"/>
                  <a:miter/>
                </a:ln>
              </p:spPr>
              <p:txBody>
                <a:bodyPr/>
                <a:lstStyle/>
                <a:p>
                  <a:endParaRPr lang="es-ES" sz="1400"/>
                </a:p>
              </p:txBody>
            </p:sp>
            <p:sp>
              <p:nvSpPr>
                <p:cNvPr id="71" name="Forma libre: forma 70">
                  <a:extLst>
                    <a:ext uri="{FF2B5EF4-FFF2-40B4-BE49-F238E27FC236}">
                      <a16:creationId xmlns:a16="http://schemas.microsoft.com/office/drawing/2014/main" id="{A607465D-CE69-D617-DCF2-0170C2DB6DCF}"/>
                    </a:ext>
                  </a:extLst>
                </p:cNvPr>
                <p:cNvSpPr/>
                <p:nvPr/>
              </p:nvSpPr>
              <p:spPr>
                <a:xfrm>
                  <a:off x="5277934" y="2385096"/>
                  <a:ext cx="24203" cy="24848"/>
                </a:xfrm>
                <a:custGeom>
                  <a:avLst/>
                  <a:gdLst>
                    <a:gd name="csX0" fmla="*/ 11354 w 24203"/>
                    <a:gd name="csY0" fmla="*/ 24840 h 24848"/>
                    <a:gd name="csX1" fmla="*/ 52 w 24203"/>
                    <a:gd name="csY1" fmla="*/ 11624 h 24848"/>
                    <a:gd name="csX2" fmla="*/ 13052 w 24203"/>
                    <a:gd name="csY2" fmla="*/ 54 h 24848"/>
                    <a:gd name="csX3" fmla="*/ 24168 w 24203"/>
                    <a:gd name="csY3" fmla="*/ 13258 h 24848"/>
                    <a:gd name="csX4" fmla="*/ 11354 w 24203"/>
                    <a:gd name="csY4" fmla="*/ 24840 h 24848"/>
                  </a:gdLst>
                  <a:ahLst/>
                  <a:cxnLst>
                    <a:cxn ang="0">
                      <a:pos x="csX0" y="csY0"/>
                    </a:cxn>
                    <a:cxn ang="0">
                      <a:pos x="csX1" y="csY1"/>
                    </a:cxn>
                    <a:cxn ang="0">
                      <a:pos x="csX2" y="csY2"/>
                    </a:cxn>
                    <a:cxn ang="0">
                      <a:pos x="csX3" y="csY3"/>
                    </a:cxn>
                    <a:cxn ang="0">
                      <a:pos x="csX4" y="csY4"/>
                    </a:cxn>
                  </a:cxnLst>
                  <a:rect l="l" t="t" r="r" b="b"/>
                  <a:pathLst>
                    <a:path w="24203" h="24848">
                      <a:moveTo>
                        <a:pt x="11354" y="24840"/>
                      </a:moveTo>
                      <a:cubicBezTo>
                        <a:pt x="4617" y="24573"/>
                        <a:pt x="-581" y="18653"/>
                        <a:pt x="52" y="11624"/>
                      </a:cubicBezTo>
                      <a:cubicBezTo>
                        <a:pt x="585" y="4589"/>
                        <a:pt x="6409" y="-589"/>
                        <a:pt x="13052" y="54"/>
                      </a:cubicBezTo>
                      <a:cubicBezTo>
                        <a:pt x="19696" y="694"/>
                        <a:pt x="24675" y="6608"/>
                        <a:pt x="24168" y="13258"/>
                      </a:cubicBezTo>
                      <a:cubicBezTo>
                        <a:pt x="23559" y="19905"/>
                        <a:pt x="17954" y="25096"/>
                        <a:pt x="11354" y="24840"/>
                      </a:cubicBezTo>
                      <a:close/>
                    </a:path>
                  </a:pathLst>
                </a:custGeom>
                <a:solidFill>
                  <a:srgbClr val="FFB531"/>
                </a:solidFill>
                <a:ln w="1729" cap="flat">
                  <a:noFill/>
                  <a:prstDash val="solid"/>
                  <a:miter/>
                </a:ln>
              </p:spPr>
              <p:txBody>
                <a:bodyPr/>
                <a:lstStyle/>
                <a:p>
                  <a:endParaRPr lang="es-ES" sz="1400"/>
                </a:p>
              </p:txBody>
            </p:sp>
          </p:grpSp>
          <p:sp>
            <p:nvSpPr>
              <p:cNvPr id="56" name="Forma libre: forma 55">
                <a:extLst>
                  <a:ext uri="{FF2B5EF4-FFF2-40B4-BE49-F238E27FC236}">
                    <a16:creationId xmlns:a16="http://schemas.microsoft.com/office/drawing/2014/main" id="{662BFA27-F9B5-99B4-91B8-AB169A5C2E42}"/>
                  </a:ext>
                </a:extLst>
              </p:cNvPr>
              <p:cNvSpPr/>
              <p:nvPr/>
            </p:nvSpPr>
            <p:spPr>
              <a:xfrm rot="16200000">
                <a:off x="2900231" y="4086608"/>
                <a:ext cx="193954" cy="227964"/>
              </a:xfrm>
              <a:custGeom>
                <a:avLst/>
                <a:gdLst>
                  <a:gd name="csX0" fmla="*/ 0 w 159726"/>
                  <a:gd name="csY0" fmla="*/ 0 h 187734"/>
                  <a:gd name="csX1" fmla="*/ 159726 w 159726"/>
                  <a:gd name="csY1" fmla="*/ 93867 h 187734"/>
                  <a:gd name="csX2" fmla="*/ 0 w 159726"/>
                  <a:gd name="csY2" fmla="*/ 187735 h 187734"/>
                </a:gdLst>
                <a:ahLst/>
                <a:cxnLst>
                  <a:cxn ang="0">
                    <a:pos x="csX0" y="csY0"/>
                  </a:cxn>
                  <a:cxn ang="0">
                    <a:pos x="csX1" y="csY1"/>
                  </a:cxn>
                  <a:cxn ang="0">
                    <a:pos x="csX2" y="csY2"/>
                  </a:cxn>
                </a:cxnLst>
                <a:rect l="l" t="t" r="r" b="b"/>
                <a:pathLst>
                  <a:path w="159726" h="187734">
                    <a:moveTo>
                      <a:pt x="0" y="0"/>
                    </a:moveTo>
                    <a:lnTo>
                      <a:pt x="159726" y="93867"/>
                    </a:lnTo>
                    <a:lnTo>
                      <a:pt x="0" y="187735"/>
                    </a:lnTo>
                  </a:path>
                </a:pathLst>
              </a:custGeom>
              <a:solidFill>
                <a:srgbClr val="FFCC3E"/>
              </a:solidFill>
              <a:ln w="1729" cap="flat">
                <a:noFill/>
                <a:prstDash val="solid"/>
                <a:miter/>
              </a:ln>
            </p:spPr>
            <p:txBody>
              <a:bodyPr/>
              <a:lstStyle/>
              <a:p>
                <a:endParaRPr lang="es-ES" sz="1400"/>
              </a:p>
            </p:txBody>
          </p:sp>
          <p:sp>
            <p:nvSpPr>
              <p:cNvPr id="57" name="Elipse 56">
                <a:extLst>
                  <a:ext uri="{FF2B5EF4-FFF2-40B4-BE49-F238E27FC236}">
                    <a16:creationId xmlns:a16="http://schemas.microsoft.com/office/drawing/2014/main" id="{79D6099A-CBE5-9BFC-BBF1-87911FFDBA89}"/>
                  </a:ext>
                </a:extLst>
              </p:cNvPr>
              <p:cNvSpPr/>
              <p:nvPr/>
            </p:nvSpPr>
            <p:spPr>
              <a:xfrm rot="15646898">
                <a:off x="1709322" y="4027509"/>
                <a:ext cx="104792" cy="104792"/>
              </a:xfrm>
              <a:prstGeom prst="ellipse">
                <a:avLst/>
              </a:prstGeom>
              <a:solidFill>
                <a:srgbClr val="FFAF22"/>
              </a:solidFill>
              <a:ln w="1729" cap="flat">
                <a:noFill/>
                <a:prstDash val="solid"/>
                <a:miter/>
              </a:ln>
            </p:spPr>
            <p:txBody>
              <a:bodyPr/>
              <a:lstStyle/>
              <a:p>
                <a:endParaRPr lang="es-ES" sz="1400" dirty="0"/>
              </a:p>
            </p:txBody>
          </p:sp>
        </p:grpSp>
      </p:grpSp>
      <p:grpSp>
        <p:nvGrpSpPr>
          <p:cNvPr id="272" name="Grupo 271">
            <a:extLst>
              <a:ext uri="{FF2B5EF4-FFF2-40B4-BE49-F238E27FC236}">
                <a16:creationId xmlns:a16="http://schemas.microsoft.com/office/drawing/2014/main" id="{C52B8B10-C3DD-6D27-1AEC-5EDAC9BE6432}"/>
              </a:ext>
            </a:extLst>
          </p:cNvPr>
          <p:cNvGrpSpPr/>
          <p:nvPr/>
        </p:nvGrpSpPr>
        <p:grpSpPr>
          <a:xfrm>
            <a:off x="3674253" y="3245556"/>
            <a:ext cx="1156712" cy="723281"/>
            <a:chOff x="2944939" y="3302030"/>
            <a:chExt cx="1401784" cy="876522"/>
          </a:xfrm>
        </p:grpSpPr>
        <p:sp>
          <p:nvSpPr>
            <p:cNvPr id="74" name="Forma libre: forma 73">
              <a:extLst>
                <a:ext uri="{FF2B5EF4-FFF2-40B4-BE49-F238E27FC236}">
                  <a16:creationId xmlns:a16="http://schemas.microsoft.com/office/drawing/2014/main" id="{0ED8DEE0-4AC7-6F74-A1A0-FD298E2C0F9D}"/>
                </a:ext>
              </a:extLst>
            </p:cNvPr>
            <p:cNvSpPr/>
            <p:nvPr/>
          </p:nvSpPr>
          <p:spPr>
            <a:xfrm rot="16200000">
              <a:off x="3566237" y="3363920"/>
              <a:ext cx="715299" cy="617710"/>
            </a:xfrm>
            <a:custGeom>
              <a:avLst/>
              <a:gdLst>
                <a:gd name="csX0" fmla="*/ 589067 w 589066"/>
                <a:gd name="csY0" fmla="*/ 0 h 508699"/>
                <a:gd name="csX1" fmla="*/ 80368 w 589066"/>
                <a:gd name="csY1" fmla="*/ 508699 h 508699"/>
                <a:gd name="csX2" fmla="*/ 0 w 589066"/>
                <a:gd name="csY2" fmla="*/ 508699 h 508699"/>
              </a:gdLst>
              <a:ahLst/>
              <a:cxnLst>
                <a:cxn ang="0">
                  <a:pos x="csX0" y="csY0"/>
                </a:cxn>
                <a:cxn ang="0">
                  <a:pos x="csX1" y="csY1"/>
                </a:cxn>
                <a:cxn ang="0">
                  <a:pos x="csX2" y="csY2"/>
                </a:cxn>
              </a:cxnLst>
              <a:rect l="l" t="t" r="r" b="b"/>
              <a:pathLst>
                <a:path w="589066" h="508699">
                  <a:moveTo>
                    <a:pt x="589067" y="0"/>
                  </a:moveTo>
                  <a:cubicBezTo>
                    <a:pt x="589067" y="280948"/>
                    <a:pt x="361314" y="508699"/>
                    <a:pt x="80368" y="508699"/>
                  </a:cubicBezTo>
                  <a:lnTo>
                    <a:pt x="0" y="508699"/>
                  </a:lnTo>
                </a:path>
              </a:pathLst>
            </a:custGeom>
            <a:noFill/>
            <a:ln w="18123" cap="rnd">
              <a:solidFill>
                <a:srgbClr val="10E5A3"/>
              </a:solidFill>
              <a:prstDash val="solid"/>
              <a:round/>
            </a:ln>
          </p:spPr>
          <p:txBody>
            <a:bodyPr/>
            <a:lstStyle/>
            <a:p>
              <a:endParaRPr lang="es-ES" sz="1400"/>
            </a:p>
          </p:txBody>
        </p:sp>
        <p:grpSp>
          <p:nvGrpSpPr>
            <p:cNvPr id="75" name="Gráfico 2">
              <a:extLst>
                <a:ext uri="{FF2B5EF4-FFF2-40B4-BE49-F238E27FC236}">
                  <a16:creationId xmlns:a16="http://schemas.microsoft.com/office/drawing/2014/main" id="{0E1005BE-B5B9-7C93-0C39-3EF875B481F3}"/>
                </a:ext>
              </a:extLst>
            </p:cNvPr>
            <p:cNvGrpSpPr/>
            <p:nvPr/>
          </p:nvGrpSpPr>
          <p:grpSpPr>
            <a:xfrm rot="16200000">
              <a:off x="2874760" y="3409914"/>
              <a:ext cx="820842" cy="605073"/>
              <a:chOff x="5995362" y="2929140"/>
              <a:chExt cx="675983" cy="498292"/>
            </a:xfrm>
            <a:solidFill>
              <a:srgbClr val="21E7A9"/>
            </a:solidFill>
          </p:grpSpPr>
          <p:sp>
            <p:nvSpPr>
              <p:cNvPr id="78" name="Elipse 77">
                <a:extLst>
                  <a:ext uri="{FF2B5EF4-FFF2-40B4-BE49-F238E27FC236}">
                    <a16:creationId xmlns:a16="http://schemas.microsoft.com/office/drawing/2014/main" id="{CD6911D2-74AE-B3E6-C00C-E1EE638EDC4A}"/>
                  </a:ext>
                </a:extLst>
              </p:cNvPr>
              <p:cNvSpPr/>
              <p:nvPr/>
            </p:nvSpPr>
            <p:spPr>
              <a:xfrm>
                <a:off x="5995362" y="2929140"/>
                <a:ext cx="24847" cy="24173"/>
              </a:xfrm>
              <a:prstGeom prst="ellipse">
                <a:avLst/>
              </a:prstGeom>
              <a:solidFill>
                <a:srgbClr val="21E7A9"/>
              </a:solidFill>
              <a:ln w="1729" cap="flat">
                <a:noFill/>
                <a:prstDash val="solid"/>
                <a:miter/>
              </a:ln>
            </p:spPr>
            <p:txBody>
              <a:bodyPr/>
              <a:lstStyle/>
              <a:p>
                <a:endParaRPr lang="es-ES" sz="1400"/>
              </a:p>
            </p:txBody>
          </p:sp>
          <p:sp>
            <p:nvSpPr>
              <p:cNvPr id="79" name="Elipse 78">
                <a:extLst>
                  <a:ext uri="{FF2B5EF4-FFF2-40B4-BE49-F238E27FC236}">
                    <a16:creationId xmlns:a16="http://schemas.microsoft.com/office/drawing/2014/main" id="{1193B93F-E677-4860-CAC1-E4F5C2CEEC9C}"/>
                  </a:ext>
                </a:extLst>
              </p:cNvPr>
              <p:cNvSpPr/>
              <p:nvPr/>
            </p:nvSpPr>
            <p:spPr>
              <a:xfrm>
                <a:off x="6065228" y="2929140"/>
                <a:ext cx="24847" cy="24173"/>
              </a:xfrm>
              <a:prstGeom prst="ellipse">
                <a:avLst/>
              </a:prstGeom>
              <a:solidFill>
                <a:srgbClr val="21E7A9"/>
              </a:solidFill>
              <a:ln w="1729" cap="flat">
                <a:noFill/>
                <a:prstDash val="solid"/>
                <a:miter/>
              </a:ln>
            </p:spPr>
            <p:txBody>
              <a:bodyPr/>
              <a:lstStyle/>
              <a:p>
                <a:endParaRPr lang="es-ES" sz="1400"/>
              </a:p>
            </p:txBody>
          </p:sp>
          <p:sp>
            <p:nvSpPr>
              <p:cNvPr id="80" name="Forma libre: forma 79">
                <a:extLst>
                  <a:ext uri="{FF2B5EF4-FFF2-40B4-BE49-F238E27FC236}">
                    <a16:creationId xmlns:a16="http://schemas.microsoft.com/office/drawing/2014/main" id="{576EC7CA-533E-9D71-1116-277736656B49}"/>
                  </a:ext>
                </a:extLst>
              </p:cNvPr>
              <p:cNvSpPr/>
              <p:nvPr/>
            </p:nvSpPr>
            <p:spPr>
              <a:xfrm>
                <a:off x="6135091" y="2929140"/>
                <a:ext cx="24848" cy="24171"/>
              </a:xfrm>
              <a:custGeom>
                <a:avLst/>
                <a:gdLst>
                  <a:gd name="csX0" fmla="*/ 24844 w 24848"/>
                  <a:gd name="csY0" fmla="*/ 12289 h 24171"/>
                  <a:gd name="csX1" fmla="*/ 12424 w 24848"/>
                  <a:gd name="csY1" fmla="*/ 24172 h 24171"/>
                  <a:gd name="csX2" fmla="*/ 0 w 24848"/>
                  <a:gd name="csY2" fmla="*/ 12087 h 24171"/>
                  <a:gd name="csX3" fmla="*/ 12424 w 24848"/>
                  <a:gd name="csY3" fmla="*/ 0 h 24171"/>
                  <a:gd name="csX4" fmla="*/ 24844 w 24848"/>
                  <a:gd name="csY4" fmla="*/ 12289 h 24171"/>
                </a:gdLst>
                <a:ahLst/>
                <a:cxnLst>
                  <a:cxn ang="0">
                    <a:pos x="csX0" y="csY0"/>
                  </a:cxn>
                  <a:cxn ang="0">
                    <a:pos x="csX1" y="csY1"/>
                  </a:cxn>
                  <a:cxn ang="0">
                    <a:pos x="csX2" y="csY2"/>
                  </a:cxn>
                  <a:cxn ang="0">
                    <a:pos x="csX3" y="csY3"/>
                  </a:cxn>
                  <a:cxn ang="0">
                    <a:pos x="csX4" y="csY4"/>
                  </a:cxn>
                </a:cxnLst>
                <a:rect l="l" t="t" r="r" b="b"/>
                <a:pathLst>
                  <a:path w="24848" h="24171">
                    <a:moveTo>
                      <a:pt x="24844" y="12289"/>
                    </a:moveTo>
                    <a:cubicBezTo>
                      <a:pt x="24665" y="19011"/>
                      <a:pt x="19301" y="24125"/>
                      <a:pt x="12424" y="24172"/>
                    </a:cubicBezTo>
                    <a:cubicBezTo>
                      <a:pt x="5561" y="24172"/>
                      <a:pt x="0" y="18760"/>
                      <a:pt x="0" y="12087"/>
                    </a:cubicBezTo>
                    <a:cubicBezTo>
                      <a:pt x="0" y="5412"/>
                      <a:pt x="5561" y="0"/>
                      <a:pt x="12424" y="0"/>
                    </a:cubicBezTo>
                    <a:cubicBezTo>
                      <a:pt x="19273" y="-47"/>
                      <a:pt x="25024" y="5665"/>
                      <a:pt x="24844" y="12289"/>
                    </a:cubicBezTo>
                    <a:close/>
                  </a:path>
                </a:pathLst>
              </a:custGeom>
              <a:solidFill>
                <a:srgbClr val="21E7A9"/>
              </a:solidFill>
              <a:ln w="1729" cap="flat">
                <a:noFill/>
                <a:prstDash val="solid"/>
                <a:miter/>
              </a:ln>
            </p:spPr>
            <p:txBody>
              <a:bodyPr/>
              <a:lstStyle/>
              <a:p>
                <a:endParaRPr lang="es-ES" sz="1400"/>
              </a:p>
            </p:txBody>
          </p:sp>
          <p:sp>
            <p:nvSpPr>
              <p:cNvPr id="81" name="Forma libre: forma 80">
                <a:extLst>
                  <a:ext uri="{FF2B5EF4-FFF2-40B4-BE49-F238E27FC236}">
                    <a16:creationId xmlns:a16="http://schemas.microsoft.com/office/drawing/2014/main" id="{E590F63C-2D16-3C9D-B94D-1BCC12BE91A5}"/>
                  </a:ext>
                </a:extLst>
              </p:cNvPr>
              <p:cNvSpPr/>
              <p:nvPr/>
            </p:nvSpPr>
            <p:spPr>
              <a:xfrm>
                <a:off x="6204804" y="2933449"/>
                <a:ext cx="24850" cy="24180"/>
              </a:xfrm>
              <a:custGeom>
                <a:avLst/>
                <a:gdLst>
                  <a:gd name="csX0" fmla="*/ 24709 w 24850"/>
                  <a:gd name="csY0" fmla="*/ 13670 h 24180"/>
                  <a:gd name="csX1" fmla="*/ 10848 w 24850"/>
                  <a:gd name="csY1" fmla="*/ 24082 h 24180"/>
                  <a:gd name="csX2" fmla="*/ 60 w 24850"/>
                  <a:gd name="csY2" fmla="*/ 10530 h 24180"/>
                  <a:gd name="csX3" fmla="*/ 13923 w 24850"/>
                  <a:gd name="csY3" fmla="*/ 109 h 24180"/>
                  <a:gd name="csX4" fmla="*/ 24709 w 24850"/>
                  <a:gd name="csY4" fmla="*/ 13670 h 24180"/>
                </a:gdLst>
                <a:ahLst/>
                <a:cxnLst>
                  <a:cxn ang="0">
                    <a:pos x="csX0" y="csY0"/>
                  </a:cxn>
                  <a:cxn ang="0">
                    <a:pos x="csX1" y="csY1"/>
                  </a:cxn>
                  <a:cxn ang="0">
                    <a:pos x="csX2" y="csY2"/>
                  </a:cxn>
                  <a:cxn ang="0">
                    <a:pos x="csX3" y="csY3"/>
                  </a:cxn>
                  <a:cxn ang="0">
                    <a:pos x="csX4" y="csY4"/>
                  </a:cxn>
                </a:cxnLst>
                <a:rect l="l" t="t" r="r" b="b"/>
                <a:pathLst>
                  <a:path w="24850" h="24180">
                    <a:moveTo>
                      <a:pt x="24709" y="13670"/>
                    </a:moveTo>
                    <a:cubicBezTo>
                      <a:pt x="23671" y="20246"/>
                      <a:pt x="17465" y="24926"/>
                      <a:pt x="10848" y="24082"/>
                    </a:cubicBezTo>
                    <a:cubicBezTo>
                      <a:pt x="4230" y="23241"/>
                      <a:pt x="-597" y="17172"/>
                      <a:pt x="60" y="10530"/>
                    </a:cubicBezTo>
                    <a:cubicBezTo>
                      <a:pt x="719" y="3888"/>
                      <a:pt x="6923" y="-783"/>
                      <a:pt x="13923" y="109"/>
                    </a:cubicBezTo>
                    <a:cubicBezTo>
                      <a:pt x="20921" y="1003"/>
                      <a:pt x="25750" y="7061"/>
                      <a:pt x="24709" y="13670"/>
                    </a:cubicBezTo>
                    <a:close/>
                  </a:path>
                </a:pathLst>
              </a:custGeom>
              <a:solidFill>
                <a:srgbClr val="21E7A9"/>
              </a:solidFill>
              <a:ln w="1729" cap="flat">
                <a:noFill/>
                <a:prstDash val="solid"/>
                <a:miter/>
              </a:ln>
            </p:spPr>
            <p:txBody>
              <a:bodyPr/>
              <a:lstStyle/>
              <a:p>
                <a:endParaRPr lang="es-ES" sz="1400"/>
              </a:p>
            </p:txBody>
          </p:sp>
          <p:sp>
            <p:nvSpPr>
              <p:cNvPr id="82" name="Forma libre: forma 81">
                <a:extLst>
                  <a:ext uri="{FF2B5EF4-FFF2-40B4-BE49-F238E27FC236}">
                    <a16:creationId xmlns:a16="http://schemas.microsoft.com/office/drawing/2014/main" id="{7903D21A-4168-CBFE-6F9F-88D8CA8E5D6F}"/>
                  </a:ext>
                </a:extLst>
              </p:cNvPr>
              <p:cNvSpPr/>
              <p:nvPr/>
            </p:nvSpPr>
            <p:spPr>
              <a:xfrm>
                <a:off x="6273293" y="2946943"/>
                <a:ext cx="24802" cy="24316"/>
              </a:xfrm>
              <a:custGeom>
                <a:avLst/>
                <a:gdLst>
                  <a:gd name="csX0" fmla="*/ 24308 w 24802"/>
                  <a:gd name="csY0" fmla="*/ 15581 h 24316"/>
                  <a:gd name="csX1" fmla="*/ 9186 w 24802"/>
                  <a:gd name="csY1" fmla="*/ 23852 h 24316"/>
                  <a:gd name="csX2" fmla="*/ 339 w 24802"/>
                  <a:gd name="csY2" fmla="*/ 9060 h 24316"/>
                  <a:gd name="csX3" fmla="*/ 15528 w 24802"/>
                  <a:gd name="csY3" fmla="*/ 526 h 24316"/>
                  <a:gd name="csX4" fmla="*/ 24308 w 24802"/>
                  <a:gd name="csY4" fmla="*/ 15581 h 24316"/>
                </a:gdLst>
                <a:ahLst/>
                <a:cxnLst>
                  <a:cxn ang="0">
                    <a:pos x="csX0" y="csY0"/>
                  </a:cxn>
                  <a:cxn ang="0">
                    <a:pos x="csX1" y="csY1"/>
                  </a:cxn>
                  <a:cxn ang="0">
                    <a:pos x="csX2" y="csY2"/>
                  </a:cxn>
                  <a:cxn ang="0">
                    <a:pos x="csX3" y="csY3"/>
                  </a:cxn>
                  <a:cxn ang="0">
                    <a:pos x="csX4" y="csY4"/>
                  </a:cxn>
                </a:cxnLst>
                <a:rect l="l" t="t" r="r" b="b"/>
                <a:pathLst>
                  <a:path w="24802" h="24316">
                    <a:moveTo>
                      <a:pt x="24308" y="15581"/>
                    </a:moveTo>
                    <a:cubicBezTo>
                      <a:pt x="22371" y="21968"/>
                      <a:pt x="15599" y="25675"/>
                      <a:pt x="9186" y="23852"/>
                    </a:cubicBezTo>
                    <a:cubicBezTo>
                      <a:pt x="2802" y="21913"/>
                      <a:pt x="-1229" y="15564"/>
                      <a:pt x="339" y="9060"/>
                    </a:cubicBezTo>
                    <a:cubicBezTo>
                      <a:pt x="1899" y="2586"/>
                      <a:pt x="8771" y="-1511"/>
                      <a:pt x="15528" y="526"/>
                    </a:cubicBezTo>
                    <a:cubicBezTo>
                      <a:pt x="22317" y="2453"/>
                      <a:pt x="26245" y="9195"/>
                      <a:pt x="24308" y="15581"/>
                    </a:cubicBezTo>
                    <a:close/>
                  </a:path>
                </a:pathLst>
              </a:custGeom>
              <a:solidFill>
                <a:srgbClr val="21E7A9"/>
              </a:solidFill>
              <a:ln w="1729" cap="flat">
                <a:noFill/>
                <a:prstDash val="solid"/>
                <a:miter/>
              </a:ln>
            </p:spPr>
            <p:txBody>
              <a:bodyPr/>
              <a:lstStyle/>
              <a:p>
                <a:endParaRPr lang="es-ES" sz="1400"/>
              </a:p>
            </p:txBody>
          </p:sp>
          <p:sp>
            <p:nvSpPr>
              <p:cNvPr id="83" name="Forma libre: forma 82">
                <a:extLst>
                  <a:ext uri="{FF2B5EF4-FFF2-40B4-BE49-F238E27FC236}">
                    <a16:creationId xmlns:a16="http://schemas.microsoft.com/office/drawing/2014/main" id="{2A49B01F-241F-06E8-B27A-B6E6F8CDB6AF}"/>
                  </a:ext>
                </a:extLst>
              </p:cNvPr>
              <p:cNvSpPr/>
              <p:nvPr/>
            </p:nvSpPr>
            <p:spPr>
              <a:xfrm>
                <a:off x="6339240" y="2969851"/>
                <a:ext cx="24747" cy="24329"/>
              </a:xfrm>
              <a:custGeom>
                <a:avLst/>
                <a:gdLst>
                  <a:gd name="csX0" fmla="*/ 23687 w 24747"/>
                  <a:gd name="csY0" fmla="*/ 17255 h 24329"/>
                  <a:gd name="csX1" fmla="*/ 7617 w 24747"/>
                  <a:gd name="csY1" fmla="*/ 23250 h 24329"/>
                  <a:gd name="csX2" fmla="*/ 846 w 24747"/>
                  <a:gd name="csY2" fmla="*/ 7495 h 24329"/>
                  <a:gd name="csX3" fmla="*/ 17117 w 24747"/>
                  <a:gd name="csY3" fmla="*/ 1024 h 24329"/>
                  <a:gd name="csX4" fmla="*/ 23687 w 24747"/>
                  <a:gd name="csY4" fmla="*/ 17255 h 24329"/>
                </a:gdLst>
                <a:ahLst/>
                <a:cxnLst>
                  <a:cxn ang="0">
                    <a:pos x="csX0" y="csY0"/>
                  </a:cxn>
                  <a:cxn ang="0">
                    <a:pos x="csX1" y="csY1"/>
                  </a:cxn>
                  <a:cxn ang="0">
                    <a:pos x="csX2" y="csY2"/>
                  </a:cxn>
                  <a:cxn ang="0">
                    <a:pos x="csX3" y="csY3"/>
                  </a:cxn>
                  <a:cxn ang="0">
                    <a:pos x="csX4" y="csY4"/>
                  </a:cxn>
                </a:cxnLst>
                <a:rect l="l" t="t" r="r" b="b"/>
                <a:pathLst>
                  <a:path w="24747" h="24329">
                    <a:moveTo>
                      <a:pt x="23687" y="17255"/>
                    </a:moveTo>
                    <a:cubicBezTo>
                      <a:pt x="20887" y="23312"/>
                      <a:pt x="13692" y="26000"/>
                      <a:pt x="7617" y="23250"/>
                    </a:cubicBezTo>
                    <a:cubicBezTo>
                      <a:pt x="1484" y="20636"/>
                      <a:pt x="-1614" y="13744"/>
                      <a:pt x="846" y="7495"/>
                    </a:cubicBezTo>
                    <a:cubicBezTo>
                      <a:pt x="3273" y="1321"/>
                      <a:pt x="10627" y="-1742"/>
                      <a:pt x="17117" y="1024"/>
                    </a:cubicBezTo>
                    <a:cubicBezTo>
                      <a:pt x="23549" y="3928"/>
                      <a:pt x="26488" y="11198"/>
                      <a:pt x="23687" y="17255"/>
                    </a:cubicBezTo>
                    <a:close/>
                  </a:path>
                </a:pathLst>
              </a:custGeom>
              <a:solidFill>
                <a:srgbClr val="21E7A9"/>
              </a:solidFill>
              <a:ln w="1729" cap="flat">
                <a:noFill/>
                <a:prstDash val="solid"/>
                <a:miter/>
              </a:ln>
            </p:spPr>
            <p:txBody>
              <a:bodyPr/>
              <a:lstStyle/>
              <a:p>
                <a:endParaRPr lang="es-ES" sz="1400"/>
              </a:p>
            </p:txBody>
          </p:sp>
          <p:sp>
            <p:nvSpPr>
              <p:cNvPr id="84" name="Forma libre: forma 83">
                <a:extLst>
                  <a:ext uri="{FF2B5EF4-FFF2-40B4-BE49-F238E27FC236}">
                    <a16:creationId xmlns:a16="http://schemas.microsoft.com/office/drawing/2014/main" id="{5EE6AC89-BA45-E429-0C7C-2327F760864A}"/>
                  </a:ext>
                </a:extLst>
              </p:cNvPr>
              <p:cNvSpPr/>
              <p:nvPr/>
            </p:nvSpPr>
            <p:spPr>
              <a:xfrm>
                <a:off x="6401419" y="3001653"/>
                <a:ext cx="24677" cy="24307"/>
              </a:xfrm>
              <a:custGeom>
                <a:avLst/>
                <a:gdLst>
                  <a:gd name="csX0" fmla="*/ 22850 w 24677"/>
                  <a:gd name="csY0" fmla="*/ 18751 h 24307"/>
                  <a:gd name="csX1" fmla="*/ 6103 w 24677"/>
                  <a:gd name="csY1" fmla="*/ 22489 h 24307"/>
                  <a:gd name="csX2" fmla="*/ 1565 w 24677"/>
                  <a:gd name="csY2" fmla="*/ 5942 h 24307"/>
                  <a:gd name="csX3" fmla="*/ 18566 w 24677"/>
                  <a:gd name="csY3" fmla="*/ 1778 h 24307"/>
                  <a:gd name="csX4" fmla="*/ 22850 w 24677"/>
                  <a:gd name="csY4" fmla="*/ 18751 h 24307"/>
                </a:gdLst>
                <a:ahLst/>
                <a:cxnLst>
                  <a:cxn ang="0">
                    <a:pos x="csX0" y="csY0"/>
                  </a:cxn>
                  <a:cxn ang="0">
                    <a:pos x="csX1" y="csY1"/>
                  </a:cxn>
                  <a:cxn ang="0">
                    <a:pos x="csX2" y="csY2"/>
                  </a:cxn>
                  <a:cxn ang="0">
                    <a:pos x="csX3" y="csY3"/>
                  </a:cxn>
                  <a:cxn ang="0">
                    <a:pos x="csX4" y="csY4"/>
                  </a:cxn>
                </a:cxnLst>
                <a:rect l="l" t="t" r="r" b="b"/>
                <a:pathLst>
                  <a:path w="24677" h="24307">
                    <a:moveTo>
                      <a:pt x="22850" y="18751"/>
                    </a:moveTo>
                    <a:cubicBezTo>
                      <a:pt x="19221" y="24407"/>
                      <a:pt x="11827" y="25916"/>
                      <a:pt x="6103" y="22489"/>
                    </a:cubicBezTo>
                    <a:cubicBezTo>
                      <a:pt x="320" y="19170"/>
                      <a:pt x="-1709" y="11758"/>
                      <a:pt x="1565" y="5942"/>
                    </a:cubicBezTo>
                    <a:cubicBezTo>
                      <a:pt x="4839" y="127"/>
                      <a:pt x="12451" y="-1741"/>
                      <a:pt x="18566" y="1778"/>
                    </a:cubicBezTo>
                    <a:cubicBezTo>
                      <a:pt x="24618" y="5402"/>
                      <a:pt x="26430" y="13173"/>
                      <a:pt x="22850" y="18751"/>
                    </a:cubicBezTo>
                    <a:close/>
                  </a:path>
                </a:pathLst>
              </a:custGeom>
              <a:solidFill>
                <a:srgbClr val="21E7A9"/>
              </a:solidFill>
              <a:ln w="1729" cap="flat">
                <a:noFill/>
                <a:prstDash val="solid"/>
                <a:miter/>
              </a:ln>
            </p:spPr>
            <p:txBody>
              <a:bodyPr/>
              <a:lstStyle/>
              <a:p>
                <a:endParaRPr lang="es-ES" sz="1400"/>
              </a:p>
            </p:txBody>
          </p:sp>
          <p:sp>
            <p:nvSpPr>
              <p:cNvPr id="85" name="Forma libre: forma 84">
                <a:extLst>
                  <a:ext uri="{FF2B5EF4-FFF2-40B4-BE49-F238E27FC236}">
                    <a16:creationId xmlns:a16="http://schemas.microsoft.com/office/drawing/2014/main" id="{BC0C7405-C8F5-032A-9B77-7D25C648CD45}"/>
                  </a:ext>
                </a:extLst>
              </p:cNvPr>
              <p:cNvSpPr/>
              <p:nvPr/>
            </p:nvSpPr>
            <p:spPr>
              <a:xfrm>
                <a:off x="6458667" y="3041611"/>
                <a:ext cx="24622" cy="24361"/>
              </a:xfrm>
              <a:custGeom>
                <a:avLst/>
                <a:gdLst>
                  <a:gd name="csX0" fmla="*/ 21825 w 24622"/>
                  <a:gd name="csY0" fmla="*/ 20153 h 24361"/>
                  <a:gd name="csX1" fmla="*/ 4672 w 24622"/>
                  <a:gd name="csY1" fmla="*/ 21637 h 24361"/>
                  <a:gd name="csX2" fmla="*/ 2491 w 24622"/>
                  <a:gd name="csY2" fmla="*/ 4555 h 24361"/>
                  <a:gd name="csX3" fmla="*/ 19847 w 24622"/>
                  <a:gd name="csY3" fmla="*/ 2824 h 24361"/>
                  <a:gd name="csX4" fmla="*/ 21825 w 24622"/>
                  <a:gd name="csY4" fmla="*/ 20153 h 24361"/>
                </a:gdLst>
                <a:ahLst/>
                <a:cxnLst>
                  <a:cxn ang="0">
                    <a:pos x="csX0" y="csY0"/>
                  </a:cxn>
                  <a:cxn ang="0">
                    <a:pos x="csX1" y="csY1"/>
                  </a:cxn>
                  <a:cxn ang="0">
                    <a:pos x="csX2" y="csY2"/>
                  </a:cxn>
                  <a:cxn ang="0">
                    <a:pos x="csX3" y="csY3"/>
                  </a:cxn>
                  <a:cxn ang="0">
                    <a:pos x="csX4" y="csY4"/>
                  </a:cxn>
                </a:cxnLst>
                <a:rect l="l" t="t" r="r" b="b"/>
                <a:pathLst>
                  <a:path w="24622" h="24361">
                    <a:moveTo>
                      <a:pt x="21825" y="20153"/>
                    </a:moveTo>
                    <a:cubicBezTo>
                      <a:pt x="17448" y="25276"/>
                      <a:pt x="10000" y="25662"/>
                      <a:pt x="4672" y="21637"/>
                    </a:cubicBezTo>
                    <a:cubicBezTo>
                      <a:pt x="-574" y="17517"/>
                      <a:pt x="-1547" y="9867"/>
                      <a:pt x="2491" y="4555"/>
                    </a:cubicBezTo>
                    <a:cubicBezTo>
                      <a:pt x="6530" y="-759"/>
                      <a:pt x="14301" y="-1538"/>
                      <a:pt x="19847" y="2824"/>
                    </a:cubicBezTo>
                    <a:cubicBezTo>
                      <a:pt x="25473" y="7087"/>
                      <a:pt x="26122" y="15130"/>
                      <a:pt x="21825" y="20153"/>
                    </a:cubicBezTo>
                    <a:close/>
                  </a:path>
                </a:pathLst>
              </a:custGeom>
              <a:solidFill>
                <a:srgbClr val="21E7A9"/>
              </a:solidFill>
              <a:ln w="1729" cap="flat">
                <a:noFill/>
                <a:prstDash val="solid"/>
                <a:miter/>
              </a:ln>
            </p:spPr>
            <p:txBody>
              <a:bodyPr/>
              <a:lstStyle/>
              <a:p>
                <a:endParaRPr lang="es-ES" sz="1400"/>
              </a:p>
            </p:txBody>
          </p:sp>
          <p:sp>
            <p:nvSpPr>
              <p:cNvPr id="86" name="Forma libre: forma 85">
                <a:extLst>
                  <a:ext uri="{FF2B5EF4-FFF2-40B4-BE49-F238E27FC236}">
                    <a16:creationId xmlns:a16="http://schemas.microsoft.com/office/drawing/2014/main" id="{5F192885-62B8-70C1-583F-2B274794274F}"/>
                  </a:ext>
                </a:extLst>
              </p:cNvPr>
              <p:cNvSpPr/>
              <p:nvPr/>
            </p:nvSpPr>
            <p:spPr>
              <a:xfrm>
                <a:off x="6509935" y="3088960"/>
                <a:ext cx="24550" cy="24474"/>
              </a:xfrm>
              <a:custGeom>
                <a:avLst/>
                <a:gdLst>
                  <a:gd name="csX0" fmla="*/ 20640 w 24550"/>
                  <a:gd name="csY0" fmla="*/ 21427 h 24474"/>
                  <a:gd name="csX1" fmla="*/ 3387 w 24550"/>
                  <a:gd name="csY1" fmla="*/ 20616 h 24474"/>
                  <a:gd name="csX2" fmla="*/ 3612 w 24550"/>
                  <a:gd name="csY2" fmla="*/ 3340 h 24474"/>
                  <a:gd name="csX3" fmla="*/ 20983 w 24550"/>
                  <a:gd name="csY3" fmla="*/ 4046 h 24474"/>
                  <a:gd name="csX4" fmla="*/ 20640 w 24550"/>
                  <a:gd name="csY4" fmla="*/ 21427 h 24474"/>
                </a:gdLst>
                <a:ahLst/>
                <a:cxnLst>
                  <a:cxn ang="0">
                    <a:pos x="csX0" y="csY0"/>
                  </a:cxn>
                  <a:cxn ang="0">
                    <a:pos x="csX1" y="csY1"/>
                  </a:cxn>
                  <a:cxn ang="0">
                    <a:pos x="csX2" y="csY2"/>
                  </a:cxn>
                  <a:cxn ang="0">
                    <a:pos x="csX3" y="csY3"/>
                  </a:cxn>
                  <a:cxn ang="0">
                    <a:pos x="csX4" y="csY4"/>
                  </a:cxn>
                </a:cxnLst>
                <a:rect l="l" t="t" r="r" b="b"/>
                <a:pathLst>
                  <a:path w="24550" h="24474">
                    <a:moveTo>
                      <a:pt x="20640" y="21427"/>
                    </a:moveTo>
                    <a:cubicBezTo>
                      <a:pt x="15704" y="25817"/>
                      <a:pt x="8048" y="25393"/>
                      <a:pt x="3387" y="20616"/>
                    </a:cubicBezTo>
                    <a:cubicBezTo>
                      <a:pt x="-1217" y="15789"/>
                      <a:pt x="-1113" y="8052"/>
                      <a:pt x="3612" y="3340"/>
                    </a:cubicBezTo>
                    <a:cubicBezTo>
                      <a:pt x="8336" y="-1374"/>
                      <a:pt x="16116" y="-1061"/>
                      <a:pt x="20983" y="4046"/>
                    </a:cubicBezTo>
                    <a:cubicBezTo>
                      <a:pt x="25907" y="9097"/>
                      <a:pt x="25679" y="16948"/>
                      <a:pt x="20640" y="21427"/>
                    </a:cubicBezTo>
                    <a:close/>
                  </a:path>
                </a:pathLst>
              </a:custGeom>
              <a:solidFill>
                <a:srgbClr val="21E7A9"/>
              </a:solidFill>
              <a:ln w="1729" cap="flat">
                <a:noFill/>
                <a:prstDash val="solid"/>
                <a:miter/>
              </a:ln>
            </p:spPr>
            <p:txBody>
              <a:bodyPr/>
              <a:lstStyle/>
              <a:p>
                <a:endParaRPr lang="es-ES" sz="1400"/>
              </a:p>
            </p:txBody>
          </p:sp>
          <p:sp>
            <p:nvSpPr>
              <p:cNvPr id="87" name="Forma libre: forma 86">
                <a:extLst>
                  <a:ext uri="{FF2B5EF4-FFF2-40B4-BE49-F238E27FC236}">
                    <a16:creationId xmlns:a16="http://schemas.microsoft.com/office/drawing/2014/main" id="{F802D2DA-A42C-D6E7-1270-4F0A1EADA2E0}"/>
                  </a:ext>
                </a:extLst>
              </p:cNvPr>
              <p:cNvSpPr/>
              <p:nvPr/>
            </p:nvSpPr>
            <p:spPr>
              <a:xfrm>
                <a:off x="6554274" y="3142822"/>
                <a:ext cx="24391" cy="24633"/>
              </a:xfrm>
              <a:custGeom>
                <a:avLst/>
                <a:gdLst>
                  <a:gd name="csX0" fmla="*/ 19316 w 24391"/>
                  <a:gd name="csY0" fmla="*/ 22552 h 24633"/>
                  <a:gd name="csX1" fmla="*/ 2272 w 24391"/>
                  <a:gd name="csY1" fmla="*/ 19438 h 24633"/>
                  <a:gd name="csX2" fmla="*/ 4895 w 24391"/>
                  <a:gd name="csY2" fmla="*/ 2319 h 24633"/>
                  <a:gd name="csX3" fmla="*/ 21960 w 24391"/>
                  <a:gd name="csY3" fmla="*/ 5416 h 24633"/>
                  <a:gd name="csX4" fmla="*/ 19316 w 24391"/>
                  <a:gd name="csY4" fmla="*/ 22552 h 24633"/>
                </a:gdLst>
                <a:ahLst/>
                <a:cxnLst>
                  <a:cxn ang="0">
                    <a:pos x="csX0" y="csY0"/>
                  </a:cxn>
                  <a:cxn ang="0">
                    <a:pos x="csX1" y="csY1"/>
                  </a:cxn>
                  <a:cxn ang="0">
                    <a:pos x="csX2" y="csY2"/>
                  </a:cxn>
                  <a:cxn ang="0">
                    <a:pos x="csX3" y="csY3"/>
                  </a:cxn>
                  <a:cxn ang="0">
                    <a:pos x="csX4" y="csY4"/>
                  </a:cxn>
                </a:cxnLst>
                <a:rect l="l" t="t" r="r" b="b"/>
                <a:pathLst>
                  <a:path w="24391" h="24633">
                    <a:moveTo>
                      <a:pt x="19316" y="22552"/>
                    </a:moveTo>
                    <a:cubicBezTo>
                      <a:pt x="13770" y="26267"/>
                      <a:pt x="6137" y="24875"/>
                      <a:pt x="2272" y="19438"/>
                    </a:cubicBezTo>
                    <a:cubicBezTo>
                      <a:pt x="-1603" y="14009"/>
                      <a:pt x="-387" y="6314"/>
                      <a:pt x="4895" y="2319"/>
                    </a:cubicBezTo>
                    <a:cubicBezTo>
                      <a:pt x="10259" y="-1739"/>
                      <a:pt x="17862" y="-324"/>
                      <a:pt x="21960" y="5416"/>
                    </a:cubicBezTo>
                    <a:cubicBezTo>
                      <a:pt x="26047" y="11166"/>
                      <a:pt x="24860" y="18840"/>
                      <a:pt x="19316" y="22552"/>
                    </a:cubicBezTo>
                    <a:close/>
                  </a:path>
                </a:pathLst>
              </a:custGeom>
              <a:solidFill>
                <a:srgbClr val="21E7A9"/>
              </a:solidFill>
              <a:ln w="1729" cap="flat">
                <a:noFill/>
                <a:prstDash val="solid"/>
                <a:miter/>
              </a:ln>
            </p:spPr>
            <p:txBody>
              <a:bodyPr/>
              <a:lstStyle/>
              <a:p>
                <a:endParaRPr lang="es-ES" sz="1400"/>
              </a:p>
            </p:txBody>
          </p:sp>
          <p:sp>
            <p:nvSpPr>
              <p:cNvPr id="88" name="Forma libre: forma 87">
                <a:extLst>
                  <a:ext uri="{FF2B5EF4-FFF2-40B4-BE49-F238E27FC236}">
                    <a16:creationId xmlns:a16="http://schemas.microsoft.com/office/drawing/2014/main" id="{0E8F5861-7941-0A16-5612-402B988E9D31}"/>
                  </a:ext>
                </a:extLst>
              </p:cNvPr>
              <p:cNvSpPr/>
              <p:nvPr/>
            </p:nvSpPr>
            <p:spPr>
              <a:xfrm>
                <a:off x="6590839" y="3202294"/>
                <a:ext cx="24233" cy="24733"/>
              </a:xfrm>
              <a:custGeom>
                <a:avLst/>
                <a:gdLst>
                  <a:gd name="csX0" fmla="*/ 17721 w 24233"/>
                  <a:gd name="csY0" fmla="*/ 23501 h 24733"/>
                  <a:gd name="csX1" fmla="*/ 1345 w 24233"/>
                  <a:gd name="csY1" fmla="*/ 18042 h 24733"/>
                  <a:gd name="csX2" fmla="*/ 6213 w 24233"/>
                  <a:gd name="csY2" fmla="*/ 1483 h 24733"/>
                  <a:gd name="csX3" fmla="*/ 22770 w 24233"/>
                  <a:gd name="csY3" fmla="*/ 6847 h 24733"/>
                  <a:gd name="csX4" fmla="*/ 17721 w 24233"/>
                  <a:gd name="csY4" fmla="*/ 23501 h 24733"/>
                </a:gdLst>
                <a:ahLst/>
                <a:cxnLst>
                  <a:cxn ang="0">
                    <a:pos x="csX0" y="csY0"/>
                  </a:cxn>
                  <a:cxn ang="0">
                    <a:pos x="csX1" y="csY1"/>
                  </a:cxn>
                  <a:cxn ang="0">
                    <a:pos x="csX2" y="csY2"/>
                  </a:cxn>
                  <a:cxn ang="0">
                    <a:pos x="csX3" y="csY3"/>
                  </a:cxn>
                  <a:cxn ang="0">
                    <a:pos x="csX4" y="csY4"/>
                  </a:cxn>
                </a:cxnLst>
                <a:rect l="l" t="t" r="r" b="b"/>
                <a:pathLst>
                  <a:path w="24233" h="24733">
                    <a:moveTo>
                      <a:pt x="17721" y="23501"/>
                    </a:moveTo>
                    <a:cubicBezTo>
                      <a:pt x="11719" y="26419"/>
                      <a:pt x="4385" y="23979"/>
                      <a:pt x="1345" y="18042"/>
                    </a:cubicBezTo>
                    <a:cubicBezTo>
                      <a:pt x="-1606" y="12056"/>
                      <a:pt x="424" y="4726"/>
                      <a:pt x="6213" y="1483"/>
                    </a:cubicBezTo>
                    <a:cubicBezTo>
                      <a:pt x="12072" y="-1795"/>
                      <a:pt x="19639" y="521"/>
                      <a:pt x="22770" y="6847"/>
                    </a:cubicBezTo>
                    <a:cubicBezTo>
                      <a:pt x="25986" y="13127"/>
                      <a:pt x="23724" y="20583"/>
                      <a:pt x="17721" y="23501"/>
                    </a:cubicBezTo>
                    <a:close/>
                  </a:path>
                </a:pathLst>
              </a:custGeom>
              <a:solidFill>
                <a:srgbClr val="21E7A9"/>
              </a:solidFill>
              <a:ln w="1729" cap="flat">
                <a:noFill/>
                <a:prstDash val="solid"/>
                <a:miter/>
              </a:ln>
            </p:spPr>
            <p:txBody>
              <a:bodyPr/>
              <a:lstStyle/>
              <a:p>
                <a:endParaRPr lang="es-ES" sz="1400"/>
              </a:p>
            </p:txBody>
          </p:sp>
          <p:sp>
            <p:nvSpPr>
              <p:cNvPr id="89" name="Forma libre: forma 88">
                <a:extLst>
                  <a:ext uri="{FF2B5EF4-FFF2-40B4-BE49-F238E27FC236}">
                    <a16:creationId xmlns:a16="http://schemas.microsoft.com/office/drawing/2014/main" id="{A7E816F8-5BAE-8703-E009-85EFE5D5363C}"/>
                  </a:ext>
                </a:extLst>
              </p:cNvPr>
              <p:cNvSpPr/>
              <p:nvPr/>
            </p:nvSpPr>
            <p:spPr>
              <a:xfrm>
                <a:off x="6618859" y="3266256"/>
                <a:ext cx="24161" cy="24773"/>
              </a:xfrm>
              <a:custGeom>
                <a:avLst/>
                <a:gdLst>
                  <a:gd name="csX0" fmla="*/ 16050 w 24161"/>
                  <a:gd name="csY0" fmla="*/ 24176 h 24773"/>
                  <a:gd name="csX1" fmla="*/ 687 w 24161"/>
                  <a:gd name="csY1" fmla="*/ 16477 h 24773"/>
                  <a:gd name="csX2" fmla="*/ 7689 w 24161"/>
                  <a:gd name="csY2" fmla="*/ 786 h 24773"/>
                  <a:gd name="csX3" fmla="*/ 23449 w 24161"/>
                  <a:gd name="csY3" fmla="*/ 8339 h 24773"/>
                  <a:gd name="csX4" fmla="*/ 16050 w 24161"/>
                  <a:gd name="csY4" fmla="*/ 24176 h 24773"/>
                </a:gdLst>
                <a:ahLst/>
                <a:cxnLst>
                  <a:cxn ang="0">
                    <a:pos x="csX0" y="csY0"/>
                  </a:cxn>
                  <a:cxn ang="0">
                    <a:pos x="csX1" y="csY1"/>
                  </a:cxn>
                  <a:cxn ang="0">
                    <a:pos x="csX2" y="csY2"/>
                  </a:cxn>
                  <a:cxn ang="0">
                    <a:pos x="csX3" y="csY3"/>
                  </a:cxn>
                  <a:cxn ang="0">
                    <a:pos x="csX4" y="csY4"/>
                  </a:cxn>
                </a:cxnLst>
                <a:rect l="l" t="t" r="r" b="b"/>
                <a:pathLst>
                  <a:path w="24161" h="24773">
                    <a:moveTo>
                      <a:pt x="16050" y="24176"/>
                    </a:moveTo>
                    <a:cubicBezTo>
                      <a:pt x="9702" y="26238"/>
                      <a:pt x="2822" y="22796"/>
                      <a:pt x="687" y="16477"/>
                    </a:cubicBezTo>
                    <a:cubicBezTo>
                      <a:pt x="-1409" y="10145"/>
                      <a:pt x="1393" y="3244"/>
                      <a:pt x="7689" y="786"/>
                    </a:cubicBezTo>
                    <a:cubicBezTo>
                      <a:pt x="13826" y="-1613"/>
                      <a:pt x="21222" y="1642"/>
                      <a:pt x="23449" y="8339"/>
                    </a:cubicBezTo>
                    <a:cubicBezTo>
                      <a:pt x="25713" y="15023"/>
                      <a:pt x="22396" y="22112"/>
                      <a:pt x="16050" y="24176"/>
                    </a:cubicBezTo>
                    <a:close/>
                  </a:path>
                </a:pathLst>
              </a:custGeom>
              <a:solidFill>
                <a:srgbClr val="21E7A9"/>
              </a:solidFill>
              <a:ln w="1729" cap="flat">
                <a:noFill/>
                <a:prstDash val="solid"/>
                <a:miter/>
              </a:ln>
            </p:spPr>
            <p:txBody>
              <a:bodyPr/>
              <a:lstStyle/>
              <a:p>
                <a:endParaRPr lang="es-ES" sz="1400"/>
              </a:p>
            </p:txBody>
          </p:sp>
          <p:sp>
            <p:nvSpPr>
              <p:cNvPr id="90" name="Forma libre: forma 89">
                <a:extLst>
                  <a:ext uri="{FF2B5EF4-FFF2-40B4-BE49-F238E27FC236}">
                    <a16:creationId xmlns:a16="http://schemas.microsoft.com/office/drawing/2014/main" id="{450EEBE0-4F60-3DF7-952F-B17FBCC4BA3F}"/>
                  </a:ext>
                </a:extLst>
              </p:cNvPr>
              <p:cNvSpPr/>
              <p:nvPr/>
            </p:nvSpPr>
            <p:spPr>
              <a:xfrm>
                <a:off x="6637722" y="3333435"/>
                <a:ext cx="24237" cy="24823"/>
              </a:xfrm>
              <a:custGeom>
                <a:avLst/>
                <a:gdLst>
                  <a:gd name="csX0" fmla="*/ 14408 w 24237"/>
                  <a:gd name="csY0" fmla="*/ 24634 h 24823"/>
                  <a:gd name="csX1" fmla="*/ 313 w 24237"/>
                  <a:gd name="csY1" fmla="*/ 14878 h 24823"/>
                  <a:gd name="csX2" fmla="*/ 9352 w 24237"/>
                  <a:gd name="csY2" fmla="*/ 315 h 24823"/>
                  <a:gd name="csX3" fmla="*/ 23978 w 24237"/>
                  <a:gd name="csY3" fmla="*/ 9961 h 24823"/>
                  <a:gd name="csX4" fmla="*/ 14408 w 24237"/>
                  <a:gd name="csY4" fmla="*/ 24634 h 24823"/>
                </a:gdLst>
                <a:ahLst/>
                <a:cxnLst>
                  <a:cxn ang="0">
                    <a:pos x="csX0" y="csY0"/>
                  </a:cxn>
                  <a:cxn ang="0">
                    <a:pos x="csX1" y="csY1"/>
                  </a:cxn>
                  <a:cxn ang="0">
                    <a:pos x="csX2" y="csY2"/>
                  </a:cxn>
                  <a:cxn ang="0">
                    <a:pos x="csX3" y="csY3"/>
                  </a:cxn>
                  <a:cxn ang="0">
                    <a:pos x="csX4" y="csY4"/>
                  </a:cxn>
                </a:cxnLst>
                <a:rect l="l" t="t" r="r" b="b"/>
                <a:pathLst>
                  <a:path w="24237" h="24823">
                    <a:moveTo>
                      <a:pt x="14408" y="24634"/>
                    </a:moveTo>
                    <a:cubicBezTo>
                      <a:pt x="7801" y="25808"/>
                      <a:pt x="1636" y="21415"/>
                      <a:pt x="313" y="14878"/>
                    </a:cubicBezTo>
                    <a:cubicBezTo>
                      <a:pt x="-1190" y="8382"/>
                      <a:pt x="2859" y="1861"/>
                      <a:pt x="9352" y="315"/>
                    </a:cubicBezTo>
                    <a:cubicBezTo>
                      <a:pt x="15844" y="-1235"/>
                      <a:pt x="22395" y="3082"/>
                      <a:pt x="23978" y="9961"/>
                    </a:cubicBezTo>
                    <a:cubicBezTo>
                      <a:pt x="25381" y="16871"/>
                      <a:pt x="20944" y="23471"/>
                      <a:pt x="14408" y="24634"/>
                    </a:cubicBezTo>
                    <a:close/>
                  </a:path>
                </a:pathLst>
              </a:custGeom>
              <a:solidFill>
                <a:srgbClr val="21E7A9"/>
              </a:solidFill>
              <a:ln w="1729" cap="flat">
                <a:noFill/>
                <a:prstDash val="solid"/>
                <a:miter/>
              </a:ln>
            </p:spPr>
            <p:txBody>
              <a:bodyPr/>
              <a:lstStyle/>
              <a:p>
                <a:endParaRPr lang="es-ES" sz="1400"/>
              </a:p>
            </p:txBody>
          </p:sp>
          <p:sp>
            <p:nvSpPr>
              <p:cNvPr id="91" name="Forma libre: forma 90">
                <a:extLst>
                  <a:ext uri="{FF2B5EF4-FFF2-40B4-BE49-F238E27FC236}">
                    <a16:creationId xmlns:a16="http://schemas.microsoft.com/office/drawing/2014/main" id="{502F203F-DA3E-B1B0-14F6-ED311E4956B4}"/>
                  </a:ext>
                </a:extLst>
              </p:cNvPr>
              <p:cNvSpPr/>
              <p:nvPr/>
            </p:nvSpPr>
            <p:spPr>
              <a:xfrm>
                <a:off x="6647141" y="3402585"/>
                <a:ext cx="24204" cy="24848"/>
              </a:xfrm>
              <a:custGeom>
                <a:avLst/>
                <a:gdLst>
                  <a:gd name="csX0" fmla="*/ 12850 w 24204"/>
                  <a:gd name="csY0" fmla="*/ 24839 h 24848"/>
                  <a:gd name="csX1" fmla="*/ 35 w 24204"/>
                  <a:gd name="csY1" fmla="*/ 13261 h 24848"/>
                  <a:gd name="csX2" fmla="*/ 11152 w 24204"/>
                  <a:gd name="csY2" fmla="*/ 53 h 24848"/>
                  <a:gd name="csX3" fmla="*/ 24152 w 24204"/>
                  <a:gd name="csY3" fmla="*/ 11626 h 24848"/>
                  <a:gd name="csX4" fmla="*/ 12850 w 24204"/>
                  <a:gd name="csY4" fmla="*/ 24839 h 24848"/>
                </a:gdLst>
                <a:ahLst/>
                <a:cxnLst>
                  <a:cxn ang="0">
                    <a:pos x="csX0" y="csY0"/>
                  </a:cxn>
                  <a:cxn ang="0">
                    <a:pos x="csX1" y="csY1"/>
                  </a:cxn>
                  <a:cxn ang="0">
                    <a:pos x="csX2" y="csY2"/>
                  </a:cxn>
                  <a:cxn ang="0">
                    <a:pos x="csX3" y="csY3"/>
                  </a:cxn>
                  <a:cxn ang="0">
                    <a:pos x="csX4" y="csY4"/>
                  </a:cxn>
                </a:cxnLst>
                <a:rect l="l" t="t" r="r" b="b"/>
                <a:pathLst>
                  <a:path w="24204" h="24848">
                    <a:moveTo>
                      <a:pt x="12850" y="24839"/>
                    </a:moveTo>
                    <a:cubicBezTo>
                      <a:pt x="6248" y="25099"/>
                      <a:pt x="643" y="19908"/>
                      <a:pt x="35" y="13261"/>
                    </a:cubicBezTo>
                    <a:cubicBezTo>
                      <a:pt x="-471" y="6611"/>
                      <a:pt x="4508" y="697"/>
                      <a:pt x="11152" y="53"/>
                    </a:cubicBezTo>
                    <a:cubicBezTo>
                      <a:pt x="17795" y="-586"/>
                      <a:pt x="23619" y="4592"/>
                      <a:pt x="24152" y="11626"/>
                    </a:cubicBezTo>
                    <a:cubicBezTo>
                      <a:pt x="24785" y="18654"/>
                      <a:pt x="19587" y="24576"/>
                      <a:pt x="12850" y="24839"/>
                    </a:cubicBezTo>
                    <a:close/>
                  </a:path>
                </a:pathLst>
              </a:custGeom>
              <a:solidFill>
                <a:srgbClr val="21E7A9"/>
              </a:solidFill>
              <a:ln w="1729" cap="flat">
                <a:noFill/>
                <a:prstDash val="solid"/>
                <a:miter/>
              </a:ln>
            </p:spPr>
            <p:txBody>
              <a:bodyPr/>
              <a:lstStyle/>
              <a:p>
                <a:endParaRPr lang="es-ES" sz="1400"/>
              </a:p>
            </p:txBody>
          </p:sp>
        </p:grpSp>
        <p:sp>
          <p:nvSpPr>
            <p:cNvPr id="76" name="Forma libre: forma 75">
              <a:extLst>
                <a:ext uri="{FF2B5EF4-FFF2-40B4-BE49-F238E27FC236}">
                  <a16:creationId xmlns:a16="http://schemas.microsoft.com/office/drawing/2014/main" id="{CDEE65A0-385D-9040-A1B5-0859DE3FCCEC}"/>
                </a:ext>
              </a:extLst>
            </p:cNvPr>
            <p:cNvSpPr/>
            <p:nvPr/>
          </p:nvSpPr>
          <p:spPr>
            <a:xfrm rot="16200000">
              <a:off x="4135765" y="3873547"/>
              <a:ext cx="193952" cy="227964"/>
            </a:xfrm>
            <a:custGeom>
              <a:avLst/>
              <a:gdLst>
                <a:gd name="csX0" fmla="*/ 159725 w 159724"/>
                <a:gd name="csY0" fmla="*/ 0 h 187734"/>
                <a:gd name="csX1" fmla="*/ 0 w 159724"/>
                <a:gd name="csY1" fmla="*/ 93867 h 187734"/>
                <a:gd name="csX2" fmla="*/ 159725 w 159724"/>
                <a:gd name="csY2" fmla="*/ 187735 h 187734"/>
              </a:gdLst>
              <a:ahLst/>
              <a:cxnLst>
                <a:cxn ang="0">
                  <a:pos x="csX0" y="csY0"/>
                </a:cxn>
                <a:cxn ang="0">
                  <a:pos x="csX1" y="csY1"/>
                </a:cxn>
                <a:cxn ang="0">
                  <a:pos x="csX2" y="csY2"/>
                </a:cxn>
              </a:cxnLst>
              <a:rect l="l" t="t" r="r" b="b"/>
              <a:pathLst>
                <a:path w="159724" h="187734">
                  <a:moveTo>
                    <a:pt x="159725" y="0"/>
                  </a:moveTo>
                  <a:lnTo>
                    <a:pt x="0" y="93867"/>
                  </a:lnTo>
                  <a:lnTo>
                    <a:pt x="159725" y="187735"/>
                  </a:lnTo>
                </a:path>
              </a:pathLst>
            </a:custGeom>
            <a:solidFill>
              <a:srgbClr val="10E5A3"/>
            </a:solidFill>
            <a:ln w="1729" cap="flat">
              <a:noFill/>
              <a:prstDash val="solid"/>
              <a:miter/>
            </a:ln>
          </p:spPr>
          <p:txBody>
            <a:bodyPr/>
            <a:lstStyle/>
            <a:p>
              <a:endParaRPr lang="es-ES" sz="1400"/>
            </a:p>
          </p:txBody>
        </p:sp>
        <p:sp>
          <p:nvSpPr>
            <p:cNvPr id="77" name="Elipse 76">
              <a:extLst>
                <a:ext uri="{FF2B5EF4-FFF2-40B4-BE49-F238E27FC236}">
                  <a16:creationId xmlns:a16="http://schemas.microsoft.com/office/drawing/2014/main" id="{45255438-E031-A87A-B0BA-C77B22DE8C6F}"/>
                </a:ext>
              </a:extLst>
            </p:cNvPr>
            <p:cNvSpPr/>
            <p:nvPr/>
          </p:nvSpPr>
          <p:spPr>
            <a:xfrm rot="13500000">
              <a:off x="2944939" y="4073762"/>
              <a:ext cx="104790" cy="104790"/>
            </a:xfrm>
            <a:prstGeom prst="ellipse">
              <a:avLst/>
            </a:prstGeom>
            <a:solidFill>
              <a:srgbClr val="10E5A3"/>
            </a:solidFill>
            <a:ln w="1729" cap="flat">
              <a:noFill/>
              <a:prstDash val="solid"/>
              <a:miter/>
            </a:ln>
          </p:spPr>
          <p:txBody>
            <a:bodyPr/>
            <a:lstStyle/>
            <a:p>
              <a:endParaRPr lang="es-ES" sz="1400"/>
            </a:p>
          </p:txBody>
        </p:sp>
      </p:grpSp>
      <p:grpSp>
        <p:nvGrpSpPr>
          <p:cNvPr id="274" name="Grupo 273">
            <a:extLst>
              <a:ext uri="{FF2B5EF4-FFF2-40B4-BE49-F238E27FC236}">
                <a16:creationId xmlns:a16="http://schemas.microsoft.com/office/drawing/2014/main" id="{EB73BC5F-2413-826F-112B-A534F3BCC477}"/>
              </a:ext>
            </a:extLst>
          </p:cNvPr>
          <p:cNvGrpSpPr/>
          <p:nvPr/>
        </p:nvGrpSpPr>
        <p:grpSpPr>
          <a:xfrm>
            <a:off x="4693745" y="3918559"/>
            <a:ext cx="1157132" cy="723195"/>
            <a:chOff x="4180430" y="4117622"/>
            <a:chExt cx="1402293" cy="876418"/>
          </a:xfrm>
        </p:grpSpPr>
        <p:sp>
          <p:nvSpPr>
            <p:cNvPr id="114" name="Forma libre: forma 113">
              <a:extLst>
                <a:ext uri="{FF2B5EF4-FFF2-40B4-BE49-F238E27FC236}">
                  <a16:creationId xmlns:a16="http://schemas.microsoft.com/office/drawing/2014/main" id="{4BCA8EF5-EB3C-1043-716E-B7E67C4EEBA7}"/>
                </a:ext>
              </a:extLst>
            </p:cNvPr>
            <p:cNvSpPr/>
            <p:nvPr/>
          </p:nvSpPr>
          <p:spPr>
            <a:xfrm rot="16200000">
              <a:off x="4802235" y="4314444"/>
              <a:ext cx="715299" cy="617710"/>
            </a:xfrm>
            <a:custGeom>
              <a:avLst/>
              <a:gdLst>
                <a:gd name="csX0" fmla="*/ 0 w 589066"/>
                <a:gd name="csY0" fmla="*/ 0 h 508699"/>
                <a:gd name="csX1" fmla="*/ 508700 w 589066"/>
                <a:gd name="csY1" fmla="*/ 508699 h 508699"/>
                <a:gd name="csX2" fmla="*/ 589067 w 589066"/>
                <a:gd name="csY2" fmla="*/ 508699 h 508699"/>
              </a:gdLst>
              <a:ahLst/>
              <a:cxnLst>
                <a:cxn ang="0">
                  <a:pos x="csX0" y="csY0"/>
                </a:cxn>
                <a:cxn ang="0">
                  <a:pos x="csX1" y="csY1"/>
                </a:cxn>
                <a:cxn ang="0">
                  <a:pos x="csX2" y="csY2"/>
                </a:cxn>
              </a:cxnLst>
              <a:rect l="l" t="t" r="r" b="b"/>
              <a:pathLst>
                <a:path w="589066" h="508699">
                  <a:moveTo>
                    <a:pt x="0" y="0"/>
                  </a:moveTo>
                  <a:cubicBezTo>
                    <a:pt x="0" y="280948"/>
                    <a:pt x="227753" y="508699"/>
                    <a:pt x="508700" y="508699"/>
                  </a:cubicBezTo>
                  <a:lnTo>
                    <a:pt x="589067" y="508699"/>
                  </a:lnTo>
                </a:path>
              </a:pathLst>
            </a:custGeom>
            <a:noFill/>
            <a:ln w="18123" cap="rnd">
              <a:solidFill>
                <a:srgbClr val="21B3F4"/>
              </a:solidFill>
              <a:prstDash val="solid"/>
              <a:round/>
            </a:ln>
          </p:spPr>
          <p:txBody>
            <a:bodyPr/>
            <a:lstStyle/>
            <a:p>
              <a:endParaRPr lang="es-ES" sz="1400"/>
            </a:p>
          </p:txBody>
        </p:sp>
        <p:grpSp>
          <p:nvGrpSpPr>
            <p:cNvPr id="115" name="Gráfico 2">
              <a:extLst>
                <a:ext uri="{FF2B5EF4-FFF2-40B4-BE49-F238E27FC236}">
                  <a16:creationId xmlns:a16="http://schemas.microsoft.com/office/drawing/2014/main" id="{33D77304-E73A-B113-92A9-00A952647D5F}"/>
                </a:ext>
              </a:extLst>
            </p:cNvPr>
            <p:cNvGrpSpPr/>
            <p:nvPr/>
          </p:nvGrpSpPr>
          <p:grpSpPr>
            <a:xfrm rot="16200000">
              <a:off x="4110760" y="4281082"/>
              <a:ext cx="820840" cy="605075"/>
              <a:chOff x="5277933" y="3947015"/>
              <a:chExt cx="675982" cy="498294"/>
            </a:xfrm>
            <a:solidFill>
              <a:srgbClr val="30B8F5"/>
            </a:solidFill>
          </p:grpSpPr>
          <p:sp>
            <p:nvSpPr>
              <p:cNvPr id="118" name="Elipse 117">
                <a:extLst>
                  <a:ext uri="{FF2B5EF4-FFF2-40B4-BE49-F238E27FC236}">
                    <a16:creationId xmlns:a16="http://schemas.microsoft.com/office/drawing/2014/main" id="{2C5046C5-7E9D-7E5E-5710-743E90096089}"/>
                  </a:ext>
                </a:extLst>
              </p:cNvPr>
              <p:cNvSpPr/>
              <p:nvPr/>
            </p:nvSpPr>
            <p:spPr>
              <a:xfrm>
                <a:off x="5929067" y="3947015"/>
                <a:ext cx="24847" cy="24173"/>
              </a:xfrm>
              <a:prstGeom prst="ellipse">
                <a:avLst/>
              </a:prstGeom>
              <a:solidFill>
                <a:srgbClr val="30B8F5"/>
              </a:solidFill>
              <a:ln w="1729" cap="flat">
                <a:noFill/>
                <a:prstDash val="solid"/>
                <a:miter/>
              </a:ln>
            </p:spPr>
            <p:txBody>
              <a:bodyPr/>
              <a:lstStyle/>
              <a:p>
                <a:endParaRPr lang="es-ES" sz="1400"/>
              </a:p>
            </p:txBody>
          </p:sp>
          <p:sp>
            <p:nvSpPr>
              <p:cNvPr id="119" name="Elipse 118">
                <a:extLst>
                  <a:ext uri="{FF2B5EF4-FFF2-40B4-BE49-F238E27FC236}">
                    <a16:creationId xmlns:a16="http://schemas.microsoft.com/office/drawing/2014/main" id="{0F73CACB-99E0-A3EC-46CF-4BD33B2789F0}"/>
                  </a:ext>
                </a:extLst>
              </p:cNvPr>
              <p:cNvSpPr/>
              <p:nvPr/>
            </p:nvSpPr>
            <p:spPr>
              <a:xfrm>
                <a:off x="5859202" y="3947015"/>
                <a:ext cx="24847" cy="24173"/>
              </a:xfrm>
              <a:prstGeom prst="ellipse">
                <a:avLst/>
              </a:prstGeom>
              <a:solidFill>
                <a:srgbClr val="30B8F5"/>
              </a:solidFill>
              <a:ln w="1729" cap="flat">
                <a:noFill/>
                <a:prstDash val="solid"/>
                <a:miter/>
              </a:ln>
            </p:spPr>
            <p:txBody>
              <a:bodyPr/>
              <a:lstStyle/>
              <a:p>
                <a:endParaRPr lang="es-ES" sz="1400"/>
              </a:p>
            </p:txBody>
          </p:sp>
          <p:sp>
            <p:nvSpPr>
              <p:cNvPr id="120" name="Forma libre: forma 119">
                <a:extLst>
                  <a:ext uri="{FF2B5EF4-FFF2-40B4-BE49-F238E27FC236}">
                    <a16:creationId xmlns:a16="http://schemas.microsoft.com/office/drawing/2014/main" id="{16FC27CC-B6B3-86E4-0071-0EDAA107BA74}"/>
                  </a:ext>
                </a:extLst>
              </p:cNvPr>
              <p:cNvSpPr/>
              <p:nvPr/>
            </p:nvSpPr>
            <p:spPr>
              <a:xfrm>
                <a:off x="5789336" y="3947016"/>
                <a:ext cx="24848" cy="24171"/>
              </a:xfrm>
              <a:custGeom>
                <a:avLst/>
                <a:gdLst>
                  <a:gd name="csX0" fmla="*/ 4 w 24848"/>
                  <a:gd name="csY0" fmla="*/ 12289 h 24171"/>
                  <a:gd name="csX1" fmla="*/ 12425 w 24848"/>
                  <a:gd name="csY1" fmla="*/ 0 h 24171"/>
                  <a:gd name="csX2" fmla="*/ 24849 w 24848"/>
                  <a:gd name="csY2" fmla="*/ 12085 h 24171"/>
                  <a:gd name="csX3" fmla="*/ 12425 w 24848"/>
                  <a:gd name="csY3" fmla="*/ 24172 h 24171"/>
                  <a:gd name="csX4" fmla="*/ 4 w 24848"/>
                  <a:gd name="csY4" fmla="*/ 12289 h 24171"/>
                </a:gdLst>
                <a:ahLst/>
                <a:cxnLst>
                  <a:cxn ang="0">
                    <a:pos x="csX0" y="csY0"/>
                  </a:cxn>
                  <a:cxn ang="0">
                    <a:pos x="csX1" y="csY1"/>
                  </a:cxn>
                  <a:cxn ang="0">
                    <a:pos x="csX2" y="csY2"/>
                  </a:cxn>
                  <a:cxn ang="0">
                    <a:pos x="csX3" y="csY3"/>
                  </a:cxn>
                  <a:cxn ang="0">
                    <a:pos x="csX4" y="csY4"/>
                  </a:cxn>
                </a:cxnLst>
                <a:rect l="l" t="t" r="r" b="b"/>
                <a:pathLst>
                  <a:path w="24848" h="24171">
                    <a:moveTo>
                      <a:pt x="4" y="12289"/>
                    </a:moveTo>
                    <a:cubicBezTo>
                      <a:pt x="-174" y="5665"/>
                      <a:pt x="5575" y="-47"/>
                      <a:pt x="12425" y="0"/>
                    </a:cubicBezTo>
                    <a:cubicBezTo>
                      <a:pt x="19286" y="0"/>
                      <a:pt x="24849" y="5412"/>
                      <a:pt x="24849" y="12085"/>
                    </a:cubicBezTo>
                    <a:cubicBezTo>
                      <a:pt x="24849" y="18760"/>
                      <a:pt x="19288" y="24172"/>
                      <a:pt x="12425" y="24172"/>
                    </a:cubicBezTo>
                    <a:cubicBezTo>
                      <a:pt x="5549" y="24125"/>
                      <a:pt x="182" y="19011"/>
                      <a:pt x="4" y="12289"/>
                    </a:cubicBezTo>
                    <a:close/>
                  </a:path>
                </a:pathLst>
              </a:custGeom>
              <a:solidFill>
                <a:srgbClr val="30B8F5"/>
              </a:solidFill>
              <a:ln w="1729" cap="flat">
                <a:noFill/>
                <a:prstDash val="solid"/>
                <a:miter/>
              </a:ln>
            </p:spPr>
            <p:txBody>
              <a:bodyPr/>
              <a:lstStyle/>
              <a:p>
                <a:endParaRPr lang="es-ES" sz="1400"/>
              </a:p>
            </p:txBody>
          </p:sp>
          <p:sp>
            <p:nvSpPr>
              <p:cNvPr id="121" name="Forma libre: forma 120">
                <a:extLst>
                  <a:ext uri="{FF2B5EF4-FFF2-40B4-BE49-F238E27FC236}">
                    <a16:creationId xmlns:a16="http://schemas.microsoft.com/office/drawing/2014/main" id="{CE6CFDCB-8499-BDF9-9A60-4AA482FA1AEF}"/>
                  </a:ext>
                </a:extLst>
              </p:cNvPr>
              <p:cNvSpPr/>
              <p:nvPr/>
            </p:nvSpPr>
            <p:spPr>
              <a:xfrm>
                <a:off x="5719623" y="3951323"/>
                <a:ext cx="24848" cy="24180"/>
              </a:xfrm>
              <a:custGeom>
                <a:avLst/>
                <a:gdLst>
                  <a:gd name="csX0" fmla="*/ 142 w 24848"/>
                  <a:gd name="csY0" fmla="*/ 13671 h 24180"/>
                  <a:gd name="csX1" fmla="*/ 10927 w 24848"/>
                  <a:gd name="csY1" fmla="*/ 109 h 24180"/>
                  <a:gd name="csX2" fmla="*/ 24789 w 24848"/>
                  <a:gd name="csY2" fmla="*/ 10530 h 24180"/>
                  <a:gd name="csX3" fmla="*/ 14001 w 24848"/>
                  <a:gd name="csY3" fmla="*/ 24081 h 24180"/>
                  <a:gd name="csX4" fmla="*/ 142 w 24848"/>
                  <a:gd name="csY4" fmla="*/ 13671 h 24180"/>
                </a:gdLst>
                <a:ahLst/>
                <a:cxnLst>
                  <a:cxn ang="0">
                    <a:pos x="csX0" y="csY0"/>
                  </a:cxn>
                  <a:cxn ang="0">
                    <a:pos x="csX1" y="csY1"/>
                  </a:cxn>
                  <a:cxn ang="0">
                    <a:pos x="csX2" y="csY2"/>
                  </a:cxn>
                  <a:cxn ang="0">
                    <a:pos x="csX3" y="csY3"/>
                  </a:cxn>
                  <a:cxn ang="0">
                    <a:pos x="csX4" y="csY4"/>
                  </a:cxn>
                </a:cxnLst>
                <a:rect l="l" t="t" r="r" b="b"/>
                <a:pathLst>
                  <a:path w="24848" h="24180">
                    <a:moveTo>
                      <a:pt x="142" y="13671"/>
                    </a:moveTo>
                    <a:cubicBezTo>
                      <a:pt x="-901" y="7062"/>
                      <a:pt x="3928" y="1003"/>
                      <a:pt x="10927" y="109"/>
                    </a:cubicBezTo>
                    <a:cubicBezTo>
                      <a:pt x="17926" y="-782"/>
                      <a:pt x="24131" y="3888"/>
                      <a:pt x="24789" y="10530"/>
                    </a:cubicBezTo>
                    <a:cubicBezTo>
                      <a:pt x="25446" y="17168"/>
                      <a:pt x="20619" y="23241"/>
                      <a:pt x="14001" y="24081"/>
                    </a:cubicBezTo>
                    <a:cubicBezTo>
                      <a:pt x="7387" y="24927"/>
                      <a:pt x="1177" y="20245"/>
                      <a:pt x="142" y="13671"/>
                    </a:cubicBezTo>
                    <a:close/>
                  </a:path>
                </a:pathLst>
              </a:custGeom>
              <a:solidFill>
                <a:srgbClr val="30B8F5"/>
              </a:solidFill>
              <a:ln w="1729" cap="flat">
                <a:noFill/>
                <a:prstDash val="solid"/>
                <a:miter/>
              </a:ln>
            </p:spPr>
            <p:txBody>
              <a:bodyPr/>
              <a:lstStyle/>
              <a:p>
                <a:endParaRPr lang="es-ES" sz="1400"/>
              </a:p>
            </p:txBody>
          </p:sp>
          <p:sp>
            <p:nvSpPr>
              <p:cNvPr id="122" name="Forma libre: forma 121">
                <a:extLst>
                  <a:ext uri="{FF2B5EF4-FFF2-40B4-BE49-F238E27FC236}">
                    <a16:creationId xmlns:a16="http://schemas.microsoft.com/office/drawing/2014/main" id="{277C3A0D-0145-288B-B6AB-B051A2477258}"/>
                  </a:ext>
                </a:extLst>
              </p:cNvPr>
              <p:cNvSpPr/>
              <p:nvPr/>
            </p:nvSpPr>
            <p:spPr>
              <a:xfrm>
                <a:off x="5651181" y="3964819"/>
                <a:ext cx="24803" cy="24316"/>
              </a:xfrm>
              <a:custGeom>
                <a:avLst/>
                <a:gdLst>
                  <a:gd name="csX0" fmla="*/ 494 w 24803"/>
                  <a:gd name="csY0" fmla="*/ 15581 h 24316"/>
                  <a:gd name="csX1" fmla="*/ 9274 w 24803"/>
                  <a:gd name="csY1" fmla="*/ 527 h 24316"/>
                  <a:gd name="csX2" fmla="*/ 24465 w 24803"/>
                  <a:gd name="csY2" fmla="*/ 9061 h 24316"/>
                  <a:gd name="csX3" fmla="*/ 15618 w 24803"/>
                  <a:gd name="csY3" fmla="*/ 23852 h 24316"/>
                  <a:gd name="csX4" fmla="*/ 494 w 24803"/>
                  <a:gd name="csY4" fmla="*/ 15581 h 24316"/>
                </a:gdLst>
                <a:ahLst/>
                <a:cxnLst>
                  <a:cxn ang="0">
                    <a:pos x="csX0" y="csY0"/>
                  </a:cxn>
                  <a:cxn ang="0">
                    <a:pos x="csX1" y="csY1"/>
                  </a:cxn>
                  <a:cxn ang="0">
                    <a:pos x="csX2" y="csY2"/>
                  </a:cxn>
                  <a:cxn ang="0">
                    <a:pos x="csX3" y="csY3"/>
                  </a:cxn>
                  <a:cxn ang="0">
                    <a:pos x="csX4" y="csY4"/>
                  </a:cxn>
                </a:cxnLst>
                <a:rect l="l" t="t" r="r" b="b"/>
                <a:pathLst>
                  <a:path w="24803" h="24316">
                    <a:moveTo>
                      <a:pt x="494" y="15581"/>
                    </a:moveTo>
                    <a:cubicBezTo>
                      <a:pt x="-1443" y="9196"/>
                      <a:pt x="2485" y="2454"/>
                      <a:pt x="9274" y="527"/>
                    </a:cubicBezTo>
                    <a:cubicBezTo>
                      <a:pt x="16033" y="-1512"/>
                      <a:pt x="22905" y="2587"/>
                      <a:pt x="24465" y="9061"/>
                    </a:cubicBezTo>
                    <a:cubicBezTo>
                      <a:pt x="26032" y="15564"/>
                      <a:pt x="22002" y="21914"/>
                      <a:pt x="15618" y="23852"/>
                    </a:cubicBezTo>
                    <a:cubicBezTo>
                      <a:pt x="9203" y="25676"/>
                      <a:pt x="2433" y="21969"/>
                      <a:pt x="494" y="15581"/>
                    </a:cubicBezTo>
                    <a:close/>
                  </a:path>
                </a:pathLst>
              </a:custGeom>
              <a:solidFill>
                <a:srgbClr val="30B8F5"/>
              </a:solidFill>
              <a:ln w="1729" cap="flat">
                <a:noFill/>
                <a:prstDash val="solid"/>
                <a:miter/>
              </a:ln>
            </p:spPr>
            <p:txBody>
              <a:bodyPr/>
              <a:lstStyle/>
              <a:p>
                <a:endParaRPr lang="es-ES" sz="1400"/>
              </a:p>
            </p:txBody>
          </p:sp>
          <p:sp>
            <p:nvSpPr>
              <p:cNvPr id="123" name="Forma libre: forma 122">
                <a:extLst>
                  <a:ext uri="{FF2B5EF4-FFF2-40B4-BE49-F238E27FC236}">
                    <a16:creationId xmlns:a16="http://schemas.microsoft.com/office/drawing/2014/main" id="{35C00391-EA21-5212-CB05-43D961F1AC5B}"/>
                  </a:ext>
                </a:extLst>
              </p:cNvPr>
              <p:cNvSpPr/>
              <p:nvPr/>
            </p:nvSpPr>
            <p:spPr>
              <a:xfrm>
                <a:off x="5585289" y="3987727"/>
                <a:ext cx="24747" cy="24329"/>
              </a:xfrm>
              <a:custGeom>
                <a:avLst/>
                <a:gdLst>
                  <a:gd name="csX0" fmla="*/ 1060 w 24747"/>
                  <a:gd name="csY0" fmla="*/ 17254 h 24329"/>
                  <a:gd name="csX1" fmla="*/ 7631 w 24747"/>
                  <a:gd name="csY1" fmla="*/ 1023 h 24329"/>
                  <a:gd name="csX2" fmla="*/ 23901 w 24747"/>
                  <a:gd name="csY2" fmla="*/ 7494 h 24329"/>
                  <a:gd name="csX3" fmla="*/ 17130 w 24747"/>
                  <a:gd name="csY3" fmla="*/ 23251 h 24329"/>
                  <a:gd name="csX4" fmla="*/ 1060 w 24747"/>
                  <a:gd name="csY4" fmla="*/ 17254 h 24329"/>
                </a:gdLst>
                <a:ahLst/>
                <a:cxnLst>
                  <a:cxn ang="0">
                    <a:pos x="csX0" y="csY0"/>
                  </a:cxn>
                  <a:cxn ang="0">
                    <a:pos x="csX1" y="csY1"/>
                  </a:cxn>
                  <a:cxn ang="0">
                    <a:pos x="csX2" y="csY2"/>
                  </a:cxn>
                  <a:cxn ang="0">
                    <a:pos x="csX3" y="csY3"/>
                  </a:cxn>
                  <a:cxn ang="0">
                    <a:pos x="csX4" y="csY4"/>
                  </a:cxn>
                </a:cxnLst>
                <a:rect l="l" t="t" r="r" b="b"/>
                <a:pathLst>
                  <a:path w="24747" h="24329">
                    <a:moveTo>
                      <a:pt x="1060" y="17254"/>
                    </a:moveTo>
                    <a:cubicBezTo>
                      <a:pt x="-1741" y="11193"/>
                      <a:pt x="1200" y="3926"/>
                      <a:pt x="7631" y="1023"/>
                    </a:cubicBezTo>
                    <a:cubicBezTo>
                      <a:pt x="14120" y="-1741"/>
                      <a:pt x="21473" y="1321"/>
                      <a:pt x="23901" y="7494"/>
                    </a:cubicBezTo>
                    <a:cubicBezTo>
                      <a:pt x="26361" y="13741"/>
                      <a:pt x="23263" y="20635"/>
                      <a:pt x="17130" y="23251"/>
                    </a:cubicBezTo>
                    <a:cubicBezTo>
                      <a:pt x="11055" y="25999"/>
                      <a:pt x="3860" y="23311"/>
                      <a:pt x="1060" y="17254"/>
                    </a:cubicBezTo>
                    <a:close/>
                  </a:path>
                </a:pathLst>
              </a:custGeom>
              <a:solidFill>
                <a:srgbClr val="30B8F5"/>
              </a:solidFill>
              <a:ln w="1729" cap="flat">
                <a:noFill/>
                <a:prstDash val="solid"/>
                <a:miter/>
              </a:ln>
            </p:spPr>
            <p:txBody>
              <a:bodyPr/>
              <a:lstStyle/>
              <a:p>
                <a:endParaRPr lang="es-ES" sz="1400"/>
              </a:p>
            </p:txBody>
          </p:sp>
          <p:sp>
            <p:nvSpPr>
              <p:cNvPr id="124" name="Forma libre: forma 123">
                <a:extLst>
                  <a:ext uri="{FF2B5EF4-FFF2-40B4-BE49-F238E27FC236}">
                    <a16:creationId xmlns:a16="http://schemas.microsoft.com/office/drawing/2014/main" id="{DAE1F346-2BDF-2B71-D0E1-3B20D512C033}"/>
                  </a:ext>
                </a:extLst>
              </p:cNvPr>
              <p:cNvSpPr/>
              <p:nvPr/>
            </p:nvSpPr>
            <p:spPr>
              <a:xfrm>
                <a:off x="5523181" y="4019529"/>
                <a:ext cx="24675" cy="24307"/>
              </a:xfrm>
              <a:custGeom>
                <a:avLst/>
                <a:gdLst>
                  <a:gd name="csX0" fmla="*/ 1828 w 24675"/>
                  <a:gd name="csY0" fmla="*/ 18751 h 24307"/>
                  <a:gd name="csX1" fmla="*/ 6109 w 24675"/>
                  <a:gd name="csY1" fmla="*/ 1778 h 24307"/>
                  <a:gd name="csX2" fmla="*/ 23111 w 24675"/>
                  <a:gd name="csY2" fmla="*/ 5942 h 24307"/>
                  <a:gd name="csX3" fmla="*/ 18573 w 24675"/>
                  <a:gd name="csY3" fmla="*/ 22489 h 24307"/>
                  <a:gd name="csX4" fmla="*/ 1828 w 24675"/>
                  <a:gd name="csY4" fmla="*/ 18751 h 24307"/>
                </a:gdLst>
                <a:ahLst/>
                <a:cxnLst>
                  <a:cxn ang="0">
                    <a:pos x="csX0" y="csY0"/>
                  </a:cxn>
                  <a:cxn ang="0">
                    <a:pos x="csX1" y="csY1"/>
                  </a:cxn>
                  <a:cxn ang="0">
                    <a:pos x="csX2" y="csY2"/>
                  </a:cxn>
                  <a:cxn ang="0">
                    <a:pos x="csX3" y="csY3"/>
                  </a:cxn>
                  <a:cxn ang="0">
                    <a:pos x="csX4" y="csY4"/>
                  </a:cxn>
                </a:cxnLst>
                <a:rect l="l" t="t" r="r" b="b"/>
                <a:pathLst>
                  <a:path w="24675" h="24307">
                    <a:moveTo>
                      <a:pt x="1828" y="18751"/>
                    </a:moveTo>
                    <a:cubicBezTo>
                      <a:pt x="-1752" y="13175"/>
                      <a:pt x="58" y="5402"/>
                      <a:pt x="6109" y="1778"/>
                    </a:cubicBezTo>
                    <a:cubicBezTo>
                      <a:pt x="12223" y="-1741"/>
                      <a:pt x="19835" y="126"/>
                      <a:pt x="23111" y="5942"/>
                    </a:cubicBezTo>
                    <a:cubicBezTo>
                      <a:pt x="26385" y="11757"/>
                      <a:pt x="24355" y="19170"/>
                      <a:pt x="18573" y="22489"/>
                    </a:cubicBezTo>
                    <a:cubicBezTo>
                      <a:pt x="12852" y="25916"/>
                      <a:pt x="5457" y="24407"/>
                      <a:pt x="1828" y="18751"/>
                    </a:cubicBezTo>
                    <a:close/>
                  </a:path>
                </a:pathLst>
              </a:custGeom>
              <a:solidFill>
                <a:srgbClr val="30B8F5"/>
              </a:solidFill>
              <a:ln w="1729" cap="flat">
                <a:noFill/>
                <a:prstDash val="solid"/>
                <a:miter/>
              </a:ln>
            </p:spPr>
            <p:txBody>
              <a:bodyPr/>
              <a:lstStyle/>
              <a:p>
                <a:endParaRPr lang="es-ES" sz="1400"/>
              </a:p>
            </p:txBody>
          </p:sp>
          <p:sp>
            <p:nvSpPr>
              <p:cNvPr id="125" name="Forma libre: forma 124">
                <a:extLst>
                  <a:ext uri="{FF2B5EF4-FFF2-40B4-BE49-F238E27FC236}">
                    <a16:creationId xmlns:a16="http://schemas.microsoft.com/office/drawing/2014/main" id="{0EC21AAC-E757-F0E3-7EDB-FCF64E313965}"/>
                  </a:ext>
                </a:extLst>
              </p:cNvPr>
              <p:cNvSpPr/>
              <p:nvPr/>
            </p:nvSpPr>
            <p:spPr>
              <a:xfrm>
                <a:off x="5465989" y="4059486"/>
                <a:ext cx="24621" cy="24360"/>
              </a:xfrm>
              <a:custGeom>
                <a:avLst/>
                <a:gdLst>
                  <a:gd name="csX0" fmla="*/ 2797 w 24621"/>
                  <a:gd name="csY0" fmla="*/ 20152 h 24360"/>
                  <a:gd name="csX1" fmla="*/ 4775 w 24621"/>
                  <a:gd name="csY1" fmla="*/ 2823 h 24360"/>
                  <a:gd name="csX2" fmla="*/ 22130 w 24621"/>
                  <a:gd name="csY2" fmla="*/ 4553 h 24360"/>
                  <a:gd name="csX3" fmla="*/ 19951 w 24621"/>
                  <a:gd name="csY3" fmla="*/ 21636 h 24360"/>
                  <a:gd name="csX4" fmla="*/ 2797 w 24621"/>
                  <a:gd name="csY4" fmla="*/ 20152 h 24360"/>
                </a:gdLst>
                <a:ahLst/>
                <a:cxnLst>
                  <a:cxn ang="0">
                    <a:pos x="csX0" y="csY0"/>
                  </a:cxn>
                  <a:cxn ang="0">
                    <a:pos x="csX1" y="csY1"/>
                  </a:cxn>
                  <a:cxn ang="0">
                    <a:pos x="csX2" y="csY2"/>
                  </a:cxn>
                  <a:cxn ang="0">
                    <a:pos x="csX3" y="csY3"/>
                  </a:cxn>
                  <a:cxn ang="0">
                    <a:pos x="csX4" y="csY4"/>
                  </a:cxn>
                </a:cxnLst>
                <a:rect l="l" t="t" r="r" b="b"/>
                <a:pathLst>
                  <a:path w="24621" h="24360">
                    <a:moveTo>
                      <a:pt x="2797" y="20152"/>
                    </a:moveTo>
                    <a:cubicBezTo>
                      <a:pt x="-1500" y="15131"/>
                      <a:pt x="-850" y="7086"/>
                      <a:pt x="4775" y="2823"/>
                    </a:cubicBezTo>
                    <a:cubicBezTo>
                      <a:pt x="10320" y="-1537"/>
                      <a:pt x="18092" y="-759"/>
                      <a:pt x="22130" y="4553"/>
                    </a:cubicBezTo>
                    <a:cubicBezTo>
                      <a:pt x="26169" y="9866"/>
                      <a:pt x="25195" y="17518"/>
                      <a:pt x="19951" y="21636"/>
                    </a:cubicBezTo>
                    <a:cubicBezTo>
                      <a:pt x="14622" y="25661"/>
                      <a:pt x="7174" y="25275"/>
                      <a:pt x="2797" y="20152"/>
                    </a:cubicBezTo>
                    <a:close/>
                  </a:path>
                </a:pathLst>
              </a:custGeom>
              <a:solidFill>
                <a:srgbClr val="30B8F5"/>
              </a:solidFill>
              <a:ln w="1729" cap="flat">
                <a:noFill/>
                <a:prstDash val="solid"/>
                <a:miter/>
              </a:ln>
            </p:spPr>
            <p:txBody>
              <a:bodyPr/>
              <a:lstStyle/>
              <a:p>
                <a:endParaRPr lang="es-ES" sz="1400"/>
              </a:p>
            </p:txBody>
          </p:sp>
          <p:sp>
            <p:nvSpPr>
              <p:cNvPr id="126" name="Forma libre: forma 125">
                <a:extLst>
                  <a:ext uri="{FF2B5EF4-FFF2-40B4-BE49-F238E27FC236}">
                    <a16:creationId xmlns:a16="http://schemas.microsoft.com/office/drawing/2014/main" id="{78B6083D-2601-1686-03F3-70B15A741FC1}"/>
                  </a:ext>
                </a:extLst>
              </p:cNvPr>
              <p:cNvSpPr/>
              <p:nvPr/>
            </p:nvSpPr>
            <p:spPr>
              <a:xfrm>
                <a:off x="5414793" y="4106834"/>
                <a:ext cx="24549" cy="24475"/>
              </a:xfrm>
              <a:custGeom>
                <a:avLst/>
                <a:gdLst>
                  <a:gd name="csX0" fmla="*/ 3909 w 24549"/>
                  <a:gd name="csY0" fmla="*/ 21429 h 24475"/>
                  <a:gd name="csX1" fmla="*/ 3569 w 24549"/>
                  <a:gd name="csY1" fmla="*/ 4043 h 24475"/>
                  <a:gd name="csX2" fmla="*/ 20938 w 24549"/>
                  <a:gd name="csY2" fmla="*/ 3341 h 24475"/>
                  <a:gd name="csX3" fmla="*/ 21163 w 24549"/>
                  <a:gd name="csY3" fmla="*/ 20616 h 24475"/>
                  <a:gd name="csX4" fmla="*/ 3909 w 24549"/>
                  <a:gd name="csY4" fmla="*/ 21429 h 24475"/>
                </a:gdLst>
                <a:ahLst/>
                <a:cxnLst>
                  <a:cxn ang="0">
                    <a:pos x="csX0" y="csY0"/>
                  </a:cxn>
                  <a:cxn ang="0">
                    <a:pos x="csX1" y="csY1"/>
                  </a:cxn>
                  <a:cxn ang="0">
                    <a:pos x="csX2" y="csY2"/>
                  </a:cxn>
                  <a:cxn ang="0">
                    <a:pos x="csX3" y="csY3"/>
                  </a:cxn>
                  <a:cxn ang="0">
                    <a:pos x="csX4" y="csY4"/>
                  </a:cxn>
                </a:cxnLst>
                <a:rect l="l" t="t" r="r" b="b"/>
                <a:pathLst>
                  <a:path w="24549" h="24475">
                    <a:moveTo>
                      <a:pt x="3909" y="21429"/>
                    </a:moveTo>
                    <a:cubicBezTo>
                      <a:pt x="-1129" y="16948"/>
                      <a:pt x="-1355" y="9099"/>
                      <a:pt x="3569" y="4043"/>
                    </a:cubicBezTo>
                    <a:cubicBezTo>
                      <a:pt x="8434" y="-1061"/>
                      <a:pt x="16214" y="-1374"/>
                      <a:pt x="20938" y="3341"/>
                    </a:cubicBezTo>
                    <a:cubicBezTo>
                      <a:pt x="25663" y="8052"/>
                      <a:pt x="25767" y="15791"/>
                      <a:pt x="21163" y="20616"/>
                    </a:cubicBezTo>
                    <a:cubicBezTo>
                      <a:pt x="16500" y="25392"/>
                      <a:pt x="8846" y="25819"/>
                      <a:pt x="3909" y="21429"/>
                    </a:cubicBezTo>
                    <a:close/>
                  </a:path>
                </a:pathLst>
              </a:custGeom>
              <a:solidFill>
                <a:srgbClr val="30B8F5"/>
              </a:solidFill>
              <a:ln w="1729" cap="flat">
                <a:noFill/>
                <a:prstDash val="solid"/>
                <a:miter/>
              </a:ln>
            </p:spPr>
            <p:txBody>
              <a:bodyPr/>
              <a:lstStyle/>
              <a:p>
                <a:endParaRPr lang="es-ES" sz="1400"/>
              </a:p>
            </p:txBody>
          </p:sp>
          <p:sp>
            <p:nvSpPr>
              <p:cNvPr id="127" name="Forma libre: forma 126">
                <a:extLst>
                  <a:ext uri="{FF2B5EF4-FFF2-40B4-BE49-F238E27FC236}">
                    <a16:creationId xmlns:a16="http://schemas.microsoft.com/office/drawing/2014/main" id="{2BA562AC-9F11-9503-5BC8-2E4296DEF952}"/>
                  </a:ext>
                </a:extLst>
              </p:cNvPr>
              <p:cNvSpPr/>
              <p:nvPr/>
            </p:nvSpPr>
            <p:spPr>
              <a:xfrm>
                <a:off x="5370611" y="4160699"/>
                <a:ext cx="24392" cy="24630"/>
              </a:xfrm>
              <a:custGeom>
                <a:avLst/>
                <a:gdLst>
                  <a:gd name="csX0" fmla="*/ 5077 w 24392"/>
                  <a:gd name="csY0" fmla="*/ 22551 h 24630"/>
                  <a:gd name="csX1" fmla="*/ 2433 w 24392"/>
                  <a:gd name="csY1" fmla="*/ 5417 h 24630"/>
                  <a:gd name="csX2" fmla="*/ 19497 w 24392"/>
                  <a:gd name="csY2" fmla="*/ 2319 h 24630"/>
                  <a:gd name="csX3" fmla="*/ 22121 w 24392"/>
                  <a:gd name="csY3" fmla="*/ 19439 h 24630"/>
                  <a:gd name="csX4" fmla="*/ 5077 w 24392"/>
                  <a:gd name="csY4" fmla="*/ 22551 h 24630"/>
                </a:gdLst>
                <a:ahLst/>
                <a:cxnLst>
                  <a:cxn ang="0">
                    <a:pos x="csX0" y="csY0"/>
                  </a:cxn>
                  <a:cxn ang="0">
                    <a:pos x="csX1" y="csY1"/>
                  </a:cxn>
                  <a:cxn ang="0">
                    <a:pos x="csX2" y="csY2"/>
                  </a:cxn>
                  <a:cxn ang="0">
                    <a:pos x="csX3" y="csY3"/>
                  </a:cxn>
                  <a:cxn ang="0">
                    <a:pos x="csX4" y="csY4"/>
                  </a:cxn>
                </a:cxnLst>
                <a:rect l="l" t="t" r="r" b="b"/>
                <a:pathLst>
                  <a:path w="24392" h="24630">
                    <a:moveTo>
                      <a:pt x="5077" y="22551"/>
                    </a:moveTo>
                    <a:cubicBezTo>
                      <a:pt x="-468" y="18835"/>
                      <a:pt x="-1656" y="11164"/>
                      <a:pt x="2433" y="5417"/>
                    </a:cubicBezTo>
                    <a:cubicBezTo>
                      <a:pt x="6530" y="-325"/>
                      <a:pt x="14133" y="-1739"/>
                      <a:pt x="19497" y="2319"/>
                    </a:cubicBezTo>
                    <a:cubicBezTo>
                      <a:pt x="24778" y="6315"/>
                      <a:pt x="25995" y="14010"/>
                      <a:pt x="22121" y="19439"/>
                    </a:cubicBezTo>
                    <a:cubicBezTo>
                      <a:pt x="18257" y="24873"/>
                      <a:pt x="10622" y="26262"/>
                      <a:pt x="5077" y="22551"/>
                    </a:cubicBezTo>
                    <a:close/>
                  </a:path>
                </a:pathLst>
              </a:custGeom>
              <a:solidFill>
                <a:srgbClr val="30B8F5"/>
              </a:solidFill>
              <a:ln w="1729" cap="flat">
                <a:noFill/>
                <a:prstDash val="solid"/>
                <a:miter/>
              </a:ln>
            </p:spPr>
            <p:txBody>
              <a:bodyPr/>
              <a:lstStyle/>
              <a:p>
                <a:endParaRPr lang="es-ES" sz="1400"/>
              </a:p>
            </p:txBody>
          </p:sp>
          <p:sp>
            <p:nvSpPr>
              <p:cNvPr id="128" name="Forma libre: forma 127">
                <a:extLst>
                  <a:ext uri="{FF2B5EF4-FFF2-40B4-BE49-F238E27FC236}">
                    <a16:creationId xmlns:a16="http://schemas.microsoft.com/office/drawing/2014/main" id="{413F0F39-E7EF-50AC-0405-9E31043B7360}"/>
                  </a:ext>
                </a:extLst>
              </p:cNvPr>
              <p:cNvSpPr/>
              <p:nvPr/>
            </p:nvSpPr>
            <p:spPr>
              <a:xfrm>
                <a:off x="5334205" y="4220170"/>
                <a:ext cx="24232" cy="24732"/>
              </a:xfrm>
              <a:custGeom>
                <a:avLst/>
                <a:gdLst>
                  <a:gd name="csX0" fmla="*/ 6512 w 24232"/>
                  <a:gd name="csY0" fmla="*/ 23501 h 24732"/>
                  <a:gd name="csX1" fmla="*/ 1465 w 24232"/>
                  <a:gd name="csY1" fmla="*/ 6848 h 24732"/>
                  <a:gd name="csX2" fmla="*/ 18021 w 24232"/>
                  <a:gd name="csY2" fmla="*/ 1484 h 24732"/>
                  <a:gd name="csX3" fmla="*/ 22888 w 24232"/>
                  <a:gd name="csY3" fmla="*/ 18041 h 24732"/>
                  <a:gd name="csX4" fmla="*/ 6512 w 24232"/>
                  <a:gd name="csY4" fmla="*/ 23501 h 24732"/>
                </a:gdLst>
                <a:ahLst/>
                <a:cxnLst>
                  <a:cxn ang="0">
                    <a:pos x="csX0" y="csY0"/>
                  </a:cxn>
                  <a:cxn ang="0">
                    <a:pos x="csX1" y="csY1"/>
                  </a:cxn>
                  <a:cxn ang="0">
                    <a:pos x="csX2" y="csY2"/>
                  </a:cxn>
                  <a:cxn ang="0">
                    <a:pos x="csX3" y="csY3"/>
                  </a:cxn>
                  <a:cxn ang="0">
                    <a:pos x="csX4" y="csY4"/>
                  </a:cxn>
                </a:cxnLst>
                <a:rect l="l" t="t" r="r" b="b"/>
                <a:pathLst>
                  <a:path w="24232" h="24732">
                    <a:moveTo>
                      <a:pt x="6512" y="23501"/>
                    </a:moveTo>
                    <a:cubicBezTo>
                      <a:pt x="510" y="20583"/>
                      <a:pt x="-1754" y="13127"/>
                      <a:pt x="1465" y="6848"/>
                    </a:cubicBezTo>
                    <a:cubicBezTo>
                      <a:pt x="4594" y="519"/>
                      <a:pt x="12161" y="-1795"/>
                      <a:pt x="18021" y="1484"/>
                    </a:cubicBezTo>
                    <a:cubicBezTo>
                      <a:pt x="23808" y="4728"/>
                      <a:pt x="25839" y="12056"/>
                      <a:pt x="22888" y="18041"/>
                    </a:cubicBezTo>
                    <a:cubicBezTo>
                      <a:pt x="19849" y="23975"/>
                      <a:pt x="12516" y="26419"/>
                      <a:pt x="6512" y="23501"/>
                    </a:cubicBezTo>
                    <a:close/>
                  </a:path>
                </a:pathLst>
              </a:custGeom>
              <a:solidFill>
                <a:srgbClr val="30B8F5"/>
              </a:solidFill>
              <a:ln w="1729" cap="flat">
                <a:noFill/>
                <a:prstDash val="solid"/>
                <a:miter/>
              </a:ln>
            </p:spPr>
            <p:txBody>
              <a:bodyPr/>
              <a:lstStyle/>
              <a:p>
                <a:endParaRPr lang="es-ES" sz="1400"/>
              </a:p>
            </p:txBody>
          </p:sp>
          <p:sp>
            <p:nvSpPr>
              <p:cNvPr id="129" name="Forma libre: forma 128">
                <a:extLst>
                  <a:ext uri="{FF2B5EF4-FFF2-40B4-BE49-F238E27FC236}">
                    <a16:creationId xmlns:a16="http://schemas.microsoft.com/office/drawing/2014/main" id="{99CBDE2F-E1AA-C668-1B62-C9AADBE14483}"/>
                  </a:ext>
                </a:extLst>
              </p:cNvPr>
              <p:cNvSpPr/>
              <p:nvPr/>
            </p:nvSpPr>
            <p:spPr>
              <a:xfrm>
                <a:off x="5306259" y="4284129"/>
                <a:ext cx="24159" cy="24776"/>
              </a:xfrm>
              <a:custGeom>
                <a:avLst/>
                <a:gdLst>
                  <a:gd name="csX0" fmla="*/ 8110 w 24159"/>
                  <a:gd name="csY0" fmla="*/ 24179 h 24776"/>
                  <a:gd name="csX1" fmla="*/ 712 w 24159"/>
                  <a:gd name="csY1" fmla="*/ 8342 h 24776"/>
                  <a:gd name="csX2" fmla="*/ 16471 w 24159"/>
                  <a:gd name="csY2" fmla="*/ 786 h 24776"/>
                  <a:gd name="csX3" fmla="*/ 23472 w 24159"/>
                  <a:gd name="csY3" fmla="*/ 16480 h 24776"/>
                  <a:gd name="csX4" fmla="*/ 8110 w 24159"/>
                  <a:gd name="csY4" fmla="*/ 24179 h 24776"/>
                </a:gdLst>
                <a:ahLst/>
                <a:cxnLst>
                  <a:cxn ang="0">
                    <a:pos x="csX0" y="csY0"/>
                  </a:cxn>
                  <a:cxn ang="0">
                    <a:pos x="csX1" y="csY1"/>
                  </a:cxn>
                  <a:cxn ang="0">
                    <a:pos x="csX2" y="csY2"/>
                  </a:cxn>
                  <a:cxn ang="0">
                    <a:pos x="csX3" y="csY3"/>
                  </a:cxn>
                  <a:cxn ang="0">
                    <a:pos x="csX4" y="csY4"/>
                  </a:cxn>
                </a:cxnLst>
                <a:rect l="l" t="t" r="r" b="b"/>
                <a:pathLst>
                  <a:path w="24159" h="24776">
                    <a:moveTo>
                      <a:pt x="8110" y="24179"/>
                    </a:moveTo>
                    <a:cubicBezTo>
                      <a:pt x="1762" y="22116"/>
                      <a:pt x="-1552" y="15026"/>
                      <a:pt x="712" y="8342"/>
                    </a:cubicBezTo>
                    <a:cubicBezTo>
                      <a:pt x="2938" y="1644"/>
                      <a:pt x="10334" y="-1613"/>
                      <a:pt x="16471" y="786"/>
                    </a:cubicBezTo>
                    <a:cubicBezTo>
                      <a:pt x="22767" y="3243"/>
                      <a:pt x="25569" y="10148"/>
                      <a:pt x="23472" y="16480"/>
                    </a:cubicBezTo>
                    <a:cubicBezTo>
                      <a:pt x="21336" y="22799"/>
                      <a:pt x="14456" y="26241"/>
                      <a:pt x="8110" y="24179"/>
                    </a:cubicBezTo>
                    <a:close/>
                  </a:path>
                </a:pathLst>
              </a:custGeom>
              <a:solidFill>
                <a:srgbClr val="30B8F5"/>
              </a:solidFill>
              <a:ln w="1729" cap="flat">
                <a:noFill/>
                <a:prstDash val="solid"/>
                <a:miter/>
              </a:ln>
            </p:spPr>
            <p:txBody>
              <a:bodyPr/>
              <a:lstStyle/>
              <a:p>
                <a:endParaRPr lang="es-ES" sz="1400"/>
              </a:p>
            </p:txBody>
          </p:sp>
          <p:sp>
            <p:nvSpPr>
              <p:cNvPr id="130" name="Forma libre: forma 129">
                <a:extLst>
                  <a:ext uri="{FF2B5EF4-FFF2-40B4-BE49-F238E27FC236}">
                    <a16:creationId xmlns:a16="http://schemas.microsoft.com/office/drawing/2014/main" id="{C032DA2E-0D14-D1B3-BFE2-73F9D1675250}"/>
                  </a:ext>
                </a:extLst>
              </p:cNvPr>
              <p:cNvSpPr/>
              <p:nvPr/>
            </p:nvSpPr>
            <p:spPr>
              <a:xfrm>
                <a:off x="5287317" y="4351309"/>
                <a:ext cx="24237" cy="24825"/>
              </a:xfrm>
              <a:custGeom>
                <a:avLst/>
                <a:gdLst>
                  <a:gd name="csX0" fmla="*/ 9830 w 24237"/>
                  <a:gd name="csY0" fmla="*/ 24635 h 24825"/>
                  <a:gd name="csX1" fmla="*/ 260 w 24237"/>
                  <a:gd name="csY1" fmla="*/ 9960 h 24825"/>
                  <a:gd name="csX2" fmla="*/ 14886 w 24237"/>
                  <a:gd name="csY2" fmla="*/ 313 h 24825"/>
                  <a:gd name="csX3" fmla="*/ 23925 w 24237"/>
                  <a:gd name="csY3" fmla="*/ 14880 h 24825"/>
                  <a:gd name="csX4" fmla="*/ 9830 w 24237"/>
                  <a:gd name="csY4" fmla="*/ 24635 h 24825"/>
                </a:gdLst>
                <a:ahLst/>
                <a:cxnLst>
                  <a:cxn ang="0">
                    <a:pos x="csX0" y="csY0"/>
                  </a:cxn>
                  <a:cxn ang="0">
                    <a:pos x="csX1" y="csY1"/>
                  </a:cxn>
                  <a:cxn ang="0">
                    <a:pos x="csX2" y="csY2"/>
                  </a:cxn>
                  <a:cxn ang="0">
                    <a:pos x="csX3" y="csY3"/>
                  </a:cxn>
                  <a:cxn ang="0">
                    <a:pos x="csX4" y="csY4"/>
                  </a:cxn>
                </a:cxnLst>
                <a:rect l="l" t="t" r="r" b="b"/>
                <a:pathLst>
                  <a:path w="24237" h="24825">
                    <a:moveTo>
                      <a:pt x="9830" y="24635"/>
                    </a:moveTo>
                    <a:cubicBezTo>
                      <a:pt x="3293" y="23473"/>
                      <a:pt x="-1143" y="16873"/>
                      <a:pt x="260" y="9960"/>
                    </a:cubicBezTo>
                    <a:cubicBezTo>
                      <a:pt x="1842" y="3084"/>
                      <a:pt x="8394" y="-1231"/>
                      <a:pt x="14886" y="313"/>
                    </a:cubicBezTo>
                    <a:cubicBezTo>
                      <a:pt x="21377" y="1863"/>
                      <a:pt x="25428" y="8384"/>
                      <a:pt x="23925" y="14880"/>
                    </a:cubicBezTo>
                    <a:cubicBezTo>
                      <a:pt x="22601" y="21413"/>
                      <a:pt x="16435" y="25810"/>
                      <a:pt x="9830" y="24635"/>
                    </a:cubicBezTo>
                    <a:close/>
                  </a:path>
                </a:pathLst>
              </a:custGeom>
              <a:solidFill>
                <a:srgbClr val="30B8F5"/>
              </a:solidFill>
              <a:ln w="1729" cap="flat">
                <a:noFill/>
                <a:prstDash val="solid"/>
                <a:miter/>
              </a:ln>
            </p:spPr>
            <p:txBody>
              <a:bodyPr/>
              <a:lstStyle/>
              <a:p>
                <a:endParaRPr lang="es-ES" sz="1400"/>
              </a:p>
            </p:txBody>
          </p:sp>
          <p:sp>
            <p:nvSpPr>
              <p:cNvPr id="131" name="Forma libre: forma 130">
                <a:extLst>
                  <a:ext uri="{FF2B5EF4-FFF2-40B4-BE49-F238E27FC236}">
                    <a16:creationId xmlns:a16="http://schemas.microsoft.com/office/drawing/2014/main" id="{2F522F09-FA66-0258-37A5-1363835AB9AB}"/>
                  </a:ext>
                </a:extLst>
              </p:cNvPr>
              <p:cNvSpPr/>
              <p:nvPr/>
            </p:nvSpPr>
            <p:spPr>
              <a:xfrm>
                <a:off x="5277933" y="4420461"/>
                <a:ext cx="24203" cy="24848"/>
              </a:xfrm>
              <a:custGeom>
                <a:avLst/>
                <a:gdLst>
                  <a:gd name="csX0" fmla="*/ 11353 w 24203"/>
                  <a:gd name="csY0" fmla="*/ 24839 h 24848"/>
                  <a:gd name="csX1" fmla="*/ 52 w 24203"/>
                  <a:gd name="csY1" fmla="*/ 11623 h 24848"/>
                  <a:gd name="csX2" fmla="*/ 13052 w 24203"/>
                  <a:gd name="csY2" fmla="*/ 53 h 24848"/>
                  <a:gd name="csX3" fmla="*/ 24168 w 24203"/>
                  <a:gd name="csY3" fmla="*/ 13261 h 24848"/>
                  <a:gd name="csX4" fmla="*/ 11353 w 24203"/>
                  <a:gd name="csY4" fmla="*/ 24839 h 24848"/>
                </a:gdLst>
                <a:ahLst/>
                <a:cxnLst>
                  <a:cxn ang="0">
                    <a:pos x="csX0" y="csY0"/>
                  </a:cxn>
                  <a:cxn ang="0">
                    <a:pos x="csX1" y="csY1"/>
                  </a:cxn>
                  <a:cxn ang="0">
                    <a:pos x="csX2" y="csY2"/>
                  </a:cxn>
                  <a:cxn ang="0">
                    <a:pos x="csX3" y="csY3"/>
                  </a:cxn>
                  <a:cxn ang="0">
                    <a:pos x="csX4" y="csY4"/>
                  </a:cxn>
                </a:cxnLst>
                <a:rect l="l" t="t" r="r" b="b"/>
                <a:pathLst>
                  <a:path w="24203" h="24848">
                    <a:moveTo>
                      <a:pt x="11353" y="24839"/>
                    </a:moveTo>
                    <a:cubicBezTo>
                      <a:pt x="4616" y="24573"/>
                      <a:pt x="-579" y="18654"/>
                      <a:pt x="52" y="11623"/>
                    </a:cubicBezTo>
                    <a:cubicBezTo>
                      <a:pt x="584" y="4592"/>
                      <a:pt x="6408" y="-586"/>
                      <a:pt x="13052" y="53"/>
                    </a:cubicBezTo>
                    <a:cubicBezTo>
                      <a:pt x="19694" y="697"/>
                      <a:pt x="24675" y="6607"/>
                      <a:pt x="24168" y="13261"/>
                    </a:cubicBezTo>
                    <a:cubicBezTo>
                      <a:pt x="23561" y="19906"/>
                      <a:pt x="17953" y="25095"/>
                      <a:pt x="11353" y="24839"/>
                    </a:cubicBezTo>
                    <a:close/>
                  </a:path>
                </a:pathLst>
              </a:custGeom>
              <a:solidFill>
                <a:srgbClr val="30B8F5"/>
              </a:solidFill>
              <a:ln w="1729" cap="flat">
                <a:noFill/>
                <a:prstDash val="solid"/>
                <a:miter/>
              </a:ln>
            </p:spPr>
            <p:txBody>
              <a:bodyPr/>
              <a:lstStyle/>
              <a:p>
                <a:endParaRPr lang="es-ES" sz="1400"/>
              </a:p>
            </p:txBody>
          </p:sp>
        </p:grpSp>
        <p:sp>
          <p:nvSpPr>
            <p:cNvPr id="116" name="Forma libre: forma 115">
              <a:extLst>
                <a:ext uri="{FF2B5EF4-FFF2-40B4-BE49-F238E27FC236}">
                  <a16:creationId xmlns:a16="http://schemas.microsoft.com/office/drawing/2014/main" id="{49D5FAB0-A8CE-77CB-3117-E923EC924E3A}"/>
                </a:ext>
              </a:extLst>
            </p:cNvPr>
            <p:cNvSpPr/>
            <p:nvPr/>
          </p:nvSpPr>
          <p:spPr>
            <a:xfrm rot="16200000">
              <a:off x="5371765" y="4194560"/>
              <a:ext cx="193952" cy="227964"/>
            </a:xfrm>
            <a:custGeom>
              <a:avLst/>
              <a:gdLst>
                <a:gd name="csX0" fmla="*/ 0 w 159724"/>
                <a:gd name="csY0" fmla="*/ 0 h 187734"/>
                <a:gd name="csX1" fmla="*/ 159725 w 159724"/>
                <a:gd name="csY1" fmla="*/ 93866 h 187734"/>
                <a:gd name="csX2" fmla="*/ 0 w 159724"/>
                <a:gd name="csY2" fmla="*/ 187735 h 187734"/>
              </a:gdLst>
              <a:ahLst/>
              <a:cxnLst>
                <a:cxn ang="0">
                  <a:pos x="csX0" y="csY0"/>
                </a:cxn>
                <a:cxn ang="0">
                  <a:pos x="csX1" y="csY1"/>
                </a:cxn>
                <a:cxn ang="0">
                  <a:pos x="csX2" y="csY2"/>
                </a:cxn>
              </a:cxnLst>
              <a:rect l="l" t="t" r="r" b="b"/>
              <a:pathLst>
                <a:path w="159724" h="187734">
                  <a:moveTo>
                    <a:pt x="0" y="0"/>
                  </a:moveTo>
                  <a:lnTo>
                    <a:pt x="159725" y="93866"/>
                  </a:lnTo>
                  <a:lnTo>
                    <a:pt x="0" y="187735"/>
                  </a:lnTo>
                </a:path>
              </a:pathLst>
            </a:custGeom>
            <a:solidFill>
              <a:srgbClr val="21B3F4"/>
            </a:solidFill>
            <a:ln w="1729" cap="flat">
              <a:noFill/>
              <a:prstDash val="solid"/>
              <a:miter/>
            </a:ln>
          </p:spPr>
          <p:txBody>
            <a:bodyPr/>
            <a:lstStyle/>
            <a:p>
              <a:endParaRPr lang="es-ES" sz="1400"/>
            </a:p>
          </p:txBody>
        </p:sp>
        <p:sp>
          <p:nvSpPr>
            <p:cNvPr id="117" name="Elipse 116">
              <a:extLst>
                <a:ext uri="{FF2B5EF4-FFF2-40B4-BE49-F238E27FC236}">
                  <a16:creationId xmlns:a16="http://schemas.microsoft.com/office/drawing/2014/main" id="{7305EF18-C226-E4F6-F83D-1B6B353F717D}"/>
                </a:ext>
              </a:extLst>
            </p:cNvPr>
            <p:cNvSpPr/>
            <p:nvPr/>
          </p:nvSpPr>
          <p:spPr>
            <a:xfrm rot="15402852">
              <a:off x="4180430" y="4117622"/>
              <a:ext cx="104787" cy="104787"/>
            </a:xfrm>
            <a:prstGeom prst="ellipse">
              <a:avLst/>
            </a:prstGeom>
            <a:solidFill>
              <a:srgbClr val="21B3F4"/>
            </a:solidFill>
            <a:ln w="1729" cap="flat">
              <a:noFill/>
              <a:prstDash val="solid"/>
              <a:miter/>
            </a:ln>
          </p:spPr>
          <p:txBody>
            <a:bodyPr/>
            <a:lstStyle/>
            <a:p>
              <a:endParaRPr lang="es-ES" sz="1400"/>
            </a:p>
          </p:txBody>
        </p:sp>
      </p:grpSp>
      <p:grpSp>
        <p:nvGrpSpPr>
          <p:cNvPr id="278" name="Grupo 277">
            <a:extLst>
              <a:ext uri="{FF2B5EF4-FFF2-40B4-BE49-F238E27FC236}">
                <a16:creationId xmlns:a16="http://schemas.microsoft.com/office/drawing/2014/main" id="{C62E0196-5AFF-FC56-4EF0-37FA07F248B8}"/>
              </a:ext>
            </a:extLst>
          </p:cNvPr>
          <p:cNvGrpSpPr/>
          <p:nvPr/>
        </p:nvGrpSpPr>
        <p:grpSpPr>
          <a:xfrm>
            <a:off x="6771293" y="3918432"/>
            <a:ext cx="1156780" cy="723322"/>
            <a:chOff x="6698147" y="4117468"/>
            <a:chExt cx="1401866" cy="876572"/>
          </a:xfrm>
        </p:grpSpPr>
        <p:sp>
          <p:nvSpPr>
            <p:cNvPr id="153" name="Forma libre: forma 152">
              <a:extLst>
                <a:ext uri="{FF2B5EF4-FFF2-40B4-BE49-F238E27FC236}">
                  <a16:creationId xmlns:a16="http://schemas.microsoft.com/office/drawing/2014/main" id="{6F593B9A-2FB1-CCAA-6526-1C19EFDD08BE}"/>
                </a:ext>
              </a:extLst>
            </p:cNvPr>
            <p:cNvSpPr/>
            <p:nvPr/>
          </p:nvSpPr>
          <p:spPr>
            <a:xfrm rot="16200000">
              <a:off x="7319527" y="4314441"/>
              <a:ext cx="715299" cy="617710"/>
            </a:xfrm>
            <a:custGeom>
              <a:avLst/>
              <a:gdLst>
                <a:gd name="csX0" fmla="*/ 0 w 589066"/>
                <a:gd name="csY0" fmla="*/ 0 h 508699"/>
                <a:gd name="csX1" fmla="*/ 508700 w 589066"/>
                <a:gd name="csY1" fmla="*/ 508699 h 508699"/>
                <a:gd name="csX2" fmla="*/ 589067 w 589066"/>
                <a:gd name="csY2" fmla="*/ 508699 h 508699"/>
              </a:gdLst>
              <a:ahLst/>
              <a:cxnLst>
                <a:cxn ang="0">
                  <a:pos x="csX0" y="csY0"/>
                </a:cxn>
                <a:cxn ang="0">
                  <a:pos x="csX1" y="csY1"/>
                </a:cxn>
                <a:cxn ang="0">
                  <a:pos x="csX2" y="csY2"/>
                </a:cxn>
              </a:cxnLst>
              <a:rect l="l" t="t" r="r" b="b"/>
              <a:pathLst>
                <a:path w="589066" h="508699">
                  <a:moveTo>
                    <a:pt x="0" y="0"/>
                  </a:moveTo>
                  <a:cubicBezTo>
                    <a:pt x="0" y="280948"/>
                    <a:pt x="227753" y="508699"/>
                    <a:pt x="508700" y="508699"/>
                  </a:cubicBezTo>
                  <a:lnTo>
                    <a:pt x="589067" y="508699"/>
                  </a:lnTo>
                </a:path>
              </a:pathLst>
            </a:custGeom>
            <a:noFill/>
            <a:ln w="18123" cap="rnd">
              <a:solidFill>
                <a:srgbClr val="FFAF22"/>
              </a:solidFill>
              <a:prstDash val="solid"/>
              <a:round/>
            </a:ln>
          </p:spPr>
          <p:txBody>
            <a:bodyPr/>
            <a:lstStyle/>
            <a:p>
              <a:endParaRPr lang="es-ES" sz="1400"/>
            </a:p>
          </p:txBody>
        </p:sp>
        <p:grpSp>
          <p:nvGrpSpPr>
            <p:cNvPr id="154" name="Gráfico 2">
              <a:extLst>
                <a:ext uri="{FF2B5EF4-FFF2-40B4-BE49-F238E27FC236}">
                  <a16:creationId xmlns:a16="http://schemas.microsoft.com/office/drawing/2014/main" id="{448A9A4F-C030-0961-0018-8AEA1981546B}"/>
                </a:ext>
              </a:extLst>
            </p:cNvPr>
            <p:cNvGrpSpPr/>
            <p:nvPr/>
          </p:nvGrpSpPr>
          <p:grpSpPr>
            <a:xfrm rot="16200000">
              <a:off x="6628053" y="4281081"/>
              <a:ext cx="820840" cy="605078"/>
              <a:chOff x="5277934" y="1911648"/>
              <a:chExt cx="675982" cy="498296"/>
            </a:xfrm>
            <a:solidFill>
              <a:srgbClr val="FFB531"/>
            </a:solidFill>
          </p:grpSpPr>
          <p:sp>
            <p:nvSpPr>
              <p:cNvPr id="155" name="Forma libre: forma 154">
                <a:extLst>
                  <a:ext uri="{FF2B5EF4-FFF2-40B4-BE49-F238E27FC236}">
                    <a16:creationId xmlns:a16="http://schemas.microsoft.com/office/drawing/2014/main" id="{E4CBC716-687C-C751-14DD-E6E3A760896E}"/>
                  </a:ext>
                </a:extLst>
              </p:cNvPr>
              <p:cNvSpPr/>
              <p:nvPr/>
            </p:nvSpPr>
            <p:spPr>
              <a:xfrm>
                <a:off x="5929069" y="1911650"/>
                <a:ext cx="24847" cy="24169"/>
              </a:xfrm>
              <a:custGeom>
                <a:avLst/>
                <a:gdLst>
                  <a:gd name="csX0" fmla="*/ 0 w 24847"/>
                  <a:gd name="csY0" fmla="*/ 12085 h 24169"/>
                  <a:gd name="csX1" fmla="*/ 12424 w 24847"/>
                  <a:gd name="csY1" fmla="*/ 0 h 24169"/>
                  <a:gd name="csX2" fmla="*/ 24848 w 24847"/>
                  <a:gd name="csY2" fmla="*/ 12085 h 24169"/>
                  <a:gd name="csX3" fmla="*/ 12424 w 24847"/>
                  <a:gd name="csY3" fmla="*/ 24170 h 24169"/>
                  <a:gd name="csX4" fmla="*/ 0 w 24847"/>
                  <a:gd name="csY4" fmla="*/ 12085 h 24169"/>
                </a:gdLst>
                <a:ahLst/>
                <a:cxnLst>
                  <a:cxn ang="0">
                    <a:pos x="csX0" y="csY0"/>
                  </a:cxn>
                  <a:cxn ang="0">
                    <a:pos x="csX1" y="csY1"/>
                  </a:cxn>
                  <a:cxn ang="0">
                    <a:pos x="csX2" y="csY2"/>
                  </a:cxn>
                  <a:cxn ang="0">
                    <a:pos x="csX3" y="csY3"/>
                  </a:cxn>
                  <a:cxn ang="0">
                    <a:pos x="csX4" y="csY4"/>
                  </a:cxn>
                </a:cxnLst>
                <a:rect l="l" t="t" r="r" b="b"/>
                <a:pathLst>
                  <a:path w="24847" h="24169">
                    <a:moveTo>
                      <a:pt x="0" y="12085"/>
                    </a:moveTo>
                    <a:cubicBezTo>
                      <a:pt x="0" y="5410"/>
                      <a:pt x="5561" y="0"/>
                      <a:pt x="12424" y="0"/>
                    </a:cubicBezTo>
                    <a:cubicBezTo>
                      <a:pt x="19287" y="0"/>
                      <a:pt x="24848" y="5412"/>
                      <a:pt x="24848" y="12085"/>
                    </a:cubicBezTo>
                    <a:cubicBezTo>
                      <a:pt x="24848" y="18760"/>
                      <a:pt x="19287" y="24170"/>
                      <a:pt x="12424" y="24170"/>
                    </a:cubicBezTo>
                    <a:cubicBezTo>
                      <a:pt x="5561" y="24170"/>
                      <a:pt x="0" y="18758"/>
                      <a:pt x="0" y="12085"/>
                    </a:cubicBezTo>
                    <a:close/>
                  </a:path>
                </a:pathLst>
              </a:custGeom>
              <a:solidFill>
                <a:srgbClr val="FFB531"/>
              </a:solidFill>
              <a:ln w="1729" cap="flat">
                <a:noFill/>
                <a:prstDash val="solid"/>
                <a:miter/>
              </a:ln>
            </p:spPr>
            <p:txBody>
              <a:bodyPr/>
              <a:lstStyle/>
              <a:p>
                <a:endParaRPr lang="es-ES" sz="1400"/>
              </a:p>
            </p:txBody>
          </p:sp>
          <p:sp>
            <p:nvSpPr>
              <p:cNvPr id="156" name="Forma libre: forma 155">
                <a:extLst>
                  <a:ext uri="{FF2B5EF4-FFF2-40B4-BE49-F238E27FC236}">
                    <a16:creationId xmlns:a16="http://schemas.microsoft.com/office/drawing/2014/main" id="{F6017B5A-E919-1128-38F6-D04B431BA310}"/>
                  </a:ext>
                </a:extLst>
              </p:cNvPr>
              <p:cNvSpPr/>
              <p:nvPr/>
            </p:nvSpPr>
            <p:spPr>
              <a:xfrm>
                <a:off x="5859204" y="1911650"/>
                <a:ext cx="24847" cy="24169"/>
              </a:xfrm>
              <a:custGeom>
                <a:avLst/>
                <a:gdLst>
                  <a:gd name="csX0" fmla="*/ 0 w 24847"/>
                  <a:gd name="csY0" fmla="*/ 12085 h 24169"/>
                  <a:gd name="csX1" fmla="*/ 12424 w 24847"/>
                  <a:gd name="csY1" fmla="*/ 0 h 24169"/>
                  <a:gd name="csX2" fmla="*/ 24848 w 24847"/>
                  <a:gd name="csY2" fmla="*/ 12085 h 24169"/>
                  <a:gd name="csX3" fmla="*/ 12424 w 24847"/>
                  <a:gd name="csY3" fmla="*/ 24170 h 24169"/>
                  <a:gd name="csX4" fmla="*/ 0 w 24847"/>
                  <a:gd name="csY4" fmla="*/ 12085 h 24169"/>
                </a:gdLst>
                <a:ahLst/>
                <a:cxnLst>
                  <a:cxn ang="0">
                    <a:pos x="csX0" y="csY0"/>
                  </a:cxn>
                  <a:cxn ang="0">
                    <a:pos x="csX1" y="csY1"/>
                  </a:cxn>
                  <a:cxn ang="0">
                    <a:pos x="csX2" y="csY2"/>
                  </a:cxn>
                  <a:cxn ang="0">
                    <a:pos x="csX3" y="csY3"/>
                  </a:cxn>
                  <a:cxn ang="0">
                    <a:pos x="csX4" y="csY4"/>
                  </a:cxn>
                </a:cxnLst>
                <a:rect l="l" t="t" r="r" b="b"/>
                <a:pathLst>
                  <a:path w="24847" h="24169">
                    <a:moveTo>
                      <a:pt x="0" y="12085"/>
                    </a:moveTo>
                    <a:cubicBezTo>
                      <a:pt x="0" y="5410"/>
                      <a:pt x="5561" y="0"/>
                      <a:pt x="12424" y="0"/>
                    </a:cubicBezTo>
                    <a:cubicBezTo>
                      <a:pt x="19287" y="0"/>
                      <a:pt x="24848" y="5412"/>
                      <a:pt x="24848" y="12085"/>
                    </a:cubicBezTo>
                    <a:cubicBezTo>
                      <a:pt x="24848" y="18760"/>
                      <a:pt x="19287" y="24170"/>
                      <a:pt x="12424" y="24170"/>
                    </a:cubicBezTo>
                    <a:cubicBezTo>
                      <a:pt x="5561" y="24170"/>
                      <a:pt x="0" y="18758"/>
                      <a:pt x="0" y="12085"/>
                    </a:cubicBezTo>
                    <a:close/>
                  </a:path>
                </a:pathLst>
              </a:custGeom>
              <a:solidFill>
                <a:srgbClr val="FFB531"/>
              </a:solidFill>
              <a:ln w="1729" cap="flat">
                <a:noFill/>
                <a:prstDash val="solid"/>
                <a:miter/>
              </a:ln>
            </p:spPr>
            <p:txBody>
              <a:bodyPr/>
              <a:lstStyle/>
              <a:p>
                <a:endParaRPr lang="es-ES" sz="1400"/>
              </a:p>
            </p:txBody>
          </p:sp>
          <p:sp>
            <p:nvSpPr>
              <p:cNvPr id="157" name="Forma libre: forma 156">
                <a:extLst>
                  <a:ext uri="{FF2B5EF4-FFF2-40B4-BE49-F238E27FC236}">
                    <a16:creationId xmlns:a16="http://schemas.microsoft.com/office/drawing/2014/main" id="{28D23FDF-CAA2-3C14-E98B-47ED0B927D6D}"/>
                  </a:ext>
                </a:extLst>
              </p:cNvPr>
              <p:cNvSpPr/>
              <p:nvPr/>
            </p:nvSpPr>
            <p:spPr>
              <a:xfrm>
                <a:off x="5789338" y="1911648"/>
                <a:ext cx="24850" cy="24170"/>
              </a:xfrm>
              <a:custGeom>
                <a:avLst/>
                <a:gdLst>
                  <a:gd name="csX0" fmla="*/ 4 w 24850"/>
                  <a:gd name="csY0" fmla="*/ 12293 h 24170"/>
                  <a:gd name="csX1" fmla="*/ 12426 w 24850"/>
                  <a:gd name="csY1" fmla="*/ 0 h 24170"/>
                  <a:gd name="csX2" fmla="*/ 24850 w 24850"/>
                  <a:gd name="csY2" fmla="*/ 12085 h 24170"/>
                  <a:gd name="csX3" fmla="*/ 12426 w 24850"/>
                  <a:gd name="csY3" fmla="*/ 24170 h 24170"/>
                  <a:gd name="csX4" fmla="*/ 4 w 24850"/>
                  <a:gd name="csY4" fmla="*/ 12293 h 24170"/>
                </a:gdLst>
                <a:ahLst/>
                <a:cxnLst>
                  <a:cxn ang="0">
                    <a:pos x="csX0" y="csY0"/>
                  </a:cxn>
                  <a:cxn ang="0">
                    <a:pos x="csX1" y="csY1"/>
                  </a:cxn>
                  <a:cxn ang="0">
                    <a:pos x="csX2" y="csY2"/>
                  </a:cxn>
                  <a:cxn ang="0">
                    <a:pos x="csX3" y="csY3"/>
                  </a:cxn>
                  <a:cxn ang="0">
                    <a:pos x="csX4" y="csY4"/>
                  </a:cxn>
                </a:cxnLst>
                <a:rect l="l" t="t" r="r" b="b"/>
                <a:pathLst>
                  <a:path w="24850" h="24170">
                    <a:moveTo>
                      <a:pt x="4" y="12293"/>
                    </a:moveTo>
                    <a:cubicBezTo>
                      <a:pt x="-174" y="5668"/>
                      <a:pt x="5575" y="-43"/>
                      <a:pt x="12426" y="0"/>
                    </a:cubicBezTo>
                    <a:cubicBezTo>
                      <a:pt x="19289" y="0"/>
                      <a:pt x="24850" y="5412"/>
                      <a:pt x="24850" y="12085"/>
                    </a:cubicBezTo>
                    <a:cubicBezTo>
                      <a:pt x="24850" y="18760"/>
                      <a:pt x="19289" y="24170"/>
                      <a:pt x="12426" y="24170"/>
                    </a:cubicBezTo>
                    <a:cubicBezTo>
                      <a:pt x="5549" y="24127"/>
                      <a:pt x="182" y="19014"/>
                      <a:pt x="4" y="12293"/>
                    </a:cubicBezTo>
                    <a:close/>
                  </a:path>
                </a:pathLst>
              </a:custGeom>
              <a:solidFill>
                <a:srgbClr val="FFB531"/>
              </a:solidFill>
              <a:ln w="1729" cap="flat">
                <a:noFill/>
                <a:prstDash val="solid"/>
                <a:miter/>
              </a:ln>
            </p:spPr>
            <p:txBody>
              <a:bodyPr/>
              <a:lstStyle/>
              <a:p>
                <a:endParaRPr lang="es-ES" sz="1400"/>
              </a:p>
            </p:txBody>
          </p:sp>
          <p:sp>
            <p:nvSpPr>
              <p:cNvPr id="158" name="Forma libre: forma 157">
                <a:extLst>
                  <a:ext uri="{FF2B5EF4-FFF2-40B4-BE49-F238E27FC236}">
                    <a16:creationId xmlns:a16="http://schemas.microsoft.com/office/drawing/2014/main" id="{E649EE8A-C998-3F07-D13B-5A53A16494E1}"/>
                  </a:ext>
                </a:extLst>
              </p:cNvPr>
              <p:cNvSpPr/>
              <p:nvPr/>
            </p:nvSpPr>
            <p:spPr>
              <a:xfrm>
                <a:off x="5719624" y="1915958"/>
                <a:ext cx="24849" cy="24184"/>
              </a:xfrm>
              <a:custGeom>
                <a:avLst/>
                <a:gdLst>
                  <a:gd name="csX0" fmla="*/ 142 w 24849"/>
                  <a:gd name="csY0" fmla="*/ 13672 h 24184"/>
                  <a:gd name="csX1" fmla="*/ 10928 w 24849"/>
                  <a:gd name="csY1" fmla="*/ 108 h 24184"/>
                  <a:gd name="csX2" fmla="*/ 24789 w 24849"/>
                  <a:gd name="csY2" fmla="*/ 10531 h 24184"/>
                  <a:gd name="csX3" fmla="*/ 14003 w 24849"/>
                  <a:gd name="csY3" fmla="*/ 24086 h 24184"/>
                  <a:gd name="csX4" fmla="*/ 142 w 24849"/>
                  <a:gd name="csY4" fmla="*/ 13672 h 24184"/>
                </a:gdLst>
                <a:ahLst/>
                <a:cxnLst>
                  <a:cxn ang="0">
                    <a:pos x="csX0" y="csY0"/>
                  </a:cxn>
                  <a:cxn ang="0">
                    <a:pos x="csX1" y="csY1"/>
                  </a:cxn>
                  <a:cxn ang="0">
                    <a:pos x="csX2" y="csY2"/>
                  </a:cxn>
                  <a:cxn ang="0">
                    <a:pos x="csX3" y="csY3"/>
                  </a:cxn>
                  <a:cxn ang="0">
                    <a:pos x="csX4" y="csY4"/>
                  </a:cxn>
                </a:cxnLst>
                <a:rect l="l" t="t" r="r" b="b"/>
                <a:pathLst>
                  <a:path w="24849" h="24184">
                    <a:moveTo>
                      <a:pt x="142" y="13672"/>
                    </a:moveTo>
                    <a:cubicBezTo>
                      <a:pt x="-901" y="7060"/>
                      <a:pt x="3929" y="1002"/>
                      <a:pt x="10928" y="108"/>
                    </a:cubicBezTo>
                    <a:cubicBezTo>
                      <a:pt x="17926" y="-779"/>
                      <a:pt x="24131" y="3888"/>
                      <a:pt x="24789" y="10531"/>
                    </a:cubicBezTo>
                    <a:cubicBezTo>
                      <a:pt x="25448" y="17173"/>
                      <a:pt x="20619" y="23245"/>
                      <a:pt x="14003" y="24086"/>
                    </a:cubicBezTo>
                    <a:cubicBezTo>
                      <a:pt x="7385" y="24928"/>
                      <a:pt x="1177" y="20246"/>
                      <a:pt x="142" y="13672"/>
                    </a:cubicBezTo>
                    <a:close/>
                  </a:path>
                </a:pathLst>
              </a:custGeom>
              <a:solidFill>
                <a:srgbClr val="FFB531"/>
              </a:solidFill>
              <a:ln w="1729" cap="flat">
                <a:noFill/>
                <a:prstDash val="solid"/>
                <a:miter/>
              </a:ln>
            </p:spPr>
            <p:txBody>
              <a:bodyPr/>
              <a:lstStyle/>
              <a:p>
                <a:endParaRPr lang="es-ES" sz="1400"/>
              </a:p>
            </p:txBody>
          </p:sp>
          <p:sp>
            <p:nvSpPr>
              <p:cNvPr id="159" name="Forma libre: forma 158">
                <a:extLst>
                  <a:ext uri="{FF2B5EF4-FFF2-40B4-BE49-F238E27FC236}">
                    <a16:creationId xmlns:a16="http://schemas.microsoft.com/office/drawing/2014/main" id="{9774D023-C06A-07A4-BE8F-46951A91D24E}"/>
                  </a:ext>
                </a:extLst>
              </p:cNvPr>
              <p:cNvSpPr/>
              <p:nvPr/>
            </p:nvSpPr>
            <p:spPr>
              <a:xfrm>
                <a:off x="5651182" y="1929452"/>
                <a:ext cx="24802" cy="24315"/>
              </a:xfrm>
              <a:custGeom>
                <a:avLst/>
                <a:gdLst>
                  <a:gd name="csX0" fmla="*/ 495 w 24802"/>
                  <a:gd name="csY0" fmla="*/ 15583 h 24315"/>
                  <a:gd name="csX1" fmla="*/ 9275 w 24802"/>
                  <a:gd name="csY1" fmla="*/ 527 h 24315"/>
                  <a:gd name="csX2" fmla="*/ 24464 w 24802"/>
                  <a:gd name="csY2" fmla="*/ 9062 h 24315"/>
                  <a:gd name="csX3" fmla="*/ 15617 w 24802"/>
                  <a:gd name="csY3" fmla="*/ 23851 h 24315"/>
                  <a:gd name="csX4" fmla="*/ 495 w 24802"/>
                  <a:gd name="csY4" fmla="*/ 15583 h 24315"/>
                </a:gdLst>
                <a:ahLst/>
                <a:cxnLst>
                  <a:cxn ang="0">
                    <a:pos x="csX0" y="csY0"/>
                  </a:cxn>
                  <a:cxn ang="0">
                    <a:pos x="csX1" y="csY1"/>
                  </a:cxn>
                  <a:cxn ang="0">
                    <a:pos x="csX2" y="csY2"/>
                  </a:cxn>
                  <a:cxn ang="0">
                    <a:pos x="csX3" y="csY3"/>
                  </a:cxn>
                  <a:cxn ang="0">
                    <a:pos x="csX4" y="csY4"/>
                  </a:cxn>
                </a:cxnLst>
                <a:rect l="l" t="t" r="r" b="b"/>
                <a:pathLst>
                  <a:path w="24802" h="24315">
                    <a:moveTo>
                      <a:pt x="495" y="15583"/>
                    </a:moveTo>
                    <a:cubicBezTo>
                      <a:pt x="-1444" y="9196"/>
                      <a:pt x="2486" y="2453"/>
                      <a:pt x="9275" y="527"/>
                    </a:cubicBezTo>
                    <a:cubicBezTo>
                      <a:pt x="16034" y="-1513"/>
                      <a:pt x="22904" y="2587"/>
                      <a:pt x="24464" y="9062"/>
                    </a:cubicBezTo>
                    <a:cubicBezTo>
                      <a:pt x="26031" y="15563"/>
                      <a:pt x="22001" y="21915"/>
                      <a:pt x="15617" y="23851"/>
                    </a:cubicBezTo>
                    <a:cubicBezTo>
                      <a:pt x="9204" y="25674"/>
                      <a:pt x="2432" y="21967"/>
                      <a:pt x="495" y="15583"/>
                    </a:cubicBezTo>
                    <a:close/>
                  </a:path>
                </a:pathLst>
              </a:custGeom>
              <a:solidFill>
                <a:srgbClr val="FFB531"/>
              </a:solidFill>
              <a:ln w="1729" cap="flat">
                <a:noFill/>
                <a:prstDash val="solid"/>
                <a:miter/>
              </a:ln>
            </p:spPr>
            <p:txBody>
              <a:bodyPr/>
              <a:lstStyle/>
              <a:p>
                <a:endParaRPr lang="es-ES" sz="1400"/>
              </a:p>
            </p:txBody>
          </p:sp>
          <p:sp>
            <p:nvSpPr>
              <p:cNvPr id="160" name="Forma libre: forma 159">
                <a:extLst>
                  <a:ext uri="{FF2B5EF4-FFF2-40B4-BE49-F238E27FC236}">
                    <a16:creationId xmlns:a16="http://schemas.microsoft.com/office/drawing/2014/main" id="{427C8E7E-E8C0-5F97-5EDC-685E62E1FAD9}"/>
                  </a:ext>
                </a:extLst>
              </p:cNvPr>
              <p:cNvSpPr/>
              <p:nvPr/>
            </p:nvSpPr>
            <p:spPr>
              <a:xfrm>
                <a:off x="5585291" y="1952359"/>
                <a:ext cx="24747" cy="24329"/>
              </a:xfrm>
              <a:custGeom>
                <a:avLst/>
                <a:gdLst>
                  <a:gd name="csX0" fmla="*/ 1060 w 24747"/>
                  <a:gd name="csY0" fmla="*/ 17255 h 24329"/>
                  <a:gd name="csX1" fmla="*/ 7631 w 24747"/>
                  <a:gd name="csY1" fmla="*/ 1024 h 24329"/>
                  <a:gd name="csX2" fmla="*/ 23901 w 24747"/>
                  <a:gd name="csY2" fmla="*/ 7494 h 24329"/>
                  <a:gd name="csX3" fmla="*/ 17130 w 24747"/>
                  <a:gd name="csY3" fmla="*/ 23251 h 24329"/>
                  <a:gd name="csX4" fmla="*/ 1060 w 24747"/>
                  <a:gd name="csY4" fmla="*/ 17255 h 24329"/>
                </a:gdLst>
                <a:ahLst/>
                <a:cxnLst>
                  <a:cxn ang="0">
                    <a:pos x="csX0" y="csY0"/>
                  </a:cxn>
                  <a:cxn ang="0">
                    <a:pos x="csX1" y="csY1"/>
                  </a:cxn>
                  <a:cxn ang="0">
                    <a:pos x="csX2" y="csY2"/>
                  </a:cxn>
                  <a:cxn ang="0">
                    <a:pos x="csX3" y="csY3"/>
                  </a:cxn>
                  <a:cxn ang="0">
                    <a:pos x="csX4" y="csY4"/>
                  </a:cxn>
                </a:cxnLst>
                <a:rect l="l" t="t" r="r" b="b"/>
                <a:pathLst>
                  <a:path w="24747" h="24329">
                    <a:moveTo>
                      <a:pt x="1060" y="17255"/>
                    </a:moveTo>
                    <a:cubicBezTo>
                      <a:pt x="-1740" y="11198"/>
                      <a:pt x="1200" y="3926"/>
                      <a:pt x="7631" y="1024"/>
                    </a:cubicBezTo>
                    <a:cubicBezTo>
                      <a:pt x="14120" y="-1742"/>
                      <a:pt x="21474" y="1321"/>
                      <a:pt x="23901" y="7494"/>
                    </a:cubicBezTo>
                    <a:cubicBezTo>
                      <a:pt x="26361" y="13744"/>
                      <a:pt x="23263" y="20636"/>
                      <a:pt x="17130" y="23251"/>
                    </a:cubicBezTo>
                    <a:cubicBezTo>
                      <a:pt x="11055" y="26000"/>
                      <a:pt x="3860" y="23312"/>
                      <a:pt x="1060" y="17255"/>
                    </a:cubicBezTo>
                    <a:close/>
                  </a:path>
                </a:pathLst>
              </a:custGeom>
              <a:solidFill>
                <a:srgbClr val="FFB531"/>
              </a:solidFill>
              <a:ln w="1729" cap="flat">
                <a:noFill/>
                <a:prstDash val="solid"/>
                <a:miter/>
              </a:ln>
            </p:spPr>
            <p:txBody>
              <a:bodyPr/>
              <a:lstStyle/>
              <a:p>
                <a:endParaRPr lang="es-ES" sz="1400"/>
              </a:p>
            </p:txBody>
          </p:sp>
          <p:sp>
            <p:nvSpPr>
              <p:cNvPr id="161" name="Forma libre: forma 160">
                <a:extLst>
                  <a:ext uri="{FF2B5EF4-FFF2-40B4-BE49-F238E27FC236}">
                    <a16:creationId xmlns:a16="http://schemas.microsoft.com/office/drawing/2014/main" id="{28649330-DA7A-584F-08EE-4D4B7B6E78F1}"/>
                  </a:ext>
                </a:extLst>
              </p:cNvPr>
              <p:cNvSpPr/>
              <p:nvPr/>
            </p:nvSpPr>
            <p:spPr>
              <a:xfrm>
                <a:off x="5523183" y="1984164"/>
                <a:ext cx="24676" cy="24306"/>
              </a:xfrm>
              <a:custGeom>
                <a:avLst/>
                <a:gdLst>
                  <a:gd name="csX0" fmla="*/ 1828 w 24676"/>
                  <a:gd name="csY0" fmla="*/ 18749 h 24306"/>
                  <a:gd name="csX1" fmla="*/ 6109 w 24676"/>
                  <a:gd name="csY1" fmla="*/ 1779 h 24306"/>
                  <a:gd name="csX2" fmla="*/ 23111 w 24676"/>
                  <a:gd name="csY2" fmla="*/ 5939 h 24306"/>
                  <a:gd name="csX3" fmla="*/ 18573 w 24676"/>
                  <a:gd name="csY3" fmla="*/ 22490 h 24306"/>
                  <a:gd name="csX4" fmla="*/ 1828 w 24676"/>
                  <a:gd name="csY4" fmla="*/ 18749 h 24306"/>
                </a:gdLst>
                <a:ahLst/>
                <a:cxnLst>
                  <a:cxn ang="0">
                    <a:pos x="csX0" y="csY0"/>
                  </a:cxn>
                  <a:cxn ang="0">
                    <a:pos x="csX1" y="csY1"/>
                  </a:cxn>
                  <a:cxn ang="0">
                    <a:pos x="csX2" y="csY2"/>
                  </a:cxn>
                  <a:cxn ang="0">
                    <a:pos x="csX3" y="csY3"/>
                  </a:cxn>
                  <a:cxn ang="0">
                    <a:pos x="csX4" y="csY4"/>
                  </a:cxn>
                </a:cxnLst>
                <a:rect l="l" t="t" r="r" b="b"/>
                <a:pathLst>
                  <a:path w="24676" h="24306">
                    <a:moveTo>
                      <a:pt x="1828" y="18749"/>
                    </a:moveTo>
                    <a:cubicBezTo>
                      <a:pt x="-1752" y="13173"/>
                      <a:pt x="58" y="5403"/>
                      <a:pt x="6109" y="1779"/>
                    </a:cubicBezTo>
                    <a:cubicBezTo>
                      <a:pt x="12223" y="-1740"/>
                      <a:pt x="19835" y="124"/>
                      <a:pt x="23111" y="5939"/>
                    </a:cubicBezTo>
                    <a:cubicBezTo>
                      <a:pt x="26385" y="11754"/>
                      <a:pt x="24356" y="19167"/>
                      <a:pt x="18573" y="22490"/>
                    </a:cubicBezTo>
                    <a:cubicBezTo>
                      <a:pt x="12851" y="25913"/>
                      <a:pt x="5457" y="24405"/>
                      <a:pt x="1828" y="18749"/>
                    </a:cubicBezTo>
                    <a:close/>
                  </a:path>
                </a:pathLst>
              </a:custGeom>
              <a:solidFill>
                <a:srgbClr val="FFB531"/>
              </a:solidFill>
              <a:ln w="1729" cap="flat">
                <a:noFill/>
                <a:prstDash val="solid"/>
                <a:miter/>
              </a:ln>
            </p:spPr>
            <p:txBody>
              <a:bodyPr/>
              <a:lstStyle/>
              <a:p>
                <a:endParaRPr lang="es-ES" sz="1400"/>
              </a:p>
            </p:txBody>
          </p:sp>
          <p:sp>
            <p:nvSpPr>
              <p:cNvPr id="162" name="Forma libre: forma 161">
                <a:extLst>
                  <a:ext uri="{FF2B5EF4-FFF2-40B4-BE49-F238E27FC236}">
                    <a16:creationId xmlns:a16="http://schemas.microsoft.com/office/drawing/2014/main" id="{075BEF11-2BC2-6F62-054B-938AD5D93860}"/>
                  </a:ext>
                </a:extLst>
              </p:cNvPr>
              <p:cNvSpPr/>
              <p:nvPr/>
            </p:nvSpPr>
            <p:spPr>
              <a:xfrm>
                <a:off x="5465991" y="2024118"/>
                <a:ext cx="24620" cy="24360"/>
              </a:xfrm>
              <a:custGeom>
                <a:avLst/>
                <a:gdLst>
                  <a:gd name="csX0" fmla="*/ 2797 w 24620"/>
                  <a:gd name="csY0" fmla="*/ 20155 h 24360"/>
                  <a:gd name="csX1" fmla="*/ 4774 w 24620"/>
                  <a:gd name="csY1" fmla="*/ 2822 h 24360"/>
                  <a:gd name="csX2" fmla="*/ 22129 w 24620"/>
                  <a:gd name="csY2" fmla="*/ 4554 h 24360"/>
                  <a:gd name="csX3" fmla="*/ 19948 w 24620"/>
                  <a:gd name="csY3" fmla="*/ 21637 h 24360"/>
                  <a:gd name="csX4" fmla="*/ 2797 w 24620"/>
                  <a:gd name="csY4" fmla="*/ 20155 h 24360"/>
                </a:gdLst>
                <a:ahLst/>
                <a:cxnLst>
                  <a:cxn ang="0">
                    <a:pos x="csX0" y="csY0"/>
                  </a:cxn>
                  <a:cxn ang="0">
                    <a:pos x="csX1" y="csY1"/>
                  </a:cxn>
                  <a:cxn ang="0">
                    <a:pos x="csX2" y="csY2"/>
                  </a:cxn>
                  <a:cxn ang="0">
                    <a:pos x="csX3" y="csY3"/>
                  </a:cxn>
                  <a:cxn ang="0">
                    <a:pos x="csX4" y="csY4"/>
                  </a:cxn>
                </a:cxnLst>
                <a:rect l="l" t="t" r="r" b="b"/>
                <a:pathLst>
                  <a:path w="24620" h="24360">
                    <a:moveTo>
                      <a:pt x="2797" y="20155"/>
                    </a:moveTo>
                    <a:cubicBezTo>
                      <a:pt x="-1500" y="15130"/>
                      <a:pt x="-850" y="7089"/>
                      <a:pt x="4774" y="2822"/>
                    </a:cubicBezTo>
                    <a:cubicBezTo>
                      <a:pt x="10319" y="-1537"/>
                      <a:pt x="18090" y="-760"/>
                      <a:pt x="22129" y="4554"/>
                    </a:cubicBezTo>
                    <a:cubicBezTo>
                      <a:pt x="26167" y="9865"/>
                      <a:pt x="25194" y="17515"/>
                      <a:pt x="19948" y="21637"/>
                    </a:cubicBezTo>
                    <a:cubicBezTo>
                      <a:pt x="14622" y="25660"/>
                      <a:pt x="7174" y="25275"/>
                      <a:pt x="2797" y="20155"/>
                    </a:cubicBezTo>
                    <a:close/>
                  </a:path>
                </a:pathLst>
              </a:custGeom>
              <a:solidFill>
                <a:srgbClr val="FFB531"/>
              </a:solidFill>
              <a:ln w="1729" cap="flat">
                <a:noFill/>
                <a:prstDash val="solid"/>
                <a:miter/>
              </a:ln>
            </p:spPr>
            <p:txBody>
              <a:bodyPr/>
              <a:lstStyle/>
              <a:p>
                <a:endParaRPr lang="es-ES" sz="1400"/>
              </a:p>
            </p:txBody>
          </p:sp>
          <p:sp>
            <p:nvSpPr>
              <p:cNvPr id="163" name="Forma libre: forma 162">
                <a:extLst>
                  <a:ext uri="{FF2B5EF4-FFF2-40B4-BE49-F238E27FC236}">
                    <a16:creationId xmlns:a16="http://schemas.microsoft.com/office/drawing/2014/main" id="{405BBBFC-B4AB-ACB4-79C1-F7726367B681}"/>
                  </a:ext>
                </a:extLst>
              </p:cNvPr>
              <p:cNvSpPr/>
              <p:nvPr/>
            </p:nvSpPr>
            <p:spPr>
              <a:xfrm>
                <a:off x="5414794" y="2071466"/>
                <a:ext cx="24549" cy="24476"/>
              </a:xfrm>
              <a:custGeom>
                <a:avLst/>
                <a:gdLst>
                  <a:gd name="csX0" fmla="*/ 3910 w 24549"/>
                  <a:gd name="csY0" fmla="*/ 21431 h 24476"/>
                  <a:gd name="csX1" fmla="*/ 3567 w 24549"/>
                  <a:gd name="csY1" fmla="*/ 4046 h 24476"/>
                  <a:gd name="csX2" fmla="*/ 20938 w 24549"/>
                  <a:gd name="csY2" fmla="*/ 3340 h 24476"/>
                  <a:gd name="csX3" fmla="*/ 21163 w 24549"/>
                  <a:gd name="csY3" fmla="*/ 20619 h 24476"/>
                  <a:gd name="csX4" fmla="*/ 3910 w 24549"/>
                  <a:gd name="csY4" fmla="*/ 21431 h 24476"/>
                </a:gdLst>
                <a:ahLst/>
                <a:cxnLst>
                  <a:cxn ang="0">
                    <a:pos x="csX0" y="csY0"/>
                  </a:cxn>
                  <a:cxn ang="0">
                    <a:pos x="csX1" y="csY1"/>
                  </a:cxn>
                  <a:cxn ang="0">
                    <a:pos x="csX2" y="csY2"/>
                  </a:cxn>
                  <a:cxn ang="0">
                    <a:pos x="csX3" y="csY3"/>
                  </a:cxn>
                  <a:cxn ang="0">
                    <a:pos x="csX4" y="csY4"/>
                  </a:cxn>
                </a:cxnLst>
                <a:rect l="l" t="t" r="r" b="b"/>
                <a:pathLst>
                  <a:path w="24549" h="24476">
                    <a:moveTo>
                      <a:pt x="3910" y="21431"/>
                    </a:moveTo>
                    <a:cubicBezTo>
                      <a:pt x="-1129" y="16949"/>
                      <a:pt x="-1355" y="9100"/>
                      <a:pt x="3567" y="4046"/>
                    </a:cubicBezTo>
                    <a:cubicBezTo>
                      <a:pt x="8434" y="-1061"/>
                      <a:pt x="16213" y="-1374"/>
                      <a:pt x="20938" y="3340"/>
                    </a:cubicBezTo>
                    <a:cubicBezTo>
                      <a:pt x="25663" y="8052"/>
                      <a:pt x="25767" y="15792"/>
                      <a:pt x="21163" y="20619"/>
                    </a:cubicBezTo>
                    <a:cubicBezTo>
                      <a:pt x="16500" y="25393"/>
                      <a:pt x="8846" y="25819"/>
                      <a:pt x="3910" y="21431"/>
                    </a:cubicBezTo>
                    <a:close/>
                  </a:path>
                </a:pathLst>
              </a:custGeom>
              <a:solidFill>
                <a:srgbClr val="FFB531"/>
              </a:solidFill>
              <a:ln w="1729" cap="flat">
                <a:noFill/>
                <a:prstDash val="solid"/>
                <a:miter/>
              </a:ln>
            </p:spPr>
            <p:txBody>
              <a:bodyPr/>
              <a:lstStyle/>
              <a:p>
                <a:endParaRPr lang="es-ES" sz="1400"/>
              </a:p>
            </p:txBody>
          </p:sp>
          <p:sp>
            <p:nvSpPr>
              <p:cNvPr id="164" name="Forma libre: forma 163">
                <a:extLst>
                  <a:ext uri="{FF2B5EF4-FFF2-40B4-BE49-F238E27FC236}">
                    <a16:creationId xmlns:a16="http://schemas.microsoft.com/office/drawing/2014/main" id="{01862D89-7D81-AF21-25D9-26E6F751544E}"/>
                  </a:ext>
                </a:extLst>
              </p:cNvPr>
              <p:cNvSpPr/>
              <p:nvPr/>
            </p:nvSpPr>
            <p:spPr>
              <a:xfrm>
                <a:off x="5370613" y="2125331"/>
                <a:ext cx="24392" cy="24631"/>
              </a:xfrm>
              <a:custGeom>
                <a:avLst/>
                <a:gdLst>
                  <a:gd name="csX0" fmla="*/ 5077 w 24392"/>
                  <a:gd name="csY0" fmla="*/ 22551 h 24631"/>
                  <a:gd name="csX1" fmla="*/ 2433 w 24392"/>
                  <a:gd name="csY1" fmla="*/ 5417 h 24631"/>
                  <a:gd name="csX2" fmla="*/ 19497 w 24392"/>
                  <a:gd name="csY2" fmla="*/ 2319 h 24631"/>
                  <a:gd name="csX3" fmla="*/ 22121 w 24392"/>
                  <a:gd name="csY3" fmla="*/ 19439 h 24631"/>
                  <a:gd name="csX4" fmla="*/ 5077 w 24392"/>
                  <a:gd name="csY4" fmla="*/ 22551 h 24631"/>
                </a:gdLst>
                <a:ahLst/>
                <a:cxnLst>
                  <a:cxn ang="0">
                    <a:pos x="csX0" y="csY0"/>
                  </a:cxn>
                  <a:cxn ang="0">
                    <a:pos x="csX1" y="csY1"/>
                  </a:cxn>
                  <a:cxn ang="0">
                    <a:pos x="csX2" y="csY2"/>
                  </a:cxn>
                  <a:cxn ang="0">
                    <a:pos x="csX3" y="csY3"/>
                  </a:cxn>
                  <a:cxn ang="0">
                    <a:pos x="csX4" y="csY4"/>
                  </a:cxn>
                </a:cxnLst>
                <a:rect l="l" t="t" r="r" b="b"/>
                <a:pathLst>
                  <a:path w="24392" h="24631">
                    <a:moveTo>
                      <a:pt x="5077" y="22551"/>
                    </a:moveTo>
                    <a:cubicBezTo>
                      <a:pt x="-468" y="18839"/>
                      <a:pt x="-1656" y="11168"/>
                      <a:pt x="2433" y="5417"/>
                    </a:cubicBezTo>
                    <a:cubicBezTo>
                      <a:pt x="6530" y="-325"/>
                      <a:pt x="14133" y="-1739"/>
                      <a:pt x="19497" y="2319"/>
                    </a:cubicBezTo>
                    <a:cubicBezTo>
                      <a:pt x="24778" y="6315"/>
                      <a:pt x="25995" y="14010"/>
                      <a:pt x="22121" y="19439"/>
                    </a:cubicBezTo>
                    <a:cubicBezTo>
                      <a:pt x="18255" y="24874"/>
                      <a:pt x="10622" y="26266"/>
                      <a:pt x="5077" y="22551"/>
                    </a:cubicBezTo>
                    <a:close/>
                  </a:path>
                </a:pathLst>
              </a:custGeom>
              <a:solidFill>
                <a:srgbClr val="FFB531"/>
              </a:solidFill>
              <a:ln w="1729" cap="flat">
                <a:noFill/>
                <a:prstDash val="solid"/>
                <a:miter/>
              </a:ln>
            </p:spPr>
            <p:txBody>
              <a:bodyPr/>
              <a:lstStyle/>
              <a:p>
                <a:endParaRPr lang="es-ES" sz="1400"/>
              </a:p>
            </p:txBody>
          </p:sp>
          <p:sp>
            <p:nvSpPr>
              <p:cNvPr id="165" name="Forma libre: forma 164">
                <a:extLst>
                  <a:ext uri="{FF2B5EF4-FFF2-40B4-BE49-F238E27FC236}">
                    <a16:creationId xmlns:a16="http://schemas.microsoft.com/office/drawing/2014/main" id="{3F71EC13-93ED-82F3-2BB3-125ECA171A20}"/>
                  </a:ext>
                </a:extLst>
              </p:cNvPr>
              <p:cNvSpPr/>
              <p:nvPr/>
            </p:nvSpPr>
            <p:spPr>
              <a:xfrm>
                <a:off x="5334206" y="2184801"/>
                <a:ext cx="24232" cy="24734"/>
              </a:xfrm>
              <a:custGeom>
                <a:avLst/>
                <a:gdLst>
                  <a:gd name="csX0" fmla="*/ 6512 w 24232"/>
                  <a:gd name="csY0" fmla="*/ 23503 h 24734"/>
                  <a:gd name="csX1" fmla="*/ 1465 w 24232"/>
                  <a:gd name="csY1" fmla="*/ 6847 h 24734"/>
                  <a:gd name="csX2" fmla="*/ 18021 w 24232"/>
                  <a:gd name="csY2" fmla="*/ 1485 h 24734"/>
                  <a:gd name="csX3" fmla="*/ 22888 w 24232"/>
                  <a:gd name="csY3" fmla="*/ 18041 h 24734"/>
                  <a:gd name="csX4" fmla="*/ 6512 w 24232"/>
                  <a:gd name="csY4" fmla="*/ 23503 h 24734"/>
                </a:gdLst>
                <a:ahLst/>
                <a:cxnLst>
                  <a:cxn ang="0">
                    <a:pos x="csX0" y="csY0"/>
                  </a:cxn>
                  <a:cxn ang="0">
                    <a:pos x="csX1" y="csY1"/>
                  </a:cxn>
                  <a:cxn ang="0">
                    <a:pos x="csX2" y="csY2"/>
                  </a:cxn>
                  <a:cxn ang="0">
                    <a:pos x="csX3" y="csY3"/>
                  </a:cxn>
                  <a:cxn ang="0">
                    <a:pos x="csX4" y="csY4"/>
                  </a:cxn>
                </a:cxnLst>
                <a:rect l="l" t="t" r="r" b="b"/>
                <a:pathLst>
                  <a:path w="24232" h="24734">
                    <a:moveTo>
                      <a:pt x="6512" y="23503"/>
                    </a:moveTo>
                    <a:cubicBezTo>
                      <a:pt x="510" y="20586"/>
                      <a:pt x="-1754" y="13126"/>
                      <a:pt x="1465" y="6847"/>
                    </a:cubicBezTo>
                    <a:cubicBezTo>
                      <a:pt x="4594" y="520"/>
                      <a:pt x="12161" y="-1796"/>
                      <a:pt x="18021" y="1485"/>
                    </a:cubicBezTo>
                    <a:cubicBezTo>
                      <a:pt x="23806" y="4725"/>
                      <a:pt x="25839" y="12057"/>
                      <a:pt x="22888" y="18041"/>
                    </a:cubicBezTo>
                    <a:cubicBezTo>
                      <a:pt x="19849" y="23979"/>
                      <a:pt x="12514" y="26420"/>
                      <a:pt x="6512" y="23503"/>
                    </a:cubicBezTo>
                    <a:close/>
                  </a:path>
                </a:pathLst>
              </a:custGeom>
              <a:solidFill>
                <a:srgbClr val="FFB531"/>
              </a:solidFill>
              <a:ln w="1729" cap="flat">
                <a:noFill/>
                <a:prstDash val="solid"/>
                <a:miter/>
              </a:ln>
            </p:spPr>
            <p:txBody>
              <a:bodyPr/>
              <a:lstStyle/>
              <a:p>
                <a:endParaRPr lang="es-ES" sz="1400"/>
              </a:p>
            </p:txBody>
          </p:sp>
          <p:sp>
            <p:nvSpPr>
              <p:cNvPr id="166" name="Forma libre: forma 165">
                <a:extLst>
                  <a:ext uri="{FF2B5EF4-FFF2-40B4-BE49-F238E27FC236}">
                    <a16:creationId xmlns:a16="http://schemas.microsoft.com/office/drawing/2014/main" id="{6C7FAA78-2894-8751-D45C-A32B991ADBBC}"/>
                  </a:ext>
                </a:extLst>
              </p:cNvPr>
              <p:cNvSpPr/>
              <p:nvPr/>
            </p:nvSpPr>
            <p:spPr>
              <a:xfrm>
                <a:off x="5306260" y="2248764"/>
                <a:ext cx="24159" cy="24774"/>
              </a:xfrm>
              <a:custGeom>
                <a:avLst/>
                <a:gdLst>
                  <a:gd name="csX0" fmla="*/ 8111 w 24159"/>
                  <a:gd name="csY0" fmla="*/ 24176 h 24774"/>
                  <a:gd name="csX1" fmla="*/ 712 w 24159"/>
                  <a:gd name="csY1" fmla="*/ 8339 h 24774"/>
                  <a:gd name="csX2" fmla="*/ 16470 w 24159"/>
                  <a:gd name="csY2" fmla="*/ 786 h 24774"/>
                  <a:gd name="csX3" fmla="*/ 23472 w 24159"/>
                  <a:gd name="csY3" fmla="*/ 16477 h 24774"/>
                  <a:gd name="csX4" fmla="*/ 8111 w 24159"/>
                  <a:gd name="csY4" fmla="*/ 24176 h 24774"/>
                </a:gdLst>
                <a:ahLst/>
                <a:cxnLst>
                  <a:cxn ang="0">
                    <a:pos x="csX0" y="csY0"/>
                  </a:cxn>
                  <a:cxn ang="0">
                    <a:pos x="csX1" y="csY1"/>
                  </a:cxn>
                  <a:cxn ang="0">
                    <a:pos x="csX2" y="csY2"/>
                  </a:cxn>
                  <a:cxn ang="0">
                    <a:pos x="csX3" y="csY3"/>
                  </a:cxn>
                  <a:cxn ang="0">
                    <a:pos x="csX4" y="csY4"/>
                  </a:cxn>
                </a:cxnLst>
                <a:rect l="l" t="t" r="r" b="b"/>
                <a:pathLst>
                  <a:path w="24159" h="24774">
                    <a:moveTo>
                      <a:pt x="8111" y="24176"/>
                    </a:moveTo>
                    <a:cubicBezTo>
                      <a:pt x="1763" y="22112"/>
                      <a:pt x="-1552" y="15022"/>
                      <a:pt x="712" y="8339"/>
                    </a:cubicBezTo>
                    <a:cubicBezTo>
                      <a:pt x="2938" y="1642"/>
                      <a:pt x="10334" y="-1613"/>
                      <a:pt x="16470" y="786"/>
                    </a:cubicBezTo>
                    <a:cubicBezTo>
                      <a:pt x="22767" y="3244"/>
                      <a:pt x="25568" y="10145"/>
                      <a:pt x="23472" y="16477"/>
                    </a:cubicBezTo>
                    <a:cubicBezTo>
                      <a:pt x="21338" y="22795"/>
                      <a:pt x="14457" y="26241"/>
                      <a:pt x="8111" y="24176"/>
                    </a:cubicBezTo>
                    <a:close/>
                  </a:path>
                </a:pathLst>
              </a:custGeom>
              <a:solidFill>
                <a:srgbClr val="FFB531"/>
              </a:solidFill>
              <a:ln w="1729" cap="flat">
                <a:noFill/>
                <a:prstDash val="solid"/>
                <a:miter/>
              </a:ln>
            </p:spPr>
            <p:txBody>
              <a:bodyPr/>
              <a:lstStyle/>
              <a:p>
                <a:endParaRPr lang="es-ES" sz="1400"/>
              </a:p>
            </p:txBody>
          </p:sp>
          <p:sp>
            <p:nvSpPr>
              <p:cNvPr id="167" name="Forma libre: forma 166">
                <a:extLst>
                  <a:ext uri="{FF2B5EF4-FFF2-40B4-BE49-F238E27FC236}">
                    <a16:creationId xmlns:a16="http://schemas.microsoft.com/office/drawing/2014/main" id="{8FCB8A4E-65ED-EA3F-32E0-5D0A9D96A87E}"/>
                  </a:ext>
                </a:extLst>
              </p:cNvPr>
              <p:cNvSpPr/>
              <p:nvPr/>
            </p:nvSpPr>
            <p:spPr>
              <a:xfrm>
                <a:off x="5287319" y="2315942"/>
                <a:ext cx="24237" cy="24824"/>
              </a:xfrm>
              <a:custGeom>
                <a:avLst/>
                <a:gdLst>
                  <a:gd name="csX0" fmla="*/ 9830 w 24237"/>
                  <a:gd name="csY0" fmla="*/ 24635 h 24824"/>
                  <a:gd name="csX1" fmla="*/ 260 w 24237"/>
                  <a:gd name="csY1" fmla="*/ 9961 h 24824"/>
                  <a:gd name="csX2" fmla="*/ 14886 w 24237"/>
                  <a:gd name="csY2" fmla="*/ 315 h 24824"/>
                  <a:gd name="csX3" fmla="*/ 23925 w 24237"/>
                  <a:gd name="csY3" fmla="*/ 14878 h 24824"/>
                  <a:gd name="csX4" fmla="*/ 9830 w 24237"/>
                  <a:gd name="csY4" fmla="*/ 24635 h 24824"/>
                </a:gdLst>
                <a:ahLst/>
                <a:cxnLst>
                  <a:cxn ang="0">
                    <a:pos x="csX0" y="csY0"/>
                  </a:cxn>
                  <a:cxn ang="0">
                    <a:pos x="csX1" y="csY1"/>
                  </a:cxn>
                  <a:cxn ang="0">
                    <a:pos x="csX2" y="csY2"/>
                  </a:cxn>
                  <a:cxn ang="0">
                    <a:pos x="csX3" y="csY3"/>
                  </a:cxn>
                  <a:cxn ang="0">
                    <a:pos x="csX4" y="csY4"/>
                  </a:cxn>
                </a:cxnLst>
                <a:rect l="l" t="t" r="r" b="b"/>
                <a:pathLst>
                  <a:path w="24237" h="24824">
                    <a:moveTo>
                      <a:pt x="9830" y="24635"/>
                    </a:moveTo>
                    <a:cubicBezTo>
                      <a:pt x="3294" y="23473"/>
                      <a:pt x="-1143" y="16874"/>
                      <a:pt x="260" y="9961"/>
                    </a:cubicBezTo>
                    <a:cubicBezTo>
                      <a:pt x="1842" y="3082"/>
                      <a:pt x="8394" y="-1233"/>
                      <a:pt x="14886" y="315"/>
                    </a:cubicBezTo>
                    <a:cubicBezTo>
                      <a:pt x="21377" y="1861"/>
                      <a:pt x="25428" y="8381"/>
                      <a:pt x="23925" y="14878"/>
                    </a:cubicBezTo>
                    <a:cubicBezTo>
                      <a:pt x="22601" y="21416"/>
                      <a:pt x="16435" y="25809"/>
                      <a:pt x="9830" y="24635"/>
                    </a:cubicBezTo>
                    <a:close/>
                  </a:path>
                </a:pathLst>
              </a:custGeom>
              <a:solidFill>
                <a:srgbClr val="FFB531"/>
              </a:solidFill>
              <a:ln w="1729" cap="flat">
                <a:noFill/>
                <a:prstDash val="solid"/>
                <a:miter/>
              </a:ln>
            </p:spPr>
            <p:txBody>
              <a:bodyPr/>
              <a:lstStyle/>
              <a:p>
                <a:endParaRPr lang="es-ES" sz="1400"/>
              </a:p>
            </p:txBody>
          </p:sp>
          <p:sp>
            <p:nvSpPr>
              <p:cNvPr id="168" name="Forma libre: forma 167">
                <a:extLst>
                  <a:ext uri="{FF2B5EF4-FFF2-40B4-BE49-F238E27FC236}">
                    <a16:creationId xmlns:a16="http://schemas.microsoft.com/office/drawing/2014/main" id="{23945437-C1F2-C290-309C-087384D2A5E5}"/>
                  </a:ext>
                </a:extLst>
              </p:cNvPr>
              <p:cNvSpPr/>
              <p:nvPr/>
            </p:nvSpPr>
            <p:spPr>
              <a:xfrm>
                <a:off x="5277934" y="2385096"/>
                <a:ext cx="24203" cy="24848"/>
              </a:xfrm>
              <a:custGeom>
                <a:avLst/>
                <a:gdLst>
                  <a:gd name="csX0" fmla="*/ 11354 w 24203"/>
                  <a:gd name="csY0" fmla="*/ 24840 h 24848"/>
                  <a:gd name="csX1" fmla="*/ 52 w 24203"/>
                  <a:gd name="csY1" fmla="*/ 11624 h 24848"/>
                  <a:gd name="csX2" fmla="*/ 13052 w 24203"/>
                  <a:gd name="csY2" fmla="*/ 54 h 24848"/>
                  <a:gd name="csX3" fmla="*/ 24168 w 24203"/>
                  <a:gd name="csY3" fmla="*/ 13258 h 24848"/>
                  <a:gd name="csX4" fmla="*/ 11354 w 24203"/>
                  <a:gd name="csY4" fmla="*/ 24840 h 24848"/>
                </a:gdLst>
                <a:ahLst/>
                <a:cxnLst>
                  <a:cxn ang="0">
                    <a:pos x="csX0" y="csY0"/>
                  </a:cxn>
                  <a:cxn ang="0">
                    <a:pos x="csX1" y="csY1"/>
                  </a:cxn>
                  <a:cxn ang="0">
                    <a:pos x="csX2" y="csY2"/>
                  </a:cxn>
                  <a:cxn ang="0">
                    <a:pos x="csX3" y="csY3"/>
                  </a:cxn>
                  <a:cxn ang="0">
                    <a:pos x="csX4" y="csY4"/>
                  </a:cxn>
                </a:cxnLst>
                <a:rect l="l" t="t" r="r" b="b"/>
                <a:pathLst>
                  <a:path w="24203" h="24848">
                    <a:moveTo>
                      <a:pt x="11354" y="24840"/>
                    </a:moveTo>
                    <a:cubicBezTo>
                      <a:pt x="4617" y="24573"/>
                      <a:pt x="-581" y="18653"/>
                      <a:pt x="52" y="11624"/>
                    </a:cubicBezTo>
                    <a:cubicBezTo>
                      <a:pt x="585" y="4589"/>
                      <a:pt x="6409" y="-589"/>
                      <a:pt x="13052" y="54"/>
                    </a:cubicBezTo>
                    <a:cubicBezTo>
                      <a:pt x="19696" y="694"/>
                      <a:pt x="24675" y="6608"/>
                      <a:pt x="24168" y="13258"/>
                    </a:cubicBezTo>
                    <a:cubicBezTo>
                      <a:pt x="23559" y="19905"/>
                      <a:pt x="17954" y="25096"/>
                      <a:pt x="11354" y="24840"/>
                    </a:cubicBezTo>
                    <a:close/>
                  </a:path>
                </a:pathLst>
              </a:custGeom>
              <a:solidFill>
                <a:srgbClr val="FFB531"/>
              </a:solidFill>
              <a:ln w="1729" cap="flat">
                <a:noFill/>
                <a:prstDash val="solid"/>
                <a:miter/>
              </a:ln>
            </p:spPr>
            <p:txBody>
              <a:bodyPr/>
              <a:lstStyle/>
              <a:p>
                <a:endParaRPr lang="es-ES" sz="1400"/>
              </a:p>
            </p:txBody>
          </p:sp>
        </p:grpSp>
        <p:sp>
          <p:nvSpPr>
            <p:cNvPr id="169" name="Forma libre: forma 168">
              <a:extLst>
                <a:ext uri="{FF2B5EF4-FFF2-40B4-BE49-F238E27FC236}">
                  <a16:creationId xmlns:a16="http://schemas.microsoft.com/office/drawing/2014/main" id="{1131CEB1-651B-0ADC-A11D-01F7DF9C91FB}"/>
                </a:ext>
              </a:extLst>
            </p:cNvPr>
            <p:cNvSpPr/>
            <p:nvPr/>
          </p:nvSpPr>
          <p:spPr>
            <a:xfrm rot="16200000">
              <a:off x="7889054" y="4194559"/>
              <a:ext cx="193954" cy="227964"/>
            </a:xfrm>
            <a:custGeom>
              <a:avLst/>
              <a:gdLst>
                <a:gd name="csX0" fmla="*/ 0 w 159726"/>
                <a:gd name="csY0" fmla="*/ 0 h 187734"/>
                <a:gd name="csX1" fmla="*/ 159726 w 159726"/>
                <a:gd name="csY1" fmla="*/ 93867 h 187734"/>
                <a:gd name="csX2" fmla="*/ 0 w 159726"/>
                <a:gd name="csY2" fmla="*/ 187735 h 187734"/>
              </a:gdLst>
              <a:ahLst/>
              <a:cxnLst>
                <a:cxn ang="0">
                  <a:pos x="csX0" y="csY0"/>
                </a:cxn>
                <a:cxn ang="0">
                  <a:pos x="csX1" y="csY1"/>
                </a:cxn>
                <a:cxn ang="0">
                  <a:pos x="csX2" y="csY2"/>
                </a:cxn>
              </a:cxnLst>
              <a:rect l="l" t="t" r="r" b="b"/>
              <a:pathLst>
                <a:path w="159726" h="187734">
                  <a:moveTo>
                    <a:pt x="0" y="0"/>
                  </a:moveTo>
                  <a:lnTo>
                    <a:pt x="159726" y="93867"/>
                  </a:lnTo>
                  <a:lnTo>
                    <a:pt x="0" y="187735"/>
                  </a:lnTo>
                </a:path>
              </a:pathLst>
            </a:custGeom>
            <a:solidFill>
              <a:srgbClr val="FFCC3E"/>
            </a:solidFill>
            <a:ln w="1729" cap="flat">
              <a:noFill/>
              <a:prstDash val="solid"/>
              <a:miter/>
            </a:ln>
          </p:spPr>
          <p:txBody>
            <a:bodyPr/>
            <a:lstStyle/>
            <a:p>
              <a:endParaRPr lang="es-ES" sz="1400"/>
            </a:p>
          </p:txBody>
        </p:sp>
        <p:sp>
          <p:nvSpPr>
            <p:cNvPr id="170" name="Elipse 169">
              <a:extLst>
                <a:ext uri="{FF2B5EF4-FFF2-40B4-BE49-F238E27FC236}">
                  <a16:creationId xmlns:a16="http://schemas.microsoft.com/office/drawing/2014/main" id="{089BAC38-E1F7-EEAF-DAC9-3900FE67284E}"/>
                </a:ext>
              </a:extLst>
            </p:cNvPr>
            <p:cNvSpPr/>
            <p:nvPr/>
          </p:nvSpPr>
          <p:spPr>
            <a:xfrm rot="15646898">
              <a:off x="6698147" y="4117468"/>
              <a:ext cx="104792" cy="104792"/>
            </a:xfrm>
            <a:prstGeom prst="ellipse">
              <a:avLst/>
            </a:prstGeom>
            <a:solidFill>
              <a:srgbClr val="FFAF22"/>
            </a:solidFill>
            <a:ln w="1729" cap="flat">
              <a:noFill/>
              <a:prstDash val="solid"/>
              <a:miter/>
            </a:ln>
          </p:spPr>
          <p:txBody>
            <a:bodyPr/>
            <a:lstStyle/>
            <a:p>
              <a:endParaRPr lang="es-ES" sz="1400"/>
            </a:p>
          </p:txBody>
        </p:sp>
      </p:grpSp>
      <p:grpSp>
        <p:nvGrpSpPr>
          <p:cNvPr id="280" name="Grupo 279">
            <a:extLst>
              <a:ext uri="{FF2B5EF4-FFF2-40B4-BE49-F238E27FC236}">
                <a16:creationId xmlns:a16="http://schemas.microsoft.com/office/drawing/2014/main" id="{A8C8A3DC-B334-644C-5284-F4CC22BA3200}"/>
              </a:ext>
            </a:extLst>
          </p:cNvPr>
          <p:cNvGrpSpPr/>
          <p:nvPr/>
        </p:nvGrpSpPr>
        <p:grpSpPr>
          <a:xfrm>
            <a:off x="7790888" y="3245556"/>
            <a:ext cx="1156712" cy="723281"/>
            <a:chOff x="7933763" y="3302030"/>
            <a:chExt cx="1401784" cy="876522"/>
          </a:xfrm>
        </p:grpSpPr>
        <p:sp>
          <p:nvSpPr>
            <p:cNvPr id="172" name="Forma libre: forma 171">
              <a:extLst>
                <a:ext uri="{FF2B5EF4-FFF2-40B4-BE49-F238E27FC236}">
                  <a16:creationId xmlns:a16="http://schemas.microsoft.com/office/drawing/2014/main" id="{CF090CF7-3E20-478E-CA6F-DAF35B05FA03}"/>
                </a:ext>
              </a:extLst>
            </p:cNvPr>
            <p:cNvSpPr/>
            <p:nvPr/>
          </p:nvSpPr>
          <p:spPr>
            <a:xfrm rot="16200000">
              <a:off x="8555061" y="3363920"/>
              <a:ext cx="715299" cy="617710"/>
            </a:xfrm>
            <a:custGeom>
              <a:avLst/>
              <a:gdLst>
                <a:gd name="csX0" fmla="*/ 589067 w 589066"/>
                <a:gd name="csY0" fmla="*/ 0 h 508699"/>
                <a:gd name="csX1" fmla="*/ 80368 w 589066"/>
                <a:gd name="csY1" fmla="*/ 508699 h 508699"/>
                <a:gd name="csX2" fmla="*/ 0 w 589066"/>
                <a:gd name="csY2" fmla="*/ 508699 h 508699"/>
              </a:gdLst>
              <a:ahLst/>
              <a:cxnLst>
                <a:cxn ang="0">
                  <a:pos x="csX0" y="csY0"/>
                </a:cxn>
                <a:cxn ang="0">
                  <a:pos x="csX1" y="csY1"/>
                </a:cxn>
                <a:cxn ang="0">
                  <a:pos x="csX2" y="csY2"/>
                </a:cxn>
              </a:cxnLst>
              <a:rect l="l" t="t" r="r" b="b"/>
              <a:pathLst>
                <a:path w="589066" h="508699">
                  <a:moveTo>
                    <a:pt x="589067" y="0"/>
                  </a:moveTo>
                  <a:cubicBezTo>
                    <a:pt x="589067" y="280948"/>
                    <a:pt x="361314" y="508699"/>
                    <a:pt x="80368" y="508699"/>
                  </a:cubicBezTo>
                  <a:lnTo>
                    <a:pt x="0" y="508699"/>
                  </a:lnTo>
                </a:path>
              </a:pathLst>
            </a:custGeom>
            <a:noFill/>
            <a:ln w="18123" cap="rnd">
              <a:solidFill>
                <a:srgbClr val="10E5A3"/>
              </a:solidFill>
              <a:prstDash val="solid"/>
              <a:round/>
            </a:ln>
          </p:spPr>
          <p:txBody>
            <a:bodyPr/>
            <a:lstStyle/>
            <a:p>
              <a:endParaRPr lang="es-ES" sz="1400"/>
            </a:p>
          </p:txBody>
        </p:sp>
        <p:grpSp>
          <p:nvGrpSpPr>
            <p:cNvPr id="173" name="Gráfico 2">
              <a:extLst>
                <a:ext uri="{FF2B5EF4-FFF2-40B4-BE49-F238E27FC236}">
                  <a16:creationId xmlns:a16="http://schemas.microsoft.com/office/drawing/2014/main" id="{42CA97A1-371E-273E-8DE3-A44F44B090B4}"/>
                </a:ext>
              </a:extLst>
            </p:cNvPr>
            <p:cNvGrpSpPr/>
            <p:nvPr/>
          </p:nvGrpSpPr>
          <p:grpSpPr>
            <a:xfrm rot="16200000">
              <a:off x="7863585" y="3409914"/>
              <a:ext cx="820842" cy="605073"/>
              <a:chOff x="5995362" y="2929140"/>
              <a:chExt cx="675983" cy="498292"/>
            </a:xfrm>
            <a:solidFill>
              <a:srgbClr val="21E7A9"/>
            </a:solidFill>
          </p:grpSpPr>
          <p:sp>
            <p:nvSpPr>
              <p:cNvPr id="174" name="Elipse 173">
                <a:extLst>
                  <a:ext uri="{FF2B5EF4-FFF2-40B4-BE49-F238E27FC236}">
                    <a16:creationId xmlns:a16="http://schemas.microsoft.com/office/drawing/2014/main" id="{E7D7D12E-71B0-CECE-5B1F-D534A4D2746C}"/>
                  </a:ext>
                </a:extLst>
              </p:cNvPr>
              <p:cNvSpPr/>
              <p:nvPr/>
            </p:nvSpPr>
            <p:spPr>
              <a:xfrm>
                <a:off x="5995362" y="2929140"/>
                <a:ext cx="24847" cy="24173"/>
              </a:xfrm>
              <a:prstGeom prst="ellipse">
                <a:avLst/>
              </a:prstGeom>
              <a:solidFill>
                <a:srgbClr val="21E7A9"/>
              </a:solidFill>
              <a:ln w="1729" cap="flat">
                <a:noFill/>
                <a:prstDash val="solid"/>
                <a:miter/>
              </a:ln>
            </p:spPr>
            <p:txBody>
              <a:bodyPr/>
              <a:lstStyle/>
              <a:p>
                <a:endParaRPr lang="es-ES" sz="1400"/>
              </a:p>
            </p:txBody>
          </p:sp>
          <p:sp>
            <p:nvSpPr>
              <p:cNvPr id="175" name="Elipse 174">
                <a:extLst>
                  <a:ext uri="{FF2B5EF4-FFF2-40B4-BE49-F238E27FC236}">
                    <a16:creationId xmlns:a16="http://schemas.microsoft.com/office/drawing/2014/main" id="{BD03A25C-7A2F-1933-BEDA-8ABCD060643A}"/>
                  </a:ext>
                </a:extLst>
              </p:cNvPr>
              <p:cNvSpPr/>
              <p:nvPr/>
            </p:nvSpPr>
            <p:spPr>
              <a:xfrm>
                <a:off x="6065228" y="2929140"/>
                <a:ext cx="24847" cy="24173"/>
              </a:xfrm>
              <a:prstGeom prst="ellipse">
                <a:avLst/>
              </a:prstGeom>
              <a:solidFill>
                <a:srgbClr val="21E7A9"/>
              </a:solidFill>
              <a:ln w="1729" cap="flat">
                <a:noFill/>
                <a:prstDash val="solid"/>
                <a:miter/>
              </a:ln>
            </p:spPr>
            <p:txBody>
              <a:bodyPr/>
              <a:lstStyle/>
              <a:p>
                <a:endParaRPr lang="es-ES" sz="1400"/>
              </a:p>
            </p:txBody>
          </p:sp>
          <p:sp>
            <p:nvSpPr>
              <p:cNvPr id="176" name="Forma libre: forma 175">
                <a:extLst>
                  <a:ext uri="{FF2B5EF4-FFF2-40B4-BE49-F238E27FC236}">
                    <a16:creationId xmlns:a16="http://schemas.microsoft.com/office/drawing/2014/main" id="{ECBE562B-7EE4-63C5-A026-AAF78140C235}"/>
                  </a:ext>
                </a:extLst>
              </p:cNvPr>
              <p:cNvSpPr/>
              <p:nvPr/>
            </p:nvSpPr>
            <p:spPr>
              <a:xfrm>
                <a:off x="6135091" y="2929140"/>
                <a:ext cx="24848" cy="24171"/>
              </a:xfrm>
              <a:custGeom>
                <a:avLst/>
                <a:gdLst>
                  <a:gd name="csX0" fmla="*/ 24844 w 24848"/>
                  <a:gd name="csY0" fmla="*/ 12289 h 24171"/>
                  <a:gd name="csX1" fmla="*/ 12424 w 24848"/>
                  <a:gd name="csY1" fmla="*/ 24172 h 24171"/>
                  <a:gd name="csX2" fmla="*/ 0 w 24848"/>
                  <a:gd name="csY2" fmla="*/ 12087 h 24171"/>
                  <a:gd name="csX3" fmla="*/ 12424 w 24848"/>
                  <a:gd name="csY3" fmla="*/ 0 h 24171"/>
                  <a:gd name="csX4" fmla="*/ 24844 w 24848"/>
                  <a:gd name="csY4" fmla="*/ 12289 h 24171"/>
                </a:gdLst>
                <a:ahLst/>
                <a:cxnLst>
                  <a:cxn ang="0">
                    <a:pos x="csX0" y="csY0"/>
                  </a:cxn>
                  <a:cxn ang="0">
                    <a:pos x="csX1" y="csY1"/>
                  </a:cxn>
                  <a:cxn ang="0">
                    <a:pos x="csX2" y="csY2"/>
                  </a:cxn>
                  <a:cxn ang="0">
                    <a:pos x="csX3" y="csY3"/>
                  </a:cxn>
                  <a:cxn ang="0">
                    <a:pos x="csX4" y="csY4"/>
                  </a:cxn>
                </a:cxnLst>
                <a:rect l="l" t="t" r="r" b="b"/>
                <a:pathLst>
                  <a:path w="24848" h="24171">
                    <a:moveTo>
                      <a:pt x="24844" y="12289"/>
                    </a:moveTo>
                    <a:cubicBezTo>
                      <a:pt x="24665" y="19011"/>
                      <a:pt x="19301" y="24125"/>
                      <a:pt x="12424" y="24172"/>
                    </a:cubicBezTo>
                    <a:cubicBezTo>
                      <a:pt x="5561" y="24172"/>
                      <a:pt x="0" y="18760"/>
                      <a:pt x="0" y="12087"/>
                    </a:cubicBezTo>
                    <a:cubicBezTo>
                      <a:pt x="0" y="5412"/>
                      <a:pt x="5561" y="0"/>
                      <a:pt x="12424" y="0"/>
                    </a:cubicBezTo>
                    <a:cubicBezTo>
                      <a:pt x="19273" y="-47"/>
                      <a:pt x="25024" y="5665"/>
                      <a:pt x="24844" y="12289"/>
                    </a:cubicBezTo>
                    <a:close/>
                  </a:path>
                </a:pathLst>
              </a:custGeom>
              <a:solidFill>
                <a:srgbClr val="21E7A9"/>
              </a:solidFill>
              <a:ln w="1729" cap="flat">
                <a:noFill/>
                <a:prstDash val="solid"/>
                <a:miter/>
              </a:ln>
            </p:spPr>
            <p:txBody>
              <a:bodyPr/>
              <a:lstStyle/>
              <a:p>
                <a:endParaRPr lang="es-ES" sz="1400"/>
              </a:p>
            </p:txBody>
          </p:sp>
          <p:sp>
            <p:nvSpPr>
              <p:cNvPr id="177" name="Forma libre: forma 176">
                <a:extLst>
                  <a:ext uri="{FF2B5EF4-FFF2-40B4-BE49-F238E27FC236}">
                    <a16:creationId xmlns:a16="http://schemas.microsoft.com/office/drawing/2014/main" id="{0417260A-5920-9D85-BF46-6E94F18A6E88}"/>
                  </a:ext>
                </a:extLst>
              </p:cNvPr>
              <p:cNvSpPr/>
              <p:nvPr/>
            </p:nvSpPr>
            <p:spPr>
              <a:xfrm>
                <a:off x="6204804" y="2933449"/>
                <a:ext cx="24850" cy="24180"/>
              </a:xfrm>
              <a:custGeom>
                <a:avLst/>
                <a:gdLst>
                  <a:gd name="csX0" fmla="*/ 24709 w 24850"/>
                  <a:gd name="csY0" fmla="*/ 13670 h 24180"/>
                  <a:gd name="csX1" fmla="*/ 10848 w 24850"/>
                  <a:gd name="csY1" fmla="*/ 24082 h 24180"/>
                  <a:gd name="csX2" fmla="*/ 60 w 24850"/>
                  <a:gd name="csY2" fmla="*/ 10530 h 24180"/>
                  <a:gd name="csX3" fmla="*/ 13923 w 24850"/>
                  <a:gd name="csY3" fmla="*/ 109 h 24180"/>
                  <a:gd name="csX4" fmla="*/ 24709 w 24850"/>
                  <a:gd name="csY4" fmla="*/ 13670 h 24180"/>
                </a:gdLst>
                <a:ahLst/>
                <a:cxnLst>
                  <a:cxn ang="0">
                    <a:pos x="csX0" y="csY0"/>
                  </a:cxn>
                  <a:cxn ang="0">
                    <a:pos x="csX1" y="csY1"/>
                  </a:cxn>
                  <a:cxn ang="0">
                    <a:pos x="csX2" y="csY2"/>
                  </a:cxn>
                  <a:cxn ang="0">
                    <a:pos x="csX3" y="csY3"/>
                  </a:cxn>
                  <a:cxn ang="0">
                    <a:pos x="csX4" y="csY4"/>
                  </a:cxn>
                </a:cxnLst>
                <a:rect l="l" t="t" r="r" b="b"/>
                <a:pathLst>
                  <a:path w="24850" h="24180">
                    <a:moveTo>
                      <a:pt x="24709" y="13670"/>
                    </a:moveTo>
                    <a:cubicBezTo>
                      <a:pt x="23671" y="20246"/>
                      <a:pt x="17465" y="24926"/>
                      <a:pt x="10848" y="24082"/>
                    </a:cubicBezTo>
                    <a:cubicBezTo>
                      <a:pt x="4230" y="23241"/>
                      <a:pt x="-597" y="17172"/>
                      <a:pt x="60" y="10530"/>
                    </a:cubicBezTo>
                    <a:cubicBezTo>
                      <a:pt x="719" y="3888"/>
                      <a:pt x="6923" y="-783"/>
                      <a:pt x="13923" y="109"/>
                    </a:cubicBezTo>
                    <a:cubicBezTo>
                      <a:pt x="20921" y="1003"/>
                      <a:pt x="25750" y="7061"/>
                      <a:pt x="24709" y="13670"/>
                    </a:cubicBezTo>
                    <a:close/>
                  </a:path>
                </a:pathLst>
              </a:custGeom>
              <a:solidFill>
                <a:srgbClr val="21E7A9"/>
              </a:solidFill>
              <a:ln w="1729" cap="flat">
                <a:noFill/>
                <a:prstDash val="solid"/>
                <a:miter/>
              </a:ln>
            </p:spPr>
            <p:txBody>
              <a:bodyPr/>
              <a:lstStyle/>
              <a:p>
                <a:endParaRPr lang="es-ES" sz="1400"/>
              </a:p>
            </p:txBody>
          </p:sp>
          <p:sp>
            <p:nvSpPr>
              <p:cNvPr id="178" name="Forma libre: forma 177">
                <a:extLst>
                  <a:ext uri="{FF2B5EF4-FFF2-40B4-BE49-F238E27FC236}">
                    <a16:creationId xmlns:a16="http://schemas.microsoft.com/office/drawing/2014/main" id="{7CC8263F-39EF-D6AB-2B2C-5B676FAA2B3D}"/>
                  </a:ext>
                </a:extLst>
              </p:cNvPr>
              <p:cNvSpPr/>
              <p:nvPr/>
            </p:nvSpPr>
            <p:spPr>
              <a:xfrm>
                <a:off x="6273293" y="2946943"/>
                <a:ext cx="24802" cy="24316"/>
              </a:xfrm>
              <a:custGeom>
                <a:avLst/>
                <a:gdLst>
                  <a:gd name="csX0" fmla="*/ 24308 w 24802"/>
                  <a:gd name="csY0" fmla="*/ 15581 h 24316"/>
                  <a:gd name="csX1" fmla="*/ 9186 w 24802"/>
                  <a:gd name="csY1" fmla="*/ 23852 h 24316"/>
                  <a:gd name="csX2" fmla="*/ 339 w 24802"/>
                  <a:gd name="csY2" fmla="*/ 9060 h 24316"/>
                  <a:gd name="csX3" fmla="*/ 15528 w 24802"/>
                  <a:gd name="csY3" fmla="*/ 526 h 24316"/>
                  <a:gd name="csX4" fmla="*/ 24308 w 24802"/>
                  <a:gd name="csY4" fmla="*/ 15581 h 24316"/>
                </a:gdLst>
                <a:ahLst/>
                <a:cxnLst>
                  <a:cxn ang="0">
                    <a:pos x="csX0" y="csY0"/>
                  </a:cxn>
                  <a:cxn ang="0">
                    <a:pos x="csX1" y="csY1"/>
                  </a:cxn>
                  <a:cxn ang="0">
                    <a:pos x="csX2" y="csY2"/>
                  </a:cxn>
                  <a:cxn ang="0">
                    <a:pos x="csX3" y="csY3"/>
                  </a:cxn>
                  <a:cxn ang="0">
                    <a:pos x="csX4" y="csY4"/>
                  </a:cxn>
                </a:cxnLst>
                <a:rect l="l" t="t" r="r" b="b"/>
                <a:pathLst>
                  <a:path w="24802" h="24316">
                    <a:moveTo>
                      <a:pt x="24308" y="15581"/>
                    </a:moveTo>
                    <a:cubicBezTo>
                      <a:pt x="22371" y="21968"/>
                      <a:pt x="15599" y="25675"/>
                      <a:pt x="9186" y="23852"/>
                    </a:cubicBezTo>
                    <a:cubicBezTo>
                      <a:pt x="2802" y="21913"/>
                      <a:pt x="-1229" y="15564"/>
                      <a:pt x="339" y="9060"/>
                    </a:cubicBezTo>
                    <a:cubicBezTo>
                      <a:pt x="1899" y="2586"/>
                      <a:pt x="8771" y="-1511"/>
                      <a:pt x="15528" y="526"/>
                    </a:cubicBezTo>
                    <a:cubicBezTo>
                      <a:pt x="22317" y="2453"/>
                      <a:pt x="26245" y="9195"/>
                      <a:pt x="24308" y="15581"/>
                    </a:cubicBezTo>
                    <a:close/>
                  </a:path>
                </a:pathLst>
              </a:custGeom>
              <a:solidFill>
                <a:srgbClr val="21E7A9"/>
              </a:solidFill>
              <a:ln w="1729" cap="flat">
                <a:noFill/>
                <a:prstDash val="solid"/>
                <a:miter/>
              </a:ln>
            </p:spPr>
            <p:txBody>
              <a:bodyPr/>
              <a:lstStyle/>
              <a:p>
                <a:endParaRPr lang="es-ES" sz="1400"/>
              </a:p>
            </p:txBody>
          </p:sp>
          <p:sp>
            <p:nvSpPr>
              <p:cNvPr id="179" name="Forma libre: forma 178">
                <a:extLst>
                  <a:ext uri="{FF2B5EF4-FFF2-40B4-BE49-F238E27FC236}">
                    <a16:creationId xmlns:a16="http://schemas.microsoft.com/office/drawing/2014/main" id="{60486996-3B3B-853C-02A9-9FCD7CB06198}"/>
                  </a:ext>
                </a:extLst>
              </p:cNvPr>
              <p:cNvSpPr/>
              <p:nvPr/>
            </p:nvSpPr>
            <p:spPr>
              <a:xfrm>
                <a:off x="6339240" y="2969851"/>
                <a:ext cx="24747" cy="24329"/>
              </a:xfrm>
              <a:custGeom>
                <a:avLst/>
                <a:gdLst>
                  <a:gd name="csX0" fmla="*/ 23687 w 24747"/>
                  <a:gd name="csY0" fmla="*/ 17255 h 24329"/>
                  <a:gd name="csX1" fmla="*/ 7617 w 24747"/>
                  <a:gd name="csY1" fmla="*/ 23250 h 24329"/>
                  <a:gd name="csX2" fmla="*/ 846 w 24747"/>
                  <a:gd name="csY2" fmla="*/ 7495 h 24329"/>
                  <a:gd name="csX3" fmla="*/ 17117 w 24747"/>
                  <a:gd name="csY3" fmla="*/ 1024 h 24329"/>
                  <a:gd name="csX4" fmla="*/ 23687 w 24747"/>
                  <a:gd name="csY4" fmla="*/ 17255 h 24329"/>
                </a:gdLst>
                <a:ahLst/>
                <a:cxnLst>
                  <a:cxn ang="0">
                    <a:pos x="csX0" y="csY0"/>
                  </a:cxn>
                  <a:cxn ang="0">
                    <a:pos x="csX1" y="csY1"/>
                  </a:cxn>
                  <a:cxn ang="0">
                    <a:pos x="csX2" y="csY2"/>
                  </a:cxn>
                  <a:cxn ang="0">
                    <a:pos x="csX3" y="csY3"/>
                  </a:cxn>
                  <a:cxn ang="0">
                    <a:pos x="csX4" y="csY4"/>
                  </a:cxn>
                </a:cxnLst>
                <a:rect l="l" t="t" r="r" b="b"/>
                <a:pathLst>
                  <a:path w="24747" h="24329">
                    <a:moveTo>
                      <a:pt x="23687" y="17255"/>
                    </a:moveTo>
                    <a:cubicBezTo>
                      <a:pt x="20887" y="23312"/>
                      <a:pt x="13692" y="26000"/>
                      <a:pt x="7617" y="23250"/>
                    </a:cubicBezTo>
                    <a:cubicBezTo>
                      <a:pt x="1484" y="20636"/>
                      <a:pt x="-1614" y="13744"/>
                      <a:pt x="846" y="7495"/>
                    </a:cubicBezTo>
                    <a:cubicBezTo>
                      <a:pt x="3273" y="1321"/>
                      <a:pt x="10627" y="-1742"/>
                      <a:pt x="17117" y="1024"/>
                    </a:cubicBezTo>
                    <a:cubicBezTo>
                      <a:pt x="23549" y="3928"/>
                      <a:pt x="26488" y="11198"/>
                      <a:pt x="23687" y="17255"/>
                    </a:cubicBezTo>
                    <a:close/>
                  </a:path>
                </a:pathLst>
              </a:custGeom>
              <a:solidFill>
                <a:srgbClr val="21E7A9"/>
              </a:solidFill>
              <a:ln w="1729" cap="flat">
                <a:noFill/>
                <a:prstDash val="solid"/>
                <a:miter/>
              </a:ln>
            </p:spPr>
            <p:txBody>
              <a:bodyPr/>
              <a:lstStyle/>
              <a:p>
                <a:endParaRPr lang="es-ES" sz="1400"/>
              </a:p>
            </p:txBody>
          </p:sp>
          <p:sp>
            <p:nvSpPr>
              <p:cNvPr id="180" name="Forma libre: forma 179">
                <a:extLst>
                  <a:ext uri="{FF2B5EF4-FFF2-40B4-BE49-F238E27FC236}">
                    <a16:creationId xmlns:a16="http://schemas.microsoft.com/office/drawing/2014/main" id="{E179AC39-BBF8-867E-4D56-B92A541423BF}"/>
                  </a:ext>
                </a:extLst>
              </p:cNvPr>
              <p:cNvSpPr/>
              <p:nvPr/>
            </p:nvSpPr>
            <p:spPr>
              <a:xfrm>
                <a:off x="6401419" y="3001653"/>
                <a:ext cx="24677" cy="24307"/>
              </a:xfrm>
              <a:custGeom>
                <a:avLst/>
                <a:gdLst>
                  <a:gd name="csX0" fmla="*/ 22850 w 24677"/>
                  <a:gd name="csY0" fmla="*/ 18751 h 24307"/>
                  <a:gd name="csX1" fmla="*/ 6103 w 24677"/>
                  <a:gd name="csY1" fmla="*/ 22489 h 24307"/>
                  <a:gd name="csX2" fmla="*/ 1565 w 24677"/>
                  <a:gd name="csY2" fmla="*/ 5942 h 24307"/>
                  <a:gd name="csX3" fmla="*/ 18566 w 24677"/>
                  <a:gd name="csY3" fmla="*/ 1778 h 24307"/>
                  <a:gd name="csX4" fmla="*/ 22850 w 24677"/>
                  <a:gd name="csY4" fmla="*/ 18751 h 24307"/>
                </a:gdLst>
                <a:ahLst/>
                <a:cxnLst>
                  <a:cxn ang="0">
                    <a:pos x="csX0" y="csY0"/>
                  </a:cxn>
                  <a:cxn ang="0">
                    <a:pos x="csX1" y="csY1"/>
                  </a:cxn>
                  <a:cxn ang="0">
                    <a:pos x="csX2" y="csY2"/>
                  </a:cxn>
                  <a:cxn ang="0">
                    <a:pos x="csX3" y="csY3"/>
                  </a:cxn>
                  <a:cxn ang="0">
                    <a:pos x="csX4" y="csY4"/>
                  </a:cxn>
                </a:cxnLst>
                <a:rect l="l" t="t" r="r" b="b"/>
                <a:pathLst>
                  <a:path w="24677" h="24307">
                    <a:moveTo>
                      <a:pt x="22850" y="18751"/>
                    </a:moveTo>
                    <a:cubicBezTo>
                      <a:pt x="19221" y="24407"/>
                      <a:pt x="11827" y="25916"/>
                      <a:pt x="6103" y="22489"/>
                    </a:cubicBezTo>
                    <a:cubicBezTo>
                      <a:pt x="320" y="19170"/>
                      <a:pt x="-1709" y="11758"/>
                      <a:pt x="1565" y="5942"/>
                    </a:cubicBezTo>
                    <a:cubicBezTo>
                      <a:pt x="4839" y="127"/>
                      <a:pt x="12451" y="-1741"/>
                      <a:pt x="18566" y="1778"/>
                    </a:cubicBezTo>
                    <a:cubicBezTo>
                      <a:pt x="24618" y="5402"/>
                      <a:pt x="26430" y="13173"/>
                      <a:pt x="22850" y="18751"/>
                    </a:cubicBezTo>
                    <a:close/>
                  </a:path>
                </a:pathLst>
              </a:custGeom>
              <a:solidFill>
                <a:srgbClr val="21E7A9"/>
              </a:solidFill>
              <a:ln w="1729" cap="flat">
                <a:noFill/>
                <a:prstDash val="solid"/>
                <a:miter/>
              </a:ln>
            </p:spPr>
            <p:txBody>
              <a:bodyPr/>
              <a:lstStyle/>
              <a:p>
                <a:endParaRPr lang="es-ES" sz="1400"/>
              </a:p>
            </p:txBody>
          </p:sp>
          <p:sp>
            <p:nvSpPr>
              <p:cNvPr id="181" name="Forma libre: forma 180">
                <a:extLst>
                  <a:ext uri="{FF2B5EF4-FFF2-40B4-BE49-F238E27FC236}">
                    <a16:creationId xmlns:a16="http://schemas.microsoft.com/office/drawing/2014/main" id="{1D5A6902-E862-F9A1-BEB3-DFDB105A51C8}"/>
                  </a:ext>
                </a:extLst>
              </p:cNvPr>
              <p:cNvSpPr/>
              <p:nvPr/>
            </p:nvSpPr>
            <p:spPr>
              <a:xfrm>
                <a:off x="6458667" y="3041611"/>
                <a:ext cx="24622" cy="24361"/>
              </a:xfrm>
              <a:custGeom>
                <a:avLst/>
                <a:gdLst>
                  <a:gd name="csX0" fmla="*/ 21825 w 24622"/>
                  <a:gd name="csY0" fmla="*/ 20153 h 24361"/>
                  <a:gd name="csX1" fmla="*/ 4672 w 24622"/>
                  <a:gd name="csY1" fmla="*/ 21637 h 24361"/>
                  <a:gd name="csX2" fmla="*/ 2491 w 24622"/>
                  <a:gd name="csY2" fmla="*/ 4555 h 24361"/>
                  <a:gd name="csX3" fmla="*/ 19847 w 24622"/>
                  <a:gd name="csY3" fmla="*/ 2824 h 24361"/>
                  <a:gd name="csX4" fmla="*/ 21825 w 24622"/>
                  <a:gd name="csY4" fmla="*/ 20153 h 24361"/>
                </a:gdLst>
                <a:ahLst/>
                <a:cxnLst>
                  <a:cxn ang="0">
                    <a:pos x="csX0" y="csY0"/>
                  </a:cxn>
                  <a:cxn ang="0">
                    <a:pos x="csX1" y="csY1"/>
                  </a:cxn>
                  <a:cxn ang="0">
                    <a:pos x="csX2" y="csY2"/>
                  </a:cxn>
                  <a:cxn ang="0">
                    <a:pos x="csX3" y="csY3"/>
                  </a:cxn>
                  <a:cxn ang="0">
                    <a:pos x="csX4" y="csY4"/>
                  </a:cxn>
                </a:cxnLst>
                <a:rect l="l" t="t" r="r" b="b"/>
                <a:pathLst>
                  <a:path w="24622" h="24361">
                    <a:moveTo>
                      <a:pt x="21825" y="20153"/>
                    </a:moveTo>
                    <a:cubicBezTo>
                      <a:pt x="17448" y="25276"/>
                      <a:pt x="10000" y="25662"/>
                      <a:pt x="4672" y="21637"/>
                    </a:cubicBezTo>
                    <a:cubicBezTo>
                      <a:pt x="-574" y="17517"/>
                      <a:pt x="-1547" y="9867"/>
                      <a:pt x="2491" y="4555"/>
                    </a:cubicBezTo>
                    <a:cubicBezTo>
                      <a:pt x="6530" y="-759"/>
                      <a:pt x="14301" y="-1538"/>
                      <a:pt x="19847" y="2824"/>
                    </a:cubicBezTo>
                    <a:cubicBezTo>
                      <a:pt x="25473" y="7087"/>
                      <a:pt x="26122" y="15130"/>
                      <a:pt x="21825" y="20153"/>
                    </a:cubicBezTo>
                    <a:close/>
                  </a:path>
                </a:pathLst>
              </a:custGeom>
              <a:solidFill>
                <a:srgbClr val="21E7A9"/>
              </a:solidFill>
              <a:ln w="1729" cap="flat">
                <a:noFill/>
                <a:prstDash val="solid"/>
                <a:miter/>
              </a:ln>
            </p:spPr>
            <p:txBody>
              <a:bodyPr/>
              <a:lstStyle/>
              <a:p>
                <a:endParaRPr lang="es-ES" sz="1400"/>
              </a:p>
            </p:txBody>
          </p:sp>
          <p:sp>
            <p:nvSpPr>
              <p:cNvPr id="182" name="Forma libre: forma 181">
                <a:extLst>
                  <a:ext uri="{FF2B5EF4-FFF2-40B4-BE49-F238E27FC236}">
                    <a16:creationId xmlns:a16="http://schemas.microsoft.com/office/drawing/2014/main" id="{BC774411-54EF-67F2-F210-6467C8A0D3C1}"/>
                  </a:ext>
                </a:extLst>
              </p:cNvPr>
              <p:cNvSpPr/>
              <p:nvPr/>
            </p:nvSpPr>
            <p:spPr>
              <a:xfrm>
                <a:off x="6509935" y="3088960"/>
                <a:ext cx="24550" cy="24474"/>
              </a:xfrm>
              <a:custGeom>
                <a:avLst/>
                <a:gdLst>
                  <a:gd name="csX0" fmla="*/ 20640 w 24550"/>
                  <a:gd name="csY0" fmla="*/ 21427 h 24474"/>
                  <a:gd name="csX1" fmla="*/ 3387 w 24550"/>
                  <a:gd name="csY1" fmla="*/ 20616 h 24474"/>
                  <a:gd name="csX2" fmla="*/ 3612 w 24550"/>
                  <a:gd name="csY2" fmla="*/ 3340 h 24474"/>
                  <a:gd name="csX3" fmla="*/ 20983 w 24550"/>
                  <a:gd name="csY3" fmla="*/ 4046 h 24474"/>
                  <a:gd name="csX4" fmla="*/ 20640 w 24550"/>
                  <a:gd name="csY4" fmla="*/ 21427 h 24474"/>
                </a:gdLst>
                <a:ahLst/>
                <a:cxnLst>
                  <a:cxn ang="0">
                    <a:pos x="csX0" y="csY0"/>
                  </a:cxn>
                  <a:cxn ang="0">
                    <a:pos x="csX1" y="csY1"/>
                  </a:cxn>
                  <a:cxn ang="0">
                    <a:pos x="csX2" y="csY2"/>
                  </a:cxn>
                  <a:cxn ang="0">
                    <a:pos x="csX3" y="csY3"/>
                  </a:cxn>
                  <a:cxn ang="0">
                    <a:pos x="csX4" y="csY4"/>
                  </a:cxn>
                </a:cxnLst>
                <a:rect l="l" t="t" r="r" b="b"/>
                <a:pathLst>
                  <a:path w="24550" h="24474">
                    <a:moveTo>
                      <a:pt x="20640" y="21427"/>
                    </a:moveTo>
                    <a:cubicBezTo>
                      <a:pt x="15704" y="25817"/>
                      <a:pt x="8048" y="25393"/>
                      <a:pt x="3387" y="20616"/>
                    </a:cubicBezTo>
                    <a:cubicBezTo>
                      <a:pt x="-1217" y="15789"/>
                      <a:pt x="-1113" y="8052"/>
                      <a:pt x="3612" y="3340"/>
                    </a:cubicBezTo>
                    <a:cubicBezTo>
                      <a:pt x="8336" y="-1374"/>
                      <a:pt x="16116" y="-1061"/>
                      <a:pt x="20983" y="4046"/>
                    </a:cubicBezTo>
                    <a:cubicBezTo>
                      <a:pt x="25907" y="9097"/>
                      <a:pt x="25679" y="16948"/>
                      <a:pt x="20640" y="21427"/>
                    </a:cubicBezTo>
                    <a:close/>
                  </a:path>
                </a:pathLst>
              </a:custGeom>
              <a:solidFill>
                <a:srgbClr val="21E7A9"/>
              </a:solidFill>
              <a:ln w="1729" cap="flat">
                <a:noFill/>
                <a:prstDash val="solid"/>
                <a:miter/>
              </a:ln>
            </p:spPr>
            <p:txBody>
              <a:bodyPr/>
              <a:lstStyle/>
              <a:p>
                <a:endParaRPr lang="es-ES" sz="1400"/>
              </a:p>
            </p:txBody>
          </p:sp>
          <p:sp>
            <p:nvSpPr>
              <p:cNvPr id="183" name="Forma libre: forma 182">
                <a:extLst>
                  <a:ext uri="{FF2B5EF4-FFF2-40B4-BE49-F238E27FC236}">
                    <a16:creationId xmlns:a16="http://schemas.microsoft.com/office/drawing/2014/main" id="{B10AFA13-34DC-1565-6F98-9F9AA7319245}"/>
                  </a:ext>
                </a:extLst>
              </p:cNvPr>
              <p:cNvSpPr/>
              <p:nvPr/>
            </p:nvSpPr>
            <p:spPr>
              <a:xfrm>
                <a:off x="6554274" y="3142822"/>
                <a:ext cx="24391" cy="24633"/>
              </a:xfrm>
              <a:custGeom>
                <a:avLst/>
                <a:gdLst>
                  <a:gd name="csX0" fmla="*/ 19316 w 24391"/>
                  <a:gd name="csY0" fmla="*/ 22552 h 24633"/>
                  <a:gd name="csX1" fmla="*/ 2272 w 24391"/>
                  <a:gd name="csY1" fmla="*/ 19438 h 24633"/>
                  <a:gd name="csX2" fmla="*/ 4895 w 24391"/>
                  <a:gd name="csY2" fmla="*/ 2319 h 24633"/>
                  <a:gd name="csX3" fmla="*/ 21960 w 24391"/>
                  <a:gd name="csY3" fmla="*/ 5416 h 24633"/>
                  <a:gd name="csX4" fmla="*/ 19316 w 24391"/>
                  <a:gd name="csY4" fmla="*/ 22552 h 24633"/>
                </a:gdLst>
                <a:ahLst/>
                <a:cxnLst>
                  <a:cxn ang="0">
                    <a:pos x="csX0" y="csY0"/>
                  </a:cxn>
                  <a:cxn ang="0">
                    <a:pos x="csX1" y="csY1"/>
                  </a:cxn>
                  <a:cxn ang="0">
                    <a:pos x="csX2" y="csY2"/>
                  </a:cxn>
                  <a:cxn ang="0">
                    <a:pos x="csX3" y="csY3"/>
                  </a:cxn>
                  <a:cxn ang="0">
                    <a:pos x="csX4" y="csY4"/>
                  </a:cxn>
                </a:cxnLst>
                <a:rect l="l" t="t" r="r" b="b"/>
                <a:pathLst>
                  <a:path w="24391" h="24633">
                    <a:moveTo>
                      <a:pt x="19316" y="22552"/>
                    </a:moveTo>
                    <a:cubicBezTo>
                      <a:pt x="13770" y="26267"/>
                      <a:pt x="6137" y="24875"/>
                      <a:pt x="2272" y="19438"/>
                    </a:cubicBezTo>
                    <a:cubicBezTo>
                      <a:pt x="-1603" y="14009"/>
                      <a:pt x="-387" y="6314"/>
                      <a:pt x="4895" y="2319"/>
                    </a:cubicBezTo>
                    <a:cubicBezTo>
                      <a:pt x="10259" y="-1739"/>
                      <a:pt x="17862" y="-324"/>
                      <a:pt x="21960" y="5416"/>
                    </a:cubicBezTo>
                    <a:cubicBezTo>
                      <a:pt x="26047" y="11166"/>
                      <a:pt x="24860" y="18840"/>
                      <a:pt x="19316" y="22552"/>
                    </a:cubicBezTo>
                    <a:close/>
                  </a:path>
                </a:pathLst>
              </a:custGeom>
              <a:solidFill>
                <a:srgbClr val="21E7A9"/>
              </a:solidFill>
              <a:ln w="1729" cap="flat">
                <a:noFill/>
                <a:prstDash val="solid"/>
                <a:miter/>
              </a:ln>
            </p:spPr>
            <p:txBody>
              <a:bodyPr/>
              <a:lstStyle/>
              <a:p>
                <a:endParaRPr lang="es-ES" sz="1400"/>
              </a:p>
            </p:txBody>
          </p:sp>
          <p:sp>
            <p:nvSpPr>
              <p:cNvPr id="184" name="Forma libre: forma 183">
                <a:extLst>
                  <a:ext uri="{FF2B5EF4-FFF2-40B4-BE49-F238E27FC236}">
                    <a16:creationId xmlns:a16="http://schemas.microsoft.com/office/drawing/2014/main" id="{D22407CF-4CA1-3366-ADC0-78544A13A384}"/>
                  </a:ext>
                </a:extLst>
              </p:cNvPr>
              <p:cNvSpPr/>
              <p:nvPr/>
            </p:nvSpPr>
            <p:spPr>
              <a:xfrm>
                <a:off x="6590839" y="3202294"/>
                <a:ext cx="24233" cy="24733"/>
              </a:xfrm>
              <a:custGeom>
                <a:avLst/>
                <a:gdLst>
                  <a:gd name="csX0" fmla="*/ 17721 w 24233"/>
                  <a:gd name="csY0" fmla="*/ 23501 h 24733"/>
                  <a:gd name="csX1" fmla="*/ 1345 w 24233"/>
                  <a:gd name="csY1" fmla="*/ 18042 h 24733"/>
                  <a:gd name="csX2" fmla="*/ 6213 w 24233"/>
                  <a:gd name="csY2" fmla="*/ 1483 h 24733"/>
                  <a:gd name="csX3" fmla="*/ 22770 w 24233"/>
                  <a:gd name="csY3" fmla="*/ 6847 h 24733"/>
                  <a:gd name="csX4" fmla="*/ 17721 w 24233"/>
                  <a:gd name="csY4" fmla="*/ 23501 h 24733"/>
                </a:gdLst>
                <a:ahLst/>
                <a:cxnLst>
                  <a:cxn ang="0">
                    <a:pos x="csX0" y="csY0"/>
                  </a:cxn>
                  <a:cxn ang="0">
                    <a:pos x="csX1" y="csY1"/>
                  </a:cxn>
                  <a:cxn ang="0">
                    <a:pos x="csX2" y="csY2"/>
                  </a:cxn>
                  <a:cxn ang="0">
                    <a:pos x="csX3" y="csY3"/>
                  </a:cxn>
                  <a:cxn ang="0">
                    <a:pos x="csX4" y="csY4"/>
                  </a:cxn>
                </a:cxnLst>
                <a:rect l="l" t="t" r="r" b="b"/>
                <a:pathLst>
                  <a:path w="24233" h="24733">
                    <a:moveTo>
                      <a:pt x="17721" y="23501"/>
                    </a:moveTo>
                    <a:cubicBezTo>
                      <a:pt x="11719" y="26419"/>
                      <a:pt x="4385" y="23979"/>
                      <a:pt x="1345" y="18042"/>
                    </a:cubicBezTo>
                    <a:cubicBezTo>
                      <a:pt x="-1606" y="12056"/>
                      <a:pt x="424" y="4726"/>
                      <a:pt x="6213" y="1483"/>
                    </a:cubicBezTo>
                    <a:cubicBezTo>
                      <a:pt x="12072" y="-1795"/>
                      <a:pt x="19639" y="521"/>
                      <a:pt x="22770" y="6847"/>
                    </a:cubicBezTo>
                    <a:cubicBezTo>
                      <a:pt x="25986" y="13127"/>
                      <a:pt x="23724" y="20583"/>
                      <a:pt x="17721" y="23501"/>
                    </a:cubicBezTo>
                    <a:close/>
                  </a:path>
                </a:pathLst>
              </a:custGeom>
              <a:solidFill>
                <a:srgbClr val="21E7A9"/>
              </a:solidFill>
              <a:ln w="1729" cap="flat">
                <a:noFill/>
                <a:prstDash val="solid"/>
                <a:miter/>
              </a:ln>
            </p:spPr>
            <p:txBody>
              <a:bodyPr/>
              <a:lstStyle/>
              <a:p>
                <a:endParaRPr lang="es-ES" sz="1400"/>
              </a:p>
            </p:txBody>
          </p:sp>
          <p:sp>
            <p:nvSpPr>
              <p:cNvPr id="185" name="Forma libre: forma 184">
                <a:extLst>
                  <a:ext uri="{FF2B5EF4-FFF2-40B4-BE49-F238E27FC236}">
                    <a16:creationId xmlns:a16="http://schemas.microsoft.com/office/drawing/2014/main" id="{A41CFBC1-FFDA-DEB8-EE4A-636AC8CEBE83}"/>
                  </a:ext>
                </a:extLst>
              </p:cNvPr>
              <p:cNvSpPr/>
              <p:nvPr/>
            </p:nvSpPr>
            <p:spPr>
              <a:xfrm>
                <a:off x="6618859" y="3266256"/>
                <a:ext cx="24161" cy="24773"/>
              </a:xfrm>
              <a:custGeom>
                <a:avLst/>
                <a:gdLst>
                  <a:gd name="csX0" fmla="*/ 16050 w 24161"/>
                  <a:gd name="csY0" fmla="*/ 24176 h 24773"/>
                  <a:gd name="csX1" fmla="*/ 687 w 24161"/>
                  <a:gd name="csY1" fmla="*/ 16477 h 24773"/>
                  <a:gd name="csX2" fmla="*/ 7689 w 24161"/>
                  <a:gd name="csY2" fmla="*/ 786 h 24773"/>
                  <a:gd name="csX3" fmla="*/ 23449 w 24161"/>
                  <a:gd name="csY3" fmla="*/ 8339 h 24773"/>
                  <a:gd name="csX4" fmla="*/ 16050 w 24161"/>
                  <a:gd name="csY4" fmla="*/ 24176 h 24773"/>
                </a:gdLst>
                <a:ahLst/>
                <a:cxnLst>
                  <a:cxn ang="0">
                    <a:pos x="csX0" y="csY0"/>
                  </a:cxn>
                  <a:cxn ang="0">
                    <a:pos x="csX1" y="csY1"/>
                  </a:cxn>
                  <a:cxn ang="0">
                    <a:pos x="csX2" y="csY2"/>
                  </a:cxn>
                  <a:cxn ang="0">
                    <a:pos x="csX3" y="csY3"/>
                  </a:cxn>
                  <a:cxn ang="0">
                    <a:pos x="csX4" y="csY4"/>
                  </a:cxn>
                </a:cxnLst>
                <a:rect l="l" t="t" r="r" b="b"/>
                <a:pathLst>
                  <a:path w="24161" h="24773">
                    <a:moveTo>
                      <a:pt x="16050" y="24176"/>
                    </a:moveTo>
                    <a:cubicBezTo>
                      <a:pt x="9702" y="26238"/>
                      <a:pt x="2822" y="22796"/>
                      <a:pt x="687" y="16477"/>
                    </a:cubicBezTo>
                    <a:cubicBezTo>
                      <a:pt x="-1409" y="10145"/>
                      <a:pt x="1393" y="3244"/>
                      <a:pt x="7689" y="786"/>
                    </a:cubicBezTo>
                    <a:cubicBezTo>
                      <a:pt x="13826" y="-1613"/>
                      <a:pt x="21222" y="1642"/>
                      <a:pt x="23449" y="8339"/>
                    </a:cubicBezTo>
                    <a:cubicBezTo>
                      <a:pt x="25713" y="15023"/>
                      <a:pt x="22396" y="22112"/>
                      <a:pt x="16050" y="24176"/>
                    </a:cubicBezTo>
                    <a:close/>
                  </a:path>
                </a:pathLst>
              </a:custGeom>
              <a:solidFill>
                <a:srgbClr val="21E7A9"/>
              </a:solidFill>
              <a:ln w="1729" cap="flat">
                <a:noFill/>
                <a:prstDash val="solid"/>
                <a:miter/>
              </a:ln>
            </p:spPr>
            <p:txBody>
              <a:bodyPr/>
              <a:lstStyle/>
              <a:p>
                <a:endParaRPr lang="es-ES" sz="1400"/>
              </a:p>
            </p:txBody>
          </p:sp>
          <p:sp>
            <p:nvSpPr>
              <p:cNvPr id="186" name="Forma libre: forma 185">
                <a:extLst>
                  <a:ext uri="{FF2B5EF4-FFF2-40B4-BE49-F238E27FC236}">
                    <a16:creationId xmlns:a16="http://schemas.microsoft.com/office/drawing/2014/main" id="{1AF46E2D-76F9-8EB2-AAB9-BD1FC6BE22CF}"/>
                  </a:ext>
                </a:extLst>
              </p:cNvPr>
              <p:cNvSpPr/>
              <p:nvPr/>
            </p:nvSpPr>
            <p:spPr>
              <a:xfrm>
                <a:off x="6637722" y="3333435"/>
                <a:ext cx="24237" cy="24823"/>
              </a:xfrm>
              <a:custGeom>
                <a:avLst/>
                <a:gdLst>
                  <a:gd name="csX0" fmla="*/ 14408 w 24237"/>
                  <a:gd name="csY0" fmla="*/ 24634 h 24823"/>
                  <a:gd name="csX1" fmla="*/ 313 w 24237"/>
                  <a:gd name="csY1" fmla="*/ 14878 h 24823"/>
                  <a:gd name="csX2" fmla="*/ 9352 w 24237"/>
                  <a:gd name="csY2" fmla="*/ 315 h 24823"/>
                  <a:gd name="csX3" fmla="*/ 23978 w 24237"/>
                  <a:gd name="csY3" fmla="*/ 9961 h 24823"/>
                  <a:gd name="csX4" fmla="*/ 14408 w 24237"/>
                  <a:gd name="csY4" fmla="*/ 24634 h 24823"/>
                </a:gdLst>
                <a:ahLst/>
                <a:cxnLst>
                  <a:cxn ang="0">
                    <a:pos x="csX0" y="csY0"/>
                  </a:cxn>
                  <a:cxn ang="0">
                    <a:pos x="csX1" y="csY1"/>
                  </a:cxn>
                  <a:cxn ang="0">
                    <a:pos x="csX2" y="csY2"/>
                  </a:cxn>
                  <a:cxn ang="0">
                    <a:pos x="csX3" y="csY3"/>
                  </a:cxn>
                  <a:cxn ang="0">
                    <a:pos x="csX4" y="csY4"/>
                  </a:cxn>
                </a:cxnLst>
                <a:rect l="l" t="t" r="r" b="b"/>
                <a:pathLst>
                  <a:path w="24237" h="24823">
                    <a:moveTo>
                      <a:pt x="14408" y="24634"/>
                    </a:moveTo>
                    <a:cubicBezTo>
                      <a:pt x="7801" y="25808"/>
                      <a:pt x="1636" y="21415"/>
                      <a:pt x="313" y="14878"/>
                    </a:cubicBezTo>
                    <a:cubicBezTo>
                      <a:pt x="-1190" y="8382"/>
                      <a:pt x="2859" y="1861"/>
                      <a:pt x="9352" y="315"/>
                    </a:cubicBezTo>
                    <a:cubicBezTo>
                      <a:pt x="15844" y="-1235"/>
                      <a:pt x="22395" y="3082"/>
                      <a:pt x="23978" y="9961"/>
                    </a:cubicBezTo>
                    <a:cubicBezTo>
                      <a:pt x="25381" y="16871"/>
                      <a:pt x="20944" y="23471"/>
                      <a:pt x="14408" y="24634"/>
                    </a:cubicBezTo>
                    <a:close/>
                  </a:path>
                </a:pathLst>
              </a:custGeom>
              <a:solidFill>
                <a:srgbClr val="21E7A9"/>
              </a:solidFill>
              <a:ln w="1729" cap="flat">
                <a:noFill/>
                <a:prstDash val="solid"/>
                <a:miter/>
              </a:ln>
            </p:spPr>
            <p:txBody>
              <a:bodyPr/>
              <a:lstStyle/>
              <a:p>
                <a:endParaRPr lang="es-ES" sz="1400"/>
              </a:p>
            </p:txBody>
          </p:sp>
          <p:sp>
            <p:nvSpPr>
              <p:cNvPr id="187" name="Forma libre: forma 186">
                <a:extLst>
                  <a:ext uri="{FF2B5EF4-FFF2-40B4-BE49-F238E27FC236}">
                    <a16:creationId xmlns:a16="http://schemas.microsoft.com/office/drawing/2014/main" id="{A1D36687-FDC4-B609-A491-DEBD8BE84F2D}"/>
                  </a:ext>
                </a:extLst>
              </p:cNvPr>
              <p:cNvSpPr/>
              <p:nvPr/>
            </p:nvSpPr>
            <p:spPr>
              <a:xfrm>
                <a:off x="6647141" y="3402585"/>
                <a:ext cx="24204" cy="24848"/>
              </a:xfrm>
              <a:custGeom>
                <a:avLst/>
                <a:gdLst>
                  <a:gd name="csX0" fmla="*/ 12850 w 24204"/>
                  <a:gd name="csY0" fmla="*/ 24839 h 24848"/>
                  <a:gd name="csX1" fmla="*/ 35 w 24204"/>
                  <a:gd name="csY1" fmla="*/ 13261 h 24848"/>
                  <a:gd name="csX2" fmla="*/ 11152 w 24204"/>
                  <a:gd name="csY2" fmla="*/ 53 h 24848"/>
                  <a:gd name="csX3" fmla="*/ 24152 w 24204"/>
                  <a:gd name="csY3" fmla="*/ 11626 h 24848"/>
                  <a:gd name="csX4" fmla="*/ 12850 w 24204"/>
                  <a:gd name="csY4" fmla="*/ 24839 h 24848"/>
                </a:gdLst>
                <a:ahLst/>
                <a:cxnLst>
                  <a:cxn ang="0">
                    <a:pos x="csX0" y="csY0"/>
                  </a:cxn>
                  <a:cxn ang="0">
                    <a:pos x="csX1" y="csY1"/>
                  </a:cxn>
                  <a:cxn ang="0">
                    <a:pos x="csX2" y="csY2"/>
                  </a:cxn>
                  <a:cxn ang="0">
                    <a:pos x="csX3" y="csY3"/>
                  </a:cxn>
                  <a:cxn ang="0">
                    <a:pos x="csX4" y="csY4"/>
                  </a:cxn>
                </a:cxnLst>
                <a:rect l="l" t="t" r="r" b="b"/>
                <a:pathLst>
                  <a:path w="24204" h="24848">
                    <a:moveTo>
                      <a:pt x="12850" y="24839"/>
                    </a:moveTo>
                    <a:cubicBezTo>
                      <a:pt x="6248" y="25099"/>
                      <a:pt x="643" y="19908"/>
                      <a:pt x="35" y="13261"/>
                    </a:cubicBezTo>
                    <a:cubicBezTo>
                      <a:pt x="-471" y="6611"/>
                      <a:pt x="4508" y="697"/>
                      <a:pt x="11152" y="53"/>
                    </a:cubicBezTo>
                    <a:cubicBezTo>
                      <a:pt x="17795" y="-586"/>
                      <a:pt x="23619" y="4592"/>
                      <a:pt x="24152" y="11626"/>
                    </a:cubicBezTo>
                    <a:cubicBezTo>
                      <a:pt x="24785" y="18654"/>
                      <a:pt x="19587" y="24576"/>
                      <a:pt x="12850" y="24839"/>
                    </a:cubicBezTo>
                    <a:close/>
                  </a:path>
                </a:pathLst>
              </a:custGeom>
              <a:solidFill>
                <a:srgbClr val="21E7A9"/>
              </a:solidFill>
              <a:ln w="1729" cap="flat">
                <a:noFill/>
                <a:prstDash val="solid"/>
                <a:miter/>
              </a:ln>
            </p:spPr>
            <p:txBody>
              <a:bodyPr/>
              <a:lstStyle/>
              <a:p>
                <a:endParaRPr lang="es-ES" sz="1400"/>
              </a:p>
            </p:txBody>
          </p:sp>
        </p:grpSp>
        <p:sp>
          <p:nvSpPr>
            <p:cNvPr id="188" name="Forma libre: forma 187">
              <a:extLst>
                <a:ext uri="{FF2B5EF4-FFF2-40B4-BE49-F238E27FC236}">
                  <a16:creationId xmlns:a16="http://schemas.microsoft.com/office/drawing/2014/main" id="{3766D90B-1E2A-8213-EE17-90F65F12A51F}"/>
                </a:ext>
              </a:extLst>
            </p:cNvPr>
            <p:cNvSpPr/>
            <p:nvPr/>
          </p:nvSpPr>
          <p:spPr>
            <a:xfrm rot="16200000">
              <a:off x="9124589" y="3873547"/>
              <a:ext cx="193952" cy="227964"/>
            </a:xfrm>
            <a:custGeom>
              <a:avLst/>
              <a:gdLst>
                <a:gd name="csX0" fmla="*/ 159725 w 159724"/>
                <a:gd name="csY0" fmla="*/ 0 h 187734"/>
                <a:gd name="csX1" fmla="*/ 0 w 159724"/>
                <a:gd name="csY1" fmla="*/ 93867 h 187734"/>
                <a:gd name="csX2" fmla="*/ 159725 w 159724"/>
                <a:gd name="csY2" fmla="*/ 187735 h 187734"/>
              </a:gdLst>
              <a:ahLst/>
              <a:cxnLst>
                <a:cxn ang="0">
                  <a:pos x="csX0" y="csY0"/>
                </a:cxn>
                <a:cxn ang="0">
                  <a:pos x="csX1" y="csY1"/>
                </a:cxn>
                <a:cxn ang="0">
                  <a:pos x="csX2" y="csY2"/>
                </a:cxn>
              </a:cxnLst>
              <a:rect l="l" t="t" r="r" b="b"/>
              <a:pathLst>
                <a:path w="159724" h="187734">
                  <a:moveTo>
                    <a:pt x="159725" y="0"/>
                  </a:moveTo>
                  <a:lnTo>
                    <a:pt x="0" y="93867"/>
                  </a:lnTo>
                  <a:lnTo>
                    <a:pt x="159725" y="187735"/>
                  </a:lnTo>
                </a:path>
              </a:pathLst>
            </a:custGeom>
            <a:solidFill>
              <a:srgbClr val="10E5A3"/>
            </a:solidFill>
            <a:ln w="1729" cap="flat">
              <a:noFill/>
              <a:prstDash val="solid"/>
              <a:miter/>
            </a:ln>
          </p:spPr>
          <p:txBody>
            <a:bodyPr/>
            <a:lstStyle/>
            <a:p>
              <a:endParaRPr lang="es-ES" sz="1400"/>
            </a:p>
          </p:txBody>
        </p:sp>
        <p:sp>
          <p:nvSpPr>
            <p:cNvPr id="189" name="Elipse 188">
              <a:extLst>
                <a:ext uri="{FF2B5EF4-FFF2-40B4-BE49-F238E27FC236}">
                  <a16:creationId xmlns:a16="http://schemas.microsoft.com/office/drawing/2014/main" id="{DBD76E32-186A-FD72-F6EB-C1CF2FD5C1EB}"/>
                </a:ext>
              </a:extLst>
            </p:cNvPr>
            <p:cNvSpPr/>
            <p:nvPr/>
          </p:nvSpPr>
          <p:spPr>
            <a:xfrm rot="13500000">
              <a:off x="7933763" y="4073762"/>
              <a:ext cx="104790" cy="104790"/>
            </a:xfrm>
            <a:prstGeom prst="ellipse">
              <a:avLst/>
            </a:prstGeom>
            <a:solidFill>
              <a:srgbClr val="10E5A3"/>
            </a:solidFill>
            <a:ln w="1729" cap="flat">
              <a:noFill/>
              <a:prstDash val="solid"/>
              <a:miter/>
            </a:ln>
          </p:spPr>
          <p:txBody>
            <a:bodyPr/>
            <a:lstStyle/>
            <a:p>
              <a:endParaRPr lang="es-ES" sz="1400"/>
            </a:p>
          </p:txBody>
        </p:sp>
      </p:grpSp>
      <p:grpSp>
        <p:nvGrpSpPr>
          <p:cNvPr id="284" name="Grupo 283">
            <a:extLst>
              <a:ext uri="{FF2B5EF4-FFF2-40B4-BE49-F238E27FC236}">
                <a16:creationId xmlns:a16="http://schemas.microsoft.com/office/drawing/2014/main" id="{1C15D373-C2F5-2A53-3518-1725B4177217}"/>
              </a:ext>
            </a:extLst>
          </p:cNvPr>
          <p:cNvGrpSpPr/>
          <p:nvPr/>
        </p:nvGrpSpPr>
        <p:grpSpPr>
          <a:xfrm>
            <a:off x="9830207" y="3245554"/>
            <a:ext cx="1105950" cy="723308"/>
            <a:chOff x="10405151" y="3302028"/>
            <a:chExt cx="1340267" cy="876555"/>
          </a:xfrm>
        </p:grpSpPr>
        <p:sp>
          <p:nvSpPr>
            <p:cNvPr id="191" name="Forma libre: forma 190">
              <a:extLst>
                <a:ext uri="{FF2B5EF4-FFF2-40B4-BE49-F238E27FC236}">
                  <a16:creationId xmlns:a16="http://schemas.microsoft.com/office/drawing/2014/main" id="{40929332-FEDD-1AA1-6501-95B697AF2B44}"/>
                </a:ext>
              </a:extLst>
            </p:cNvPr>
            <p:cNvSpPr/>
            <p:nvPr/>
          </p:nvSpPr>
          <p:spPr>
            <a:xfrm rot="16200000">
              <a:off x="10978068" y="3411755"/>
              <a:ext cx="810969" cy="617710"/>
            </a:xfrm>
            <a:custGeom>
              <a:avLst/>
              <a:gdLst>
                <a:gd name="csX0" fmla="*/ 667853 w 667853"/>
                <a:gd name="csY0" fmla="*/ 0 h 508699"/>
                <a:gd name="csX1" fmla="*/ 159154 w 667853"/>
                <a:gd name="csY1" fmla="*/ 508699 h 508699"/>
                <a:gd name="csX2" fmla="*/ 0 w 667853"/>
                <a:gd name="csY2" fmla="*/ 508699 h 508699"/>
              </a:gdLst>
              <a:ahLst/>
              <a:cxnLst>
                <a:cxn ang="0">
                  <a:pos x="csX0" y="csY0"/>
                </a:cxn>
                <a:cxn ang="0">
                  <a:pos x="csX1" y="csY1"/>
                </a:cxn>
                <a:cxn ang="0">
                  <a:pos x="csX2" y="csY2"/>
                </a:cxn>
              </a:cxnLst>
              <a:rect l="l" t="t" r="r" b="b"/>
              <a:pathLst>
                <a:path w="667853" h="508699">
                  <a:moveTo>
                    <a:pt x="667853" y="0"/>
                  </a:moveTo>
                  <a:cubicBezTo>
                    <a:pt x="667853" y="280946"/>
                    <a:pt x="440100" y="508699"/>
                    <a:pt x="159154" y="508699"/>
                  </a:cubicBezTo>
                  <a:lnTo>
                    <a:pt x="0" y="508699"/>
                  </a:lnTo>
                </a:path>
              </a:pathLst>
            </a:custGeom>
            <a:noFill/>
            <a:ln w="18123" cap="rnd">
              <a:solidFill>
                <a:schemeClr val="tx2"/>
              </a:solidFill>
              <a:prstDash val="solid"/>
              <a:round/>
            </a:ln>
          </p:spPr>
          <p:txBody>
            <a:bodyPr/>
            <a:lstStyle/>
            <a:p>
              <a:endParaRPr lang="es-ES" sz="1400"/>
            </a:p>
          </p:txBody>
        </p:sp>
        <p:grpSp>
          <p:nvGrpSpPr>
            <p:cNvPr id="192" name="Gráfico 2">
              <a:extLst>
                <a:ext uri="{FF2B5EF4-FFF2-40B4-BE49-F238E27FC236}">
                  <a16:creationId xmlns:a16="http://schemas.microsoft.com/office/drawing/2014/main" id="{7C85EB18-3D06-90D3-FAFD-0050B997DFFE}"/>
                </a:ext>
              </a:extLst>
            </p:cNvPr>
            <p:cNvGrpSpPr/>
            <p:nvPr/>
          </p:nvGrpSpPr>
          <p:grpSpPr>
            <a:xfrm rot="16200000">
              <a:off x="10334427" y="3409910"/>
              <a:ext cx="820842" cy="605078"/>
              <a:chOff x="5995362" y="4963937"/>
              <a:chExt cx="675983" cy="498296"/>
            </a:xfrm>
            <a:solidFill>
              <a:schemeClr val="tx2"/>
            </a:solidFill>
          </p:grpSpPr>
          <p:sp>
            <p:nvSpPr>
              <p:cNvPr id="193" name="Elipse 192">
                <a:extLst>
                  <a:ext uri="{FF2B5EF4-FFF2-40B4-BE49-F238E27FC236}">
                    <a16:creationId xmlns:a16="http://schemas.microsoft.com/office/drawing/2014/main" id="{A0B4D5D7-36DF-0C5B-6284-64E007BF9731}"/>
                  </a:ext>
                </a:extLst>
              </p:cNvPr>
              <p:cNvSpPr/>
              <p:nvPr/>
            </p:nvSpPr>
            <p:spPr>
              <a:xfrm>
                <a:off x="5995362" y="4963938"/>
                <a:ext cx="24847" cy="24173"/>
              </a:xfrm>
              <a:prstGeom prst="ellipse">
                <a:avLst/>
              </a:prstGeom>
              <a:grpFill/>
              <a:ln w="1729" cap="flat">
                <a:noFill/>
                <a:prstDash val="solid"/>
                <a:miter/>
              </a:ln>
            </p:spPr>
            <p:txBody>
              <a:bodyPr/>
              <a:lstStyle/>
              <a:p>
                <a:endParaRPr lang="es-ES" sz="1400"/>
              </a:p>
            </p:txBody>
          </p:sp>
          <p:sp>
            <p:nvSpPr>
              <p:cNvPr id="194" name="Elipse 193">
                <a:extLst>
                  <a:ext uri="{FF2B5EF4-FFF2-40B4-BE49-F238E27FC236}">
                    <a16:creationId xmlns:a16="http://schemas.microsoft.com/office/drawing/2014/main" id="{BC2A4395-AB39-33DE-F853-C936F406BD72}"/>
                  </a:ext>
                </a:extLst>
              </p:cNvPr>
              <p:cNvSpPr/>
              <p:nvPr/>
            </p:nvSpPr>
            <p:spPr>
              <a:xfrm>
                <a:off x="6065228" y="4963938"/>
                <a:ext cx="24847" cy="24173"/>
              </a:xfrm>
              <a:prstGeom prst="ellipse">
                <a:avLst/>
              </a:prstGeom>
              <a:grpFill/>
              <a:ln w="1729" cap="flat">
                <a:noFill/>
                <a:prstDash val="solid"/>
                <a:miter/>
              </a:ln>
            </p:spPr>
            <p:txBody>
              <a:bodyPr/>
              <a:lstStyle/>
              <a:p>
                <a:endParaRPr lang="es-ES" sz="1400"/>
              </a:p>
            </p:txBody>
          </p:sp>
          <p:sp>
            <p:nvSpPr>
              <p:cNvPr id="195" name="Forma libre: forma 194">
                <a:extLst>
                  <a:ext uri="{FF2B5EF4-FFF2-40B4-BE49-F238E27FC236}">
                    <a16:creationId xmlns:a16="http://schemas.microsoft.com/office/drawing/2014/main" id="{CA4C523A-B2A9-9043-5456-C3D05E348ADE}"/>
                  </a:ext>
                </a:extLst>
              </p:cNvPr>
              <p:cNvSpPr/>
              <p:nvPr/>
            </p:nvSpPr>
            <p:spPr>
              <a:xfrm>
                <a:off x="6135091" y="4963937"/>
                <a:ext cx="24848" cy="24173"/>
              </a:xfrm>
              <a:custGeom>
                <a:avLst/>
                <a:gdLst>
                  <a:gd name="csX0" fmla="*/ 24844 w 24848"/>
                  <a:gd name="csY0" fmla="*/ 12291 h 24173"/>
                  <a:gd name="csX1" fmla="*/ 12424 w 24848"/>
                  <a:gd name="csY1" fmla="*/ 24173 h 24173"/>
                  <a:gd name="csX2" fmla="*/ 0 w 24848"/>
                  <a:gd name="csY2" fmla="*/ 12087 h 24173"/>
                  <a:gd name="csX3" fmla="*/ 12424 w 24848"/>
                  <a:gd name="csY3" fmla="*/ 0 h 24173"/>
                  <a:gd name="csX4" fmla="*/ 24844 w 24848"/>
                  <a:gd name="csY4" fmla="*/ 12291 h 24173"/>
                </a:gdLst>
                <a:ahLst/>
                <a:cxnLst>
                  <a:cxn ang="0">
                    <a:pos x="csX0" y="csY0"/>
                  </a:cxn>
                  <a:cxn ang="0">
                    <a:pos x="csX1" y="csY1"/>
                  </a:cxn>
                  <a:cxn ang="0">
                    <a:pos x="csX2" y="csY2"/>
                  </a:cxn>
                  <a:cxn ang="0">
                    <a:pos x="csX3" y="csY3"/>
                  </a:cxn>
                  <a:cxn ang="0">
                    <a:pos x="csX4" y="csY4"/>
                  </a:cxn>
                </a:cxnLst>
                <a:rect l="l" t="t" r="r" b="b"/>
                <a:pathLst>
                  <a:path w="24848" h="24173">
                    <a:moveTo>
                      <a:pt x="24844" y="12291"/>
                    </a:moveTo>
                    <a:cubicBezTo>
                      <a:pt x="24665" y="19016"/>
                      <a:pt x="19301" y="24129"/>
                      <a:pt x="12424" y="24173"/>
                    </a:cubicBezTo>
                    <a:cubicBezTo>
                      <a:pt x="5561" y="24173"/>
                      <a:pt x="0" y="18761"/>
                      <a:pt x="0" y="12087"/>
                    </a:cubicBezTo>
                    <a:cubicBezTo>
                      <a:pt x="0" y="5412"/>
                      <a:pt x="5561" y="0"/>
                      <a:pt x="12424" y="0"/>
                    </a:cubicBezTo>
                    <a:cubicBezTo>
                      <a:pt x="19273" y="-45"/>
                      <a:pt x="25024" y="5670"/>
                      <a:pt x="24844" y="12291"/>
                    </a:cubicBezTo>
                    <a:close/>
                  </a:path>
                </a:pathLst>
              </a:custGeom>
              <a:grpFill/>
              <a:ln w="1729" cap="flat">
                <a:noFill/>
                <a:prstDash val="solid"/>
                <a:miter/>
              </a:ln>
            </p:spPr>
            <p:txBody>
              <a:bodyPr/>
              <a:lstStyle/>
              <a:p>
                <a:endParaRPr lang="es-ES" sz="1400"/>
              </a:p>
            </p:txBody>
          </p:sp>
          <p:sp>
            <p:nvSpPr>
              <p:cNvPr id="196" name="Forma libre: forma 195">
                <a:extLst>
                  <a:ext uri="{FF2B5EF4-FFF2-40B4-BE49-F238E27FC236}">
                    <a16:creationId xmlns:a16="http://schemas.microsoft.com/office/drawing/2014/main" id="{335C2DBD-A01B-1599-BD09-12ACA76E244C}"/>
                  </a:ext>
                </a:extLst>
              </p:cNvPr>
              <p:cNvSpPr/>
              <p:nvPr/>
            </p:nvSpPr>
            <p:spPr>
              <a:xfrm>
                <a:off x="6204804" y="4968250"/>
                <a:ext cx="24850" cy="24180"/>
              </a:xfrm>
              <a:custGeom>
                <a:avLst/>
                <a:gdLst>
                  <a:gd name="csX0" fmla="*/ 24709 w 24850"/>
                  <a:gd name="csY0" fmla="*/ 13671 h 24180"/>
                  <a:gd name="csX1" fmla="*/ 10848 w 24850"/>
                  <a:gd name="csY1" fmla="*/ 24081 h 24180"/>
                  <a:gd name="csX2" fmla="*/ 60 w 24850"/>
                  <a:gd name="csY2" fmla="*/ 10530 h 24180"/>
                  <a:gd name="csX3" fmla="*/ 13923 w 24850"/>
                  <a:gd name="csY3" fmla="*/ 109 h 24180"/>
                  <a:gd name="csX4" fmla="*/ 24709 w 24850"/>
                  <a:gd name="csY4" fmla="*/ 13671 h 24180"/>
                </a:gdLst>
                <a:ahLst/>
                <a:cxnLst>
                  <a:cxn ang="0">
                    <a:pos x="csX0" y="csY0"/>
                  </a:cxn>
                  <a:cxn ang="0">
                    <a:pos x="csX1" y="csY1"/>
                  </a:cxn>
                  <a:cxn ang="0">
                    <a:pos x="csX2" y="csY2"/>
                  </a:cxn>
                  <a:cxn ang="0">
                    <a:pos x="csX3" y="csY3"/>
                  </a:cxn>
                  <a:cxn ang="0">
                    <a:pos x="csX4" y="csY4"/>
                  </a:cxn>
                </a:cxnLst>
                <a:rect l="l" t="t" r="r" b="b"/>
                <a:pathLst>
                  <a:path w="24850" h="24180">
                    <a:moveTo>
                      <a:pt x="24709" y="13671"/>
                    </a:moveTo>
                    <a:cubicBezTo>
                      <a:pt x="23671" y="20245"/>
                      <a:pt x="17465" y="24927"/>
                      <a:pt x="10848" y="24081"/>
                    </a:cubicBezTo>
                    <a:cubicBezTo>
                      <a:pt x="4230" y="23241"/>
                      <a:pt x="-597" y="17171"/>
                      <a:pt x="60" y="10530"/>
                    </a:cubicBezTo>
                    <a:cubicBezTo>
                      <a:pt x="719" y="3888"/>
                      <a:pt x="6923" y="-780"/>
                      <a:pt x="13923" y="109"/>
                    </a:cubicBezTo>
                    <a:cubicBezTo>
                      <a:pt x="20921" y="1001"/>
                      <a:pt x="25750" y="7058"/>
                      <a:pt x="24709" y="13671"/>
                    </a:cubicBezTo>
                    <a:close/>
                  </a:path>
                </a:pathLst>
              </a:custGeom>
              <a:grpFill/>
              <a:ln w="1729" cap="flat">
                <a:noFill/>
                <a:prstDash val="solid"/>
                <a:miter/>
              </a:ln>
            </p:spPr>
            <p:txBody>
              <a:bodyPr/>
              <a:lstStyle/>
              <a:p>
                <a:endParaRPr lang="es-ES" sz="1400"/>
              </a:p>
            </p:txBody>
          </p:sp>
          <p:sp>
            <p:nvSpPr>
              <p:cNvPr id="197" name="Forma libre: forma 196">
                <a:extLst>
                  <a:ext uri="{FF2B5EF4-FFF2-40B4-BE49-F238E27FC236}">
                    <a16:creationId xmlns:a16="http://schemas.microsoft.com/office/drawing/2014/main" id="{AC9D5550-536A-9274-8D80-196848EA31EB}"/>
                  </a:ext>
                </a:extLst>
              </p:cNvPr>
              <p:cNvSpPr/>
              <p:nvPr/>
            </p:nvSpPr>
            <p:spPr>
              <a:xfrm>
                <a:off x="6273293" y="4981741"/>
                <a:ext cx="24802" cy="24317"/>
              </a:xfrm>
              <a:custGeom>
                <a:avLst/>
                <a:gdLst>
                  <a:gd name="csX0" fmla="*/ 24308 w 24802"/>
                  <a:gd name="csY0" fmla="*/ 15585 h 24317"/>
                  <a:gd name="csX1" fmla="*/ 9186 w 24802"/>
                  <a:gd name="csY1" fmla="*/ 23853 h 24317"/>
                  <a:gd name="csX2" fmla="*/ 339 w 24802"/>
                  <a:gd name="csY2" fmla="*/ 9061 h 24317"/>
                  <a:gd name="csX3" fmla="*/ 15528 w 24802"/>
                  <a:gd name="csY3" fmla="*/ 527 h 24317"/>
                  <a:gd name="csX4" fmla="*/ 24308 w 24802"/>
                  <a:gd name="csY4" fmla="*/ 15585 h 24317"/>
                </a:gdLst>
                <a:ahLst/>
                <a:cxnLst>
                  <a:cxn ang="0">
                    <a:pos x="csX0" y="csY0"/>
                  </a:cxn>
                  <a:cxn ang="0">
                    <a:pos x="csX1" y="csY1"/>
                  </a:cxn>
                  <a:cxn ang="0">
                    <a:pos x="csX2" y="csY2"/>
                  </a:cxn>
                  <a:cxn ang="0">
                    <a:pos x="csX3" y="csY3"/>
                  </a:cxn>
                  <a:cxn ang="0">
                    <a:pos x="csX4" y="csY4"/>
                  </a:cxn>
                </a:cxnLst>
                <a:rect l="l" t="t" r="r" b="b"/>
                <a:pathLst>
                  <a:path w="24802" h="24317">
                    <a:moveTo>
                      <a:pt x="24308" y="15585"/>
                    </a:moveTo>
                    <a:cubicBezTo>
                      <a:pt x="22371" y="21971"/>
                      <a:pt x="15599" y="25676"/>
                      <a:pt x="9186" y="23853"/>
                    </a:cubicBezTo>
                    <a:cubicBezTo>
                      <a:pt x="2802" y="21914"/>
                      <a:pt x="-1229" y="15564"/>
                      <a:pt x="339" y="9061"/>
                    </a:cubicBezTo>
                    <a:cubicBezTo>
                      <a:pt x="1899" y="2587"/>
                      <a:pt x="8771" y="-1512"/>
                      <a:pt x="15528" y="527"/>
                    </a:cubicBezTo>
                    <a:cubicBezTo>
                      <a:pt x="22317" y="2454"/>
                      <a:pt x="26245" y="9196"/>
                      <a:pt x="24308" y="15585"/>
                    </a:cubicBezTo>
                    <a:close/>
                  </a:path>
                </a:pathLst>
              </a:custGeom>
              <a:grpFill/>
              <a:ln w="1729" cap="flat">
                <a:noFill/>
                <a:prstDash val="solid"/>
                <a:miter/>
              </a:ln>
            </p:spPr>
            <p:txBody>
              <a:bodyPr/>
              <a:lstStyle/>
              <a:p>
                <a:endParaRPr lang="es-ES" sz="1400"/>
              </a:p>
            </p:txBody>
          </p:sp>
          <p:sp>
            <p:nvSpPr>
              <p:cNvPr id="198" name="Forma libre: forma 197">
                <a:extLst>
                  <a:ext uri="{FF2B5EF4-FFF2-40B4-BE49-F238E27FC236}">
                    <a16:creationId xmlns:a16="http://schemas.microsoft.com/office/drawing/2014/main" id="{C3816040-3824-4335-73A4-9DDF33E91649}"/>
                  </a:ext>
                </a:extLst>
              </p:cNvPr>
              <p:cNvSpPr/>
              <p:nvPr/>
            </p:nvSpPr>
            <p:spPr>
              <a:xfrm>
                <a:off x="6339240" y="5004648"/>
                <a:ext cx="24747" cy="24330"/>
              </a:xfrm>
              <a:custGeom>
                <a:avLst/>
                <a:gdLst>
                  <a:gd name="csX0" fmla="*/ 23687 w 24747"/>
                  <a:gd name="csY0" fmla="*/ 17256 h 24330"/>
                  <a:gd name="csX1" fmla="*/ 7617 w 24747"/>
                  <a:gd name="csY1" fmla="*/ 23251 h 24330"/>
                  <a:gd name="csX2" fmla="*/ 846 w 24747"/>
                  <a:gd name="csY2" fmla="*/ 7494 h 24330"/>
                  <a:gd name="csX3" fmla="*/ 17117 w 24747"/>
                  <a:gd name="csY3" fmla="*/ 1024 h 24330"/>
                  <a:gd name="csX4" fmla="*/ 23687 w 24747"/>
                  <a:gd name="csY4" fmla="*/ 17256 h 24330"/>
                </a:gdLst>
                <a:ahLst/>
                <a:cxnLst>
                  <a:cxn ang="0">
                    <a:pos x="csX0" y="csY0"/>
                  </a:cxn>
                  <a:cxn ang="0">
                    <a:pos x="csX1" y="csY1"/>
                  </a:cxn>
                  <a:cxn ang="0">
                    <a:pos x="csX2" y="csY2"/>
                  </a:cxn>
                  <a:cxn ang="0">
                    <a:pos x="csX3" y="csY3"/>
                  </a:cxn>
                  <a:cxn ang="0">
                    <a:pos x="csX4" y="csY4"/>
                  </a:cxn>
                </a:cxnLst>
                <a:rect l="l" t="t" r="r" b="b"/>
                <a:pathLst>
                  <a:path w="24747" h="24330">
                    <a:moveTo>
                      <a:pt x="23687" y="17256"/>
                    </a:moveTo>
                    <a:cubicBezTo>
                      <a:pt x="20887" y="23314"/>
                      <a:pt x="13692" y="26001"/>
                      <a:pt x="7617" y="23251"/>
                    </a:cubicBezTo>
                    <a:cubicBezTo>
                      <a:pt x="1484" y="20638"/>
                      <a:pt x="-1614" y="13745"/>
                      <a:pt x="846" y="7494"/>
                    </a:cubicBezTo>
                    <a:cubicBezTo>
                      <a:pt x="3273" y="1321"/>
                      <a:pt x="10627" y="-1742"/>
                      <a:pt x="17117" y="1024"/>
                    </a:cubicBezTo>
                    <a:cubicBezTo>
                      <a:pt x="23549" y="3928"/>
                      <a:pt x="26488" y="11199"/>
                      <a:pt x="23687" y="17256"/>
                    </a:cubicBezTo>
                    <a:close/>
                  </a:path>
                </a:pathLst>
              </a:custGeom>
              <a:grpFill/>
              <a:ln w="1729" cap="flat">
                <a:noFill/>
                <a:prstDash val="solid"/>
                <a:miter/>
              </a:ln>
            </p:spPr>
            <p:txBody>
              <a:bodyPr/>
              <a:lstStyle/>
              <a:p>
                <a:endParaRPr lang="es-ES" sz="1400"/>
              </a:p>
            </p:txBody>
          </p:sp>
          <p:sp>
            <p:nvSpPr>
              <p:cNvPr id="199" name="Forma libre: forma 198">
                <a:extLst>
                  <a:ext uri="{FF2B5EF4-FFF2-40B4-BE49-F238E27FC236}">
                    <a16:creationId xmlns:a16="http://schemas.microsoft.com/office/drawing/2014/main" id="{A5A25B3E-E12C-01FA-F364-619180032F9D}"/>
                  </a:ext>
                </a:extLst>
              </p:cNvPr>
              <p:cNvSpPr/>
              <p:nvPr/>
            </p:nvSpPr>
            <p:spPr>
              <a:xfrm>
                <a:off x="6401419" y="5036452"/>
                <a:ext cx="24677" cy="24307"/>
              </a:xfrm>
              <a:custGeom>
                <a:avLst/>
                <a:gdLst>
                  <a:gd name="csX0" fmla="*/ 22850 w 24677"/>
                  <a:gd name="csY0" fmla="*/ 18750 h 24307"/>
                  <a:gd name="csX1" fmla="*/ 6103 w 24677"/>
                  <a:gd name="csY1" fmla="*/ 22491 h 24307"/>
                  <a:gd name="csX2" fmla="*/ 1565 w 24677"/>
                  <a:gd name="csY2" fmla="*/ 5940 h 24307"/>
                  <a:gd name="csX3" fmla="*/ 18566 w 24677"/>
                  <a:gd name="csY3" fmla="*/ 1777 h 24307"/>
                  <a:gd name="csX4" fmla="*/ 22850 w 24677"/>
                  <a:gd name="csY4" fmla="*/ 18750 h 24307"/>
                </a:gdLst>
                <a:ahLst/>
                <a:cxnLst>
                  <a:cxn ang="0">
                    <a:pos x="csX0" y="csY0"/>
                  </a:cxn>
                  <a:cxn ang="0">
                    <a:pos x="csX1" y="csY1"/>
                  </a:cxn>
                  <a:cxn ang="0">
                    <a:pos x="csX2" y="csY2"/>
                  </a:cxn>
                  <a:cxn ang="0">
                    <a:pos x="csX3" y="csY3"/>
                  </a:cxn>
                  <a:cxn ang="0">
                    <a:pos x="csX4" y="csY4"/>
                  </a:cxn>
                </a:cxnLst>
                <a:rect l="l" t="t" r="r" b="b"/>
                <a:pathLst>
                  <a:path w="24677" h="24307">
                    <a:moveTo>
                      <a:pt x="22850" y="18750"/>
                    </a:moveTo>
                    <a:cubicBezTo>
                      <a:pt x="19221" y="24406"/>
                      <a:pt x="11827" y="25914"/>
                      <a:pt x="6103" y="22491"/>
                    </a:cubicBezTo>
                    <a:cubicBezTo>
                      <a:pt x="320" y="19168"/>
                      <a:pt x="-1709" y="11757"/>
                      <a:pt x="1565" y="5940"/>
                    </a:cubicBezTo>
                    <a:cubicBezTo>
                      <a:pt x="4839" y="125"/>
                      <a:pt x="12451" y="-1739"/>
                      <a:pt x="18566" y="1777"/>
                    </a:cubicBezTo>
                    <a:cubicBezTo>
                      <a:pt x="24618" y="5404"/>
                      <a:pt x="26430" y="13174"/>
                      <a:pt x="22850" y="18750"/>
                    </a:cubicBezTo>
                    <a:close/>
                  </a:path>
                </a:pathLst>
              </a:custGeom>
              <a:grpFill/>
              <a:ln w="1729" cap="flat">
                <a:noFill/>
                <a:prstDash val="solid"/>
                <a:miter/>
              </a:ln>
            </p:spPr>
            <p:txBody>
              <a:bodyPr/>
              <a:lstStyle/>
              <a:p>
                <a:endParaRPr lang="es-ES" sz="1400"/>
              </a:p>
            </p:txBody>
          </p:sp>
          <p:sp>
            <p:nvSpPr>
              <p:cNvPr id="200" name="Forma libre: forma 199">
                <a:extLst>
                  <a:ext uri="{FF2B5EF4-FFF2-40B4-BE49-F238E27FC236}">
                    <a16:creationId xmlns:a16="http://schemas.microsoft.com/office/drawing/2014/main" id="{D423F946-CC30-6D8C-F6A0-323312A0D02D}"/>
                  </a:ext>
                </a:extLst>
              </p:cNvPr>
              <p:cNvSpPr/>
              <p:nvPr/>
            </p:nvSpPr>
            <p:spPr>
              <a:xfrm>
                <a:off x="6458667" y="5076409"/>
                <a:ext cx="24622" cy="24360"/>
              </a:xfrm>
              <a:custGeom>
                <a:avLst/>
                <a:gdLst>
                  <a:gd name="csX0" fmla="*/ 21825 w 24622"/>
                  <a:gd name="csY0" fmla="*/ 20152 h 24360"/>
                  <a:gd name="csX1" fmla="*/ 4672 w 24622"/>
                  <a:gd name="csY1" fmla="*/ 21636 h 24360"/>
                  <a:gd name="csX2" fmla="*/ 2491 w 24622"/>
                  <a:gd name="csY2" fmla="*/ 4555 h 24360"/>
                  <a:gd name="csX3" fmla="*/ 19847 w 24622"/>
                  <a:gd name="csY3" fmla="*/ 2824 h 24360"/>
                  <a:gd name="csX4" fmla="*/ 21825 w 24622"/>
                  <a:gd name="csY4" fmla="*/ 20152 h 24360"/>
                </a:gdLst>
                <a:ahLst/>
                <a:cxnLst>
                  <a:cxn ang="0">
                    <a:pos x="csX0" y="csY0"/>
                  </a:cxn>
                  <a:cxn ang="0">
                    <a:pos x="csX1" y="csY1"/>
                  </a:cxn>
                  <a:cxn ang="0">
                    <a:pos x="csX2" y="csY2"/>
                  </a:cxn>
                  <a:cxn ang="0">
                    <a:pos x="csX3" y="csY3"/>
                  </a:cxn>
                  <a:cxn ang="0">
                    <a:pos x="csX4" y="csY4"/>
                  </a:cxn>
                </a:cxnLst>
                <a:rect l="l" t="t" r="r" b="b"/>
                <a:pathLst>
                  <a:path w="24622" h="24360">
                    <a:moveTo>
                      <a:pt x="21825" y="20152"/>
                    </a:moveTo>
                    <a:cubicBezTo>
                      <a:pt x="17448" y="25275"/>
                      <a:pt x="10000" y="25661"/>
                      <a:pt x="4672" y="21636"/>
                    </a:cubicBezTo>
                    <a:cubicBezTo>
                      <a:pt x="-574" y="17518"/>
                      <a:pt x="-1547" y="9866"/>
                      <a:pt x="2491" y="4555"/>
                    </a:cubicBezTo>
                    <a:cubicBezTo>
                      <a:pt x="6530" y="-760"/>
                      <a:pt x="14301" y="-1538"/>
                      <a:pt x="19847" y="2824"/>
                    </a:cubicBezTo>
                    <a:cubicBezTo>
                      <a:pt x="25473" y="7088"/>
                      <a:pt x="26122" y="15130"/>
                      <a:pt x="21825" y="20152"/>
                    </a:cubicBezTo>
                    <a:close/>
                  </a:path>
                </a:pathLst>
              </a:custGeom>
              <a:grpFill/>
              <a:ln w="1729" cap="flat">
                <a:noFill/>
                <a:prstDash val="solid"/>
                <a:miter/>
              </a:ln>
            </p:spPr>
            <p:txBody>
              <a:bodyPr/>
              <a:lstStyle/>
              <a:p>
                <a:endParaRPr lang="es-ES" sz="1400"/>
              </a:p>
            </p:txBody>
          </p:sp>
          <p:sp>
            <p:nvSpPr>
              <p:cNvPr id="201" name="Forma libre: forma 200">
                <a:extLst>
                  <a:ext uri="{FF2B5EF4-FFF2-40B4-BE49-F238E27FC236}">
                    <a16:creationId xmlns:a16="http://schemas.microsoft.com/office/drawing/2014/main" id="{7582E99E-53D7-E005-E442-349E22323209}"/>
                  </a:ext>
                </a:extLst>
              </p:cNvPr>
              <p:cNvSpPr/>
              <p:nvPr/>
            </p:nvSpPr>
            <p:spPr>
              <a:xfrm>
                <a:off x="6509935" y="5123757"/>
                <a:ext cx="24550" cy="24476"/>
              </a:xfrm>
              <a:custGeom>
                <a:avLst/>
                <a:gdLst>
                  <a:gd name="csX0" fmla="*/ 20640 w 24550"/>
                  <a:gd name="csY0" fmla="*/ 21431 h 24476"/>
                  <a:gd name="csX1" fmla="*/ 3387 w 24550"/>
                  <a:gd name="csY1" fmla="*/ 20620 h 24476"/>
                  <a:gd name="csX2" fmla="*/ 3612 w 24550"/>
                  <a:gd name="csY2" fmla="*/ 3341 h 24476"/>
                  <a:gd name="csX3" fmla="*/ 20983 w 24550"/>
                  <a:gd name="csY3" fmla="*/ 4046 h 24476"/>
                  <a:gd name="csX4" fmla="*/ 20640 w 24550"/>
                  <a:gd name="csY4" fmla="*/ 21431 h 24476"/>
                </a:gdLst>
                <a:ahLst/>
                <a:cxnLst>
                  <a:cxn ang="0">
                    <a:pos x="csX0" y="csY0"/>
                  </a:cxn>
                  <a:cxn ang="0">
                    <a:pos x="csX1" y="csY1"/>
                  </a:cxn>
                  <a:cxn ang="0">
                    <a:pos x="csX2" y="csY2"/>
                  </a:cxn>
                  <a:cxn ang="0">
                    <a:pos x="csX3" y="csY3"/>
                  </a:cxn>
                  <a:cxn ang="0">
                    <a:pos x="csX4" y="csY4"/>
                  </a:cxn>
                </a:cxnLst>
                <a:rect l="l" t="t" r="r" b="b"/>
                <a:pathLst>
                  <a:path w="24550" h="24476">
                    <a:moveTo>
                      <a:pt x="20640" y="21431"/>
                    </a:moveTo>
                    <a:cubicBezTo>
                      <a:pt x="15704" y="25819"/>
                      <a:pt x="8048" y="25394"/>
                      <a:pt x="3387" y="20620"/>
                    </a:cubicBezTo>
                    <a:cubicBezTo>
                      <a:pt x="-1217" y="15792"/>
                      <a:pt x="-1113" y="8052"/>
                      <a:pt x="3612" y="3341"/>
                    </a:cubicBezTo>
                    <a:cubicBezTo>
                      <a:pt x="8336" y="-1374"/>
                      <a:pt x="16116" y="-1062"/>
                      <a:pt x="20983" y="4046"/>
                    </a:cubicBezTo>
                    <a:cubicBezTo>
                      <a:pt x="25907" y="9097"/>
                      <a:pt x="25679" y="16949"/>
                      <a:pt x="20640" y="21431"/>
                    </a:cubicBezTo>
                    <a:close/>
                  </a:path>
                </a:pathLst>
              </a:custGeom>
              <a:grpFill/>
              <a:ln w="1729" cap="flat">
                <a:noFill/>
                <a:prstDash val="solid"/>
                <a:miter/>
              </a:ln>
            </p:spPr>
            <p:txBody>
              <a:bodyPr/>
              <a:lstStyle/>
              <a:p>
                <a:endParaRPr lang="es-ES" sz="1400"/>
              </a:p>
            </p:txBody>
          </p:sp>
          <p:sp>
            <p:nvSpPr>
              <p:cNvPr id="202" name="Forma libre: forma 201">
                <a:extLst>
                  <a:ext uri="{FF2B5EF4-FFF2-40B4-BE49-F238E27FC236}">
                    <a16:creationId xmlns:a16="http://schemas.microsoft.com/office/drawing/2014/main" id="{BE93BA58-F407-5FA3-D557-1C5E687A891F}"/>
                  </a:ext>
                </a:extLst>
              </p:cNvPr>
              <p:cNvSpPr/>
              <p:nvPr/>
            </p:nvSpPr>
            <p:spPr>
              <a:xfrm>
                <a:off x="6554274" y="5177620"/>
                <a:ext cx="24391" cy="24633"/>
              </a:xfrm>
              <a:custGeom>
                <a:avLst/>
                <a:gdLst>
                  <a:gd name="csX0" fmla="*/ 19316 w 24391"/>
                  <a:gd name="csY0" fmla="*/ 22553 h 24633"/>
                  <a:gd name="csX1" fmla="*/ 2272 w 24391"/>
                  <a:gd name="csY1" fmla="*/ 19439 h 24633"/>
                  <a:gd name="csX2" fmla="*/ 4895 w 24391"/>
                  <a:gd name="csY2" fmla="*/ 2319 h 24633"/>
                  <a:gd name="csX3" fmla="*/ 21960 w 24391"/>
                  <a:gd name="csY3" fmla="*/ 5417 h 24633"/>
                  <a:gd name="csX4" fmla="*/ 19316 w 24391"/>
                  <a:gd name="csY4" fmla="*/ 22553 h 24633"/>
                </a:gdLst>
                <a:ahLst/>
                <a:cxnLst>
                  <a:cxn ang="0">
                    <a:pos x="csX0" y="csY0"/>
                  </a:cxn>
                  <a:cxn ang="0">
                    <a:pos x="csX1" y="csY1"/>
                  </a:cxn>
                  <a:cxn ang="0">
                    <a:pos x="csX2" y="csY2"/>
                  </a:cxn>
                  <a:cxn ang="0">
                    <a:pos x="csX3" y="csY3"/>
                  </a:cxn>
                  <a:cxn ang="0">
                    <a:pos x="csX4" y="csY4"/>
                  </a:cxn>
                </a:cxnLst>
                <a:rect l="l" t="t" r="r" b="b"/>
                <a:pathLst>
                  <a:path w="24391" h="24633">
                    <a:moveTo>
                      <a:pt x="19316" y="22553"/>
                    </a:moveTo>
                    <a:cubicBezTo>
                      <a:pt x="13770" y="26268"/>
                      <a:pt x="6137" y="24875"/>
                      <a:pt x="2272" y="19439"/>
                    </a:cubicBezTo>
                    <a:cubicBezTo>
                      <a:pt x="-1603" y="14010"/>
                      <a:pt x="-387" y="6314"/>
                      <a:pt x="4895" y="2319"/>
                    </a:cubicBezTo>
                    <a:cubicBezTo>
                      <a:pt x="10259" y="-1739"/>
                      <a:pt x="17862" y="-325"/>
                      <a:pt x="21960" y="5417"/>
                    </a:cubicBezTo>
                    <a:cubicBezTo>
                      <a:pt x="26047" y="11166"/>
                      <a:pt x="24860" y="18841"/>
                      <a:pt x="19316" y="22553"/>
                    </a:cubicBezTo>
                    <a:close/>
                  </a:path>
                </a:pathLst>
              </a:custGeom>
              <a:grpFill/>
              <a:ln w="1729" cap="flat">
                <a:noFill/>
                <a:prstDash val="solid"/>
                <a:miter/>
              </a:ln>
            </p:spPr>
            <p:txBody>
              <a:bodyPr/>
              <a:lstStyle/>
              <a:p>
                <a:endParaRPr lang="es-ES" sz="1400"/>
              </a:p>
            </p:txBody>
          </p:sp>
          <p:sp>
            <p:nvSpPr>
              <p:cNvPr id="203" name="Forma libre: forma 202">
                <a:extLst>
                  <a:ext uri="{FF2B5EF4-FFF2-40B4-BE49-F238E27FC236}">
                    <a16:creationId xmlns:a16="http://schemas.microsoft.com/office/drawing/2014/main" id="{1999D970-F85A-2851-15AB-16CD5FFDEDD9}"/>
                  </a:ext>
                </a:extLst>
              </p:cNvPr>
              <p:cNvSpPr/>
              <p:nvPr/>
            </p:nvSpPr>
            <p:spPr>
              <a:xfrm>
                <a:off x="6590839" y="5237092"/>
                <a:ext cx="24233" cy="24732"/>
              </a:xfrm>
              <a:custGeom>
                <a:avLst/>
                <a:gdLst>
                  <a:gd name="csX0" fmla="*/ 17721 w 24233"/>
                  <a:gd name="csY0" fmla="*/ 23500 h 24732"/>
                  <a:gd name="csX1" fmla="*/ 1345 w 24233"/>
                  <a:gd name="csY1" fmla="*/ 18041 h 24732"/>
                  <a:gd name="csX2" fmla="*/ 6213 w 24233"/>
                  <a:gd name="csY2" fmla="*/ 1485 h 24732"/>
                  <a:gd name="csX3" fmla="*/ 22770 w 24233"/>
                  <a:gd name="csY3" fmla="*/ 6847 h 24732"/>
                  <a:gd name="csX4" fmla="*/ 17721 w 24233"/>
                  <a:gd name="csY4" fmla="*/ 23500 h 24732"/>
                </a:gdLst>
                <a:ahLst/>
                <a:cxnLst>
                  <a:cxn ang="0">
                    <a:pos x="csX0" y="csY0"/>
                  </a:cxn>
                  <a:cxn ang="0">
                    <a:pos x="csX1" y="csY1"/>
                  </a:cxn>
                  <a:cxn ang="0">
                    <a:pos x="csX2" y="csY2"/>
                  </a:cxn>
                  <a:cxn ang="0">
                    <a:pos x="csX3" y="csY3"/>
                  </a:cxn>
                  <a:cxn ang="0">
                    <a:pos x="csX4" y="csY4"/>
                  </a:cxn>
                </a:cxnLst>
                <a:rect l="l" t="t" r="r" b="b"/>
                <a:pathLst>
                  <a:path w="24233" h="24732">
                    <a:moveTo>
                      <a:pt x="17721" y="23500"/>
                    </a:moveTo>
                    <a:cubicBezTo>
                      <a:pt x="11719" y="26418"/>
                      <a:pt x="4385" y="23978"/>
                      <a:pt x="1345" y="18041"/>
                    </a:cubicBezTo>
                    <a:cubicBezTo>
                      <a:pt x="-1606" y="12055"/>
                      <a:pt x="424" y="4725"/>
                      <a:pt x="6213" y="1485"/>
                    </a:cubicBezTo>
                    <a:cubicBezTo>
                      <a:pt x="12072" y="-1796"/>
                      <a:pt x="19639" y="520"/>
                      <a:pt x="22770" y="6847"/>
                    </a:cubicBezTo>
                    <a:cubicBezTo>
                      <a:pt x="25986" y="13126"/>
                      <a:pt x="23724" y="20585"/>
                      <a:pt x="17721" y="23500"/>
                    </a:cubicBezTo>
                    <a:close/>
                  </a:path>
                </a:pathLst>
              </a:custGeom>
              <a:grpFill/>
              <a:ln w="1729" cap="flat">
                <a:noFill/>
                <a:prstDash val="solid"/>
                <a:miter/>
              </a:ln>
            </p:spPr>
            <p:txBody>
              <a:bodyPr/>
              <a:lstStyle/>
              <a:p>
                <a:endParaRPr lang="es-ES" sz="1400"/>
              </a:p>
            </p:txBody>
          </p:sp>
          <p:sp>
            <p:nvSpPr>
              <p:cNvPr id="204" name="Forma libre: forma 203">
                <a:extLst>
                  <a:ext uri="{FF2B5EF4-FFF2-40B4-BE49-F238E27FC236}">
                    <a16:creationId xmlns:a16="http://schemas.microsoft.com/office/drawing/2014/main" id="{4B1E1AFA-BE09-2D09-97B0-1D8A99AC7A11}"/>
                  </a:ext>
                </a:extLst>
              </p:cNvPr>
              <p:cNvSpPr/>
              <p:nvPr/>
            </p:nvSpPr>
            <p:spPr>
              <a:xfrm>
                <a:off x="6618859" y="5301055"/>
                <a:ext cx="24161" cy="24775"/>
              </a:xfrm>
              <a:custGeom>
                <a:avLst/>
                <a:gdLst>
                  <a:gd name="csX0" fmla="*/ 16050 w 24161"/>
                  <a:gd name="csY0" fmla="*/ 24176 h 24775"/>
                  <a:gd name="csX1" fmla="*/ 687 w 24161"/>
                  <a:gd name="csY1" fmla="*/ 16477 h 24775"/>
                  <a:gd name="csX2" fmla="*/ 7689 w 24161"/>
                  <a:gd name="csY2" fmla="*/ 786 h 24775"/>
                  <a:gd name="csX3" fmla="*/ 23449 w 24161"/>
                  <a:gd name="csY3" fmla="*/ 8340 h 24775"/>
                  <a:gd name="csX4" fmla="*/ 16050 w 24161"/>
                  <a:gd name="csY4" fmla="*/ 24176 h 24775"/>
                </a:gdLst>
                <a:ahLst/>
                <a:cxnLst>
                  <a:cxn ang="0">
                    <a:pos x="csX0" y="csY0"/>
                  </a:cxn>
                  <a:cxn ang="0">
                    <a:pos x="csX1" y="csY1"/>
                  </a:cxn>
                  <a:cxn ang="0">
                    <a:pos x="csX2" y="csY2"/>
                  </a:cxn>
                  <a:cxn ang="0">
                    <a:pos x="csX3" y="csY3"/>
                  </a:cxn>
                  <a:cxn ang="0">
                    <a:pos x="csX4" y="csY4"/>
                  </a:cxn>
                </a:cxnLst>
                <a:rect l="l" t="t" r="r" b="b"/>
                <a:pathLst>
                  <a:path w="24161" h="24775">
                    <a:moveTo>
                      <a:pt x="16050" y="24176"/>
                    </a:moveTo>
                    <a:cubicBezTo>
                      <a:pt x="9702" y="26241"/>
                      <a:pt x="2822" y="22796"/>
                      <a:pt x="687" y="16477"/>
                    </a:cubicBezTo>
                    <a:cubicBezTo>
                      <a:pt x="-1409" y="10145"/>
                      <a:pt x="1393" y="3244"/>
                      <a:pt x="7689" y="786"/>
                    </a:cubicBezTo>
                    <a:cubicBezTo>
                      <a:pt x="13826" y="-1613"/>
                      <a:pt x="21222" y="1642"/>
                      <a:pt x="23449" y="8340"/>
                    </a:cubicBezTo>
                    <a:cubicBezTo>
                      <a:pt x="25713" y="15023"/>
                      <a:pt x="22396" y="22112"/>
                      <a:pt x="16050" y="24176"/>
                    </a:cubicBezTo>
                    <a:close/>
                  </a:path>
                </a:pathLst>
              </a:custGeom>
              <a:grpFill/>
              <a:ln w="1729" cap="flat">
                <a:noFill/>
                <a:prstDash val="solid"/>
                <a:miter/>
              </a:ln>
            </p:spPr>
            <p:txBody>
              <a:bodyPr/>
              <a:lstStyle/>
              <a:p>
                <a:endParaRPr lang="es-ES" sz="1400"/>
              </a:p>
            </p:txBody>
          </p:sp>
          <p:sp>
            <p:nvSpPr>
              <p:cNvPr id="205" name="Forma libre: forma 204">
                <a:extLst>
                  <a:ext uri="{FF2B5EF4-FFF2-40B4-BE49-F238E27FC236}">
                    <a16:creationId xmlns:a16="http://schemas.microsoft.com/office/drawing/2014/main" id="{C3F343D1-5F17-4B68-322F-F198128B5C12}"/>
                  </a:ext>
                </a:extLst>
              </p:cNvPr>
              <p:cNvSpPr/>
              <p:nvPr/>
            </p:nvSpPr>
            <p:spPr>
              <a:xfrm>
                <a:off x="6637722" y="5368234"/>
                <a:ext cx="24237" cy="24823"/>
              </a:xfrm>
              <a:custGeom>
                <a:avLst/>
                <a:gdLst>
                  <a:gd name="csX0" fmla="*/ 14408 w 24237"/>
                  <a:gd name="csY0" fmla="*/ 24634 h 24823"/>
                  <a:gd name="csX1" fmla="*/ 313 w 24237"/>
                  <a:gd name="csY1" fmla="*/ 14878 h 24823"/>
                  <a:gd name="csX2" fmla="*/ 9352 w 24237"/>
                  <a:gd name="csY2" fmla="*/ 315 h 24823"/>
                  <a:gd name="csX3" fmla="*/ 23978 w 24237"/>
                  <a:gd name="csY3" fmla="*/ 9961 h 24823"/>
                  <a:gd name="csX4" fmla="*/ 14408 w 24237"/>
                  <a:gd name="csY4" fmla="*/ 24634 h 24823"/>
                </a:gdLst>
                <a:ahLst/>
                <a:cxnLst>
                  <a:cxn ang="0">
                    <a:pos x="csX0" y="csY0"/>
                  </a:cxn>
                  <a:cxn ang="0">
                    <a:pos x="csX1" y="csY1"/>
                  </a:cxn>
                  <a:cxn ang="0">
                    <a:pos x="csX2" y="csY2"/>
                  </a:cxn>
                  <a:cxn ang="0">
                    <a:pos x="csX3" y="csY3"/>
                  </a:cxn>
                  <a:cxn ang="0">
                    <a:pos x="csX4" y="csY4"/>
                  </a:cxn>
                </a:cxnLst>
                <a:rect l="l" t="t" r="r" b="b"/>
                <a:pathLst>
                  <a:path w="24237" h="24823">
                    <a:moveTo>
                      <a:pt x="14408" y="24634"/>
                    </a:moveTo>
                    <a:cubicBezTo>
                      <a:pt x="7801" y="25808"/>
                      <a:pt x="1636" y="21415"/>
                      <a:pt x="313" y="14878"/>
                    </a:cubicBezTo>
                    <a:cubicBezTo>
                      <a:pt x="-1190" y="8382"/>
                      <a:pt x="2859" y="1860"/>
                      <a:pt x="9352" y="315"/>
                    </a:cubicBezTo>
                    <a:cubicBezTo>
                      <a:pt x="15844" y="-1235"/>
                      <a:pt x="22395" y="3083"/>
                      <a:pt x="23978" y="9961"/>
                    </a:cubicBezTo>
                    <a:cubicBezTo>
                      <a:pt x="25381" y="16873"/>
                      <a:pt x="20944" y="23471"/>
                      <a:pt x="14408" y="24634"/>
                    </a:cubicBezTo>
                    <a:close/>
                  </a:path>
                </a:pathLst>
              </a:custGeom>
              <a:grpFill/>
              <a:ln w="1729" cap="flat">
                <a:noFill/>
                <a:prstDash val="solid"/>
                <a:miter/>
              </a:ln>
            </p:spPr>
            <p:txBody>
              <a:bodyPr/>
              <a:lstStyle/>
              <a:p>
                <a:endParaRPr lang="es-ES" sz="1400"/>
              </a:p>
            </p:txBody>
          </p:sp>
          <p:sp>
            <p:nvSpPr>
              <p:cNvPr id="206" name="Forma libre: forma 205">
                <a:extLst>
                  <a:ext uri="{FF2B5EF4-FFF2-40B4-BE49-F238E27FC236}">
                    <a16:creationId xmlns:a16="http://schemas.microsoft.com/office/drawing/2014/main" id="{C395B819-4FA8-DB5D-D009-406CCD4BB1A0}"/>
                  </a:ext>
                </a:extLst>
              </p:cNvPr>
              <p:cNvSpPr/>
              <p:nvPr/>
            </p:nvSpPr>
            <p:spPr>
              <a:xfrm>
                <a:off x="6647141" y="5437385"/>
                <a:ext cx="24204" cy="24848"/>
              </a:xfrm>
              <a:custGeom>
                <a:avLst/>
                <a:gdLst>
                  <a:gd name="csX0" fmla="*/ 12850 w 24204"/>
                  <a:gd name="csY0" fmla="*/ 24839 h 24848"/>
                  <a:gd name="csX1" fmla="*/ 35 w 24204"/>
                  <a:gd name="csY1" fmla="*/ 13258 h 24848"/>
                  <a:gd name="csX2" fmla="*/ 11152 w 24204"/>
                  <a:gd name="csY2" fmla="*/ 54 h 24848"/>
                  <a:gd name="csX3" fmla="*/ 24152 w 24204"/>
                  <a:gd name="csY3" fmla="*/ 11624 h 24848"/>
                  <a:gd name="csX4" fmla="*/ 12850 w 24204"/>
                  <a:gd name="csY4" fmla="*/ 24839 h 24848"/>
                </a:gdLst>
                <a:ahLst/>
                <a:cxnLst>
                  <a:cxn ang="0">
                    <a:pos x="csX0" y="csY0"/>
                  </a:cxn>
                  <a:cxn ang="0">
                    <a:pos x="csX1" y="csY1"/>
                  </a:cxn>
                  <a:cxn ang="0">
                    <a:pos x="csX2" y="csY2"/>
                  </a:cxn>
                  <a:cxn ang="0">
                    <a:pos x="csX3" y="csY3"/>
                  </a:cxn>
                  <a:cxn ang="0">
                    <a:pos x="csX4" y="csY4"/>
                  </a:cxn>
                </a:cxnLst>
                <a:rect l="l" t="t" r="r" b="b"/>
                <a:pathLst>
                  <a:path w="24204" h="24848">
                    <a:moveTo>
                      <a:pt x="12850" y="24839"/>
                    </a:moveTo>
                    <a:cubicBezTo>
                      <a:pt x="6248" y="25095"/>
                      <a:pt x="643" y="19906"/>
                      <a:pt x="35" y="13258"/>
                    </a:cubicBezTo>
                    <a:cubicBezTo>
                      <a:pt x="-471" y="6607"/>
                      <a:pt x="4508" y="694"/>
                      <a:pt x="11152" y="54"/>
                    </a:cubicBezTo>
                    <a:cubicBezTo>
                      <a:pt x="17795" y="-590"/>
                      <a:pt x="23619" y="4589"/>
                      <a:pt x="24152" y="11624"/>
                    </a:cubicBezTo>
                    <a:cubicBezTo>
                      <a:pt x="24785" y="18653"/>
                      <a:pt x="19587" y="24575"/>
                      <a:pt x="12850" y="24839"/>
                    </a:cubicBezTo>
                    <a:close/>
                  </a:path>
                </a:pathLst>
              </a:custGeom>
              <a:grpFill/>
              <a:ln w="1729" cap="flat">
                <a:noFill/>
                <a:prstDash val="solid"/>
                <a:miter/>
              </a:ln>
            </p:spPr>
            <p:txBody>
              <a:bodyPr/>
              <a:lstStyle/>
              <a:p>
                <a:endParaRPr lang="es-ES" sz="1400"/>
              </a:p>
            </p:txBody>
          </p:sp>
        </p:grpSp>
        <p:sp>
          <p:nvSpPr>
            <p:cNvPr id="207" name="Elipse 206">
              <a:extLst>
                <a:ext uri="{FF2B5EF4-FFF2-40B4-BE49-F238E27FC236}">
                  <a16:creationId xmlns:a16="http://schemas.microsoft.com/office/drawing/2014/main" id="{849A2D23-18AC-9378-1B17-2126F61CD3CA}"/>
                </a:ext>
              </a:extLst>
            </p:cNvPr>
            <p:cNvSpPr/>
            <p:nvPr/>
          </p:nvSpPr>
          <p:spPr>
            <a:xfrm rot="11597148">
              <a:off x="10405151" y="4073736"/>
              <a:ext cx="104787" cy="104787"/>
            </a:xfrm>
            <a:prstGeom prst="ellipse">
              <a:avLst/>
            </a:prstGeom>
            <a:solidFill>
              <a:schemeClr val="tx2"/>
            </a:solidFill>
            <a:ln w="1729" cap="flat">
              <a:noFill/>
              <a:prstDash val="solid"/>
              <a:miter/>
            </a:ln>
          </p:spPr>
          <p:txBody>
            <a:bodyPr/>
            <a:lstStyle/>
            <a:p>
              <a:endParaRPr lang="es-ES" sz="1400"/>
            </a:p>
          </p:txBody>
        </p:sp>
        <p:sp>
          <p:nvSpPr>
            <p:cNvPr id="208" name="Elipse 207">
              <a:extLst>
                <a:ext uri="{FF2B5EF4-FFF2-40B4-BE49-F238E27FC236}">
                  <a16:creationId xmlns:a16="http://schemas.microsoft.com/office/drawing/2014/main" id="{B6B9FCAD-3343-316B-805B-F05F0F546AC0}"/>
                </a:ext>
              </a:extLst>
            </p:cNvPr>
            <p:cNvSpPr/>
            <p:nvPr/>
          </p:nvSpPr>
          <p:spPr>
            <a:xfrm rot="11597148">
              <a:off x="11640631" y="4073796"/>
              <a:ext cx="104787" cy="104787"/>
            </a:xfrm>
            <a:prstGeom prst="ellipse">
              <a:avLst/>
            </a:prstGeom>
            <a:solidFill>
              <a:schemeClr val="tx2"/>
            </a:solidFill>
            <a:ln w="1729" cap="flat">
              <a:noFill/>
              <a:prstDash val="solid"/>
              <a:miter/>
            </a:ln>
          </p:spPr>
          <p:txBody>
            <a:bodyPr/>
            <a:lstStyle/>
            <a:p>
              <a:endParaRPr lang="es-ES" sz="1400"/>
            </a:p>
          </p:txBody>
        </p:sp>
      </p:grpSp>
      <p:grpSp>
        <p:nvGrpSpPr>
          <p:cNvPr id="282" name="Grupo 281">
            <a:extLst>
              <a:ext uri="{FF2B5EF4-FFF2-40B4-BE49-F238E27FC236}">
                <a16:creationId xmlns:a16="http://schemas.microsoft.com/office/drawing/2014/main" id="{ADA9020E-3596-02C5-FE2C-2E4BF16859BA}"/>
              </a:ext>
            </a:extLst>
          </p:cNvPr>
          <p:cNvGrpSpPr/>
          <p:nvPr/>
        </p:nvGrpSpPr>
        <p:grpSpPr>
          <a:xfrm>
            <a:off x="8810381" y="3918559"/>
            <a:ext cx="1157131" cy="723195"/>
            <a:chOff x="9169255" y="4117622"/>
            <a:chExt cx="1402292" cy="876418"/>
          </a:xfrm>
        </p:grpSpPr>
        <p:sp>
          <p:nvSpPr>
            <p:cNvPr id="210" name="Forma libre: forma 209">
              <a:extLst>
                <a:ext uri="{FF2B5EF4-FFF2-40B4-BE49-F238E27FC236}">
                  <a16:creationId xmlns:a16="http://schemas.microsoft.com/office/drawing/2014/main" id="{D3F8EE13-C885-6CEA-042A-E9DD32116545}"/>
                </a:ext>
              </a:extLst>
            </p:cNvPr>
            <p:cNvSpPr/>
            <p:nvPr/>
          </p:nvSpPr>
          <p:spPr>
            <a:xfrm rot="16200000">
              <a:off x="9791059" y="4314444"/>
              <a:ext cx="715299" cy="617710"/>
            </a:xfrm>
            <a:custGeom>
              <a:avLst/>
              <a:gdLst>
                <a:gd name="csX0" fmla="*/ 0 w 589066"/>
                <a:gd name="csY0" fmla="*/ 0 h 508699"/>
                <a:gd name="csX1" fmla="*/ 508700 w 589066"/>
                <a:gd name="csY1" fmla="*/ 508699 h 508699"/>
                <a:gd name="csX2" fmla="*/ 589067 w 589066"/>
                <a:gd name="csY2" fmla="*/ 508699 h 508699"/>
              </a:gdLst>
              <a:ahLst/>
              <a:cxnLst>
                <a:cxn ang="0">
                  <a:pos x="csX0" y="csY0"/>
                </a:cxn>
                <a:cxn ang="0">
                  <a:pos x="csX1" y="csY1"/>
                </a:cxn>
                <a:cxn ang="0">
                  <a:pos x="csX2" y="csY2"/>
                </a:cxn>
              </a:cxnLst>
              <a:rect l="l" t="t" r="r" b="b"/>
              <a:pathLst>
                <a:path w="589066" h="508699">
                  <a:moveTo>
                    <a:pt x="0" y="0"/>
                  </a:moveTo>
                  <a:cubicBezTo>
                    <a:pt x="0" y="280948"/>
                    <a:pt x="227753" y="508699"/>
                    <a:pt x="508700" y="508699"/>
                  </a:cubicBezTo>
                  <a:lnTo>
                    <a:pt x="589067" y="508699"/>
                  </a:lnTo>
                </a:path>
              </a:pathLst>
            </a:custGeom>
            <a:noFill/>
            <a:ln w="18123" cap="rnd">
              <a:solidFill>
                <a:srgbClr val="21B3F4"/>
              </a:solidFill>
              <a:prstDash val="solid"/>
              <a:round/>
            </a:ln>
          </p:spPr>
          <p:txBody>
            <a:bodyPr/>
            <a:lstStyle/>
            <a:p>
              <a:endParaRPr lang="es-ES" sz="1400"/>
            </a:p>
          </p:txBody>
        </p:sp>
        <p:grpSp>
          <p:nvGrpSpPr>
            <p:cNvPr id="211" name="Gráfico 2">
              <a:extLst>
                <a:ext uri="{FF2B5EF4-FFF2-40B4-BE49-F238E27FC236}">
                  <a16:creationId xmlns:a16="http://schemas.microsoft.com/office/drawing/2014/main" id="{2DF970C2-0A54-098F-D463-86C26035E215}"/>
                </a:ext>
              </a:extLst>
            </p:cNvPr>
            <p:cNvGrpSpPr/>
            <p:nvPr/>
          </p:nvGrpSpPr>
          <p:grpSpPr>
            <a:xfrm rot="16200000">
              <a:off x="9099585" y="4281082"/>
              <a:ext cx="820840" cy="605075"/>
              <a:chOff x="5277933" y="3947015"/>
              <a:chExt cx="675982" cy="498294"/>
            </a:xfrm>
            <a:solidFill>
              <a:srgbClr val="30B8F5"/>
            </a:solidFill>
          </p:grpSpPr>
          <p:sp>
            <p:nvSpPr>
              <p:cNvPr id="212" name="Elipse 211">
                <a:extLst>
                  <a:ext uri="{FF2B5EF4-FFF2-40B4-BE49-F238E27FC236}">
                    <a16:creationId xmlns:a16="http://schemas.microsoft.com/office/drawing/2014/main" id="{725725F9-F009-3450-4A2C-4AE49A570696}"/>
                  </a:ext>
                </a:extLst>
              </p:cNvPr>
              <p:cNvSpPr/>
              <p:nvPr/>
            </p:nvSpPr>
            <p:spPr>
              <a:xfrm>
                <a:off x="5929067" y="3947015"/>
                <a:ext cx="24847" cy="24173"/>
              </a:xfrm>
              <a:prstGeom prst="ellipse">
                <a:avLst/>
              </a:prstGeom>
              <a:solidFill>
                <a:srgbClr val="30B8F5"/>
              </a:solidFill>
              <a:ln w="1729" cap="flat">
                <a:noFill/>
                <a:prstDash val="solid"/>
                <a:miter/>
              </a:ln>
            </p:spPr>
            <p:txBody>
              <a:bodyPr/>
              <a:lstStyle/>
              <a:p>
                <a:endParaRPr lang="es-ES" sz="1400"/>
              </a:p>
            </p:txBody>
          </p:sp>
          <p:sp>
            <p:nvSpPr>
              <p:cNvPr id="213" name="Elipse 212">
                <a:extLst>
                  <a:ext uri="{FF2B5EF4-FFF2-40B4-BE49-F238E27FC236}">
                    <a16:creationId xmlns:a16="http://schemas.microsoft.com/office/drawing/2014/main" id="{9E00AF9C-303F-14E5-68B4-268419A6244B}"/>
                  </a:ext>
                </a:extLst>
              </p:cNvPr>
              <p:cNvSpPr/>
              <p:nvPr/>
            </p:nvSpPr>
            <p:spPr>
              <a:xfrm>
                <a:off x="5859202" y="3947015"/>
                <a:ext cx="24847" cy="24173"/>
              </a:xfrm>
              <a:prstGeom prst="ellipse">
                <a:avLst/>
              </a:prstGeom>
              <a:solidFill>
                <a:srgbClr val="30B8F5"/>
              </a:solidFill>
              <a:ln w="1729" cap="flat">
                <a:noFill/>
                <a:prstDash val="solid"/>
                <a:miter/>
              </a:ln>
            </p:spPr>
            <p:txBody>
              <a:bodyPr/>
              <a:lstStyle/>
              <a:p>
                <a:endParaRPr lang="es-ES" sz="1400"/>
              </a:p>
            </p:txBody>
          </p:sp>
          <p:sp>
            <p:nvSpPr>
              <p:cNvPr id="214" name="Forma libre: forma 213">
                <a:extLst>
                  <a:ext uri="{FF2B5EF4-FFF2-40B4-BE49-F238E27FC236}">
                    <a16:creationId xmlns:a16="http://schemas.microsoft.com/office/drawing/2014/main" id="{6D89827B-ED39-EF20-1F2F-4D95BEEC643F}"/>
                  </a:ext>
                </a:extLst>
              </p:cNvPr>
              <p:cNvSpPr/>
              <p:nvPr/>
            </p:nvSpPr>
            <p:spPr>
              <a:xfrm>
                <a:off x="5789336" y="3947016"/>
                <a:ext cx="24848" cy="24171"/>
              </a:xfrm>
              <a:custGeom>
                <a:avLst/>
                <a:gdLst>
                  <a:gd name="csX0" fmla="*/ 4 w 24848"/>
                  <a:gd name="csY0" fmla="*/ 12289 h 24171"/>
                  <a:gd name="csX1" fmla="*/ 12425 w 24848"/>
                  <a:gd name="csY1" fmla="*/ 0 h 24171"/>
                  <a:gd name="csX2" fmla="*/ 24849 w 24848"/>
                  <a:gd name="csY2" fmla="*/ 12085 h 24171"/>
                  <a:gd name="csX3" fmla="*/ 12425 w 24848"/>
                  <a:gd name="csY3" fmla="*/ 24172 h 24171"/>
                  <a:gd name="csX4" fmla="*/ 4 w 24848"/>
                  <a:gd name="csY4" fmla="*/ 12289 h 24171"/>
                </a:gdLst>
                <a:ahLst/>
                <a:cxnLst>
                  <a:cxn ang="0">
                    <a:pos x="csX0" y="csY0"/>
                  </a:cxn>
                  <a:cxn ang="0">
                    <a:pos x="csX1" y="csY1"/>
                  </a:cxn>
                  <a:cxn ang="0">
                    <a:pos x="csX2" y="csY2"/>
                  </a:cxn>
                  <a:cxn ang="0">
                    <a:pos x="csX3" y="csY3"/>
                  </a:cxn>
                  <a:cxn ang="0">
                    <a:pos x="csX4" y="csY4"/>
                  </a:cxn>
                </a:cxnLst>
                <a:rect l="l" t="t" r="r" b="b"/>
                <a:pathLst>
                  <a:path w="24848" h="24171">
                    <a:moveTo>
                      <a:pt x="4" y="12289"/>
                    </a:moveTo>
                    <a:cubicBezTo>
                      <a:pt x="-174" y="5665"/>
                      <a:pt x="5575" y="-47"/>
                      <a:pt x="12425" y="0"/>
                    </a:cubicBezTo>
                    <a:cubicBezTo>
                      <a:pt x="19286" y="0"/>
                      <a:pt x="24849" y="5412"/>
                      <a:pt x="24849" y="12085"/>
                    </a:cubicBezTo>
                    <a:cubicBezTo>
                      <a:pt x="24849" y="18760"/>
                      <a:pt x="19288" y="24172"/>
                      <a:pt x="12425" y="24172"/>
                    </a:cubicBezTo>
                    <a:cubicBezTo>
                      <a:pt x="5549" y="24125"/>
                      <a:pt x="182" y="19011"/>
                      <a:pt x="4" y="12289"/>
                    </a:cubicBezTo>
                    <a:close/>
                  </a:path>
                </a:pathLst>
              </a:custGeom>
              <a:solidFill>
                <a:srgbClr val="30B8F5"/>
              </a:solidFill>
              <a:ln w="1729" cap="flat">
                <a:noFill/>
                <a:prstDash val="solid"/>
                <a:miter/>
              </a:ln>
            </p:spPr>
            <p:txBody>
              <a:bodyPr/>
              <a:lstStyle/>
              <a:p>
                <a:endParaRPr lang="es-ES" sz="1400"/>
              </a:p>
            </p:txBody>
          </p:sp>
          <p:sp>
            <p:nvSpPr>
              <p:cNvPr id="215" name="Forma libre: forma 214">
                <a:extLst>
                  <a:ext uri="{FF2B5EF4-FFF2-40B4-BE49-F238E27FC236}">
                    <a16:creationId xmlns:a16="http://schemas.microsoft.com/office/drawing/2014/main" id="{4318AEA3-8EF5-B5F1-36A7-ED2A7A1E6A9E}"/>
                  </a:ext>
                </a:extLst>
              </p:cNvPr>
              <p:cNvSpPr/>
              <p:nvPr/>
            </p:nvSpPr>
            <p:spPr>
              <a:xfrm>
                <a:off x="5719623" y="3951323"/>
                <a:ext cx="24848" cy="24180"/>
              </a:xfrm>
              <a:custGeom>
                <a:avLst/>
                <a:gdLst>
                  <a:gd name="csX0" fmla="*/ 142 w 24848"/>
                  <a:gd name="csY0" fmla="*/ 13671 h 24180"/>
                  <a:gd name="csX1" fmla="*/ 10927 w 24848"/>
                  <a:gd name="csY1" fmla="*/ 109 h 24180"/>
                  <a:gd name="csX2" fmla="*/ 24789 w 24848"/>
                  <a:gd name="csY2" fmla="*/ 10530 h 24180"/>
                  <a:gd name="csX3" fmla="*/ 14001 w 24848"/>
                  <a:gd name="csY3" fmla="*/ 24081 h 24180"/>
                  <a:gd name="csX4" fmla="*/ 142 w 24848"/>
                  <a:gd name="csY4" fmla="*/ 13671 h 24180"/>
                </a:gdLst>
                <a:ahLst/>
                <a:cxnLst>
                  <a:cxn ang="0">
                    <a:pos x="csX0" y="csY0"/>
                  </a:cxn>
                  <a:cxn ang="0">
                    <a:pos x="csX1" y="csY1"/>
                  </a:cxn>
                  <a:cxn ang="0">
                    <a:pos x="csX2" y="csY2"/>
                  </a:cxn>
                  <a:cxn ang="0">
                    <a:pos x="csX3" y="csY3"/>
                  </a:cxn>
                  <a:cxn ang="0">
                    <a:pos x="csX4" y="csY4"/>
                  </a:cxn>
                </a:cxnLst>
                <a:rect l="l" t="t" r="r" b="b"/>
                <a:pathLst>
                  <a:path w="24848" h="24180">
                    <a:moveTo>
                      <a:pt x="142" y="13671"/>
                    </a:moveTo>
                    <a:cubicBezTo>
                      <a:pt x="-901" y="7062"/>
                      <a:pt x="3928" y="1003"/>
                      <a:pt x="10927" y="109"/>
                    </a:cubicBezTo>
                    <a:cubicBezTo>
                      <a:pt x="17926" y="-782"/>
                      <a:pt x="24131" y="3888"/>
                      <a:pt x="24789" y="10530"/>
                    </a:cubicBezTo>
                    <a:cubicBezTo>
                      <a:pt x="25446" y="17168"/>
                      <a:pt x="20619" y="23241"/>
                      <a:pt x="14001" y="24081"/>
                    </a:cubicBezTo>
                    <a:cubicBezTo>
                      <a:pt x="7387" y="24927"/>
                      <a:pt x="1177" y="20245"/>
                      <a:pt x="142" y="13671"/>
                    </a:cubicBezTo>
                    <a:close/>
                  </a:path>
                </a:pathLst>
              </a:custGeom>
              <a:solidFill>
                <a:srgbClr val="30B8F5"/>
              </a:solidFill>
              <a:ln w="1729" cap="flat">
                <a:noFill/>
                <a:prstDash val="solid"/>
                <a:miter/>
              </a:ln>
            </p:spPr>
            <p:txBody>
              <a:bodyPr/>
              <a:lstStyle/>
              <a:p>
                <a:endParaRPr lang="es-ES" sz="1400"/>
              </a:p>
            </p:txBody>
          </p:sp>
          <p:sp>
            <p:nvSpPr>
              <p:cNvPr id="216" name="Forma libre: forma 215">
                <a:extLst>
                  <a:ext uri="{FF2B5EF4-FFF2-40B4-BE49-F238E27FC236}">
                    <a16:creationId xmlns:a16="http://schemas.microsoft.com/office/drawing/2014/main" id="{D7E303A5-06B0-6B98-3298-2DC53F4F4B24}"/>
                  </a:ext>
                </a:extLst>
              </p:cNvPr>
              <p:cNvSpPr/>
              <p:nvPr/>
            </p:nvSpPr>
            <p:spPr>
              <a:xfrm>
                <a:off x="5651181" y="3964819"/>
                <a:ext cx="24803" cy="24316"/>
              </a:xfrm>
              <a:custGeom>
                <a:avLst/>
                <a:gdLst>
                  <a:gd name="csX0" fmla="*/ 494 w 24803"/>
                  <a:gd name="csY0" fmla="*/ 15581 h 24316"/>
                  <a:gd name="csX1" fmla="*/ 9274 w 24803"/>
                  <a:gd name="csY1" fmla="*/ 527 h 24316"/>
                  <a:gd name="csX2" fmla="*/ 24465 w 24803"/>
                  <a:gd name="csY2" fmla="*/ 9061 h 24316"/>
                  <a:gd name="csX3" fmla="*/ 15618 w 24803"/>
                  <a:gd name="csY3" fmla="*/ 23852 h 24316"/>
                  <a:gd name="csX4" fmla="*/ 494 w 24803"/>
                  <a:gd name="csY4" fmla="*/ 15581 h 24316"/>
                </a:gdLst>
                <a:ahLst/>
                <a:cxnLst>
                  <a:cxn ang="0">
                    <a:pos x="csX0" y="csY0"/>
                  </a:cxn>
                  <a:cxn ang="0">
                    <a:pos x="csX1" y="csY1"/>
                  </a:cxn>
                  <a:cxn ang="0">
                    <a:pos x="csX2" y="csY2"/>
                  </a:cxn>
                  <a:cxn ang="0">
                    <a:pos x="csX3" y="csY3"/>
                  </a:cxn>
                  <a:cxn ang="0">
                    <a:pos x="csX4" y="csY4"/>
                  </a:cxn>
                </a:cxnLst>
                <a:rect l="l" t="t" r="r" b="b"/>
                <a:pathLst>
                  <a:path w="24803" h="24316">
                    <a:moveTo>
                      <a:pt x="494" y="15581"/>
                    </a:moveTo>
                    <a:cubicBezTo>
                      <a:pt x="-1443" y="9196"/>
                      <a:pt x="2485" y="2454"/>
                      <a:pt x="9274" y="527"/>
                    </a:cubicBezTo>
                    <a:cubicBezTo>
                      <a:pt x="16033" y="-1512"/>
                      <a:pt x="22905" y="2587"/>
                      <a:pt x="24465" y="9061"/>
                    </a:cubicBezTo>
                    <a:cubicBezTo>
                      <a:pt x="26032" y="15564"/>
                      <a:pt x="22002" y="21914"/>
                      <a:pt x="15618" y="23852"/>
                    </a:cubicBezTo>
                    <a:cubicBezTo>
                      <a:pt x="9203" y="25676"/>
                      <a:pt x="2433" y="21969"/>
                      <a:pt x="494" y="15581"/>
                    </a:cubicBezTo>
                    <a:close/>
                  </a:path>
                </a:pathLst>
              </a:custGeom>
              <a:solidFill>
                <a:srgbClr val="30B8F5"/>
              </a:solidFill>
              <a:ln w="1729" cap="flat">
                <a:noFill/>
                <a:prstDash val="solid"/>
                <a:miter/>
              </a:ln>
            </p:spPr>
            <p:txBody>
              <a:bodyPr/>
              <a:lstStyle/>
              <a:p>
                <a:endParaRPr lang="es-ES" sz="1400"/>
              </a:p>
            </p:txBody>
          </p:sp>
          <p:sp>
            <p:nvSpPr>
              <p:cNvPr id="217" name="Forma libre: forma 216">
                <a:extLst>
                  <a:ext uri="{FF2B5EF4-FFF2-40B4-BE49-F238E27FC236}">
                    <a16:creationId xmlns:a16="http://schemas.microsoft.com/office/drawing/2014/main" id="{E8E439F6-5B92-6419-0FB5-DC467C694EB5}"/>
                  </a:ext>
                </a:extLst>
              </p:cNvPr>
              <p:cNvSpPr/>
              <p:nvPr/>
            </p:nvSpPr>
            <p:spPr>
              <a:xfrm>
                <a:off x="5585289" y="3987727"/>
                <a:ext cx="24747" cy="24329"/>
              </a:xfrm>
              <a:custGeom>
                <a:avLst/>
                <a:gdLst>
                  <a:gd name="csX0" fmla="*/ 1060 w 24747"/>
                  <a:gd name="csY0" fmla="*/ 17254 h 24329"/>
                  <a:gd name="csX1" fmla="*/ 7631 w 24747"/>
                  <a:gd name="csY1" fmla="*/ 1023 h 24329"/>
                  <a:gd name="csX2" fmla="*/ 23901 w 24747"/>
                  <a:gd name="csY2" fmla="*/ 7494 h 24329"/>
                  <a:gd name="csX3" fmla="*/ 17130 w 24747"/>
                  <a:gd name="csY3" fmla="*/ 23251 h 24329"/>
                  <a:gd name="csX4" fmla="*/ 1060 w 24747"/>
                  <a:gd name="csY4" fmla="*/ 17254 h 24329"/>
                </a:gdLst>
                <a:ahLst/>
                <a:cxnLst>
                  <a:cxn ang="0">
                    <a:pos x="csX0" y="csY0"/>
                  </a:cxn>
                  <a:cxn ang="0">
                    <a:pos x="csX1" y="csY1"/>
                  </a:cxn>
                  <a:cxn ang="0">
                    <a:pos x="csX2" y="csY2"/>
                  </a:cxn>
                  <a:cxn ang="0">
                    <a:pos x="csX3" y="csY3"/>
                  </a:cxn>
                  <a:cxn ang="0">
                    <a:pos x="csX4" y="csY4"/>
                  </a:cxn>
                </a:cxnLst>
                <a:rect l="l" t="t" r="r" b="b"/>
                <a:pathLst>
                  <a:path w="24747" h="24329">
                    <a:moveTo>
                      <a:pt x="1060" y="17254"/>
                    </a:moveTo>
                    <a:cubicBezTo>
                      <a:pt x="-1741" y="11193"/>
                      <a:pt x="1200" y="3926"/>
                      <a:pt x="7631" y="1023"/>
                    </a:cubicBezTo>
                    <a:cubicBezTo>
                      <a:pt x="14120" y="-1741"/>
                      <a:pt x="21473" y="1321"/>
                      <a:pt x="23901" y="7494"/>
                    </a:cubicBezTo>
                    <a:cubicBezTo>
                      <a:pt x="26361" y="13741"/>
                      <a:pt x="23263" y="20635"/>
                      <a:pt x="17130" y="23251"/>
                    </a:cubicBezTo>
                    <a:cubicBezTo>
                      <a:pt x="11055" y="25999"/>
                      <a:pt x="3860" y="23311"/>
                      <a:pt x="1060" y="17254"/>
                    </a:cubicBezTo>
                    <a:close/>
                  </a:path>
                </a:pathLst>
              </a:custGeom>
              <a:solidFill>
                <a:srgbClr val="30B8F5"/>
              </a:solidFill>
              <a:ln w="1729" cap="flat">
                <a:noFill/>
                <a:prstDash val="solid"/>
                <a:miter/>
              </a:ln>
            </p:spPr>
            <p:txBody>
              <a:bodyPr/>
              <a:lstStyle/>
              <a:p>
                <a:endParaRPr lang="es-ES" sz="1400"/>
              </a:p>
            </p:txBody>
          </p:sp>
          <p:sp>
            <p:nvSpPr>
              <p:cNvPr id="218" name="Forma libre: forma 217">
                <a:extLst>
                  <a:ext uri="{FF2B5EF4-FFF2-40B4-BE49-F238E27FC236}">
                    <a16:creationId xmlns:a16="http://schemas.microsoft.com/office/drawing/2014/main" id="{E61E8438-549F-CB2A-763E-64AE43DF931A}"/>
                  </a:ext>
                </a:extLst>
              </p:cNvPr>
              <p:cNvSpPr/>
              <p:nvPr/>
            </p:nvSpPr>
            <p:spPr>
              <a:xfrm>
                <a:off x="5523181" y="4019529"/>
                <a:ext cx="24675" cy="24307"/>
              </a:xfrm>
              <a:custGeom>
                <a:avLst/>
                <a:gdLst>
                  <a:gd name="csX0" fmla="*/ 1828 w 24675"/>
                  <a:gd name="csY0" fmla="*/ 18751 h 24307"/>
                  <a:gd name="csX1" fmla="*/ 6109 w 24675"/>
                  <a:gd name="csY1" fmla="*/ 1778 h 24307"/>
                  <a:gd name="csX2" fmla="*/ 23111 w 24675"/>
                  <a:gd name="csY2" fmla="*/ 5942 h 24307"/>
                  <a:gd name="csX3" fmla="*/ 18573 w 24675"/>
                  <a:gd name="csY3" fmla="*/ 22489 h 24307"/>
                  <a:gd name="csX4" fmla="*/ 1828 w 24675"/>
                  <a:gd name="csY4" fmla="*/ 18751 h 24307"/>
                </a:gdLst>
                <a:ahLst/>
                <a:cxnLst>
                  <a:cxn ang="0">
                    <a:pos x="csX0" y="csY0"/>
                  </a:cxn>
                  <a:cxn ang="0">
                    <a:pos x="csX1" y="csY1"/>
                  </a:cxn>
                  <a:cxn ang="0">
                    <a:pos x="csX2" y="csY2"/>
                  </a:cxn>
                  <a:cxn ang="0">
                    <a:pos x="csX3" y="csY3"/>
                  </a:cxn>
                  <a:cxn ang="0">
                    <a:pos x="csX4" y="csY4"/>
                  </a:cxn>
                </a:cxnLst>
                <a:rect l="l" t="t" r="r" b="b"/>
                <a:pathLst>
                  <a:path w="24675" h="24307">
                    <a:moveTo>
                      <a:pt x="1828" y="18751"/>
                    </a:moveTo>
                    <a:cubicBezTo>
                      <a:pt x="-1752" y="13175"/>
                      <a:pt x="58" y="5402"/>
                      <a:pt x="6109" y="1778"/>
                    </a:cubicBezTo>
                    <a:cubicBezTo>
                      <a:pt x="12223" y="-1741"/>
                      <a:pt x="19835" y="126"/>
                      <a:pt x="23111" y="5942"/>
                    </a:cubicBezTo>
                    <a:cubicBezTo>
                      <a:pt x="26385" y="11757"/>
                      <a:pt x="24355" y="19170"/>
                      <a:pt x="18573" y="22489"/>
                    </a:cubicBezTo>
                    <a:cubicBezTo>
                      <a:pt x="12852" y="25916"/>
                      <a:pt x="5457" y="24407"/>
                      <a:pt x="1828" y="18751"/>
                    </a:cubicBezTo>
                    <a:close/>
                  </a:path>
                </a:pathLst>
              </a:custGeom>
              <a:solidFill>
                <a:srgbClr val="30B8F5"/>
              </a:solidFill>
              <a:ln w="1729" cap="flat">
                <a:noFill/>
                <a:prstDash val="solid"/>
                <a:miter/>
              </a:ln>
            </p:spPr>
            <p:txBody>
              <a:bodyPr/>
              <a:lstStyle/>
              <a:p>
                <a:endParaRPr lang="es-ES" sz="1400"/>
              </a:p>
            </p:txBody>
          </p:sp>
          <p:sp>
            <p:nvSpPr>
              <p:cNvPr id="219" name="Forma libre: forma 218">
                <a:extLst>
                  <a:ext uri="{FF2B5EF4-FFF2-40B4-BE49-F238E27FC236}">
                    <a16:creationId xmlns:a16="http://schemas.microsoft.com/office/drawing/2014/main" id="{1791974E-1EFE-5282-D11C-5E7AEB108DE2}"/>
                  </a:ext>
                </a:extLst>
              </p:cNvPr>
              <p:cNvSpPr/>
              <p:nvPr/>
            </p:nvSpPr>
            <p:spPr>
              <a:xfrm>
                <a:off x="5465989" y="4059486"/>
                <a:ext cx="24621" cy="24360"/>
              </a:xfrm>
              <a:custGeom>
                <a:avLst/>
                <a:gdLst>
                  <a:gd name="csX0" fmla="*/ 2797 w 24621"/>
                  <a:gd name="csY0" fmla="*/ 20152 h 24360"/>
                  <a:gd name="csX1" fmla="*/ 4775 w 24621"/>
                  <a:gd name="csY1" fmla="*/ 2823 h 24360"/>
                  <a:gd name="csX2" fmla="*/ 22130 w 24621"/>
                  <a:gd name="csY2" fmla="*/ 4553 h 24360"/>
                  <a:gd name="csX3" fmla="*/ 19951 w 24621"/>
                  <a:gd name="csY3" fmla="*/ 21636 h 24360"/>
                  <a:gd name="csX4" fmla="*/ 2797 w 24621"/>
                  <a:gd name="csY4" fmla="*/ 20152 h 24360"/>
                </a:gdLst>
                <a:ahLst/>
                <a:cxnLst>
                  <a:cxn ang="0">
                    <a:pos x="csX0" y="csY0"/>
                  </a:cxn>
                  <a:cxn ang="0">
                    <a:pos x="csX1" y="csY1"/>
                  </a:cxn>
                  <a:cxn ang="0">
                    <a:pos x="csX2" y="csY2"/>
                  </a:cxn>
                  <a:cxn ang="0">
                    <a:pos x="csX3" y="csY3"/>
                  </a:cxn>
                  <a:cxn ang="0">
                    <a:pos x="csX4" y="csY4"/>
                  </a:cxn>
                </a:cxnLst>
                <a:rect l="l" t="t" r="r" b="b"/>
                <a:pathLst>
                  <a:path w="24621" h="24360">
                    <a:moveTo>
                      <a:pt x="2797" y="20152"/>
                    </a:moveTo>
                    <a:cubicBezTo>
                      <a:pt x="-1500" y="15131"/>
                      <a:pt x="-850" y="7086"/>
                      <a:pt x="4775" y="2823"/>
                    </a:cubicBezTo>
                    <a:cubicBezTo>
                      <a:pt x="10320" y="-1537"/>
                      <a:pt x="18092" y="-759"/>
                      <a:pt x="22130" y="4553"/>
                    </a:cubicBezTo>
                    <a:cubicBezTo>
                      <a:pt x="26169" y="9866"/>
                      <a:pt x="25195" y="17518"/>
                      <a:pt x="19951" y="21636"/>
                    </a:cubicBezTo>
                    <a:cubicBezTo>
                      <a:pt x="14622" y="25661"/>
                      <a:pt x="7174" y="25275"/>
                      <a:pt x="2797" y="20152"/>
                    </a:cubicBezTo>
                    <a:close/>
                  </a:path>
                </a:pathLst>
              </a:custGeom>
              <a:solidFill>
                <a:srgbClr val="30B8F5"/>
              </a:solidFill>
              <a:ln w="1729" cap="flat">
                <a:noFill/>
                <a:prstDash val="solid"/>
                <a:miter/>
              </a:ln>
            </p:spPr>
            <p:txBody>
              <a:bodyPr/>
              <a:lstStyle/>
              <a:p>
                <a:endParaRPr lang="es-ES" sz="1400"/>
              </a:p>
            </p:txBody>
          </p:sp>
          <p:sp>
            <p:nvSpPr>
              <p:cNvPr id="220" name="Forma libre: forma 219">
                <a:extLst>
                  <a:ext uri="{FF2B5EF4-FFF2-40B4-BE49-F238E27FC236}">
                    <a16:creationId xmlns:a16="http://schemas.microsoft.com/office/drawing/2014/main" id="{3778AC05-78AB-0644-F1FE-9D01FAE1414C}"/>
                  </a:ext>
                </a:extLst>
              </p:cNvPr>
              <p:cNvSpPr/>
              <p:nvPr/>
            </p:nvSpPr>
            <p:spPr>
              <a:xfrm>
                <a:off x="5414793" y="4106834"/>
                <a:ext cx="24549" cy="24475"/>
              </a:xfrm>
              <a:custGeom>
                <a:avLst/>
                <a:gdLst>
                  <a:gd name="csX0" fmla="*/ 3909 w 24549"/>
                  <a:gd name="csY0" fmla="*/ 21429 h 24475"/>
                  <a:gd name="csX1" fmla="*/ 3569 w 24549"/>
                  <a:gd name="csY1" fmla="*/ 4043 h 24475"/>
                  <a:gd name="csX2" fmla="*/ 20938 w 24549"/>
                  <a:gd name="csY2" fmla="*/ 3341 h 24475"/>
                  <a:gd name="csX3" fmla="*/ 21163 w 24549"/>
                  <a:gd name="csY3" fmla="*/ 20616 h 24475"/>
                  <a:gd name="csX4" fmla="*/ 3909 w 24549"/>
                  <a:gd name="csY4" fmla="*/ 21429 h 24475"/>
                </a:gdLst>
                <a:ahLst/>
                <a:cxnLst>
                  <a:cxn ang="0">
                    <a:pos x="csX0" y="csY0"/>
                  </a:cxn>
                  <a:cxn ang="0">
                    <a:pos x="csX1" y="csY1"/>
                  </a:cxn>
                  <a:cxn ang="0">
                    <a:pos x="csX2" y="csY2"/>
                  </a:cxn>
                  <a:cxn ang="0">
                    <a:pos x="csX3" y="csY3"/>
                  </a:cxn>
                  <a:cxn ang="0">
                    <a:pos x="csX4" y="csY4"/>
                  </a:cxn>
                </a:cxnLst>
                <a:rect l="l" t="t" r="r" b="b"/>
                <a:pathLst>
                  <a:path w="24549" h="24475">
                    <a:moveTo>
                      <a:pt x="3909" y="21429"/>
                    </a:moveTo>
                    <a:cubicBezTo>
                      <a:pt x="-1129" y="16948"/>
                      <a:pt x="-1355" y="9099"/>
                      <a:pt x="3569" y="4043"/>
                    </a:cubicBezTo>
                    <a:cubicBezTo>
                      <a:pt x="8434" y="-1061"/>
                      <a:pt x="16214" y="-1374"/>
                      <a:pt x="20938" y="3341"/>
                    </a:cubicBezTo>
                    <a:cubicBezTo>
                      <a:pt x="25663" y="8052"/>
                      <a:pt x="25767" y="15791"/>
                      <a:pt x="21163" y="20616"/>
                    </a:cubicBezTo>
                    <a:cubicBezTo>
                      <a:pt x="16500" y="25392"/>
                      <a:pt x="8846" y="25819"/>
                      <a:pt x="3909" y="21429"/>
                    </a:cubicBezTo>
                    <a:close/>
                  </a:path>
                </a:pathLst>
              </a:custGeom>
              <a:solidFill>
                <a:srgbClr val="30B8F5"/>
              </a:solidFill>
              <a:ln w="1729" cap="flat">
                <a:noFill/>
                <a:prstDash val="solid"/>
                <a:miter/>
              </a:ln>
            </p:spPr>
            <p:txBody>
              <a:bodyPr/>
              <a:lstStyle/>
              <a:p>
                <a:endParaRPr lang="es-ES" sz="1400"/>
              </a:p>
            </p:txBody>
          </p:sp>
          <p:sp>
            <p:nvSpPr>
              <p:cNvPr id="221" name="Forma libre: forma 220">
                <a:extLst>
                  <a:ext uri="{FF2B5EF4-FFF2-40B4-BE49-F238E27FC236}">
                    <a16:creationId xmlns:a16="http://schemas.microsoft.com/office/drawing/2014/main" id="{51AA2C06-5B16-ACA2-A416-91F637CDA4CE}"/>
                  </a:ext>
                </a:extLst>
              </p:cNvPr>
              <p:cNvSpPr/>
              <p:nvPr/>
            </p:nvSpPr>
            <p:spPr>
              <a:xfrm>
                <a:off x="5370611" y="4160699"/>
                <a:ext cx="24392" cy="24630"/>
              </a:xfrm>
              <a:custGeom>
                <a:avLst/>
                <a:gdLst>
                  <a:gd name="csX0" fmla="*/ 5077 w 24392"/>
                  <a:gd name="csY0" fmla="*/ 22551 h 24630"/>
                  <a:gd name="csX1" fmla="*/ 2433 w 24392"/>
                  <a:gd name="csY1" fmla="*/ 5417 h 24630"/>
                  <a:gd name="csX2" fmla="*/ 19497 w 24392"/>
                  <a:gd name="csY2" fmla="*/ 2319 h 24630"/>
                  <a:gd name="csX3" fmla="*/ 22121 w 24392"/>
                  <a:gd name="csY3" fmla="*/ 19439 h 24630"/>
                  <a:gd name="csX4" fmla="*/ 5077 w 24392"/>
                  <a:gd name="csY4" fmla="*/ 22551 h 24630"/>
                </a:gdLst>
                <a:ahLst/>
                <a:cxnLst>
                  <a:cxn ang="0">
                    <a:pos x="csX0" y="csY0"/>
                  </a:cxn>
                  <a:cxn ang="0">
                    <a:pos x="csX1" y="csY1"/>
                  </a:cxn>
                  <a:cxn ang="0">
                    <a:pos x="csX2" y="csY2"/>
                  </a:cxn>
                  <a:cxn ang="0">
                    <a:pos x="csX3" y="csY3"/>
                  </a:cxn>
                  <a:cxn ang="0">
                    <a:pos x="csX4" y="csY4"/>
                  </a:cxn>
                </a:cxnLst>
                <a:rect l="l" t="t" r="r" b="b"/>
                <a:pathLst>
                  <a:path w="24392" h="24630">
                    <a:moveTo>
                      <a:pt x="5077" y="22551"/>
                    </a:moveTo>
                    <a:cubicBezTo>
                      <a:pt x="-468" y="18835"/>
                      <a:pt x="-1656" y="11164"/>
                      <a:pt x="2433" y="5417"/>
                    </a:cubicBezTo>
                    <a:cubicBezTo>
                      <a:pt x="6530" y="-325"/>
                      <a:pt x="14133" y="-1739"/>
                      <a:pt x="19497" y="2319"/>
                    </a:cubicBezTo>
                    <a:cubicBezTo>
                      <a:pt x="24778" y="6315"/>
                      <a:pt x="25995" y="14010"/>
                      <a:pt x="22121" y="19439"/>
                    </a:cubicBezTo>
                    <a:cubicBezTo>
                      <a:pt x="18257" y="24873"/>
                      <a:pt x="10622" y="26262"/>
                      <a:pt x="5077" y="22551"/>
                    </a:cubicBezTo>
                    <a:close/>
                  </a:path>
                </a:pathLst>
              </a:custGeom>
              <a:solidFill>
                <a:srgbClr val="30B8F5"/>
              </a:solidFill>
              <a:ln w="1729" cap="flat">
                <a:noFill/>
                <a:prstDash val="solid"/>
                <a:miter/>
              </a:ln>
            </p:spPr>
            <p:txBody>
              <a:bodyPr/>
              <a:lstStyle/>
              <a:p>
                <a:endParaRPr lang="es-ES" sz="1400"/>
              </a:p>
            </p:txBody>
          </p:sp>
          <p:sp>
            <p:nvSpPr>
              <p:cNvPr id="222" name="Forma libre: forma 221">
                <a:extLst>
                  <a:ext uri="{FF2B5EF4-FFF2-40B4-BE49-F238E27FC236}">
                    <a16:creationId xmlns:a16="http://schemas.microsoft.com/office/drawing/2014/main" id="{8A230BE2-9446-FD5B-4297-74FAE6CAB5D0}"/>
                  </a:ext>
                </a:extLst>
              </p:cNvPr>
              <p:cNvSpPr/>
              <p:nvPr/>
            </p:nvSpPr>
            <p:spPr>
              <a:xfrm>
                <a:off x="5334205" y="4220170"/>
                <a:ext cx="24232" cy="24732"/>
              </a:xfrm>
              <a:custGeom>
                <a:avLst/>
                <a:gdLst>
                  <a:gd name="csX0" fmla="*/ 6512 w 24232"/>
                  <a:gd name="csY0" fmla="*/ 23501 h 24732"/>
                  <a:gd name="csX1" fmla="*/ 1465 w 24232"/>
                  <a:gd name="csY1" fmla="*/ 6848 h 24732"/>
                  <a:gd name="csX2" fmla="*/ 18021 w 24232"/>
                  <a:gd name="csY2" fmla="*/ 1484 h 24732"/>
                  <a:gd name="csX3" fmla="*/ 22888 w 24232"/>
                  <a:gd name="csY3" fmla="*/ 18041 h 24732"/>
                  <a:gd name="csX4" fmla="*/ 6512 w 24232"/>
                  <a:gd name="csY4" fmla="*/ 23501 h 24732"/>
                </a:gdLst>
                <a:ahLst/>
                <a:cxnLst>
                  <a:cxn ang="0">
                    <a:pos x="csX0" y="csY0"/>
                  </a:cxn>
                  <a:cxn ang="0">
                    <a:pos x="csX1" y="csY1"/>
                  </a:cxn>
                  <a:cxn ang="0">
                    <a:pos x="csX2" y="csY2"/>
                  </a:cxn>
                  <a:cxn ang="0">
                    <a:pos x="csX3" y="csY3"/>
                  </a:cxn>
                  <a:cxn ang="0">
                    <a:pos x="csX4" y="csY4"/>
                  </a:cxn>
                </a:cxnLst>
                <a:rect l="l" t="t" r="r" b="b"/>
                <a:pathLst>
                  <a:path w="24232" h="24732">
                    <a:moveTo>
                      <a:pt x="6512" y="23501"/>
                    </a:moveTo>
                    <a:cubicBezTo>
                      <a:pt x="510" y="20583"/>
                      <a:pt x="-1754" y="13127"/>
                      <a:pt x="1465" y="6848"/>
                    </a:cubicBezTo>
                    <a:cubicBezTo>
                      <a:pt x="4594" y="519"/>
                      <a:pt x="12161" y="-1795"/>
                      <a:pt x="18021" y="1484"/>
                    </a:cubicBezTo>
                    <a:cubicBezTo>
                      <a:pt x="23808" y="4728"/>
                      <a:pt x="25839" y="12056"/>
                      <a:pt x="22888" y="18041"/>
                    </a:cubicBezTo>
                    <a:cubicBezTo>
                      <a:pt x="19849" y="23975"/>
                      <a:pt x="12516" y="26419"/>
                      <a:pt x="6512" y="23501"/>
                    </a:cubicBezTo>
                    <a:close/>
                  </a:path>
                </a:pathLst>
              </a:custGeom>
              <a:solidFill>
                <a:srgbClr val="30B8F5"/>
              </a:solidFill>
              <a:ln w="1729" cap="flat">
                <a:noFill/>
                <a:prstDash val="solid"/>
                <a:miter/>
              </a:ln>
            </p:spPr>
            <p:txBody>
              <a:bodyPr/>
              <a:lstStyle/>
              <a:p>
                <a:endParaRPr lang="es-ES" sz="1400"/>
              </a:p>
            </p:txBody>
          </p:sp>
          <p:sp>
            <p:nvSpPr>
              <p:cNvPr id="223" name="Forma libre: forma 222">
                <a:extLst>
                  <a:ext uri="{FF2B5EF4-FFF2-40B4-BE49-F238E27FC236}">
                    <a16:creationId xmlns:a16="http://schemas.microsoft.com/office/drawing/2014/main" id="{304F897A-6E00-9CE4-1F9A-B632220CE63E}"/>
                  </a:ext>
                </a:extLst>
              </p:cNvPr>
              <p:cNvSpPr/>
              <p:nvPr/>
            </p:nvSpPr>
            <p:spPr>
              <a:xfrm>
                <a:off x="5306259" y="4284129"/>
                <a:ext cx="24159" cy="24776"/>
              </a:xfrm>
              <a:custGeom>
                <a:avLst/>
                <a:gdLst>
                  <a:gd name="csX0" fmla="*/ 8110 w 24159"/>
                  <a:gd name="csY0" fmla="*/ 24179 h 24776"/>
                  <a:gd name="csX1" fmla="*/ 712 w 24159"/>
                  <a:gd name="csY1" fmla="*/ 8342 h 24776"/>
                  <a:gd name="csX2" fmla="*/ 16471 w 24159"/>
                  <a:gd name="csY2" fmla="*/ 786 h 24776"/>
                  <a:gd name="csX3" fmla="*/ 23472 w 24159"/>
                  <a:gd name="csY3" fmla="*/ 16480 h 24776"/>
                  <a:gd name="csX4" fmla="*/ 8110 w 24159"/>
                  <a:gd name="csY4" fmla="*/ 24179 h 24776"/>
                </a:gdLst>
                <a:ahLst/>
                <a:cxnLst>
                  <a:cxn ang="0">
                    <a:pos x="csX0" y="csY0"/>
                  </a:cxn>
                  <a:cxn ang="0">
                    <a:pos x="csX1" y="csY1"/>
                  </a:cxn>
                  <a:cxn ang="0">
                    <a:pos x="csX2" y="csY2"/>
                  </a:cxn>
                  <a:cxn ang="0">
                    <a:pos x="csX3" y="csY3"/>
                  </a:cxn>
                  <a:cxn ang="0">
                    <a:pos x="csX4" y="csY4"/>
                  </a:cxn>
                </a:cxnLst>
                <a:rect l="l" t="t" r="r" b="b"/>
                <a:pathLst>
                  <a:path w="24159" h="24776">
                    <a:moveTo>
                      <a:pt x="8110" y="24179"/>
                    </a:moveTo>
                    <a:cubicBezTo>
                      <a:pt x="1762" y="22116"/>
                      <a:pt x="-1552" y="15026"/>
                      <a:pt x="712" y="8342"/>
                    </a:cubicBezTo>
                    <a:cubicBezTo>
                      <a:pt x="2938" y="1644"/>
                      <a:pt x="10334" y="-1613"/>
                      <a:pt x="16471" y="786"/>
                    </a:cubicBezTo>
                    <a:cubicBezTo>
                      <a:pt x="22767" y="3243"/>
                      <a:pt x="25569" y="10148"/>
                      <a:pt x="23472" y="16480"/>
                    </a:cubicBezTo>
                    <a:cubicBezTo>
                      <a:pt x="21336" y="22799"/>
                      <a:pt x="14456" y="26241"/>
                      <a:pt x="8110" y="24179"/>
                    </a:cubicBezTo>
                    <a:close/>
                  </a:path>
                </a:pathLst>
              </a:custGeom>
              <a:solidFill>
                <a:srgbClr val="30B8F5"/>
              </a:solidFill>
              <a:ln w="1729" cap="flat">
                <a:noFill/>
                <a:prstDash val="solid"/>
                <a:miter/>
              </a:ln>
            </p:spPr>
            <p:txBody>
              <a:bodyPr/>
              <a:lstStyle/>
              <a:p>
                <a:endParaRPr lang="es-ES" sz="1400"/>
              </a:p>
            </p:txBody>
          </p:sp>
          <p:sp>
            <p:nvSpPr>
              <p:cNvPr id="224" name="Forma libre: forma 223">
                <a:extLst>
                  <a:ext uri="{FF2B5EF4-FFF2-40B4-BE49-F238E27FC236}">
                    <a16:creationId xmlns:a16="http://schemas.microsoft.com/office/drawing/2014/main" id="{4971154A-7492-18A1-300C-A16C07DDE177}"/>
                  </a:ext>
                </a:extLst>
              </p:cNvPr>
              <p:cNvSpPr/>
              <p:nvPr/>
            </p:nvSpPr>
            <p:spPr>
              <a:xfrm>
                <a:off x="5287317" y="4351309"/>
                <a:ext cx="24237" cy="24825"/>
              </a:xfrm>
              <a:custGeom>
                <a:avLst/>
                <a:gdLst>
                  <a:gd name="csX0" fmla="*/ 9830 w 24237"/>
                  <a:gd name="csY0" fmla="*/ 24635 h 24825"/>
                  <a:gd name="csX1" fmla="*/ 260 w 24237"/>
                  <a:gd name="csY1" fmla="*/ 9960 h 24825"/>
                  <a:gd name="csX2" fmla="*/ 14886 w 24237"/>
                  <a:gd name="csY2" fmla="*/ 313 h 24825"/>
                  <a:gd name="csX3" fmla="*/ 23925 w 24237"/>
                  <a:gd name="csY3" fmla="*/ 14880 h 24825"/>
                  <a:gd name="csX4" fmla="*/ 9830 w 24237"/>
                  <a:gd name="csY4" fmla="*/ 24635 h 24825"/>
                </a:gdLst>
                <a:ahLst/>
                <a:cxnLst>
                  <a:cxn ang="0">
                    <a:pos x="csX0" y="csY0"/>
                  </a:cxn>
                  <a:cxn ang="0">
                    <a:pos x="csX1" y="csY1"/>
                  </a:cxn>
                  <a:cxn ang="0">
                    <a:pos x="csX2" y="csY2"/>
                  </a:cxn>
                  <a:cxn ang="0">
                    <a:pos x="csX3" y="csY3"/>
                  </a:cxn>
                  <a:cxn ang="0">
                    <a:pos x="csX4" y="csY4"/>
                  </a:cxn>
                </a:cxnLst>
                <a:rect l="l" t="t" r="r" b="b"/>
                <a:pathLst>
                  <a:path w="24237" h="24825">
                    <a:moveTo>
                      <a:pt x="9830" y="24635"/>
                    </a:moveTo>
                    <a:cubicBezTo>
                      <a:pt x="3293" y="23473"/>
                      <a:pt x="-1143" y="16873"/>
                      <a:pt x="260" y="9960"/>
                    </a:cubicBezTo>
                    <a:cubicBezTo>
                      <a:pt x="1842" y="3084"/>
                      <a:pt x="8394" y="-1231"/>
                      <a:pt x="14886" y="313"/>
                    </a:cubicBezTo>
                    <a:cubicBezTo>
                      <a:pt x="21377" y="1863"/>
                      <a:pt x="25428" y="8384"/>
                      <a:pt x="23925" y="14880"/>
                    </a:cubicBezTo>
                    <a:cubicBezTo>
                      <a:pt x="22601" y="21413"/>
                      <a:pt x="16435" y="25810"/>
                      <a:pt x="9830" y="24635"/>
                    </a:cubicBezTo>
                    <a:close/>
                  </a:path>
                </a:pathLst>
              </a:custGeom>
              <a:solidFill>
                <a:srgbClr val="30B8F5"/>
              </a:solidFill>
              <a:ln w="1729" cap="flat">
                <a:noFill/>
                <a:prstDash val="solid"/>
                <a:miter/>
              </a:ln>
            </p:spPr>
            <p:txBody>
              <a:bodyPr/>
              <a:lstStyle/>
              <a:p>
                <a:endParaRPr lang="es-ES" sz="1400"/>
              </a:p>
            </p:txBody>
          </p:sp>
          <p:sp>
            <p:nvSpPr>
              <p:cNvPr id="225" name="Forma libre: forma 224">
                <a:extLst>
                  <a:ext uri="{FF2B5EF4-FFF2-40B4-BE49-F238E27FC236}">
                    <a16:creationId xmlns:a16="http://schemas.microsoft.com/office/drawing/2014/main" id="{D38FB9A7-F287-0979-5067-CF44C5385D46}"/>
                  </a:ext>
                </a:extLst>
              </p:cNvPr>
              <p:cNvSpPr/>
              <p:nvPr/>
            </p:nvSpPr>
            <p:spPr>
              <a:xfrm>
                <a:off x="5277933" y="4420461"/>
                <a:ext cx="24203" cy="24848"/>
              </a:xfrm>
              <a:custGeom>
                <a:avLst/>
                <a:gdLst>
                  <a:gd name="csX0" fmla="*/ 11353 w 24203"/>
                  <a:gd name="csY0" fmla="*/ 24839 h 24848"/>
                  <a:gd name="csX1" fmla="*/ 52 w 24203"/>
                  <a:gd name="csY1" fmla="*/ 11623 h 24848"/>
                  <a:gd name="csX2" fmla="*/ 13052 w 24203"/>
                  <a:gd name="csY2" fmla="*/ 53 h 24848"/>
                  <a:gd name="csX3" fmla="*/ 24168 w 24203"/>
                  <a:gd name="csY3" fmla="*/ 13261 h 24848"/>
                  <a:gd name="csX4" fmla="*/ 11353 w 24203"/>
                  <a:gd name="csY4" fmla="*/ 24839 h 24848"/>
                </a:gdLst>
                <a:ahLst/>
                <a:cxnLst>
                  <a:cxn ang="0">
                    <a:pos x="csX0" y="csY0"/>
                  </a:cxn>
                  <a:cxn ang="0">
                    <a:pos x="csX1" y="csY1"/>
                  </a:cxn>
                  <a:cxn ang="0">
                    <a:pos x="csX2" y="csY2"/>
                  </a:cxn>
                  <a:cxn ang="0">
                    <a:pos x="csX3" y="csY3"/>
                  </a:cxn>
                  <a:cxn ang="0">
                    <a:pos x="csX4" y="csY4"/>
                  </a:cxn>
                </a:cxnLst>
                <a:rect l="l" t="t" r="r" b="b"/>
                <a:pathLst>
                  <a:path w="24203" h="24848">
                    <a:moveTo>
                      <a:pt x="11353" y="24839"/>
                    </a:moveTo>
                    <a:cubicBezTo>
                      <a:pt x="4616" y="24573"/>
                      <a:pt x="-579" y="18654"/>
                      <a:pt x="52" y="11623"/>
                    </a:cubicBezTo>
                    <a:cubicBezTo>
                      <a:pt x="584" y="4592"/>
                      <a:pt x="6408" y="-586"/>
                      <a:pt x="13052" y="53"/>
                    </a:cubicBezTo>
                    <a:cubicBezTo>
                      <a:pt x="19694" y="697"/>
                      <a:pt x="24675" y="6607"/>
                      <a:pt x="24168" y="13261"/>
                    </a:cubicBezTo>
                    <a:cubicBezTo>
                      <a:pt x="23561" y="19906"/>
                      <a:pt x="17953" y="25095"/>
                      <a:pt x="11353" y="24839"/>
                    </a:cubicBezTo>
                    <a:close/>
                  </a:path>
                </a:pathLst>
              </a:custGeom>
              <a:solidFill>
                <a:srgbClr val="30B8F5"/>
              </a:solidFill>
              <a:ln w="1729" cap="flat">
                <a:noFill/>
                <a:prstDash val="solid"/>
                <a:miter/>
              </a:ln>
            </p:spPr>
            <p:txBody>
              <a:bodyPr/>
              <a:lstStyle/>
              <a:p>
                <a:endParaRPr lang="es-ES" sz="1400"/>
              </a:p>
            </p:txBody>
          </p:sp>
        </p:grpSp>
        <p:sp>
          <p:nvSpPr>
            <p:cNvPr id="226" name="Forma libre: forma 225">
              <a:extLst>
                <a:ext uri="{FF2B5EF4-FFF2-40B4-BE49-F238E27FC236}">
                  <a16:creationId xmlns:a16="http://schemas.microsoft.com/office/drawing/2014/main" id="{8F0CCA42-7573-4272-C4C9-427EFF1B5876}"/>
                </a:ext>
              </a:extLst>
            </p:cNvPr>
            <p:cNvSpPr/>
            <p:nvPr/>
          </p:nvSpPr>
          <p:spPr>
            <a:xfrm rot="16200000">
              <a:off x="10360589" y="4194560"/>
              <a:ext cx="193952" cy="227964"/>
            </a:xfrm>
            <a:custGeom>
              <a:avLst/>
              <a:gdLst>
                <a:gd name="csX0" fmla="*/ 0 w 159724"/>
                <a:gd name="csY0" fmla="*/ 0 h 187734"/>
                <a:gd name="csX1" fmla="*/ 159725 w 159724"/>
                <a:gd name="csY1" fmla="*/ 93866 h 187734"/>
                <a:gd name="csX2" fmla="*/ 0 w 159724"/>
                <a:gd name="csY2" fmla="*/ 187735 h 187734"/>
              </a:gdLst>
              <a:ahLst/>
              <a:cxnLst>
                <a:cxn ang="0">
                  <a:pos x="csX0" y="csY0"/>
                </a:cxn>
                <a:cxn ang="0">
                  <a:pos x="csX1" y="csY1"/>
                </a:cxn>
                <a:cxn ang="0">
                  <a:pos x="csX2" y="csY2"/>
                </a:cxn>
              </a:cxnLst>
              <a:rect l="l" t="t" r="r" b="b"/>
              <a:pathLst>
                <a:path w="159724" h="187734">
                  <a:moveTo>
                    <a:pt x="0" y="0"/>
                  </a:moveTo>
                  <a:lnTo>
                    <a:pt x="159725" y="93866"/>
                  </a:lnTo>
                  <a:lnTo>
                    <a:pt x="0" y="187735"/>
                  </a:lnTo>
                </a:path>
              </a:pathLst>
            </a:custGeom>
            <a:solidFill>
              <a:srgbClr val="21B3F4"/>
            </a:solidFill>
            <a:ln w="1729" cap="flat">
              <a:noFill/>
              <a:prstDash val="solid"/>
              <a:miter/>
            </a:ln>
          </p:spPr>
          <p:txBody>
            <a:bodyPr/>
            <a:lstStyle/>
            <a:p>
              <a:endParaRPr lang="es-ES" sz="1400"/>
            </a:p>
          </p:txBody>
        </p:sp>
        <p:sp>
          <p:nvSpPr>
            <p:cNvPr id="227" name="Elipse 226">
              <a:extLst>
                <a:ext uri="{FF2B5EF4-FFF2-40B4-BE49-F238E27FC236}">
                  <a16:creationId xmlns:a16="http://schemas.microsoft.com/office/drawing/2014/main" id="{150394D5-E8F0-C1A8-8A58-58C7A96810A2}"/>
                </a:ext>
              </a:extLst>
            </p:cNvPr>
            <p:cNvSpPr/>
            <p:nvPr/>
          </p:nvSpPr>
          <p:spPr>
            <a:xfrm rot="15402852">
              <a:off x="9169255" y="4117622"/>
              <a:ext cx="104787" cy="104787"/>
            </a:xfrm>
            <a:prstGeom prst="ellipse">
              <a:avLst/>
            </a:prstGeom>
            <a:solidFill>
              <a:srgbClr val="21B3F4"/>
            </a:solidFill>
            <a:ln w="1729" cap="flat">
              <a:noFill/>
              <a:prstDash val="solid"/>
              <a:miter/>
            </a:ln>
          </p:spPr>
          <p:txBody>
            <a:bodyPr/>
            <a:lstStyle/>
            <a:p>
              <a:endParaRPr lang="es-ES" sz="1400"/>
            </a:p>
          </p:txBody>
        </p:sp>
      </p:grpSp>
      <p:grpSp>
        <p:nvGrpSpPr>
          <p:cNvPr id="276" name="Grupo 275">
            <a:extLst>
              <a:ext uri="{FF2B5EF4-FFF2-40B4-BE49-F238E27FC236}">
                <a16:creationId xmlns:a16="http://schemas.microsoft.com/office/drawing/2014/main" id="{D9CC4902-350D-6B71-995C-CA0E1D26267D}"/>
              </a:ext>
            </a:extLst>
          </p:cNvPr>
          <p:cNvGrpSpPr/>
          <p:nvPr/>
        </p:nvGrpSpPr>
        <p:grpSpPr>
          <a:xfrm>
            <a:off x="5713572" y="3245554"/>
            <a:ext cx="1183296" cy="723259"/>
            <a:chOff x="5416327" y="3302028"/>
            <a:chExt cx="1434000" cy="876495"/>
          </a:xfrm>
        </p:grpSpPr>
        <p:grpSp>
          <p:nvGrpSpPr>
            <p:cNvPr id="95" name="Gráfico 2">
              <a:extLst>
                <a:ext uri="{FF2B5EF4-FFF2-40B4-BE49-F238E27FC236}">
                  <a16:creationId xmlns:a16="http://schemas.microsoft.com/office/drawing/2014/main" id="{44770918-CA61-8191-1E70-410924F39677}"/>
                </a:ext>
              </a:extLst>
            </p:cNvPr>
            <p:cNvGrpSpPr/>
            <p:nvPr/>
          </p:nvGrpSpPr>
          <p:grpSpPr>
            <a:xfrm rot="16200000">
              <a:off x="5345603" y="3409910"/>
              <a:ext cx="820842" cy="605078"/>
              <a:chOff x="5995362" y="4963937"/>
              <a:chExt cx="675983" cy="498296"/>
            </a:xfrm>
            <a:solidFill>
              <a:schemeClr val="tx2"/>
            </a:solidFill>
          </p:grpSpPr>
          <p:sp>
            <p:nvSpPr>
              <p:cNvPr id="97" name="Elipse 96">
                <a:extLst>
                  <a:ext uri="{FF2B5EF4-FFF2-40B4-BE49-F238E27FC236}">
                    <a16:creationId xmlns:a16="http://schemas.microsoft.com/office/drawing/2014/main" id="{AA7404DC-79E2-15EB-A34D-539AD463DE75}"/>
                  </a:ext>
                </a:extLst>
              </p:cNvPr>
              <p:cNvSpPr/>
              <p:nvPr/>
            </p:nvSpPr>
            <p:spPr>
              <a:xfrm>
                <a:off x="5995362" y="4963938"/>
                <a:ext cx="24847" cy="24173"/>
              </a:xfrm>
              <a:prstGeom prst="ellipse">
                <a:avLst/>
              </a:prstGeom>
              <a:grpFill/>
              <a:ln w="1729" cap="flat">
                <a:noFill/>
                <a:prstDash val="solid"/>
                <a:miter/>
              </a:ln>
            </p:spPr>
            <p:txBody>
              <a:bodyPr/>
              <a:lstStyle/>
              <a:p>
                <a:endParaRPr lang="es-ES" sz="1400"/>
              </a:p>
            </p:txBody>
          </p:sp>
          <p:sp>
            <p:nvSpPr>
              <p:cNvPr id="98" name="Elipse 97">
                <a:extLst>
                  <a:ext uri="{FF2B5EF4-FFF2-40B4-BE49-F238E27FC236}">
                    <a16:creationId xmlns:a16="http://schemas.microsoft.com/office/drawing/2014/main" id="{8FD15A2A-461A-5648-E512-C1BCFF219B93}"/>
                  </a:ext>
                </a:extLst>
              </p:cNvPr>
              <p:cNvSpPr/>
              <p:nvPr/>
            </p:nvSpPr>
            <p:spPr>
              <a:xfrm>
                <a:off x="6065228" y="4963938"/>
                <a:ext cx="24847" cy="24173"/>
              </a:xfrm>
              <a:prstGeom prst="ellipse">
                <a:avLst/>
              </a:prstGeom>
              <a:grpFill/>
              <a:ln w="1729" cap="flat">
                <a:noFill/>
                <a:prstDash val="solid"/>
                <a:miter/>
              </a:ln>
            </p:spPr>
            <p:txBody>
              <a:bodyPr/>
              <a:lstStyle/>
              <a:p>
                <a:endParaRPr lang="es-ES" sz="1400"/>
              </a:p>
            </p:txBody>
          </p:sp>
          <p:sp>
            <p:nvSpPr>
              <p:cNvPr id="99" name="Forma libre: forma 98">
                <a:extLst>
                  <a:ext uri="{FF2B5EF4-FFF2-40B4-BE49-F238E27FC236}">
                    <a16:creationId xmlns:a16="http://schemas.microsoft.com/office/drawing/2014/main" id="{98207C83-609F-C836-0D22-33CC5924C2D3}"/>
                  </a:ext>
                </a:extLst>
              </p:cNvPr>
              <p:cNvSpPr/>
              <p:nvPr/>
            </p:nvSpPr>
            <p:spPr>
              <a:xfrm>
                <a:off x="6135091" y="4963937"/>
                <a:ext cx="24848" cy="24173"/>
              </a:xfrm>
              <a:custGeom>
                <a:avLst/>
                <a:gdLst>
                  <a:gd name="csX0" fmla="*/ 24844 w 24848"/>
                  <a:gd name="csY0" fmla="*/ 12291 h 24173"/>
                  <a:gd name="csX1" fmla="*/ 12424 w 24848"/>
                  <a:gd name="csY1" fmla="*/ 24173 h 24173"/>
                  <a:gd name="csX2" fmla="*/ 0 w 24848"/>
                  <a:gd name="csY2" fmla="*/ 12087 h 24173"/>
                  <a:gd name="csX3" fmla="*/ 12424 w 24848"/>
                  <a:gd name="csY3" fmla="*/ 0 h 24173"/>
                  <a:gd name="csX4" fmla="*/ 24844 w 24848"/>
                  <a:gd name="csY4" fmla="*/ 12291 h 24173"/>
                </a:gdLst>
                <a:ahLst/>
                <a:cxnLst>
                  <a:cxn ang="0">
                    <a:pos x="csX0" y="csY0"/>
                  </a:cxn>
                  <a:cxn ang="0">
                    <a:pos x="csX1" y="csY1"/>
                  </a:cxn>
                  <a:cxn ang="0">
                    <a:pos x="csX2" y="csY2"/>
                  </a:cxn>
                  <a:cxn ang="0">
                    <a:pos x="csX3" y="csY3"/>
                  </a:cxn>
                  <a:cxn ang="0">
                    <a:pos x="csX4" y="csY4"/>
                  </a:cxn>
                </a:cxnLst>
                <a:rect l="l" t="t" r="r" b="b"/>
                <a:pathLst>
                  <a:path w="24848" h="24173">
                    <a:moveTo>
                      <a:pt x="24844" y="12291"/>
                    </a:moveTo>
                    <a:cubicBezTo>
                      <a:pt x="24665" y="19016"/>
                      <a:pt x="19301" y="24129"/>
                      <a:pt x="12424" y="24173"/>
                    </a:cubicBezTo>
                    <a:cubicBezTo>
                      <a:pt x="5561" y="24173"/>
                      <a:pt x="0" y="18761"/>
                      <a:pt x="0" y="12087"/>
                    </a:cubicBezTo>
                    <a:cubicBezTo>
                      <a:pt x="0" y="5412"/>
                      <a:pt x="5561" y="0"/>
                      <a:pt x="12424" y="0"/>
                    </a:cubicBezTo>
                    <a:cubicBezTo>
                      <a:pt x="19273" y="-45"/>
                      <a:pt x="25024" y="5670"/>
                      <a:pt x="24844" y="12291"/>
                    </a:cubicBezTo>
                    <a:close/>
                  </a:path>
                </a:pathLst>
              </a:custGeom>
              <a:grpFill/>
              <a:ln w="1729" cap="flat">
                <a:noFill/>
                <a:prstDash val="solid"/>
                <a:miter/>
              </a:ln>
            </p:spPr>
            <p:txBody>
              <a:bodyPr/>
              <a:lstStyle/>
              <a:p>
                <a:endParaRPr lang="es-ES" sz="1400"/>
              </a:p>
            </p:txBody>
          </p:sp>
          <p:sp>
            <p:nvSpPr>
              <p:cNvPr id="100" name="Forma libre: forma 99">
                <a:extLst>
                  <a:ext uri="{FF2B5EF4-FFF2-40B4-BE49-F238E27FC236}">
                    <a16:creationId xmlns:a16="http://schemas.microsoft.com/office/drawing/2014/main" id="{BD236FD6-BE92-05C3-9CE3-7F42D56C9295}"/>
                  </a:ext>
                </a:extLst>
              </p:cNvPr>
              <p:cNvSpPr/>
              <p:nvPr/>
            </p:nvSpPr>
            <p:spPr>
              <a:xfrm>
                <a:off x="6204804" y="4968250"/>
                <a:ext cx="24850" cy="24180"/>
              </a:xfrm>
              <a:custGeom>
                <a:avLst/>
                <a:gdLst>
                  <a:gd name="csX0" fmla="*/ 24709 w 24850"/>
                  <a:gd name="csY0" fmla="*/ 13671 h 24180"/>
                  <a:gd name="csX1" fmla="*/ 10848 w 24850"/>
                  <a:gd name="csY1" fmla="*/ 24081 h 24180"/>
                  <a:gd name="csX2" fmla="*/ 60 w 24850"/>
                  <a:gd name="csY2" fmla="*/ 10530 h 24180"/>
                  <a:gd name="csX3" fmla="*/ 13923 w 24850"/>
                  <a:gd name="csY3" fmla="*/ 109 h 24180"/>
                  <a:gd name="csX4" fmla="*/ 24709 w 24850"/>
                  <a:gd name="csY4" fmla="*/ 13671 h 24180"/>
                </a:gdLst>
                <a:ahLst/>
                <a:cxnLst>
                  <a:cxn ang="0">
                    <a:pos x="csX0" y="csY0"/>
                  </a:cxn>
                  <a:cxn ang="0">
                    <a:pos x="csX1" y="csY1"/>
                  </a:cxn>
                  <a:cxn ang="0">
                    <a:pos x="csX2" y="csY2"/>
                  </a:cxn>
                  <a:cxn ang="0">
                    <a:pos x="csX3" y="csY3"/>
                  </a:cxn>
                  <a:cxn ang="0">
                    <a:pos x="csX4" y="csY4"/>
                  </a:cxn>
                </a:cxnLst>
                <a:rect l="l" t="t" r="r" b="b"/>
                <a:pathLst>
                  <a:path w="24850" h="24180">
                    <a:moveTo>
                      <a:pt x="24709" y="13671"/>
                    </a:moveTo>
                    <a:cubicBezTo>
                      <a:pt x="23671" y="20245"/>
                      <a:pt x="17465" y="24927"/>
                      <a:pt x="10848" y="24081"/>
                    </a:cubicBezTo>
                    <a:cubicBezTo>
                      <a:pt x="4230" y="23241"/>
                      <a:pt x="-597" y="17171"/>
                      <a:pt x="60" y="10530"/>
                    </a:cubicBezTo>
                    <a:cubicBezTo>
                      <a:pt x="719" y="3888"/>
                      <a:pt x="6923" y="-780"/>
                      <a:pt x="13923" y="109"/>
                    </a:cubicBezTo>
                    <a:cubicBezTo>
                      <a:pt x="20921" y="1001"/>
                      <a:pt x="25750" y="7058"/>
                      <a:pt x="24709" y="13671"/>
                    </a:cubicBezTo>
                    <a:close/>
                  </a:path>
                </a:pathLst>
              </a:custGeom>
              <a:grpFill/>
              <a:ln w="1729" cap="flat">
                <a:noFill/>
                <a:prstDash val="solid"/>
                <a:miter/>
              </a:ln>
            </p:spPr>
            <p:txBody>
              <a:bodyPr/>
              <a:lstStyle/>
              <a:p>
                <a:endParaRPr lang="es-ES" sz="1400"/>
              </a:p>
            </p:txBody>
          </p:sp>
          <p:sp>
            <p:nvSpPr>
              <p:cNvPr id="101" name="Forma libre: forma 100">
                <a:extLst>
                  <a:ext uri="{FF2B5EF4-FFF2-40B4-BE49-F238E27FC236}">
                    <a16:creationId xmlns:a16="http://schemas.microsoft.com/office/drawing/2014/main" id="{BC271254-83CD-88B1-D99A-D3795940F5FA}"/>
                  </a:ext>
                </a:extLst>
              </p:cNvPr>
              <p:cNvSpPr/>
              <p:nvPr/>
            </p:nvSpPr>
            <p:spPr>
              <a:xfrm>
                <a:off x="6273293" y="4981741"/>
                <a:ext cx="24802" cy="24317"/>
              </a:xfrm>
              <a:custGeom>
                <a:avLst/>
                <a:gdLst>
                  <a:gd name="csX0" fmla="*/ 24308 w 24802"/>
                  <a:gd name="csY0" fmla="*/ 15585 h 24317"/>
                  <a:gd name="csX1" fmla="*/ 9186 w 24802"/>
                  <a:gd name="csY1" fmla="*/ 23853 h 24317"/>
                  <a:gd name="csX2" fmla="*/ 339 w 24802"/>
                  <a:gd name="csY2" fmla="*/ 9061 h 24317"/>
                  <a:gd name="csX3" fmla="*/ 15528 w 24802"/>
                  <a:gd name="csY3" fmla="*/ 527 h 24317"/>
                  <a:gd name="csX4" fmla="*/ 24308 w 24802"/>
                  <a:gd name="csY4" fmla="*/ 15585 h 24317"/>
                </a:gdLst>
                <a:ahLst/>
                <a:cxnLst>
                  <a:cxn ang="0">
                    <a:pos x="csX0" y="csY0"/>
                  </a:cxn>
                  <a:cxn ang="0">
                    <a:pos x="csX1" y="csY1"/>
                  </a:cxn>
                  <a:cxn ang="0">
                    <a:pos x="csX2" y="csY2"/>
                  </a:cxn>
                  <a:cxn ang="0">
                    <a:pos x="csX3" y="csY3"/>
                  </a:cxn>
                  <a:cxn ang="0">
                    <a:pos x="csX4" y="csY4"/>
                  </a:cxn>
                </a:cxnLst>
                <a:rect l="l" t="t" r="r" b="b"/>
                <a:pathLst>
                  <a:path w="24802" h="24317">
                    <a:moveTo>
                      <a:pt x="24308" y="15585"/>
                    </a:moveTo>
                    <a:cubicBezTo>
                      <a:pt x="22371" y="21971"/>
                      <a:pt x="15599" y="25676"/>
                      <a:pt x="9186" y="23853"/>
                    </a:cubicBezTo>
                    <a:cubicBezTo>
                      <a:pt x="2802" y="21914"/>
                      <a:pt x="-1229" y="15564"/>
                      <a:pt x="339" y="9061"/>
                    </a:cubicBezTo>
                    <a:cubicBezTo>
                      <a:pt x="1899" y="2587"/>
                      <a:pt x="8771" y="-1512"/>
                      <a:pt x="15528" y="527"/>
                    </a:cubicBezTo>
                    <a:cubicBezTo>
                      <a:pt x="22317" y="2454"/>
                      <a:pt x="26245" y="9196"/>
                      <a:pt x="24308" y="15585"/>
                    </a:cubicBezTo>
                    <a:close/>
                  </a:path>
                </a:pathLst>
              </a:custGeom>
              <a:grpFill/>
              <a:ln w="1729" cap="flat">
                <a:noFill/>
                <a:prstDash val="solid"/>
                <a:miter/>
              </a:ln>
            </p:spPr>
            <p:txBody>
              <a:bodyPr/>
              <a:lstStyle/>
              <a:p>
                <a:endParaRPr lang="es-ES" sz="1400"/>
              </a:p>
            </p:txBody>
          </p:sp>
          <p:sp>
            <p:nvSpPr>
              <p:cNvPr id="102" name="Forma libre: forma 101">
                <a:extLst>
                  <a:ext uri="{FF2B5EF4-FFF2-40B4-BE49-F238E27FC236}">
                    <a16:creationId xmlns:a16="http://schemas.microsoft.com/office/drawing/2014/main" id="{24318551-1789-CF5B-878D-FB67BDC6AD38}"/>
                  </a:ext>
                </a:extLst>
              </p:cNvPr>
              <p:cNvSpPr/>
              <p:nvPr/>
            </p:nvSpPr>
            <p:spPr>
              <a:xfrm>
                <a:off x="6339240" y="5004648"/>
                <a:ext cx="24747" cy="24330"/>
              </a:xfrm>
              <a:custGeom>
                <a:avLst/>
                <a:gdLst>
                  <a:gd name="csX0" fmla="*/ 23687 w 24747"/>
                  <a:gd name="csY0" fmla="*/ 17256 h 24330"/>
                  <a:gd name="csX1" fmla="*/ 7617 w 24747"/>
                  <a:gd name="csY1" fmla="*/ 23251 h 24330"/>
                  <a:gd name="csX2" fmla="*/ 846 w 24747"/>
                  <a:gd name="csY2" fmla="*/ 7494 h 24330"/>
                  <a:gd name="csX3" fmla="*/ 17117 w 24747"/>
                  <a:gd name="csY3" fmla="*/ 1024 h 24330"/>
                  <a:gd name="csX4" fmla="*/ 23687 w 24747"/>
                  <a:gd name="csY4" fmla="*/ 17256 h 24330"/>
                </a:gdLst>
                <a:ahLst/>
                <a:cxnLst>
                  <a:cxn ang="0">
                    <a:pos x="csX0" y="csY0"/>
                  </a:cxn>
                  <a:cxn ang="0">
                    <a:pos x="csX1" y="csY1"/>
                  </a:cxn>
                  <a:cxn ang="0">
                    <a:pos x="csX2" y="csY2"/>
                  </a:cxn>
                  <a:cxn ang="0">
                    <a:pos x="csX3" y="csY3"/>
                  </a:cxn>
                  <a:cxn ang="0">
                    <a:pos x="csX4" y="csY4"/>
                  </a:cxn>
                </a:cxnLst>
                <a:rect l="l" t="t" r="r" b="b"/>
                <a:pathLst>
                  <a:path w="24747" h="24330">
                    <a:moveTo>
                      <a:pt x="23687" y="17256"/>
                    </a:moveTo>
                    <a:cubicBezTo>
                      <a:pt x="20887" y="23314"/>
                      <a:pt x="13692" y="26001"/>
                      <a:pt x="7617" y="23251"/>
                    </a:cubicBezTo>
                    <a:cubicBezTo>
                      <a:pt x="1484" y="20638"/>
                      <a:pt x="-1614" y="13745"/>
                      <a:pt x="846" y="7494"/>
                    </a:cubicBezTo>
                    <a:cubicBezTo>
                      <a:pt x="3273" y="1321"/>
                      <a:pt x="10627" y="-1742"/>
                      <a:pt x="17117" y="1024"/>
                    </a:cubicBezTo>
                    <a:cubicBezTo>
                      <a:pt x="23549" y="3928"/>
                      <a:pt x="26488" y="11199"/>
                      <a:pt x="23687" y="17256"/>
                    </a:cubicBezTo>
                    <a:close/>
                  </a:path>
                </a:pathLst>
              </a:custGeom>
              <a:grpFill/>
              <a:ln w="1729" cap="flat">
                <a:noFill/>
                <a:prstDash val="solid"/>
                <a:miter/>
              </a:ln>
            </p:spPr>
            <p:txBody>
              <a:bodyPr/>
              <a:lstStyle/>
              <a:p>
                <a:endParaRPr lang="es-ES" sz="1400"/>
              </a:p>
            </p:txBody>
          </p:sp>
          <p:sp>
            <p:nvSpPr>
              <p:cNvPr id="103" name="Forma libre: forma 102">
                <a:extLst>
                  <a:ext uri="{FF2B5EF4-FFF2-40B4-BE49-F238E27FC236}">
                    <a16:creationId xmlns:a16="http://schemas.microsoft.com/office/drawing/2014/main" id="{F2DC0579-4569-A425-7547-426245B2CFF1}"/>
                  </a:ext>
                </a:extLst>
              </p:cNvPr>
              <p:cNvSpPr/>
              <p:nvPr/>
            </p:nvSpPr>
            <p:spPr>
              <a:xfrm>
                <a:off x="6401419" y="5036452"/>
                <a:ext cx="24677" cy="24307"/>
              </a:xfrm>
              <a:custGeom>
                <a:avLst/>
                <a:gdLst>
                  <a:gd name="csX0" fmla="*/ 22850 w 24677"/>
                  <a:gd name="csY0" fmla="*/ 18750 h 24307"/>
                  <a:gd name="csX1" fmla="*/ 6103 w 24677"/>
                  <a:gd name="csY1" fmla="*/ 22491 h 24307"/>
                  <a:gd name="csX2" fmla="*/ 1565 w 24677"/>
                  <a:gd name="csY2" fmla="*/ 5940 h 24307"/>
                  <a:gd name="csX3" fmla="*/ 18566 w 24677"/>
                  <a:gd name="csY3" fmla="*/ 1777 h 24307"/>
                  <a:gd name="csX4" fmla="*/ 22850 w 24677"/>
                  <a:gd name="csY4" fmla="*/ 18750 h 24307"/>
                </a:gdLst>
                <a:ahLst/>
                <a:cxnLst>
                  <a:cxn ang="0">
                    <a:pos x="csX0" y="csY0"/>
                  </a:cxn>
                  <a:cxn ang="0">
                    <a:pos x="csX1" y="csY1"/>
                  </a:cxn>
                  <a:cxn ang="0">
                    <a:pos x="csX2" y="csY2"/>
                  </a:cxn>
                  <a:cxn ang="0">
                    <a:pos x="csX3" y="csY3"/>
                  </a:cxn>
                  <a:cxn ang="0">
                    <a:pos x="csX4" y="csY4"/>
                  </a:cxn>
                </a:cxnLst>
                <a:rect l="l" t="t" r="r" b="b"/>
                <a:pathLst>
                  <a:path w="24677" h="24307">
                    <a:moveTo>
                      <a:pt x="22850" y="18750"/>
                    </a:moveTo>
                    <a:cubicBezTo>
                      <a:pt x="19221" y="24406"/>
                      <a:pt x="11827" y="25914"/>
                      <a:pt x="6103" y="22491"/>
                    </a:cubicBezTo>
                    <a:cubicBezTo>
                      <a:pt x="320" y="19168"/>
                      <a:pt x="-1709" y="11757"/>
                      <a:pt x="1565" y="5940"/>
                    </a:cubicBezTo>
                    <a:cubicBezTo>
                      <a:pt x="4839" y="125"/>
                      <a:pt x="12451" y="-1739"/>
                      <a:pt x="18566" y="1777"/>
                    </a:cubicBezTo>
                    <a:cubicBezTo>
                      <a:pt x="24618" y="5404"/>
                      <a:pt x="26430" y="13174"/>
                      <a:pt x="22850" y="18750"/>
                    </a:cubicBezTo>
                    <a:close/>
                  </a:path>
                </a:pathLst>
              </a:custGeom>
              <a:grpFill/>
              <a:ln w="1729" cap="flat">
                <a:noFill/>
                <a:prstDash val="solid"/>
                <a:miter/>
              </a:ln>
            </p:spPr>
            <p:txBody>
              <a:bodyPr/>
              <a:lstStyle/>
              <a:p>
                <a:endParaRPr lang="es-ES" sz="1400"/>
              </a:p>
            </p:txBody>
          </p:sp>
          <p:sp>
            <p:nvSpPr>
              <p:cNvPr id="104" name="Forma libre: forma 103">
                <a:extLst>
                  <a:ext uri="{FF2B5EF4-FFF2-40B4-BE49-F238E27FC236}">
                    <a16:creationId xmlns:a16="http://schemas.microsoft.com/office/drawing/2014/main" id="{E43526C9-7227-6BB2-4011-C0636B406029}"/>
                  </a:ext>
                </a:extLst>
              </p:cNvPr>
              <p:cNvSpPr/>
              <p:nvPr/>
            </p:nvSpPr>
            <p:spPr>
              <a:xfrm>
                <a:off x="6458667" y="5076409"/>
                <a:ext cx="24622" cy="24360"/>
              </a:xfrm>
              <a:custGeom>
                <a:avLst/>
                <a:gdLst>
                  <a:gd name="csX0" fmla="*/ 21825 w 24622"/>
                  <a:gd name="csY0" fmla="*/ 20152 h 24360"/>
                  <a:gd name="csX1" fmla="*/ 4672 w 24622"/>
                  <a:gd name="csY1" fmla="*/ 21636 h 24360"/>
                  <a:gd name="csX2" fmla="*/ 2491 w 24622"/>
                  <a:gd name="csY2" fmla="*/ 4555 h 24360"/>
                  <a:gd name="csX3" fmla="*/ 19847 w 24622"/>
                  <a:gd name="csY3" fmla="*/ 2824 h 24360"/>
                  <a:gd name="csX4" fmla="*/ 21825 w 24622"/>
                  <a:gd name="csY4" fmla="*/ 20152 h 24360"/>
                </a:gdLst>
                <a:ahLst/>
                <a:cxnLst>
                  <a:cxn ang="0">
                    <a:pos x="csX0" y="csY0"/>
                  </a:cxn>
                  <a:cxn ang="0">
                    <a:pos x="csX1" y="csY1"/>
                  </a:cxn>
                  <a:cxn ang="0">
                    <a:pos x="csX2" y="csY2"/>
                  </a:cxn>
                  <a:cxn ang="0">
                    <a:pos x="csX3" y="csY3"/>
                  </a:cxn>
                  <a:cxn ang="0">
                    <a:pos x="csX4" y="csY4"/>
                  </a:cxn>
                </a:cxnLst>
                <a:rect l="l" t="t" r="r" b="b"/>
                <a:pathLst>
                  <a:path w="24622" h="24360">
                    <a:moveTo>
                      <a:pt x="21825" y="20152"/>
                    </a:moveTo>
                    <a:cubicBezTo>
                      <a:pt x="17448" y="25275"/>
                      <a:pt x="10000" y="25661"/>
                      <a:pt x="4672" y="21636"/>
                    </a:cubicBezTo>
                    <a:cubicBezTo>
                      <a:pt x="-574" y="17518"/>
                      <a:pt x="-1547" y="9866"/>
                      <a:pt x="2491" y="4555"/>
                    </a:cubicBezTo>
                    <a:cubicBezTo>
                      <a:pt x="6530" y="-760"/>
                      <a:pt x="14301" y="-1538"/>
                      <a:pt x="19847" y="2824"/>
                    </a:cubicBezTo>
                    <a:cubicBezTo>
                      <a:pt x="25473" y="7088"/>
                      <a:pt x="26122" y="15130"/>
                      <a:pt x="21825" y="20152"/>
                    </a:cubicBezTo>
                    <a:close/>
                  </a:path>
                </a:pathLst>
              </a:custGeom>
              <a:grpFill/>
              <a:ln w="1729" cap="flat">
                <a:noFill/>
                <a:prstDash val="solid"/>
                <a:miter/>
              </a:ln>
            </p:spPr>
            <p:txBody>
              <a:bodyPr/>
              <a:lstStyle/>
              <a:p>
                <a:endParaRPr lang="es-ES" sz="1400"/>
              </a:p>
            </p:txBody>
          </p:sp>
          <p:sp>
            <p:nvSpPr>
              <p:cNvPr id="105" name="Forma libre: forma 104">
                <a:extLst>
                  <a:ext uri="{FF2B5EF4-FFF2-40B4-BE49-F238E27FC236}">
                    <a16:creationId xmlns:a16="http://schemas.microsoft.com/office/drawing/2014/main" id="{FB99F65C-2A47-938C-1EA3-6FCF7CD2AE4A}"/>
                  </a:ext>
                </a:extLst>
              </p:cNvPr>
              <p:cNvSpPr/>
              <p:nvPr/>
            </p:nvSpPr>
            <p:spPr>
              <a:xfrm>
                <a:off x="6509935" y="5123757"/>
                <a:ext cx="24550" cy="24476"/>
              </a:xfrm>
              <a:custGeom>
                <a:avLst/>
                <a:gdLst>
                  <a:gd name="csX0" fmla="*/ 20640 w 24550"/>
                  <a:gd name="csY0" fmla="*/ 21431 h 24476"/>
                  <a:gd name="csX1" fmla="*/ 3387 w 24550"/>
                  <a:gd name="csY1" fmla="*/ 20620 h 24476"/>
                  <a:gd name="csX2" fmla="*/ 3612 w 24550"/>
                  <a:gd name="csY2" fmla="*/ 3341 h 24476"/>
                  <a:gd name="csX3" fmla="*/ 20983 w 24550"/>
                  <a:gd name="csY3" fmla="*/ 4046 h 24476"/>
                  <a:gd name="csX4" fmla="*/ 20640 w 24550"/>
                  <a:gd name="csY4" fmla="*/ 21431 h 24476"/>
                </a:gdLst>
                <a:ahLst/>
                <a:cxnLst>
                  <a:cxn ang="0">
                    <a:pos x="csX0" y="csY0"/>
                  </a:cxn>
                  <a:cxn ang="0">
                    <a:pos x="csX1" y="csY1"/>
                  </a:cxn>
                  <a:cxn ang="0">
                    <a:pos x="csX2" y="csY2"/>
                  </a:cxn>
                  <a:cxn ang="0">
                    <a:pos x="csX3" y="csY3"/>
                  </a:cxn>
                  <a:cxn ang="0">
                    <a:pos x="csX4" y="csY4"/>
                  </a:cxn>
                </a:cxnLst>
                <a:rect l="l" t="t" r="r" b="b"/>
                <a:pathLst>
                  <a:path w="24550" h="24476">
                    <a:moveTo>
                      <a:pt x="20640" y="21431"/>
                    </a:moveTo>
                    <a:cubicBezTo>
                      <a:pt x="15704" y="25819"/>
                      <a:pt x="8048" y="25394"/>
                      <a:pt x="3387" y="20620"/>
                    </a:cubicBezTo>
                    <a:cubicBezTo>
                      <a:pt x="-1217" y="15792"/>
                      <a:pt x="-1113" y="8052"/>
                      <a:pt x="3612" y="3341"/>
                    </a:cubicBezTo>
                    <a:cubicBezTo>
                      <a:pt x="8336" y="-1374"/>
                      <a:pt x="16116" y="-1062"/>
                      <a:pt x="20983" y="4046"/>
                    </a:cubicBezTo>
                    <a:cubicBezTo>
                      <a:pt x="25907" y="9097"/>
                      <a:pt x="25679" y="16949"/>
                      <a:pt x="20640" y="21431"/>
                    </a:cubicBezTo>
                    <a:close/>
                  </a:path>
                </a:pathLst>
              </a:custGeom>
              <a:grpFill/>
              <a:ln w="1729" cap="flat">
                <a:noFill/>
                <a:prstDash val="solid"/>
                <a:miter/>
              </a:ln>
            </p:spPr>
            <p:txBody>
              <a:bodyPr/>
              <a:lstStyle/>
              <a:p>
                <a:endParaRPr lang="es-ES" sz="1400"/>
              </a:p>
            </p:txBody>
          </p:sp>
          <p:sp>
            <p:nvSpPr>
              <p:cNvPr id="106" name="Forma libre: forma 105">
                <a:extLst>
                  <a:ext uri="{FF2B5EF4-FFF2-40B4-BE49-F238E27FC236}">
                    <a16:creationId xmlns:a16="http://schemas.microsoft.com/office/drawing/2014/main" id="{39E893BD-CA33-0C7A-3B0F-DAFD8AF9AC78}"/>
                  </a:ext>
                </a:extLst>
              </p:cNvPr>
              <p:cNvSpPr/>
              <p:nvPr/>
            </p:nvSpPr>
            <p:spPr>
              <a:xfrm>
                <a:off x="6554274" y="5177620"/>
                <a:ext cx="24391" cy="24633"/>
              </a:xfrm>
              <a:custGeom>
                <a:avLst/>
                <a:gdLst>
                  <a:gd name="csX0" fmla="*/ 19316 w 24391"/>
                  <a:gd name="csY0" fmla="*/ 22553 h 24633"/>
                  <a:gd name="csX1" fmla="*/ 2272 w 24391"/>
                  <a:gd name="csY1" fmla="*/ 19439 h 24633"/>
                  <a:gd name="csX2" fmla="*/ 4895 w 24391"/>
                  <a:gd name="csY2" fmla="*/ 2319 h 24633"/>
                  <a:gd name="csX3" fmla="*/ 21960 w 24391"/>
                  <a:gd name="csY3" fmla="*/ 5417 h 24633"/>
                  <a:gd name="csX4" fmla="*/ 19316 w 24391"/>
                  <a:gd name="csY4" fmla="*/ 22553 h 24633"/>
                </a:gdLst>
                <a:ahLst/>
                <a:cxnLst>
                  <a:cxn ang="0">
                    <a:pos x="csX0" y="csY0"/>
                  </a:cxn>
                  <a:cxn ang="0">
                    <a:pos x="csX1" y="csY1"/>
                  </a:cxn>
                  <a:cxn ang="0">
                    <a:pos x="csX2" y="csY2"/>
                  </a:cxn>
                  <a:cxn ang="0">
                    <a:pos x="csX3" y="csY3"/>
                  </a:cxn>
                  <a:cxn ang="0">
                    <a:pos x="csX4" y="csY4"/>
                  </a:cxn>
                </a:cxnLst>
                <a:rect l="l" t="t" r="r" b="b"/>
                <a:pathLst>
                  <a:path w="24391" h="24633">
                    <a:moveTo>
                      <a:pt x="19316" y="22553"/>
                    </a:moveTo>
                    <a:cubicBezTo>
                      <a:pt x="13770" y="26268"/>
                      <a:pt x="6137" y="24875"/>
                      <a:pt x="2272" y="19439"/>
                    </a:cubicBezTo>
                    <a:cubicBezTo>
                      <a:pt x="-1603" y="14010"/>
                      <a:pt x="-387" y="6314"/>
                      <a:pt x="4895" y="2319"/>
                    </a:cubicBezTo>
                    <a:cubicBezTo>
                      <a:pt x="10259" y="-1739"/>
                      <a:pt x="17862" y="-325"/>
                      <a:pt x="21960" y="5417"/>
                    </a:cubicBezTo>
                    <a:cubicBezTo>
                      <a:pt x="26047" y="11166"/>
                      <a:pt x="24860" y="18841"/>
                      <a:pt x="19316" y="22553"/>
                    </a:cubicBezTo>
                    <a:close/>
                  </a:path>
                </a:pathLst>
              </a:custGeom>
              <a:grpFill/>
              <a:ln w="1729" cap="flat">
                <a:noFill/>
                <a:prstDash val="solid"/>
                <a:miter/>
              </a:ln>
            </p:spPr>
            <p:txBody>
              <a:bodyPr/>
              <a:lstStyle/>
              <a:p>
                <a:endParaRPr lang="es-ES" sz="1400"/>
              </a:p>
            </p:txBody>
          </p:sp>
          <p:sp>
            <p:nvSpPr>
              <p:cNvPr id="107" name="Forma libre: forma 106">
                <a:extLst>
                  <a:ext uri="{FF2B5EF4-FFF2-40B4-BE49-F238E27FC236}">
                    <a16:creationId xmlns:a16="http://schemas.microsoft.com/office/drawing/2014/main" id="{1EC40D4E-7C10-F4B7-CF2C-0D602142D510}"/>
                  </a:ext>
                </a:extLst>
              </p:cNvPr>
              <p:cNvSpPr/>
              <p:nvPr/>
            </p:nvSpPr>
            <p:spPr>
              <a:xfrm>
                <a:off x="6590839" y="5237092"/>
                <a:ext cx="24233" cy="24732"/>
              </a:xfrm>
              <a:custGeom>
                <a:avLst/>
                <a:gdLst>
                  <a:gd name="csX0" fmla="*/ 17721 w 24233"/>
                  <a:gd name="csY0" fmla="*/ 23500 h 24732"/>
                  <a:gd name="csX1" fmla="*/ 1345 w 24233"/>
                  <a:gd name="csY1" fmla="*/ 18041 h 24732"/>
                  <a:gd name="csX2" fmla="*/ 6213 w 24233"/>
                  <a:gd name="csY2" fmla="*/ 1485 h 24732"/>
                  <a:gd name="csX3" fmla="*/ 22770 w 24233"/>
                  <a:gd name="csY3" fmla="*/ 6847 h 24732"/>
                  <a:gd name="csX4" fmla="*/ 17721 w 24233"/>
                  <a:gd name="csY4" fmla="*/ 23500 h 24732"/>
                </a:gdLst>
                <a:ahLst/>
                <a:cxnLst>
                  <a:cxn ang="0">
                    <a:pos x="csX0" y="csY0"/>
                  </a:cxn>
                  <a:cxn ang="0">
                    <a:pos x="csX1" y="csY1"/>
                  </a:cxn>
                  <a:cxn ang="0">
                    <a:pos x="csX2" y="csY2"/>
                  </a:cxn>
                  <a:cxn ang="0">
                    <a:pos x="csX3" y="csY3"/>
                  </a:cxn>
                  <a:cxn ang="0">
                    <a:pos x="csX4" y="csY4"/>
                  </a:cxn>
                </a:cxnLst>
                <a:rect l="l" t="t" r="r" b="b"/>
                <a:pathLst>
                  <a:path w="24233" h="24732">
                    <a:moveTo>
                      <a:pt x="17721" y="23500"/>
                    </a:moveTo>
                    <a:cubicBezTo>
                      <a:pt x="11719" y="26418"/>
                      <a:pt x="4385" y="23978"/>
                      <a:pt x="1345" y="18041"/>
                    </a:cubicBezTo>
                    <a:cubicBezTo>
                      <a:pt x="-1606" y="12055"/>
                      <a:pt x="424" y="4725"/>
                      <a:pt x="6213" y="1485"/>
                    </a:cubicBezTo>
                    <a:cubicBezTo>
                      <a:pt x="12072" y="-1796"/>
                      <a:pt x="19639" y="520"/>
                      <a:pt x="22770" y="6847"/>
                    </a:cubicBezTo>
                    <a:cubicBezTo>
                      <a:pt x="25986" y="13126"/>
                      <a:pt x="23724" y="20585"/>
                      <a:pt x="17721" y="23500"/>
                    </a:cubicBezTo>
                    <a:close/>
                  </a:path>
                </a:pathLst>
              </a:custGeom>
              <a:grpFill/>
              <a:ln w="1729" cap="flat">
                <a:noFill/>
                <a:prstDash val="solid"/>
                <a:miter/>
              </a:ln>
            </p:spPr>
            <p:txBody>
              <a:bodyPr/>
              <a:lstStyle/>
              <a:p>
                <a:endParaRPr lang="es-ES" sz="1400"/>
              </a:p>
            </p:txBody>
          </p:sp>
          <p:sp>
            <p:nvSpPr>
              <p:cNvPr id="108" name="Forma libre: forma 107">
                <a:extLst>
                  <a:ext uri="{FF2B5EF4-FFF2-40B4-BE49-F238E27FC236}">
                    <a16:creationId xmlns:a16="http://schemas.microsoft.com/office/drawing/2014/main" id="{04087A8C-BBF2-F633-4F81-4CD241BCA8E5}"/>
                  </a:ext>
                </a:extLst>
              </p:cNvPr>
              <p:cNvSpPr/>
              <p:nvPr/>
            </p:nvSpPr>
            <p:spPr>
              <a:xfrm>
                <a:off x="6618859" y="5301055"/>
                <a:ext cx="24161" cy="24775"/>
              </a:xfrm>
              <a:custGeom>
                <a:avLst/>
                <a:gdLst>
                  <a:gd name="csX0" fmla="*/ 16050 w 24161"/>
                  <a:gd name="csY0" fmla="*/ 24176 h 24775"/>
                  <a:gd name="csX1" fmla="*/ 687 w 24161"/>
                  <a:gd name="csY1" fmla="*/ 16477 h 24775"/>
                  <a:gd name="csX2" fmla="*/ 7689 w 24161"/>
                  <a:gd name="csY2" fmla="*/ 786 h 24775"/>
                  <a:gd name="csX3" fmla="*/ 23449 w 24161"/>
                  <a:gd name="csY3" fmla="*/ 8340 h 24775"/>
                  <a:gd name="csX4" fmla="*/ 16050 w 24161"/>
                  <a:gd name="csY4" fmla="*/ 24176 h 24775"/>
                </a:gdLst>
                <a:ahLst/>
                <a:cxnLst>
                  <a:cxn ang="0">
                    <a:pos x="csX0" y="csY0"/>
                  </a:cxn>
                  <a:cxn ang="0">
                    <a:pos x="csX1" y="csY1"/>
                  </a:cxn>
                  <a:cxn ang="0">
                    <a:pos x="csX2" y="csY2"/>
                  </a:cxn>
                  <a:cxn ang="0">
                    <a:pos x="csX3" y="csY3"/>
                  </a:cxn>
                  <a:cxn ang="0">
                    <a:pos x="csX4" y="csY4"/>
                  </a:cxn>
                </a:cxnLst>
                <a:rect l="l" t="t" r="r" b="b"/>
                <a:pathLst>
                  <a:path w="24161" h="24775">
                    <a:moveTo>
                      <a:pt x="16050" y="24176"/>
                    </a:moveTo>
                    <a:cubicBezTo>
                      <a:pt x="9702" y="26241"/>
                      <a:pt x="2822" y="22796"/>
                      <a:pt x="687" y="16477"/>
                    </a:cubicBezTo>
                    <a:cubicBezTo>
                      <a:pt x="-1409" y="10145"/>
                      <a:pt x="1393" y="3244"/>
                      <a:pt x="7689" y="786"/>
                    </a:cubicBezTo>
                    <a:cubicBezTo>
                      <a:pt x="13826" y="-1613"/>
                      <a:pt x="21222" y="1642"/>
                      <a:pt x="23449" y="8340"/>
                    </a:cubicBezTo>
                    <a:cubicBezTo>
                      <a:pt x="25713" y="15023"/>
                      <a:pt x="22396" y="22112"/>
                      <a:pt x="16050" y="24176"/>
                    </a:cubicBezTo>
                    <a:close/>
                  </a:path>
                </a:pathLst>
              </a:custGeom>
              <a:grpFill/>
              <a:ln w="1729" cap="flat">
                <a:noFill/>
                <a:prstDash val="solid"/>
                <a:miter/>
              </a:ln>
            </p:spPr>
            <p:txBody>
              <a:bodyPr/>
              <a:lstStyle/>
              <a:p>
                <a:endParaRPr lang="es-ES" sz="1400"/>
              </a:p>
            </p:txBody>
          </p:sp>
          <p:sp>
            <p:nvSpPr>
              <p:cNvPr id="109" name="Forma libre: forma 108">
                <a:extLst>
                  <a:ext uri="{FF2B5EF4-FFF2-40B4-BE49-F238E27FC236}">
                    <a16:creationId xmlns:a16="http://schemas.microsoft.com/office/drawing/2014/main" id="{F0009897-0142-DD17-035A-8ED9335C4E28}"/>
                  </a:ext>
                </a:extLst>
              </p:cNvPr>
              <p:cNvSpPr/>
              <p:nvPr/>
            </p:nvSpPr>
            <p:spPr>
              <a:xfrm>
                <a:off x="6637722" y="5368234"/>
                <a:ext cx="24237" cy="24823"/>
              </a:xfrm>
              <a:custGeom>
                <a:avLst/>
                <a:gdLst>
                  <a:gd name="csX0" fmla="*/ 14408 w 24237"/>
                  <a:gd name="csY0" fmla="*/ 24634 h 24823"/>
                  <a:gd name="csX1" fmla="*/ 313 w 24237"/>
                  <a:gd name="csY1" fmla="*/ 14878 h 24823"/>
                  <a:gd name="csX2" fmla="*/ 9352 w 24237"/>
                  <a:gd name="csY2" fmla="*/ 315 h 24823"/>
                  <a:gd name="csX3" fmla="*/ 23978 w 24237"/>
                  <a:gd name="csY3" fmla="*/ 9961 h 24823"/>
                  <a:gd name="csX4" fmla="*/ 14408 w 24237"/>
                  <a:gd name="csY4" fmla="*/ 24634 h 24823"/>
                </a:gdLst>
                <a:ahLst/>
                <a:cxnLst>
                  <a:cxn ang="0">
                    <a:pos x="csX0" y="csY0"/>
                  </a:cxn>
                  <a:cxn ang="0">
                    <a:pos x="csX1" y="csY1"/>
                  </a:cxn>
                  <a:cxn ang="0">
                    <a:pos x="csX2" y="csY2"/>
                  </a:cxn>
                  <a:cxn ang="0">
                    <a:pos x="csX3" y="csY3"/>
                  </a:cxn>
                  <a:cxn ang="0">
                    <a:pos x="csX4" y="csY4"/>
                  </a:cxn>
                </a:cxnLst>
                <a:rect l="l" t="t" r="r" b="b"/>
                <a:pathLst>
                  <a:path w="24237" h="24823">
                    <a:moveTo>
                      <a:pt x="14408" y="24634"/>
                    </a:moveTo>
                    <a:cubicBezTo>
                      <a:pt x="7801" y="25808"/>
                      <a:pt x="1636" y="21415"/>
                      <a:pt x="313" y="14878"/>
                    </a:cubicBezTo>
                    <a:cubicBezTo>
                      <a:pt x="-1190" y="8382"/>
                      <a:pt x="2859" y="1860"/>
                      <a:pt x="9352" y="315"/>
                    </a:cubicBezTo>
                    <a:cubicBezTo>
                      <a:pt x="15844" y="-1235"/>
                      <a:pt x="22395" y="3083"/>
                      <a:pt x="23978" y="9961"/>
                    </a:cubicBezTo>
                    <a:cubicBezTo>
                      <a:pt x="25381" y="16873"/>
                      <a:pt x="20944" y="23471"/>
                      <a:pt x="14408" y="24634"/>
                    </a:cubicBezTo>
                    <a:close/>
                  </a:path>
                </a:pathLst>
              </a:custGeom>
              <a:grpFill/>
              <a:ln w="1729" cap="flat">
                <a:noFill/>
                <a:prstDash val="solid"/>
                <a:miter/>
              </a:ln>
            </p:spPr>
            <p:txBody>
              <a:bodyPr/>
              <a:lstStyle/>
              <a:p>
                <a:endParaRPr lang="es-ES" sz="1400"/>
              </a:p>
            </p:txBody>
          </p:sp>
          <p:sp>
            <p:nvSpPr>
              <p:cNvPr id="110" name="Forma libre: forma 109">
                <a:extLst>
                  <a:ext uri="{FF2B5EF4-FFF2-40B4-BE49-F238E27FC236}">
                    <a16:creationId xmlns:a16="http://schemas.microsoft.com/office/drawing/2014/main" id="{AB0E02B5-F230-580D-8D01-02EC47677F1F}"/>
                  </a:ext>
                </a:extLst>
              </p:cNvPr>
              <p:cNvSpPr/>
              <p:nvPr/>
            </p:nvSpPr>
            <p:spPr>
              <a:xfrm>
                <a:off x="6647141" y="5437385"/>
                <a:ext cx="24204" cy="24848"/>
              </a:xfrm>
              <a:custGeom>
                <a:avLst/>
                <a:gdLst>
                  <a:gd name="csX0" fmla="*/ 12850 w 24204"/>
                  <a:gd name="csY0" fmla="*/ 24839 h 24848"/>
                  <a:gd name="csX1" fmla="*/ 35 w 24204"/>
                  <a:gd name="csY1" fmla="*/ 13258 h 24848"/>
                  <a:gd name="csX2" fmla="*/ 11152 w 24204"/>
                  <a:gd name="csY2" fmla="*/ 54 h 24848"/>
                  <a:gd name="csX3" fmla="*/ 24152 w 24204"/>
                  <a:gd name="csY3" fmla="*/ 11624 h 24848"/>
                  <a:gd name="csX4" fmla="*/ 12850 w 24204"/>
                  <a:gd name="csY4" fmla="*/ 24839 h 24848"/>
                </a:gdLst>
                <a:ahLst/>
                <a:cxnLst>
                  <a:cxn ang="0">
                    <a:pos x="csX0" y="csY0"/>
                  </a:cxn>
                  <a:cxn ang="0">
                    <a:pos x="csX1" y="csY1"/>
                  </a:cxn>
                  <a:cxn ang="0">
                    <a:pos x="csX2" y="csY2"/>
                  </a:cxn>
                  <a:cxn ang="0">
                    <a:pos x="csX3" y="csY3"/>
                  </a:cxn>
                  <a:cxn ang="0">
                    <a:pos x="csX4" y="csY4"/>
                  </a:cxn>
                </a:cxnLst>
                <a:rect l="l" t="t" r="r" b="b"/>
                <a:pathLst>
                  <a:path w="24204" h="24848">
                    <a:moveTo>
                      <a:pt x="12850" y="24839"/>
                    </a:moveTo>
                    <a:cubicBezTo>
                      <a:pt x="6248" y="25095"/>
                      <a:pt x="643" y="19906"/>
                      <a:pt x="35" y="13258"/>
                    </a:cubicBezTo>
                    <a:cubicBezTo>
                      <a:pt x="-471" y="6607"/>
                      <a:pt x="4508" y="694"/>
                      <a:pt x="11152" y="54"/>
                    </a:cubicBezTo>
                    <a:cubicBezTo>
                      <a:pt x="17795" y="-590"/>
                      <a:pt x="23619" y="4589"/>
                      <a:pt x="24152" y="11624"/>
                    </a:cubicBezTo>
                    <a:cubicBezTo>
                      <a:pt x="24785" y="18653"/>
                      <a:pt x="19587" y="24575"/>
                      <a:pt x="12850" y="24839"/>
                    </a:cubicBezTo>
                    <a:close/>
                  </a:path>
                </a:pathLst>
              </a:custGeom>
              <a:grpFill/>
              <a:ln w="1729" cap="flat">
                <a:noFill/>
                <a:prstDash val="solid"/>
                <a:miter/>
              </a:ln>
            </p:spPr>
            <p:txBody>
              <a:bodyPr/>
              <a:lstStyle/>
              <a:p>
                <a:endParaRPr lang="es-ES" sz="1400"/>
              </a:p>
            </p:txBody>
          </p:sp>
        </p:grpSp>
        <p:sp>
          <p:nvSpPr>
            <p:cNvPr id="96" name="Elipse 95">
              <a:extLst>
                <a:ext uri="{FF2B5EF4-FFF2-40B4-BE49-F238E27FC236}">
                  <a16:creationId xmlns:a16="http://schemas.microsoft.com/office/drawing/2014/main" id="{411427EA-E09D-F16D-9A38-DAD9DEB70FF6}"/>
                </a:ext>
              </a:extLst>
            </p:cNvPr>
            <p:cNvSpPr/>
            <p:nvPr/>
          </p:nvSpPr>
          <p:spPr>
            <a:xfrm rot="11597148">
              <a:off x="5416327" y="4073736"/>
              <a:ext cx="104787" cy="104787"/>
            </a:xfrm>
            <a:prstGeom prst="ellipse">
              <a:avLst/>
            </a:prstGeom>
            <a:solidFill>
              <a:schemeClr val="tx2"/>
            </a:solidFill>
            <a:ln w="1729" cap="flat">
              <a:noFill/>
              <a:prstDash val="solid"/>
              <a:miter/>
            </a:ln>
          </p:spPr>
          <p:txBody>
            <a:bodyPr/>
            <a:lstStyle/>
            <a:p>
              <a:endParaRPr lang="es-ES" sz="1400"/>
            </a:p>
          </p:txBody>
        </p:sp>
        <p:grpSp>
          <p:nvGrpSpPr>
            <p:cNvPr id="232" name="Grupo 231">
              <a:extLst>
                <a:ext uri="{FF2B5EF4-FFF2-40B4-BE49-F238E27FC236}">
                  <a16:creationId xmlns:a16="http://schemas.microsoft.com/office/drawing/2014/main" id="{B698808D-29FC-1013-D594-CBA7B3FA1B54}"/>
                </a:ext>
              </a:extLst>
            </p:cNvPr>
            <p:cNvGrpSpPr/>
            <p:nvPr/>
          </p:nvGrpSpPr>
          <p:grpSpPr>
            <a:xfrm>
              <a:off x="6118635" y="3315126"/>
              <a:ext cx="731692" cy="769379"/>
              <a:chOff x="5177112" y="3265019"/>
              <a:chExt cx="602566" cy="633602"/>
            </a:xfrm>
          </p:grpSpPr>
          <p:sp>
            <p:nvSpPr>
              <p:cNvPr id="230" name="Forma libre: forma 229">
                <a:extLst>
                  <a:ext uri="{FF2B5EF4-FFF2-40B4-BE49-F238E27FC236}">
                    <a16:creationId xmlns:a16="http://schemas.microsoft.com/office/drawing/2014/main" id="{3521EB55-0516-E01F-78BB-DF0659A716FD}"/>
                  </a:ext>
                </a:extLst>
              </p:cNvPr>
              <p:cNvSpPr/>
              <p:nvPr/>
            </p:nvSpPr>
            <p:spPr>
              <a:xfrm rot="16200000">
                <a:off x="5136929" y="3305202"/>
                <a:ext cx="589066" cy="508699"/>
              </a:xfrm>
              <a:custGeom>
                <a:avLst/>
                <a:gdLst>
                  <a:gd name="csX0" fmla="*/ 589067 w 589066"/>
                  <a:gd name="csY0" fmla="*/ 0 h 508699"/>
                  <a:gd name="csX1" fmla="*/ 80368 w 589066"/>
                  <a:gd name="csY1" fmla="*/ 508699 h 508699"/>
                  <a:gd name="csX2" fmla="*/ 0 w 589066"/>
                  <a:gd name="csY2" fmla="*/ 508699 h 508699"/>
                </a:gdLst>
                <a:ahLst/>
                <a:cxnLst>
                  <a:cxn ang="0">
                    <a:pos x="csX0" y="csY0"/>
                  </a:cxn>
                  <a:cxn ang="0">
                    <a:pos x="csX1" y="csY1"/>
                  </a:cxn>
                  <a:cxn ang="0">
                    <a:pos x="csX2" y="csY2"/>
                  </a:cxn>
                </a:cxnLst>
                <a:rect l="l" t="t" r="r" b="b"/>
                <a:pathLst>
                  <a:path w="589066" h="508699">
                    <a:moveTo>
                      <a:pt x="589067" y="0"/>
                    </a:moveTo>
                    <a:cubicBezTo>
                      <a:pt x="589067" y="280948"/>
                      <a:pt x="361314" y="508699"/>
                      <a:pt x="80368" y="508699"/>
                    </a:cubicBezTo>
                    <a:lnTo>
                      <a:pt x="0" y="508699"/>
                    </a:lnTo>
                  </a:path>
                </a:pathLst>
              </a:custGeom>
              <a:noFill/>
              <a:ln w="18123" cap="rnd">
                <a:solidFill>
                  <a:schemeClr val="tx2"/>
                </a:solidFill>
                <a:prstDash val="solid"/>
                <a:round/>
              </a:ln>
            </p:spPr>
            <p:txBody>
              <a:bodyPr/>
              <a:lstStyle/>
              <a:p>
                <a:endParaRPr lang="es-ES" sz="1400"/>
              </a:p>
            </p:txBody>
          </p:sp>
          <p:sp>
            <p:nvSpPr>
              <p:cNvPr id="231" name="Forma libre: forma 230">
                <a:extLst>
                  <a:ext uri="{FF2B5EF4-FFF2-40B4-BE49-F238E27FC236}">
                    <a16:creationId xmlns:a16="http://schemas.microsoft.com/office/drawing/2014/main" id="{C0FC7A9E-D26E-2A77-85AF-12D169F56B4C}"/>
                  </a:ext>
                </a:extLst>
              </p:cNvPr>
              <p:cNvSpPr/>
              <p:nvPr/>
            </p:nvSpPr>
            <p:spPr>
              <a:xfrm rot="16200000">
                <a:off x="5605949" y="3724892"/>
                <a:ext cx="159724" cy="187734"/>
              </a:xfrm>
              <a:custGeom>
                <a:avLst/>
                <a:gdLst>
                  <a:gd name="csX0" fmla="*/ 159725 w 159724"/>
                  <a:gd name="csY0" fmla="*/ 0 h 187734"/>
                  <a:gd name="csX1" fmla="*/ 0 w 159724"/>
                  <a:gd name="csY1" fmla="*/ 93867 h 187734"/>
                  <a:gd name="csX2" fmla="*/ 159725 w 159724"/>
                  <a:gd name="csY2" fmla="*/ 187735 h 187734"/>
                </a:gdLst>
                <a:ahLst/>
                <a:cxnLst>
                  <a:cxn ang="0">
                    <a:pos x="csX0" y="csY0"/>
                  </a:cxn>
                  <a:cxn ang="0">
                    <a:pos x="csX1" y="csY1"/>
                  </a:cxn>
                  <a:cxn ang="0">
                    <a:pos x="csX2" y="csY2"/>
                  </a:cxn>
                </a:cxnLst>
                <a:rect l="l" t="t" r="r" b="b"/>
                <a:pathLst>
                  <a:path w="159724" h="187734">
                    <a:moveTo>
                      <a:pt x="159725" y="0"/>
                    </a:moveTo>
                    <a:lnTo>
                      <a:pt x="0" y="93867"/>
                    </a:lnTo>
                    <a:lnTo>
                      <a:pt x="159725" y="187735"/>
                    </a:lnTo>
                  </a:path>
                </a:pathLst>
              </a:custGeom>
              <a:solidFill>
                <a:schemeClr val="tx2"/>
              </a:solidFill>
              <a:ln w="1729" cap="flat">
                <a:noFill/>
                <a:prstDash val="solid"/>
                <a:miter/>
              </a:ln>
            </p:spPr>
            <p:txBody>
              <a:bodyPr/>
              <a:lstStyle/>
              <a:p>
                <a:endParaRPr lang="es-ES" sz="1400"/>
              </a:p>
            </p:txBody>
          </p:sp>
        </p:grpSp>
      </p:grpSp>
      <p:sp>
        <p:nvSpPr>
          <p:cNvPr id="235" name="CuadroTexto 234">
            <a:extLst>
              <a:ext uri="{FF2B5EF4-FFF2-40B4-BE49-F238E27FC236}">
                <a16:creationId xmlns:a16="http://schemas.microsoft.com/office/drawing/2014/main" id="{72B86A67-97D3-C1CA-1614-3973ED4B1102}"/>
              </a:ext>
            </a:extLst>
          </p:cNvPr>
          <p:cNvSpPr txBox="1"/>
          <p:nvPr/>
        </p:nvSpPr>
        <p:spPr>
          <a:xfrm>
            <a:off x="2079608" y="2470386"/>
            <a:ext cx="2136792" cy="646331"/>
          </a:xfrm>
          <a:prstGeom prst="rect">
            <a:avLst/>
          </a:prstGeom>
          <a:noFill/>
        </p:spPr>
        <p:txBody>
          <a:bodyPr wrap="square" rtlCol="0">
            <a:spAutoFit/>
          </a:bodyPr>
          <a:lstStyle/>
          <a:p>
            <a:r>
              <a:rPr lang="es-ES" b="1" dirty="0">
                <a:solidFill>
                  <a:schemeClr val="bg1"/>
                </a:solidFill>
                <a:latin typeface="+mj-lt"/>
              </a:rPr>
              <a:t>Nuevo entorno tecnológico</a:t>
            </a:r>
          </a:p>
        </p:txBody>
      </p:sp>
      <p:sp>
        <p:nvSpPr>
          <p:cNvPr id="237" name="CuadroTexto 236">
            <a:extLst>
              <a:ext uri="{FF2B5EF4-FFF2-40B4-BE49-F238E27FC236}">
                <a16:creationId xmlns:a16="http://schemas.microsoft.com/office/drawing/2014/main" id="{742768DB-8066-6302-473E-EC74E7DF3B98}"/>
              </a:ext>
            </a:extLst>
          </p:cNvPr>
          <p:cNvSpPr txBox="1"/>
          <p:nvPr/>
        </p:nvSpPr>
        <p:spPr>
          <a:xfrm>
            <a:off x="4341374" y="2267211"/>
            <a:ext cx="2454035" cy="646331"/>
          </a:xfrm>
          <a:prstGeom prst="rect">
            <a:avLst/>
          </a:prstGeom>
          <a:noFill/>
        </p:spPr>
        <p:txBody>
          <a:bodyPr wrap="square" rtlCol="0">
            <a:spAutoFit/>
          </a:bodyPr>
          <a:lstStyle/>
          <a:p>
            <a:r>
              <a:rPr lang="es-ES" sz="1200" dirty="0">
                <a:solidFill>
                  <a:schemeClr val="accent3">
                    <a:lumMod val="75000"/>
                  </a:schemeClr>
                </a:solidFill>
              </a:rPr>
              <a:t>Migración a </a:t>
            </a:r>
            <a:r>
              <a:rPr lang="es-ES" sz="1200" dirty="0" err="1">
                <a:solidFill>
                  <a:schemeClr val="accent3">
                    <a:lumMod val="75000"/>
                  </a:schemeClr>
                </a:solidFill>
              </a:rPr>
              <a:t>MVC</a:t>
            </a:r>
            <a:br>
              <a:rPr lang="es-ES" sz="1200" dirty="0">
                <a:solidFill>
                  <a:schemeClr val="accent3">
                    <a:lumMod val="75000"/>
                  </a:schemeClr>
                </a:solidFill>
              </a:rPr>
            </a:br>
            <a:r>
              <a:rPr lang="es-ES" sz="1200" dirty="0">
                <a:solidFill>
                  <a:schemeClr val="accent3">
                    <a:lumMod val="75000"/>
                  </a:schemeClr>
                </a:solidFill>
              </a:rPr>
              <a:t>Maquetación HTML 5 Funcionalidad</a:t>
            </a:r>
          </a:p>
        </p:txBody>
      </p:sp>
      <p:sp>
        <p:nvSpPr>
          <p:cNvPr id="238" name="CuadroTexto 237">
            <a:extLst>
              <a:ext uri="{FF2B5EF4-FFF2-40B4-BE49-F238E27FC236}">
                <a16:creationId xmlns:a16="http://schemas.microsoft.com/office/drawing/2014/main" id="{8DB56F32-AC7B-BF6D-85C6-8E149CB95EED}"/>
              </a:ext>
            </a:extLst>
          </p:cNvPr>
          <p:cNvSpPr txBox="1"/>
          <p:nvPr/>
        </p:nvSpPr>
        <p:spPr>
          <a:xfrm>
            <a:off x="8020068" y="4894635"/>
            <a:ext cx="1615992" cy="276999"/>
          </a:xfrm>
          <a:prstGeom prst="rect">
            <a:avLst/>
          </a:prstGeom>
          <a:noFill/>
        </p:spPr>
        <p:txBody>
          <a:bodyPr wrap="square" rtlCol="0">
            <a:spAutoFit/>
          </a:bodyPr>
          <a:lstStyle/>
          <a:p>
            <a:r>
              <a:rPr lang="es-ES" sz="1200" dirty="0" err="1">
                <a:solidFill>
                  <a:schemeClr val="accent3">
                    <a:lumMod val="75000"/>
                  </a:schemeClr>
                </a:solidFill>
              </a:rPr>
              <a:t>DILVEhelp</a:t>
            </a:r>
            <a:endParaRPr lang="es-ES" sz="1200" dirty="0">
              <a:solidFill>
                <a:schemeClr val="accent3">
                  <a:lumMod val="75000"/>
                </a:schemeClr>
              </a:solidFill>
            </a:endParaRPr>
          </a:p>
        </p:txBody>
      </p:sp>
      <p:sp>
        <p:nvSpPr>
          <p:cNvPr id="239" name="CuadroTexto 238">
            <a:extLst>
              <a:ext uri="{FF2B5EF4-FFF2-40B4-BE49-F238E27FC236}">
                <a16:creationId xmlns:a16="http://schemas.microsoft.com/office/drawing/2014/main" id="{347C67E2-C4D2-2BCC-09E5-AA8C78E5FDA2}"/>
              </a:ext>
            </a:extLst>
          </p:cNvPr>
          <p:cNvSpPr txBox="1"/>
          <p:nvPr/>
        </p:nvSpPr>
        <p:spPr>
          <a:xfrm>
            <a:off x="6839491" y="2470386"/>
            <a:ext cx="1506989" cy="461665"/>
          </a:xfrm>
          <a:prstGeom prst="rect">
            <a:avLst/>
          </a:prstGeom>
          <a:noFill/>
        </p:spPr>
        <p:txBody>
          <a:bodyPr wrap="square" rtlCol="0">
            <a:spAutoFit/>
          </a:bodyPr>
          <a:lstStyle/>
          <a:p>
            <a:r>
              <a:rPr lang="es-ES" sz="1200" dirty="0">
                <a:solidFill>
                  <a:schemeClr val="accent3">
                    <a:lumMod val="75000"/>
                  </a:schemeClr>
                </a:solidFill>
              </a:rPr>
              <a:t>Ejemplos de integración</a:t>
            </a:r>
          </a:p>
        </p:txBody>
      </p:sp>
      <p:sp>
        <p:nvSpPr>
          <p:cNvPr id="240" name="CuadroTexto 239">
            <a:extLst>
              <a:ext uri="{FF2B5EF4-FFF2-40B4-BE49-F238E27FC236}">
                <a16:creationId xmlns:a16="http://schemas.microsoft.com/office/drawing/2014/main" id="{85F37AF8-4770-D138-7CDA-AE2714102F4E}"/>
              </a:ext>
            </a:extLst>
          </p:cNvPr>
          <p:cNvSpPr txBox="1"/>
          <p:nvPr/>
        </p:nvSpPr>
        <p:spPr>
          <a:xfrm>
            <a:off x="8950603" y="2470386"/>
            <a:ext cx="1851036" cy="461665"/>
          </a:xfrm>
          <a:prstGeom prst="rect">
            <a:avLst/>
          </a:prstGeom>
          <a:noFill/>
        </p:spPr>
        <p:txBody>
          <a:bodyPr wrap="square" rtlCol="0">
            <a:spAutoFit/>
          </a:bodyPr>
          <a:lstStyle/>
          <a:p>
            <a:r>
              <a:rPr lang="es-ES" sz="1200" dirty="0">
                <a:solidFill>
                  <a:schemeClr val="accent3">
                    <a:lumMod val="75000"/>
                  </a:schemeClr>
                </a:solidFill>
              </a:rPr>
              <a:t>Nueva infraestructura </a:t>
            </a:r>
            <a:r>
              <a:rPr lang="es-ES" sz="1200" dirty="0" err="1">
                <a:solidFill>
                  <a:schemeClr val="accent3">
                    <a:lumMod val="75000"/>
                  </a:schemeClr>
                </a:solidFill>
              </a:rPr>
              <a:t>cloud</a:t>
            </a:r>
            <a:endParaRPr lang="es-ES" sz="1200" dirty="0">
              <a:solidFill>
                <a:schemeClr val="accent3">
                  <a:lumMod val="75000"/>
                </a:schemeClr>
              </a:solidFill>
            </a:endParaRPr>
          </a:p>
        </p:txBody>
      </p:sp>
      <p:sp>
        <p:nvSpPr>
          <p:cNvPr id="241" name="CuadroTexto 240">
            <a:extLst>
              <a:ext uri="{FF2B5EF4-FFF2-40B4-BE49-F238E27FC236}">
                <a16:creationId xmlns:a16="http://schemas.microsoft.com/office/drawing/2014/main" id="{87FEBB5F-28A0-A185-909C-1C9ABDCCD662}"/>
              </a:ext>
            </a:extLst>
          </p:cNvPr>
          <p:cNvSpPr txBox="1"/>
          <p:nvPr/>
        </p:nvSpPr>
        <p:spPr>
          <a:xfrm>
            <a:off x="9986367" y="4894635"/>
            <a:ext cx="1246438" cy="461665"/>
          </a:xfrm>
          <a:prstGeom prst="rect">
            <a:avLst/>
          </a:prstGeom>
          <a:noFill/>
        </p:spPr>
        <p:txBody>
          <a:bodyPr wrap="square" rtlCol="0">
            <a:spAutoFit/>
          </a:bodyPr>
          <a:lstStyle/>
          <a:p>
            <a:r>
              <a:rPr lang="es-ES" sz="1200" dirty="0">
                <a:solidFill>
                  <a:schemeClr val="accent3">
                    <a:lumMod val="75000"/>
                  </a:schemeClr>
                </a:solidFill>
              </a:rPr>
              <a:t>Piloto con usuarios</a:t>
            </a:r>
          </a:p>
        </p:txBody>
      </p:sp>
      <p:sp>
        <p:nvSpPr>
          <p:cNvPr id="242" name="CuadroTexto 241">
            <a:extLst>
              <a:ext uri="{FF2B5EF4-FFF2-40B4-BE49-F238E27FC236}">
                <a16:creationId xmlns:a16="http://schemas.microsoft.com/office/drawing/2014/main" id="{A9EA8690-A603-4C8C-1BF0-3CCC924ABCAC}"/>
              </a:ext>
            </a:extLst>
          </p:cNvPr>
          <p:cNvSpPr txBox="1"/>
          <p:nvPr/>
        </p:nvSpPr>
        <p:spPr>
          <a:xfrm>
            <a:off x="3772479" y="4894635"/>
            <a:ext cx="1415596" cy="646331"/>
          </a:xfrm>
          <a:prstGeom prst="rect">
            <a:avLst/>
          </a:prstGeom>
          <a:noFill/>
        </p:spPr>
        <p:txBody>
          <a:bodyPr wrap="square" rtlCol="0">
            <a:spAutoFit/>
          </a:bodyPr>
          <a:lstStyle/>
          <a:p>
            <a:r>
              <a:rPr lang="es-ES" sz="1200" dirty="0">
                <a:solidFill>
                  <a:schemeClr val="accent3">
                    <a:lumMod val="75000"/>
                  </a:schemeClr>
                </a:solidFill>
              </a:rPr>
              <a:t>Nueva experiencia </a:t>
            </a:r>
            <a:br>
              <a:rPr lang="es-ES" sz="1200" dirty="0">
                <a:solidFill>
                  <a:schemeClr val="accent3">
                    <a:lumMod val="75000"/>
                  </a:schemeClr>
                </a:solidFill>
              </a:rPr>
            </a:br>
            <a:r>
              <a:rPr lang="es-ES" sz="1200" dirty="0">
                <a:solidFill>
                  <a:schemeClr val="accent3">
                    <a:lumMod val="75000"/>
                  </a:schemeClr>
                </a:solidFill>
              </a:rPr>
              <a:t>de usuario (UX)</a:t>
            </a:r>
          </a:p>
        </p:txBody>
      </p:sp>
      <p:cxnSp>
        <p:nvCxnSpPr>
          <p:cNvPr id="247" name="Conector recto 246">
            <a:extLst>
              <a:ext uri="{FF2B5EF4-FFF2-40B4-BE49-F238E27FC236}">
                <a16:creationId xmlns:a16="http://schemas.microsoft.com/office/drawing/2014/main" id="{E9C09F03-5024-892A-548A-88CFBB7652D9}"/>
              </a:ext>
            </a:extLst>
          </p:cNvPr>
          <p:cNvCxnSpPr>
            <a:cxnSpLocks/>
          </p:cNvCxnSpPr>
          <p:nvPr/>
        </p:nvCxnSpPr>
        <p:spPr>
          <a:xfrm>
            <a:off x="2636727" y="3152711"/>
            <a:ext cx="0" cy="809689"/>
          </a:xfrm>
          <a:prstGeom prst="line">
            <a:avLst/>
          </a:prstGeom>
          <a:ln w="31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8" name="Conector recto 247">
            <a:extLst>
              <a:ext uri="{FF2B5EF4-FFF2-40B4-BE49-F238E27FC236}">
                <a16:creationId xmlns:a16="http://schemas.microsoft.com/office/drawing/2014/main" id="{28D493E7-1658-1A01-78DA-AC224373DDD1}"/>
              </a:ext>
            </a:extLst>
          </p:cNvPr>
          <p:cNvCxnSpPr/>
          <p:nvPr/>
        </p:nvCxnSpPr>
        <p:spPr>
          <a:xfrm>
            <a:off x="4194755" y="4122830"/>
            <a:ext cx="0" cy="664711"/>
          </a:xfrm>
          <a:prstGeom prst="line">
            <a:avLst/>
          </a:prstGeom>
          <a:ln w="3175">
            <a:solidFill>
              <a:srgbClr val="3FA8AB"/>
            </a:solidFill>
          </a:ln>
        </p:spPr>
        <p:style>
          <a:lnRef idx="1">
            <a:schemeClr val="accent1"/>
          </a:lnRef>
          <a:fillRef idx="0">
            <a:schemeClr val="accent1"/>
          </a:fillRef>
          <a:effectRef idx="0">
            <a:schemeClr val="accent1"/>
          </a:effectRef>
          <a:fontRef idx="minor">
            <a:schemeClr val="tx1"/>
          </a:fontRef>
        </p:style>
      </p:cxnSp>
      <p:cxnSp>
        <p:nvCxnSpPr>
          <p:cNvPr id="249" name="Conector recto 248">
            <a:extLst>
              <a:ext uri="{FF2B5EF4-FFF2-40B4-BE49-F238E27FC236}">
                <a16:creationId xmlns:a16="http://schemas.microsoft.com/office/drawing/2014/main" id="{570E8F4B-81DC-A6AD-A637-4873F7C3286B}"/>
              </a:ext>
            </a:extLst>
          </p:cNvPr>
          <p:cNvCxnSpPr/>
          <p:nvPr/>
        </p:nvCxnSpPr>
        <p:spPr>
          <a:xfrm>
            <a:off x="5204877" y="3152711"/>
            <a:ext cx="0" cy="664711"/>
          </a:xfrm>
          <a:prstGeom prst="line">
            <a:avLst/>
          </a:prstGeom>
          <a:ln w="3175">
            <a:solidFill>
              <a:schemeClr val="accent3">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50" name="Conector recto 249">
            <a:extLst>
              <a:ext uri="{FF2B5EF4-FFF2-40B4-BE49-F238E27FC236}">
                <a16:creationId xmlns:a16="http://schemas.microsoft.com/office/drawing/2014/main" id="{0AE81B4C-01D5-4463-DA55-6CA1FBBEF7C0}"/>
              </a:ext>
            </a:extLst>
          </p:cNvPr>
          <p:cNvCxnSpPr/>
          <p:nvPr/>
        </p:nvCxnSpPr>
        <p:spPr>
          <a:xfrm>
            <a:off x="6245406" y="4122830"/>
            <a:ext cx="0" cy="664711"/>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51" name="Conector recto 250">
            <a:extLst>
              <a:ext uri="{FF2B5EF4-FFF2-40B4-BE49-F238E27FC236}">
                <a16:creationId xmlns:a16="http://schemas.microsoft.com/office/drawing/2014/main" id="{4E5F8158-0A86-D7B1-B30F-964B1029A2B4}"/>
              </a:ext>
            </a:extLst>
          </p:cNvPr>
          <p:cNvCxnSpPr/>
          <p:nvPr/>
        </p:nvCxnSpPr>
        <p:spPr>
          <a:xfrm>
            <a:off x="7284541" y="3152711"/>
            <a:ext cx="0" cy="664711"/>
          </a:xfrm>
          <a:prstGeom prst="line">
            <a:avLst/>
          </a:prstGeom>
          <a:ln w="3175">
            <a:solidFill>
              <a:srgbClr val="E99A01"/>
            </a:solidFill>
          </a:ln>
        </p:spPr>
        <p:style>
          <a:lnRef idx="1">
            <a:schemeClr val="accent1"/>
          </a:lnRef>
          <a:fillRef idx="0">
            <a:schemeClr val="accent1"/>
          </a:fillRef>
          <a:effectRef idx="0">
            <a:schemeClr val="accent1"/>
          </a:effectRef>
          <a:fontRef idx="minor">
            <a:schemeClr val="tx1"/>
          </a:fontRef>
        </p:style>
      </p:cxnSp>
      <p:cxnSp>
        <p:nvCxnSpPr>
          <p:cNvPr id="252" name="Conector recto 251">
            <a:extLst>
              <a:ext uri="{FF2B5EF4-FFF2-40B4-BE49-F238E27FC236}">
                <a16:creationId xmlns:a16="http://schemas.microsoft.com/office/drawing/2014/main" id="{FA73A84A-9BE3-E87D-85AC-A34CC0A529A5}"/>
              </a:ext>
            </a:extLst>
          </p:cNvPr>
          <p:cNvCxnSpPr/>
          <p:nvPr/>
        </p:nvCxnSpPr>
        <p:spPr>
          <a:xfrm>
            <a:off x="8291204" y="4122830"/>
            <a:ext cx="0" cy="664711"/>
          </a:xfrm>
          <a:prstGeom prst="line">
            <a:avLst/>
          </a:prstGeom>
          <a:ln w="3175">
            <a:solidFill>
              <a:srgbClr val="3FA8AB"/>
            </a:solidFill>
          </a:ln>
        </p:spPr>
        <p:style>
          <a:lnRef idx="1">
            <a:schemeClr val="accent1"/>
          </a:lnRef>
          <a:fillRef idx="0">
            <a:schemeClr val="accent1"/>
          </a:fillRef>
          <a:effectRef idx="0">
            <a:schemeClr val="accent1"/>
          </a:effectRef>
          <a:fontRef idx="minor">
            <a:schemeClr val="tx1"/>
          </a:fontRef>
        </p:style>
      </p:cxnSp>
      <p:cxnSp>
        <p:nvCxnSpPr>
          <p:cNvPr id="253" name="Conector recto 252">
            <a:extLst>
              <a:ext uri="{FF2B5EF4-FFF2-40B4-BE49-F238E27FC236}">
                <a16:creationId xmlns:a16="http://schemas.microsoft.com/office/drawing/2014/main" id="{D9764B7F-19FC-A373-B223-D5C52488DD04}"/>
              </a:ext>
            </a:extLst>
          </p:cNvPr>
          <p:cNvCxnSpPr/>
          <p:nvPr/>
        </p:nvCxnSpPr>
        <p:spPr>
          <a:xfrm>
            <a:off x="9364204" y="3152711"/>
            <a:ext cx="0" cy="664711"/>
          </a:xfrm>
          <a:prstGeom prst="line">
            <a:avLst/>
          </a:prstGeom>
          <a:ln w="3175">
            <a:solidFill>
              <a:schemeClr val="accent3">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54" name="Conector recto 253">
            <a:extLst>
              <a:ext uri="{FF2B5EF4-FFF2-40B4-BE49-F238E27FC236}">
                <a16:creationId xmlns:a16="http://schemas.microsoft.com/office/drawing/2014/main" id="{2B518A37-BE4C-966A-AC98-8435FBAF0DE8}"/>
              </a:ext>
            </a:extLst>
          </p:cNvPr>
          <p:cNvCxnSpPr/>
          <p:nvPr/>
        </p:nvCxnSpPr>
        <p:spPr>
          <a:xfrm>
            <a:off x="10374326" y="4122830"/>
            <a:ext cx="0" cy="664711"/>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CuadroTexto 3">
            <a:extLst>
              <a:ext uri="{FF2B5EF4-FFF2-40B4-BE49-F238E27FC236}">
                <a16:creationId xmlns:a16="http://schemas.microsoft.com/office/drawing/2014/main" id="{0E3047B6-BA61-EFEA-A577-4AAC8361DA91}"/>
              </a:ext>
            </a:extLst>
          </p:cNvPr>
          <p:cNvSpPr txBox="1"/>
          <p:nvPr/>
        </p:nvSpPr>
        <p:spPr>
          <a:xfrm>
            <a:off x="5628626" y="4894098"/>
            <a:ext cx="2054874" cy="461665"/>
          </a:xfrm>
          <a:prstGeom prst="rect">
            <a:avLst/>
          </a:prstGeom>
          <a:noFill/>
        </p:spPr>
        <p:txBody>
          <a:bodyPr wrap="square" rtlCol="0">
            <a:spAutoFit/>
          </a:bodyPr>
          <a:lstStyle/>
          <a:p>
            <a:r>
              <a:rPr lang="es-ES" sz="1200" dirty="0">
                <a:solidFill>
                  <a:schemeClr val="accent3">
                    <a:lumMod val="75000"/>
                  </a:schemeClr>
                </a:solidFill>
              </a:rPr>
              <a:t>Procesos internos </a:t>
            </a:r>
            <a:br>
              <a:rPr lang="es-ES" sz="1200" dirty="0">
                <a:solidFill>
                  <a:schemeClr val="accent3">
                    <a:lumMod val="75000"/>
                  </a:schemeClr>
                </a:solidFill>
              </a:rPr>
            </a:br>
            <a:r>
              <a:rPr lang="es-ES" sz="1200" dirty="0">
                <a:solidFill>
                  <a:schemeClr val="accent3">
                    <a:lumMod val="75000"/>
                  </a:schemeClr>
                </a:solidFill>
              </a:rPr>
              <a:t>y rendimiento</a:t>
            </a:r>
          </a:p>
        </p:txBody>
      </p:sp>
      <p:grpSp>
        <p:nvGrpSpPr>
          <p:cNvPr id="42" name="Grupo 41">
            <a:extLst>
              <a:ext uri="{FF2B5EF4-FFF2-40B4-BE49-F238E27FC236}">
                <a16:creationId xmlns:a16="http://schemas.microsoft.com/office/drawing/2014/main" id="{19E4E469-5561-19B3-5BB3-C1E0C8E158C0}"/>
              </a:ext>
            </a:extLst>
          </p:cNvPr>
          <p:cNvGrpSpPr/>
          <p:nvPr/>
        </p:nvGrpSpPr>
        <p:grpSpPr>
          <a:xfrm>
            <a:off x="614759" y="3077836"/>
            <a:ext cx="1226741" cy="884545"/>
            <a:chOff x="475059" y="3167744"/>
            <a:chExt cx="1401475" cy="1010538"/>
          </a:xfrm>
        </p:grpSpPr>
        <p:grpSp>
          <p:nvGrpSpPr>
            <p:cNvPr id="2" name="Grupo 1">
              <a:extLst>
                <a:ext uri="{FF2B5EF4-FFF2-40B4-BE49-F238E27FC236}">
                  <a16:creationId xmlns:a16="http://schemas.microsoft.com/office/drawing/2014/main" id="{BE573EFC-5F4C-A7C9-D6D6-43F3F25CCA2D}"/>
                </a:ext>
              </a:extLst>
            </p:cNvPr>
            <p:cNvGrpSpPr/>
            <p:nvPr/>
          </p:nvGrpSpPr>
          <p:grpSpPr>
            <a:xfrm>
              <a:off x="601500" y="3167744"/>
              <a:ext cx="1003770" cy="1003770"/>
              <a:chOff x="601500" y="3167744"/>
              <a:chExt cx="1003770" cy="1003770"/>
            </a:xfrm>
          </p:grpSpPr>
          <p:sp>
            <p:nvSpPr>
              <p:cNvPr id="3" name="Elipse 2">
                <a:extLst>
                  <a:ext uri="{FF2B5EF4-FFF2-40B4-BE49-F238E27FC236}">
                    <a16:creationId xmlns:a16="http://schemas.microsoft.com/office/drawing/2014/main" id="{DE7ACB51-B11A-BC7A-4B4F-F33339F1FDC7}"/>
                  </a:ext>
                </a:extLst>
              </p:cNvPr>
              <p:cNvSpPr/>
              <p:nvPr/>
            </p:nvSpPr>
            <p:spPr>
              <a:xfrm rot="13500000">
                <a:off x="601500" y="3167744"/>
                <a:ext cx="1003770" cy="1003770"/>
              </a:xfrm>
              <a:prstGeom prst="ellipse">
                <a:avLst/>
              </a:prstGeom>
              <a:gradFill>
                <a:gsLst>
                  <a:gs pos="0">
                    <a:schemeClr val="accent3">
                      <a:lumMod val="50000"/>
                    </a:schemeClr>
                  </a:gs>
                  <a:gs pos="100000">
                    <a:schemeClr val="accent3">
                      <a:alpha val="55000"/>
                    </a:schemeClr>
                  </a:gs>
                </a:gsLst>
                <a:lin ang="5400000" scaled="1"/>
              </a:gradFill>
              <a:ln w="1729" cap="flat">
                <a:noFill/>
                <a:prstDash val="solid"/>
                <a:miter/>
              </a:ln>
            </p:spPr>
            <p:txBody>
              <a:bodyPr/>
              <a:lstStyle/>
              <a:p>
                <a:endParaRPr lang="es-ES"/>
              </a:p>
            </p:txBody>
          </p:sp>
          <p:pic>
            <p:nvPicPr>
              <p:cNvPr id="5" name="Gráfico 4">
                <a:extLst>
                  <a:ext uri="{FF2B5EF4-FFF2-40B4-BE49-F238E27FC236}">
                    <a16:creationId xmlns:a16="http://schemas.microsoft.com/office/drawing/2014/main" id="{AD2A71ED-0F76-BD89-5604-2EC89C118A5A}"/>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857243" y="3489577"/>
                <a:ext cx="466058" cy="466058"/>
              </a:xfrm>
              <a:prstGeom prst="rect">
                <a:avLst/>
              </a:prstGeom>
            </p:spPr>
          </p:pic>
        </p:grpSp>
        <p:grpSp>
          <p:nvGrpSpPr>
            <p:cNvPr id="6" name="Grupo 5">
              <a:extLst>
                <a:ext uri="{FF2B5EF4-FFF2-40B4-BE49-F238E27FC236}">
                  <a16:creationId xmlns:a16="http://schemas.microsoft.com/office/drawing/2014/main" id="{B384428C-CF0F-C6C2-B409-4774943D5CFB}"/>
                </a:ext>
              </a:extLst>
            </p:cNvPr>
            <p:cNvGrpSpPr/>
            <p:nvPr/>
          </p:nvGrpSpPr>
          <p:grpSpPr>
            <a:xfrm>
              <a:off x="475059" y="3302030"/>
              <a:ext cx="1401475" cy="876252"/>
              <a:chOff x="475059" y="3302030"/>
              <a:chExt cx="1401475" cy="876252"/>
            </a:xfrm>
          </p:grpSpPr>
          <p:sp>
            <p:nvSpPr>
              <p:cNvPr id="7" name="Forma libre: forma 6">
                <a:extLst>
                  <a:ext uri="{FF2B5EF4-FFF2-40B4-BE49-F238E27FC236}">
                    <a16:creationId xmlns:a16="http://schemas.microsoft.com/office/drawing/2014/main" id="{440B8E75-99A8-009A-5AA8-5170B121E369}"/>
                  </a:ext>
                </a:extLst>
              </p:cNvPr>
              <p:cNvSpPr/>
              <p:nvPr/>
            </p:nvSpPr>
            <p:spPr>
              <a:xfrm rot="16200000">
                <a:off x="1096046" y="3363922"/>
                <a:ext cx="715299" cy="617710"/>
              </a:xfrm>
              <a:custGeom>
                <a:avLst/>
                <a:gdLst>
                  <a:gd name="csX0" fmla="*/ 589067 w 589066"/>
                  <a:gd name="csY0" fmla="*/ 0 h 508699"/>
                  <a:gd name="csX1" fmla="*/ 80368 w 589066"/>
                  <a:gd name="csY1" fmla="*/ 508699 h 508699"/>
                  <a:gd name="csX2" fmla="*/ 0 w 589066"/>
                  <a:gd name="csY2" fmla="*/ 508699 h 508699"/>
                </a:gdLst>
                <a:ahLst/>
                <a:cxnLst>
                  <a:cxn ang="0">
                    <a:pos x="csX0" y="csY0"/>
                  </a:cxn>
                  <a:cxn ang="0">
                    <a:pos x="csX1" y="csY1"/>
                  </a:cxn>
                  <a:cxn ang="0">
                    <a:pos x="csX2" y="csY2"/>
                  </a:cxn>
                </a:cxnLst>
                <a:rect l="l" t="t" r="r" b="b"/>
                <a:pathLst>
                  <a:path w="589066" h="508699">
                    <a:moveTo>
                      <a:pt x="589067" y="0"/>
                    </a:moveTo>
                    <a:cubicBezTo>
                      <a:pt x="589067" y="280946"/>
                      <a:pt x="361314" y="508699"/>
                      <a:pt x="80368" y="508699"/>
                    </a:cubicBezTo>
                    <a:lnTo>
                      <a:pt x="0" y="508699"/>
                    </a:lnTo>
                  </a:path>
                </a:pathLst>
              </a:custGeom>
              <a:noFill/>
              <a:ln w="18123" cap="rnd">
                <a:solidFill>
                  <a:schemeClr val="tx2"/>
                </a:solidFill>
                <a:prstDash val="solid"/>
                <a:round/>
              </a:ln>
            </p:spPr>
            <p:txBody>
              <a:bodyPr/>
              <a:lstStyle/>
              <a:p>
                <a:endParaRPr lang="es-ES"/>
              </a:p>
            </p:txBody>
          </p:sp>
          <p:grpSp>
            <p:nvGrpSpPr>
              <p:cNvPr id="8" name="Gráfico 2">
                <a:extLst>
                  <a:ext uri="{FF2B5EF4-FFF2-40B4-BE49-F238E27FC236}">
                    <a16:creationId xmlns:a16="http://schemas.microsoft.com/office/drawing/2014/main" id="{81C6CABE-27FD-3E13-4984-DC1BCD4F4C7A}"/>
                  </a:ext>
                </a:extLst>
              </p:cNvPr>
              <p:cNvGrpSpPr/>
              <p:nvPr/>
            </p:nvGrpSpPr>
            <p:grpSpPr>
              <a:xfrm rot="16200000">
                <a:off x="404569" y="3409913"/>
                <a:ext cx="820842" cy="605076"/>
                <a:chOff x="5995362" y="894878"/>
                <a:chExt cx="675983" cy="498295"/>
              </a:xfrm>
              <a:solidFill>
                <a:schemeClr val="tx2"/>
              </a:solidFill>
            </p:grpSpPr>
            <p:sp>
              <p:nvSpPr>
                <p:cNvPr id="11" name="Elipse 10">
                  <a:extLst>
                    <a:ext uri="{FF2B5EF4-FFF2-40B4-BE49-F238E27FC236}">
                      <a16:creationId xmlns:a16="http://schemas.microsoft.com/office/drawing/2014/main" id="{EEE8E55F-A7BE-4C2D-93A7-7506F42D9FFE}"/>
                    </a:ext>
                  </a:extLst>
                </p:cNvPr>
                <p:cNvSpPr/>
                <p:nvPr/>
              </p:nvSpPr>
              <p:spPr>
                <a:xfrm>
                  <a:off x="5995362" y="894878"/>
                  <a:ext cx="24847" cy="24173"/>
                </a:xfrm>
                <a:prstGeom prst="ellipse">
                  <a:avLst/>
                </a:prstGeom>
                <a:grpFill/>
                <a:ln w="1729" cap="flat">
                  <a:noFill/>
                  <a:prstDash val="solid"/>
                  <a:miter/>
                </a:ln>
              </p:spPr>
              <p:txBody>
                <a:bodyPr/>
                <a:lstStyle/>
                <a:p>
                  <a:endParaRPr lang="es-ES"/>
                </a:p>
              </p:txBody>
            </p:sp>
            <p:sp>
              <p:nvSpPr>
                <p:cNvPr id="12" name="Elipse 11">
                  <a:extLst>
                    <a:ext uri="{FF2B5EF4-FFF2-40B4-BE49-F238E27FC236}">
                      <a16:creationId xmlns:a16="http://schemas.microsoft.com/office/drawing/2014/main" id="{39BD4F54-2990-5A30-1374-15688B95F7E9}"/>
                    </a:ext>
                  </a:extLst>
                </p:cNvPr>
                <p:cNvSpPr/>
                <p:nvPr/>
              </p:nvSpPr>
              <p:spPr>
                <a:xfrm>
                  <a:off x="6065228" y="894878"/>
                  <a:ext cx="24847" cy="24173"/>
                </a:xfrm>
                <a:prstGeom prst="ellipse">
                  <a:avLst/>
                </a:prstGeom>
                <a:grpFill/>
                <a:ln w="1729" cap="flat">
                  <a:noFill/>
                  <a:prstDash val="solid"/>
                  <a:miter/>
                </a:ln>
              </p:spPr>
              <p:txBody>
                <a:bodyPr/>
                <a:lstStyle/>
                <a:p>
                  <a:endParaRPr lang="es-ES"/>
                </a:p>
              </p:txBody>
            </p:sp>
            <p:sp>
              <p:nvSpPr>
                <p:cNvPr id="13" name="Forma libre: forma 12">
                  <a:extLst>
                    <a:ext uri="{FF2B5EF4-FFF2-40B4-BE49-F238E27FC236}">
                      <a16:creationId xmlns:a16="http://schemas.microsoft.com/office/drawing/2014/main" id="{92505F71-D8E1-E920-56A7-D8A44292D7DE}"/>
                    </a:ext>
                  </a:extLst>
                </p:cNvPr>
                <p:cNvSpPr/>
                <p:nvPr/>
              </p:nvSpPr>
              <p:spPr>
                <a:xfrm>
                  <a:off x="6135091" y="894881"/>
                  <a:ext cx="24848" cy="24170"/>
                </a:xfrm>
                <a:custGeom>
                  <a:avLst/>
                  <a:gdLst>
                    <a:gd name="csX0" fmla="*/ 24844 w 24848"/>
                    <a:gd name="csY0" fmla="*/ 12291 h 24170"/>
                    <a:gd name="csX1" fmla="*/ 12424 w 24848"/>
                    <a:gd name="csY1" fmla="*/ 24170 h 24170"/>
                    <a:gd name="csX2" fmla="*/ 0 w 24848"/>
                    <a:gd name="csY2" fmla="*/ 12085 h 24170"/>
                    <a:gd name="csX3" fmla="*/ 12424 w 24848"/>
                    <a:gd name="csY3" fmla="*/ 0 h 24170"/>
                    <a:gd name="csX4" fmla="*/ 24844 w 24848"/>
                    <a:gd name="csY4" fmla="*/ 12291 h 24170"/>
                  </a:gdLst>
                  <a:ahLst/>
                  <a:cxnLst>
                    <a:cxn ang="0">
                      <a:pos x="csX0" y="csY0"/>
                    </a:cxn>
                    <a:cxn ang="0">
                      <a:pos x="csX1" y="csY1"/>
                    </a:cxn>
                    <a:cxn ang="0">
                      <a:pos x="csX2" y="csY2"/>
                    </a:cxn>
                    <a:cxn ang="0">
                      <a:pos x="csX3" y="csY3"/>
                    </a:cxn>
                    <a:cxn ang="0">
                      <a:pos x="csX4" y="csY4"/>
                    </a:cxn>
                  </a:cxnLst>
                  <a:rect l="l" t="t" r="r" b="b"/>
                  <a:pathLst>
                    <a:path w="24848" h="24170">
                      <a:moveTo>
                        <a:pt x="24844" y="12291"/>
                      </a:moveTo>
                      <a:cubicBezTo>
                        <a:pt x="24665" y="19012"/>
                        <a:pt x="19301" y="24127"/>
                        <a:pt x="12424" y="24170"/>
                      </a:cubicBezTo>
                      <a:cubicBezTo>
                        <a:pt x="5561" y="24170"/>
                        <a:pt x="0" y="18758"/>
                        <a:pt x="0" y="12085"/>
                      </a:cubicBezTo>
                      <a:cubicBezTo>
                        <a:pt x="0" y="5414"/>
                        <a:pt x="5561" y="0"/>
                        <a:pt x="12424" y="0"/>
                      </a:cubicBezTo>
                      <a:cubicBezTo>
                        <a:pt x="19273" y="-46"/>
                        <a:pt x="25024" y="5667"/>
                        <a:pt x="24844" y="12291"/>
                      </a:cubicBezTo>
                      <a:close/>
                    </a:path>
                  </a:pathLst>
                </a:custGeom>
                <a:grpFill/>
                <a:ln w="1729" cap="flat">
                  <a:noFill/>
                  <a:prstDash val="solid"/>
                  <a:miter/>
                </a:ln>
              </p:spPr>
              <p:txBody>
                <a:bodyPr/>
                <a:lstStyle/>
                <a:p>
                  <a:endParaRPr lang="es-ES"/>
                </a:p>
              </p:txBody>
            </p:sp>
            <p:sp>
              <p:nvSpPr>
                <p:cNvPr id="14" name="Forma libre: forma 13">
                  <a:extLst>
                    <a:ext uri="{FF2B5EF4-FFF2-40B4-BE49-F238E27FC236}">
                      <a16:creationId xmlns:a16="http://schemas.microsoft.com/office/drawing/2014/main" id="{4F321B99-0958-A22F-C6FE-D721C0333548}"/>
                    </a:ext>
                  </a:extLst>
                </p:cNvPr>
                <p:cNvSpPr/>
                <p:nvPr/>
              </p:nvSpPr>
              <p:spPr>
                <a:xfrm>
                  <a:off x="6204804" y="899188"/>
                  <a:ext cx="24850" cy="24183"/>
                </a:xfrm>
                <a:custGeom>
                  <a:avLst/>
                  <a:gdLst>
                    <a:gd name="csX0" fmla="*/ 24709 w 24850"/>
                    <a:gd name="csY0" fmla="*/ 13672 h 24183"/>
                    <a:gd name="csX1" fmla="*/ 10848 w 24850"/>
                    <a:gd name="csY1" fmla="*/ 24085 h 24183"/>
                    <a:gd name="csX2" fmla="*/ 60 w 24850"/>
                    <a:gd name="csY2" fmla="*/ 10530 h 24183"/>
                    <a:gd name="csX3" fmla="*/ 13923 w 24850"/>
                    <a:gd name="csY3" fmla="*/ 109 h 24183"/>
                    <a:gd name="csX4" fmla="*/ 24709 w 24850"/>
                    <a:gd name="csY4" fmla="*/ 13672 h 24183"/>
                  </a:gdLst>
                  <a:ahLst/>
                  <a:cxnLst>
                    <a:cxn ang="0">
                      <a:pos x="csX0" y="csY0"/>
                    </a:cxn>
                    <a:cxn ang="0">
                      <a:pos x="csX1" y="csY1"/>
                    </a:cxn>
                    <a:cxn ang="0">
                      <a:pos x="csX2" y="csY2"/>
                    </a:cxn>
                    <a:cxn ang="0">
                      <a:pos x="csX3" y="csY3"/>
                    </a:cxn>
                    <a:cxn ang="0">
                      <a:pos x="csX4" y="csY4"/>
                    </a:cxn>
                  </a:cxnLst>
                  <a:rect l="l" t="t" r="r" b="b"/>
                  <a:pathLst>
                    <a:path w="24850" h="24183">
                      <a:moveTo>
                        <a:pt x="24709" y="13672"/>
                      </a:moveTo>
                      <a:cubicBezTo>
                        <a:pt x="23671" y="20247"/>
                        <a:pt x="17465" y="24929"/>
                        <a:pt x="10848" y="24085"/>
                      </a:cubicBezTo>
                      <a:cubicBezTo>
                        <a:pt x="4230" y="23244"/>
                        <a:pt x="-597" y="17171"/>
                        <a:pt x="60" y="10530"/>
                      </a:cubicBezTo>
                      <a:cubicBezTo>
                        <a:pt x="719" y="3888"/>
                        <a:pt x="6923" y="-780"/>
                        <a:pt x="13923" y="109"/>
                      </a:cubicBezTo>
                      <a:cubicBezTo>
                        <a:pt x="20921" y="1003"/>
                        <a:pt x="25750" y="7060"/>
                        <a:pt x="24709" y="13672"/>
                      </a:cubicBezTo>
                      <a:close/>
                    </a:path>
                  </a:pathLst>
                </a:custGeom>
                <a:grpFill/>
                <a:ln w="1729" cap="flat">
                  <a:noFill/>
                  <a:prstDash val="solid"/>
                  <a:miter/>
                </a:ln>
              </p:spPr>
              <p:txBody>
                <a:bodyPr/>
                <a:lstStyle/>
                <a:p>
                  <a:endParaRPr lang="es-ES"/>
                </a:p>
              </p:txBody>
            </p:sp>
            <p:sp>
              <p:nvSpPr>
                <p:cNvPr id="15" name="Forma libre: forma 14">
                  <a:extLst>
                    <a:ext uri="{FF2B5EF4-FFF2-40B4-BE49-F238E27FC236}">
                      <a16:creationId xmlns:a16="http://schemas.microsoft.com/office/drawing/2014/main" id="{715C2479-C944-D42A-518E-BD8B01B5A8A1}"/>
                    </a:ext>
                  </a:extLst>
                </p:cNvPr>
                <p:cNvSpPr/>
                <p:nvPr/>
              </p:nvSpPr>
              <p:spPr>
                <a:xfrm>
                  <a:off x="6273293" y="912682"/>
                  <a:ext cx="24802" cy="24315"/>
                </a:xfrm>
                <a:custGeom>
                  <a:avLst/>
                  <a:gdLst>
                    <a:gd name="csX0" fmla="*/ 24308 w 24802"/>
                    <a:gd name="csY0" fmla="*/ 15583 h 24315"/>
                    <a:gd name="csX1" fmla="*/ 9186 w 24802"/>
                    <a:gd name="csY1" fmla="*/ 23851 h 24315"/>
                    <a:gd name="csX2" fmla="*/ 339 w 24802"/>
                    <a:gd name="csY2" fmla="*/ 9062 h 24315"/>
                    <a:gd name="csX3" fmla="*/ 15528 w 24802"/>
                    <a:gd name="csY3" fmla="*/ 527 h 24315"/>
                    <a:gd name="csX4" fmla="*/ 24308 w 24802"/>
                    <a:gd name="csY4" fmla="*/ 15583 h 24315"/>
                  </a:gdLst>
                  <a:ahLst/>
                  <a:cxnLst>
                    <a:cxn ang="0">
                      <a:pos x="csX0" y="csY0"/>
                    </a:cxn>
                    <a:cxn ang="0">
                      <a:pos x="csX1" y="csY1"/>
                    </a:cxn>
                    <a:cxn ang="0">
                      <a:pos x="csX2" y="csY2"/>
                    </a:cxn>
                    <a:cxn ang="0">
                      <a:pos x="csX3" y="csY3"/>
                    </a:cxn>
                    <a:cxn ang="0">
                      <a:pos x="csX4" y="csY4"/>
                    </a:cxn>
                  </a:cxnLst>
                  <a:rect l="l" t="t" r="r" b="b"/>
                  <a:pathLst>
                    <a:path w="24802" h="24315">
                      <a:moveTo>
                        <a:pt x="24308" y="15583"/>
                      </a:moveTo>
                      <a:cubicBezTo>
                        <a:pt x="22371" y="21969"/>
                        <a:pt x="15599" y="25674"/>
                        <a:pt x="9186" y="23851"/>
                      </a:cubicBezTo>
                      <a:cubicBezTo>
                        <a:pt x="2802" y="21915"/>
                        <a:pt x="-1229" y="15562"/>
                        <a:pt x="339" y="9062"/>
                      </a:cubicBezTo>
                      <a:cubicBezTo>
                        <a:pt x="1899" y="2588"/>
                        <a:pt x="8771" y="-1513"/>
                        <a:pt x="15528" y="527"/>
                      </a:cubicBezTo>
                      <a:cubicBezTo>
                        <a:pt x="22317" y="2453"/>
                        <a:pt x="26245" y="9199"/>
                        <a:pt x="24308" y="15583"/>
                      </a:cubicBezTo>
                      <a:close/>
                    </a:path>
                  </a:pathLst>
                </a:custGeom>
                <a:grpFill/>
                <a:ln w="1729" cap="flat">
                  <a:noFill/>
                  <a:prstDash val="solid"/>
                  <a:miter/>
                </a:ln>
              </p:spPr>
              <p:txBody>
                <a:bodyPr/>
                <a:lstStyle/>
                <a:p>
                  <a:endParaRPr lang="es-ES"/>
                </a:p>
              </p:txBody>
            </p:sp>
            <p:sp>
              <p:nvSpPr>
                <p:cNvPr id="16" name="Forma libre: forma 15">
                  <a:extLst>
                    <a:ext uri="{FF2B5EF4-FFF2-40B4-BE49-F238E27FC236}">
                      <a16:creationId xmlns:a16="http://schemas.microsoft.com/office/drawing/2014/main" id="{7CA47566-2D7F-3A9E-3A65-E4D3D3C29748}"/>
                    </a:ext>
                  </a:extLst>
                </p:cNvPr>
                <p:cNvSpPr/>
                <p:nvPr/>
              </p:nvSpPr>
              <p:spPr>
                <a:xfrm>
                  <a:off x="6339240" y="935588"/>
                  <a:ext cx="24747" cy="24331"/>
                </a:xfrm>
                <a:custGeom>
                  <a:avLst/>
                  <a:gdLst>
                    <a:gd name="csX0" fmla="*/ 23687 w 24747"/>
                    <a:gd name="csY0" fmla="*/ 17257 h 24331"/>
                    <a:gd name="csX1" fmla="*/ 7617 w 24747"/>
                    <a:gd name="csY1" fmla="*/ 23251 h 24331"/>
                    <a:gd name="csX2" fmla="*/ 846 w 24747"/>
                    <a:gd name="csY2" fmla="*/ 7494 h 24331"/>
                    <a:gd name="csX3" fmla="*/ 17117 w 24747"/>
                    <a:gd name="csY3" fmla="*/ 1024 h 24331"/>
                    <a:gd name="csX4" fmla="*/ 23687 w 24747"/>
                    <a:gd name="csY4" fmla="*/ 17257 h 24331"/>
                  </a:gdLst>
                  <a:ahLst/>
                  <a:cxnLst>
                    <a:cxn ang="0">
                      <a:pos x="csX0" y="csY0"/>
                    </a:cxn>
                    <a:cxn ang="0">
                      <a:pos x="csX1" y="csY1"/>
                    </a:cxn>
                    <a:cxn ang="0">
                      <a:pos x="csX2" y="csY2"/>
                    </a:cxn>
                    <a:cxn ang="0">
                      <a:pos x="csX3" y="csY3"/>
                    </a:cxn>
                    <a:cxn ang="0">
                      <a:pos x="csX4" y="csY4"/>
                    </a:cxn>
                  </a:cxnLst>
                  <a:rect l="l" t="t" r="r" b="b"/>
                  <a:pathLst>
                    <a:path w="24747" h="24331">
                      <a:moveTo>
                        <a:pt x="23687" y="17257"/>
                      </a:moveTo>
                      <a:cubicBezTo>
                        <a:pt x="20887" y="23317"/>
                        <a:pt x="13692" y="26002"/>
                        <a:pt x="7617" y="23251"/>
                      </a:cubicBezTo>
                      <a:cubicBezTo>
                        <a:pt x="1484" y="20636"/>
                        <a:pt x="-1614" y="13744"/>
                        <a:pt x="846" y="7494"/>
                      </a:cubicBezTo>
                      <a:cubicBezTo>
                        <a:pt x="3273" y="1321"/>
                        <a:pt x="10627" y="-1742"/>
                        <a:pt x="17117" y="1024"/>
                      </a:cubicBezTo>
                      <a:cubicBezTo>
                        <a:pt x="23549" y="3928"/>
                        <a:pt x="26488" y="11199"/>
                        <a:pt x="23687" y="17257"/>
                      </a:cubicBezTo>
                      <a:close/>
                    </a:path>
                  </a:pathLst>
                </a:custGeom>
                <a:grpFill/>
                <a:ln w="1729" cap="flat">
                  <a:noFill/>
                  <a:prstDash val="solid"/>
                  <a:miter/>
                </a:ln>
              </p:spPr>
              <p:txBody>
                <a:bodyPr/>
                <a:lstStyle/>
                <a:p>
                  <a:endParaRPr lang="es-ES"/>
                </a:p>
              </p:txBody>
            </p:sp>
            <p:sp>
              <p:nvSpPr>
                <p:cNvPr id="18" name="Forma libre: forma 17">
                  <a:extLst>
                    <a:ext uri="{FF2B5EF4-FFF2-40B4-BE49-F238E27FC236}">
                      <a16:creationId xmlns:a16="http://schemas.microsoft.com/office/drawing/2014/main" id="{2616A630-3D21-48B6-DC28-BACD16113571}"/>
                    </a:ext>
                  </a:extLst>
                </p:cNvPr>
                <p:cNvSpPr/>
                <p:nvPr/>
              </p:nvSpPr>
              <p:spPr>
                <a:xfrm>
                  <a:off x="6401419" y="967393"/>
                  <a:ext cx="24677" cy="24306"/>
                </a:xfrm>
                <a:custGeom>
                  <a:avLst/>
                  <a:gdLst>
                    <a:gd name="csX0" fmla="*/ 22850 w 24677"/>
                    <a:gd name="csY0" fmla="*/ 18749 h 24306"/>
                    <a:gd name="csX1" fmla="*/ 6103 w 24677"/>
                    <a:gd name="csY1" fmla="*/ 22490 h 24306"/>
                    <a:gd name="csX2" fmla="*/ 1565 w 24677"/>
                    <a:gd name="csY2" fmla="*/ 5940 h 24306"/>
                    <a:gd name="csX3" fmla="*/ 18566 w 24677"/>
                    <a:gd name="csY3" fmla="*/ 1780 h 24306"/>
                    <a:gd name="csX4" fmla="*/ 22850 w 24677"/>
                    <a:gd name="csY4" fmla="*/ 18749 h 24306"/>
                  </a:gdLst>
                  <a:ahLst/>
                  <a:cxnLst>
                    <a:cxn ang="0">
                      <a:pos x="csX0" y="csY0"/>
                    </a:cxn>
                    <a:cxn ang="0">
                      <a:pos x="csX1" y="csY1"/>
                    </a:cxn>
                    <a:cxn ang="0">
                      <a:pos x="csX2" y="csY2"/>
                    </a:cxn>
                    <a:cxn ang="0">
                      <a:pos x="csX3" y="csY3"/>
                    </a:cxn>
                    <a:cxn ang="0">
                      <a:pos x="csX4" y="csY4"/>
                    </a:cxn>
                  </a:cxnLst>
                  <a:rect l="l" t="t" r="r" b="b"/>
                  <a:pathLst>
                    <a:path w="24677" h="24306">
                      <a:moveTo>
                        <a:pt x="22850" y="18749"/>
                      </a:moveTo>
                      <a:cubicBezTo>
                        <a:pt x="19221" y="24405"/>
                        <a:pt x="11827" y="25913"/>
                        <a:pt x="6103" y="22490"/>
                      </a:cubicBezTo>
                      <a:cubicBezTo>
                        <a:pt x="320" y="19168"/>
                        <a:pt x="-1709" y="11756"/>
                        <a:pt x="1565" y="5940"/>
                      </a:cubicBezTo>
                      <a:cubicBezTo>
                        <a:pt x="4839" y="126"/>
                        <a:pt x="12451" y="-1742"/>
                        <a:pt x="18566" y="1780"/>
                      </a:cubicBezTo>
                      <a:cubicBezTo>
                        <a:pt x="24618" y="5403"/>
                        <a:pt x="26430" y="13173"/>
                        <a:pt x="22850" y="18749"/>
                      </a:cubicBezTo>
                      <a:close/>
                    </a:path>
                  </a:pathLst>
                </a:custGeom>
                <a:grpFill/>
                <a:ln w="1729" cap="flat">
                  <a:noFill/>
                  <a:prstDash val="solid"/>
                  <a:miter/>
                </a:ln>
              </p:spPr>
              <p:txBody>
                <a:bodyPr/>
                <a:lstStyle/>
                <a:p>
                  <a:endParaRPr lang="es-ES"/>
                </a:p>
              </p:txBody>
            </p:sp>
            <p:sp>
              <p:nvSpPr>
                <p:cNvPr id="20" name="Forma libre: forma 19">
                  <a:extLst>
                    <a:ext uri="{FF2B5EF4-FFF2-40B4-BE49-F238E27FC236}">
                      <a16:creationId xmlns:a16="http://schemas.microsoft.com/office/drawing/2014/main" id="{B35A32B5-1A5D-C218-541E-BCB239F6140A}"/>
                    </a:ext>
                  </a:extLst>
                </p:cNvPr>
                <p:cNvSpPr/>
                <p:nvPr/>
              </p:nvSpPr>
              <p:spPr>
                <a:xfrm>
                  <a:off x="6458667" y="1007351"/>
                  <a:ext cx="24622" cy="24360"/>
                </a:xfrm>
                <a:custGeom>
                  <a:avLst/>
                  <a:gdLst>
                    <a:gd name="csX0" fmla="*/ 21825 w 24622"/>
                    <a:gd name="csY0" fmla="*/ 20153 h 24360"/>
                    <a:gd name="csX1" fmla="*/ 4672 w 24622"/>
                    <a:gd name="csY1" fmla="*/ 21637 h 24360"/>
                    <a:gd name="csX2" fmla="*/ 2491 w 24622"/>
                    <a:gd name="csY2" fmla="*/ 4553 h 24360"/>
                    <a:gd name="csX3" fmla="*/ 19847 w 24622"/>
                    <a:gd name="csY3" fmla="*/ 2822 h 24360"/>
                    <a:gd name="csX4" fmla="*/ 21825 w 24622"/>
                    <a:gd name="csY4" fmla="*/ 20153 h 24360"/>
                  </a:gdLst>
                  <a:ahLst/>
                  <a:cxnLst>
                    <a:cxn ang="0">
                      <a:pos x="csX0" y="csY0"/>
                    </a:cxn>
                    <a:cxn ang="0">
                      <a:pos x="csX1" y="csY1"/>
                    </a:cxn>
                    <a:cxn ang="0">
                      <a:pos x="csX2" y="csY2"/>
                    </a:cxn>
                    <a:cxn ang="0">
                      <a:pos x="csX3" y="csY3"/>
                    </a:cxn>
                    <a:cxn ang="0">
                      <a:pos x="csX4" y="csY4"/>
                    </a:cxn>
                  </a:cxnLst>
                  <a:rect l="l" t="t" r="r" b="b"/>
                  <a:pathLst>
                    <a:path w="24622" h="24360">
                      <a:moveTo>
                        <a:pt x="21825" y="20153"/>
                      </a:moveTo>
                      <a:cubicBezTo>
                        <a:pt x="17448" y="25276"/>
                        <a:pt x="10000" y="25659"/>
                        <a:pt x="4672" y="21637"/>
                      </a:cubicBezTo>
                      <a:cubicBezTo>
                        <a:pt x="-574" y="17515"/>
                        <a:pt x="-1547" y="9867"/>
                        <a:pt x="2491" y="4553"/>
                      </a:cubicBezTo>
                      <a:cubicBezTo>
                        <a:pt x="6530" y="-760"/>
                        <a:pt x="14301" y="-1537"/>
                        <a:pt x="19847" y="2822"/>
                      </a:cubicBezTo>
                      <a:cubicBezTo>
                        <a:pt x="25473" y="7087"/>
                        <a:pt x="26122" y="15129"/>
                        <a:pt x="21825" y="20153"/>
                      </a:cubicBezTo>
                      <a:close/>
                    </a:path>
                  </a:pathLst>
                </a:custGeom>
                <a:grpFill/>
                <a:ln w="1729" cap="flat">
                  <a:noFill/>
                  <a:prstDash val="solid"/>
                  <a:miter/>
                </a:ln>
              </p:spPr>
              <p:txBody>
                <a:bodyPr/>
                <a:lstStyle/>
                <a:p>
                  <a:endParaRPr lang="es-ES"/>
                </a:p>
              </p:txBody>
            </p:sp>
            <p:sp>
              <p:nvSpPr>
                <p:cNvPr id="23" name="Forma libre: forma 22">
                  <a:extLst>
                    <a:ext uri="{FF2B5EF4-FFF2-40B4-BE49-F238E27FC236}">
                      <a16:creationId xmlns:a16="http://schemas.microsoft.com/office/drawing/2014/main" id="{52AE18A8-64DB-FC4D-4AE6-27309A1E7C9E}"/>
                    </a:ext>
                  </a:extLst>
                </p:cNvPr>
                <p:cNvSpPr/>
                <p:nvPr/>
              </p:nvSpPr>
              <p:spPr>
                <a:xfrm>
                  <a:off x="6509935" y="1054698"/>
                  <a:ext cx="24550" cy="24475"/>
                </a:xfrm>
                <a:custGeom>
                  <a:avLst/>
                  <a:gdLst>
                    <a:gd name="csX0" fmla="*/ 20640 w 24550"/>
                    <a:gd name="csY0" fmla="*/ 21429 h 24475"/>
                    <a:gd name="csX1" fmla="*/ 3387 w 24550"/>
                    <a:gd name="csY1" fmla="*/ 20618 h 24475"/>
                    <a:gd name="csX2" fmla="*/ 3612 w 24550"/>
                    <a:gd name="csY2" fmla="*/ 3339 h 24475"/>
                    <a:gd name="csX3" fmla="*/ 20983 w 24550"/>
                    <a:gd name="csY3" fmla="*/ 4045 h 24475"/>
                    <a:gd name="csX4" fmla="*/ 20640 w 24550"/>
                    <a:gd name="csY4" fmla="*/ 21429 h 24475"/>
                  </a:gdLst>
                  <a:ahLst/>
                  <a:cxnLst>
                    <a:cxn ang="0">
                      <a:pos x="csX0" y="csY0"/>
                    </a:cxn>
                    <a:cxn ang="0">
                      <a:pos x="csX1" y="csY1"/>
                    </a:cxn>
                    <a:cxn ang="0">
                      <a:pos x="csX2" y="csY2"/>
                    </a:cxn>
                    <a:cxn ang="0">
                      <a:pos x="csX3" y="csY3"/>
                    </a:cxn>
                    <a:cxn ang="0">
                      <a:pos x="csX4" y="csY4"/>
                    </a:cxn>
                  </a:cxnLst>
                  <a:rect l="l" t="t" r="r" b="b"/>
                  <a:pathLst>
                    <a:path w="24550" h="24475">
                      <a:moveTo>
                        <a:pt x="20640" y="21429"/>
                      </a:moveTo>
                      <a:cubicBezTo>
                        <a:pt x="15704" y="25818"/>
                        <a:pt x="8048" y="25392"/>
                        <a:pt x="3387" y="20618"/>
                      </a:cubicBezTo>
                      <a:cubicBezTo>
                        <a:pt x="-1217" y="15791"/>
                        <a:pt x="-1113" y="8054"/>
                        <a:pt x="3612" y="3339"/>
                      </a:cubicBezTo>
                      <a:cubicBezTo>
                        <a:pt x="8336" y="-1372"/>
                        <a:pt x="16116" y="-1063"/>
                        <a:pt x="20983" y="4045"/>
                      </a:cubicBezTo>
                      <a:cubicBezTo>
                        <a:pt x="25907" y="9099"/>
                        <a:pt x="25679" y="16948"/>
                        <a:pt x="20640" y="21429"/>
                      </a:cubicBezTo>
                      <a:close/>
                    </a:path>
                  </a:pathLst>
                </a:custGeom>
                <a:grpFill/>
                <a:ln w="1729" cap="flat">
                  <a:noFill/>
                  <a:prstDash val="solid"/>
                  <a:miter/>
                </a:ln>
              </p:spPr>
              <p:txBody>
                <a:bodyPr/>
                <a:lstStyle/>
                <a:p>
                  <a:endParaRPr lang="es-ES"/>
                </a:p>
              </p:txBody>
            </p:sp>
            <p:sp>
              <p:nvSpPr>
                <p:cNvPr id="24" name="Forma libre: forma 23">
                  <a:extLst>
                    <a:ext uri="{FF2B5EF4-FFF2-40B4-BE49-F238E27FC236}">
                      <a16:creationId xmlns:a16="http://schemas.microsoft.com/office/drawing/2014/main" id="{95D8AAFD-DEED-1111-30FB-3A294F9E69A9}"/>
                    </a:ext>
                  </a:extLst>
                </p:cNvPr>
                <p:cNvSpPr/>
                <p:nvPr/>
              </p:nvSpPr>
              <p:spPr>
                <a:xfrm>
                  <a:off x="6554274" y="1108562"/>
                  <a:ext cx="24391" cy="24632"/>
                </a:xfrm>
                <a:custGeom>
                  <a:avLst/>
                  <a:gdLst>
                    <a:gd name="csX0" fmla="*/ 19316 w 24391"/>
                    <a:gd name="csY0" fmla="*/ 22554 h 24632"/>
                    <a:gd name="csX1" fmla="*/ 2272 w 24391"/>
                    <a:gd name="csY1" fmla="*/ 19439 h 24632"/>
                    <a:gd name="csX2" fmla="*/ 4895 w 24391"/>
                    <a:gd name="csY2" fmla="*/ 2319 h 24632"/>
                    <a:gd name="csX3" fmla="*/ 21960 w 24391"/>
                    <a:gd name="csY3" fmla="*/ 5417 h 24632"/>
                    <a:gd name="csX4" fmla="*/ 19316 w 24391"/>
                    <a:gd name="csY4" fmla="*/ 22554 h 24632"/>
                  </a:gdLst>
                  <a:ahLst/>
                  <a:cxnLst>
                    <a:cxn ang="0">
                      <a:pos x="csX0" y="csY0"/>
                    </a:cxn>
                    <a:cxn ang="0">
                      <a:pos x="csX1" y="csY1"/>
                    </a:cxn>
                    <a:cxn ang="0">
                      <a:pos x="csX2" y="csY2"/>
                    </a:cxn>
                    <a:cxn ang="0">
                      <a:pos x="csX3" y="csY3"/>
                    </a:cxn>
                    <a:cxn ang="0">
                      <a:pos x="csX4" y="csY4"/>
                    </a:cxn>
                  </a:cxnLst>
                  <a:rect l="l" t="t" r="r" b="b"/>
                  <a:pathLst>
                    <a:path w="24391" h="24632">
                      <a:moveTo>
                        <a:pt x="19316" y="22554"/>
                      </a:moveTo>
                      <a:cubicBezTo>
                        <a:pt x="13770" y="26266"/>
                        <a:pt x="6137" y="24874"/>
                        <a:pt x="2272" y="19439"/>
                      </a:cubicBezTo>
                      <a:cubicBezTo>
                        <a:pt x="-1603" y="14010"/>
                        <a:pt x="-387" y="6315"/>
                        <a:pt x="4895" y="2319"/>
                      </a:cubicBezTo>
                      <a:cubicBezTo>
                        <a:pt x="10259" y="-1739"/>
                        <a:pt x="17862" y="-326"/>
                        <a:pt x="21960" y="5417"/>
                      </a:cubicBezTo>
                      <a:cubicBezTo>
                        <a:pt x="26047" y="11168"/>
                        <a:pt x="24860" y="18839"/>
                        <a:pt x="19316" y="22554"/>
                      </a:cubicBezTo>
                      <a:close/>
                    </a:path>
                  </a:pathLst>
                </a:custGeom>
                <a:grpFill/>
                <a:ln w="1729" cap="flat">
                  <a:noFill/>
                  <a:prstDash val="solid"/>
                  <a:miter/>
                </a:ln>
              </p:spPr>
              <p:txBody>
                <a:bodyPr/>
                <a:lstStyle/>
                <a:p>
                  <a:endParaRPr lang="es-ES"/>
                </a:p>
              </p:txBody>
            </p:sp>
            <p:sp>
              <p:nvSpPr>
                <p:cNvPr id="25" name="Forma libre: forma 24">
                  <a:extLst>
                    <a:ext uri="{FF2B5EF4-FFF2-40B4-BE49-F238E27FC236}">
                      <a16:creationId xmlns:a16="http://schemas.microsoft.com/office/drawing/2014/main" id="{9CA4462F-86A3-0552-DF13-8ADE3F9FC700}"/>
                    </a:ext>
                  </a:extLst>
                </p:cNvPr>
                <p:cNvSpPr/>
                <p:nvPr/>
              </p:nvSpPr>
              <p:spPr>
                <a:xfrm>
                  <a:off x="6590839" y="1168032"/>
                  <a:ext cx="24233" cy="24735"/>
                </a:xfrm>
                <a:custGeom>
                  <a:avLst/>
                  <a:gdLst>
                    <a:gd name="csX0" fmla="*/ 17721 w 24233"/>
                    <a:gd name="csY0" fmla="*/ 23504 h 24735"/>
                    <a:gd name="csX1" fmla="*/ 1345 w 24233"/>
                    <a:gd name="csY1" fmla="*/ 18041 h 24735"/>
                    <a:gd name="csX2" fmla="*/ 6213 w 24233"/>
                    <a:gd name="csY2" fmla="*/ 1485 h 24735"/>
                    <a:gd name="csX3" fmla="*/ 22770 w 24233"/>
                    <a:gd name="csY3" fmla="*/ 6847 h 24735"/>
                    <a:gd name="csX4" fmla="*/ 17721 w 24233"/>
                    <a:gd name="csY4" fmla="*/ 23504 h 24735"/>
                  </a:gdLst>
                  <a:ahLst/>
                  <a:cxnLst>
                    <a:cxn ang="0">
                      <a:pos x="csX0" y="csY0"/>
                    </a:cxn>
                    <a:cxn ang="0">
                      <a:pos x="csX1" y="csY1"/>
                    </a:cxn>
                    <a:cxn ang="0">
                      <a:pos x="csX2" y="csY2"/>
                    </a:cxn>
                    <a:cxn ang="0">
                      <a:pos x="csX3" y="csY3"/>
                    </a:cxn>
                    <a:cxn ang="0">
                      <a:pos x="csX4" y="csY4"/>
                    </a:cxn>
                  </a:cxnLst>
                  <a:rect l="l" t="t" r="r" b="b"/>
                  <a:pathLst>
                    <a:path w="24233" h="24735">
                      <a:moveTo>
                        <a:pt x="17721" y="23504"/>
                      </a:moveTo>
                      <a:cubicBezTo>
                        <a:pt x="11719" y="26421"/>
                        <a:pt x="4385" y="23979"/>
                        <a:pt x="1345" y="18041"/>
                      </a:cubicBezTo>
                      <a:cubicBezTo>
                        <a:pt x="-1606" y="12057"/>
                        <a:pt x="424" y="4725"/>
                        <a:pt x="6213" y="1485"/>
                      </a:cubicBezTo>
                      <a:cubicBezTo>
                        <a:pt x="12072" y="-1796"/>
                        <a:pt x="19639" y="520"/>
                        <a:pt x="22770" y="6847"/>
                      </a:cubicBezTo>
                      <a:cubicBezTo>
                        <a:pt x="25986" y="13127"/>
                        <a:pt x="23724" y="20586"/>
                        <a:pt x="17721" y="23504"/>
                      </a:cubicBezTo>
                      <a:close/>
                    </a:path>
                  </a:pathLst>
                </a:custGeom>
                <a:grpFill/>
                <a:ln w="1729" cap="flat">
                  <a:noFill/>
                  <a:prstDash val="solid"/>
                  <a:miter/>
                </a:ln>
              </p:spPr>
              <p:txBody>
                <a:bodyPr/>
                <a:lstStyle/>
                <a:p>
                  <a:endParaRPr lang="es-ES"/>
                </a:p>
              </p:txBody>
            </p:sp>
            <p:sp>
              <p:nvSpPr>
                <p:cNvPr id="30" name="Forma libre: forma 29">
                  <a:extLst>
                    <a:ext uri="{FF2B5EF4-FFF2-40B4-BE49-F238E27FC236}">
                      <a16:creationId xmlns:a16="http://schemas.microsoft.com/office/drawing/2014/main" id="{46928C88-4C5F-613F-5486-C33D281F6590}"/>
                    </a:ext>
                  </a:extLst>
                </p:cNvPr>
                <p:cNvSpPr/>
                <p:nvPr/>
              </p:nvSpPr>
              <p:spPr>
                <a:xfrm>
                  <a:off x="6618859" y="1231995"/>
                  <a:ext cx="24161" cy="24775"/>
                </a:xfrm>
                <a:custGeom>
                  <a:avLst/>
                  <a:gdLst>
                    <a:gd name="csX0" fmla="*/ 16050 w 24161"/>
                    <a:gd name="csY0" fmla="*/ 24177 h 24775"/>
                    <a:gd name="csX1" fmla="*/ 687 w 24161"/>
                    <a:gd name="csY1" fmla="*/ 16477 h 24775"/>
                    <a:gd name="csX2" fmla="*/ 7689 w 24161"/>
                    <a:gd name="csY2" fmla="*/ 786 h 24775"/>
                    <a:gd name="csX3" fmla="*/ 23449 w 24161"/>
                    <a:gd name="csY3" fmla="*/ 8339 h 24775"/>
                    <a:gd name="csX4" fmla="*/ 16050 w 24161"/>
                    <a:gd name="csY4" fmla="*/ 24177 h 24775"/>
                  </a:gdLst>
                  <a:ahLst/>
                  <a:cxnLst>
                    <a:cxn ang="0">
                      <a:pos x="csX0" y="csY0"/>
                    </a:cxn>
                    <a:cxn ang="0">
                      <a:pos x="csX1" y="csY1"/>
                    </a:cxn>
                    <a:cxn ang="0">
                      <a:pos x="csX2" y="csY2"/>
                    </a:cxn>
                    <a:cxn ang="0">
                      <a:pos x="csX3" y="csY3"/>
                    </a:cxn>
                    <a:cxn ang="0">
                      <a:pos x="csX4" y="csY4"/>
                    </a:cxn>
                  </a:cxnLst>
                  <a:rect l="l" t="t" r="r" b="b"/>
                  <a:pathLst>
                    <a:path w="24161" h="24775">
                      <a:moveTo>
                        <a:pt x="16050" y="24177"/>
                      </a:moveTo>
                      <a:cubicBezTo>
                        <a:pt x="9702" y="26241"/>
                        <a:pt x="2822" y="22794"/>
                        <a:pt x="687" y="16477"/>
                      </a:cubicBezTo>
                      <a:cubicBezTo>
                        <a:pt x="-1409" y="10145"/>
                        <a:pt x="1393" y="3244"/>
                        <a:pt x="7689" y="786"/>
                      </a:cubicBezTo>
                      <a:cubicBezTo>
                        <a:pt x="13826" y="-1613"/>
                        <a:pt x="21222" y="1644"/>
                        <a:pt x="23449" y="8339"/>
                      </a:cubicBezTo>
                      <a:cubicBezTo>
                        <a:pt x="25713" y="15022"/>
                        <a:pt x="22396" y="22112"/>
                        <a:pt x="16050" y="24177"/>
                      </a:cubicBezTo>
                      <a:close/>
                    </a:path>
                  </a:pathLst>
                </a:custGeom>
                <a:grpFill/>
                <a:ln w="1729" cap="flat">
                  <a:noFill/>
                  <a:prstDash val="solid"/>
                  <a:miter/>
                </a:ln>
              </p:spPr>
              <p:txBody>
                <a:bodyPr/>
                <a:lstStyle/>
                <a:p>
                  <a:endParaRPr lang="es-ES"/>
                </a:p>
              </p:txBody>
            </p:sp>
            <p:sp>
              <p:nvSpPr>
                <p:cNvPr id="31" name="Forma libre: forma 30">
                  <a:extLst>
                    <a:ext uri="{FF2B5EF4-FFF2-40B4-BE49-F238E27FC236}">
                      <a16:creationId xmlns:a16="http://schemas.microsoft.com/office/drawing/2014/main" id="{74FDDA7B-75D6-5388-DB10-361DE7E2EBDA}"/>
                    </a:ext>
                  </a:extLst>
                </p:cNvPr>
                <p:cNvSpPr/>
                <p:nvPr/>
              </p:nvSpPr>
              <p:spPr>
                <a:xfrm>
                  <a:off x="6637722" y="1299174"/>
                  <a:ext cx="24237" cy="24825"/>
                </a:xfrm>
                <a:custGeom>
                  <a:avLst/>
                  <a:gdLst>
                    <a:gd name="csX0" fmla="*/ 14408 w 24237"/>
                    <a:gd name="csY0" fmla="*/ 24634 h 24825"/>
                    <a:gd name="csX1" fmla="*/ 313 w 24237"/>
                    <a:gd name="csY1" fmla="*/ 14879 h 24825"/>
                    <a:gd name="csX2" fmla="*/ 9352 w 24237"/>
                    <a:gd name="csY2" fmla="*/ 314 h 24825"/>
                    <a:gd name="csX3" fmla="*/ 23978 w 24237"/>
                    <a:gd name="csY3" fmla="*/ 9960 h 24825"/>
                    <a:gd name="csX4" fmla="*/ 14408 w 24237"/>
                    <a:gd name="csY4" fmla="*/ 24634 h 24825"/>
                  </a:gdLst>
                  <a:ahLst/>
                  <a:cxnLst>
                    <a:cxn ang="0">
                      <a:pos x="csX0" y="csY0"/>
                    </a:cxn>
                    <a:cxn ang="0">
                      <a:pos x="csX1" y="csY1"/>
                    </a:cxn>
                    <a:cxn ang="0">
                      <a:pos x="csX2" y="csY2"/>
                    </a:cxn>
                    <a:cxn ang="0">
                      <a:pos x="csX3" y="csY3"/>
                    </a:cxn>
                    <a:cxn ang="0">
                      <a:pos x="csX4" y="csY4"/>
                    </a:cxn>
                  </a:cxnLst>
                  <a:rect l="l" t="t" r="r" b="b"/>
                  <a:pathLst>
                    <a:path w="24237" h="24825">
                      <a:moveTo>
                        <a:pt x="14408" y="24634"/>
                      </a:moveTo>
                      <a:cubicBezTo>
                        <a:pt x="7801" y="25812"/>
                        <a:pt x="1636" y="21416"/>
                        <a:pt x="313" y="14879"/>
                      </a:cubicBezTo>
                      <a:cubicBezTo>
                        <a:pt x="-1190" y="8385"/>
                        <a:pt x="2859" y="1864"/>
                        <a:pt x="9352" y="314"/>
                      </a:cubicBezTo>
                      <a:cubicBezTo>
                        <a:pt x="15844" y="-1232"/>
                        <a:pt x="22395" y="3082"/>
                        <a:pt x="23978" y="9960"/>
                      </a:cubicBezTo>
                      <a:cubicBezTo>
                        <a:pt x="25381" y="16874"/>
                        <a:pt x="20944" y="23472"/>
                        <a:pt x="14408" y="24634"/>
                      </a:cubicBezTo>
                      <a:close/>
                    </a:path>
                  </a:pathLst>
                </a:custGeom>
                <a:grpFill/>
                <a:ln w="1729" cap="flat">
                  <a:noFill/>
                  <a:prstDash val="solid"/>
                  <a:miter/>
                </a:ln>
              </p:spPr>
              <p:txBody>
                <a:bodyPr/>
                <a:lstStyle/>
                <a:p>
                  <a:endParaRPr lang="es-ES"/>
                </a:p>
              </p:txBody>
            </p:sp>
            <p:sp>
              <p:nvSpPr>
                <p:cNvPr id="33" name="Forma libre: forma 32">
                  <a:extLst>
                    <a:ext uri="{FF2B5EF4-FFF2-40B4-BE49-F238E27FC236}">
                      <a16:creationId xmlns:a16="http://schemas.microsoft.com/office/drawing/2014/main" id="{AB821B70-600A-4BDE-1D8E-E09C8E35A3CE}"/>
                    </a:ext>
                  </a:extLst>
                </p:cNvPr>
                <p:cNvSpPr/>
                <p:nvPr/>
              </p:nvSpPr>
              <p:spPr>
                <a:xfrm>
                  <a:off x="6647141" y="1368325"/>
                  <a:ext cx="24204" cy="24848"/>
                </a:xfrm>
                <a:custGeom>
                  <a:avLst/>
                  <a:gdLst>
                    <a:gd name="csX0" fmla="*/ 12850 w 24204"/>
                    <a:gd name="csY0" fmla="*/ 24840 h 24848"/>
                    <a:gd name="csX1" fmla="*/ 35 w 24204"/>
                    <a:gd name="csY1" fmla="*/ 13258 h 24848"/>
                    <a:gd name="csX2" fmla="*/ 11152 w 24204"/>
                    <a:gd name="csY2" fmla="*/ 54 h 24848"/>
                    <a:gd name="csX3" fmla="*/ 24152 w 24204"/>
                    <a:gd name="csY3" fmla="*/ 11624 h 24848"/>
                    <a:gd name="csX4" fmla="*/ 12850 w 24204"/>
                    <a:gd name="csY4" fmla="*/ 24840 h 24848"/>
                  </a:gdLst>
                  <a:ahLst/>
                  <a:cxnLst>
                    <a:cxn ang="0">
                      <a:pos x="csX0" y="csY0"/>
                    </a:cxn>
                    <a:cxn ang="0">
                      <a:pos x="csX1" y="csY1"/>
                    </a:cxn>
                    <a:cxn ang="0">
                      <a:pos x="csX2" y="csY2"/>
                    </a:cxn>
                    <a:cxn ang="0">
                      <a:pos x="csX3" y="csY3"/>
                    </a:cxn>
                    <a:cxn ang="0">
                      <a:pos x="csX4" y="csY4"/>
                    </a:cxn>
                  </a:cxnLst>
                  <a:rect l="l" t="t" r="r" b="b"/>
                  <a:pathLst>
                    <a:path w="24204" h="24848">
                      <a:moveTo>
                        <a:pt x="12850" y="24840"/>
                      </a:moveTo>
                      <a:cubicBezTo>
                        <a:pt x="6248" y="25096"/>
                        <a:pt x="643" y="19907"/>
                        <a:pt x="35" y="13258"/>
                      </a:cubicBezTo>
                      <a:cubicBezTo>
                        <a:pt x="-471" y="6608"/>
                        <a:pt x="4508" y="694"/>
                        <a:pt x="11152" y="54"/>
                      </a:cubicBezTo>
                      <a:cubicBezTo>
                        <a:pt x="17795" y="-589"/>
                        <a:pt x="23619" y="4589"/>
                        <a:pt x="24152" y="11624"/>
                      </a:cubicBezTo>
                      <a:cubicBezTo>
                        <a:pt x="24785" y="18653"/>
                        <a:pt x="19587" y="24575"/>
                        <a:pt x="12850" y="24840"/>
                      </a:cubicBezTo>
                      <a:close/>
                    </a:path>
                  </a:pathLst>
                </a:custGeom>
                <a:grpFill/>
                <a:ln w="1729" cap="flat">
                  <a:noFill/>
                  <a:prstDash val="solid"/>
                  <a:miter/>
                </a:ln>
              </p:spPr>
              <p:txBody>
                <a:bodyPr/>
                <a:lstStyle/>
                <a:p>
                  <a:endParaRPr lang="es-ES"/>
                </a:p>
              </p:txBody>
            </p:sp>
          </p:grpSp>
          <p:sp>
            <p:nvSpPr>
              <p:cNvPr id="9" name="Forma libre: forma 8">
                <a:extLst>
                  <a:ext uri="{FF2B5EF4-FFF2-40B4-BE49-F238E27FC236}">
                    <a16:creationId xmlns:a16="http://schemas.microsoft.com/office/drawing/2014/main" id="{80C3C513-1222-F32E-070F-A177FE329F91}"/>
                  </a:ext>
                </a:extLst>
              </p:cNvPr>
              <p:cNvSpPr/>
              <p:nvPr/>
            </p:nvSpPr>
            <p:spPr>
              <a:xfrm rot="16200000">
                <a:off x="1665576" y="3873547"/>
                <a:ext cx="193952" cy="227964"/>
              </a:xfrm>
              <a:custGeom>
                <a:avLst/>
                <a:gdLst>
                  <a:gd name="csX0" fmla="*/ 159725 w 159724"/>
                  <a:gd name="csY0" fmla="*/ 0 h 187734"/>
                  <a:gd name="csX1" fmla="*/ 0 w 159724"/>
                  <a:gd name="csY1" fmla="*/ 93867 h 187734"/>
                  <a:gd name="csX2" fmla="*/ 159725 w 159724"/>
                  <a:gd name="csY2" fmla="*/ 187734 h 187734"/>
                </a:gdLst>
                <a:ahLst/>
                <a:cxnLst>
                  <a:cxn ang="0">
                    <a:pos x="csX0" y="csY0"/>
                  </a:cxn>
                  <a:cxn ang="0">
                    <a:pos x="csX1" y="csY1"/>
                  </a:cxn>
                  <a:cxn ang="0">
                    <a:pos x="csX2" y="csY2"/>
                  </a:cxn>
                </a:cxnLst>
                <a:rect l="l" t="t" r="r" b="b"/>
                <a:pathLst>
                  <a:path w="159724" h="187734">
                    <a:moveTo>
                      <a:pt x="159725" y="0"/>
                    </a:moveTo>
                    <a:lnTo>
                      <a:pt x="0" y="93867"/>
                    </a:lnTo>
                    <a:lnTo>
                      <a:pt x="159725" y="187734"/>
                    </a:lnTo>
                  </a:path>
                </a:pathLst>
              </a:custGeom>
              <a:solidFill>
                <a:schemeClr val="tx2"/>
              </a:solidFill>
              <a:ln w="1729" cap="flat">
                <a:noFill/>
                <a:prstDash val="solid"/>
                <a:miter/>
              </a:ln>
            </p:spPr>
            <p:txBody>
              <a:bodyPr/>
              <a:lstStyle/>
              <a:p>
                <a:endParaRPr lang="es-ES"/>
              </a:p>
            </p:txBody>
          </p:sp>
          <p:sp>
            <p:nvSpPr>
              <p:cNvPr id="10" name="Elipse 9">
                <a:extLst>
                  <a:ext uri="{FF2B5EF4-FFF2-40B4-BE49-F238E27FC236}">
                    <a16:creationId xmlns:a16="http://schemas.microsoft.com/office/drawing/2014/main" id="{27040CB5-7007-8BF3-6DB5-BEAC7CACDDEB}"/>
                  </a:ext>
                </a:extLst>
              </p:cNvPr>
              <p:cNvSpPr/>
              <p:nvPr/>
            </p:nvSpPr>
            <p:spPr>
              <a:xfrm rot="11597148">
                <a:off x="475059" y="4073495"/>
                <a:ext cx="104787" cy="104787"/>
              </a:xfrm>
              <a:prstGeom prst="ellipse">
                <a:avLst/>
              </a:prstGeom>
              <a:solidFill>
                <a:schemeClr val="tx2"/>
              </a:solidFill>
              <a:ln w="1729" cap="flat">
                <a:noFill/>
                <a:prstDash val="solid"/>
                <a:miter/>
              </a:ln>
            </p:spPr>
            <p:txBody>
              <a:bodyPr/>
              <a:lstStyle/>
              <a:p>
                <a:endParaRPr lang="es-ES"/>
              </a:p>
            </p:txBody>
          </p:sp>
        </p:grpSp>
      </p:grpSp>
      <p:sp>
        <p:nvSpPr>
          <p:cNvPr id="37" name="CuadroTexto 36">
            <a:extLst>
              <a:ext uri="{FF2B5EF4-FFF2-40B4-BE49-F238E27FC236}">
                <a16:creationId xmlns:a16="http://schemas.microsoft.com/office/drawing/2014/main" id="{C69576C6-8E1B-C843-38CC-CAFEB423E49D}"/>
              </a:ext>
            </a:extLst>
          </p:cNvPr>
          <p:cNvSpPr txBox="1"/>
          <p:nvPr/>
        </p:nvSpPr>
        <p:spPr>
          <a:xfrm>
            <a:off x="513217" y="4881398"/>
            <a:ext cx="1620347" cy="461665"/>
          </a:xfrm>
          <a:prstGeom prst="rect">
            <a:avLst/>
          </a:prstGeom>
          <a:noFill/>
        </p:spPr>
        <p:txBody>
          <a:bodyPr wrap="square" rtlCol="0">
            <a:spAutoFit/>
          </a:bodyPr>
          <a:lstStyle/>
          <a:p>
            <a:r>
              <a:rPr lang="es-ES" sz="1200" dirty="0">
                <a:solidFill>
                  <a:schemeClr val="accent3">
                    <a:lumMod val="75000"/>
                  </a:schemeClr>
                </a:solidFill>
              </a:rPr>
              <a:t>DILVE en funcionamiento</a:t>
            </a:r>
          </a:p>
        </p:txBody>
      </p:sp>
      <p:cxnSp>
        <p:nvCxnSpPr>
          <p:cNvPr id="44" name="Conector recto 43">
            <a:extLst>
              <a:ext uri="{FF2B5EF4-FFF2-40B4-BE49-F238E27FC236}">
                <a16:creationId xmlns:a16="http://schemas.microsoft.com/office/drawing/2014/main" id="{362F5A1F-6B9A-F1D6-B46B-C13D88650E86}"/>
              </a:ext>
            </a:extLst>
          </p:cNvPr>
          <p:cNvCxnSpPr/>
          <p:nvPr/>
        </p:nvCxnSpPr>
        <p:spPr>
          <a:xfrm>
            <a:off x="1127448" y="4122830"/>
            <a:ext cx="0" cy="664711"/>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7259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ectángulo: esquinas redondeadas 61">
            <a:extLst>
              <a:ext uri="{FF2B5EF4-FFF2-40B4-BE49-F238E27FC236}">
                <a16:creationId xmlns:a16="http://schemas.microsoft.com/office/drawing/2014/main" id="{D75310D8-A61F-BCAE-AF50-61B1FF25359A}"/>
              </a:ext>
            </a:extLst>
          </p:cNvPr>
          <p:cNvSpPr/>
          <p:nvPr/>
        </p:nvSpPr>
        <p:spPr>
          <a:xfrm>
            <a:off x="1546887" y="3785555"/>
            <a:ext cx="2861887" cy="1688009"/>
          </a:xfrm>
          <a:prstGeom prst="roundRect">
            <a:avLst>
              <a:gd name="adj" fmla="val 5357"/>
            </a:avLst>
          </a:prstGeom>
          <a:noFill/>
          <a:ln w="9525">
            <a:solidFill>
              <a:schemeClr val="tx1">
                <a:alpha val="52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5" name="Rectángulo: esquinas redondeadas 54">
            <a:extLst>
              <a:ext uri="{FF2B5EF4-FFF2-40B4-BE49-F238E27FC236}">
                <a16:creationId xmlns:a16="http://schemas.microsoft.com/office/drawing/2014/main" id="{3136AACA-0703-834E-541F-F84696D0F027}"/>
              </a:ext>
            </a:extLst>
          </p:cNvPr>
          <p:cNvSpPr/>
          <p:nvPr/>
        </p:nvSpPr>
        <p:spPr>
          <a:xfrm>
            <a:off x="1780910" y="2618048"/>
            <a:ext cx="1100944" cy="823687"/>
          </a:xfrm>
          <a:prstGeom prst="roundRect">
            <a:avLst>
              <a:gd name="adj" fmla="val 1005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6" name="Rectángulo: esquinas redondeadas 55">
            <a:extLst>
              <a:ext uri="{FF2B5EF4-FFF2-40B4-BE49-F238E27FC236}">
                <a16:creationId xmlns:a16="http://schemas.microsoft.com/office/drawing/2014/main" id="{99037FC3-6334-A2AF-6B1B-393F5776C72E}"/>
              </a:ext>
            </a:extLst>
          </p:cNvPr>
          <p:cNvSpPr/>
          <p:nvPr/>
        </p:nvSpPr>
        <p:spPr>
          <a:xfrm>
            <a:off x="2953769" y="2618048"/>
            <a:ext cx="982918" cy="823687"/>
          </a:xfrm>
          <a:prstGeom prst="roundRect">
            <a:avLst>
              <a:gd name="adj" fmla="val 1005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7" name="Rectángulo: esquinas redondeadas 56">
            <a:extLst>
              <a:ext uri="{FF2B5EF4-FFF2-40B4-BE49-F238E27FC236}">
                <a16:creationId xmlns:a16="http://schemas.microsoft.com/office/drawing/2014/main" id="{2D846EAB-6064-A0BF-E615-31D1E7784AA0}"/>
              </a:ext>
            </a:extLst>
          </p:cNvPr>
          <p:cNvSpPr/>
          <p:nvPr/>
        </p:nvSpPr>
        <p:spPr>
          <a:xfrm>
            <a:off x="4008602" y="2618048"/>
            <a:ext cx="1062321" cy="823687"/>
          </a:xfrm>
          <a:prstGeom prst="roundRect">
            <a:avLst>
              <a:gd name="adj" fmla="val 1005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CuadroTexto 6">
            <a:extLst>
              <a:ext uri="{FF2B5EF4-FFF2-40B4-BE49-F238E27FC236}">
                <a16:creationId xmlns:a16="http://schemas.microsoft.com/office/drawing/2014/main" id="{54B2BB4D-BE11-35B0-3175-BD5ABC2F5AAB}"/>
              </a:ext>
            </a:extLst>
          </p:cNvPr>
          <p:cNvSpPr txBox="1"/>
          <p:nvPr/>
        </p:nvSpPr>
        <p:spPr>
          <a:xfrm>
            <a:off x="9722072" y="3995470"/>
            <a:ext cx="2423531" cy="492443"/>
          </a:xfrm>
          <a:prstGeom prst="rect">
            <a:avLst/>
          </a:prstGeom>
          <a:noFill/>
        </p:spPr>
        <p:txBody>
          <a:bodyPr wrap="square" rtlCol="0">
            <a:spAutoFit/>
          </a:bodyPr>
          <a:lstStyle/>
          <a:p>
            <a:r>
              <a:rPr lang="es-ES" sz="1300" b="1" dirty="0">
                <a:solidFill>
                  <a:schemeClr val="accent3"/>
                </a:solidFill>
                <a:latin typeface="+mj-lt"/>
                <a:cs typeface="Times New Roman" panose="02020603050405020304" pitchFamily="18" charset="0"/>
              </a:rPr>
              <a:t>Tienda Agencia ISBN </a:t>
            </a:r>
            <a:br>
              <a:rPr lang="es-ES" sz="1300" b="1" dirty="0">
                <a:solidFill>
                  <a:schemeClr val="accent3"/>
                </a:solidFill>
                <a:latin typeface="+mj-lt"/>
                <a:cs typeface="Times New Roman" panose="02020603050405020304" pitchFamily="18" charset="0"/>
              </a:rPr>
            </a:br>
            <a:r>
              <a:rPr lang="es-ES" sz="1300" dirty="0">
                <a:effectLst/>
                <a:ea typeface="Times New Roman" panose="02020603050405020304" pitchFamily="18" charset="0"/>
                <a:cs typeface="Times New Roman" panose="02020603050405020304" pitchFamily="18" charset="0"/>
              </a:rPr>
              <a:t>Compra de prefijos.</a:t>
            </a:r>
            <a:endParaRPr lang="es-ES" sz="1300" dirty="0"/>
          </a:p>
        </p:txBody>
      </p:sp>
      <p:sp>
        <p:nvSpPr>
          <p:cNvPr id="8" name="CuadroTexto 7">
            <a:extLst>
              <a:ext uri="{FF2B5EF4-FFF2-40B4-BE49-F238E27FC236}">
                <a16:creationId xmlns:a16="http://schemas.microsoft.com/office/drawing/2014/main" id="{0EBF04C3-B60D-8D2D-5A61-71F5C609D91A}"/>
              </a:ext>
            </a:extLst>
          </p:cNvPr>
          <p:cNvSpPr txBox="1"/>
          <p:nvPr/>
        </p:nvSpPr>
        <p:spPr>
          <a:xfrm>
            <a:off x="9722072" y="2789507"/>
            <a:ext cx="2220328" cy="892552"/>
          </a:xfrm>
          <a:prstGeom prst="rect">
            <a:avLst/>
          </a:prstGeom>
          <a:noFill/>
        </p:spPr>
        <p:txBody>
          <a:bodyPr wrap="square" rtlCol="0">
            <a:spAutoFit/>
          </a:bodyPr>
          <a:lstStyle/>
          <a:p>
            <a:r>
              <a:rPr lang="es-ES" sz="1300" b="1" dirty="0">
                <a:solidFill>
                  <a:schemeClr val="accent3"/>
                </a:solidFill>
                <a:latin typeface="+mj-lt"/>
                <a:cs typeface="Times New Roman" panose="02020603050405020304" pitchFamily="18" charset="0"/>
              </a:rPr>
              <a:t>Web pública DILVE</a:t>
            </a:r>
            <a:br>
              <a:rPr lang="es-ES" sz="1300" dirty="0">
                <a:effectLst/>
                <a:ea typeface="Times New Roman" panose="02020603050405020304" pitchFamily="18" charset="0"/>
                <a:cs typeface="Times New Roman" panose="02020603050405020304" pitchFamily="18" charset="0"/>
              </a:rPr>
            </a:br>
            <a:r>
              <a:rPr lang="es-ES" sz="1300" dirty="0">
                <a:effectLst/>
                <a:ea typeface="Times New Roman" panose="02020603050405020304" pitchFamily="18" charset="0"/>
                <a:cs typeface="Times New Roman" panose="02020603050405020304" pitchFamily="18" charset="0"/>
              </a:rPr>
              <a:t>Documentación, </a:t>
            </a:r>
            <a:br>
              <a:rPr lang="es-ES" sz="1300" dirty="0">
                <a:effectLst/>
                <a:ea typeface="Times New Roman" panose="02020603050405020304" pitchFamily="18" charset="0"/>
                <a:cs typeface="Times New Roman" panose="02020603050405020304" pitchFamily="18" charset="0"/>
              </a:rPr>
            </a:br>
            <a:r>
              <a:rPr lang="es-ES" sz="1300" dirty="0">
                <a:effectLst/>
                <a:ea typeface="Times New Roman" panose="02020603050405020304" pitchFamily="18" charset="0"/>
                <a:cs typeface="Times New Roman" panose="02020603050405020304" pitchFamily="18" charset="0"/>
              </a:rPr>
              <a:t>noticias, altas, calidad </a:t>
            </a:r>
            <a:br>
              <a:rPr lang="es-ES" sz="1300" dirty="0">
                <a:effectLst/>
                <a:ea typeface="Times New Roman" panose="02020603050405020304" pitchFamily="18" charset="0"/>
                <a:cs typeface="Times New Roman" panose="02020603050405020304" pitchFamily="18" charset="0"/>
              </a:rPr>
            </a:br>
            <a:r>
              <a:rPr lang="es-ES" sz="1300" dirty="0">
                <a:effectLst/>
                <a:ea typeface="Times New Roman" panose="02020603050405020304" pitchFamily="18" charset="0"/>
                <a:cs typeface="Times New Roman" panose="02020603050405020304" pitchFamily="18" charset="0"/>
              </a:rPr>
              <a:t>de metadatos.</a:t>
            </a:r>
            <a:endParaRPr lang="es-ES" sz="1300" dirty="0"/>
          </a:p>
        </p:txBody>
      </p:sp>
      <p:sp>
        <p:nvSpPr>
          <p:cNvPr id="33" name="CuadroTexto 32">
            <a:extLst>
              <a:ext uri="{FF2B5EF4-FFF2-40B4-BE49-F238E27FC236}">
                <a16:creationId xmlns:a16="http://schemas.microsoft.com/office/drawing/2014/main" id="{70744E5A-E544-32A9-5CB3-09C134C6B5D6}"/>
              </a:ext>
            </a:extLst>
          </p:cNvPr>
          <p:cNvSpPr txBox="1"/>
          <p:nvPr/>
        </p:nvSpPr>
        <p:spPr>
          <a:xfrm>
            <a:off x="9722072" y="4793407"/>
            <a:ext cx="2220327" cy="692497"/>
          </a:xfrm>
          <a:prstGeom prst="rect">
            <a:avLst/>
          </a:prstGeom>
          <a:noFill/>
        </p:spPr>
        <p:txBody>
          <a:bodyPr wrap="square" rtlCol="0">
            <a:spAutoFit/>
          </a:bodyPr>
          <a:lstStyle/>
          <a:p>
            <a:r>
              <a:rPr lang="es-ES" sz="1300" b="1" dirty="0">
                <a:solidFill>
                  <a:schemeClr val="accent3"/>
                </a:solidFill>
                <a:latin typeface="+mj-lt"/>
                <a:cs typeface="Times New Roman" panose="02020603050405020304" pitchFamily="18" charset="0"/>
              </a:rPr>
              <a:t>Web pública Agencia del ISBN</a:t>
            </a:r>
            <a:br>
              <a:rPr lang="es-ES" sz="1300" dirty="0">
                <a:effectLst/>
                <a:ea typeface="Times New Roman" panose="02020603050405020304" pitchFamily="18" charset="0"/>
                <a:cs typeface="Times New Roman" panose="02020603050405020304" pitchFamily="18" charset="0"/>
              </a:rPr>
            </a:br>
            <a:r>
              <a:rPr lang="es-ES" sz="1300" dirty="0">
                <a:effectLst/>
                <a:ea typeface="Times New Roman" panose="02020603050405020304" pitchFamily="18" charset="0"/>
                <a:cs typeface="Times New Roman" panose="02020603050405020304" pitchFamily="18" charset="0"/>
              </a:rPr>
              <a:t>Información actualizada.</a:t>
            </a:r>
            <a:endParaRPr lang="es-ES" sz="1300" dirty="0"/>
          </a:p>
        </p:txBody>
      </p:sp>
      <p:sp>
        <p:nvSpPr>
          <p:cNvPr id="9" name="CuadroTexto 8">
            <a:extLst>
              <a:ext uri="{FF2B5EF4-FFF2-40B4-BE49-F238E27FC236}">
                <a16:creationId xmlns:a16="http://schemas.microsoft.com/office/drawing/2014/main" id="{43ABF068-163A-5B96-AD36-65580729E803}"/>
              </a:ext>
            </a:extLst>
          </p:cNvPr>
          <p:cNvSpPr txBox="1"/>
          <p:nvPr/>
        </p:nvSpPr>
        <p:spPr>
          <a:xfrm>
            <a:off x="9748466" y="1185041"/>
            <a:ext cx="2173024" cy="1292662"/>
          </a:xfrm>
          <a:prstGeom prst="rect">
            <a:avLst/>
          </a:prstGeom>
          <a:noFill/>
        </p:spPr>
        <p:txBody>
          <a:bodyPr wrap="square" rtlCol="0">
            <a:spAutoFit/>
          </a:bodyPr>
          <a:lstStyle/>
          <a:p>
            <a:r>
              <a:rPr lang="es-ES" sz="1300" b="1" dirty="0" err="1">
                <a:solidFill>
                  <a:schemeClr val="accent3"/>
                </a:solidFill>
                <a:latin typeface="+mj-lt"/>
                <a:cs typeface="Times New Roman" panose="02020603050405020304" pitchFamily="18" charset="0"/>
              </a:rPr>
              <a:t>gesISBN</a:t>
            </a:r>
            <a:r>
              <a:rPr lang="es-ES" sz="1300" b="1" dirty="0">
                <a:solidFill>
                  <a:schemeClr val="accent3"/>
                </a:solidFill>
                <a:latin typeface="+mj-lt"/>
                <a:cs typeface="Times New Roman" panose="02020603050405020304" pitchFamily="18" charset="0"/>
              </a:rPr>
              <a:t> </a:t>
            </a:r>
            <a:br>
              <a:rPr lang="es-ES" sz="1300" b="1" dirty="0">
                <a:solidFill>
                  <a:schemeClr val="accent3"/>
                </a:solidFill>
                <a:latin typeface="+mj-lt"/>
                <a:cs typeface="Times New Roman" panose="02020603050405020304" pitchFamily="18" charset="0"/>
              </a:rPr>
            </a:br>
            <a:r>
              <a:rPr lang="es-ES" sz="1300" dirty="0">
                <a:cs typeface="Times New Roman" panose="02020603050405020304" pitchFamily="18" charset="0"/>
              </a:rPr>
              <a:t>Sistema de gestión </a:t>
            </a:r>
            <a:br>
              <a:rPr lang="es-ES" sz="1300" dirty="0">
                <a:cs typeface="Times New Roman" panose="02020603050405020304" pitchFamily="18" charset="0"/>
              </a:rPr>
            </a:br>
            <a:r>
              <a:rPr lang="es-ES" sz="1300" dirty="0">
                <a:cs typeface="Times New Roman" panose="02020603050405020304" pitchFamily="18" charset="0"/>
              </a:rPr>
              <a:t>de la Agencia: registro, catalogación, asignación de prefijos… </a:t>
            </a:r>
            <a:br>
              <a:rPr lang="es-ES" sz="1300" dirty="0">
                <a:cs typeface="Times New Roman" panose="02020603050405020304" pitchFamily="18" charset="0"/>
              </a:rPr>
            </a:br>
            <a:r>
              <a:rPr lang="es-ES" sz="1300" dirty="0">
                <a:cs typeface="Times New Roman" panose="02020603050405020304" pitchFamily="18" charset="0"/>
              </a:rPr>
              <a:t>[equipo Agencia]</a:t>
            </a:r>
          </a:p>
        </p:txBody>
      </p:sp>
      <p:sp>
        <p:nvSpPr>
          <p:cNvPr id="11" name="Rectángulo: esquinas redondeadas 10">
            <a:extLst>
              <a:ext uri="{FF2B5EF4-FFF2-40B4-BE49-F238E27FC236}">
                <a16:creationId xmlns:a16="http://schemas.microsoft.com/office/drawing/2014/main" id="{4BF07D8B-BCC6-F6C2-04C1-B1FB0CD885A3}"/>
              </a:ext>
            </a:extLst>
          </p:cNvPr>
          <p:cNvSpPr/>
          <p:nvPr/>
        </p:nvSpPr>
        <p:spPr>
          <a:xfrm>
            <a:off x="566452" y="3807684"/>
            <a:ext cx="736787" cy="326727"/>
          </a:xfrm>
          <a:prstGeom prst="roundRect">
            <a:avLst>
              <a:gd name="adj" fmla="val 50000"/>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s-ES" sz="1000" dirty="0">
                <a:solidFill>
                  <a:schemeClr val="tx2"/>
                </a:solidFill>
              </a:rPr>
              <a:t>FTP</a:t>
            </a:r>
          </a:p>
        </p:txBody>
      </p:sp>
      <p:sp>
        <p:nvSpPr>
          <p:cNvPr id="13" name="Rectángulo: esquinas redondeadas 12">
            <a:extLst>
              <a:ext uri="{FF2B5EF4-FFF2-40B4-BE49-F238E27FC236}">
                <a16:creationId xmlns:a16="http://schemas.microsoft.com/office/drawing/2014/main" id="{E930423F-5772-0163-19B4-A4DA72E1581B}"/>
              </a:ext>
            </a:extLst>
          </p:cNvPr>
          <p:cNvSpPr/>
          <p:nvPr/>
        </p:nvSpPr>
        <p:spPr>
          <a:xfrm>
            <a:off x="566452" y="4203021"/>
            <a:ext cx="736787" cy="326727"/>
          </a:xfrm>
          <a:prstGeom prst="roundRect">
            <a:avLst>
              <a:gd name="adj" fmla="val 50000"/>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s-ES" sz="1000" dirty="0">
                <a:solidFill>
                  <a:schemeClr val="tx2"/>
                </a:solidFill>
              </a:rPr>
              <a:t>API HTTP</a:t>
            </a:r>
          </a:p>
        </p:txBody>
      </p:sp>
      <p:sp>
        <p:nvSpPr>
          <p:cNvPr id="17" name="Rectángulo: esquinas redondeadas 16">
            <a:extLst>
              <a:ext uri="{FF2B5EF4-FFF2-40B4-BE49-F238E27FC236}">
                <a16:creationId xmlns:a16="http://schemas.microsoft.com/office/drawing/2014/main" id="{817D860C-CD99-1D4D-F986-508BA52662EE}"/>
              </a:ext>
            </a:extLst>
          </p:cNvPr>
          <p:cNvSpPr/>
          <p:nvPr/>
        </p:nvSpPr>
        <p:spPr>
          <a:xfrm>
            <a:off x="566452" y="4598358"/>
            <a:ext cx="736787" cy="326727"/>
          </a:xfrm>
          <a:prstGeom prst="roundRect">
            <a:avLst>
              <a:gd name="adj" fmla="val 50000"/>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s-ES" sz="1000" dirty="0" err="1">
                <a:solidFill>
                  <a:schemeClr val="tx2"/>
                </a:solidFill>
              </a:rPr>
              <a:t>Libranda</a:t>
            </a:r>
            <a:endParaRPr lang="es-ES" sz="1000" dirty="0">
              <a:solidFill>
                <a:schemeClr val="tx2"/>
              </a:solidFill>
            </a:endParaRPr>
          </a:p>
        </p:txBody>
      </p:sp>
      <p:sp>
        <p:nvSpPr>
          <p:cNvPr id="19" name="Rectángulo: esquinas redondeadas 18">
            <a:extLst>
              <a:ext uri="{FF2B5EF4-FFF2-40B4-BE49-F238E27FC236}">
                <a16:creationId xmlns:a16="http://schemas.microsoft.com/office/drawing/2014/main" id="{6CD693DC-5972-3F06-6E36-3FE44200F219}"/>
              </a:ext>
            </a:extLst>
          </p:cNvPr>
          <p:cNvSpPr/>
          <p:nvPr/>
        </p:nvSpPr>
        <p:spPr>
          <a:xfrm>
            <a:off x="566452" y="4993695"/>
            <a:ext cx="736787" cy="326727"/>
          </a:xfrm>
          <a:prstGeom prst="roundRect">
            <a:avLst>
              <a:gd name="adj" fmla="val 50000"/>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s-ES" sz="1000" dirty="0">
                <a:solidFill>
                  <a:schemeClr val="tx2"/>
                </a:solidFill>
              </a:rPr>
              <a:t>BNE</a:t>
            </a:r>
          </a:p>
        </p:txBody>
      </p:sp>
      <p:sp>
        <p:nvSpPr>
          <p:cNvPr id="21" name="Rectángulo: esquinas redondeadas 20">
            <a:extLst>
              <a:ext uri="{FF2B5EF4-FFF2-40B4-BE49-F238E27FC236}">
                <a16:creationId xmlns:a16="http://schemas.microsoft.com/office/drawing/2014/main" id="{86BED4C5-9D78-6C6B-C50F-663CAA4BCCBD}"/>
              </a:ext>
            </a:extLst>
          </p:cNvPr>
          <p:cNvSpPr/>
          <p:nvPr/>
        </p:nvSpPr>
        <p:spPr>
          <a:xfrm>
            <a:off x="1428894" y="5786553"/>
            <a:ext cx="2927089" cy="326727"/>
          </a:xfrm>
          <a:prstGeom prst="roundRect">
            <a:avLst>
              <a:gd name="adj" fmla="val 50000"/>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s-ES" sz="1000" dirty="0">
                <a:solidFill>
                  <a:schemeClr val="tx2"/>
                </a:solidFill>
              </a:rPr>
              <a:t>Web DILVE/Plataforma ISBN</a:t>
            </a:r>
          </a:p>
        </p:txBody>
      </p:sp>
      <p:sp>
        <p:nvSpPr>
          <p:cNvPr id="22" name="Rectángulo: esquinas redondeadas 21">
            <a:extLst>
              <a:ext uri="{FF2B5EF4-FFF2-40B4-BE49-F238E27FC236}">
                <a16:creationId xmlns:a16="http://schemas.microsoft.com/office/drawing/2014/main" id="{362456C2-CCD1-E228-2B98-085FCBD23478}"/>
              </a:ext>
            </a:extLst>
          </p:cNvPr>
          <p:cNvSpPr/>
          <p:nvPr/>
        </p:nvSpPr>
        <p:spPr>
          <a:xfrm>
            <a:off x="4652421" y="4775929"/>
            <a:ext cx="1157829" cy="326727"/>
          </a:xfrm>
          <a:prstGeom prst="roundRect">
            <a:avLst>
              <a:gd name="adj" fmla="val 50000"/>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s-ES" sz="1000" dirty="0">
                <a:solidFill>
                  <a:schemeClr val="tx2"/>
                </a:solidFill>
              </a:rPr>
              <a:t>Autores-Editores</a:t>
            </a:r>
          </a:p>
        </p:txBody>
      </p:sp>
      <p:sp>
        <p:nvSpPr>
          <p:cNvPr id="23" name="Rectángulo: esquinas redondeadas 22">
            <a:extLst>
              <a:ext uri="{FF2B5EF4-FFF2-40B4-BE49-F238E27FC236}">
                <a16:creationId xmlns:a16="http://schemas.microsoft.com/office/drawing/2014/main" id="{52C297E1-EFEE-DE73-FB5B-CF66CC52A1D1}"/>
              </a:ext>
            </a:extLst>
          </p:cNvPr>
          <p:cNvSpPr/>
          <p:nvPr/>
        </p:nvSpPr>
        <p:spPr>
          <a:xfrm>
            <a:off x="4652421" y="3863747"/>
            <a:ext cx="1157829" cy="434451"/>
          </a:xfrm>
          <a:prstGeom prst="roundRect">
            <a:avLst>
              <a:gd name="adj" fmla="val 50000"/>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s-ES" sz="1000" dirty="0" err="1">
                <a:solidFill>
                  <a:schemeClr val="tx2"/>
                </a:solidFill>
              </a:rPr>
              <a:t>Backoffice:DILVE</a:t>
            </a:r>
            <a:br>
              <a:rPr lang="es-ES" sz="1000" dirty="0">
                <a:solidFill>
                  <a:schemeClr val="tx2"/>
                </a:solidFill>
              </a:rPr>
            </a:br>
            <a:r>
              <a:rPr lang="es-ES" sz="1000" dirty="0">
                <a:solidFill>
                  <a:schemeClr val="tx2"/>
                </a:solidFill>
              </a:rPr>
              <a:t>/Plataforma ISBN</a:t>
            </a:r>
          </a:p>
        </p:txBody>
      </p:sp>
      <p:sp>
        <p:nvSpPr>
          <p:cNvPr id="24" name="CuadroTexto 23">
            <a:extLst>
              <a:ext uri="{FF2B5EF4-FFF2-40B4-BE49-F238E27FC236}">
                <a16:creationId xmlns:a16="http://schemas.microsoft.com/office/drawing/2014/main" id="{C66E8B60-7C03-20B2-7A79-4E576B2E88A8}"/>
              </a:ext>
            </a:extLst>
          </p:cNvPr>
          <p:cNvSpPr txBox="1"/>
          <p:nvPr/>
        </p:nvSpPr>
        <p:spPr>
          <a:xfrm>
            <a:off x="4030729" y="5377369"/>
            <a:ext cx="2068602" cy="738664"/>
          </a:xfrm>
          <a:prstGeom prst="rect">
            <a:avLst/>
          </a:prstGeom>
          <a:noFill/>
          <a:ln>
            <a:noFill/>
          </a:ln>
        </p:spPr>
        <p:txBody>
          <a:bodyPr wrap="square" rtlCol="0">
            <a:spAutoFit/>
          </a:bodyPr>
          <a:lstStyle/>
          <a:p>
            <a:pPr algn="r"/>
            <a:r>
              <a:rPr lang="es-ES" sz="1400" b="1" dirty="0">
                <a:latin typeface="+mj-lt"/>
              </a:rPr>
              <a:t>DILVE</a:t>
            </a:r>
            <a:br>
              <a:rPr lang="es-ES" sz="1400" b="1" dirty="0">
                <a:latin typeface="+mj-lt"/>
              </a:rPr>
            </a:br>
            <a:r>
              <a:rPr lang="es-ES" sz="1400" b="1" dirty="0">
                <a:latin typeface="+mj-lt"/>
              </a:rPr>
              <a:t>Plataforma ISBN</a:t>
            </a:r>
            <a:br>
              <a:rPr lang="es-ES" sz="1400" b="1" dirty="0">
                <a:latin typeface="+mj-lt"/>
              </a:rPr>
            </a:br>
            <a:r>
              <a:rPr lang="es-ES" sz="1400" b="1" dirty="0">
                <a:latin typeface="+mj-lt"/>
              </a:rPr>
              <a:t> Autores-Editores</a:t>
            </a:r>
          </a:p>
        </p:txBody>
      </p:sp>
      <p:sp>
        <p:nvSpPr>
          <p:cNvPr id="25" name="Rectángulo: esquinas redondeadas 24">
            <a:extLst>
              <a:ext uri="{FF2B5EF4-FFF2-40B4-BE49-F238E27FC236}">
                <a16:creationId xmlns:a16="http://schemas.microsoft.com/office/drawing/2014/main" id="{86CD1292-6BEA-23FB-265E-C01DC39DAED4}"/>
              </a:ext>
            </a:extLst>
          </p:cNvPr>
          <p:cNvSpPr/>
          <p:nvPr/>
        </p:nvSpPr>
        <p:spPr>
          <a:xfrm rot="16200000">
            <a:off x="1224925" y="4611794"/>
            <a:ext cx="1248578" cy="244471"/>
          </a:xfrm>
          <a:prstGeom prst="roundRect">
            <a:avLst>
              <a:gd name="adj" fmla="val 50000"/>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s-ES" sz="800" dirty="0">
                <a:solidFill>
                  <a:schemeClr val="accent3"/>
                </a:solidFill>
              </a:rPr>
              <a:t>ONIX 2.1 &gt; 3.0 (N)</a:t>
            </a:r>
            <a:endParaRPr lang="es-ES" sz="900" dirty="0">
              <a:solidFill>
                <a:schemeClr val="accent3"/>
              </a:solidFill>
            </a:endParaRPr>
          </a:p>
        </p:txBody>
      </p:sp>
      <p:sp>
        <p:nvSpPr>
          <p:cNvPr id="26" name="Rectángulo: esquinas redondeadas 25">
            <a:extLst>
              <a:ext uri="{FF2B5EF4-FFF2-40B4-BE49-F238E27FC236}">
                <a16:creationId xmlns:a16="http://schemas.microsoft.com/office/drawing/2014/main" id="{57C12F3F-72EE-70D7-3FD0-A2070578A08D}"/>
              </a:ext>
            </a:extLst>
          </p:cNvPr>
          <p:cNvSpPr/>
          <p:nvPr/>
        </p:nvSpPr>
        <p:spPr>
          <a:xfrm rot="16200000">
            <a:off x="1496518" y="4611794"/>
            <a:ext cx="1248578" cy="244471"/>
          </a:xfrm>
          <a:prstGeom prst="roundRect">
            <a:avLst>
              <a:gd name="adj" fmla="val 50000"/>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s-ES" sz="800" dirty="0">
                <a:solidFill>
                  <a:schemeClr val="accent3"/>
                </a:solidFill>
              </a:rPr>
              <a:t>ONIX 2.1 &gt; 2.1 (OUT)</a:t>
            </a:r>
            <a:endParaRPr lang="es-ES" sz="900" dirty="0">
              <a:solidFill>
                <a:schemeClr val="accent3"/>
              </a:solidFill>
            </a:endParaRPr>
          </a:p>
        </p:txBody>
      </p:sp>
      <p:sp>
        <p:nvSpPr>
          <p:cNvPr id="28" name="Rectángulo: esquinas redondeadas 27">
            <a:extLst>
              <a:ext uri="{FF2B5EF4-FFF2-40B4-BE49-F238E27FC236}">
                <a16:creationId xmlns:a16="http://schemas.microsoft.com/office/drawing/2014/main" id="{87EF03F8-531C-9AE2-DA92-11B31B3F5FB7}"/>
              </a:ext>
            </a:extLst>
          </p:cNvPr>
          <p:cNvSpPr/>
          <p:nvPr/>
        </p:nvSpPr>
        <p:spPr>
          <a:xfrm rot="16200000">
            <a:off x="1768111" y="4634297"/>
            <a:ext cx="1248578" cy="244471"/>
          </a:xfrm>
          <a:prstGeom prst="roundRect">
            <a:avLst>
              <a:gd name="adj" fmla="val 50000"/>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s-ES" sz="800" dirty="0" err="1">
                <a:solidFill>
                  <a:schemeClr val="accent3"/>
                </a:solidFill>
              </a:rPr>
              <a:t>Csv</a:t>
            </a:r>
            <a:r>
              <a:rPr lang="es-ES" sz="800" dirty="0">
                <a:solidFill>
                  <a:schemeClr val="accent3"/>
                </a:solidFill>
              </a:rPr>
              <a:t> &gt; 3.3 (IN)</a:t>
            </a:r>
            <a:endParaRPr lang="es-ES" sz="900" dirty="0">
              <a:solidFill>
                <a:schemeClr val="accent3"/>
              </a:solidFill>
            </a:endParaRPr>
          </a:p>
        </p:txBody>
      </p:sp>
      <p:sp>
        <p:nvSpPr>
          <p:cNvPr id="29" name="Rectángulo: esquinas redondeadas 28">
            <a:extLst>
              <a:ext uri="{FF2B5EF4-FFF2-40B4-BE49-F238E27FC236}">
                <a16:creationId xmlns:a16="http://schemas.microsoft.com/office/drawing/2014/main" id="{1AD8431A-4A6C-D9BF-508D-A95FCB2D36BF}"/>
              </a:ext>
            </a:extLst>
          </p:cNvPr>
          <p:cNvSpPr/>
          <p:nvPr/>
        </p:nvSpPr>
        <p:spPr>
          <a:xfrm rot="16200000">
            <a:off x="2039704" y="4634297"/>
            <a:ext cx="1248578" cy="244471"/>
          </a:xfrm>
          <a:prstGeom prst="roundRect">
            <a:avLst>
              <a:gd name="adj" fmla="val 50000"/>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s-ES" sz="800" dirty="0">
                <a:solidFill>
                  <a:schemeClr val="accent3"/>
                </a:solidFill>
              </a:rPr>
              <a:t>ONIX 3.0 &gt; </a:t>
            </a:r>
            <a:r>
              <a:rPr lang="es-ES" sz="800" dirty="0" err="1">
                <a:solidFill>
                  <a:schemeClr val="accent3"/>
                </a:solidFill>
              </a:rPr>
              <a:t>csv</a:t>
            </a:r>
            <a:r>
              <a:rPr lang="es-ES" sz="800" dirty="0">
                <a:solidFill>
                  <a:schemeClr val="accent3"/>
                </a:solidFill>
              </a:rPr>
              <a:t> (OUT)</a:t>
            </a:r>
            <a:endParaRPr lang="es-ES" sz="900" dirty="0">
              <a:solidFill>
                <a:schemeClr val="accent3"/>
              </a:solidFill>
            </a:endParaRPr>
          </a:p>
        </p:txBody>
      </p:sp>
      <p:sp>
        <p:nvSpPr>
          <p:cNvPr id="30" name="Rectángulo: esquinas redondeadas 29">
            <a:extLst>
              <a:ext uri="{FF2B5EF4-FFF2-40B4-BE49-F238E27FC236}">
                <a16:creationId xmlns:a16="http://schemas.microsoft.com/office/drawing/2014/main" id="{802D0C9D-ABC2-72EE-7529-B87D13E9AB64}"/>
              </a:ext>
            </a:extLst>
          </p:cNvPr>
          <p:cNvSpPr/>
          <p:nvPr/>
        </p:nvSpPr>
        <p:spPr>
          <a:xfrm rot="16200000">
            <a:off x="2311297" y="4634298"/>
            <a:ext cx="1248578" cy="244471"/>
          </a:xfrm>
          <a:prstGeom prst="roundRect">
            <a:avLst>
              <a:gd name="adj" fmla="val 50000"/>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s-ES" sz="800" dirty="0">
                <a:solidFill>
                  <a:schemeClr val="accent3"/>
                </a:solidFill>
              </a:rPr>
              <a:t>ONIX 3.0 &gt; SINLI</a:t>
            </a:r>
            <a:endParaRPr lang="es-ES" sz="900" dirty="0">
              <a:solidFill>
                <a:schemeClr val="accent3"/>
              </a:solidFill>
            </a:endParaRPr>
          </a:p>
        </p:txBody>
      </p:sp>
      <p:sp>
        <p:nvSpPr>
          <p:cNvPr id="31" name="Rectángulo: esquinas redondeadas 30">
            <a:extLst>
              <a:ext uri="{FF2B5EF4-FFF2-40B4-BE49-F238E27FC236}">
                <a16:creationId xmlns:a16="http://schemas.microsoft.com/office/drawing/2014/main" id="{4970A550-AA98-94BC-C578-11308EDEF361}"/>
              </a:ext>
            </a:extLst>
          </p:cNvPr>
          <p:cNvSpPr/>
          <p:nvPr/>
        </p:nvSpPr>
        <p:spPr>
          <a:xfrm rot="16200000">
            <a:off x="2582890" y="4634299"/>
            <a:ext cx="1248578" cy="244471"/>
          </a:xfrm>
          <a:prstGeom prst="roundRect">
            <a:avLst>
              <a:gd name="adj" fmla="val 50000"/>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s-ES" sz="800" dirty="0">
                <a:solidFill>
                  <a:schemeClr val="accent3"/>
                </a:solidFill>
              </a:rPr>
              <a:t>ONIX 3.0 &gt; 3.0 (LBRND)</a:t>
            </a:r>
            <a:endParaRPr lang="es-ES" sz="900" dirty="0">
              <a:solidFill>
                <a:schemeClr val="accent3"/>
              </a:solidFill>
            </a:endParaRPr>
          </a:p>
        </p:txBody>
      </p:sp>
      <p:sp>
        <p:nvSpPr>
          <p:cNvPr id="32" name="Rectángulo: esquinas redondeadas 31">
            <a:extLst>
              <a:ext uri="{FF2B5EF4-FFF2-40B4-BE49-F238E27FC236}">
                <a16:creationId xmlns:a16="http://schemas.microsoft.com/office/drawing/2014/main" id="{D0D70FBA-6F7F-01B7-ACF7-4B21A65C0074}"/>
              </a:ext>
            </a:extLst>
          </p:cNvPr>
          <p:cNvSpPr/>
          <p:nvPr/>
        </p:nvSpPr>
        <p:spPr>
          <a:xfrm rot="16200000">
            <a:off x="2854481" y="4634299"/>
            <a:ext cx="1248578" cy="244471"/>
          </a:xfrm>
          <a:prstGeom prst="roundRect">
            <a:avLst>
              <a:gd name="adj" fmla="val 50000"/>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s-ES" sz="800" dirty="0">
                <a:solidFill>
                  <a:schemeClr val="accent3"/>
                </a:solidFill>
              </a:rPr>
              <a:t>Cat ISBN &gt; MARC (BNE)</a:t>
            </a:r>
            <a:endParaRPr lang="es-ES" sz="900" dirty="0">
              <a:solidFill>
                <a:schemeClr val="accent3"/>
              </a:solidFill>
            </a:endParaRPr>
          </a:p>
        </p:txBody>
      </p:sp>
      <p:sp>
        <p:nvSpPr>
          <p:cNvPr id="34" name="Rectángulo: esquinas redondeadas 33">
            <a:extLst>
              <a:ext uri="{FF2B5EF4-FFF2-40B4-BE49-F238E27FC236}">
                <a16:creationId xmlns:a16="http://schemas.microsoft.com/office/drawing/2014/main" id="{E95FA63F-48E5-56A0-B9B0-4F368D223563}"/>
              </a:ext>
            </a:extLst>
          </p:cNvPr>
          <p:cNvSpPr/>
          <p:nvPr/>
        </p:nvSpPr>
        <p:spPr>
          <a:xfrm rot="16200000">
            <a:off x="3291491" y="4622388"/>
            <a:ext cx="1091409" cy="244471"/>
          </a:xfrm>
          <a:prstGeom prst="roundRect">
            <a:avLst>
              <a:gd name="adj" fmla="val 50000"/>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s-ES" sz="800" dirty="0">
                <a:solidFill>
                  <a:schemeClr val="accent3"/>
                </a:solidFill>
              </a:rPr>
              <a:t>Carga formulario</a:t>
            </a:r>
          </a:p>
        </p:txBody>
      </p:sp>
      <p:sp>
        <p:nvSpPr>
          <p:cNvPr id="36" name="Rectángulo: esquinas redondeadas 35">
            <a:extLst>
              <a:ext uri="{FF2B5EF4-FFF2-40B4-BE49-F238E27FC236}">
                <a16:creationId xmlns:a16="http://schemas.microsoft.com/office/drawing/2014/main" id="{DBD4FBAD-7D9C-FDE5-A1EC-5C81FB051C4C}"/>
              </a:ext>
            </a:extLst>
          </p:cNvPr>
          <p:cNvSpPr/>
          <p:nvPr/>
        </p:nvSpPr>
        <p:spPr>
          <a:xfrm rot="16200000">
            <a:off x="3581049" y="4622388"/>
            <a:ext cx="1091409" cy="244471"/>
          </a:xfrm>
          <a:prstGeom prst="roundRect">
            <a:avLst>
              <a:gd name="adj" fmla="val 50000"/>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s-ES" sz="800" dirty="0">
                <a:solidFill>
                  <a:schemeClr val="accent3"/>
                </a:solidFill>
              </a:rPr>
              <a:t>Registro en Agencia</a:t>
            </a:r>
          </a:p>
        </p:txBody>
      </p:sp>
      <p:sp>
        <p:nvSpPr>
          <p:cNvPr id="37" name="CuadroTexto 36">
            <a:extLst>
              <a:ext uri="{FF2B5EF4-FFF2-40B4-BE49-F238E27FC236}">
                <a16:creationId xmlns:a16="http://schemas.microsoft.com/office/drawing/2014/main" id="{C5268B1D-5B4E-F08F-9120-1B06A725C33B}"/>
              </a:ext>
            </a:extLst>
          </p:cNvPr>
          <p:cNvSpPr txBox="1"/>
          <p:nvPr/>
        </p:nvSpPr>
        <p:spPr>
          <a:xfrm>
            <a:off x="1918061" y="3830087"/>
            <a:ext cx="2065468" cy="261610"/>
          </a:xfrm>
          <a:prstGeom prst="rect">
            <a:avLst/>
          </a:prstGeom>
          <a:noFill/>
        </p:spPr>
        <p:txBody>
          <a:bodyPr wrap="square" rtlCol="0">
            <a:spAutoFit/>
          </a:bodyPr>
          <a:lstStyle/>
          <a:p>
            <a:pPr algn="ctr"/>
            <a:r>
              <a:rPr lang="es-ES" sz="1100" dirty="0">
                <a:latin typeface="+mj-lt"/>
              </a:rPr>
              <a:t>ADAPTADORES</a:t>
            </a:r>
          </a:p>
        </p:txBody>
      </p:sp>
      <p:sp>
        <p:nvSpPr>
          <p:cNvPr id="40" name="CuadroTexto 39">
            <a:extLst>
              <a:ext uri="{FF2B5EF4-FFF2-40B4-BE49-F238E27FC236}">
                <a16:creationId xmlns:a16="http://schemas.microsoft.com/office/drawing/2014/main" id="{DC25F4F1-718C-FFA1-6F45-E9C01228D632}"/>
              </a:ext>
            </a:extLst>
          </p:cNvPr>
          <p:cNvSpPr txBox="1"/>
          <p:nvPr/>
        </p:nvSpPr>
        <p:spPr>
          <a:xfrm>
            <a:off x="2390674" y="2321550"/>
            <a:ext cx="2065468" cy="276999"/>
          </a:xfrm>
          <a:prstGeom prst="rect">
            <a:avLst/>
          </a:prstGeom>
          <a:noFill/>
        </p:spPr>
        <p:txBody>
          <a:bodyPr wrap="square" rtlCol="0">
            <a:spAutoFit/>
          </a:bodyPr>
          <a:lstStyle/>
          <a:p>
            <a:pPr algn="ctr"/>
            <a:r>
              <a:rPr lang="es-ES" sz="1200" dirty="0">
                <a:latin typeface="+mj-lt"/>
              </a:rPr>
              <a:t>BB.DD</a:t>
            </a:r>
          </a:p>
        </p:txBody>
      </p:sp>
      <p:sp>
        <p:nvSpPr>
          <p:cNvPr id="41" name="CuadroTexto 40">
            <a:extLst>
              <a:ext uri="{FF2B5EF4-FFF2-40B4-BE49-F238E27FC236}">
                <a16:creationId xmlns:a16="http://schemas.microsoft.com/office/drawing/2014/main" id="{51F24F2C-2692-E835-C52A-1A6C94FF8B03}"/>
              </a:ext>
            </a:extLst>
          </p:cNvPr>
          <p:cNvSpPr txBox="1"/>
          <p:nvPr/>
        </p:nvSpPr>
        <p:spPr>
          <a:xfrm>
            <a:off x="1759235" y="2690704"/>
            <a:ext cx="1090362" cy="369332"/>
          </a:xfrm>
          <a:prstGeom prst="rect">
            <a:avLst/>
          </a:prstGeom>
          <a:noFill/>
        </p:spPr>
        <p:txBody>
          <a:bodyPr wrap="none" rtlCol="0">
            <a:spAutoFit/>
          </a:bodyPr>
          <a:lstStyle/>
          <a:p>
            <a:pPr algn="ctr"/>
            <a:r>
              <a:rPr lang="es-ES" sz="900" dirty="0"/>
              <a:t>Tablas</a:t>
            </a:r>
          </a:p>
          <a:p>
            <a:pPr algn="ctr"/>
            <a:r>
              <a:rPr lang="es-ES" sz="900" dirty="0"/>
              <a:t>DILVE/Plataforma</a:t>
            </a:r>
          </a:p>
        </p:txBody>
      </p:sp>
      <p:sp>
        <p:nvSpPr>
          <p:cNvPr id="43" name="CuadroTexto 42">
            <a:extLst>
              <a:ext uri="{FF2B5EF4-FFF2-40B4-BE49-F238E27FC236}">
                <a16:creationId xmlns:a16="http://schemas.microsoft.com/office/drawing/2014/main" id="{13CB32A0-8DC2-21A5-2180-1A8F0D4020F5}"/>
              </a:ext>
            </a:extLst>
          </p:cNvPr>
          <p:cNvSpPr txBox="1"/>
          <p:nvPr/>
        </p:nvSpPr>
        <p:spPr>
          <a:xfrm>
            <a:off x="3114671" y="2664531"/>
            <a:ext cx="679993" cy="369332"/>
          </a:xfrm>
          <a:prstGeom prst="rect">
            <a:avLst/>
          </a:prstGeom>
          <a:noFill/>
        </p:spPr>
        <p:txBody>
          <a:bodyPr wrap="none" rtlCol="0">
            <a:spAutoFit/>
          </a:bodyPr>
          <a:lstStyle/>
          <a:p>
            <a:pPr algn="ctr"/>
            <a:r>
              <a:rPr lang="es-ES" sz="900" dirty="0"/>
              <a:t>Tablas </a:t>
            </a:r>
          </a:p>
          <a:p>
            <a:pPr algn="ctr"/>
            <a:r>
              <a:rPr lang="es-ES" sz="900" dirty="0"/>
              <a:t>Comunes</a:t>
            </a:r>
          </a:p>
        </p:txBody>
      </p:sp>
      <p:sp>
        <p:nvSpPr>
          <p:cNvPr id="44" name="CuadroTexto 43">
            <a:extLst>
              <a:ext uri="{FF2B5EF4-FFF2-40B4-BE49-F238E27FC236}">
                <a16:creationId xmlns:a16="http://schemas.microsoft.com/office/drawing/2014/main" id="{3A45FF68-D19E-B3AC-34BF-8C9B2295A75D}"/>
              </a:ext>
            </a:extLst>
          </p:cNvPr>
          <p:cNvSpPr txBox="1"/>
          <p:nvPr/>
        </p:nvSpPr>
        <p:spPr>
          <a:xfrm>
            <a:off x="4311025" y="2664531"/>
            <a:ext cx="587019" cy="369332"/>
          </a:xfrm>
          <a:prstGeom prst="rect">
            <a:avLst/>
          </a:prstGeom>
          <a:noFill/>
        </p:spPr>
        <p:txBody>
          <a:bodyPr wrap="none" rtlCol="0">
            <a:spAutoFit/>
          </a:bodyPr>
          <a:lstStyle/>
          <a:p>
            <a:pPr algn="ctr"/>
            <a:r>
              <a:rPr lang="es-ES" sz="900" dirty="0"/>
              <a:t>Tablas </a:t>
            </a:r>
          </a:p>
          <a:p>
            <a:pPr algn="ctr"/>
            <a:r>
              <a:rPr lang="es-ES" sz="900" dirty="0"/>
              <a:t>Agencia</a:t>
            </a:r>
          </a:p>
        </p:txBody>
      </p:sp>
      <p:sp>
        <p:nvSpPr>
          <p:cNvPr id="45" name="Rectángulo: esquinas redondeadas 44">
            <a:extLst>
              <a:ext uri="{FF2B5EF4-FFF2-40B4-BE49-F238E27FC236}">
                <a16:creationId xmlns:a16="http://schemas.microsoft.com/office/drawing/2014/main" id="{74B0FB1E-B54F-4EEB-1E26-E7EAE15715B3}"/>
              </a:ext>
            </a:extLst>
          </p:cNvPr>
          <p:cNvSpPr/>
          <p:nvPr/>
        </p:nvSpPr>
        <p:spPr>
          <a:xfrm>
            <a:off x="1753000" y="1477809"/>
            <a:ext cx="1112727" cy="499354"/>
          </a:xfrm>
          <a:prstGeom prst="roundRect">
            <a:avLst>
              <a:gd name="adj" fmla="val 27380"/>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s-ES" sz="1000" dirty="0">
                <a:solidFill>
                  <a:schemeClr val="tx2"/>
                </a:solidFill>
              </a:rPr>
              <a:t>Web Agencia</a:t>
            </a:r>
          </a:p>
        </p:txBody>
      </p:sp>
      <p:sp>
        <p:nvSpPr>
          <p:cNvPr id="46" name="Rectángulo: esquinas redondeadas 45">
            <a:extLst>
              <a:ext uri="{FF2B5EF4-FFF2-40B4-BE49-F238E27FC236}">
                <a16:creationId xmlns:a16="http://schemas.microsoft.com/office/drawing/2014/main" id="{E6243509-3CE2-4C56-F22D-06A91FA3B60F}"/>
              </a:ext>
            </a:extLst>
          </p:cNvPr>
          <p:cNvSpPr/>
          <p:nvPr/>
        </p:nvSpPr>
        <p:spPr>
          <a:xfrm>
            <a:off x="2935586" y="1477809"/>
            <a:ext cx="1267693" cy="499354"/>
          </a:xfrm>
          <a:prstGeom prst="roundRect">
            <a:avLst>
              <a:gd name="adj" fmla="val 30611"/>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s-ES" sz="1000" dirty="0" err="1">
                <a:solidFill>
                  <a:schemeClr val="tx2"/>
                </a:solidFill>
              </a:rPr>
              <a:t>Backoffice</a:t>
            </a:r>
            <a:r>
              <a:rPr lang="es-ES" sz="1000" dirty="0">
                <a:solidFill>
                  <a:schemeClr val="tx2"/>
                </a:solidFill>
              </a:rPr>
              <a:t> Agencia</a:t>
            </a:r>
          </a:p>
          <a:p>
            <a:pPr algn="ctr"/>
            <a:r>
              <a:rPr lang="es-ES" sz="1000" dirty="0">
                <a:solidFill>
                  <a:schemeClr val="tx2"/>
                </a:solidFill>
              </a:rPr>
              <a:t>Registro/Catálogo</a:t>
            </a:r>
          </a:p>
        </p:txBody>
      </p:sp>
      <p:sp>
        <p:nvSpPr>
          <p:cNvPr id="47" name="Rectángulo: esquinas redondeadas 46">
            <a:extLst>
              <a:ext uri="{FF2B5EF4-FFF2-40B4-BE49-F238E27FC236}">
                <a16:creationId xmlns:a16="http://schemas.microsoft.com/office/drawing/2014/main" id="{9C95038B-0E77-6C28-9617-187273FF458A}"/>
              </a:ext>
            </a:extLst>
          </p:cNvPr>
          <p:cNvSpPr/>
          <p:nvPr/>
        </p:nvSpPr>
        <p:spPr>
          <a:xfrm>
            <a:off x="4316819" y="1490685"/>
            <a:ext cx="803018" cy="276999"/>
          </a:xfrm>
          <a:prstGeom prst="roundRect">
            <a:avLst>
              <a:gd name="adj" fmla="val 14205"/>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s-ES" sz="900" dirty="0">
                <a:solidFill>
                  <a:schemeClr val="tx1"/>
                </a:solidFill>
              </a:rPr>
              <a:t>Envíos </a:t>
            </a:r>
            <a:br>
              <a:rPr lang="es-ES" sz="900" dirty="0">
                <a:solidFill>
                  <a:schemeClr val="tx1"/>
                </a:solidFill>
              </a:rPr>
            </a:br>
            <a:r>
              <a:rPr lang="es-ES" sz="900" dirty="0">
                <a:solidFill>
                  <a:schemeClr val="tx1"/>
                </a:solidFill>
              </a:rPr>
              <a:t>a MECD</a:t>
            </a:r>
          </a:p>
        </p:txBody>
      </p:sp>
      <p:sp>
        <p:nvSpPr>
          <p:cNvPr id="50" name="CuadroTexto 49">
            <a:extLst>
              <a:ext uri="{FF2B5EF4-FFF2-40B4-BE49-F238E27FC236}">
                <a16:creationId xmlns:a16="http://schemas.microsoft.com/office/drawing/2014/main" id="{D4B3D56B-E15C-5504-46E3-4D4009042CA9}"/>
              </a:ext>
            </a:extLst>
          </p:cNvPr>
          <p:cNvSpPr txBox="1"/>
          <p:nvPr/>
        </p:nvSpPr>
        <p:spPr>
          <a:xfrm>
            <a:off x="1726978" y="1169503"/>
            <a:ext cx="1165460" cy="307777"/>
          </a:xfrm>
          <a:prstGeom prst="rect">
            <a:avLst/>
          </a:prstGeom>
          <a:noFill/>
        </p:spPr>
        <p:txBody>
          <a:bodyPr wrap="square" rtlCol="0">
            <a:spAutoFit/>
          </a:bodyPr>
          <a:lstStyle/>
          <a:p>
            <a:r>
              <a:rPr lang="es-ES" sz="1400" b="1" dirty="0" err="1">
                <a:latin typeface="+mj-lt"/>
              </a:rPr>
              <a:t>gesISBN</a:t>
            </a:r>
            <a:endParaRPr lang="es-ES" sz="1400" b="1" dirty="0">
              <a:latin typeface="+mj-lt"/>
            </a:endParaRPr>
          </a:p>
        </p:txBody>
      </p:sp>
      <p:sp>
        <p:nvSpPr>
          <p:cNvPr id="53" name="Rectángulo: esquinas redondeadas 52">
            <a:extLst>
              <a:ext uri="{FF2B5EF4-FFF2-40B4-BE49-F238E27FC236}">
                <a16:creationId xmlns:a16="http://schemas.microsoft.com/office/drawing/2014/main" id="{57B66085-272C-AF8F-C71C-F1631FCC4A70}"/>
              </a:ext>
            </a:extLst>
          </p:cNvPr>
          <p:cNvSpPr/>
          <p:nvPr/>
        </p:nvSpPr>
        <p:spPr>
          <a:xfrm>
            <a:off x="1548961" y="1114826"/>
            <a:ext cx="3737816" cy="2529186"/>
          </a:xfrm>
          <a:prstGeom prst="roundRect">
            <a:avLst>
              <a:gd name="adj" fmla="val 5357"/>
            </a:avLst>
          </a:prstGeom>
          <a:noFill/>
          <a:ln w="12700" cap="rnd">
            <a:solidFill>
              <a:schemeClr val="accent1"/>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4" name="Rectángulo: esquinas redondeadas 53">
            <a:extLst>
              <a:ext uri="{FF2B5EF4-FFF2-40B4-BE49-F238E27FC236}">
                <a16:creationId xmlns:a16="http://schemas.microsoft.com/office/drawing/2014/main" id="{5A9AB504-1F06-93FA-7338-CD64249C6065}"/>
              </a:ext>
            </a:extLst>
          </p:cNvPr>
          <p:cNvSpPr/>
          <p:nvPr/>
        </p:nvSpPr>
        <p:spPr>
          <a:xfrm>
            <a:off x="1726978" y="2316282"/>
            <a:ext cx="3392860" cy="1229135"/>
          </a:xfrm>
          <a:prstGeom prst="roundRect">
            <a:avLst>
              <a:gd name="adj" fmla="val 5357"/>
            </a:avLst>
          </a:prstGeom>
          <a:noFill/>
          <a:ln w="19050">
            <a:solidFill>
              <a:schemeClr val="bg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7" name="Flecha: a la izquierda y derecha 86">
            <a:extLst>
              <a:ext uri="{FF2B5EF4-FFF2-40B4-BE49-F238E27FC236}">
                <a16:creationId xmlns:a16="http://schemas.microsoft.com/office/drawing/2014/main" id="{CDC536A5-2871-759B-E6DB-8FAD9CB61D29}"/>
              </a:ext>
            </a:extLst>
          </p:cNvPr>
          <p:cNvSpPr/>
          <p:nvPr/>
        </p:nvSpPr>
        <p:spPr>
          <a:xfrm rot="5400000">
            <a:off x="2387745" y="3573844"/>
            <a:ext cx="287685" cy="180000"/>
          </a:xfrm>
          <a:prstGeom prst="leftRightArrow">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8" name="Flecha: a la izquierda y derecha 87">
            <a:extLst>
              <a:ext uri="{FF2B5EF4-FFF2-40B4-BE49-F238E27FC236}">
                <a16:creationId xmlns:a16="http://schemas.microsoft.com/office/drawing/2014/main" id="{BDE18A9C-F0B0-A300-033A-F53F42D1E03A}"/>
              </a:ext>
            </a:extLst>
          </p:cNvPr>
          <p:cNvSpPr/>
          <p:nvPr/>
        </p:nvSpPr>
        <p:spPr>
          <a:xfrm rot="5400000">
            <a:off x="3561069" y="3745470"/>
            <a:ext cx="540000" cy="180000"/>
          </a:xfrm>
          <a:prstGeom prst="leftRightArrow">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9" name="Flecha: a la izquierda y derecha 88">
            <a:extLst>
              <a:ext uri="{FF2B5EF4-FFF2-40B4-BE49-F238E27FC236}">
                <a16:creationId xmlns:a16="http://schemas.microsoft.com/office/drawing/2014/main" id="{CE39A6AC-77F6-F15D-0D75-F1B957897256}"/>
              </a:ext>
            </a:extLst>
          </p:cNvPr>
          <p:cNvSpPr/>
          <p:nvPr/>
        </p:nvSpPr>
        <p:spPr>
          <a:xfrm rot="5400000">
            <a:off x="3889967" y="3745470"/>
            <a:ext cx="540000" cy="180000"/>
          </a:xfrm>
          <a:prstGeom prst="leftRightArrow">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0" name="Flecha: a la izquierda y derecha 89">
            <a:extLst>
              <a:ext uri="{FF2B5EF4-FFF2-40B4-BE49-F238E27FC236}">
                <a16:creationId xmlns:a16="http://schemas.microsoft.com/office/drawing/2014/main" id="{6BCC6C09-B128-C4C8-B1BC-6E1DB3C6634C}"/>
              </a:ext>
            </a:extLst>
          </p:cNvPr>
          <p:cNvSpPr/>
          <p:nvPr/>
        </p:nvSpPr>
        <p:spPr>
          <a:xfrm rot="5400000">
            <a:off x="3651069" y="5486900"/>
            <a:ext cx="360000" cy="180000"/>
          </a:xfrm>
          <a:prstGeom prst="leftRightArrow">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1" name="Flecha: a la izquierda y derecha 90">
            <a:extLst>
              <a:ext uri="{FF2B5EF4-FFF2-40B4-BE49-F238E27FC236}">
                <a16:creationId xmlns:a16="http://schemas.microsoft.com/office/drawing/2014/main" id="{539CBD9B-D0F5-3ADE-657E-B734886778C2}"/>
              </a:ext>
            </a:extLst>
          </p:cNvPr>
          <p:cNvSpPr/>
          <p:nvPr/>
        </p:nvSpPr>
        <p:spPr>
          <a:xfrm rot="5400000">
            <a:off x="3961410" y="5486900"/>
            <a:ext cx="360000" cy="180000"/>
          </a:xfrm>
          <a:prstGeom prst="leftRightArrow">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2" name="Flecha: a la izquierda y derecha 91">
            <a:extLst>
              <a:ext uri="{FF2B5EF4-FFF2-40B4-BE49-F238E27FC236}">
                <a16:creationId xmlns:a16="http://schemas.microsoft.com/office/drawing/2014/main" id="{E53D960D-0CB2-F99B-9435-093A391CFC63}"/>
              </a:ext>
            </a:extLst>
          </p:cNvPr>
          <p:cNvSpPr/>
          <p:nvPr/>
        </p:nvSpPr>
        <p:spPr>
          <a:xfrm rot="5400000">
            <a:off x="2765818" y="5489103"/>
            <a:ext cx="357120" cy="180000"/>
          </a:xfrm>
          <a:prstGeom prst="leftRightArrow">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3" name="Flecha: a la izquierda y derecha 92">
            <a:extLst>
              <a:ext uri="{FF2B5EF4-FFF2-40B4-BE49-F238E27FC236}">
                <a16:creationId xmlns:a16="http://schemas.microsoft.com/office/drawing/2014/main" id="{C4AD8A05-09BA-B123-56F8-E631160930D8}"/>
              </a:ext>
            </a:extLst>
          </p:cNvPr>
          <p:cNvSpPr/>
          <p:nvPr/>
        </p:nvSpPr>
        <p:spPr>
          <a:xfrm rot="10800000">
            <a:off x="1328248" y="3888487"/>
            <a:ext cx="276129" cy="180000"/>
          </a:xfrm>
          <a:prstGeom prst="leftRightArrow">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4" name="Flecha: hacia abajo 93">
            <a:extLst>
              <a:ext uri="{FF2B5EF4-FFF2-40B4-BE49-F238E27FC236}">
                <a16:creationId xmlns:a16="http://schemas.microsoft.com/office/drawing/2014/main" id="{2D2D8F5D-2A95-D824-785D-385F9F477201}"/>
              </a:ext>
            </a:extLst>
          </p:cNvPr>
          <p:cNvSpPr/>
          <p:nvPr/>
        </p:nvSpPr>
        <p:spPr>
          <a:xfrm rot="5400000">
            <a:off x="1369545" y="4235089"/>
            <a:ext cx="180000" cy="263169"/>
          </a:xfrm>
          <a:prstGeom prst="downArrow">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5" name="Flecha: hacia abajo 94">
            <a:extLst>
              <a:ext uri="{FF2B5EF4-FFF2-40B4-BE49-F238E27FC236}">
                <a16:creationId xmlns:a16="http://schemas.microsoft.com/office/drawing/2014/main" id="{61C82FAA-2F61-73E8-1CEA-AE4FA741848D}"/>
              </a:ext>
            </a:extLst>
          </p:cNvPr>
          <p:cNvSpPr/>
          <p:nvPr/>
        </p:nvSpPr>
        <p:spPr>
          <a:xfrm rot="5400000">
            <a:off x="1369545" y="4636535"/>
            <a:ext cx="180000" cy="263169"/>
          </a:xfrm>
          <a:prstGeom prst="downArrow">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6" name="Flecha: hacia abajo 95">
            <a:extLst>
              <a:ext uri="{FF2B5EF4-FFF2-40B4-BE49-F238E27FC236}">
                <a16:creationId xmlns:a16="http://schemas.microsoft.com/office/drawing/2014/main" id="{98070723-C2C8-0E73-6235-CC9276134120}"/>
              </a:ext>
            </a:extLst>
          </p:cNvPr>
          <p:cNvSpPr/>
          <p:nvPr/>
        </p:nvSpPr>
        <p:spPr>
          <a:xfrm rot="5400000">
            <a:off x="1369545" y="5042440"/>
            <a:ext cx="180000" cy="263169"/>
          </a:xfrm>
          <a:prstGeom prst="downArrow">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8" name="Flecha: a la izquierda y derecha 97">
            <a:extLst>
              <a:ext uri="{FF2B5EF4-FFF2-40B4-BE49-F238E27FC236}">
                <a16:creationId xmlns:a16="http://schemas.microsoft.com/office/drawing/2014/main" id="{E1BAF0EA-86E3-64C1-C882-35A3980736E1}"/>
              </a:ext>
            </a:extLst>
          </p:cNvPr>
          <p:cNvSpPr/>
          <p:nvPr/>
        </p:nvSpPr>
        <p:spPr>
          <a:xfrm rot="10800000">
            <a:off x="5140193" y="2919231"/>
            <a:ext cx="276129" cy="180000"/>
          </a:xfrm>
          <a:prstGeom prst="leftRightArrow">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0" name="Rectángulo: esquinas redondeadas 99">
            <a:extLst>
              <a:ext uri="{FF2B5EF4-FFF2-40B4-BE49-F238E27FC236}">
                <a16:creationId xmlns:a16="http://schemas.microsoft.com/office/drawing/2014/main" id="{BB3CE103-56D5-FF08-0A91-CACA3B6E9F0A}"/>
              </a:ext>
            </a:extLst>
          </p:cNvPr>
          <p:cNvSpPr/>
          <p:nvPr/>
        </p:nvSpPr>
        <p:spPr>
          <a:xfrm>
            <a:off x="407988" y="2223551"/>
            <a:ext cx="5846447" cy="4059151"/>
          </a:xfrm>
          <a:prstGeom prst="roundRect">
            <a:avLst>
              <a:gd name="adj" fmla="val 5357"/>
            </a:avLst>
          </a:prstGeom>
          <a:noFill/>
          <a:ln w="12700" cap="rnd">
            <a:solidFill>
              <a:schemeClr val="bg1">
                <a:lumMod val="50000"/>
              </a:schemeClr>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1" name="Cilindro 100">
            <a:extLst>
              <a:ext uri="{FF2B5EF4-FFF2-40B4-BE49-F238E27FC236}">
                <a16:creationId xmlns:a16="http://schemas.microsoft.com/office/drawing/2014/main" id="{88C865E5-D81B-0224-D323-D09DE7B9C653}"/>
              </a:ext>
            </a:extLst>
          </p:cNvPr>
          <p:cNvSpPr/>
          <p:nvPr/>
        </p:nvSpPr>
        <p:spPr>
          <a:xfrm>
            <a:off x="2029852" y="3043584"/>
            <a:ext cx="535162" cy="319755"/>
          </a:xfrm>
          <a:prstGeom prst="can">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106" name="Grupo 105">
            <a:extLst>
              <a:ext uri="{FF2B5EF4-FFF2-40B4-BE49-F238E27FC236}">
                <a16:creationId xmlns:a16="http://schemas.microsoft.com/office/drawing/2014/main" id="{745CC5E1-8884-3C9F-1707-A8967D6492BE}"/>
              </a:ext>
            </a:extLst>
          </p:cNvPr>
          <p:cNvGrpSpPr/>
          <p:nvPr/>
        </p:nvGrpSpPr>
        <p:grpSpPr>
          <a:xfrm>
            <a:off x="3056727" y="3129400"/>
            <a:ext cx="808325" cy="214889"/>
            <a:chOff x="2686840" y="3095309"/>
            <a:chExt cx="737886" cy="196163"/>
          </a:xfrm>
        </p:grpSpPr>
        <p:sp>
          <p:nvSpPr>
            <p:cNvPr id="102" name="Cilindro 101">
              <a:extLst>
                <a:ext uri="{FF2B5EF4-FFF2-40B4-BE49-F238E27FC236}">
                  <a16:creationId xmlns:a16="http://schemas.microsoft.com/office/drawing/2014/main" id="{B5930E56-90A5-5D4B-FB37-77F355FE2CFD}"/>
                </a:ext>
              </a:extLst>
            </p:cNvPr>
            <p:cNvSpPr/>
            <p:nvPr/>
          </p:nvSpPr>
          <p:spPr>
            <a:xfrm>
              <a:off x="2686840" y="3095309"/>
              <a:ext cx="328311" cy="196163"/>
            </a:xfrm>
            <a:prstGeom prst="can">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3" name="Cilindro 102">
              <a:extLst>
                <a:ext uri="{FF2B5EF4-FFF2-40B4-BE49-F238E27FC236}">
                  <a16:creationId xmlns:a16="http://schemas.microsoft.com/office/drawing/2014/main" id="{4441338E-C42F-16FA-C44D-7D48B99CC287}"/>
                </a:ext>
              </a:extLst>
            </p:cNvPr>
            <p:cNvSpPr/>
            <p:nvPr/>
          </p:nvSpPr>
          <p:spPr>
            <a:xfrm>
              <a:off x="3096415" y="3095309"/>
              <a:ext cx="328311" cy="196163"/>
            </a:xfrm>
            <a:prstGeom prst="can">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07" name="Grupo 106">
            <a:extLst>
              <a:ext uri="{FF2B5EF4-FFF2-40B4-BE49-F238E27FC236}">
                <a16:creationId xmlns:a16="http://schemas.microsoft.com/office/drawing/2014/main" id="{A8BCEB96-EF48-21D1-A30B-6E2DFFA8D982}"/>
              </a:ext>
            </a:extLst>
          </p:cNvPr>
          <p:cNvGrpSpPr/>
          <p:nvPr/>
        </p:nvGrpSpPr>
        <p:grpSpPr>
          <a:xfrm>
            <a:off x="4180677" y="3129400"/>
            <a:ext cx="808325" cy="214889"/>
            <a:chOff x="2686840" y="3095309"/>
            <a:chExt cx="737886" cy="196163"/>
          </a:xfrm>
        </p:grpSpPr>
        <p:sp>
          <p:nvSpPr>
            <p:cNvPr id="108" name="Cilindro 107">
              <a:extLst>
                <a:ext uri="{FF2B5EF4-FFF2-40B4-BE49-F238E27FC236}">
                  <a16:creationId xmlns:a16="http://schemas.microsoft.com/office/drawing/2014/main" id="{01855BB2-D63C-4C3D-DA38-0663FDB99FB7}"/>
                </a:ext>
              </a:extLst>
            </p:cNvPr>
            <p:cNvSpPr/>
            <p:nvPr/>
          </p:nvSpPr>
          <p:spPr>
            <a:xfrm>
              <a:off x="2686840" y="3095309"/>
              <a:ext cx="328311" cy="196163"/>
            </a:xfrm>
            <a:prstGeom prst="can">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9" name="Cilindro 108">
              <a:extLst>
                <a:ext uri="{FF2B5EF4-FFF2-40B4-BE49-F238E27FC236}">
                  <a16:creationId xmlns:a16="http://schemas.microsoft.com/office/drawing/2014/main" id="{54235E38-16A3-B2F9-E61F-3639DAC80221}"/>
                </a:ext>
              </a:extLst>
            </p:cNvPr>
            <p:cNvSpPr/>
            <p:nvPr/>
          </p:nvSpPr>
          <p:spPr>
            <a:xfrm>
              <a:off x="3096415" y="3095309"/>
              <a:ext cx="328311" cy="196163"/>
            </a:xfrm>
            <a:prstGeom prst="can">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110" name="CuadroTexto 109">
            <a:extLst>
              <a:ext uri="{FF2B5EF4-FFF2-40B4-BE49-F238E27FC236}">
                <a16:creationId xmlns:a16="http://schemas.microsoft.com/office/drawing/2014/main" id="{FF145D82-6849-3811-F880-1551CFEA7670}"/>
              </a:ext>
            </a:extLst>
          </p:cNvPr>
          <p:cNvSpPr txBox="1"/>
          <p:nvPr/>
        </p:nvSpPr>
        <p:spPr>
          <a:xfrm>
            <a:off x="4561969" y="3143479"/>
            <a:ext cx="508473" cy="200055"/>
          </a:xfrm>
          <a:prstGeom prst="rect">
            <a:avLst/>
          </a:prstGeom>
          <a:noFill/>
        </p:spPr>
        <p:txBody>
          <a:bodyPr wrap="none" rtlCol="0">
            <a:spAutoFit/>
          </a:bodyPr>
          <a:lstStyle/>
          <a:p>
            <a:pPr algn="ctr"/>
            <a:r>
              <a:rPr lang="es-ES" sz="700" dirty="0" err="1"/>
              <a:t>Catalog</a:t>
            </a:r>
            <a:r>
              <a:rPr lang="es-ES" sz="700" dirty="0"/>
              <a:t>.</a:t>
            </a:r>
          </a:p>
        </p:txBody>
      </p:sp>
      <p:sp>
        <p:nvSpPr>
          <p:cNvPr id="49" name="Rectángulo: esquinas redondeadas 48">
            <a:extLst>
              <a:ext uri="{FF2B5EF4-FFF2-40B4-BE49-F238E27FC236}">
                <a16:creationId xmlns:a16="http://schemas.microsoft.com/office/drawing/2014/main" id="{CED61302-CC76-1422-FCB9-E7A35902C867}"/>
              </a:ext>
            </a:extLst>
          </p:cNvPr>
          <p:cNvSpPr/>
          <p:nvPr/>
        </p:nvSpPr>
        <p:spPr>
          <a:xfrm>
            <a:off x="5447315" y="2844587"/>
            <a:ext cx="1116000" cy="326727"/>
          </a:xfrm>
          <a:prstGeom prst="roundRect">
            <a:avLst>
              <a:gd name="adj" fmla="val 50000"/>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s-ES" sz="1000" dirty="0">
                <a:solidFill>
                  <a:schemeClr val="tx2"/>
                </a:solidFill>
              </a:rPr>
              <a:t>Tienda Agencia</a:t>
            </a:r>
          </a:p>
        </p:txBody>
      </p:sp>
      <p:sp>
        <p:nvSpPr>
          <p:cNvPr id="112" name="Flecha: hacia abajo 111">
            <a:extLst>
              <a:ext uri="{FF2B5EF4-FFF2-40B4-BE49-F238E27FC236}">
                <a16:creationId xmlns:a16="http://schemas.microsoft.com/office/drawing/2014/main" id="{E37C39D2-C442-F3E6-D553-48ADCEFF937D}"/>
              </a:ext>
            </a:extLst>
          </p:cNvPr>
          <p:cNvSpPr/>
          <p:nvPr/>
        </p:nvSpPr>
        <p:spPr>
          <a:xfrm rot="10800000">
            <a:off x="5998093" y="2574908"/>
            <a:ext cx="180000" cy="263169"/>
          </a:xfrm>
          <a:prstGeom prst="downArrow">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3" name="Flecha: hacia abajo 112">
            <a:extLst>
              <a:ext uri="{FF2B5EF4-FFF2-40B4-BE49-F238E27FC236}">
                <a16:creationId xmlns:a16="http://schemas.microsoft.com/office/drawing/2014/main" id="{CE165719-7160-3043-4C3B-9BFA79279406}"/>
              </a:ext>
            </a:extLst>
          </p:cNvPr>
          <p:cNvSpPr/>
          <p:nvPr/>
        </p:nvSpPr>
        <p:spPr>
          <a:xfrm rot="16200000">
            <a:off x="5179527" y="2274698"/>
            <a:ext cx="180000" cy="263169"/>
          </a:xfrm>
          <a:prstGeom prst="downArrow">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8" name="Rectángulo: esquinas redondeadas 47">
            <a:extLst>
              <a:ext uri="{FF2B5EF4-FFF2-40B4-BE49-F238E27FC236}">
                <a16:creationId xmlns:a16="http://schemas.microsoft.com/office/drawing/2014/main" id="{7F7681EB-1DDD-00D1-0C03-2CC4B47C3A9C}"/>
              </a:ext>
            </a:extLst>
          </p:cNvPr>
          <p:cNvSpPr/>
          <p:nvPr/>
        </p:nvSpPr>
        <p:spPr>
          <a:xfrm>
            <a:off x="5447315" y="2223551"/>
            <a:ext cx="1116000" cy="326727"/>
          </a:xfrm>
          <a:prstGeom prst="roundRect">
            <a:avLst>
              <a:gd name="adj" fmla="val 50000"/>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s-ES" sz="1000" dirty="0">
                <a:solidFill>
                  <a:schemeClr val="tx2"/>
                </a:solidFill>
              </a:rPr>
              <a:t>Facturación FGEE</a:t>
            </a:r>
          </a:p>
        </p:txBody>
      </p:sp>
      <p:sp>
        <p:nvSpPr>
          <p:cNvPr id="84" name="Flecha: a la izquierda y derecha 83">
            <a:extLst>
              <a:ext uri="{FF2B5EF4-FFF2-40B4-BE49-F238E27FC236}">
                <a16:creationId xmlns:a16="http://schemas.microsoft.com/office/drawing/2014/main" id="{51B6AD71-855C-34C7-ACA4-6BBB5917F40E}"/>
              </a:ext>
            </a:extLst>
          </p:cNvPr>
          <p:cNvSpPr/>
          <p:nvPr/>
        </p:nvSpPr>
        <p:spPr>
          <a:xfrm rot="5400000">
            <a:off x="3430519" y="2026367"/>
            <a:ext cx="316077" cy="180000"/>
          </a:xfrm>
          <a:prstGeom prst="leftRightArrow">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5" name="Flecha: a la izquierda y derecha 84">
            <a:extLst>
              <a:ext uri="{FF2B5EF4-FFF2-40B4-BE49-F238E27FC236}">
                <a16:creationId xmlns:a16="http://schemas.microsoft.com/office/drawing/2014/main" id="{18EAA70D-E518-F8E9-5CC2-9263A708C6CB}"/>
              </a:ext>
            </a:extLst>
          </p:cNvPr>
          <p:cNvSpPr/>
          <p:nvPr/>
        </p:nvSpPr>
        <p:spPr>
          <a:xfrm rot="5400000">
            <a:off x="2030344" y="2026368"/>
            <a:ext cx="316077" cy="180000"/>
          </a:xfrm>
          <a:prstGeom prst="leftRightArrow">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9" name="Flecha: hacia abajo 98">
            <a:extLst>
              <a:ext uri="{FF2B5EF4-FFF2-40B4-BE49-F238E27FC236}">
                <a16:creationId xmlns:a16="http://schemas.microsoft.com/office/drawing/2014/main" id="{963DC8E1-B815-B225-8CE3-3836AF3E6482}"/>
              </a:ext>
            </a:extLst>
          </p:cNvPr>
          <p:cNvSpPr/>
          <p:nvPr/>
        </p:nvSpPr>
        <p:spPr>
          <a:xfrm rot="10800000">
            <a:off x="4612122" y="1797829"/>
            <a:ext cx="180000" cy="468000"/>
          </a:xfrm>
          <a:prstGeom prst="downArrow">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4" name="Flecha: a la izquierda y derecha 113">
            <a:extLst>
              <a:ext uri="{FF2B5EF4-FFF2-40B4-BE49-F238E27FC236}">
                <a16:creationId xmlns:a16="http://schemas.microsoft.com/office/drawing/2014/main" id="{783FAD46-74D7-408E-B062-6AAF42643A36}"/>
              </a:ext>
            </a:extLst>
          </p:cNvPr>
          <p:cNvSpPr/>
          <p:nvPr/>
        </p:nvSpPr>
        <p:spPr>
          <a:xfrm rot="5400000">
            <a:off x="4659549" y="3597565"/>
            <a:ext cx="316077" cy="180000"/>
          </a:xfrm>
          <a:prstGeom prst="leftRightArrow">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5" name="CuadroTexto 114">
            <a:extLst>
              <a:ext uri="{FF2B5EF4-FFF2-40B4-BE49-F238E27FC236}">
                <a16:creationId xmlns:a16="http://schemas.microsoft.com/office/drawing/2014/main" id="{FBDF6736-BF26-EA01-BF96-2ECE09A9F35B}"/>
              </a:ext>
            </a:extLst>
          </p:cNvPr>
          <p:cNvSpPr txBox="1"/>
          <p:nvPr/>
        </p:nvSpPr>
        <p:spPr>
          <a:xfrm>
            <a:off x="1986059" y="3139408"/>
            <a:ext cx="636714" cy="230832"/>
          </a:xfrm>
          <a:prstGeom prst="rect">
            <a:avLst/>
          </a:prstGeom>
          <a:noFill/>
        </p:spPr>
        <p:txBody>
          <a:bodyPr wrap="none" rtlCol="0">
            <a:spAutoFit/>
          </a:bodyPr>
          <a:lstStyle/>
          <a:p>
            <a:pPr algn="ctr"/>
            <a:r>
              <a:rPr lang="es-ES" sz="900" dirty="0"/>
              <a:t>ONIX 3.0</a:t>
            </a:r>
          </a:p>
        </p:txBody>
      </p:sp>
      <p:sp>
        <p:nvSpPr>
          <p:cNvPr id="117" name="Rectángulo: esquinas redondeadas 116">
            <a:extLst>
              <a:ext uri="{FF2B5EF4-FFF2-40B4-BE49-F238E27FC236}">
                <a16:creationId xmlns:a16="http://schemas.microsoft.com/office/drawing/2014/main" id="{A18EFC8B-D873-620E-5164-F118F73EA159}"/>
              </a:ext>
            </a:extLst>
          </p:cNvPr>
          <p:cNvSpPr/>
          <p:nvPr/>
        </p:nvSpPr>
        <p:spPr>
          <a:xfrm>
            <a:off x="3653536" y="4132243"/>
            <a:ext cx="657489" cy="1247948"/>
          </a:xfrm>
          <a:prstGeom prst="roundRect">
            <a:avLst/>
          </a:prstGeom>
          <a:no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7" name="Flecha: a la izquierda y derecha 96">
            <a:extLst>
              <a:ext uri="{FF2B5EF4-FFF2-40B4-BE49-F238E27FC236}">
                <a16:creationId xmlns:a16="http://schemas.microsoft.com/office/drawing/2014/main" id="{EC4C10D3-91C3-1AB8-631C-CD4A666D5C19}"/>
              </a:ext>
            </a:extLst>
          </p:cNvPr>
          <p:cNvSpPr/>
          <p:nvPr/>
        </p:nvSpPr>
        <p:spPr>
          <a:xfrm rot="10800000">
            <a:off x="4311146" y="4869911"/>
            <a:ext cx="324000" cy="180000"/>
          </a:xfrm>
          <a:prstGeom prst="leftRightArrow">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7" name="Rectángulo: esquinas redondeadas 26">
            <a:extLst>
              <a:ext uri="{FF2B5EF4-FFF2-40B4-BE49-F238E27FC236}">
                <a16:creationId xmlns:a16="http://schemas.microsoft.com/office/drawing/2014/main" id="{50E9F0BB-967D-5658-73B4-2B411133140F}"/>
              </a:ext>
            </a:extLst>
          </p:cNvPr>
          <p:cNvSpPr/>
          <p:nvPr/>
        </p:nvSpPr>
        <p:spPr>
          <a:xfrm>
            <a:off x="5315733" y="-1457325"/>
            <a:ext cx="2697237" cy="923924"/>
          </a:xfrm>
          <a:prstGeom prst="roundRect">
            <a:avLst>
              <a:gd name="adj" fmla="val 11111"/>
            </a:avLst>
          </a:prstGeom>
          <a:solidFill>
            <a:schemeClr val="bg1"/>
          </a:solidFill>
          <a:ln>
            <a:noFill/>
          </a:ln>
          <a:effectLst>
            <a:outerShdw blurRad="266700" dist="355600" dir="1680000" sx="90000" sy="9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64" name="Grupo 63">
            <a:extLst>
              <a:ext uri="{FF2B5EF4-FFF2-40B4-BE49-F238E27FC236}">
                <a16:creationId xmlns:a16="http://schemas.microsoft.com/office/drawing/2014/main" id="{61743305-8830-BB81-15F0-68222FB99489}"/>
              </a:ext>
            </a:extLst>
          </p:cNvPr>
          <p:cNvGrpSpPr/>
          <p:nvPr/>
        </p:nvGrpSpPr>
        <p:grpSpPr>
          <a:xfrm>
            <a:off x="6795874" y="632591"/>
            <a:ext cx="2195884" cy="5646312"/>
            <a:chOff x="6795874" y="632591"/>
            <a:chExt cx="2195884" cy="5646312"/>
          </a:xfrm>
        </p:grpSpPr>
        <p:sp>
          <p:nvSpPr>
            <p:cNvPr id="4" name="CuadroTexto 3">
              <a:extLst>
                <a:ext uri="{FF2B5EF4-FFF2-40B4-BE49-F238E27FC236}">
                  <a16:creationId xmlns:a16="http://schemas.microsoft.com/office/drawing/2014/main" id="{3ECDCA5D-79BB-9B69-2DED-D465B31EF64F}"/>
                </a:ext>
              </a:extLst>
            </p:cNvPr>
            <p:cNvSpPr txBox="1"/>
            <p:nvPr/>
          </p:nvSpPr>
          <p:spPr>
            <a:xfrm>
              <a:off x="6795874" y="632591"/>
              <a:ext cx="2088292" cy="892552"/>
            </a:xfrm>
            <a:prstGeom prst="rect">
              <a:avLst/>
            </a:prstGeom>
            <a:noFill/>
          </p:spPr>
          <p:txBody>
            <a:bodyPr wrap="square" rtlCol="0">
              <a:spAutoFit/>
            </a:bodyPr>
            <a:lstStyle/>
            <a:p>
              <a:r>
                <a:rPr lang="es-ES" sz="1300" b="1" dirty="0">
                  <a:solidFill>
                    <a:schemeClr val="accent3"/>
                  </a:solidFill>
                  <a:latin typeface="+mj-lt"/>
                  <a:cs typeface="Times New Roman" panose="02020603050405020304" pitchFamily="18" charset="0"/>
                </a:rPr>
                <a:t>DILVE</a:t>
              </a:r>
              <a:br>
                <a:rPr lang="es-ES" sz="1300" dirty="0">
                  <a:effectLst/>
                  <a:ea typeface="Times New Roman" panose="02020603050405020304" pitchFamily="18" charset="0"/>
                  <a:cs typeface="Times New Roman" panose="02020603050405020304" pitchFamily="18" charset="0"/>
                </a:rPr>
              </a:br>
              <a:r>
                <a:rPr lang="es-ES" sz="1300" dirty="0">
                  <a:effectLst/>
                  <a:ea typeface="Times New Roman" panose="02020603050405020304" pitchFamily="18" charset="0"/>
                  <a:cs typeface="Times New Roman" panose="02020603050405020304" pitchFamily="18" charset="0"/>
                </a:rPr>
                <a:t>Gestión de metadatos </a:t>
              </a:r>
              <a:br>
                <a:rPr lang="es-ES" sz="1300" dirty="0">
                  <a:effectLst/>
                  <a:ea typeface="Times New Roman" panose="02020603050405020304" pitchFamily="18" charset="0"/>
                  <a:cs typeface="Times New Roman" panose="02020603050405020304" pitchFamily="18" charset="0"/>
                </a:rPr>
              </a:br>
              <a:r>
                <a:rPr lang="es-ES" sz="1300" dirty="0">
                  <a:effectLst/>
                  <a:ea typeface="Times New Roman" panose="02020603050405020304" pitchFamily="18" charset="0"/>
                  <a:cs typeface="Times New Roman" panose="02020603050405020304" pitchFamily="18" charset="0"/>
                </a:rPr>
                <a:t>ricos + registro Agencia ISBN. [Servicio de pago]</a:t>
              </a:r>
              <a:endParaRPr lang="es-ES" sz="1300" dirty="0"/>
            </a:p>
          </p:txBody>
        </p:sp>
        <p:sp>
          <p:nvSpPr>
            <p:cNvPr id="5" name="CuadroTexto 4">
              <a:extLst>
                <a:ext uri="{FF2B5EF4-FFF2-40B4-BE49-F238E27FC236}">
                  <a16:creationId xmlns:a16="http://schemas.microsoft.com/office/drawing/2014/main" id="{AE3D2E7B-B929-27CD-8025-90493F6872EA}"/>
                </a:ext>
              </a:extLst>
            </p:cNvPr>
            <p:cNvSpPr txBox="1"/>
            <p:nvPr/>
          </p:nvSpPr>
          <p:spPr>
            <a:xfrm>
              <a:off x="6795874" y="1783280"/>
              <a:ext cx="2001574" cy="1092607"/>
            </a:xfrm>
            <a:prstGeom prst="rect">
              <a:avLst/>
            </a:prstGeom>
            <a:noFill/>
          </p:spPr>
          <p:txBody>
            <a:bodyPr wrap="square" rtlCol="0">
              <a:spAutoFit/>
            </a:bodyPr>
            <a:lstStyle/>
            <a:p>
              <a:r>
                <a:rPr lang="es-ES" sz="1300" b="1" dirty="0">
                  <a:solidFill>
                    <a:schemeClr val="accent3"/>
                  </a:solidFill>
                  <a:effectLst/>
                  <a:latin typeface="+mj-lt"/>
                  <a:ea typeface="Times New Roman" panose="02020603050405020304" pitchFamily="18" charset="0"/>
                  <a:cs typeface="Times New Roman" panose="02020603050405020304" pitchFamily="18" charset="0"/>
                </a:rPr>
                <a:t>Plataforma ISBN </a:t>
              </a:r>
              <a:br>
                <a:rPr lang="es-ES" sz="1300" dirty="0">
                  <a:effectLst/>
                  <a:ea typeface="Times New Roman" panose="02020603050405020304" pitchFamily="18" charset="0"/>
                  <a:cs typeface="Times New Roman" panose="02020603050405020304" pitchFamily="18" charset="0"/>
                </a:rPr>
              </a:br>
              <a:r>
                <a:rPr lang="es-ES" sz="1300" dirty="0">
                  <a:effectLst/>
                  <a:ea typeface="Times New Roman" panose="02020603050405020304" pitchFamily="18" charset="0"/>
                  <a:cs typeface="Times New Roman" panose="02020603050405020304" pitchFamily="18" charset="0"/>
                </a:rPr>
                <a:t>Gestión de metadatos mínimos + registro en </a:t>
              </a:r>
              <a:br>
                <a:rPr lang="es-ES" sz="1300" dirty="0">
                  <a:effectLst/>
                  <a:ea typeface="Times New Roman" panose="02020603050405020304" pitchFamily="18" charset="0"/>
                  <a:cs typeface="Times New Roman" panose="02020603050405020304" pitchFamily="18" charset="0"/>
                </a:rPr>
              </a:br>
              <a:r>
                <a:rPr lang="es-ES" sz="1300" dirty="0">
                  <a:effectLst/>
                  <a:ea typeface="Times New Roman" panose="02020603050405020304" pitchFamily="18" charset="0"/>
                  <a:cs typeface="Times New Roman" panose="02020603050405020304" pitchFamily="18" charset="0"/>
                </a:rPr>
                <a:t>la Agencia del ISBN. </a:t>
              </a:r>
              <a:br>
                <a:rPr lang="es-ES" sz="1300" dirty="0">
                  <a:effectLst/>
                  <a:ea typeface="Times New Roman" panose="02020603050405020304" pitchFamily="18" charset="0"/>
                  <a:cs typeface="Times New Roman" panose="02020603050405020304" pitchFamily="18" charset="0"/>
                </a:rPr>
              </a:br>
              <a:r>
                <a:rPr lang="es-ES" sz="1100" dirty="0">
                  <a:effectLst/>
                  <a:ea typeface="Times New Roman" panose="02020603050405020304" pitchFamily="18" charset="0"/>
                  <a:cs typeface="Times New Roman" panose="02020603050405020304" pitchFamily="18" charset="0"/>
                </a:rPr>
                <a:t>[Servicio gratuito]</a:t>
              </a:r>
              <a:endParaRPr lang="es-ES" sz="1300" dirty="0"/>
            </a:p>
          </p:txBody>
        </p:sp>
        <p:sp>
          <p:nvSpPr>
            <p:cNvPr id="6" name="CuadroTexto 5">
              <a:extLst>
                <a:ext uri="{FF2B5EF4-FFF2-40B4-BE49-F238E27FC236}">
                  <a16:creationId xmlns:a16="http://schemas.microsoft.com/office/drawing/2014/main" id="{2DADA8F4-B101-B2A0-A886-88CDFF5354BF}"/>
                </a:ext>
              </a:extLst>
            </p:cNvPr>
            <p:cNvSpPr txBox="1"/>
            <p:nvPr/>
          </p:nvSpPr>
          <p:spPr>
            <a:xfrm>
              <a:off x="6795874" y="3074812"/>
              <a:ext cx="2150164" cy="1046440"/>
            </a:xfrm>
            <a:prstGeom prst="rect">
              <a:avLst/>
            </a:prstGeom>
            <a:noFill/>
          </p:spPr>
          <p:txBody>
            <a:bodyPr wrap="square" rtlCol="0">
              <a:spAutoFit/>
            </a:bodyPr>
            <a:lstStyle/>
            <a:p>
              <a:r>
                <a:rPr lang="es-ES" sz="1300" b="1" dirty="0">
                  <a:solidFill>
                    <a:schemeClr val="accent3"/>
                  </a:solidFill>
                  <a:latin typeface="+mj-lt"/>
                  <a:cs typeface="Times New Roman" panose="02020603050405020304" pitchFamily="18" charset="0"/>
                </a:rPr>
                <a:t>Autores-editores</a:t>
              </a:r>
              <a:br>
                <a:rPr lang="es-ES" sz="1300" dirty="0">
                  <a:effectLst/>
                  <a:ea typeface="Times New Roman" panose="02020603050405020304" pitchFamily="18" charset="0"/>
                  <a:cs typeface="Times New Roman" panose="02020603050405020304" pitchFamily="18" charset="0"/>
                </a:rPr>
              </a:br>
              <a:r>
                <a:rPr lang="es-ES" sz="1300" dirty="0">
                  <a:effectLst/>
                  <a:ea typeface="Times New Roman" panose="02020603050405020304" pitchFamily="18" charset="0"/>
                  <a:cs typeface="Times New Roman" panose="02020603050405020304" pitchFamily="18" charset="0"/>
                </a:rPr>
                <a:t>Sin preasignación </a:t>
              </a:r>
              <a:br>
                <a:rPr lang="es-ES" sz="1300" dirty="0">
                  <a:effectLst/>
                  <a:ea typeface="Times New Roman" panose="02020603050405020304" pitchFamily="18" charset="0"/>
                  <a:cs typeface="Times New Roman" panose="02020603050405020304" pitchFamily="18" charset="0"/>
                </a:rPr>
              </a:br>
              <a:r>
                <a:rPr lang="es-ES" sz="1100" dirty="0">
                  <a:effectLst/>
                  <a:ea typeface="Times New Roman" panose="02020603050405020304" pitchFamily="18" charset="0"/>
                  <a:cs typeface="Times New Roman" panose="02020603050405020304" pitchFamily="18" charset="0"/>
                </a:rPr>
                <a:t>[de pago]. </a:t>
              </a:r>
              <a:br>
                <a:rPr lang="es-ES" sz="1300" dirty="0">
                  <a:effectLst/>
                  <a:ea typeface="Times New Roman" panose="02020603050405020304" pitchFamily="18" charset="0"/>
                  <a:cs typeface="Times New Roman" panose="02020603050405020304" pitchFamily="18" charset="0"/>
                </a:rPr>
              </a:br>
              <a:r>
                <a:rPr lang="es-ES" sz="1300" dirty="0">
                  <a:effectLst/>
                  <a:ea typeface="Times New Roman" panose="02020603050405020304" pitchFamily="18" charset="0"/>
                  <a:cs typeface="Times New Roman" panose="02020603050405020304" pitchFamily="18" charset="0"/>
                </a:rPr>
                <a:t>Con “datos ricos” </a:t>
              </a:r>
              <a:br>
                <a:rPr lang="es-ES" sz="1300" dirty="0">
                  <a:effectLst/>
                  <a:ea typeface="Times New Roman" panose="02020603050405020304" pitchFamily="18" charset="0"/>
                  <a:cs typeface="Times New Roman" panose="02020603050405020304" pitchFamily="18" charset="0"/>
                </a:rPr>
              </a:br>
              <a:r>
                <a:rPr lang="es-ES" sz="1100" dirty="0">
                  <a:effectLst/>
                  <a:ea typeface="Times New Roman" panose="02020603050405020304" pitchFamily="18" charset="0"/>
                  <a:cs typeface="Times New Roman" panose="02020603050405020304" pitchFamily="18" charset="0"/>
                </a:rPr>
                <a:t>[pago adicional]</a:t>
              </a:r>
              <a:endParaRPr lang="es-ES" sz="1300" dirty="0"/>
            </a:p>
          </p:txBody>
        </p:sp>
        <p:sp>
          <p:nvSpPr>
            <p:cNvPr id="35" name="CuadroTexto 34">
              <a:extLst>
                <a:ext uri="{FF2B5EF4-FFF2-40B4-BE49-F238E27FC236}">
                  <a16:creationId xmlns:a16="http://schemas.microsoft.com/office/drawing/2014/main" id="{A0C5685B-A1E3-76E2-8932-8FE6C1D40F87}"/>
                </a:ext>
              </a:extLst>
            </p:cNvPr>
            <p:cNvSpPr txBox="1"/>
            <p:nvPr/>
          </p:nvSpPr>
          <p:spPr>
            <a:xfrm>
              <a:off x="6795874" y="4326197"/>
              <a:ext cx="2195884" cy="892552"/>
            </a:xfrm>
            <a:prstGeom prst="rect">
              <a:avLst/>
            </a:prstGeom>
            <a:noFill/>
          </p:spPr>
          <p:txBody>
            <a:bodyPr wrap="square" rtlCol="0">
              <a:spAutoFit/>
            </a:bodyPr>
            <a:lstStyle/>
            <a:p>
              <a:r>
                <a:rPr lang="es-ES" sz="1300" b="1" dirty="0">
                  <a:solidFill>
                    <a:schemeClr val="accent3"/>
                  </a:solidFill>
                  <a:latin typeface="+mj-lt"/>
                  <a:cs typeface="Times New Roman" panose="02020603050405020304" pitchFamily="18" charset="0"/>
                </a:rPr>
                <a:t>Entornos de administración </a:t>
              </a:r>
              <a:br>
                <a:rPr lang="es-ES" sz="1300" b="1" dirty="0">
                  <a:solidFill>
                    <a:schemeClr val="accent3"/>
                  </a:solidFill>
                  <a:latin typeface="+mj-lt"/>
                  <a:cs typeface="Times New Roman" panose="02020603050405020304" pitchFamily="18" charset="0"/>
                </a:rPr>
              </a:br>
              <a:r>
                <a:rPr lang="es-ES" sz="1300" dirty="0">
                  <a:effectLst/>
                  <a:ea typeface="Times New Roman" panose="02020603050405020304" pitchFamily="18" charset="0"/>
                  <a:cs typeface="Times New Roman" panose="02020603050405020304" pitchFamily="18" charset="0"/>
                </a:rPr>
                <a:t>DILVE / Plataforma ISBN </a:t>
              </a:r>
              <a:br>
                <a:rPr lang="es-ES" sz="1300" dirty="0">
                  <a:effectLst/>
                  <a:ea typeface="Times New Roman" panose="02020603050405020304" pitchFamily="18" charset="0"/>
                  <a:cs typeface="Times New Roman" panose="02020603050405020304" pitchFamily="18" charset="0"/>
                </a:rPr>
              </a:br>
              <a:r>
                <a:rPr lang="es-ES" sz="1300" dirty="0">
                  <a:effectLst/>
                  <a:ea typeface="Times New Roman" panose="02020603050405020304" pitchFamily="18" charset="0"/>
                  <a:cs typeface="Times New Roman" panose="02020603050405020304" pitchFamily="18" charset="0"/>
                </a:rPr>
                <a:t>/ </a:t>
              </a:r>
              <a:r>
                <a:rPr lang="es-ES" sz="1300" dirty="0" err="1">
                  <a:effectLst/>
                  <a:ea typeface="Times New Roman" panose="02020603050405020304" pitchFamily="18" charset="0"/>
                  <a:cs typeface="Times New Roman" panose="02020603050405020304" pitchFamily="18" charset="0"/>
                </a:rPr>
                <a:t>gesISBN</a:t>
              </a:r>
              <a:r>
                <a:rPr lang="es-ES" sz="1300" dirty="0">
                  <a:effectLst/>
                  <a:ea typeface="Times New Roman" panose="02020603050405020304" pitchFamily="18" charset="0"/>
                  <a:cs typeface="Times New Roman" panose="02020603050405020304" pitchFamily="18" charset="0"/>
                </a:rPr>
                <a:t>.</a:t>
              </a:r>
              <a:endParaRPr lang="es-ES" sz="1300" dirty="0"/>
            </a:p>
          </p:txBody>
        </p:sp>
        <p:sp>
          <p:nvSpPr>
            <p:cNvPr id="3" name="CuadroTexto 2">
              <a:extLst>
                <a:ext uri="{FF2B5EF4-FFF2-40B4-BE49-F238E27FC236}">
                  <a16:creationId xmlns:a16="http://schemas.microsoft.com/office/drawing/2014/main" id="{BA57C13A-5600-EACE-24EE-3B7F6A0ED3D9}"/>
                </a:ext>
              </a:extLst>
            </p:cNvPr>
            <p:cNvSpPr txBox="1"/>
            <p:nvPr/>
          </p:nvSpPr>
          <p:spPr>
            <a:xfrm>
              <a:off x="6795874" y="5586406"/>
              <a:ext cx="2127304" cy="692497"/>
            </a:xfrm>
            <a:prstGeom prst="rect">
              <a:avLst/>
            </a:prstGeom>
            <a:noFill/>
          </p:spPr>
          <p:txBody>
            <a:bodyPr wrap="square" rtlCol="0">
              <a:spAutoFit/>
            </a:bodyPr>
            <a:lstStyle/>
            <a:p>
              <a:r>
                <a:rPr lang="es-ES" sz="1300" b="1" dirty="0" err="1">
                  <a:solidFill>
                    <a:schemeClr val="accent3"/>
                  </a:solidFill>
                  <a:latin typeface="+mj-lt"/>
                  <a:cs typeface="Times New Roman" panose="02020603050405020304" pitchFamily="18" charset="0"/>
                </a:rPr>
                <a:t>DilveHelp</a:t>
              </a:r>
              <a:br>
                <a:rPr lang="es-ES" sz="1300" b="1" dirty="0">
                  <a:solidFill>
                    <a:schemeClr val="accent3"/>
                  </a:solidFill>
                  <a:latin typeface="+mj-lt"/>
                  <a:cs typeface="Times New Roman" panose="02020603050405020304" pitchFamily="18" charset="0"/>
                </a:rPr>
              </a:br>
              <a:r>
                <a:rPr lang="es-ES" sz="1300" dirty="0">
                  <a:effectLst/>
                  <a:ea typeface="Times New Roman" panose="02020603050405020304" pitchFamily="18" charset="0"/>
                  <a:cs typeface="Times New Roman" panose="02020603050405020304" pitchFamily="18" charset="0"/>
                </a:rPr>
                <a:t>Entorno de ayuda </a:t>
              </a:r>
              <a:br>
                <a:rPr lang="es-ES" sz="1300" dirty="0">
                  <a:effectLst/>
                  <a:ea typeface="Times New Roman" panose="02020603050405020304" pitchFamily="18" charset="0"/>
                  <a:cs typeface="Times New Roman" panose="02020603050405020304" pitchFamily="18" charset="0"/>
                </a:rPr>
              </a:br>
              <a:r>
                <a:rPr lang="es-ES" sz="1300" dirty="0">
                  <a:effectLst/>
                  <a:ea typeface="Times New Roman" panose="02020603050405020304" pitchFamily="18" charset="0"/>
                  <a:cs typeface="Times New Roman" panose="02020603050405020304" pitchFamily="18" charset="0"/>
                </a:rPr>
                <a:t>y conocimiento.</a:t>
              </a:r>
              <a:endParaRPr lang="es-ES" sz="1300" dirty="0"/>
            </a:p>
          </p:txBody>
        </p:sp>
      </p:grpSp>
      <p:grpSp>
        <p:nvGrpSpPr>
          <p:cNvPr id="137" name="Grupo 136">
            <a:extLst>
              <a:ext uri="{FF2B5EF4-FFF2-40B4-BE49-F238E27FC236}">
                <a16:creationId xmlns:a16="http://schemas.microsoft.com/office/drawing/2014/main" id="{1693F0ED-92CF-79CB-B58D-0C857F547B28}"/>
              </a:ext>
            </a:extLst>
          </p:cNvPr>
          <p:cNvGrpSpPr/>
          <p:nvPr/>
        </p:nvGrpSpPr>
        <p:grpSpPr>
          <a:xfrm>
            <a:off x="6832660" y="552450"/>
            <a:ext cx="2859806" cy="5916776"/>
            <a:chOff x="6832660" y="552450"/>
            <a:chExt cx="2859806" cy="5916776"/>
          </a:xfrm>
        </p:grpSpPr>
        <p:grpSp>
          <p:nvGrpSpPr>
            <p:cNvPr id="136" name="Grupo 135">
              <a:extLst>
                <a:ext uri="{FF2B5EF4-FFF2-40B4-BE49-F238E27FC236}">
                  <a16:creationId xmlns:a16="http://schemas.microsoft.com/office/drawing/2014/main" id="{65AA7BB7-C640-BF57-4713-E2032CD6DE33}"/>
                </a:ext>
              </a:extLst>
            </p:cNvPr>
            <p:cNvGrpSpPr/>
            <p:nvPr/>
          </p:nvGrpSpPr>
          <p:grpSpPr>
            <a:xfrm>
              <a:off x="6832660" y="552450"/>
              <a:ext cx="2859806" cy="5916776"/>
              <a:chOff x="6832660" y="552450"/>
              <a:chExt cx="2859806" cy="5916776"/>
            </a:xfrm>
          </p:grpSpPr>
          <p:grpSp>
            <p:nvGrpSpPr>
              <p:cNvPr id="65" name="Grupo 64">
                <a:extLst>
                  <a:ext uri="{FF2B5EF4-FFF2-40B4-BE49-F238E27FC236}">
                    <a16:creationId xmlns:a16="http://schemas.microsoft.com/office/drawing/2014/main" id="{CDBBAF9A-9EAC-6D37-EB10-CFC1FBB6827C}"/>
                  </a:ext>
                </a:extLst>
              </p:cNvPr>
              <p:cNvGrpSpPr/>
              <p:nvPr/>
            </p:nvGrpSpPr>
            <p:grpSpPr>
              <a:xfrm>
                <a:off x="6832660" y="552450"/>
                <a:ext cx="2443376" cy="5916776"/>
                <a:chOff x="6795874" y="552450"/>
                <a:chExt cx="2443376" cy="5916776"/>
              </a:xfrm>
            </p:grpSpPr>
            <p:sp>
              <p:nvSpPr>
                <p:cNvPr id="66" name="Rectángulo: esquinas redondeadas 65">
                  <a:extLst>
                    <a:ext uri="{FF2B5EF4-FFF2-40B4-BE49-F238E27FC236}">
                      <a16:creationId xmlns:a16="http://schemas.microsoft.com/office/drawing/2014/main" id="{B463A7B8-A3BD-AE37-9E2E-6DB664124946}"/>
                    </a:ext>
                  </a:extLst>
                </p:cNvPr>
                <p:cNvSpPr/>
                <p:nvPr/>
              </p:nvSpPr>
              <p:spPr>
                <a:xfrm>
                  <a:off x="6810375" y="2995175"/>
                  <a:ext cx="2428875" cy="1066800"/>
                </a:xfrm>
                <a:prstGeom prst="roundRect">
                  <a:avLst>
                    <a:gd name="adj" fmla="val 6846"/>
                  </a:avLst>
                </a:prstGeom>
                <a:gradFill>
                  <a:gsLst>
                    <a:gs pos="0">
                      <a:schemeClr val="accent3"/>
                    </a:gs>
                    <a:gs pos="100000">
                      <a:srgbClr val="70C8CA"/>
                    </a:gs>
                  </a:gsLst>
                  <a:lin ang="16200000" scaled="1"/>
                </a:gradFill>
                <a:ln>
                  <a:noFill/>
                </a:ln>
                <a:effectLst>
                  <a:outerShdw blurRad="228600" dist="254000" dir="2700000" algn="tl" rotWithShape="0">
                    <a:schemeClr val="accent3">
                      <a:lumMod val="50000"/>
                      <a:alpha val="1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7" name="Rectángulo: esquinas redondeadas 66">
                  <a:extLst>
                    <a:ext uri="{FF2B5EF4-FFF2-40B4-BE49-F238E27FC236}">
                      <a16:creationId xmlns:a16="http://schemas.microsoft.com/office/drawing/2014/main" id="{51D23295-229B-891A-A200-198FBB989A53}"/>
                    </a:ext>
                  </a:extLst>
                </p:cNvPr>
                <p:cNvSpPr/>
                <p:nvPr/>
              </p:nvSpPr>
              <p:spPr>
                <a:xfrm>
                  <a:off x="6810375" y="5402426"/>
                  <a:ext cx="2428875" cy="1066800"/>
                </a:xfrm>
                <a:prstGeom prst="roundRect">
                  <a:avLst>
                    <a:gd name="adj" fmla="val 6846"/>
                  </a:avLst>
                </a:prstGeom>
                <a:gradFill>
                  <a:gsLst>
                    <a:gs pos="0">
                      <a:schemeClr val="accent3"/>
                    </a:gs>
                    <a:gs pos="100000">
                      <a:srgbClr val="70C8CA"/>
                    </a:gs>
                  </a:gsLst>
                  <a:lin ang="16200000" scaled="1"/>
                </a:gradFill>
                <a:ln>
                  <a:noFill/>
                </a:ln>
                <a:effectLst>
                  <a:outerShdw blurRad="228600" dist="254000" dir="2700000" algn="tl" rotWithShape="0">
                    <a:schemeClr val="accent3">
                      <a:lumMod val="50000"/>
                      <a:alpha val="1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8" name="Rectángulo: esquinas redondeadas 67">
                  <a:extLst>
                    <a:ext uri="{FF2B5EF4-FFF2-40B4-BE49-F238E27FC236}">
                      <a16:creationId xmlns:a16="http://schemas.microsoft.com/office/drawing/2014/main" id="{F86151D9-98E0-6B64-2D2B-CE2CF2D1DE3C}"/>
                    </a:ext>
                  </a:extLst>
                </p:cNvPr>
                <p:cNvSpPr/>
                <p:nvPr/>
              </p:nvSpPr>
              <p:spPr>
                <a:xfrm>
                  <a:off x="6810375" y="552450"/>
                  <a:ext cx="2428875" cy="1066800"/>
                </a:xfrm>
                <a:prstGeom prst="roundRect">
                  <a:avLst>
                    <a:gd name="adj" fmla="val 6846"/>
                  </a:avLst>
                </a:prstGeom>
                <a:gradFill>
                  <a:gsLst>
                    <a:gs pos="0">
                      <a:schemeClr val="accent3"/>
                    </a:gs>
                    <a:gs pos="100000">
                      <a:srgbClr val="70C8CA"/>
                    </a:gs>
                  </a:gsLst>
                  <a:lin ang="16200000" scaled="1"/>
                </a:gradFill>
                <a:ln>
                  <a:noFill/>
                </a:ln>
                <a:effectLst>
                  <a:outerShdw blurRad="228600" dist="254000" dir="2700000" algn="tl" rotWithShape="0">
                    <a:schemeClr val="accent3">
                      <a:lumMod val="50000"/>
                      <a:alpha val="1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9" name="CuadroTexto 68">
                  <a:extLst>
                    <a:ext uri="{FF2B5EF4-FFF2-40B4-BE49-F238E27FC236}">
                      <a16:creationId xmlns:a16="http://schemas.microsoft.com/office/drawing/2014/main" id="{F74CDEEB-93B9-A89E-8381-6DD8C632C482}"/>
                    </a:ext>
                  </a:extLst>
                </p:cNvPr>
                <p:cNvSpPr txBox="1"/>
                <p:nvPr/>
              </p:nvSpPr>
              <p:spPr>
                <a:xfrm>
                  <a:off x="6795874" y="632591"/>
                  <a:ext cx="2088292" cy="892552"/>
                </a:xfrm>
                <a:prstGeom prst="rect">
                  <a:avLst/>
                </a:prstGeom>
                <a:noFill/>
              </p:spPr>
              <p:txBody>
                <a:bodyPr wrap="square" rtlCol="0">
                  <a:spAutoFit/>
                </a:bodyPr>
                <a:lstStyle/>
                <a:p>
                  <a:r>
                    <a:rPr lang="es-ES" sz="1300" b="1" dirty="0">
                      <a:solidFill>
                        <a:schemeClr val="accent3"/>
                      </a:solidFill>
                      <a:latin typeface="+mj-lt"/>
                      <a:cs typeface="Times New Roman" panose="02020603050405020304" pitchFamily="18" charset="0"/>
                    </a:rPr>
                    <a:t>DILVE</a:t>
                  </a:r>
                  <a:br>
                    <a:rPr lang="es-ES" sz="1300" dirty="0">
                      <a:effectLst/>
                      <a:ea typeface="Times New Roman" panose="02020603050405020304" pitchFamily="18" charset="0"/>
                      <a:cs typeface="Times New Roman" panose="02020603050405020304" pitchFamily="18" charset="0"/>
                    </a:rPr>
                  </a:br>
                  <a:r>
                    <a:rPr lang="es-ES" sz="1300" dirty="0">
                      <a:solidFill>
                        <a:schemeClr val="bg1"/>
                      </a:solidFill>
                      <a:effectLst/>
                      <a:ea typeface="Times New Roman" panose="02020603050405020304" pitchFamily="18" charset="0"/>
                      <a:cs typeface="Times New Roman" panose="02020603050405020304" pitchFamily="18" charset="0"/>
                    </a:rPr>
                    <a:t>Gestión de metadatos </a:t>
                  </a:r>
                  <a:br>
                    <a:rPr lang="es-ES" sz="1300" dirty="0">
                      <a:solidFill>
                        <a:schemeClr val="bg1"/>
                      </a:solidFill>
                      <a:effectLst/>
                      <a:ea typeface="Times New Roman" panose="02020603050405020304" pitchFamily="18" charset="0"/>
                      <a:cs typeface="Times New Roman" panose="02020603050405020304" pitchFamily="18" charset="0"/>
                    </a:rPr>
                  </a:br>
                  <a:r>
                    <a:rPr lang="es-ES" sz="1300" dirty="0">
                      <a:solidFill>
                        <a:schemeClr val="bg1"/>
                      </a:solidFill>
                      <a:effectLst/>
                      <a:ea typeface="Times New Roman" panose="02020603050405020304" pitchFamily="18" charset="0"/>
                      <a:cs typeface="Times New Roman" panose="02020603050405020304" pitchFamily="18" charset="0"/>
                    </a:rPr>
                    <a:t>ricos + registro Agencia ISBN. [Servicio de pago]</a:t>
                  </a:r>
                  <a:endParaRPr lang="es-ES" sz="1300" dirty="0">
                    <a:solidFill>
                      <a:schemeClr val="bg1"/>
                    </a:solidFill>
                  </a:endParaRPr>
                </a:p>
              </p:txBody>
            </p:sp>
            <p:grpSp>
              <p:nvGrpSpPr>
                <p:cNvPr id="70" name="Grupo 69">
                  <a:extLst>
                    <a:ext uri="{FF2B5EF4-FFF2-40B4-BE49-F238E27FC236}">
                      <a16:creationId xmlns:a16="http://schemas.microsoft.com/office/drawing/2014/main" id="{FAC060B1-5016-65E9-A5B3-CF72BE852FE9}"/>
                    </a:ext>
                  </a:extLst>
                </p:cNvPr>
                <p:cNvGrpSpPr/>
                <p:nvPr/>
              </p:nvGrpSpPr>
              <p:grpSpPr>
                <a:xfrm>
                  <a:off x="6795874" y="1780371"/>
                  <a:ext cx="2443376" cy="1095516"/>
                  <a:chOff x="6795874" y="1801391"/>
                  <a:chExt cx="2443376" cy="1095516"/>
                </a:xfrm>
              </p:grpSpPr>
              <p:sp>
                <p:nvSpPr>
                  <p:cNvPr id="76" name="Rectángulo: esquinas redondeadas 75">
                    <a:extLst>
                      <a:ext uri="{FF2B5EF4-FFF2-40B4-BE49-F238E27FC236}">
                        <a16:creationId xmlns:a16="http://schemas.microsoft.com/office/drawing/2014/main" id="{48999439-27CA-F94C-15CB-4A02EE55FD91}"/>
                      </a:ext>
                    </a:extLst>
                  </p:cNvPr>
                  <p:cNvSpPr/>
                  <p:nvPr/>
                </p:nvSpPr>
                <p:spPr>
                  <a:xfrm>
                    <a:off x="6810375" y="1801391"/>
                    <a:ext cx="2428875" cy="1066800"/>
                  </a:xfrm>
                  <a:prstGeom prst="roundRect">
                    <a:avLst>
                      <a:gd name="adj" fmla="val 6846"/>
                    </a:avLst>
                  </a:prstGeom>
                  <a:gradFill>
                    <a:gsLst>
                      <a:gs pos="0">
                        <a:schemeClr val="accent3"/>
                      </a:gs>
                      <a:gs pos="100000">
                        <a:srgbClr val="70C8CA"/>
                      </a:gs>
                    </a:gsLst>
                    <a:lin ang="16200000" scaled="1"/>
                  </a:gradFill>
                  <a:ln>
                    <a:noFill/>
                  </a:ln>
                  <a:effectLst>
                    <a:outerShdw blurRad="228600" dist="254000" dir="2700000" algn="tl" rotWithShape="0">
                      <a:schemeClr val="accent3">
                        <a:lumMod val="50000"/>
                        <a:alpha val="1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3" name="CuadroTexto 122">
                    <a:extLst>
                      <a:ext uri="{FF2B5EF4-FFF2-40B4-BE49-F238E27FC236}">
                        <a16:creationId xmlns:a16="http://schemas.microsoft.com/office/drawing/2014/main" id="{D975B5FD-8BBF-75AB-7B03-754C9864EE0D}"/>
                      </a:ext>
                    </a:extLst>
                  </p:cNvPr>
                  <p:cNvSpPr txBox="1"/>
                  <p:nvPr/>
                </p:nvSpPr>
                <p:spPr>
                  <a:xfrm>
                    <a:off x="6795874" y="1804300"/>
                    <a:ext cx="2001574" cy="1092607"/>
                  </a:xfrm>
                  <a:prstGeom prst="rect">
                    <a:avLst/>
                  </a:prstGeom>
                  <a:noFill/>
                </p:spPr>
                <p:txBody>
                  <a:bodyPr wrap="square" rtlCol="0">
                    <a:spAutoFit/>
                  </a:bodyPr>
                  <a:lstStyle/>
                  <a:p>
                    <a:r>
                      <a:rPr lang="es-ES" sz="1300" b="1" dirty="0">
                        <a:solidFill>
                          <a:schemeClr val="accent3"/>
                        </a:solidFill>
                        <a:effectLst/>
                        <a:latin typeface="+mj-lt"/>
                        <a:ea typeface="Times New Roman" panose="02020603050405020304" pitchFamily="18" charset="0"/>
                        <a:cs typeface="Times New Roman" panose="02020603050405020304" pitchFamily="18" charset="0"/>
                      </a:rPr>
                      <a:t>Plataforma ISBN </a:t>
                    </a:r>
                    <a:br>
                      <a:rPr lang="es-ES" sz="1300" dirty="0">
                        <a:effectLst/>
                        <a:ea typeface="Times New Roman" panose="02020603050405020304" pitchFamily="18" charset="0"/>
                        <a:cs typeface="Times New Roman" panose="02020603050405020304" pitchFamily="18" charset="0"/>
                      </a:rPr>
                    </a:br>
                    <a:r>
                      <a:rPr lang="es-ES" sz="1300" dirty="0">
                        <a:solidFill>
                          <a:schemeClr val="bg1"/>
                        </a:solidFill>
                        <a:effectLst/>
                        <a:ea typeface="Times New Roman" panose="02020603050405020304" pitchFamily="18" charset="0"/>
                        <a:cs typeface="Times New Roman" panose="02020603050405020304" pitchFamily="18" charset="0"/>
                      </a:rPr>
                      <a:t>Gestión de metadatos mínimos + registro en </a:t>
                    </a:r>
                    <a:br>
                      <a:rPr lang="es-ES" sz="1300" dirty="0">
                        <a:solidFill>
                          <a:schemeClr val="bg1"/>
                        </a:solidFill>
                        <a:effectLst/>
                        <a:ea typeface="Times New Roman" panose="02020603050405020304" pitchFamily="18" charset="0"/>
                        <a:cs typeface="Times New Roman" panose="02020603050405020304" pitchFamily="18" charset="0"/>
                      </a:rPr>
                    </a:br>
                    <a:r>
                      <a:rPr lang="es-ES" sz="1300" dirty="0">
                        <a:solidFill>
                          <a:schemeClr val="bg1"/>
                        </a:solidFill>
                        <a:effectLst/>
                        <a:ea typeface="Times New Roman" panose="02020603050405020304" pitchFamily="18" charset="0"/>
                        <a:cs typeface="Times New Roman" panose="02020603050405020304" pitchFamily="18" charset="0"/>
                      </a:rPr>
                      <a:t>la Agencia del ISBN. </a:t>
                    </a:r>
                    <a:br>
                      <a:rPr lang="es-ES" sz="1300" dirty="0">
                        <a:solidFill>
                          <a:schemeClr val="bg1"/>
                        </a:solidFill>
                        <a:effectLst/>
                        <a:ea typeface="Times New Roman" panose="02020603050405020304" pitchFamily="18" charset="0"/>
                        <a:cs typeface="Times New Roman" panose="02020603050405020304" pitchFamily="18" charset="0"/>
                      </a:rPr>
                    </a:br>
                    <a:r>
                      <a:rPr lang="es-ES" sz="1100" dirty="0">
                        <a:solidFill>
                          <a:schemeClr val="bg1"/>
                        </a:solidFill>
                        <a:effectLst/>
                        <a:ea typeface="Times New Roman" panose="02020603050405020304" pitchFamily="18" charset="0"/>
                        <a:cs typeface="Times New Roman" panose="02020603050405020304" pitchFamily="18" charset="0"/>
                      </a:rPr>
                      <a:t>[Servicio gratuito]</a:t>
                    </a:r>
                    <a:endParaRPr lang="es-ES" sz="1300" dirty="0">
                      <a:solidFill>
                        <a:schemeClr val="bg1"/>
                      </a:solidFill>
                    </a:endParaRPr>
                  </a:p>
                </p:txBody>
              </p:sp>
            </p:grpSp>
            <p:sp>
              <p:nvSpPr>
                <p:cNvPr id="71" name="CuadroTexto 70">
                  <a:extLst>
                    <a:ext uri="{FF2B5EF4-FFF2-40B4-BE49-F238E27FC236}">
                      <a16:creationId xmlns:a16="http://schemas.microsoft.com/office/drawing/2014/main" id="{2A1D21BD-CDAE-83F6-5484-403F0A344086}"/>
                    </a:ext>
                  </a:extLst>
                </p:cNvPr>
                <p:cNvSpPr txBox="1"/>
                <p:nvPr/>
              </p:nvSpPr>
              <p:spPr>
                <a:xfrm>
                  <a:off x="6795874" y="3001239"/>
                  <a:ext cx="2150164" cy="1046440"/>
                </a:xfrm>
                <a:prstGeom prst="rect">
                  <a:avLst/>
                </a:prstGeom>
                <a:noFill/>
              </p:spPr>
              <p:txBody>
                <a:bodyPr wrap="square" rtlCol="0">
                  <a:spAutoFit/>
                </a:bodyPr>
                <a:lstStyle/>
                <a:p>
                  <a:r>
                    <a:rPr lang="es-ES" sz="1300" b="1" dirty="0">
                      <a:solidFill>
                        <a:schemeClr val="accent3"/>
                      </a:solidFill>
                      <a:latin typeface="+mj-lt"/>
                      <a:cs typeface="Times New Roman" panose="02020603050405020304" pitchFamily="18" charset="0"/>
                    </a:rPr>
                    <a:t>Autores-editores</a:t>
                  </a:r>
                  <a:br>
                    <a:rPr lang="es-ES" sz="1300" dirty="0">
                      <a:effectLst/>
                      <a:ea typeface="Times New Roman" panose="02020603050405020304" pitchFamily="18" charset="0"/>
                      <a:cs typeface="Times New Roman" panose="02020603050405020304" pitchFamily="18" charset="0"/>
                    </a:rPr>
                  </a:br>
                  <a:r>
                    <a:rPr lang="es-ES" sz="1300" dirty="0">
                      <a:solidFill>
                        <a:schemeClr val="bg1"/>
                      </a:solidFill>
                      <a:effectLst/>
                      <a:ea typeface="Times New Roman" panose="02020603050405020304" pitchFamily="18" charset="0"/>
                      <a:cs typeface="Times New Roman" panose="02020603050405020304" pitchFamily="18" charset="0"/>
                    </a:rPr>
                    <a:t>Sin preasignación </a:t>
                  </a:r>
                  <a:br>
                    <a:rPr lang="es-ES" sz="1300" dirty="0">
                      <a:solidFill>
                        <a:schemeClr val="bg1"/>
                      </a:solidFill>
                      <a:effectLst/>
                      <a:ea typeface="Times New Roman" panose="02020603050405020304" pitchFamily="18" charset="0"/>
                      <a:cs typeface="Times New Roman" panose="02020603050405020304" pitchFamily="18" charset="0"/>
                    </a:rPr>
                  </a:br>
                  <a:r>
                    <a:rPr lang="es-ES" sz="1100" dirty="0">
                      <a:solidFill>
                        <a:schemeClr val="bg1"/>
                      </a:solidFill>
                      <a:effectLst/>
                      <a:ea typeface="Times New Roman" panose="02020603050405020304" pitchFamily="18" charset="0"/>
                      <a:cs typeface="Times New Roman" panose="02020603050405020304" pitchFamily="18" charset="0"/>
                    </a:rPr>
                    <a:t>[de pago]. </a:t>
                  </a:r>
                  <a:br>
                    <a:rPr lang="es-ES" sz="1300" dirty="0">
                      <a:solidFill>
                        <a:schemeClr val="bg1"/>
                      </a:solidFill>
                      <a:effectLst/>
                      <a:ea typeface="Times New Roman" panose="02020603050405020304" pitchFamily="18" charset="0"/>
                      <a:cs typeface="Times New Roman" panose="02020603050405020304" pitchFamily="18" charset="0"/>
                    </a:rPr>
                  </a:br>
                  <a:r>
                    <a:rPr lang="es-ES" sz="1300" dirty="0">
                      <a:solidFill>
                        <a:schemeClr val="bg1"/>
                      </a:solidFill>
                      <a:effectLst/>
                      <a:ea typeface="Times New Roman" panose="02020603050405020304" pitchFamily="18" charset="0"/>
                      <a:cs typeface="Times New Roman" panose="02020603050405020304" pitchFamily="18" charset="0"/>
                    </a:rPr>
                    <a:t>Con “datos ricos” </a:t>
                  </a:r>
                  <a:br>
                    <a:rPr lang="es-ES" sz="1300" dirty="0">
                      <a:solidFill>
                        <a:schemeClr val="bg1"/>
                      </a:solidFill>
                      <a:effectLst/>
                      <a:ea typeface="Times New Roman" panose="02020603050405020304" pitchFamily="18" charset="0"/>
                      <a:cs typeface="Times New Roman" panose="02020603050405020304" pitchFamily="18" charset="0"/>
                    </a:rPr>
                  </a:br>
                  <a:r>
                    <a:rPr lang="es-ES" sz="1100" dirty="0">
                      <a:solidFill>
                        <a:schemeClr val="bg1"/>
                      </a:solidFill>
                      <a:effectLst/>
                      <a:ea typeface="Times New Roman" panose="02020603050405020304" pitchFamily="18" charset="0"/>
                      <a:cs typeface="Times New Roman" panose="02020603050405020304" pitchFamily="18" charset="0"/>
                    </a:rPr>
                    <a:t>[pago adicional]</a:t>
                  </a:r>
                  <a:endParaRPr lang="es-ES" sz="1300" dirty="0">
                    <a:solidFill>
                      <a:schemeClr val="bg1"/>
                    </a:solidFill>
                  </a:endParaRPr>
                </a:p>
              </p:txBody>
            </p:sp>
            <p:grpSp>
              <p:nvGrpSpPr>
                <p:cNvPr id="72" name="Grupo 71">
                  <a:extLst>
                    <a:ext uri="{FF2B5EF4-FFF2-40B4-BE49-F238E27FC236}">
                      <a16:creationId xmlns:a16="http://schemas.microsoft.com/office/drawing/2014/main" id="{69CAE18C-C2CC-AF77-B60F-67C0F11B9DA8}"/>
                    </a:ext>
                  </a:extLst>
                </p:cNvPr>
                <p:cNvGrpSpPr/>
                <p:nvPr/>
              </p:nvGrpSpPr>
              <p:grpSpPr>
                <a:xfrm>
                  <a:off x="6795874" y="4216395"/>
                  <a:ext cx="2443376" cy="1066800"/>
                  <a:chOff x="6795874" y="4216395"/>
                  <a:chExt cx="2443376" cy="1066800"/>
                </a:xfrm>
              </p:grpSpPr>
              <p:sp>
                <p:nvSpPr>
                  <p:cNvPr id="74" name="Rectángulo: esquinas redondeadas 73">
                    <a:extLst>
                      <a:ext uri="{FF2B5EF4-FFF2-40B4-BE49-F238E27FC236}">
                        <a16:creationId xmlns:a16="http://schemas.microsoft.com/office/drawing/2014/main" id="{334E17B6-7C79-3BE6-7D67-8A9AB1D544CD}"/>
                      </a:ext>
                    </a:extLst>
                  </p:cNvPr>
                  <p:cNvSpPr/>
                  <p:nvPr/>
                </p:nvSpPr>
                <p:spPr>
                  <a:xfrm>
                    <a:off x="6810375" y="4216395"/>
                    <a:ext cx="2428875" cy="1066800"/>
                  </a:xfrm>
                  <a:prstGeom prst="roundRect">
                    <a:avLst>
                      <a:gd name="adj" fmla="val 6846"/>
                    </a:avLst>
                  </a:prstGeom>
                  <a:gradFill>
                    <a:gsLst>
                      <a:gs pos="0">
                        <a:schemeClr val="accent3"/>
                      </a:gs>
                      <a:gs pos="100000">
                        <a:srgbClr val="70C8CA"/>
                      </a:gs>
                    </a:gsLst>
                    <a:lin ang="16200000" scaled="1"/>
                  </a:gradFill>
                  <a:ln>
                    <a:noFill/>
                  </a:ln>
                  <a:effectLst>
                    <a:outerShdw blurRad="228600" dist="254000" dir="2700000" algn="tl" rotWithShape="0">
                      <a:schemeClr val="accent3">
                        <a:lumMod val="50000"/>
                        <a:alpha val="1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5" name="CuadroTexto 74">
                    <a:extLst>
                      <a:ext uri="{FF2B5EF4-FFF2-40B4-BE49-F238E27FC236}">
                        <a16:creationId xmlns:a16="http://schemas.microsoft.com/office/drawing/2014/main" id="{887580F0-5DB7-18B4-3597-2996E775F978}"/>
                      </a:ext>
                    </a:extLst>
                  </p:cNvPr>
                  <p:cNvSpPr txBox="1"/>
                  <p:nvPr/>
                </p:nvSpPr>
                <p:spPr>
                  <a:xfrm>
                    <a:off x="6795874" y="4326197"/>
                    <a:ext cx="2195884" cy="892552"/>
                  </a:xfrm>
                  <a:prstGeom prst="rect">
                    <a:avLst/>
                  </a:prstGeom>
                  <a:noFill/>
                </p:spPr>
                <p:txBody>
                  <a:bodyPr wrap="square" rtlCol="0">
                    <a:spAutoFit/>
                  </a:bodyPr>
                  <a:lstStyle/>
                  <a:p>
                    <a:r>
                      <a:rPr lang="es-ES" sz="1300" b="1" dirty="0">
                        <a:solidFill>
                          <a:schemeClr val="accent3"/>
                        </a:solidFill>
                        <a:latin typeface="+mj-lt"/>
                        <a:cs typeface="Times New Roman" panose="02020603050405020304" pitchFamily="18" charset="0"/>
                      </a:rPr>
                      <a:t>Entornos de administración </a:t>
                    </a:r>
                    <a:br>
                      <a:rPr lang="es-ES" sz="1300" b="1" dirty="0">
                        <a:solidFill>
                          <a:schemeClr val="accent3"/>
                        </a:solidFill>
                        <a:latin typeface="+mj-lt"/>
                        <a:cs typeface="Times New Roman" panose="02020603050405020304" pitchFamily="18" charset="0"/>
                      </a:rPr>
                    </a:br>
                    <a:r>
                      <a:rPr lang="es-ES" sz="1300" dirty="0">
                        <a:solidFill>
                          <a:schemeClr val="bg1"/>
                        </a:solidFill>
                        <a:effectLst/>
                        <a:ea typeface="Times New Roman" panose="02020603050405020304" pitchFamily="18" charset="0"/>
                        <a:cs typeface="Times New Roman" panose="02020603050405020304" pitchFamily="18" charset="0"/>
                      </a:rPr>
                      <a:t>DILVE / Plataforma ISBN </a:t>
                    </a:r>
                    <a:br>
                      <a:rPr lang="es-ES" sz="1300" dirty="0">
                        <a:solidFill>
                          <a:schemeClr val="bg1"/>
                        </a:solidFill>
                        <a:effectLst/>
                        <a:ea typeface="Times New Roman" panose="02020603050405020304" pitchFamily="18" charset="0"/>
                        <a:cs typeface="Times New Roman" panose="02020603050405020304" pitchFamily="18" charset="0"/>
                      </a:rPr>
                    </a:br>
                    <a:r>
                      <a:rPr lang="es-ES" sz="1300" dirty="0">
                        <a:solidFill>
                          <a:schemeClr val="bg1"/>
                        </a:solidFill>
                        <a:effectLst/>
                        <a:ea typeface="Times New Roman" panose="02020603050405020304" pitchFamily="18" charset="0"/>
                        <a:cs typeface="Times New Roman" panose="02020603050405020304" pitchFamily="18" charset="0"/>
                      </a:rPr>
                      <a:t>/ </a:t>
                    </a:r>
                    <a:r>
                      <a:rPr lang="es-ES" sz="1300" dirty="0" err="1">
                        <a:solidFill>
                          <a:schemeClr val="bg1"/>
                        </a:solidFill>
                        <a:effectLst/>
                        <a:ea typeface="Times New Roman" panose="02020603050405020304" pitchFamily="18" charset="0"/>
                        <a:cs typeface="Times New Roman" panose="02020603050405020304" pitchFamily="18" charset="0"/>
                      </a:rPr>
                      <a:t>gesISBN</a:t>
                    </a:r>
                    <a:r>
                      <a:rPr lang="es-ES" sz="1300" dirty="0">
                        <a:solidFill>
                          <a:schemeClr val="bg1"/>
                        </a:solidFill>
                        <a:effectLst/>
                        <a:ea typeface="Times New Roman" panose="02020603050405020304" pitchFamily="18" charset="0"/>
                        <a:cs typeface="Times New Roman" panose="02020603050405020304" pitchFamily="18" charset="0"/>
                      </a:rPr>
                      <a:t>.</a:t>
                    </a:r>
                    <a:endParaRPr lang="es-ES" sz="1300" dirty="0">
                      <a:solidFill>
                        <a:schemeClr val="bg1"/>
                      </a:solidFill>
                    </a:endParaRPr>
                  </a:p>
                </p:txBody>
              </p:sp>
            </p:grpSp>
            <p:sp>
              <p:nvSpPr>
                <p:cNvPr id="73" name="CuadroTexto 72">
                  <a:extLst>
                    <a:ext uri="{FF2B5EF4-FFF2-40B4-BE49-F238E27FC236}">
                      <a16:creationId xmlns:a16="http://schemas.microsoft.com/office/drawing/2014/main" id="{10FDDAB8-C0AE-027B-B3DB-335FDCEDC10F}"/>
                    </a:ext>
                  </a:extLst>
                </p:cNvPr>
                <p:cNvSpPr txBox="1"/>
                <p:nvPr/>
              </p:nvSpPr>
              <p:spPr>
                <a:xfrm>
                  <a:off x="6795874" y="5586406"/>
                  <a:ext cx="2127304" cy="692497"/>
                </a:xfrm>
                <a:prstGeom prst="rect">
                  <a:avLst/>
                </a:prstGeom>
                <a:noFill/>
              </p:spPr>
              <p:txBody>
                <a:bodyPr wrap="square" rtlCol="0">
                  <a:spAutoFit/>
                </a:bodyPr>
                <a:lstStyle/>
                <a:p>
                  <a:r>
                    <a:rPr lang="es-ES" sz="1300" b="1" dirty="0" err="1">
                      <a:solidFill>
                        <a:schemeClr val="accent3"/>
                      </a:solidFill>
                      <a:latin typeface="+mj-lt"/>
                      <a:cs typeface="Times New Roman" panose="02020603050405020304" pitchFamily="18" charset="0"/>
                    </a:rPr>
                    <a:t>DilveHelp</a:t>
                  </a:r>
                  <a:br>
                    <a:rPr lang="es-ES" sz="1300" b="1" dirty="0">
                      <a:solidFill>
                        <a:schemeClr val="accent3"/>
                      </a:solidFill>
                      <a:latin typeface="+mj-lt"/>
                      <a:cs typeface="Times New Roman" panose="02020603050405020304" pitchFamily="18" charset="0"/>
                    </a:rPr>
                  </a:br>
                  <a:r>
                    <a:rPr lang="es-ES" sz="1300" dirty="0">
                      <a:solidFill>
                        <a:schemeClr val="bg1"/>
                      </a:solidFill>
                      <a:effectLst/>
                      <a:ea typeface="Times New Roman" panose="02020603050405020304" pitchFamily="18" charset="0"/>
                      <a:cs typeface="Times New Roman" panose="02020603050405020304" pitchFamily="18" charset="0"/>
                    </a:rPr>
                    <a:t>Entorno de ayuda </a:t>
                  </a:r>
                  <a:br>
                    <a:rPr lang="es-ES" sz="1300" dirty="0">
                      <a:solidFill>
                        <a:schemeClr val="bg1"/>
                      </a:solidFill>
                      <a:effectLst/>
                      <a:ea typeface="Times New Roman" panose="02020603050405020304" pitchFamily="18" charset="0"/>
                      <a:cs typeface="Times New Roman" panose="02020603050405020304" pitchFamily="18" charset="0"/>
                    </a:rPr>
                  </a:br>
                  <a:r>
                    <a:rPr lang="es-ES" sz="1300" dirty="0">
                      <a:solidFill>
                        <a:schemeClr val="bg1"/>
                      </a:solidFill>
                      <a:effectLst/>
                      <a:ea typeface="Times New Roman" panose="02020603050405020304" pitchFamily="18" charset="0"/>
                      <a:cs typeface="Times New Roman" panose="02020603050405020304" pitchFamily="18" charset="0"/>
                    </a:rPr>
                    <a:t>y conocimiento.</a:t>
                  </a:r>
                  <a:endParaRPr lang="es-ES" sz="1300" dirty="0">
                    <a:solidFill>
                      <a:schemeClr val="bg1"/>
                    </a:solidFill>
                  </a:endParaRPr>
                </a:p>
              </p:txBody>
            </p:sp>
          </p:grpSp>
          <p:grpSp>
            <p:nvGrpSpPr>
              <p:cNvPr id="14" name="Grupo 13">
                <a:extLst>
                  <a:ext uri="{FF2B5EF4-FFF2-40B4-BE49-F238E27FC236}">
                    <a16:creationId xmlns:a16="http://schemas.microsoft.com/office/drawing/2014/main" id="{1263AC7B-486F-FB16-A32B-28D361B2E058}"/>
                  </a:ext>
                </a:extLst>
              </p:cNvPr>
              <p:cNvGrpSpPr/>
              <p:nvPr/>
            </p:nvGrpSpPr>
            <p:grpSpPr>
              <a:xfrm rot="624396">
                <a:off x="8773690" y="553810"/>
                <a:ext cx="918774" cy="918774"/>
                <a:chOff x="7841589" y="7329910"/>
                <a:chExt cx="1277471" cy="1277471"/>
              </a:xfrm>
            </p:grpSpPr>
            <p:pic>
              <p:nvPicPr>
                <p:cNvPr id="10" name="Imagen 9">
                  <a:extLst>
                    <a:ext uri="{FF2B5EF4-FFF2-40B4-BE49-F238E27FC236}">
                      <a16:creationId xmlns:a16="http://schemas.microsoft.com/office/drawing/2014/main" id="{9877F46C-D911-A04C-41AB-D19C9180C9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1589" y="7329910"/>
                  <a:ext cx="1277471" cy="1277471"/>
                </a:xfrm>
                <a:prstGeom prst="rect">
                  <a:avLst/>
                </a:prstGeom>
                <a:effectLst>
                  <a:outerShdw blurRad="355600" dist="88900" dir="18900000" algn="bl" rotWithShape="0">
                    <a:prstClr val="black">
                      <a:alpha val="32000"/>
                    </a:prstClr>
                  </a:outerShdw>
                </a:effectLst>
              </p:spPr>
            </p:pic>
            <p:sp>
              <p:nvSpPr>
                <p:cNvPr id="12" name="CuadroTexto 11">
                  <a:extLst>
                    <a:ext uri="{FF2B5EF4-FFF2-40B4-BE49-F238E27FC236}">
                      <a16:creationId xmlns:a16="http://schemas.microsoft.com/office/drawing/2014/main" id="{22827B38-7255-7586-4589-EBFBE650C066}"/>
                    </a:ext>
                  </a:extLst>
                </p:cNvPr>
                <p:cNvSpPr txBox="1"/>
                <p:nvPr/>
              </p:nvSpPr>
              <p:spPr>
                <a:xfrm>
                  <a:off x="8011027" y="7779586"/>
                  <a:ext cx="956613" cy="363745"/>
                </a:xfrm>
                <a:prstGeom prst="rect">
                  <a:avLst/>
                </a:prstGeom>
                <a:noFill/>
              </p:spPr>
              <p:txBody>
                <a:bodyPr wrap="none" rtlCol="0">
                  <a:spAutoFit/>
                </a:bodyPr>
                <a:lstStyle/>
                <a:p>
                  <a:r>
                    <a:rPr lang="es-ES" sz="1100" b="1" dirty="0">
                      <a:solidFill>
                        <a:schemeClr val="bg1"/>
                      </a:solidFill>
                      <a:latin typeface="Arial" panose="020B0604020202020204" pitchFamily="34" charset="0"/>
                      <a:cs typeface="Arial" panose="020B0604020202020204" pitchFamily="34" charset="0"/>
                    </a:rPr>
                    <a:t>NUEVO</a:t>
                  </a:r>
                </a:p>
              </p:txBody>
            </p:sp>
          </p:grpSp>
          <p:grpSp>
            <p:nvGrpSpPr>
              <p:cNvPr id="124" name="Grupo 123">
                <a:extLst>
                  <a:ext uri="{FF2B5EF4-FFF2-40B4-BE49-F238E27FC236}">
                    <a16:creationId xmlns:a16="http://schemas.microsoft.com/office/drawing/2014/main" id="{0DC09FF7-42DB-DAC0-7F75-2DD60DA49F02}"/>
                  </a:ext>
                </a:extLst>
              </p:cNvPr>
              <p:cNvGrpSpPr/>
              <p:nvPr/>
            </p:nvGrpSpPr>
            <p:grpSpPr>
              <a:xfrm rot="624396">
                <a:off x="8773691" y="1821402"/>
                <a:ext cx="918774" cy="918774"/>
                <a:chOff x="7841589" y="7329910"/>
                <a:chExt cx="1277471" cy="1277471"/>
              </a:xfrm>
            </p:grpSpPr>
            <p:pic>
              <p:nvPicPr>
                <p:cNvPr id="125" name="Imagen 124">
                  <a:extLst>
                    <a:ext uri="{FF2B5EF4-FFF2-40B4-BE49-F238E27FC236}">
                      <a16:creationId xmlns:a16="http://schemas.microsoft.com/office/drawing/2014/main" id="{E7863507-B191-7B11-17A8-76A29542F1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1589" y="7329910"/>
                  <a:ext cx="1277471" cy="1277471"/>
                </a:xfrm>
                <a:prstGeom prst="rect">
                  <a:avLst/>
                </a:prstGeom>
                <a:effectLst>
                  <a:outerShdw blurRad="355600" dist="88900" dir="18900000" algn="bl" rotWithShape="0">
                    <a:prstClr val="black">
                      <a:alpha val="32000"/>
                    </a:prstClr>
                  </a:outerShdw>
                </a:effectLst>
              </p:spPr>
            </p:pic>
            <p:sp>
              <p:nvSpPr>
                <p:cNvPr id="126" name="CuadroTexto 125">
                  <a:extLst>
                    <a:ext uri="{FF2B5EF4-FFF2-40B4-BE49-F238E27FC236}">
                      <a16:creationId xmlns:a16="http://schemas.microsoft.com/office/drawing/2014/main" id="{9037A35C-A643-F471-1EDE-A10636906C7B}"/>
                    </a:ext>
                  </a:extLst>
                </p:cNvPr>
                <p:cNvSpPr txBox="1"/>
                <p:nvPr/>
              </p:nvSpPr>
              <p:spPr>
                <a:xfrm>
                  <a:off x="8011027" y="7779586"/>
                  <a:ext cx="956613" cy="363745"/>
                </a:xfrm>
                <a:prstGeom prst="rect">
                  <a:avLst/>
                </a:prstGeom>
                <a:noFill/>
              </p:spPr>
              <p:txBody>
                <a:bodyPr wrap="none" rtlCol="0">
                  <a:spAutoFit/>
                </a:bodyPr>
                <a:lstStyle/>
                <a:p>
                  <a:r>
                    <a:rPr lang="es-ES" sz="1100" b="1" dirty="0">
                      <a:solidFill>
                        <a:schemeClr val="bg1"/>
                      </a:solidFill>
                      <a:latin typeface="Arial" panose="020B0604020202020204" pitchFamily="34" charset="0"/>
                      <a:cs typeface="Arial" panose="020B0604020202020204" pitchFamily="34" charset="0"/>
                    </a:rPr>
                    <a:t>NUEVO</a:t>
                  </a:r>
                </a:p>
              </p:txBody>
            </p:sp>
          </p:grpSp>
          <p:grpSp>
            <p:nvGrpSpPr>
              <p:cNvPr id="130" name="Grupo 129">
                <a:extLst>
                  <a:ext uri="{FF2B5EF4-FFF2-40B4-BE49-F238E27FC236}">
                    <a16:creationId xmlns:a16="http://schemas.microsoft.com/office/drawing/2014/main" id="{51CFB904-2A57-9442-E612-A8D360B0CB78}"/>
                  </a:ext>
                </a:extLst>
              </p:cNvPr>
              <p:cNvGrpSpPr/>
              <p:nvPr/>
            </p:nvGrpSpPr>
            <p:grpSpPr>
              <a:xfrm rot="624396">
                <a:off x="8773692" y="4275491"/>
                <a:ext cx="918774" cy="918774"/>
                <a:chOff x="7841589" y="7329910"/>
                <a:chExt cx="1277471" cy="1277471"/>
              </a:xfrm>
            </p:grpSpPr>
            <p:pic>
              <p:nvPicPr>
                <p:cNvPr id="131" name="Imagen 130">
                  <a:extLst>
                    <a:ext uri="{FF2B5EF4-FFF2-40B4-BE49-F238E27FC236}">
                      <a16:creationId xmlns:a16="http://schemas.microsoft.com/office/drawing/2014/main" id="{56878007-D6EF-C8FD-6574-9276566471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1589" y="7329910"/>
                  <a:ext cx="1277471" cy="1277471"/>
                </a:xfrm>
                <a:prstGeom prst="rect">
                  <a:avLst/>
                </a:prstGeom>
                <a:effectLst>
                  <a:outerShdw blurRad="355600" dist="88900" dir="18900000" algn="bl" rotWithShape="0">
                    <a:prstClr val="black">
                      <a:alpha val="32000"/>
                    </a:prstClr>
                  </a:outerShdw>
                </a:effectLst>
              </p:spPr>
            </p:pic>
            <p:sp>
              <p:nvSpPr>
                <p:cNvPr id="132" name="CuadroTexto 131">
                  <a:extLst>
                    <a:ext uri="{FF2B5EF4-FFF2-40B4-BE49-F238E27FC236}">
                      <a16:creationId xmlns:a16="http://schemas.microsoft.com/office/drawing/2014/main" id="{5F15A136-5F85-55FE-0C33-9E610F474689}"/>
                    </a:ext>
                  </a:extLst>
                </p:cNvPr>
                <p:cNvSpPr txBox="1"/>
                <p:nvPr/>
              </p:nvSpPr>
              <p:spPr>
                <a:xfrm>
                  <a:off x="8011027" y="7779586"/>
                  <a:ext cx="956613" cy="363745"/>
                </a:xfrm>
                <a:prstGeom prst="rect">
                  <a:avLst/>
                </a:prstGeom>
                <a:noFill/>
              </p:spPr>
              <p:txBody>
                <a:bodyPr wrap="none" rtlCol="0">
                  <a:spAutoFit/>
                </a:bodyPr>
                <a:lstStyle/>
                <a:p>
                  <a:r>
                    <a:rPr lang="es-ES" sz="1100" b="1" dirty="0">
                      <a:solidFill>
                        <a:schemeClr val="bg1"/>
                      </a:solidFill>
                      <a:latin typeface="Arial" panose="020B0604020202020204" pitchFamily="34" charset="0"/>
                      <a:cs typeface="Arial" panose="020B0604020202020204" pitchFamily="34" charset="0"/>
                    </a:rPr>
                    <a:t>NUEVO</a:t>
                  </a:r>
                </a:p>
              </p:txBody>
            </p:sp>
          </p:grpSp>
          <p:grpSp>
            <p:nvGrpSpPr>
              <p:cNvPr id="133" name="Grupo 132">
                <a:extLst>
                  <a:ext uri="{FF2B5EF4-FFF2-40B4-BE49-F238E27FC236}">
                    <a16:creationId xmlns:a16="http://schemas.microsoft.com/office/drawing/2014/main" id="{F1C9B6AC-88F1-3644-1BC7-E1B6192C04E4}"/>
                  </a:ext>
                </a:extLst>
              </p:cNvPr>
              <p:cNvGrpSpPr/>
              <p:nvPr/>
            </p:nvGrpSpPr>
            <p:grpSpPr>
              <a:xfrm rot="624396">
                <a:off x="8773692" y="5519084"/>
                <a:ext cx="918774" cy="918774"/>
                <a:chOff x="7823111" y="7229299"/>
                <a:chExt cx="1277471" cy="1277471"/>
              </a:xfrm>
            </p:grpSpPr>
            <p:pic>
              <p:nvPicPr>
                <p:cNvPr id="134" name="Imagen 133">
                  <a:extLst>
                    <a:ext uri="{FF2B5EF4-FFF2-40B4-BE49-F238E27FC236}">
                      <a16:creationId xmlns:a16="http://schemas.microsoft.com/office/drawing/2014/main" id="{46F28F48-58CD-D0F0-6BDA-43D2F2235F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3111" y="7229299"/>
                  <a:ext cx="1277471" cy="1277471"/>
                </a:xfrm>
                <a:prstGeom prst="rect">
                  <a:avLst/>
                </a:prstGeom>
                <a:effectLst>
                  <a:outerShdw blurRad="355600" dist="88900" dir="18900000" algn="bl" rotWithShape="0">
                    <a:prstClr val="black">
                      <a:alpha val="32000"/>
                    </a:prstClr>
                  </a:outerShdw>
                </a:effectLst>
              </p:spPr>
            </p:pic>
            <p:sp>
              <p:nvSpPr>
                <p:cNvPr id="135" name="CuadroTexto 134">
                  <a:extLst>
                    <a:ext uri="{FF2B5EF4-FFF2-40B4-BE49-F238E27FC236}">
                      <a16:creationId xmlns:a16="http://schemas.microsoft.com/office/drawing/2014/main" id="{60185F92-0A85-1678-15E2-3C9478D79A27}"/>
                    </a:ext>
                  </a:extLst>
                </p:cNvPr>
                <p:cNvSpPr txBox="1"/>
                <p:nvPr/>
              </p:nvSpPr>
              <p:spPr>
                <a:xfrm>
                  <a:off x="7997827" y="7707717"/>
                  <a:ext cx="956613" cy="363745"/>
                </a:xfrm>
                <a:prstGeom prst="rect">
                  <a:avLst/>
                </a:prstGeom>
                <a:noFill/>
              </p:spPr>
              <p:txBody>
                <a:bodyPr wrap="none" rtlCol="0">
                  <a:spAutoFit/>
                </a:bodyPr>
                <a:lstStyle/>
                <a:p>
                  <a:r>
                    <a:rPr lang="es-ES" sz="1100" b="1" dirty="0">
                      <a:solidFill>
                        <a:schemeClr val="bg1"/>
                      </a:solidFill>
                      <a:latin typeface="Arial" panose="020B0604020202020204" pitchFamily="34" charset="0"/>
                      <a:cs typeface="Arial" panose="020B0604020202020204" pitchFamily="34" charset="0"/>
                    </a:rPr>
                    <a:t>NUEVO</a:t>
                  </a:r>
                </a:p>
              </p:txBody>
            </p:sp>
          </p:grpSp>
        </p:grpSp>
        <p:grpSp>
          <p:nvGrpSpPr>
            <p:cNvPr id="127" name="Grupo 126">
              <a:extLst>
                <a:ext uri="{FF2B5EF4-FFF2-40B4-BE49-F238E27FC236}">
                  <a16:creationId xmlns:a16="http://schemas.microsoft.com/office/drawing/2014/main" id="{D4E17820-9EDB-46B6-0AEA-9109B30C7F53}"/>
                </a:ext>
              </a:extLst>
            </p:cNvPr>
            <p:cNvGrpSpPr/>
            <p:nvPr/>
          </p:nvGrpSpPr>
          <p:grpSpPr>
            <a:xfrm rot="624396">
              <a:off x="8773691" y="3037654"/>
              <a:ext cx="918774" cy="918774"/>
              <a:chOff x="7841589" y="7329910"/>
              <a:chExt cx="1277471" cy="1277471"/>
            </a:xfrm>
          </p:grpSpPr>
          <p:pic>
            <p:nvPicPr>
              <p:cNvPr id="128" name="Imagen 127">
                <a:extLst>
                  <a:ext uri="{FF2B5EF4-FFF2-40B4-BE49-F238E27FC236}">
                    <a16:creationId xmlns:a16="http://schemas.microsoft.com/office/drawing/2014/main" id="{E3CFC0CE-1E7A-0FEB-34E6-76F644641E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1589" y="7329910"/>
                <a:ext cx="1277471" cy="1277471"/>
              </a:xfrm>
              <a:prstGeom prst="rect">
                <a:avLst/>
              </a:prstGeom>
              <a:effectLst>
                <a:outerShdw blurRad="355600" dist="88900" dir="18900000" algn="bl" rotWithShape="0">
                  <a:prstClr val="black">
                    <a:alpha val="32000"/>
                  </a:prstClr>
                </a:outerShdw>
              </a:effectLst>
            </p:spPr>
          </p:pic>
          <p:sp>
            <p:nvSpPr>
              <p:cNvPr id="129" name="CuadroTexto 128">
                <a:extLst>
                  <a:ext uri="{FF2B5EF4-FFF2-40B4-BE49-F238E27FC236}">
                    <a16:creationId xmlns:a16="http://schemas.microsoft.com/office/drawing/2014/main" id="{D68945E5-9B07-B220-0FD5-27BEE6B94DA2}"/>
                  </a:ext>
                </a:extLst>
              </p:cNvPr>
              <p:cNvSpPr txBox="1"/>
              <p:nvPr/>
            </p:nvSpPr>
            <p:spPr>
              <a:xfrm>
                <a:off x="8011027" y="7779586"/>
                <a:ext cx="956613" cy="363745"/>
              </a:xfrm>
              <a:prstGeom prst="rect">
                <a:avLst/>
              </a:prstGeom>
              <a:noFill/>
            </p:spPr>
            <p:txBody>
              <a:bodyPr wrap="none" rtlCol="0">
                <a:spAutoFit/>
              </a:bodyPr>
              <a:lstStyle/>
              <a:p>
                <a:r>
                  <a:rPr lang="es-ES" sz="1100" b="1" dirty="0">
                    <a:solidFill>
                      <a:schemeClr val="bg1"/>
                    </a:solidFill>
                    <a:latin typeface="Arial" panose="020B0604020202020204" pitchFamily="34" charset="0"/>
                    <a:cs typeface="Arial" panose="020B0604020202020204" pitchFamily="34" charset="0"/>
                  </a:rPr>
                  <a:t>NUEVO</a:t>
                </a:r>
              </a:p>
            </p:txBody>
          </p:sp>
        </p:grpSp>
      </p:grpSp>
    </p:spTree>
    <p:extLst>
      <p:ext uri="{BB962C8B-B14F-4D97-AF65-F5344CB8AC3E}">
        <p14:creationId xmlns:p14="http://schemas.microsoft.com/office/powerpoint/2010/main" val="2514332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37"/>
                                        </p:tgtEl>
                                        <p:attrNameLst>
                                          <p:attrName>style.visibility</p:attrName>
                                        </p:attrNameLst>
                                      </p:cBhvr>
                                      <p:to>
                                        <p:strVal val="visible"/>
                                      </p:to>
                                    </p:set>
                                    <p:animEffect transition="in" filter="wipe(up)">
                                      <p:cBhvr>
                                        <p:cTn id="7" dur="2000"/>
                                        <p:tgtEl>
                                          <p:spTgt spid="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2A1D65-E928-F75C-2735-A17E5FE10435}"/>
            </a:ext>
          </a:extLst>
        </p:cNvPr>
        <p:cNvGrpSpPr/>
        <p:nvPr/>
      </p:nvGrpSpPr>
      <p:grpSpPr>
        <a:xfrm>
          <a:off x="0" y="0"/>
          <a:ext cx="0" cy="0"/>
          <a:chOff x="0" y="0"/>
          <a:chExt cx="0" cy="0"/>
        </a:xfrm>
      </p:grpSpPr>
      <p:grpSp>
        <p:nvGrpSpPr>
          <p:cNvPr id="285" name="Grupo 284">
            <a:extLst>
              <a:ext uri="{FF2B5EF4-FFF2-40B4-BE49-F238E27FC236}">
                <a16:creationId xmlns:a16="http://schemas.microsoft.com/office/drawing/2014/main" id="{56192D7E-4EA3-4DA2-EFC0-C851445D6460}"/>
              </a:ext>
            </a:extLst>
          </p:cNvPr>
          <p:cNvGrpSpPr/>
          <p:nvPr/>
        </p:nvGrpSpPr>
        <p:grpSpPr>
          <a:xfrm>
            <a:off x="9934321" y="3134774"/>
            <a:ext cx="828282" cy="828282"/>
            <a:chOff x="10531323" y="3167777"/>
            <a:chExt cx="1003770" cy="1003770"/>
          </a:xfrm>
        </p:grpSpPr>
        <p:sp>
          <p:nvSpPr>
            <p:cNvPr id="190" name="Elipse 189">
              <a:extLst>
                <a:ext uri="{FF2B5EF4-FFF2-40B4-BE49-F238E27FC236}">
                  <a16:creationId xmlns:a16="http://schemas.microsoft.com/office/drawing/2014/main" id="{C25150B2-0F87-4EFB-E3DA-79D19DCD383B}"/>
                </a:ext>
              </a:extLst>
            </p:cNvPr>
            <p:cNvSpPr/>
            <p:nvPr/>
          </p:nvSpPr>
          <p:spPr>
            <a:xfrm rot="13500000">
              <a:off x="10531323" y="3167777"/>
              <a:ext cx="1003770" cy="1003770"/>
            </a:xfrm>
            <a:prstGeom prst="ellipse">
              <a:avLst/>
            </a:prstGeom>
            <a:gradFill>
              <a:gsLst>
                <a:gs pos="0">
                  <a:schemeClr val="accent3">
                    <a:lumMod val="50000"/>
                  </a:schemeClr>
                </a:gs>
                <a:gs pos="100000">
                  <a:schemeClr val="accent3">
                    <a:alpha val="55000"/>
                  </a:schemeClr>
                </a:gs>
              </a:gsLst>
              <a:lin ang="5400000" scaled="1"/>
            </a:gradFill>
            <a:ln w="1729" cap="flat">
              <a:noFill/>
              <a:prstDash val="solid"/>
              <a:miter/>
            </a:ln>
          </p:spPr>
          <p:txBody>
            <a:bodyPr/>
            <a:lstStyle/>
            <a:p>
              <a:endParaRPr lang="es-ES" sz="1400"/>
            </a:p>
          </p:txBody>
        </p:sp>
        <p:pic>
          <p:nvPicPr>
            <p:cNvPr id="262" name="Gráfico 261">
              <a:extLst>
                <a:ext uri="{FF2B5EF4-FFF2-40B4-BE49-F238E27FC236}">
                  <a16:creationId xmlns:a16="http://schemas.microsoft.com/office/drawing/2014/main" id="{2A1A1018-ED89-6F72-279A-1FEB8FB56687}"/>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821793" y="3514042"/>
              <a:ext cx="446568" cy="446568"/>
            </a:xfrm>
            <a:prstGeom prst="rect">
              <a:avLst/>
            </a:prstGeom>
          </p:spPr>
        </p:pic>
      </p:grpSp>
      <p:grpSp>
        <p:nvGrpSpPr>
          <p:cNvPr id="283" name="Grupo 282">
            <a:extLst>
              <a:ext uri="{FF2B5EF4-FFF2-40B4-BE49-F238E27FC236}">
                <a16:creationId xmlns:a16="http://schemas.microsoft.com/office/drawing/2014/main" id="{DC2AAD1D-2162-58C8-2A4F-46B6AE52F4ED}"/>
              </a:ext>
            </a:extLst>
          </p:cNvPr>
          <p:cNvGrpSpPr/>
          <p:nvPr/>
        </p:nvGrpSpPr>
        <p:grpSpPr>
          <a:xfrm>
            <a:off x="8915364" y="3924383"/>
            <a:ext cx="828282" cy="828282"/>
            <a:chOff x="9296481" y="4124680"/>
            <a:chExt cx="1003770" cy="1003770"/>
          </a:xfrm>
        </p:grpSpPr>
        <p:sp>
          <p:nvSpPr>
            <p:cNvPr id="209" name="Elipse 208">
              <a:extLst>
                <a:ext uri="{FF2B5EF4-FFF2-40B4-BE49-F238E27FC236}">
                  <a16:creationId xmlns:a16="http://schemas.microsoft.com/office/drawing/2014/main" id="{9B30339B-04A5-5FE9-ED7F-97D20D85AF0D}"/>
                </a:ext>
              </a:extLst>
            </p:cNvPr>
            <p:cNvSpPr/>
            <p:nvPr/>
          </p:nvSpPr>
          <p:spPr>
            <a:xfrm rot="13500000">
              <a:off x="9296481" y="4124680"/>
              <a:ext cx="1003770" cy="1003770"/>
            </a:xfrm>
            <a:prstGeom prst="ellipse">
              <a:avLst/>
            </a:prstGeom>
            <a:gradFill>
              <a:gsLst>
                <a:gs pos="0">
                  <a:schemeClr val="accent3">
                    <a:lumMod val="50000"/>
                  </a:schemeClr>
                </a:gs>
                <a:gs pos="100000">
                  <a:schemeClr val="accent3">
                    <a:alpha val="55000"/>
                  </a:schemeClr>
                </a:gs>
              </a:gsLst>
              <a:lin ang="5400000" scaled="1"/>
            </a:gradFill>
            <a:ln w="1729" cap="flat">
              <a:noFill/>
              <a:prstDash val="solid"/>
              <a:miter/>
            </a:ln>
          </p:spPr>
          <p:txBody>
            <a:bodyPr/>
            <a:lstStyle/>
            <a:p>
              <a:endParaRPr lang="es-ES" sz="1400"/>
            </a:p>
          </p:txBody>
        </p:sp>
        <p:pic>
          <p:nvPicPr>
            <p:cNvPr id="267" name="Gráfico 266">
              <a:extLst>
                <a:ext uri="{FF2B5EF4-FFF2-40B4-BE49-F238E27FC236}">
                  <a16:creationId xmlns:a16="http://schemas.microsoft.com/office/drawing/2014/main" id="{858C7952-88F1-8E13-79F9-41A15F59F60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9601201" y="4321628"/>
              <a:ext cx="446314" cy="446314"/>
            </a:xfrm>
            <a:prstGeom prst="rect">
              <a:avLst/>
            </a:prstGeom>
          </p:spPr>
        </p:pic>
      </p:grpSp>
      <p:grpSp>
        <p:nvGrpSpPr>
          <p:cNvPr id="281" name="Grupo 280">
            <a:extLst>
              <a:ext uri="{FF2B5EF4-FFF2-40B4-BE49-F238E27FC236}">
                <a16:creationId xmlns:a16="http://schemas.microsoft.com/office/drawing/2014/main" id="{3F77D7BB-A973-980C-7621-64A3A3BB826A}"/>
              </a:ext>
            </a:extLst>
          </p:cNvPr>
          <p:cNvGrpSpPr/>
          <p:nvPr/>
        </p:nvGrpSpPr>
        <p:grpSpPr>
          <a:xfrm>
            <a:off x="7895466" y="3134761"/>
            <a:ext cx="828282" cy="828282"/>
            <a:chOff x="8060497" y="3167761"/>
            <a:chExt cx="1003770" cy="1003770"/>
          </a:xfrm>
        </p:grpSpPr>
        <p:sp>
          <p:nvSpPr>
            <p:cNvPr id="171" name="Elipse 170">
              <a:extLst>
                <a:ext uri="{FF2B5EF4-FFF2-40B4-BE49-F238E27FC236}">
                  <a16:creationId xmlns:a16="http://schemas.microsoft.com/office/drawing/2014/main" id="{D5C91AD9-257B-1BDB-CD6A-247DDF6616D3}"/>
                </a:ext>
              </a:extLst>
            </p:cNvPr>
            <p:cNvSpPr/>
            <p:nvPr/>
          </p:nvSpPr>
          <p:spPr>
            <a:xfrm rot="13500000">
              <a:off x="8060497" y="3167761"/>
              <a:ext cx="1003770" cy="1003770"/>
            </a:xfrm>
            <a:prstGeom prst="ellipse">
              <a:avLst/>
            </a:prstGeom>
            <a:gradFill>
              <a:gsLst>
                <a:gs pos="0">
                  <a:schemeClr val="accent3">
                    <a:lumMod val="50000"/>
                  </a:schemeClr>
                </a:gs>
                <a:gs pos="100000">
                  <a:schemeClr val="accent3">
                    <a:alpha val="55000"/>
                  </a:schemeClr>
                </a:gs>
              </a:gsLst>
              <a:lin ang="5400000" scaled="1"/>
            </a:gradFill>
            <a:ln w="1729" cap="flat">
              <a:noFill/>
              <a:prstDash val="solid"/>
              <a:miter/>
            </a:ln>
          </p:spPr>
          <p:txBody>
            <a:bodyPr/>
            <a:lstStyle/>
            <a:p>
              <a:endParaRPr lang="es-ES" sz="1400"/>
            </a:p>
          </p:txBody>
        </p:sp>
        <p:pic>
          <p:nvPicPr>
            <p:cNvPr id="265" name="Gráfico 264">
              <a:extLst>
                <a:ext uri="{FF2B5EF4-FFF2-40B4-BE49-F238E27FC236}">
                  <a16:creationId xmlns:a16="http://schemas.microsoft.com/office/drawing/2014/main" id="{27186183-FEAF-A9A8-DF06-683C9AA17F6F}"/>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349342" y="3526970"/>
              <a:ext cx="500743" cy="500743"/>
            </a:xfrm>
            <a:prstGeom prst="rect">
              <a:avLst/>
            </a:prstGeom>
          </p:spPr>
        </p:pic>
      </p:grpSp>
      <p:grpSp>
        <p:nvGrpSpPr>
          <p:cNvPr id="279" name="Grupo 278">
            <a:extLst>
              <a:ext uri="{FF2B5EF4-FFF2-40B4-BE49-F238E27FC236}">
                <a16:creationId xmlns:a16="http://schemas.microsoft.com/office/drawing/2014/main" id="{67EDF450-F526-FFAC-C154-E0B32A5386F8}"/>
              </a:ext>
            </a:extLst>
          </p:cNvPr>
          <p:cNvGrpSpPr/>
          <p:nvPr/>
        </p:nvGrpSpPr>
        <p:grpSpPr>
          <a:xfrm>
            <a:off x="6875939" y="3924369"/>
            <a:ext cx="828282" cy="828282"/>
            <a:chOff x="6824964" y="4124663"/>
            <a:chExt cx="1003770" cy="1003770"/>
          </a:xfrm>
        </p:grpSpPr>
        <p:sp>
          <p:nvSpPr>
            <p:cNvPr id="152" name="Elipse 151">
              <a:extLst>
                <a:ext uri="{FF2B5EF4-FFF2-40B4-BE49-F238E27FC236}">
                  <a16:creationId xmlns:a16="http://schemas.microsoft.com/office/drawing/2014/main" id="{A96842D7-4C0F-FC37-C4D7-7688016251F7}"/>
                </a:ext>
              </a:extLst>
            </p:cNvPr>
            <p:cNvSpPr/>
            <p:nvPr/>
          </p:nvSpPr>
          <p:spPr>
            <a:xfrm rot="13500000">
              <a:off x="6824964" y="4124663"/>
              <a:ext cx="1003770" cy="1003770"/>
            </a:xfrm>
            <a:prstGeom prst="ellipse">
              <a:avLst/>
            </a:prstGeom>
            <a:gradFill>
              <a:gsLst>
                <a:gs pos="0">
                  <a:schemeClr val="accent3">
                    <a:lumMod val="50000"/>
                  </a:schemeClr>
                </a:gs>
                <a:gs pos="100000">
                  <a:schemeClr val="accent3">
                    <a:alpha val="55000"/>
                  </a:schemeClr>
                </a:gs>
              </a:gsLst>
              <a:lin ang="5400000" scaled="1"/>
            </a:gradFill>
            <a:ln w="1729" cap="flat">
              <a:noFill/>
              <a:prstDash val="solid"/>
              <a:miter/>
            </a:ln>
          </p:spPr>
          <p:txBody>
            <a:bodyPr/>
            <a:lstStyle/>
            <a:p>
              <a:endParaRPr lang="es-ES" sz="1400"/>
            </a:p>
          </p:txBody>
        </p:sp>
        <p:pic>
          <p:nvPicPr>
            <p:cNvPr id="261" name="Gráfico 260">
              <a:extLst>
                <a:ext uri="{FF2B5EF4-FFF2-40B4-BE49-F238E27FC236}">
                  <a16:creationId xmlns:a16="http://schemas.microsoft.com/office/drawing/2014/main" id="{536526C2-2E9F-F96A-819B-07234E55DEF5}"/>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7065823" y="4310743"/>
              <a:ext cx="509587" cy="509587"/>
            </a:xfrm>
            <a:prstGeom prst="rect">
              <a:avLst/>
            </a:prstGeom>
          </p:spPr>
        </p:pic>
      </p:grpSp>
      <p:grpSp>
        <p:nvGrpSpPr>
          <p:cNvPr id="277" name="Grupo 276">
            <a:extLst>
              <a:ext uri="{FF2B5EF4-FFF2-40B4-BE49-F238E27FC236}">
                <a16:creationId xmlns:a16="http://schemas.microsoft.com/office/drawing/2014/main" id="{C5B49009-A8FF-4183-485F-B399A2EF894F}"/>
              </a:ext>
            </a:extLst>
          </p:cNvPr>
          <p:cNvGrpSpPr/>
          <p:nvPr/>
        </p:nvGrpSpPr>
        <p:grpSpPr>
          <a:xfrm>
            <a:off x="5817684" y="3134774"/>
            <a:ext cx="828282" cy="828282"/>
            <a:chOff x="5542498" y="3167777"/>
            <a:chExt cx="1003770" cy="1003770"/>
          </a:xfrm>
        </p:grpSpPr>
        <p:sp>
          <p:nvSpPr>
            <p:cNvPr id="93" name="Elipse 92">
              <a:extLst>
                <a:ext uri="{FF2B5EF4-FFF2-40B4-BE49-F238E27FC236}">
                  <a16:creationId xmlns:a16="http://schemas.microsoft.com/office/drawing/2014/main" id="{7804C8A1-F285-F978-421F-CD64B25E9EF9}"/>
                </a:ext>
              </a:extLst>
            </p:cNvPr>
            <p:cNvSpPr/>
            <p:nvPr/>
          </p:nvSpPr>
          <p:spPr>
            <a:xfrm rot="13500000">
              <a:off x="5542498" y="3167777"/>
              <a:ext cx="1003770" cy="1003770"/>
            </a:xfrm>
            <a:prstGeom prst="ellipse">
              <a:avLst/>
            </a:prstGeom>
            <a:gradFill>
              <a:gsLst>
                <a:gs pos="0">
                  <a:schemeClr val="accent3">
                    <a:lumMod val="50000"/>
                  </a:schemeClr>
                </a:gs>
                <a:gs pos="100000">
                  <a:schemeClr val="accent3">
                    <a:alpha val="55000"/>
                  </a:schemeClr>
                </a:gs>
              </a:gsLst>
              <a:lin ang="5400000" scaled="1"/>
            </a:gradFill>
            <a:ln w="1729" cap="flat">
              <a:noFill/>
              <a:prstDash val="solid"/>
              <a:miter/>
            </a:ln>
          </p:spPr>
          <p:txBody>
            <a:bodyPr/>
            <a:lstStyle/>
            <a:p>
              <a:endParaRPr lang="es-ES" sz="1400" dirty="0"/>
            </a:p>
          </p:txBody>
        </p:sp>
        <p:pic>
          <p:nvPicPr>
            <p:cNvPr id="263" name="Gráfico 262">
              <a:extLst>
                <a:ext uri="{FF2B5EF4-FFF2-40B4-BE49-F238E27FC236}">
                  <a16:creationId xmlns:a16="http://schemas.microsoft.com/office/drawing/2014/main" id="{DBF3C324-4970-F3BD-2122-1F3B349D3487}"/>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5776653" y="3488547"/>
              <a:ext cx="498116" cy="498116"/>
            </a:xfrm>
            <a:prstGeom prst="rect">
              <a:avLst/>
            </a:prstGeom>
          </p:spPr>
        </p:pic>
      </p:grpSp>
      <p:grpSp>
        <p:nvGrpSpPr>
          <p:cNvPr id="148" name="Grupo 147">
            <a:extLst>
              <a:ext uri="{FF2B5EF4-FFF2-40B4-BE49-F238E27FC236}">
                <a16:creationId xmlns:a16="http://schemas.microsoft.com/office/drawing/2014/main" id="{E70E2326-7FC6-2208-508D-082F0FD31389}"/>
              </a:ext>
            </a:extLst>
          </p:cNvPr>
          <p:cNvGrpSpPr/>
          <p:nvPr/>
        </p:nvGrpSpPr>
        <p:grpSpPr>
          <a:xfrm>
            <a:off x="2934117" y="2512431"/>
            <a:ext cx="2009719" cy="1556911"/>
            <a:chOff x="3680007" y="3134761"/>
            <a:chExt cx="1150957" cy="891636"/>
          </a:xfrm>
        </p:grpSpPr>
        <p:grpSp>
          <p:nvGrpSpPr>
            <p:cNvPr id="273" name="Grupo 272">
              <a:extLst>
                <a:ext uri="{FF2B5EF4-FFF2-40B4-BE49-F238E27FC236}">
                  <a16:creationId xmlns:a16="http://schemas.microsoft.com/office/drawing/2014/main" id="{81B06833-99A9-43AE-495A-40F7CF8CD986}"/>
                </a:ext>
              </a:extLst>
            </p:cNvPr>
            <p:cNvGrpSpPr/>
            <p:nvPr/>
          </p:nvGrpSpPr>
          <p:grpSpPr>
            <a:xfrm>
              <a:off x="3778829" y="3134761"/>
              <a:ext cx="828282" cy="828282"/>
              <a:chOff x="3071672" y="3167761"/>
              <a:chExt cx="1003770" cy="1003770"/>
            </a:xfrm>
          </p:grpSpPr>
          <p:sp>
            <p:nvSpPr>
              <p:cNvPr id="73" name="Elipse 72">
                <a:extLst>
                  <a:ext uri="{FF2B5EF4-FFF2-40B4-BE49-F238E27FC236}">
                    <a16:creationId xmlns:a16="http://schemas.microsoft.com/office/drawing/2014/main" id="{AEAD7E08-502B-D3CD-90BF-BC2466D8C8B1}"/>
                  </a:ext>
                </a:extLst>
              </p:cNvPr>
              <p:cNvSpPr/>
              <p:nvPr/>
            </p:nvSpPr>
            <p:spPr>
              <a:xfrm rot="13500000">
                <a:off x="3071672" y="3167761"/>
                <a:ext cx="1003770" cy="1003770"/>
              </a:xfrm>
              <a:prstGeom prst="ellipse">
                <a:avLst/>
              </a:prstGeom>
              <a:gradFill>
                <a:gsLst>
                  <a:gs pos="0">
                    <a:schemeClr val="accent3">
                      <a:lumMod val="50000"/>
                    </a:schemeClr>
                  </a:gs>
                  <a:gs pos="100000">
                    <a:schemeClr val="accent3">
                      <a:alpha val="55000"/>
                    </a:schemeClr>
                  </a:gs>
                </a:gsLst>
                <a:lin ang="5400000" scaled="1"/>
              </a:gradFill>
              <a:ln w="1729" cap="flat">
                <a:noFill/>
                <a:prstDash val="solid"/>
                <a:miter/>
              </a:ln>
            </p:spPr>
            <p:txBody>
              <a:bodyPr/>
              <a:lstStyle/>
              <a:p>
                <a:endParaRPr lang="es-ES" sz="1400" dirty="0"/>
              </a:p>
            </p:txBody>
          </p:sp>
          <p:pic>
            <p:nvPicPr>
              <p:cNvPr id="257" name="Gráfico 256">
                <a:extLst>
                  <a:ext uri="{FF2B5EF4-FFF2-40B4-BE49-F238E27FC236}">
                    <a16:creationId xmlns:a16="http://schemas.microsoft.com/office/drawing/2014/main" id="{7EB9576E-5FC9-A921-DF07-4EB3CA62C449}"/>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3340538" y="3556151"/>
                <a:ext cx="420795" cy="420795"/>
              </a:xfrm>
              <a:prstGeom prst="rect">
                <a:avLst/>
              </a:prstGeom>
            </p:spPr>
          </p:pic>
        </p:grpSp>
        <p:grpSp>
          <p:nvGrpSpPr>
            <p:cNvPr id="272" name="Grupo 271">
              <a:extLst>
                <a:ext uri="{FF2B5EF4-FFF2-40B4-BE49-F238E27FC236}">
                  <a16:creationId xmlns:a16="http://schemas.microsoft.com/office/drawing/2014/main" id="{B1C56F85-C25F-F94A-7774-5EFE25482F0F}"/>
                </a:ext>
              </a:extLst>
            </p:cNvPr>
            <p:cNvGrpSpPr/>
            <p:nvPr/>
          </p:nvGrpSpPr>
          <p:grpSpPr>
            <a:xfrm>
              <a:off x="3680007" y="3245566"/>
              <a:ext cx="1150957" cy="780831"/>
              <a:chOff x="2951913" y="3302030"/>
              <a:chExt cx="1394810" cy="946262"/>
            </a:xfrm>
          </p:grpSpPr>
          <p:sp>
            <p:nvSpPr>
              <p:cNvPr id="74" name="Forma libre: forma 73">
                <a:extLst>
                  <a:ext uri="{FF2B5EF4-FFF2-40B4-BE49-F238E27FC236}">
                    <a16:creationId xmlns:a16="http://schemas.microsoft.com/office/drawing/2014/main" id="{A4EAD8B7-0F17-A8AA-14BA-4DFD7C98143A}"/>
                  </a:ext>
                </a:extLst>
              </p:cNvPr>
              <p:cNvSpPr/>
              <p:nvPr/>
            </p:nvSpPr>
            <p:spPr>
              <a:xfrm rot="16200000">
                <a:off x="3566237" y="3363920"/>
                <a:ext cx="715299" cy="617710"/>
              </a:xfrm>
              <a:custGeom>
                <a:avLst/>
                <a:gdLst>
                  <a:gd name="csX0" fmla="*/ 589067 w 589066"/>
                  <a:gd name="csY0" fmla="*/ 0 h 508699"/>
                  <a:gd name="csX1" fmla="*/ 80368 w 589066"/>
                  <a:gd name="csY1" fmla="*/ 508699 h 508699"/>
                  <a:gd name="csX2" fmla="*/ 0 w 589066"/>
                  <a:gd name="csY2" fmla="*/ 508699 h 508699"/>
                </a:gdLst>
                <a:ahLst/>
                <a:cxnLst>
                  <a:cxn ang="0">
                    <a:pos x="csX0" y="csY0"/>
                  </a:cxn>
                  <a:cxn ang="0">
                    <a:pos x="csX1" y="csY1"/>
                  </a:cxn>
                  <a:cxn ang="0">
                    <a:pos x="csX2" y="csY2"/>
                  </a:cxn>
                </a:cxnLst>
                <a:rect l="l" t="t" r="r" b="b"/>
                <a:pathLst>
                  <a:path w="589066" h="508699">
                    <a:moveTo>
                      <a:pt x="589067" y="0"/>
                    </a:moveTo>
                    <a:cubicBezTo>
                      <a:pt x="589067" y="280948"/>
                      <a:pt x="361314" y="508699"/>
                      <a:pt x="80368" y="508699"/>
                    </a:cubicBezTo>
                    <a:lnTo>
                      <a:pt x="0" y="508699"/>
                    </a:lnTo>
                  </a:path>
                </a:pathLst>
              </a:custGeom>
              <a:noFill/>
              <a:ln w="18123" cap="rnd">
                <a:solidFill>
                  <a:srgbClr val="10E5A3"/>
                </a:solidFill>
                <a:prstDash val="solid"/>
                <a:round/>
              </a:ln>
            </p:spPr>
            <p:txBody>
              <a:bodyPr/>
              <a:lstStyle/>
              <a:p>
                <a:endParaRPr lang="es-ES" sz="1400"/>
              </a:p>
            </p:txBody>
          </p:sp>
          <p:grpSp>
            <p:nvGrpSpPr>
              <p:cNvPr id="75" name="Gráfico 2">
                <a:extLst>
                  <a:ext uri="{FF2B5EF4-FFF2-40B4-BE49-F238E27FC236}">
                    <a16:creationId xmlns:a16="http://schemas.microsoft.com/office/drawing/2014/main" id="{9EDCD762-557D-4CEA-839A-B9D02E46CD8A}"/>
                  </a:ext>
                </a:extLst>
              </p:cNvPr>
              <p:cNvGrpSpPr/>
              <p:nvPr/>
            </p:nvGrpSpPr>
            <p:grpSpPr>
              <a:xfrm rot="16200000">
                <a:off x="2874760" y="3409914"/>
                <a:ext cx="820842" cy="605073"/>
                <a:chOff x="5995362" y="2929140"/>
                <a:chExt cx="675983" cy="498292"/>
              </a:xfrm>
              <a:solidFill>
                <a:srgbClr val="21E7A9"/>
              </a:solidFill>
            </p:grpSpPr>
            <p:sp>
              <p:nvSpPr>
                <p:cNvPr id="78" name="Elipse 77">
                  <a:extLst>
                    <a:ext uri="{FF2B5EF4-FFF2-40B4-BE49-F238E27FC236}">
                      <a16:creationId xmlns:a16="http://schemas.microsoft.com/office/drawing/2014/main" id="{DCD15882-014A-8082-EDA2-04E651223D3C}"/>
                    </a:ext>
                  </a:extLst>
                </p:cNvPr>
                <p:cNvSpPr/>
                <p:nvPr/>
              </p:nvSpPr>
              <p:spPr>
                <a:xfrm>
                  <a:off x="5995362" y="2929140"/>
                  <a:ext cx="24847" cy="24173"/>
                </a:xfrm>
                <a:prstGeom prst="ellipse">
                  <a:avLst/>
                </a:prstGeom>
                <a:solidFill>
                  <a:srgbClr val="21E7A9"/>
                </a:solidFill>
                <a:ln w="1729" cap="flat">
                  <a:noFill/>
                  <a:prstDash val="solid"/>
                  <a:miter/>
                </a:ln>
              </p:spPr>
              <p:txBody>
                <a:bodyPr/>
                <a:lstStyle/>
                <a:p>
                  <a:endParaRPr lang="es-ES" sz="1400"/>
                </a:p>
              </p:txBody>
            </p:sp>
            <p:sp>
              <p:nvSpPr>
                <p:cNvPr id="79" name="Elipse 78">
                  <a:extLst>
                    <a:ext uri="{FF2B5EF4-FFF2-40B4-BE49-F238E27FC236}">
                      <a16:creationId xmlns:a16="http://schemas.microsoft.com/office/drawing/2014/main" id="{0F07CD3D-2507-6058-7E73-3CEDE4E2D2C1}"/>
                    </a:ext>
                  </a:extLst>
                </p:cNvPr>
                <p:cNvSpPr/>
                <p:nvPr/>
              </p:nvSpPr>
              <p:spPr>
                <a:xfrm>
                  <a:off x="6065228" y="2929140"/>
                  <a:ext cx="24847" cy="24173"/>
                </a:xfrm>
                <a:prstGeom prst="ellipse">
                  <a:avLst/>
                </a:prstGeom>
                <a:solidFill>
                  <a:srgbClr val="21E7A9"/>
                </a:solidFill>
                <a:ln w="1729" cap="flat">
                  <a:noFill/>
                  <a:prstDash val="solid"/>
                  <a:miter/>
                </a:ln>
              </p:spPr>
              <p:txBody>
                <a:bodyPr/>
                <a:lstStyle/>
                <a:p>
                  <a:endParaRPr lang="es-ES" sz="1400"/>
                </a:p>
              </p:txBody>
            </p:sp>
            <p:sp>
              <p:nvSpPr>
                <p:cNvPr id="80" name="Forma libre: forma 79">
                  <a:extLst>
                    <a:ext uri="{FF2B5EF4-FFF2-40B4-BE49-F238E27FC236}">
                      <a16:creationId xmlns:a16="http://schemas.microsoft.com/office/drawing/2014/main" id="{69F8E0DA-2721-1FEE-6D26-E82FCAA1017C}"/>
                    </a:ext>
                  </a:extLst>
                </p:cNvPr>
                <p:cNvSpPr/>
                <p:nvPr/>
              </p:nvSpPr>
              <p:spPr>
                <a:xfrm>
                  <a:off x="6135091" y="2929140"/>
                  <a:ext cx="24848" cy="24171"/>
                </a:xfrm>
                <a:custGeom>
                  <a:avLst/>
                  <a:gdLst>
                    <a:gd name="csX0" fmla="*/ 24844 w 24848"/>
                    <a:gd name="csY0" fmla="*/ 12289 h 24171"/>
                    <a:gd name="csX1" fmla="*/ 12424 w 24848"/>
                    <a:gd name="csY1" fmla="*/ 24172 h 24171"/>
                    <a:gd name="csX2" fmla="*/ 0 w 24848"/>
                    <a:gd name="csY2" fmla="*/ 12087 h 24171"/>
                    <a:gd name="csX3" fmla="*/ 12424 w 24848"/>
                    <a:gd name="csY3" fmla="*/ 0 h 24171"/>
                    <a:gd name="csX4" fmla="*/ 24844 w 24848"/>
                    <a:gd name="csY4" fmla="*/ 12289 h 24171"/>
                  </a:gdLst>
                  <a:ahLst/>
                  <a:cxnLst>
                    <a:cxn ang="0">
                      <a:pos x="csX0" y="csY0"/>
                    </a:cxn>
                    <a:cxn ang="0">
                      <a:pos x="csX1" y="csY1"/>
                    </a:cxn>
                    <a:cxn ang="0">
                      <a:pos x="csX2" y="csY2"/>
                    </a:cxn>
                    <a:cxn ang="0">
                      <a:pos x="csX3" y="csY3"/>
                    </a:cxn>
                    <a:cxn ang="0">
                      <a:pos x="csX4" y="csY4"/>
                    </a:cxn>
                  </a:cxnLst>
                  <a:rect l="l" t="t" r="r" b="b"/>
                  <a:pathLst>
                    <a:path w="24848" h="24171">
                      <a:moveTo>
                        <a:pt x="24844" y="12289"/>
                      </a:moveTo>
                      <a:cubicBezTo>
                        <a:pt x="24665" y="19011"/>
                        <a:pt x="19301" y="24125"/>
                        <a:pt x="12424" y="24172"/>
                      </a:cubicBezTo>
                      <a:cubicBezTo>
                        <a:pt x="5561" y="24172"/>
                        <a:pt x="0" y="18760"/>
                        <a:pt x="0" y="12087"/>
                      </a:cubicBezTo>
                      <a:cubicBezTo>
                        <a:pt x="0" y="5412"/>
                        <a:pt x="5561" y="0"/>
                        <a:pt x="12424" y="0"/>
                      </a:cubicBezTo>
                      <a:cubicBezTo>
                        <a:pt x="19273" y="-47"/>
                        <a:pt x="25024" y="5665"/>
                        <a:pt x="24844" y="12289"/>
                      </a:cubicBezTo>
                      <a:close/>
                    </a:path>
                  </a:pathLst>
                </a:custGeom>
                <a:solidFill>
                  <a:srgbClr val="21E7A9"/>
                </a:solidFill>
                <a:ln w="1729" cap="flat">
                  <a:noFill/>
                  <a:prstDash val="solid"/>
                  <a:miter/>
                </a:ln>
              </p:spPr>
              <p:txBody>
                <a:bodyPr/>
                <a:lstStyle/>
                <a:p>
                  <a:endParaRPr lang="es-ES" sz="1400"/>
                </a:p>
              </p:txBody>
            </p:sp>
            <p:sp>
              <p:nvSpPr>
                <p:cNvPr id="81" name="Forma libre: forma 80">
                  <a:extLst>
                    <a:ext uri="{FF2B5EF4-FFF2-40B4-BE49-F238E27FC236}">
                      <a16:creationId xmlns:a16="http://schemas.microsoft.com/office/drawing/2014/main" id="{7A4DBB3E-7B57-E6C9-300B-0F44C0F36121}"/>
                    </a:ext>
                  </a:extLst>
                </p:cNvPr>
                <p:cNvSpPr/>
                <p:nvPr/>
              </p:nvSpPr>
              <p:spPr>
                <a:xfrm>
                  <a:off x="6204804" y="2933449"/>
                  <a:ext cx="24850" cy="24180"/>
                </a:xfrm>
                <a:custGeom>
                  <a:avLst/>
                  <a:gdLst>
                    <a:gd name="csX0" fmla="*/ 24709 w 24850"/>
                    <a:gd name="csY0" fmla="*/ 13670 h 24180"/>
                    <a:gd name="csX1" fmla="*/ 10848 w 24850"/>
                    <a:gd name="csY1" fmla="*/ 24082 h 24180"/>
                    <a:gd name="csX2" fmla="*/ 60 w 24850"/>
                    <a:gd name="csY2" fmla="*/ 10530 h 24180"/>
                    <a:gd name="csX3" fmla="*/ 13923 w 24850"/>
                    <a:gd name="csY3" fmla="*/ 109 h 24180"/>
                    <a:gd name="csX4" fmla="*/ 24709 w 24850"/>
                    <a:gd name="csY4" fmla="*/ 13670 h 24180"/>
                  </a:gdLst>
                  <a:ahLst/>
                  <a:cxnLst>
                    <a:cxn ang="0">
                      <a:pos x="csX0" y="csY0"/>
                    </a:cxn>
                    <a:cxn ang="0">
                      <a:pos x="csX1" y="csY1"/>
                    </a:cxn>
                    <a:cxn ang="0">
                      <a:pos x="csX2" y="csY2"/>
                    </a:cxn>
                    <a:cxn ang="0">
                      <a:pos x="csX3" y="csY3"/>
                    </a:cxn>
                    <a:cxn ang="0">
                      <a:pos x="csX4" y="csY4"/>
                    </a:cxn>
                  </a:cxnLst>
                  <a:rect l="l" t="t" r="r" b="b"/>
                  <a:pathLst>
                    <a:path w="24850" h="24180">
                      <a:moveTo>
                        <a:pt x="24709" y="13670"/>
                      </a:moveTo>
                      <a:cubicBezTo>
                        <a:pt x="23671" y="20246"/>
                        <a:pt x="17465" y="24926"/>
                        <a:pt x="10848" y="24082"/>
                      </a:cubicBezTo>
                      <a:cubicBezTo>
                        <a:pt x="4230" y="23241"/>
                        <a:pt x="-597" y="17172"/>
                        <a:pt x="60" y="10530"/>
                      </a:cubicBezTo>
                      <a:cubicBezTo>
                        <a:pt x="719" y="3888"/>
                        <a:pt x="6923" y="-783"/>
                        <a:pt x="13923" y="109"/>
                      </a:cubicBezTo>
                      <a:cubicBezTo>
                        <a:pt x="20921" y="1003"/>
                        <a:pt x="25750" y="7061"/>
                        <a:pt x="24709" y="13670"/>
                      </a:cubicBezTo>
                      <a:close/>
                    </a:path>
                  </a:pathLst>
                </a:custGeom>
                <a:solidFill>
                  <a:srgbClr val="21E7A9"/>
                </a:solidFill>
                <a:ln w="1729" cap="flat">
                  <a:noFill/>
                  <a:prstDash val="solid"/>
                  <a:miter/>
                </a:ln>
              </p:spPr>
              <p:txBody>
                <a:bodyPr/>
                <a:lstStyle/>
                <a:p>
                  <a:endParaRPr lang="es-ES" sz="1400"/>
                </a:p>
              </p:txBody>
            </p:sp>
            <p:sp>
              <p:nvSpPr>
                <p:cNvPr id="82" name="Forma libre: forma 81">
                  <a:extLst>
                    <a:ext uri="{FF2B5EF4-FFF2-40B4-BE49-F238E27FC236}">
                      <a16:creationId xmlns:a16="http://schemas.microsoft.com/office/drawing/2014/main" id="{24791AC9-99FC-DDEE-5DF5-07F6EFECB438}"/>
                    </a:ext>
                  </a:extLst>
                </p:cNvPr>
                <p:cNvSpPr/>
                <p:nvPr/>
              </p:nvSpPr>
              <p:spPr>
                <a:xfrm>
                  <a:off x="6273293" y="2946943"/>
                  <a:ext cx="24802" cy="24316"/>
                </a:xfrm>
                <a:custGeom>
                  <a:avLst/>
                  <a:gdLst>
                    <a:gd name="csX0" fmla="*/ 24308 w 24802"/>
                    <a:gd name="csY0" fmla="*/ 15581 h 24316"/>
                    <a:gd name="csX1" fmla="*/ 9186 w 24802"/>
                    <a:gd name="csY1" fmla="*/ 23852 h 24316"/>
                    <a:gd name="csX2" fmla="*/ 339 w 24802"/>
                    <a:gd name="csY2" fmla="*/ 9060 h 24316"/>
                    <a:gd name="csX3" fmla="*/ 15528 w 24802"/>
                    <a:gd name="csY3" fmla="*/ 526 h 24316"/>
                    <a:gd name="csX4" fmla="*/ 24308 w 24802"/>
                    <a:gd name="csY4" fmla="*/ 15581 h 24316"/>
                  </a:gdLst>
                  <a:ahLst/>
                  <a:cxnLst>
                    <a:cxn ang="0">
                      <a:pos x="csX0" y="csY0"/>
                    </a:cxn>
                    <a:cxn ang="0">
                      <a:pos x="csX1" y="csY1"/>
                    </a:cxn>
                    <a:cxn ang="0">
                      <a:pos x="csX2" y="csY2"/>
                    </a:cxn>
                    <a:cxn ang="0">
                      <a:pos x="csX3" y="csY3"/>
                    </a:cxn>
                    <a:cxn ang="0">
                      <a:pos x="csX4" y="csY4"/>
                    </a:cxn>
                  </a:cxnLst>
                  <a:rect l="l" t="t" r="r" b="b"/>
                  <a:pathLst>
                    <a:path w="24802" h="24316">
                      <a:moveTo>
                        <a:pt x="24308" y="15581"/>
                      </a:moveTo>
                      <a:cubicBezTo>
                        <a:pt x="22371" y="21968"/>
                        <a:pt x="15599" y="25675"/>
                        <a:pt x="9186" y="23852"/>
                      </a:cubicBezTo>
                      <a:cubicBezTo>
                        <a:pt x="2802" y="21913"/>
                        <a:pt x="-1229" y="15564"/>
                        <a:pt x="339" y="9060"/>
                      </a:cubicBezTo>
                      <a:cubicBezTo>
                        <a:pt x="1899" y="2586"/>
                        <a:pt x="8771" y="-1511"/>
                        <a:pt x="15528" y="526"/>
                      </a:cubicBezTo>
                      <a:cubicBezTo>
                        <a:pt x="22317" y="2453"/>
                        <a:pt x="26245" y="9195"/>
                        <a:pt x="24308" y="15581"/>
                      </a:cubicBezTo>
                      <a:close/>
                    </a:path>
                  </a:pathLst>
                </a:custGeom>
                <a:solidFill>
                  <a:srgbClr val="21E7A9"/>
                </a:solidFill>
                <a:ln w="1729" cap="flat">
                  <a:noFill/>
                  <a:prstDash val="solid"/>
                  <a:miter/>
                </a:ln>
              </p:spPr>
              <p:txBody>
                <a:bodyPr/>
                <a:lstStyle/>
                <a:p>
                  <a:endParaRPr lang="es-ES" sz="1400"/>
                </a:p>
              </p:txBody>
            </p:sp>
            <p:sp>
              <p:nvSpPr>
                <p:cNvPr id="83" name="Forma libre: forma 82">
                  <a:extLst>
                    <a:ext uri="{FF2B5EF4-FFF2-40B4-BE49-F238E27FC236}">
                      <a16:creationId xmlns:a16="http://schemas.microsoft.com/office/drawing/2014/main" id="{4B3A931E-F725-7472-62F3-E43996D3EF4B}"/>
                    </a:ext>
                  </a:extLst>
                </p:cNvPr>
                <p:cNvSpPr/>
                <p:nvPr/>
              </p:nvSpPr>
              <p:spPr>
                <a:xfrm>
                  <a:off x="6339240" y="2969851"/>
                  <a:ext cx="24747" cy="24329"/>
                </a:xfrm>
                <a:custGeom>
                  <a:avLst/>
                  <a:gdLst>
                    <a:gd name="csX0" fmla="*/ 23687 w 24747"/>
                    <a:gd name="csY0" fmla="*/ 17255 h 24329"/>
                    <a:gd name="csX1" fmla="*/ 7617 w 24747"/>
                    <a:gd name="csY1" fmla="*/ 23250 h 24329"/>
                    <a:gd name="csX2" fmla="*/ 846 w 24747"/>
                    <a:gd name="csY2" fmla="*/ 7495 h 24329"/>
                    <a:gd name="csX3" fmla="*/ 17117 w 24747"/>
                    <a:gd name="csY3" fmla="*/ 1024 h 24329"/>
                    <a:gd name="csX4" fmla="*/ 23687 w 24747"/>
                    <a:gd name="csY4" fmla="*/ 17255 h 24329"/>
                  </a:gdLst>
                  <a:ahLst/>
                  <a:cxnLst>
                    <a:cxn ang="0">
                      <a:pos x="csX0" y="csY0"/>
                    </a:cxn>
                    <a:cxn ang="0">
                      <a:pos x="csX1" y="csY1"/>
                    </a:cxn>
                    <a:cxn ang="0">
                      <a:pos x="csX2" y="csY2"/>
                    </a:cxn>
                    <a:cxn ang="0">
                      <a:pos x="csX3" y="csY3"/>
                    </a:cxn>
                    <a:cxn ang="0">
                      <a:pos x="csX4" y="csY4"/>
                    </a:cxn>
                  </a:cxnLst>
                  <a:rect l="l" t="t" r="r" b="b"/>
                  <a:pathLst>
                    <a:path w="24747" h="24329">
                      <a:moveTo>
                        <a:pt x="23687" y="17255"/>
                      </a:moveTo>
                      <a:cubicBezTo>
                        <a:pt x="20887" y="23312"/>
                        <a:pt x="13692" y="26000"/>
                        <a:pt x="7617" y="23250"/>
                      </a:cubicBezTo>
                      <a:cubicBezTo>
                        <a:pt x="1484" y="20636"/>
                        <a:pt x="-1614" y="13744"/>
                        <a:pt x="846" y="7495"/>
                      </a:cubicBezTo>
                      <a:cubicBezTo>
                        <a:pt x="3273" y="1321"/>
                        <a:pt x="10627" y="-1742"/>
                        <a:pt x="17117" y="1024"/>
                      </a:cubicBezTo>
                      <a:cubicBezTo>
                        <a:pt x="23549" y="3928"/>
                        <a:pt x="26488" y="11198"/>
                        <a:pt x="23687" y="17255"/>
                      </a:cubicBezTo>
                      <a:close/>
                    </a:path>
                  </a:pathLst>
                </a:custGeom>
                <a:solidFill>
                  <a:srgbClr val="21E7A9"/>
                </a:solidFill>
                <a:ln w="1729" cap="flat">
                  <a:noFill/>
                  <a:prstDash val="solid"/>
                  <a:miter/>
                </a:ln>
              </p:spPr>
              <p:txBody>
                <a:bodyPr/>
                <a:lstStyle/>
                <a:p>
                  <a:endParaRPr lang="es-ES" sz="1400"/>
                </a:p>
              </p:txBody>
            </p:sp>
            <p:sp>
              <p:nvSpPr>
                <p:cNvPr id="84" name="Forma libre: forma 83">
                  <a:extLst>
                    <a:ext uri="{FF2B5EF4-FFF2-40B4-BE49-F238E27FC236}">
                      <a16:creationId xmlns:a16="http://schemas.microsoft.com/office/drawing/2014/main" id="{72D37C3F-E5E9-002E-C971-4A9318F43BBA}"/>
                    </a:ext>
                  </a:extLst>
                </p:cNvPr>
                <p:cNvSpPr/>
                <p:nvPr/>
              </p:nvSpPr>
              <p:spPr>
                <a:xfrm>
                  <a:off x="6401419" y="3001653"/>
                  <a:ext cx="24677" cy="24307"/>
                </a:xfrm>
                <a:custGeom>
                  <a:avLst/>
                  <a:gdLst>
                    <a:gd name="csX0" fmla="*/ 22850 w 24677"/>
                    <a:gd name="csY0" fmla="*/ 18751 h 24307"/>
                    <a:gd name="csX1" fmla="*/ 6103 w 24677"/>
                    <a:gd name="csY1" fmla="*/ 22489 h 24307"/>
                    <a:gd name="csX2" fmla="*/ 1565 w 24677"/>
                    <a:gd name="csY2" fmla="*/ 5942 h 24307"/>
                    <a:gd name="csX3" fmla="*/ 18566 w 24677"/>
                    <a:gd name="csY3" fmla="*/ 1778 h 24307"/>
                    <a:gd name="csX4" fmla="*/ 22850 w 24677"/>
                    <a:gd name="csY4" fmla="*/ 18751 h 24307"/>
                  </a:gdLst>
                  <a:ahLst/>
                  <a:cxnLst>
                    <a:cxn ang="0">
                      <a:pos x="csX0" y="csY0"/>
                    </a:cxn>
                    <a:cxn ang="0">
                      <a:pos x="csX1" y="csY1"/>
                    </a:cxn>
                    <a:cxn ang="0">
                      <a:pos x="csX2" y="csY2"/>
                    </a:cxn>
                    <a:cxn ang="0">
                      <a:pos x="csX3" y="csY3"/>
                    </a:cxn>
                    <a:cxn ang="0">
                      <a:pos x="csX4" y="csY4"/>
                    </a:cxn>
                  </a:cxnLst>
                  <a:rect l="l" t="t" r="r" b="b"/>
                  <a:pathLst>
                    <a:path w="24677" h="24307">
                      <a:moveTo>
                        <a:pt x="22850" y="18751"/>
                      </a:moveTo>
                      <a:cubicBezTo>
                        <a:pt x="19221" y="24407"/>
                        <a:pt x="11827" y="25916"/>
                        <a:pt x="6103" y="22489"/>
                      </a:cubicBezTo>
                      <a:cubicBezTo>
                        <a:pt x="320" y="19170"/>
                        <a:pt x="-1709" y="11758"/>
                        <a:pt x="1565" y="5942"/>
                      </a:cubicBezTo>
                      <a:cubicBezTo>
                        <a:pt x="4839" y="127"/>
                        <a:pt x="12451" y="-1741"/>
                        <a:pt x="18566" y="1778"/>
                      </a:cubicBezTo>
                      <a:cubicBezTo>
                        <a:pt x="24618" y="5402"/>
                        <a:pt x="26430" y="13173"/>
                        <a:pt x="22850" y="18751"/>
                      </a:cubicBezTo>
                      <a:close/>
                    </a:path>
                  </a:pathLst>
                </a:custGeom>
                <a:solidFill>
                  <a:srgbClr val="21E7A9"/>
                </a:solidFill>
                <a:ln w="1729" cap="flat">
                  <a:noFill/>
                  <a:prstDash val="solid"/>
                  <a:miter/>
                </a:ln>
              </p:spPr>
              <p:txBody>
                <a:bodyPr/>
                <a:lstStyle/>
                <a:p>
                  <a:endParaRPr lang="es-ES" sz="1400"/>
                </a:p>
              </p:txBody>
            </p:sp>
            <p:sp>
              <p:nvSpPr>
                <p:cNvPr id="85" name="Forma libre: forma 84">
                  <a:extLst>
                    <a:ext uri="{FF2B5EF4-FFF2-40B4-BE49-F238E27FC236}">
                      <a16:creationId xmlns:a16="http://schemas.microsoft.com/office/drawing/2014/main" id="{298424E2-91E1-DCDF-EEA4-7DE60EAE1C01}"/>
                    </a:ext>
                  </a:extLst>
                </p:cNvPr>
                <p:cNvSpPr/>
                <p:nvPr/>
              </p:nvSpPr>
              <p:spPr>
                <a:xfrm>
                  <a:off x="6458667" y="3041611"/>
                  <a:ext cx="24622" cy="24361"/>
                </a:xfrm>
                <a:custGeom>
                  <a:avLst/>
                  <a:gdLst>
                    <a:gd name="csX0" fmla="*/ 21825 w 24622"/>
                    <a:gd name="csY0" fmla="*/ 20153 h 24361"/>
                    <a:gd name="csX1" fmla="*/ 4672 w 24622"/>
                    <a:gd name="csY1" fmla="*/ 21637 h 24361"/>
                    <a:gd name="csX2" fmla="*/ 2491 w 24622"/>
                    <a:gd name="csY2" fmla="*/ 4555 h 24361"/>
                    <a:gd name="csX3" fmla="*/ 19847 w 24622"/>
                    <a:gd name="csY3" fmla="*/ 2824 h 24361"/>
                    <a:gd name="csX4" fmla="*/ 21825 w 24622"/>
                    <a:gd name="csY4" fmla="*/ 20153 h 24361"/>
                  </a:gdLst>
                  <a:ahLst/>
                  <a:cxnLst>
                    <a:cxn ang="0">
                      <a:pos x="csX0" y="csY0"/>
                    </a:cxn>
                    <a:cxn ang="0">
                      <a:pos x="csX1" y="csY1"/>
                    </a:cxn>
                    <a:cxn ang="0">
                      <a:pos x="csX2" y="csY2"/>
                    </a:cxn>
                    <a:cxn ang="0">
                      <a:pos x="csX3" y="csY3"/>
                    </a:cxn>
                    <a:cxn ang="0">
                      <a:pos x="csX4" y="csY4"/>
                    </a:cxn>
                  </a:cxnLst>
                  <a:rect l="l" t="t" r="r" b="b"/>
                  <a:pathLst>
                    <a:path w="24622" h="24361">
                      <a:moveTo>
                        <a:pt x="21825" y="20153"/>
                      </a:moveTo>
                      <a:cubicBezTo>
                        <a:pt x="17448" y="25276"/>
                        <a:pt x="10000" y="25662"/>
                        <a:pt x="4672" y="21637"/>
                      </a:cubicBezTo>
                      <a:cubicBezTo>
                        <a:pt x="-574" y="17517"/>
                        <a:pt x="-1547" y="9867"/>
                        <a:pt x="2491" y="4555"/>
                      </a:cubicBezTo>
                      <a:cubicBezTo>
                        <a:pt x="6530" y="-759"/>
                        <a:pt x="14301" y="-1538"/>
                        <a:pt x="19847" y="2824"/>
                      </a:cubicBezTo>
                      <a:cubicBezTo>
                        <a:pt x="25473" y="7087"/>
                        <a:pt x="26122" y="15130"/>
                        <a:pt x="21825" y="20153"/>
                      </a:cubicBezTo>
                      <a:close/>
                    </a:path>
                  </a:pathLst>
                </a:custGeom>
                <a:solidFill>
                  <a:srgbClr val="21E7A9"/>
                </a:solidFill>
                <a:ln w="1729" cap="flat">
                  <a:noFill/>
                  <a:prstDash val="solid"/>
                  <a:miter/>
                </a:ln>
              </p:spPr>
              <p:txBody>
                <a:bodyPr/>
                <a:lstStyle/>
                <a:p>
                  <a:endParaRPr lang="es-ES" sz="1400"/>
                </a:p>
              </p:txBody>
            </p:sp>
            <p:sp>
              <p:nvSpPr>
                <p:cNvPr id="86" name="Forma libre: forma 85">
                  <a:extLst>
                    <a:ext uri="{FF2B5EF4-FFF2-40B4-BE49-F238E27FC236}">
                      <a16:creationId xmlns:a16="http://schemas.microsoft.com/office/drawing/2014/main" id="{0CF67FE5-1D2D-B293-2BEA-B329FFA6063D}"/>
                    </a:ext>
                  </a:extLst>
                </p:cNvPr>
                <p:cNvSpPr/>
                <p:nvPr/>
              </p:nvSpPr>
              <p:spPr>
                <a:xfrm>
                  <a:off x="6509935" y="3088960"/>
                  <a:ext cx="24550" cy="24474"/>
                </a:xfrm>
                <a:custGeom>
                  <a:avLst/>
                  <a:gdLst>
                    <a:gd name="csX0" fmla="*/ 20640 w 24550"/>
                    <a:gd name="csY0" fmla="*/ 21427 h 24474"/>
                    <a:gd name="csX1" fmla="*/ 3387 w 24550"/>
                    <a:gd name="csY1" fmla="*/ 20616 h 24474"/>
                    <a:gd name="csX2" fmla="*/ 3612 w 24550"/>
                    <a:gd name="csY2" fmla="*/ 3340 h 24474"/>
                    <a:gd name="csX3" fmla="*/ 20983 w 24550"/>
                    <a:gd name="csY3" fmla="*/ 4046 h 24474"/>
                    <a:gd name="csX4" fmla="*/ 20640 w 24550"/>
                    <a:gd name="csY4" fmla="*/ 21427 h 24474"/>
                  </a:gdLst>
                  <a:ahLst/>
                  <a:cxnLst>
                    <a:cxn ang="0">
                      <a:pos x="csX0" y="csY0"/>
                    </a:cxn>
                    <a:cxn ang="0">
                      <a:pos x="csX1" y="csY1"/>
                    </a:cxn>
                    <a:cxn ang="0">
                      <a:pos x="csX2" y="csY2"/>
                    </a:cxn>
                    <a:cxn ang="0">
                      <a:pos x="csX3" y="csY3"/>
                    </a:cxn>
                    <a:cxn ang="0">
                      <a:pos x="csX4" y="csY4"/>
                    </a:cxn>
                  </a:cxnLst>
                  <a:rect l="l" t="t" r="r" b="b"/>
                  <a:pathLst>
                    <a:path w="24550" h="24474">
                      <a:moveTo>
                        <a:pt x="20640" y="21427"/>
                      </a:moveTo>
                      <a:cubicBezTo>
                        <a:pt x="15704" y="25817"/>
                        <a:pt x="8048" y="25393"/>
                        <a:pt x="3387" y="20616"/>
                      </a:cubicBezTo>
                      <a:cubicBezTo>
                        <a:pt x="-1217" y="15789"/>
                        <a:pt x="-1113" y="8052"/>
                        <a:pt x="3612" y="3340"/>
                      </a:cubicBezTo>
                      <a:cubicBezTo>
                        <a:pt x="8336" y="-1374"/>
                        <a:pt x="16116" y="-1061"/>
                        <a:pt x="20983" y="4046"/>
                      </a:cubicBezTo>
                      <a:cubicBezTo>
                        <a:pt x="25907" y="9097"/>
                        <a:pt x="25679" y="16948"/>
                        <a:pt x="20640" y="21427"/>
                      </a:cubicBezTo>
                      <a:close/>
                    </a:path>
                  </a:pathLst>
                </a:custGeom>
                <a:solidFill>
                  <a:srgbClr val="21E7A9"/>
                </a:solidFill>
                <a:ln w="1729" cap="flat">
                  <a:noFill/>
                  <a:prstDash val="solid"/>
                  <a:miter/>
                </a:ln>
              </p:spPr>
              <p:txBody>
                <a:bodyPr/>
                <a:lstStyle/>
                <a:p>
                  <a:endParaRPr lang="es-ES" sz="1400"/>
                </a:p>
              </p:txBody>
            </p:sp>
            <p:sp>
              <p:nvSpPr>
                <p:cNvPr id="87" name="Forma libre: forma 86">
                  <a:extLst>
                    <a:ext uri="{FF2B5EF4-FFF2-40B4-BE49-F238E27FC236}">
                      <a16:creationId xmlns:a16="http://schemas.microsoft.com/office/drawing/2014/main" id="{4EC374BA-5D15-B70D-E626-32FC08A1E21B}"/>
                    </a:ext>
                  </a:extLst>
                </p:cNvPr>
                <p:cNvSpPr/>
                <p:nvPr/>
              </p:nvSpPr>
              <p:spPr>
                <a:xfrm>
                  <a:off x="6554274" y="3142822"/>
                  <a:ext cx="24391" cy="24633"/>
                </a:xfrm>
                <a:custGeom>
                  <a:avLst/>
                  <a:gdLst>
                    <a:gd name="csX0" fmla="*/ 19316 w 24391"/>
                    <a:gd name="csY0" fmla="*/ 22552 h 24633"/>
                    <a:gd name="csX1" fmla="*/ 2272 w 24391"/>
                    <a:gd name="csY1" fmla="*/ 19438 h 24633"/>
                    <a:gd name="csX2" fmla="*/ 4895 w 24391"/>
                    <a:gd name="csY2" fmla="*/ 2319 h 24633"/>
                    <a:gd name="csX3" fmla="*/ 21960 w 24391"/>
                    <a:gd name="csY3" fmla="*/ 5416 h 24633"/>
                    <a:gd name="csX4" fmla="*/ 19316 w 24391"/>
                    <a:gd name="csY4" fmla="*/ 22552 h 24633"/>
                  </a:gdLst>
                  <a:ahLst/>
                  <a:cxnLst>
                    <a:cxn ang="0">
                      <a:pos x="csX0" y="csY0"/>
                    </a:cxn>
                    <a:cxn ang="0">
                      <a:pos x="csX1" y="csY1"/>
                    </a:cxn>
                    <a:cxn ang="0">
                      <a:pos x="csX2" y="csY2"/>
                    </a:cxn>
                    <a:cxn ang="0">
                      <a:pos x="csX3" y="csY3"/>
                    </a:cxn>
                    <a:cxn ang="0">
                      <a:pos x="csX4" y="csY4"/>
                    </a:cxn>
                  </a:cxnLst>
                  <a:rect l="l" t="t" r="r" b="b"/>
                  <a:pathLst>
                    <a:path w="24391" h="24633">
                      <a:moveTo>
                        <a:pt x="19316" y="22552"/>
                      </a:moveTo>
                      <a:cubicBezTo>
                        <a:pt x="13770" y="26267"/>
                        <a:pt x="6137" y="24875"/>
                        <a:pt x="2272" y="19438"/>
                      </a:cubicBezTo>
                      <a:cubicBezTo>
                        <a:pt x="-1603" y="14009"/>
                        <a:pt x="-387" y="6314"/>
                        <a:pt x="4895" y="2319"/>
                      </a:cubicBezTo>
                      <a:cubicBezTo>
                        <a:pt x="10259" y="-1739"/>
                        <a:pt x="17862" y="-324"/>
                        <a:pt x="21960" y="5416"/>
                      </a:cubicBezTo>
                      <a:cubicBezTo>
                        <a:pt x="26047" y="11166"/>
                        <a:pt x="24860" y="18840"/>
                        <a:pt x="19316" y="22552"/>
                      </a:cubicBezTo>
                      <a:close/>
                    </a:path>
                  </a:pathLst>
                </a:custGeom>
                <a:solidFill>
                  <a:srgbClr val="21E7A9"/>
                </a:solidFill>
                <a:ln w="1729" cap="flat">
                  <a:noFill/>
                  <a:prstDash val="solid"/>
                  <a:miter/>
                </a:ln>
              </p:spPr>
              <p:txBody>
                <a:bodyPr/>
                <a:lstStyle/>
                <a:p>
                  <a:endParaRPr lang="es-ES" sz="1400"/>
                </a:p>
              </p:txBody>
            </p:sp>
            <p:sp>
              <p:nvSpPr>
                <p:cNvPr id="88" name="Forma libre: forma 87">
                  <a:extLst>
                    <a:ext uri="{FF2B5EF4-FFF2-40B4-BE49-F238E27FC236}">
                      <a16:creationId xmlns:a16="http://schemas.microsoft.com/office/drawing/2014/main" id="{F930DA85-C3D5-C41C-6C3F-2E026C3DF9FF}"/>
                    </a:ext>
                  </a:extLst>
                </p:cNvPr>
                <p:cNvSpPr/>
                <p:nvPr/>
              </p:nvSpPr>
              <p:spPr>
                <a:xfrm>
                  <a:off x="6590839" y="3202294"/>
                  <a:ext cx="24233" cy="24733"/>
                </a:xfrm>
                <a:custGeom>
                  <a:avLst/>
                  <a:gdLst>
                    <a:gd name="csX0" fmla="*/ 17721 w 24233"/>
                    <a:gd name="csY0" fmla="*/ 23501 h 24733"/>
                    <a:gd name="csX1" fmla="*/ 1345 w 24233"/>
                    <a:gd name="csY1" fmla="*/ 18042 h 24733"/>
                    <a:gd name="csX2" fmla="*/ 6213 w 24233"/>
                    <a:gd name="csY2" fmla="*/ 1483 h 24733"/>
                    <a:gd name="csX3" fmla="*/ 22770 w 24233"/>
                    <a:gd name="csY3" fmla="*/ 6847 h 24733"/>
                    <a:gd name="csX4" fmla="*/ 17721 w 24233"/>
                    <a:gd name="csY4" fmla="*/ 23501 h 24733"/>
                  </a:gdLst>
                  <a:ahLst/>
                  <a:cxnLst>
                    <a:cxn ang="0">
                      <a:pos x="csX0" y="csY0"/>
                    </a:cxn>
                    <a:cxn ang="0">
                      <a:pos x="csX1" y="csY1"/>
                    </a:cxn>
                    <a:cxn ang="0">
                      <a:pos x="csX2" y="csY2"/>
                    </a:cxn>
                    <a:cxn ang="0">
                      <a:pos x="csX3" y="csY3"/>
                    </a:cxn>
                    <a:cxn ang="0">
                      <a:pos x="csX4" y="csY4"/>
                    </a:cxn>
                  </a:cxnLst>
                  <a:rect l="l" t="t" r="r" b="b"/>
                  <a:pathLst>
                    <a:path w="24233" h="24733">
                      <a:moveTo>
                        <a:pt x="17721" y="23501"/>
                      </a:moveTo>
                      <a:cubicBezTo>
                        <a:pt x="11719" y="26419"/>
                        <a:pt x="4385" y="23979"/>
                        <a:pt x="1345" y="18042"/>
                      </a:cubicBezTo>
                      <a:cubicBezTo>
                        <a:pt x="-1606" y="12056"/>
                        <a:pt x="424" y="4726"/>
                        <a:pt x="6213" y="1483"/>
                      </a:cubicBezTo>
                      <a:cubicBezTo>
                        <a:pt x="12072" y="-1795"/>
                        <a:pt x="19639" y="521"/>
                        <a:pt x="22770" y="6847"/>
                      </a:cubicBezTo>
                      <a:cubicBezTo>
                        <a:pt x="25986" y="13127"/>
                        <a:pt x="23724" y="20583"/>
                        <a:pt x="17721" y="23501"/>
                      </a:cubicBezTo>
                      <a:close/>
                    </a:path>
                  </a:pathLst>
                </a:custGeom>
                <a:solidFill>
                  <a:srgbClr val="21E7A9"/>
                </a:solidFill>
                <a:ln w="1729" cap="flat">
                  <a:noFill/>
                  <a:prstDash val="solid"/>
                  <a:miter/>
                </a:ln>
              </p:spPr>
              <p:txBody>
                <a:bodyPr/>
                <a:lstStyle/>
                <a:p>
                  <a:endParaRPr lang="es-ES" sz="1400"/>
                </a:p>
              </p:txBody>
            </p:sp>
            <p:sp>
              <p:nvSpPr>
                <p:cNvPr id="89" name="Forma libre: forma 88">
                  <a:extLst>
                    <a:ext uri="{FF2B5EF4-FFF2-40B4-BE49-F238E27FC236}">
                      <a16:creationId xmlns:a16="http://schemas.microsoft.com/office/drawing/2014/main" id="{92D09FAE-2625-538D-DA68-8A13E2547232}"/>
                    </a:ext>
                  </a:extLst>
                </p:cNvPr>
                <p:cNvSpPr/>
                <p:nvPr/>
              </p:nvSpPr>
              <p:spPr>
                <a:xfrm>
                  <a:off x="6618859" y="3266256"/>
                  <a:ext cx="24161" cy="24773"/>
                </a:xfrm>
                <a:custGeom>
                  <a:avLst/>
                  <a:gdLst>
                    <a:gd name="csX0" fmla="*/ 16050 w 24161"/>
                    <a:gd name="csY0" fmla="*/ 24176 h 24773"/>
                    <a:gd name="csX1" fmla="*/ 687 w 24161"/>
                    <a:gd name="csY1" fmla="*/ 16477 h 24773"/>
                    <a:gd name="csX2" fmla="*/ 7689 w 24161"/>
                    <a:gd name="csY2" fmla="*/ 786 h 24773"/>
                    <a:gd name="csX3" fmla="*/ 23449 w 24161"/>
                    <a:gd name="csY3" fmla="*/ 8339 h 24773"/>
                    <a:gd name="csX4" fmla="*/ 16050 w 24161"/>
                    <a:gd name="csY4" fmla="*/ 24176 h 24773"/>
                  </a:gdLst>
                  <a:ahLst/>
                  <a:cxnLst>
                    <a:cxn ang="0">
                      <a:pos x="csX0" y="csY0"/>
                    </a:cxn>
                    <a:cxn ang="0">
                      <a:pos x="csX1" y="csY1"/>
                    </a:cxn>
                    <a:cxn ang="0">
                      <a:pos x="csX2" y="csY2"/>
                    </a:cxn>
                    <a:cxn ang="0">
                      <a:pos x="csX3" y="csY3"/>
                    </a:cxn>
                    <a:cxn ang="0">
                      <a:pos x="csX4" y="csY4"/>
                    </a:cxn>
                  </a:cxnLst>
                  <a:rect l="l" t="t" r="r" b="b"/>
                  <a:pathLst>
                    <a:path w="24161" h="24773">
                      <a:moveTo>
                        <a:pt x="16050" y="24176"/>
                      </a:moveTo>
                      <a:cubicBezTo>
                        <a:pt x="9702" y="26238"/>
                        <a:pt x="2822" y="22796"/>
                        <a:pt x="687" y="16477"/>
                      </a:cubicBezTo>
                      <a:cubicBezTo>
                        <a:pt x="-1409" y="10145"/>
                        <a:pt x="1393" y="3244"/>
                        <a:pt x="7689" y="786"/>
                      </a:cubicBezTo>
                      <a:cubicBezTo>
                        <a:pt x="13826" y="-1613"/>
                        <a:pt x="21222" y="1642"/>
                        <a:pt x="23449" y="8339"/>
                      </a:cubicBezTo>
                      <a:cubicBezTo>
                        <a:pt x="25713" y="15023"/>
                        <a:pt x="22396" y="22112"/>
                        <a:pt x="16050" y="24176"/>
                      </a:cubicBezTo>
                      <a:close/>
                    </a:path>
                  </a:pathLst>
                </a:custGeom>
                <a:solidFill>
                  <a:srgbClr val="21E7A9"/>
                </a:solidFill>
                <a:ln w="1729" cap="flat">
                  <a:noFill/>
                  <a:prstDash val="solid"/>
                  <a:miter/>
                </a:ln>
              </p:spPr>
              <p:txBody>
                <a:bodyPr/>
                <a:lstStyle/>
                <a:p>
                  <a:endParaRPr lang="es-ES" sz="1400"/>
                </a:p>
              </p:txBody>
            </p:sp>
            <p:sp>
              <p:nvSpPr>
                <p:cNvPr id="90" name="Forma libre: forma 89">
                  <a:extLst>
                    <a:ext uri="{FF2B5EF4-FFF2-40B4-BE49-F238E27FC236}">
                      <a16:creationId xmlns:a16="http://schemas.microsoft.com/office/drawing/2014/main" id="{FF347FAC-5B07-441E-B0F8-4B36550B7DC0}"/>
                    </a:ext>
                  </a:extLst>
                </p:cNvPr>
                <p:cNvSpPr/>
                <p:nvPr/>
              </p:nvSpPr>
              <p:spPr>
                <a:xfrm>
                  <a:off x="6637722" y="3333435"/>
                  <a:ext cx="24237" cy="24823"/>
                </a:xfrm>
                <a:custGeom>
                  <a:avLst/>
                  <a:gdLst>
                    <a:gd name="csX0" fmla="*/ 14408 w 24237"/>
                    <a:gd name="csY0" fmla="*/ 24634 h 24823"/>
                    <a:gd name="csX1" fmla="*/ 313 w 24237"/>
                    <a:gd name="csY1" fmla="*/ 14878 h 24823"/>
                    <a:gd name="csX2" fmla="*/ 9352 w 24237"/>
                    <a:gd name="csY2" fmla="*/ 315 h 24823"/>
                    <a:gd name="csX3" fmla="*/ 23978 w 24237"/>
                    <a:gd name="csY3" fmla="*/ 9961 h 24823"/>
                    <a:gd name="csX4" fmla="*/ 14408 w 24237"/>
                    <a:gd name="csY4" fmla="*/ 24634 h 24823"/>
                  </a:gdLst>
                  <a:ahLst/>
                  <a:cxnLst>
                    <a:cxn ang="0">
                      <a:pos x="csX0" y="csY0"/>
                    </a:cxn>
                    <a:cxn ang="0">
                      <a:pos x="csX1" y="csY1"/>
                    </a:cxn>
                    <a:cxn ang="0">
                      <a:pos x="csX2" y="csY2"/>
                    </a:cxn>
                    <a:cxn ang="0">
                      <a:pos x="csX3" y="csY3"/>
                    </a:cxn>
                    <a:cxn ang="0">
                      <a:pos x="csX4" y="csY4"/>
                    </a:cxn>
                  </a:cxnLst>
                  <a:rect l="l" t="t" r="r" b="b"/>
                  <a:pathLst>
                    <a:path w="24237" h="24823">
                      <a:moveTo>
                        <a:pt x="14408" y="24634"/>
                      </a:moveTo>
                      <a:cubicBezTo>
                        <a:pt x="7801" y="25808"/>
                        <a:pt x="1636" y="21415"/>
                        <a:pt x="313" y="14878"/>
                      </a:cubicBezTo>
                      <a:cubicBezTo>
                        <a:pt x="-1190" y="8382"/>
                        <a:pt x="2859" y="1861"/>
                        <a:pt x="9352" y="315"/>
                      </a:cubicBezTo>
                      <a:cubicBezTo>
                        <a:pt x="15844" y="-1235"/>
                        <a:pt x="22395" y="3082"/>
                        <a:pt x="23978" y="9961"/>
                      </a:cubicBezTo>
                      <a:cubicBezTo>
                        <a:pt x="25381" y="16871"/>
                        <a:pt x="20944" y="23471"/>
                        <a:pt x="14408" y="24634"/>
                      </a:cubicBezTo>
                      <a:close/>
                    </a:path>
                  </a:pathLst>
                </a:custGeom>
                <a:solidFill>
                  <a:srgbClr val="21E7A9"/>
                </a:solidFill>
                <a:ln w="1729" cap="flat">
                  <a:noFill/>
                  <a:prstDash val="solid"/>
                  <a:miter/>
                </a:ln>
              </p:spPr>
              <p:txBody>
                <a:bodyPr/>
                <a:lstStyle/>
                <a:p>
                  <a:endParaRPr lang="es-ES" sz="1400"/>
                </a:p>
              </p:txBody>
            </p:sp>
            <p:sp>
              <p:nvSpPr>
                <p:cNvPr id="91" name="Forma libre: forma 90">
                  <a:extLst>
                    <a:ext uri="{FF2B5EF4-FFF2-40B4-BE49-F238E27FC236}">
                      <a16:creationId xmlns:a16="http://schemas.microsoft.com/office/drawing/2014/main" id="{DC04C57F-9278-CFA1-0F4A-0C3E3F80F5C9}"/>
                    </a:ext>
                  </a:extLst>
                </p:cNvPr>
                <p:cNvSpPr/>
                <p:nvPr/>
              </p:nvSpPr>
              <p:spPr>
                <a:xfrm>
                  <a:off x="6647141" y="3402585"/>
                  <a:ext cx="24204" cy="24848"/>
                </a:xfrm>
                <a:custGeom>
                  <a:avLst/>
                  <a:gdLst>
                    <a:gd name="csX0" fmla="*/ 12850 w 24204"/>
                    <a:gd name="csY0" fmla="*/ 24839 h 24848"/>
                    <a:gd name="csX1" fmla="*/ 35 w 24204"/>
                    <a:gd name="csY1" fmla="*/ 13261 h 24848"/>
                    <a:gd name="csX2" fmla="*/ 11152 w 24204"/>
                    <a:gd name="csY2" fmla="*/ 53 h 24848"/>
                    <a:gd name="csX3" fmla="*/ 24152 w 24204"/>
                    <a:gd name="csY3" fmla="*/ 11626 h 24848"/>
                    <a:gd name="csX4" fmla="*/ 12850 w 24204"/>
                    <a:gd name="csY4" fmla="*/ 24839 h 24848"/>
                  </a:gdLst>
                  <a:ahLst/>
                  <a:cxnLst>
                    <a:cxn ang="0">
                      <a:pos x="csX0" y="csY0"/>
                    </a:cxn>
                    <a:cxn ang="0">
                      <a:pos x="csX1" y="csY1"/>
                    </a:cxn>
                    <a:cxn ang="0">
                      <a:pos x="csX2" y="csY2"/>
                    </a:cxn>
                    <a:cxn ang="0">
                      <a:pos x="csX3" y="csY3"/>
                    </a:cxn>
                    <a:cxn ang="0">
                      <a:pos x="csX4" y="csY4"/>
                    </a:cxn>
                  </a:cxnLst>
                  <a:rect l="l" t="t" r="r" b="b"/>
                  <a:pathLst>
                    <a:path w="24204" h="24848">
                      <a:moveTo>
                        <a:pt x="12850" y="24839"/>
                      </a:moveTo>
                      <a:cubicBezTo>
                        <a:pt x="6248" y="25099"/>
                        <a:pt x="643" y="19908"/>
                        <a:pt x="35" y="13261"/>
                      </a:cubicBezTo>
                      <a:cubicBezTo>
                        <a:pt x="-471" y="6611"/>
                        <a:pt x="4508" y="697"/>
                        <a:pt x="11152" y="53"/>
                      </a:cubicBezTo>
                      <a:cubicBezTo>
                        <a:pt x="17795" y="-586"/>
                        <a:pt x="23619" y="4592"/>
                        <a:pt x="24152" y="11626"/>
                      </a:cubicBezTo>
                      <a:cubicBezTo>
                        <a:pt x="24785" y="18654"/>
                        <a:pt x="19587" y="24576"/>
                        <a:pt x="12850" y="24839"/>
                      </a:cubicBezTo>
                      <a:close/>
                    </a:path>
                  </a:pathLst>
                </a:custGeom>
                <a:solidFill>
                  <a:srgbClr val="21E7A9"/>
                </a:solidFill>
                <a:ln w="1729" cap="flat">
                  <a:noFill/>
                  <a:prstDash val="solid"/>
                  <a:miter/>
                </a:ln>
              </p:spPr>
              <p:txBody>
                <a:bodyPr/>
                <a:lstStyle/>
                <a:p>
                  <a:endParaRPr lang="es-ES" sz="1400"/>
                </a:p>
              </p:txBody>
            </p:sp>
          </p:grpSp>
          <p:sp>
            <p:nvSpPr>
              <p:cNvPr id="76" name="Forma libre: forma 75">
                <a:extLst>
                  <a:ext uri="{FF2B5EF4-FFF2-40B4-BE49-F238E27FC236}">
                    <a16:creationId xmlns:a16="http://schemas.microsoft.com/office/drawing/2014/main" id="{4D93ED9B-76A3-6625-25C9-A32887812C01}"/>
                  </a:ext>
                </a:extLst>
              </p:cNvPr>
              <p:cNvSpPr/>
              <p:nvPr/>
            </p:nvSpPr>
            <p:spPr>
              <a:xfrm rot="16200000">
                <a:off x="4135765" y="3873547"/>
                <a:ext cx="193952" cy="227964"/>
              </a:xfrm>
              <a:custGeom>
                <a:avLst/>
                <a:gdLst>
                  <a:gd name="csX0" fmla="*/ 159725 w 159724"/>
                  <a:gd name="csY0" fmla="*/ 0 h 187734"/>
                  <a:gd name="csX1" fmla="*/ 0 w 159724"/>
                  <a:gd name="csY1" fmla="*/ 93867 h 187734"/>
                  <a:gd name="csX2" fmla="*/ 159725 w 159724"/>
                  <a:gd name="csY2" fmla="*/ 187735 h 187734"/>
                </a:gdLst>
                <a:ahLst/>
                <a:cxnLst>
                  <a:cxn ang="0">
                    <a:pos x="csX0" y="csY0"/>
                  </a:cxn>
                  <a:cxn ang="0">
                    <a:pos x="csX1" y="csY1"/>
                  </a:cxn>
                  <a:cxn ang="0">
                    <a:pos x="csX2" y="csY2"/>
                  </a:cxn>
                </a:cxnLst>
                <a:rect l="l" t="t" r="r" b="b"/>
                <a:pathLst>
                  <a:path w="159724" h="187734">
                    <a:moveTo>
                      <a:pt x="159725" y="0"/>
                    </a:moveTo>
                    <a:lnTo>
                      <a:pt x="0" y="93867"/>
                    </a:lnTo>
                    <a:lnTo>
                      <a:pt x="159725" y="187735"/>
                    </a:lnTo>
                  </a:path>
                </a:pathLst>
              </a:custGeom>
              <a:solidFill>
                <a:srgbClr val="10E5A3"/>
              </a:solidFill>
              <a:ln w="1729" cap="flat">
                <a:noFill/>
                <a:prstDash val="solid"/>
                <a:miter/>
              </a:ln>
            </p:spPr>
            <p:txBody>
              <a:bodyPr/>
              <a:lstStyle/>
              <a:p>
                <a:endParaRPr lang="es-ES" sz="1400"/>
              </a:p>
            </p:txBody>
          </p:sp>
          <p:sp>
            <p:nvSpPr>
              <p:cNvPr id="77" name="Elipse 76">
                <a:extLst>
                  <a:ext uri="{FF2B5EF4-FFF2-40B4-BE49-F238E27FC236}">
                    <a16:creationId xmlns:a16="http://schemas.microsoft.com/office/drawing/2014/main" id="{5EC00E90-C69B-4C74-9A32-7812EE217F2A}"/>
                  </a:ext>
                </a:extLst>
              </p:cNvPr>
              <p:cNvSpPr/>
              <p:nvPr/>
            </p:nvSpPr>
            <p:spPr>
              <a:xfrm rot="13500000">
                <a:off x="2951913" y="4143502"/>
                <a:ext cx="104790" cy="104790"/>
              </a:xfrm>
              <a:prstGeom prst="ellipse">
                <a:avLst/>
              </a:prstGeom>
              <a:solidFill>
                <a:srgbClr val="10E5A3"/>
              </a:solidFill>
              <a:ln w="1729" cap="flat">
                <a:noFill/>
                <a:prstDash val="solid"/>
                <a:miter/>
              </a:ln>
            </p:spPr>
            <p:txBody>
              <a:bodyPr/>
              <a:lstStyle/>
              <a:p>
                <a:endParaRPr lang="es-ES" sz="1400"/>
              </a:p>
            </p:txBody>
          </p:sp>
        </p:grpSp>
      </p:grpSp>
      <p:grpSp>
        <p:nvGrpSpPr>
          <p:cNvPr id="17" name="Grupo 16">
            <a:extLst>
              <a:ext uri="{FF2B5EF4-FFF2-40B4-BE49-F238E27FC236}">
                <a16:creationId xmlns:a16="http://schemas.microsoft.com/office/drawing/2014/main" id="{C235C5B8-3C09-F064-6868-D7B33699909D}"/>
              </a:ext>
            </a:extLst>
          </p:cNvPr>
          <p:cNvGrpSpPr/>
          <p:nvPr/>
        </p:nvGrpSpPr>
        <p:grpSpPr>
          <a:xfrm>
            <a:off x="4693745" y="3918559"/>
            <a:ext cx="1157132" cy="834106"/>
            <a:chOff x="4693745" y="3918559"/>
            <a:chExt cx="1157132" cy="834106"/>
          </a:xfrm>
        </p:grpSpPr>
        <p:grpSp>
          <p:nvGrpSpPr>
            <p:cNvPr id="275" name="Grupo 274">
              <a:extLst>
                <a:ext uri="{FF2B5EF4-FFF2-40B4-BE49-F238E27FC236}">
                  <a16:creationId xmlns:a16="http://schemas.microsoft.com/office/drawing/2014/main" id="{C4BF76FD-30E7-7343-2C41-3A9C0046E31F}"/>
                </a:ext>
              </a:extLst>
            </p:cNvPr>
            <p:cNvGrpSpPr/>
            <p:nvPr/>
          </p:nvGrpSpPr>
          <p:grpSpPr>
            <a:xfrm>
              <a:off x="4798729" y="3924383"/>
              <a:ext cx="828282" cy="828282"/>
              <a:chOff x="4307657" y="4124680"/>
              <a:chExt cx="1003770" cy="1003770"/>
            </a:xfrm>
          </p:grpSpPr>
          <p:sp>
            <p:nvSpPr>
              <p:cNvPr id="113" name="Elipse 112">
                <a:extLst>
                  <a:ext uri="{FF2B5EF4-FFF2-40B4-BE49-F238E27FC236}">
                    <a16:creationId xmlns:a16="http://schemas.microsoft.com/office/drawing/2014/main" id="{37323AA0-2FE1-34A2-ACFA-A82DCEB663F4}"/>
                  </a:ext>
                </a:extLst>
              </p:cNvPr>
              <p:cNvSpPr/>
              <p:nvPr/>
            </p:nvSpPr>
            <p:spPr>
              <a:xfrm rot="13500000">
                <a:off x="4307657" y="4124680"/>
                <a:ext cx="1003770" cy="1003770"/>
              </a:xfrm>
              <a:prstGeom prst="ellipse">
                <a:avLst/>
              </a:prstGeom>
              <a:gradFill>
                <a:gsLst>
                  <a:gs pos="0">
                    <a:schemeClr val="accent3">
                      <a:lumMod val="50000"/>
                    </a:schemeClr>
                  </a:gs>
                  <a:gs pos="100000">
                    <a:schemeClr val="accent3">
                      <a:alpha val="55000"/>
                    </a:schemeClr>
                  </a:gs>
                </a:gsLst>
                <a:lin ang="5400000" scaled="1"/>
              </a:gradFill>
              <a:ln w="1729" cap="flat">
                <a:noFill/>
                <a:prstDash val="solid"/>
                <a:miter/>
              </a:ln>
            </p:spPr>
            <p:txBody>
              <a:bodyPr/>
              <a:lstStyle/>
              <a:p>
                <a:endParaRPr lang="es-ES" sz="1400"/>
              </a:p>
            </p:txBody>
          </p:sp>
          <p:pic>
            <p:nvPicPr>
              <p:cNvPr id="258" name="Gráfico 257">
                <a:extLst>
                  <a:ext uri="{FF2B5EF4-FFF2-40B4-BE49-F238E27FC236}">
                    <a16:creationId xmlns:a16="http://schemas.microsoft.com/office/drawing/2014/main" id="{BDE8C4D3-5D26-8C1D-5704-6B5EF92249F9}"/>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4587032" y="4349389"/>
                <a:ext cx="453475" cy="453475"/>
              </a:xfrm>
              <a:prstGeom prst="rect">
                <a:avLst/>
              </a:prstGeom>
            </p:spPr>
          </p:pic>
        </p:grpSp>
        <p:grpSp>
          <p:nvGrpSpPr>
            <p:cNvPr id="274" name="Grupo 273">
              <a:extLst>
                <a:ext uri="{FF2B5EF4-FFF2-40B4-BE49-F238E27FC236}">
                  <a16:creationId xmlns:a16="http://schemas.microsoft.com/office/drawing/2014/main" id="{105E74D7-24D4-295B-8407-67A40C4F8B3B}"/>
                </a:ext>
              </a:extLst>
            </p:cNvPr>
            <p:cNvGrpSpPr/>
            <p:nvPr/>
          </p:nvGrpSpPr>
          <p:grpSpPr>
            <a:xfrm>
              <a:off x="4693745" y="3918559"/>
              <a:ext cx="1157132" cy="723195"/>
              <a:chOff x="4180430" y="4117622"/>
              <a:chExt cx="1402293" cy="876418"/>
            </a:xfrm>
          </p:grpSpPr>
          <p:sp>
            <p:nvSpPr>
              <p:cNvPr id="114" name="Forma libre: forma 113">
                <a:extLst>
                  <a:ext uri="{FF2B5EF4-FFF2-40B4-BE49-F238E27FC236}">
                    <a16:creationId xmlns:a16="http://schemas.microsoft.com/office/drawing/2014/main" id="{B81C2754-BA2F-6889-D032-F940AE81D5CA}"/>
                  </a:ext>
                </a:extLst>
              </p:cNvPr>
              <p:cNvSpPr/>
              <p:nvPr/>
            </p:nvSpPr>
            <p:spPr>
              <a:xfrm rot="16200000">
                <a:off x="4802235" y="4314444"/>
                <a:ext cx="715299" cy="617710"/>
              </a:xfrm>
              <a:custGeom>
                <a:avLst/>
                <a:gdLst>
                  <a:gd name="csX0" fmla="*/ 0 w 589066"/>
                  <a:gd name="csY0" fmla="*/ 0 h 508699"/>
                  <a:gd name="csX1" fmla="*/ 508700 w 589066"/>
                  <a:gd name="csY1" fmla="*/ 508699 h 508699"/>
                  <a:gd name="csX2" fmla="*/ 589067 w 589066"/>
                  <a:gd name="csY2" fmla="*/ 508699 h 508699"/>
                </a:gdLst>
                <a:ahLst/>
                <a:cxnLst>
                  <a:cxn ang="0">
                    <a:pos x="csX0" y="csY0"/>
                  </a:cxn>
                  <a:cxn ang="0">
                    <a:pos x="csX1" y="csY1"/>
                  </a:cxn>
                  <a:cxn ang="0">
                    <a:pos x="csX2" y="csY2"/>
                  </a:cxn>
                </a:cxnLst>
                <a:rect l="l" t="t" r="r" b="b"/>
                <a:pathLst>
                  <a:path w="589066" h="508699">
                    <a:moveTo>
                      <a:pt x="0" y="0"/>
                    </a:moveTo>
                    <a:cubicBezTo>
                      <a:pt x="0" y="280948"/>
                      <a:pt x="227753" y="508699"/>
                      <a:pt x="508700" y="508699"/>
                    </a:cubicBezTo>
                    <a:lnTo>
                      <a:pt x="589067" y="508699"/>
                    </a:lnTo>
                  </a:path>
                </a:pathLst>
              </a:custGeom>
              <a:noFill/>
              <a:ln w="18123" cap="rnd">
                <a:solidFill>
                  <a:srgbClr val="21B3F4"/>
                </a:solidFill>
                <a:prstDash val="solid"/>
                <a:round/>
              </a:ln>
            </p:spPr>
            <p:txBody>
              <a:bodyPr/>
              <a:lstStyle/>
              <a:p>
                <a:endParaRPr lang="es-ES" sz="1400"/>
              </a:p>
            </p:txBody>
          </p:sp>
          <p:grpSp>
            <p:nvGrpSpPr>
              <p:cNvPr id="115" name="Gráfico 2">
                <a:extLst>
                  <a:ext uri="{FF2B5EF4-FFF2-40B4-BE49-F238E27FC236}">
                    <a16:creationId xmlns:a16="http://schemas.microsoft.com/office/drawing/2014/main" id="{3BC683DF-E448-432D-857E-CF33A4BFD5CB}"/>
                  </a:ext>
                </a:extLst>
              </p:cNvPr>
              <p:cNvGrpSpPr/>
              <p:nvPr/>
            </p:nvGrpSpPr>
            <p:grpSpPr>
              <a:xfrm rot="16200000">
                <a:off x="4110760" y="4281082"/>
                <a:ext cx="820840" cy="605075"/>
                <a:chOff x="5277933" y="3947015"/>
                <a:chExt cx="675982" cy="498294"/>
              </a:xfrm>
              <a:solidFill>
                <a:srgbClr val="30B8F5"/>
              </a:solidFill>
            </p:grpSpPr>
            <p:sp>
              <p:nvSpPr>
                <p:cNvPr id="118" name="Elipse 117">
                  <a:extLst>
                    <a:ext uri="{FF2B5EF4-FFF2-40B4-BE49-F238E27FC236}">
                      <a16:creationId xmlns:a16="http://schemas.microsoft.com/office/drawing/2014/main" id="{35B55D16-2ED0-6E05-D1E2-2EFD29A9DD63}"/>
                    </a:ext>
                  </a:extLst>
                </p:cNvPr>
                <p:cNvSpPr/>
                <p:nvPr/>
              </p:nvSpPr>
              <p:spPr>
                <a:xfrm>
                  <a:off x="5929067" y="3947015"/>
                  <a:ext cx="24847" cy="24173"/>
                </a:xfrm>
                <a:prstGeom prst="ellipse">
                  <a:avLst/>
                </a:prstGeom>
                <a:solidFill>
                  <a:srgbClr val="30B8F5"/>
                </a:solidFill>
                <a:ln w="1729" cap="flat">
                  <a:noFill/>
                  <a:prstDash val="solid"/>
                  <a:miter/>
                </a:ln>
              </p:spPr>
              <p:txBody>
                <a:bodyPr/>
                <a:lstStyle/>
                <a:p>
                  <a:endParaRPr lang="es-ES" sz="1400"/>
                </a:p>
              </p:txBody>
            </p:sp>
            <p:sp>
              <p:nvSpPr>
                <p:cNvPr id="119" name="Elipse 118">
                  <a:extLst>
                    <a:ext uri="{FF2B5EF4-FFF2-40B4-BE49-F238E27FC236}">
                      <a16:creationId xmlns:a16="http://schemas.microsoft.com/office/drawing/2014/main" id="{565550F8-A17C-308C-40BC-399D8EC0BE25}"/>
                    </a:ext>
                  </a:extLst>
                </p:cNvPr>
                <p:cNvSpPr/>
                <p:nvPr/>
              </p:nvSpPr>
              <p:spPr>
                <a:xfrm>
                  <a:off x="5859202" y="3947015"/>
                  <a:ext cx="24847" cy="24173"/>
                </a:xfrm>
                <a:prstGeom prst="ellipse">
                  <a:avLst/>
                </a:prstGeom>
                <a:solidFill>
                  <a:srgbClr val="30B8F5"/>
                </a:solidFill>
                <a:ln w="1729" cap="flat">
                  <a:noFill/>
                  <a:prstDash val="solid"/>
                  <a:miter/>
                </a:ln>
              </p:spPr>
              <p:txBody>
                <a:bodyPr/>
                <a:lstStyle/>
                <a:p>
                  <a:endParaRPr lang="es-ES" sz="1400"/>
                </a:p>
              </p:txBody>
            </p:sp>
            <p:sp>
              <p:nvSpPr>
                <p:cNvPr id="120" name="Forma libre: forma 119">
                  <a:extLst>
                    <a:ext uri="{FF2B5EF4-FFF2-40B4-BE49-F238E27FC236}">
                      <a16:creationId xmlns:a16="http://schemas.microsoft.com/office/drawing/2014/main" id="{D8A76B3C-74C7-3129-B427-2BB516EB4CA2}"/>
                    </a:ext>
                  </a:extLst>
                </p:cNvPr>
                <p:cNvSpPr/>
                <p:nvPr/>
              </p:nvSpPr>
              <p:spPr>
                <a:xfrm>
                  <a:off x="5789336" y="3947016"/>
                  <a:ext cx="24848" cy="24171"/>
                </a:xfrm>
                <a:custGeom>
                  <a:avLst/>
                  <a:gdLst>
                    <a:gd name="csX0" fmla="*/ 4 w 24848"/>
                    <a:gd name="csY0" fmla="*/ 12289 h 24171"/>
                    <a:gd name="csX1" fmla="*/ 12425 w 24848"/>
                    <a:gd name="csY1" fmla="*/ 0 h 24171"/>
                    <a:gd name="csX2" fmla="*/ 24849 w 24848"/>
                    <a:gd name="csY2" fmla="*/ 12085 h 24171"/>
                    <a:gd name="csX3" fmla="*/ 12425 w 24848"/>
                    <a:gd name="csY3" fmla="*/ 24172 h 24171"/>
                    <a:gd name="csX4" fmla="*/ 4 w 24848"/>
                    <a:gd name="csY4" fmla="*/ 12289 h 24171"/>
                  </a:gdLst>
                  <a:ahLst/>
                  <a:cxnLst>
                    <a:cxn ang="0">
                      <a:pos x="csX0" y="csY0"/>
                    </a:cxn>
                    <a:cxn ang="0">
                      <a:pos x="csX1" y="csY1"/>
                    </a:cxn>
                    <a:cxn ang="0">
                      <a:pos x="csX2" y="csY2"/>
                    </a:cxn>
                    <a:cxn ang="0">
                      <a:pos x="csX3" y="csY3"/>
                    </a:cxn>
                    <a:cxn ang="0">
                      <a:pos x="csX4" y="csY4"/>
                    </a:cxn>
                  </a:cxnLst>
                  <a:rect l="l" t="t" r="r" b="b"/>
                  <a:pathLst>
                    <a:path w="24848" h="24171">
                      <a:moveTo>
                        <a:pt x="4" y="12289"/>
                      </a:moveTo>
                      <a:cubicBezTo>
                        <a:pt x="-174" y="5665"/>
                        <a:pt x="5575" y="-47"/>
                        <a:pt x="12425" y="0"/>
                      </a:cubicBezTo>
                      <a:cubicBezTo>
                        <a:pt x="19286" y="0"/>
                        <a:pt x="24849" y="5412"/>
                        <a:pt x="24849" y="12085"/>
                      </a:cubicBezTo>
                      <a:cubicBezTo>
                        <a:pt x="24849" y="18760"/>
                        <a:pt x="19288" y="24172"/>
                        <a:pt x="12425" y="24172"/>
                      </a:cubicBezTo>
                      <a:cubicBezTo>
                        <a:pt x="5549" y="24125"/>
                        <a:pt x="182" y="19011"/>
                        <a:pt x="4" y="12289"/>
                      </a:cubicBezTo>
                      <a:close/>
                    </a:path>
                  </a:pathLst>
                </a:custGeom>
                <a:solidFill>
                  <a:srgbClr val="30B8F5"/>
                </a:solidFill>
                <a:ln w="1729" cap="flat">
                  <a:noFill/>
                  <a:prstDash val="solid"/>
                  <a:miter/>
                </a:ln>
              </p:spPr>
              <p:txBody>
                <a:bodyPr/>
                <a:lstStyle/>
                <a:p>
                  <a:endParaRPr lang="es-ES" sz="1400"/>
                </a:p>
              </p:txBody>
            </p:sp>
            <p:sp>
              <p:nvSpPr>
                <p:cNvPr id="121" name="Forma libre: forma 120">
                  <a:extLst>
                    <a:ext uri="{FF2B5EF4-FFF2-40B4-BE49-F238E27FC236}">
                      <a16:creationId xmlns:a16="http://schemas.microsoft.com/office/drawing/2014/main" id="{EA061D09-2C81-B5DF-ED42-69027229D3EF}"/>
                    </a:ext>
                  </a:extLst>
                </p:cNvPr>
                <p:cNvSpPr/>
                <p:nvPr/>
              </p:nvSpPr>
              <p:spPr>
                <a:xfrm>
                  <a:off x="5719623" y="3951323"/>
                  <a:ext cx="24848" cy="24180"/>
                </a:xfrm>
                <a:custGeom>
                  <a:avLst/>
                  <a:gdLst>
                    <a:gd name="csX0" fmla="*/ 142 w 24848"/>
                    <a:gd name="csY0" fmla="*/ 13671 h 24180"/>
                    <a:gd name="csX1" fmla="*/ 10927 w 24848"/>
                    <a:gd name="csY1" fmla="*/ 109 h 24180"/>
                    <a:gd name="csX2" fmla="*/ 24789 w 24848"/>
                    <a:gd name="csY2" fmla="*/ 10530 h 24180"/>
                    <a:gd name="csX3" fmla="*/ 14001 w 24848"/>
                    <a:gd name="csY3" fmla="*/ 24081 h 24180"/>
                    <a:gd name="csX4" fmla="*/ 142 w 24848"/>
                    <a:gd name="csY4" fmla="*/ 13671 h 24180"/>
                  </a:gdLst>
                  <a:ahLst/>
                  <a:cxnLst>
                    <a:cxn ang="0">
                      <a:pos x="csX0" y="csY0"/>
                    </a:cxn>
                    <a:cxn ang="0">
                      <a:pos x="csX1" y="csY1"/>
                    </a:cxn>
                    <a:cxn ang="0">
                      <a:pos x="csX2" y="csY2"/>
                    </a:cxn>
                    <a:cxn ang="0">
                      <a:pos x="csX3" y="csY3"/>
                    </a:cxn>
                    <a:cxn ang="0">
                      <a:pos x="csX4" y="csY4"/>
                    </a:cxn>
                  </a:cxnLst>
                  <a:rect l="l" t="t" r="r" b="b"/>
                  <a:pathLst>
                    <a:path w="24848" h="24180">
                      <a:moveTo>
                        <a:pt x="142" y="13671"/>
                      </a:moveTo>
                      <a:cubicBezTo>
                        <a:pt x="-901" y="7062"/>
                        <a:pt x="3928" y="1003"/>
                        <a:pt x="10927" y="109"/>
                      </a:cubicBezTo>
                      <a:cubicBezTo>
                        <a:pt x="17926" y="-782"/>
                        <a:pt x="24131" y="3888"/>
                        <a:pt x="24789" y="10530"/>
                      </a:cubicBezTo>
                      <a:cubicBezTo>
                        <a:pt x="25446" y="17168"/>
                        <a:pt x="20619" y="23241"/>
                        <a:pt x="14001" y="24081"/>
                      </a:cubicBezTo>
                      <a:cubicBezTo>
                        <a:pt x="7387" y="24927"/>
                        <a:pt x="1177" y="20245"/>
                        <a:pt x="142" y="13671"/>
                      </a:cubicBezTo>
                      <a:close/>
                    </a:path>
                  </a:pathLst>
                </a:custGeom>
                <a:solidFill>
                  <a:srgbClr val="30B8F5"/>
                </a:solidFill>
                <a:ln w="1729" cap="flat">
                  <a:noFill/>
                  <a:prstDash val="solid"/>
                  <a:miter/>
                </a:ln>
              </p:spPr>
              <p:txBody>
                <a:bodyPr/>
                <a:lstStyle/>
                <a:p>
                  <a:endParaRPr lang="es-ES" sz="1400"/>
                </a:p>
              </p:txBody>
            </p:sp>
            <p:sp>
              <p:nvSpPr>
                <p:cNvPr id="122" name="Forma libre: forma 121">
                  <a:extLst>
                    <a:ext uri="{FF2B5EF4-FFF2-40B4-BE49-F238E27FC236}">
                      <a16:creationId xmlns:a16="http://schemas.microsoft.com/office/drawing/2014/main" id="{3559C8BF-4454-7E47-9321-1A1C9A17F847}"/>
                    </a:ext>
                  </a:extLst>
                </p:cNvPr>
                <p:cNvSpPr/>
                <p:nvPr/>
              </p:nvSpPr>
              <p:spPr>
                <a:xfrm>
                  <a:off x="5651181" y="3964819"/>
                  <a:ext cx="24803" cy="24316"/>
                </a:xfrm>
                <a:custGeom>
                  <a:avLst/>
                  <a:gdLst>
                    <a:gd name="csX0" fmla="*/ 494 w 24803"/>
                    <a:gd name="csY0" fmla="*/ 15581 h 24316"/>
                    <a:gd name="csX1" fmla="*/ 9274 w 24803"/>
                    <a:gd name="csY1" fmla="*/ 527 h 24316"/>
                    <a:gd name="csX2" fmla="*/ 24465 w 24803"/>
                    <a:gd name="csY2" fmla="*/ 9061 h 24316"/>
                    <a:gd name="csX3" fmla="*/ 15618 w 24803"/>
                    <a:gd name="csY3" fmla="*/ 23852 h 24316"/>
                    <a:gd name="csX4" fmla="*/ 494 w 24803"/>
                    <a:gd name="csY4" fmla="*/ 15581 h 24316"/>
                  </a:gdLst>
                  <a:ahLst/>
                  <a:cxnLst>
                    <a:cxn ang="0">
                      <a:pos x="csX0" y="csY0"/>
                    </a:cxn>
                    <a:cxn ang="0">
                      <a:pos x="csX1" y="csY1"/>
                    </a:cxn>
                    <a:cxn ang="0">
                      <a:pos x="csX2" y="csY2"/>
                    </a:cxn>
                    <a:cxn ang="0">
                      <a:pos x="csX3" y="csY3"/>
                    </a:cxn>
                    <a:cxn ang="0">
                      <a:pos x="csX4" y="csY4"/>
                    </a:cxn>
                  </a:cxnLst>
                  <a:rect l="l" t="t" r="r" b="b"/>
                  <a:pathLst>
                    <a:path w="24803" h="24316">
                      <a:moveTo>
                        <a:pt x="494" y="15581"/>
                      </a:moveTo>
                      <a:cubicBezTo>
                        <a:pt x="-1443" y="9196"/>
                        <a:pt x="2485" y="2454"/>
                        <a:pt x="9274" y="527"/>
                      </a:cubicBezTo>
                      <a:cubicBezTo>
                        <a:pt x="16033" y="-1512"/>
                        <a:pt x="22905" y="2587"/>
                        <a:pt x="24465" y="9061"/>
                      </a:cubicBezTo>
                      <a:cubicBezTo>
                        <a:pt x="26032" y="15564"/>
                        <a:pt x="22002" y="21914"/>
                        <a:pt x="15618" y="23852"/>
                      </a:cubicBezTo>
                      <a:cubicBezTo>
                        <a:pt x="9203" y="25676"/>
                        <a:pt x="2433" y="21969"/>
                        <a:pt x="494" y="15581"/>
                      </a:cubicBezTo>
                      <a:close/>
                    </a:path>
                  </a:pathLst>
                </a:custGeom>
                <a:solidFill>
                  <a:srgbClr val="30B8F5"/>
                </a:solidFill>
                <a:ln w="1729" cap="flat">
                  <a:noFill/>
                  <a:prstDash val="solid"/>
                  <a:miter/>
                </a:ln>
              </p:spPr>
              <p:txBody>
                <a:bodyPr/>
                <a:lstStyle/>
                <a:p>
                  <a:endParaRPr lang="es-ES" sz="1400"/>
                </a:p>
              </p:txBody>
            </p:sp>
            <p:sp>
              <p:nvSpPr>
                <p:cNvPr id="123" name="Forma libre: forma 122">
                  <a:extLst>
                    <a:ext uri="{FF2B5EF4-FFF2-40B4-BE49-F238E27FC236}">
                      <a16:creationId xmlns:a16="http://schemas.microsoft.com/office/drawing/2014/main" id="{0E468E04-DB31-2D20-BB1F-14A99CAEC016}"/>
                    </a:ext>
                  </a:extLst>
                </p:cNvPr>
                <p:cNvSpPr/>
                <p:nvPr/>
              </p:nvSpPr>
              <p:spPr>
                <a:xfrm>
                  <a:off x="5585289" y="3987727"/>
                  <a:ext cx="24747" cy="24329"/>
                </a:xfrm>
                <a:custGeom>
                  <a:avLst/>
                  <a:gdLst>
                    <a:gd name="csX0" fmla="*/ 1060 w 24747"/>
                    <a:gd name="csY0" fmla="*/ 17254 h 24329"/>
                    <a:gd name="csX1" fmla="*/ 7631 w 24747"/>
                    <a:gd name="csY1" fmla="*/ 1023 h 24329"/>
                    <a:gd name="csX2" fmla="*/ 23901 w 24747"/>
                    <a:gd name="csY2" fmla="*/ 7494 h 24329"/>
                    <a:gd name="csX3" fmla="*/ 17130 w 24747"/>
                    <a:gd name="csY3" fmla="*/ 23251 h 24329"/>
                    <a:gd name="csX4" fmla="*/ 1060 w 24747"/>
                    <a:gd name="csY4" fmla="*/ 17254 h 24329"/>
                  </a:gdLst>
                  <a:ahLst/>
                  <a:cxnLst>
                    <a:cxn ang="0">
                      <a:pos x="csX0" y="csY0"/>
                    </a:cxn>
                    <a:cxn ang="0">
                      <a:pos x="csX1" y="csY1"/>
                    </a:cxn>
                    <a:cxn ang="0">
                      <a:pos x="csX2" y="csY2"/>
                    </a:cxn>
                    <a:cxn ang="0">
                      <a:pos x="csX3" y="csY3"/>
                    </a:cxn>
                    <a:cxn ang="0">
                      <a:pos x="csX4" y="csY4"/>
                    </a:cxn>
                  </a:cxnLst>
                  <a:rect l="l" t="t" r="r" b="b"/>
                  <a:pathLst>
                    <a:path w="24747" h="24329">
                      <a:moveTo>
                        <a:pt x="1060" y="17254"/>
                      </a:moveTo>
                      <a:cubicBezTo>
                        <a:pt x="-1741" y="11193"/>
                        <a:pt x="1200" y="3926"/>
                        <a:pt x="7631" y="1023"/>
                      </a:cubicBezTo>
                      <a:cubicBezTo>
                        <a:pt x="14120" y="-1741"/>
                        <a:pt x="21473" y="1321"/>
                        <a:pt x="23901" y="7494"/>
                      </a:cubicBezTo>
                      <a:cubicBezTo>
                        <a:pt x="26361" y="13741"/>
                        <a:pt x="23263" y="20635"/>
                        <a:pt x="17130" y="23251"/>
                      </a:cubicBezTo>
                      <a:cubicBezTo>
                        <a:pt x="11055" y="25999"/>
                        <a:pt x="3860" y="23311"/>
                        <a:pt x="1060" y="17254"/>
                      </a:cubicBezTo>
                      <a:close/>
                    </a:path>
                  </a:pathLst>
                </a:custGeom>
                <a:solidFill>
                  <a:srgbClr val="30B8F5"/>
                </a:solidFill>
                <a:ln w="1729" cap="flat">
                  <a:noFill/>
                  <a:prstDash val="solid"/>
                  <a:miter/>
                </a:ln>
              </p:spPr>
              <p:txBody>
                <a:bodyPr/>
                <a:lstStyle/>
                <a:p>
                  <a:endParaRPr lang="es-ES" sz="1400"/>
                </a:p>
              </p:txBody>
            </p:sp>
            <p:sp>
              <p:nvSpPr>
                <p:cNvPr id="124" name="Forma libre: forma 123">
                  <a:extLst>
                    <a:ext uri="{FF2B5EF4-FFF2-40B4-BE49-F238E27FC236}">
                      <a16:creationId xmlns:a16="http://schemas.microsoft.com/office/drawing/2014/main" id="{E81F7447-513C-01D7-81A7-A0BEC7550B70}"/>
                    </a:ext>
                  </a:extLst>
                </p:cNvPr>
                <p:cNvSpPr/>
                <p:nvPr/>
              </p:nvSpPr>
              <p:spPr>
                <a:xfrm>
                  <a:off x="5523181" y="4019529"/>
                  <a:ext cx="24675" cy="24307"/>
                </a:xfrm>
                <a:custGeom>
                  <a:avLst/>
                  <a:gdLst>
                    <a:gd name="csX0" fmla="*/ 1828 w 24675"/>
                    <a:gd name="csY0" fmla="*/ 18751 h 24307"/>
                    <a:gd name="csX1" fmla="*/ 6109 w 24675"/>
                    <a:gd name="csY1" fmla="*/ 1778 h 24307"/>
                    <a:gd name="csX2" fmla="*/ 23111 w 24675"/>
                    <a:gd name="csY2" fmla="*/ 5942 h 24307"/>
                    <a:gd name="csX3" fmla="*/ 18573 w 24675"/>
                    <a:gd name="csY3" fmla="*/ 22489 h 24307"/>
                    <a:gd name="csX4" fmla="*/ 1828 w 24675"/>
                    <a:gd name="csY4" fmla="*/ 18751 h 24307"/>
                  </a:gdLst>
                  <a:ahLst/>
                  <a:cxnLst>
                    <a:cxn ang="0">
                      <a:pos x="csX0" y="csY0"/>
                    </a:cxn>
                    <a:cxn ang="0">
                      <a:pos x="csX1" y="csY1"/>
                    </a:cxn>
                    <a:cxn ang="0">
                      <a:pos x="csX2" y="csY2"/>
                    </a:cxn>
                    <a:cxn ang="0">
                      <a:pos x="csX3" y="csY3"/>
                    </a:cxn>
                    <a:cxn ang="0">
                      <a:pos x="csX4" y="csY4"/>
                    </a:cxn>
                  </a:cxnLst>
                  <a:rect l="l" t="t" r="r" b="b"/>
                  <a:pathLst>
                    <a:path w="24675" h="24307">
                      <a:moveTo>
                        <a:pt x="1828" y="18751"/>
                      </a:moveTo>
                      <a:cubicBezTo>
                        <a:pt x="-1752" y="13175"/>
                        <a:pt x="58" y="5402"/>
                        <a:pt x="6109" y="1778"/>
                      </a:cubicBezTo>
                      <a:cubicBezTo>
                        <a:pt x="12223" y="-1741"/>
                        <a:pt x="19835" y="126"/>
                        <a:pt x="23111" y="5942"/>
                      </a:cubicBezTo>
                      <a:cubicBezTo>
                        <a:pt x="26385" y="11757"/>
                        <a:pt x="24355" y="19170"/>
                        <a:pt x="18573" y="22489"/>
                      </a:cubicBezTo>
                      <a:cubicBezTo>
                        <a:pt x="12852" y="25916"/>
                        <a:pt x="5457" y="24407"/>
                        <a:pt x="1828" y="18751"/>
                      </a:cubicBezTo>
                      <a:close/>
                    </a:path>
                  </a:pathLst>
                </a:custGeom>
                <a:solidFill>
                  <a:srgbClr val="30B8F5"/>
                </a:solidFill>
                <a:ln w="1729" cap="flat">
                  <a:noFill/>
                  <a:prstDash val="solid"/>
                  <a:miter/>
                </a:ln>
              </p:spPr>
              <p:txBody>
                <a:bodyPr/>
                <a:lstStyle/>
                <a:p>
                  <a:endParaRPr lang="es-ES" sz="1400"/>
                </a:p>
              </p:txBody>
            </p:sp>
            <p:sp>
              <p:nvSpPr>
                <p:cNvPr id="125" name="Forma libre: forma 124">
                  <a:extLst>
                    <a:ext uri="{FF2B5EF4-FFF2-40B4-BE49-F238E27FC236}">
                      <a16:creationId xmlns:a16="http://schemas.microsoft.com/office/drawing/2014/main" id="{06895357-F8AE-8807-F132-EB01D0B40EB6}"/>
                    </a:ext>
                  </a:extLst>
                </p:cNvPr>
                <p:cNvSpPr/>
                <p:nvPr/>
              </p:nvSpPr>
              <p:spPr>
                <a:xfrm>
                  <a:off x="5465989" y="4059486"/>
                  <a:ext cx="24621" cy="24360"/>
                </a:xfrm>
                <a:custGeom>
                  <a:avLst/>
                  <a:gdLst>
                    <a:gd name="csX0" fmla="*/ 2797 w 24621"/>
                    <a:gd name="csY0" fmla="*/ 20152 h 24360"/>
                    <a:gd name="csX1" fmla="*/ 4775 w 24621"/>
                    <a:gd name="csY1" fmla="*/ 2823 h 24360"/>
                    <a:gd name="csX2" fmla="*/ 22130 w 24621"/>
                    <a:gd name="csY2" fmla="*/ 4553 h 24360"/>
                    <a:gd name="csX3" fmla="*/ 19951 w 24621"/>
                    <a:gd name="csY3" fmla="*/ 21636 h 24360"/>
                    <a:gd name="csX4" fmla="*/ 2797 w 24621"/>
                    <a:gd name="csY4" fmla="*/ 20152 h 24360"/>
                  </a:gdLst>
                  <a:ahLst/>
                  <a:cxnLst>
                    <a:cxn ang="0">
                      <a:pos x="csX0" y="csY0"/>
                    </a:cxn>
                    <a:cxn ang="0">
                      <a:pos x="csX1" y="csY1"/>
                    </a:cxn>
                    <a:cxn ang="0">
                      <a:pos x="csX2" y="csY2"/>
                    </a:cxn>
                    <a:cxn ang="0">
                      <a:pos x="csX3" y="csY3"/>
                    </a:cxn>
                    <a:cxn ang="0">
                      <a:pos x="csX4" y="csY4"/>
                    </a:cxn>
                  </a:cxnLst>
                  <a:rect l="l" t="t" r="r" b="b"/>
                  <a:pathLst>
                    <a:path w="24621" h="24360">
                      <a:moveTo>
                        <a:pt x="2797" y="20152"/>
                      </a:moveTo>
                      <a:cubicBezTo>
                        <a:pt x="-1500" y="15131"/>
                        <a:pt x="-850" y="7086"/>
                        <a:pt x="4775" y="2823"/>
                      </a:cubicBezTo>
                      <a:cubicBezTo>
                        <a:pt x="10320" y="-1537"/>
                        <a:pt x="18092" y="-759"/>
                        <a:pt x="22130" y="4553"/>
                      </a:cubicBezTo>
                      <a:cubicBezTo>
                        <a:pt x="26169" y="9866"/>
                        <a:pt x="25195" y="17518"/>
                        <a:pt x="19951" y="21636"/>
                      </a:cubicBezTo>
                      <a:cubicBezTo>
                        <a:pt x="14622" y="25661"/>
                        <a:pt x="7174" y="25275"/>
                        <a:pt x="2797" y="20152"/>
                      </a:cubicBezTo>
                      <a:close/>
                    </a:path>
                  </a:pathLst>
                </a:custGeom>
                <a:solidFill>
                  <a:srgbClr val="30B8F5"/>
                </a:solidFill>
                <a:ln w="1729" cap="flat">
                  <a:noFill/>
                  <a:prstDash val="solid"/>
                  <a:miter/>
                </a:ln>
              </p:spPr>
              <p:txBody>
                <a:bodyPr/>
                <a:lstStyle/>
                <a:p>
                  <a:endParaRPr lang="es-ES" sz="1400"/>
                </a:p>
              </p:txBody>
            </p:sp>
            <p:sp>
              <p:nvSpPr>
                <p:cNvPr id="126" name="Forma libre: forma 125">
                  <a:extLst>
                    <a:ext uri="{FF2B5EF4-FFF2-40B4-BE49-F238E27FC236}">
                      <a16:creationId xmlns:a16="http://schemas.microsoft.com/office/drawing/2014/main" id="{2AD949E5-70EF-D795-C4B1-0ADCC4B5ED7E}"/>
                    </a:ext>
                  </a:extLst>
                </p:cNvPr>
                <p:cNvSpPr/>
                <p:nvPr/>
              </p:nvSpPr>
              <p:spPr>
                <a:xfrm>
                  <a:off x="5414793" y="4106834"/>
                  <a:ext cx="24549" cy="24475"/>
                </a:xfrm>
                <a:custGeom>
                  <a:avLst/>
                  <a:gdLst>
                    <a:gd name="csX0" fmla="*/ 3909 w 24549"/>
                    <a:gd name="csY0" fmla="*/ 21429 h 24475"/>
                    <a:gd name="csX1" fmla="*/ 3569 w 24549"/>
                    <a:gd name="csY1" fmla="*/ 4043 h 24475"/>
                    <a:gd name="csX2" fmla="*/ 20938 w 24549"/>
                    <a:gd name="csY2" fmla="*/ 3341 h 24475"/>
                    <a:gd name="csX3" fmla="*/ 21163 w 24549"/>
                    <a:gd name="csY3" fmla="*/ 20616 h 24475"/>
                    <a:gd name="csX4" fmla="*/ 3909 w 24549"/>
                    <a:gd name="csY4" fmla="*/ 21429 h 24475"/>
                  </a:gdLst>
                  <a:ahLst/>
                  <a:cxnLst>
                    <a:cxn ang="0">
                      <a:pos x="csX0" y="csY0"/>
                    </a:cxn>
                    <a:cxn ang="0">
                      <a:pos x="csX1" y="csY1"/>
                    </a:cxn>
                    <a:cxn ang="0">
                      <a:pos x="csX2" y="csY2"/>
                    </a:cxn>
                    <a:cxn ang="0">
                      <a:pos x="csX3" y="csY3"/>
                    </a:cxn>
                    <a:cxn ang="0">
                      <a:pos x="csX4" y="csY4"/>
                    </a:cxn>
                  </a:cxnLst>
                  <a:rect l="l" t="t" r="r" b="b"/>
                  <a:pathLst>
                    <a:path w="24549" h="24475">
                      <a:moveTo>
                        <a:pt x="3909" y="21429"/>
                      </a:moveTo>
                      <a:cubicBezTo>
                        <a:pt x="-1129" y="16948"/>
                        <a:pt x="-1355" y="9099"/>
                        <a:pt x="3569" y="4043"/>
                      </a:cubicBezTo>
                      <a:cubicBezTo>
                        <a:pt x="8434" y="-1061"/>
                        <a:pt x="16214" y="-1374"/>
                        <a:pt x="20938" y="3341"/>
                      </a:cubicBezTo>
                      <a:cubicBezTo>
                        <a:pt x="25663" y="8052"/>
                        <a:pt x="25767" y="15791"/>
                        <a:pt x="21163" y="20616"/>
                      </a:cubicBezTo>
                      <a:cubicBezTo>
                        <a:pt x="16500" y="25392"/>
                        <a:pt x="8846" y="25819"/>
                        <a:pt x="3909" y="21429"/>
                      </a:cubicBezTo>
                      <a:close/>
                    </a:path>
                  </a:pathLst>
                </a:custGeom>
                <a:solidFill>
                  <a:srgbClr val="30B8F5"/>
                </a:solidFill>
                <a:ln w="1729" cap="flat">
                  <a:noFill/>
                  <a:prstDash val="solid"/>
                  <a:miter/>
                </a:ln>
              </p:spPr>
              <p:txBody>
                <a:bodyPr/>
                <a:lstStyle/>
                <a:p>
                  <a:endParaRPr lang="es-ES" sz="1400"/>
                </a:p>
              </p:txBody>
            </p:sp>
            <p:sp>
              <p:nvSpPr>
                <p:cNvPr id="127" name="Forma libre: forma 126">
                  <a:extLst>
                    <a:ext uri="{FF2B5EF4-FFF2-40B4-BE49-F238E27FC236}">
                      <a16:creationId xmlns:a16="http://schemas.microsoft.com/office/drawing/2014/main" id="{492BF46F-2A44-6F2B-F4E2-D5F7DA526C57}"/>
                    </a:ext>
                  </a:extLst>
                </p:cNvPr>
                <p:cNvSpPr/>
                <p:nvPr/>
              </p:nvSpPr>
              <p:spPr>
                <a:xfrm>
                  <a:off x="5370611" y="4160699"/>
                  <a:ext cx="24392" cy="24630"/>
                </a:xfrm>
                <a:custGeom>
                  <a:avLst/>
                  <a:gdLst>
                    <a:gd name="csX0" fmla="*/ 5077 w 24392"/>
                    <a:gd name="csY0" fmla="*/ 22551 h 24630"/>
                    <a:gd name="csX1" fmla="*/ 2433 w 24392"/>
                    <a:gd name="csY1" fmla="*/ 5417 h 24630"/>
                    <a:gd name="csX2" fmla="*/ 19497 w 24392"/>
                    <a:gd name="csY2" fmla="*/ 2319 h 24630"/>
                    <a:gd name="csX3" fmla="*/ 22121 w 24392"/>
                    <a:gd name="csY3" fmla="*/ 19439 h 24630"/>
                    <a:gd name="csX4" fmla="*/ 5077 w 24392"/>
                    <a:gd name="csY4" fmla="*/ 22551 h 24630"/>
                  </a:gdLst>
                  <a:ahLst/>
                  <a:cxnLst>
                    <a:cxn ang="0">
                      <a:pos x="csX0" y="csY0"/>
                    </a:cxn>
                    <a:cxn ang="0">
                      <a:pos x="csX1" y="csY1"/>
                    </a:cxn>
                    <a:cxn ang="0">
                      <a:pos x="csX2" y="csY2"/>
                    </a:cxn>
                    <a:cxn ang="0">
                      <a:pos x="csX3" y="csY3"/>
                    </a:cxn>
                    <a:cxn ang="0">
                      <a:pos x="csX4" y="csY4"/>
                    </a:cxn>
                  </a:cxnLst>
                  <a:rect l="l" t="t" r="r" b="b"/>
                  <a:pathLst>
                    <a:path w="24392" h="24630">
                      <a:moveTo>
                        <a:pt x="5077" y="22551"/>
                      </a:moveTo>
                      <a:cubicBezTo>
                        <a:pt x="-468" y="18835"/>
                        <a:pt x="-1656" y="11164"/>
                        <a:pt x="2433" y="5417"/>
                      </a:cubicBezTo>
                      <a:cubicBezTo>
                        <a:pt x="6530" y="-325"/>
                        <a:pt x="14133" y="-1739"/>
                        <a:pt x="19497" y="2319"/>
                      </a:cubicBezTo>
                      <a:cubicBezTo>
                        <a:pt x="24778" y="6315"/>
                        <a:pt x="25995" y="14010"/>
                        <a:pt x="22121" y="19439"/>
                      </a:cubicBezTo>
                      <a:cubicBezTo>
                        <a:pt x="18257" y="24873"/>
                        <a:pt x="10622" y="26262"/>
                        <a:pt x="5077" y="22551"/>
                      </a:cubicBezTo>
                      <a:close/>
                    </a:path>
                  </a:pathLst>
                </a:custGeom>
                <a:solidFill>
                  <a:srgbClr val="30B8F5"/>
                </a:solidFill>
                <a:ln w="1729" cap="flat">
                  <a:noFill/>
                  <a:prstDash val="solid"/>
                  <a:miter/>
                </a:ln>
              </p:spPr>
              <p:txBody>
                <a:bodyPr/>
                <a:lstStyle/>
                <a:p>
                  <a:endParaRPr lang="es-ES" sz="1400"/>
                </a:p>
              </p:txBody>
            </p:sp>
            <p:sp>
              <p:nvSpPr>
                <p:cNvPr id="128" name="Forma libre: forma 127">
                  <a:extLst>
                    <a:ext uri="{FF2B5EF4-FFF2-40B4-BE49-F238E27FC236}">
                      <a16:creationId xmlns:a16="http://schemas.microsoft.com/office/drawing/2014/main" id="{E76EB93A-B797-AE11-7451-E31B3847C9C8}"/>
                    </a:ext>
                  </a:extLst>
                </p:cNvPr>
                <p:cNvSpPr/>
                <p:nvPr/>
              </p:nvSpPr>
              <p:spPr>
                <a:xfrm>
                  <a:off x="5334205" y="4220170"/>
                  <a:ext cx="24232" cy="24732"/>
                </a:xfrm>
                <a:custGeom>
                  <a:avLst/>
                  <a:gdLst>
                    <a:gd name="csX0" fmla="*/ 6512 w 24232"/>
                    <a:gd name="csY0" fmla="*/ 23501 h 24732"/>
                    <a:gd name="csX1" fmla="*/ 1465 w 24232"/>
                    <a:gd name="csY1" fmla="*/ 6848 h 24732"/>
                    <a:gd name="csX2" fmla="*/ 18021 w 24232"/>
                    <a:gd name="csY2" fmla="*/ 1484 h 24732"/>
                    <a:gd name="csX3" fmla="*/ 22888 w 24232"/>
                    <a:gd name="csY3" fmla="*/ 18041 h 24732"/>
                    <a:gd name="csX4" fmla="*/ 6512 w 24232"/>
                    <a:gd name="csY4" fmla="*/ 23501 h 24732"/>
                  </a:gdLst>
                  <a:ahLst/>
                  <a:cxnLst>
                    <a:cxn ang="0">
                      <a:pos x="csX0" y="csY0"/>
                    </a:cxn>
                    <a:cxn ang="0">
                      <a:pos x="csX1" y="csY1"/>
                    </a:cxn>
                    <a:cxn ang="0">
                      <a:pos x="csX2" y="csY2"/>
                    </a:cxn>
                    <a:cxn ang="0">
                      <a:pos x="csX3" y="csY3"/>
                    </a:cxn>
                    <a:cxn ang="0">
                      <a:pos x="csX4" y="csY4"/>
                    </a:cxn>
                  </a:cxnLst>
                  <a:rect l="l" t="t" r="r" b="b"/>
                  <a:pathLst>
                    <a:path w="24232" h="24732">
                      <a:moveTo>
                        <a:pt x="6512" y="23501"/>
                      </a:moveTo>
                      <a:cubicBezTo>
                        <a:pt x="510" y="20583"/>
                        <a:pt x="-1754" y="13127"/>
                        <a:pt x="1465" y="6848"/>
                      </a:cubicBezTo>
                      <a:cubicBezTo>
                        <a:pt x="4594" y="519"/>
                        <a:pt x="12161" y="-1795"/>
                        <a:pt x="18021" y="1484"/>
                      </a:cubicBezTo>
                      <a:cubicBezTo>
                        <a:pt x="23808" y="4728"/>
                        <a:pt x="25839" y="12056"/>
                        <a:pt x="22888" y="18041"/>
                      </a:cubicBezTo>
                      <a:cubicBezTo>
                        <a:pt x="19849" y="23975"/>
                        <a:pt x="12516" y="26419"/>
                        <a:pt x="6512" y="23501"/>
                      </a:cubicBezTo>
                      <a:close/>
                    </a:path>
                  </a:pathLst>
                </a:custGeom>
                <a:solidFill>
                  <a:srgbClr val="30B8F5"/>
                </a:solidFill>
                <a:ln w="1729" cap="flat">
                  <a:noFill/>
                  <a:prstDash val="solid"/>
                  <a:miter/>
                </a:ln>
              </p:spPr>
              <p:txBody>
                <a:bodyPr/>
                <a:lstStyle/>
                <a:p>
                  <a:endParaRPr lang="es-ES" sz="1400"/>
                </a:p>
              </p:txBody>
            </p:sp>
            <p:sp>
              <p:nvSpPr>
                <p:cNvPr id="129" name="Forma libre: forma 128">
                  <a:extLst>
                    <a:ext uri="{FF2B5EF4-FFF2-40B4-BE49-F238E27FC236}">
                      <a16:creationId xmlns:a16="http://schemas.microsoft.com/office/drawing/2014/main" id="{D716BEB9-6A4E-51F0-4653-15D3133873E6}"/>
                    </a:ext>
                  </a:extLst>
                </p:cNvPr>
                <p:cNvSpPr/>
                <p:nvPr/>
              </p:nvSpPr>
              <p:spPr>
                <a:xfrm>
                  <a:off x="5306259" y="4284129"/>
                  <a:ext cx="24159" cy="24776"/>
                </a:xfrm>
                <a:custGeom>
                  <a:avLst/>
                  <a:gdLst>
                    <a:gd name="csX0" fmla="*/ 8110 w 24159"/>
                    <a:gd name="csY0" fmla="*/ 24179 h 24776"/>
                    <a:gd name="csX1" fmla="*/ 712 w 24159"/>
                    <a:gd name="csY1" fmla="*/ 8342 h 24776"/>
                    <a:gd name="csX2" fmla="*/ 16471 w 24159"/>
                    <a:gd name="csY2" fmla="*/ 786 h 24776"/>
                    <a:gd name="csX3" fmla="*/ 23472 w 24159"/>
                    <a:gd name="csY3" fmla="*/ 16480 h 24776"/>
                    <a:gd name="csX4" fmla="*/ 8110 w 24159"/>
                    <a:gd name="csY4" fmla="*/ 24179 h 24776"/>
                  </a:gdLst>
                  <a:ahLst/>
                  <a:cxnLst>
                    <a:cxn ang="0">
                      <a:pos x="csX0" y="csY0"/>
                    </a:cxn>
                    <a:cxn ang="0">
                      <a:pos x="csX1" y="csY1"/>
                    </a:cxn>
                    <a:cxn ang="0">
                      <a:pos x="csX2" y="csY2"/>
                    </a:cxn>
                    <a:cxn ang="0">
                      <a:pos x="csX3" y="csY3"/>
                    </a:cxn>
                    <a:cxn ang="0">
                      <a:pos x="csX4" y="csY4"/>
                    </a:cxn>
                  </a:cxnLst>
                  <a:rect l="l" t="t" r="r" b="b"/>
                  <a:pathLst>
                    <a:path w="24159" h="24776">
                      <a:moveTo>
                        <a:pt x="8110" y="24179"/>
                      </a:moveTo>
                      <a:cubicBezTo>
                        <a:pt x="1762" y="22116"/>
                        <a:pt x="-1552" y="15026"/>
                        <a:pt x="712" y="8342"/>
                      </a:cubicBezTo>
                      <a:cubicBezTo>
                        <a:pt x="2938" y="1644"/>
                        <a:pt x="10334" y="-1613"/>
                        <a:pt x="16471" y="786"/>
                      </a:cubicBezTo>
                      <a:cubicBezTo>
                        <a:pt x="22767" y="3243"/>
                        <a:pt x="25569" y="10148"/>
                        <a:pt x="23472" y="16480"/>
                      </a:cubicBezTo>
                      <a:cubicBezTo>
                        <a:pt x="21336" y="22799"/>
                        <a:pt x="14456" y="26241"/>
                        <a:pt x="8110" y="24179"/>
                      </a:cubicBezTo>
                      <a:close/>
                    </a:path>
                  </a:pathLst>
                </a:custGeom>
                <a:solidFill>
                  <a:srgbClr val="30B8F5"/>
                </a:solidFill>
                <a:ln w="1729" cap="flat">
                  <a:noFill/>
                  <a:prstDash val="solid"/>
                  <a:miter/>
                </a:ln>
              </p:spPr>
              <p:txBody>
                <a:bodyPr/>
                <a:lstStyle/>
                <a:p>
                  <a:endParaRPr lang="es-ES" sz="1400"/>
                </a:p>
              </p:txBody>
            </p:sp>
            <p:sp>
              <p:nvSpPr>
                <p:cNvPr id="130" name="Forma libre: forma 129">
                  <a:extLst>
                    <a:ext uri="{FF2B5EF4-FFF2-40B4-BE49-F238E27FC236}">
                      <a16:creationId xmlns:a16="http://schemas.microsoft.com/office/drawing/2014/main" id="{8A60408B-BB5B-E5CA-5D16-DB287748FFFB}"/>
                    </a:ext>
                  </a:extLst>
                </p:cNvPr>
                <p:cNvSpPr/>
                <p:nvPr/>
              </p:nvSpPr>
              <p:spPr>
                <a:xfrm>
                  <a:off x="5287317" y="4351309"/>
                  <a:ext cx="24237" cy="24825"/>
                </a:xfrm>
                <a:custGeom>
                  <a:avLst/>
                  <a:gdLst>
                    <a:gd name="csX0" fmla="*/ 9830 w 24237"/>
                    <a:gd name="csY0" fmla="*/ 24635 h 24825"/>
                    <a:gd name="csX1" fmla="*/ 260 w 24237"/>
                    <a:gd name="csY1" fmla="*/ 9960 h 24825"/>
                    <a:gd name="csX2" fmla="*/ 14886 w 24237"/>
                    <a:gd name="csY2" fmla="*/ 313 h 24825"/>
                    <a:gd name="csX3" fmla="*/ 23925 w 24237"/>
                    <a:gd name="csY3" fmla="*/ 14880 h 24825"/>
                    <a:gd name="csX4" fmla="*/ 9830 w 24237"/>
                    <a:gd name="csY4" fmla="*/ 24635 h 24825"/>
                  </a:gdLst>
                  <a:ahLst/>
                  <a:cxnLst>
                    <a:cxn ang="0">
                      <a:pos x="csX0" y="csY0"/>
                    </a:cxn>
                    <a:cxn ang="0">
                      <a:pos x="csX1" y="csY1"/>
                    </a:cxn>
                    <a:cxn ang="0">
                      <a:pos x="csX2" y="csY2"/>
                    </a:cxn>
                    <a:cxn ang="0">
                      <a:pos x="csX3" y="csY3"/>
                    </a:cxn>
                    <a:cxn ang="0">
                      <a:pos x="csX4" y="csY4"/>
                    </a:cxn>
                  </a:cxnLst>
                  <a:rect l="l" t="t" r="r" b="b"/>
                  <a:pathLst>
                    <a:path w="24237" h="24825">
                      <a:moveTo>
                        <a:pt x="9830" y="24635"/>
                      </a:moveTo>
                      <a:cubicBezTo>
                        <a:pt x="3293" y="23473"/>
                        <a:pt x="-1143" y="16873"/>
                        <a:pt x="260" y="9960"/>
                      </a:cubicBezTo>
                      <a:cubicBezTo>
                        <a:pt x="1842" y="3084"/>
                        <a:pt x="8394" y="-1231"/>
                        <a:pt x="14886" y="313"/>
                      </a:cubicBezTo>
                      <a:cubicBezTo>
                        <a:pt x="21377" y="1863"/>
                        <a:pt x="25428" y="8384"/>
                        <a:pt x="23925" y="14880"/>
                      </a:cubicBezTo>
                      <a:cubicBezTo>
                        <a:pt x="22601" y="21413"/>
                        <a:pt x="16435" y="25810"/>
                        <a:pt x="9830" y="24635"/>
                      </a:cubicBezTo>
                      <a:close/>
                    </a:path>
                  </a:pathLst>
                </a:custGeom>
                <a:solidFill>
                  <a:srgbClr val="30B8F5"/>
                </a:solidFill>
                <a:ln w="1729" cap="flat">
                  <a:noFill/>
                  <a:prstDash val="solid"/>
                  <a:miter/>
                </a:ln>
              </p:spPr>
              <p:txBody>
                <a:bodyPr/>
                <a:lstStyle/>
                <a:p>
                  <a:endParaRPr lang="es-ES" sz="1400"/>
                </a:p>
              </p:txBody>
            </p:sp>
            <p:sp>
              <p:nvSpPr>
                <p:cNvPr id="131" name="Forma libre: forma 130">
                  <a:extLst>
                    <a:ext uri="{FF2B5EF4-FFF2-40B4-BE49-F238E27FC236}">
                      <a16:creationId xmlns:a16="http://schemas.microsoft.com/office/drawing/2014/main" id="{12D10255-2E8C-ABC5-2EFA-F97D2143D5A0}"/>
                    </a:ext>
                  </a:extLst>
                </p:cNvPr>
                <p:cNvSpPr/>
                <p:nvPr/>
              </p:nvSpPr>
              <p:spPr>
                <a:xfrm>
                  <a:off x="5277933" y="4420461"/>
                  <a:ext cx="24203" cy="24848"/>
                </a:xfrm>
                <a:custGeom>
                  <a:avLst/>
                  <a:gdLst>
                    <a:gd name="csX0" fmla="*/ 11353 w 24203"/>
                    <a:gd name="csY0" fmla="*/ 24839 h 24848"/>
                    <a:gd name="csX1" fmla="*/ 52 w 24203"/>
                    <a:gd name="csY1" fmla="*/ 11623 h 24848"/>
                    <a:gd name="csX2" fmla="*/ 13052 w 24203"/>
                    <a:gd name="csY2" fmla="*/ 53 h 24848"/>
                    <a:gd name="csX3" fmla="*/ 24168 w 24203"/>
                    <a:gd name="csY3" fmla="*/ 13261 h 24848"/>
                    <a:gd name="csX4" fmla="*/ 11353 w 24203"/>
                    <a:gd name="csY4" fmla="*/ 24839 h 24848"/>
                  </a:gdLst>
                  <a:ahLst/>
                  <a:cxnLst>
                    <a:cxn ang="0">
                      <a:pos x="csX0" y="csY0"/>
                    </a:cxn>
                    <a:cxn ang="0">
                      <a:pos x="csX1" y="csY1"/>
                    </a:cxn>
                    <a:cxn ang="0">
                      <a:pos x="csX2" y="csY2"/>
                    </a:cxn>
                    <a:cxn ang="0">
                      <a:pos x="csX3" y="csY3"/>
                    </a:cxn>
                    <a:cxn ang="0">
                      <a:pos x="csX4" y="csY4"/>
                    </a:cxn>
                  </a:cxnLst>
                  <a:rect l="l" t="t" r="r" b="b"/>
                  <a:pathLst>
                    <a:path w="24203" h="24848">
                      <a:moveTo>
                        <a:pt x="11353" y="24839"/>
                      </a:moveTo>
                      <a:cubicBezTo>
                        <a:pt x="4616" y="24573"/>
                        <a:pt x="-579" y="18654"/>
                        <a:pt x="52" y="11623"/>
                      </a:cubicBezTo>
                      <a:cubicBezTo>
                        <a:pt x="584" y="4592"/>
                        <a:pt x="6408" y="-586"/>
                        <a:pt x="13052" y="53"/>
                      </a:cubicBezTo>
                      <a:cubicBezTo>
                        <a:pt x="19694" y="697"/>
                        <a:pt x="24675" y="6607"/>
                        <a:pt x="24168" y="13261"/>
                      </a:cubicBezTo>
                      <a:cubicBezTo>
                        <a:pt x="23561" y="19906"/>
                        <a:pt x="17953" y="25095"/>
                        <a:pt x="11353" y="24839"/>
                      </a:cubicBezTo>
                      <a:close/>
                    </a:path>
                  </a:pathLst>
                </a:custGeom>
                <a:solidFill>
                  <a:srgbClr val="30B8F5"/>
                </a:solidFill>
                <a:ln w="1729" cap="flat">
                  <a:noFill/>
                  <a:prstDash val="solid"/>
                  <a:miter/>
                </a:ln>
              </p:spPr>
              <p:txBody>
                <a:bodyPr/>
                <a:lstStyle/>
                <a:p>
                  <a:endParaRPr lang="es-ES" sz="1400"/>
                </a:p>
              </p:txBody>
            </p:sp>
          </p:grpSp>
          <p:sp>
            <p:nvSpPr>
              <p:cNvPr id="116" name="Forma libre: forma 115">
                <a:extLst>
                  <a:ext uri="{FF2B5EF4-FFF2-40B4-BE49-F238E27FC236}">
                    <a16:creationId xmlns:a16="http://schemas.microsoft.com/office/drawing/2014/main" id="{20A51A90-5698-8968-6725-CC5201768D30}"/>
                  </a:ext>
                </a:extLst>
              </p:cNvPr>
              <p:cNvSpPr/>
              <p:nvPr/>
            </p:nvSpPr>
            <p:spPr>
              <a:xfrm rot="16200000">
                <a:off x="5371765" y="4194560"/>
                <a:ext cx="193952" cy="227964"/>
              </a:xfrm>
              <a:custGeom>
                <a:avLst/>
                <a:gdLst>
                  <a:gd name="csX0" fmla="*/ 0 w 159724"/>
                  <a:gd name="csY0" fmla="*/ 0 h 187734"/>
                  <a:gd name="csX1" fmla="*/ 159725 w 159724"/>
                  <a:gd name="csY1" fmla="*/ 93866 h 187734"/>
                  <a:gd name="csX2" fmla="*/ 0 w 159724"/>
                  <a:gd name="csY2" fmla="*/ 187735 h 187734"/>
                </a:gdLst>
                <a:ahLst/>
                <a:cxnLst>
                  <a:cxn ang="0">
                    <a:pos x="csX0" y="csY0"/>
                  </a:cxn>
                  <a:cxn ang="0">
                    <a:pos x="csX1" y="csY1"/>
                  </a:cxn>
                  <a:cxn ang="0">
                    <a:pos x="csX2" y="csY2"/>
                  </a:cxn>
                </a:cxnLst>
                <a:rect l="l" t="t" r="r" b="b"/>
                <a:pathLst>
                  <a:path w="159724" h="187734">
                    <a:moveTo>
                      <a:pt x="0" y="0"/>
                    </a:moveTo>
                    <a:lnTo>
                      <a:pt x="159725" y="93866"/>
                    </a:lnTo>
                    <a:lnTo>
                      <a:pt x="0" y="187735"/>
                    </a:lnTo>
                  </a:path>
                </a:pathLst>
              </a:custGeom>
              <a:solidFill>
                <a:srgbClr val="21B3F4"/>
              </a:solidFill>
              <a:ln w="1729" cap="flat">
                <a:noFill/>
                <a:prstDash val="solid"/>
                <a:miter/>
              </a:ln>
            </p:spPr>
            <p:txBody>
              <a:bodyPr/>
              <a:lstStyle/>
              <a:p>
                <a:endParaRPr lang="es-ES" sz="1400"/>
              </a:p>
            </p:txBody>
          </p:sp>
          <p:sp>
            <p:nvSpPr>
              <p:cNvPr id="117" name="Elipse 116">
                <a:extLst>
                  <a:ext uri="{FF2B5EF4-FFF2-40B4-BE49-F238E27FC236}">
                    <a16:creationId xmlns:a16="http://schemas.microsoft.com/office/drawing/2014/main" id="{ED71870D-3AEC-F27A-F191-AD4CE1EF37DE}"/>
                  </a:ext>
                </a:extLst>
              </p:cNvPr>
              <p:cNvSpPr/>
              <p:nvPr/>
            </p:nvSpPr>
            <p:spPr>
              <a:xfrm rot="15402852">
                <a:off x="4180430" y="4117622"/>
                <a:ext cx="104787" cy="104787"/>
              </a:xfrm>
              <a:prstGeom prst="ellipse">
                <a:avLst/>
              </a:prstGeom>
              <a:solidFill>
                <a:srgbClr val="21B3F4"/>
              </a:solidFill>
              <a:ln w="1729" cap="flat">
                <a:noFill/>
                <a:prstDash val="solid"/>
                <a:miter/>
              </a:ln>
            </p:spPr>
            <p:txBody>
              <a:bodyPr/>
              <a:lstStyle/>
              <a:p>
                <a:endParaRPr lang="es-ES" sz="1400"/>
              </a:p>
            </p:txBody>
          </p:sp>
        </p:grpSp>
      </p:grpSp>
      <p:grpSp>
        <p:nvGrpSpPr>
          <p:cNvPr id="278" name="Grupo 277">
            <a:extLst>
              <a:ext uri="{FF2B5EF4-FFF2-40B4-BE49-F238E27FC236}">
                <a16:creationId xmlns:a16="http://schemas.microsoft.com/office/drawing/2014/main" id="{01F2436A-B589-9F87-3AF4-E49A827E393B}"/>
              </a:ext>
            </a:extLst>
          </p:cNvPr>
          <p:cNvGrpSpPr/>
          <p:nvPr/>
        </p:nvGrpSpPr>
        <p:grpSpPr>
          <a:xfrm>
            <a:off x="6771293" y="3918432"/>
            <a:ext cx="1156780" cy="723322"/>
            <a:chOff x="6698147" y="4117468"/>
            <a:chExt cx="1401866" cy="876572"/>
          </a:xfrm>
        </p:grpSpPr>
        <p:sp>
          <p:nvSpPr>
            <p:cNvPr id="153" name="Forma libre: forma 152">
              <a:extLst>
                <a:ext uri="{FF2B5EF4-FFF2-40B4-BE49-F238E27FC236}">
                  <a16:creationId xmlns:a16="http://schemas.microsoft.com/office/drawing/2014/main" id="{24BF3CDB-0198-5479-C457-A4B257080320}"/>
                </a:ext>
              </a:extLst>
            </p:cNvPr>
            <p:cNvSpPr/>
            <p:nvPr/>
          </p:nvSpPr>
          <p:spPr>
            <a:xfrm rot="16200000">
              <a:off x="7319527" y="4314441"/>
              <a:ext cx="715299" cy="617710"/>
            </a:xfrm>
            <a:custGeom>
              <a:avLst/>
              <a:gdLst>
                <a:gd name="csX0" fmla="*/ 0 w 589066"/>
                <a:gd name="csY0" fmla="*/ 0 h 508699"/>
                <a:gd name="csX1" fmla="*/ 508700 w 589066"/>
                <a:gd name="csY1" fmla="*/ 508699 h 508699"/>
                <a:gd name="csX2" fmla="*/ 589067 w 589066"/>
                <a:gd name="csY2" fmla="*/ 508699 h 508699"/>
              </a:gdLst>
              <a:ahLst/>
              <a:cxnLst>
                <a:cxn ang="0">
                  <a:pos x="csX0" y="csY0"/>
                </a:cxn>
                <a:cxn ang="0">
                  <a:pos x="csX1" y="csY1"/>
                </a:cxn>
                <a:cxn ang="0">
                  <a:pos x="csX2" y="csY2"/>
                </a:cxn>
              </a:cxnLst>
              <a:rect l="l" t="t" r="r" b="b"/>
              <a:pathLst>
                <a:path w="589066" h="508699">
                  <a:moveTo>
                    <a:pt x="0" y="0"/>
                  </a:moveTo>
                  <a:cubicBezTo>
                    <a:pt x="0" y="280948"/>
                    <a:pt x="227753" y="508699"/>
                    <a:pt x="508700" y="508699"/>
                  </a:cubicBezTo>
                  <a:lnTo>
                    <a:pt x="589067" y="508699"/>
                  </a:lnTo>
                </a:path>
              </a:pathLst>
            </a:custGeom>
            <a:noFill/>
            <a:ln w="18123" cap="rnd">
              <a:solidFill>
                <a:srgbClr val="FFAF22"/>
              </a:solidFill>
              <a:prstDash val="solid"/>
              <a:round/>
            </a:ln>
          </p:spPr>
          <p:txBody>
            <a:bodyPr/>
            <a:lstStyle/>
            <a:p>
              <a:endParaRPr lang="es-ES" sz="1400"/>
            </a:p>
          </p:txBody>
        </p:sp>
        <p:grpSp>
          <p:nvGrpSpPr>
            <p:cNvPr id="154" name="Gráfico 2">
              <a:extLst>
                <a:ext uri="{FF2B5EF4-FFF2-40B4-BE49-F238E27FC236}">
                  <a16:creationId xmlns:a16="http://schemas.microsoft.com/office/drawing/2014/main" id="{0DFF1814-7BD1-4441-CC39-F728D775C3EA}"/>
                </a:ext>
              </a:extLst>
            </p:cNvPr>
            <p:cNvGrpSpPr/>
            <p:nvPr/>
          </p:nvGrpSpPr>
          <p:grpSpPr>
            <a:xfrm rot="16200000">
              <a:off x="6628053" y="4281081"/>
              <a:ext cx="820840" cy="605078"/>
              <a:chOff x="5277934" y="1911648"/>
              <a:chExt cx="675982" cy="498296"/>
            </a:xfrm>
            <a:solidFill>
              <a:srgbClr val="FFB531"/>
            </a:solidFill>
          </p:grpSpPr>
          <p:sp>
            <p:nvSpPr>
              <p:cNvPr id="155" name="Forma libre: forma 154">
                <a:extLst>
                  <a:ext uri="{FF2B5EF4-FFF2-40B4-BE49-F238E27FC236}">
                    <a16:creationId xmlns:a16="http://schemas.microsoft.com/office/drawing/2014/main" id="{5BF4E295-6648-8CD3-0D3D-2C7AD8194808}"/>
                  </a:ext>
                </a:extLst>
              </p:cNvPr>
              <p:cNvSpPr/>
              <p:nvPr/>
            </p:nvSpPr>
            <p:spPr>
              <a:xfrm>
                <a:off x="5929069" y="1911650"/>
                <a:ext cx="24847" cy="24169"/>
              </a:xfrm>
              <a:custGeom>
                <a:avLst/>
                <a:gdLst>
                  <a:gd name="csX0" fmla="*/ 0 w 24847"/>
                  <a:gd name="csY0" fmla="*/ 12085 h 24169"/>
                  <a:gd name="csX1" fmla="*/ 12424 w 24847"/>
                  <a:gd name="csY1" fmla="*/ 0 h 24169"/>
                  <a:gd name="csX2" fmla="*/ 24848 w 24847"/>
                  <a:gd name="csY2" fmla="*/ 12085 h 24169"/>
                  <a:gd name="csX3" fmla="*/ 12424 w 24847"/>
                  <a:gd name="csY3" fmla="*/ 24170 h 24169"/>
                  <a:gd name="csX4" fmla="*/ 0 w 24847"/>
                  <a:gd name="csY4" fmla="*/ 12085 h 24169"/>
                </a:gdLst>
                <a:ahLst/>
                <a:cxnLst>
                  <a:cxn ang="0">
                    <a:pos x="csX0" y="csY0"/>
                  </a:cxn>
                  <a:cxn ang="0">
                    <a:pos x="csX1" y="csY1"/>
                  </a:cxn>
                  <a:cxn ang="0">
                    <a:pos x="csX2" y="csY2"/>
                  </a:cxn>
                  <a:cxn ang="0">
                    <a:pos x="csX3" y="csY3"/>
                  </a:cxn>
                  <a:cxn ang="0">
                    <a:pos x="csX4" y="csY4"/>
                  </a:cxn>
                </a:cxnLst>
                <a:rect l="l" t="t" r="r" b="b"/>
                <a:pathLst>
                  <a:path w="24847" h="24169">
                    <a:moveTo>
                      <a:pt x="0" y="12085"/>
                    </a:moveTo>
                    <a:cubicBezTo>
                      <a:pt x="0" y="5410"/>
                      <a:pt x="5561" y="0"/>
                      <a:pt x="12424" y="0"/>
                    </a:cubicBezTo>
                    <a:cubicBezTo>
                      <a:pt x="19287" y="0"/>
                      <a:pt x="24848" y="5412"/>
                      <a:pt x="24848" y="12085"/>
                    </a:cubicBezTo>
                    <a:cubicBezTo>
                      <a:pt x="24848" y="18760"/>
                      <a:pt x="19287" y="24170"/>
                      <a:pt x="12424" y="24170"/>
                    </a:cubicBezTo>
                    <a:cubicBezTo>
                      <a:pt x="5561" y="24170"/>
                      <a:pt x="0" y="18758"/>
                      <a:pt x="0" y="12085"/>
                    </a:cubicBezTo>
                    <a:close/>
                  </a:path>
                </a:pathLst>
              </a:custGeom>
              <a:solidFill>
                <a:srgbClr val="FFB531"/>
              </a:solidFill>
              <a:ln w="1729" cap="flat">
                <a:noFill/>
                <a:prstDash val="solid"/>
                <a:miter/>
              </a:ln>
            </p:spPr>
            <p:txBody>
              <a:bodyPr/>
              <a:lstStyle/>
              <a:p>
                <a:endParaRPr lang="es-ES" sz="1400"/>
              </a:p>
            </p:txBody>
          </p:sp>
          <p:sp>
            <p:nvSpPr>
              <p:cNvPr id="156" name="Forma libre: forma 155">
                <a:extLst>
                  <a:ext uri="{FF2B5EF4-FFF2-40B4-BE49-F238E27FC236}">
                    <a16:creationId xmlns:a16="http://schemas.microsoft.com/office/drawing/2014/main" id="{2A26C01B-7D1D-1F5A-353A-8BF452ED42EC}"/>
                  </a:ext>
                </a:extLst>
              </p:cNvPr>
              <p:cNvSpPr/>
              <p:nvPr/>
            </p:nvSpPr>
            <p:spPr>
              <a:xfrm>
                <a:off x="5859204" y="1911650"/>
                <a:ext cx="24847" cy="24169"/>
              </a:xfrm>
              <a:custGeom>
                <a:avLst/>
                <a:gdLst>
                  <a:gd name="csX0" fmla="*/ 0 w 24847"/>
                  <a:gd name="csY0" fmla="*/ 12085 h 24169"/>
                  <a:gd name="csX1" fmla="*/ 12424 w 24847"/>
                  <a:gd name="csY1" fmla="*/ 0 h 24169"/>
                  <a:gd name="csX2" fmla="*/ 24848 w 24847"/>
                  <a:gd name="csY2" fmla="*/ 12085 h 24169"/>
                  <a:gd name="csX3" fmla="*/ 12424 w 24847"/>
                  <a:gd name="csY3" fmla="*/ 24170 h 24169"/>
                  <a:gd name="csX4" fmla="*/ 0 w 24847"/>
                  <a:gd name="csY4" fmla="*/ 12085 h 24169"/>
                </a:gdLst>
                <a:ahLst/>
                <a:cxnLst>
                  <a:cxn ang="0">
                    <a:pos x="csX0" y="csY0"/>
                  </a:cxn>
                  <a:cxn ang="0">
                    <a:pos x="csX1" y="csY1"/>
                  </a:cxn>
                  <a:cxn ang="0">
                    <a:pos x="csX2" y="csY2"/>
                  </a:cxn>
                  <a:cxn ang="0">
                    <a:pos x="csX3" y="csY3"/>
                  </a:cxn>
                  <a:cxn ang="0">
                    <a:pos x="csX4" y="csY4"/>
                  </a:cxn>
                </a:cxnLst>
                <a:rect l="l" t="t" r="r" b="b"/>
                <a:pathLst>
                  <a:path w="24847" h="24169">
                    <a:moveTo>
                      <a:pt x="0" y="12085"/>
                    </a:moveTo>
                    <a:cubicBezTo>
                      <a:pt x="0" y="5410"/>
                      <a:pt x="5561" y="0"/>
                      <a:pt x="12424" y="0"/>
                    </a:cubicBezTo>
                    <a:cubicBezTo>
                      <a:pt x="19287" y="0"/>
                      <a:pt x="24848" y="5412"/>
                      <a:pt x="24848" y="12085"/>
                    </a:cubicBezTo>
                    <a:cubicBezTo>
                      <a:pt x="24848" y="18760"/>
                      <a:pt x="19287" y="24170"/>
                      <a:pt x="12424" y="24170"/>
                    </a:cubicBezTo>
                    <a:cubicBezTo>
                      <a:pt x="5561" y="24170"/>
                      <a:pt x="0" y="18758"/>
                      <a:pt x="0" y="12085"/>
                    </a:cubicBezTo>
                    <a:close/>
                  </a:path>
                </a:pathLst>
              </a:custGeom>
              <a:solidFill>
                <a:srgbClr val="FFB531"/>
              </a:solidFill>
              <a:ln w="1729" cap="flat">
                <a:noFill/>
                <a:prstDash val="solid"/>
                <a:miter/>
              </a:ln>
            </p:spPr>
            <p:txBody>
              <a:bodyPr/>
              <a:lstStyle/>
              <a:p>
                <a:endParaRPr lang="es-ES" sz="1400"/>
              </a:p>
            </p:txBody>
          </p:sp>
          <p:sp>
            <p:nvSpPr>
              <p:cNvPr id="157" name="Forma libre: forma 156">
                <a:extLst>
                  <a:ext uri="{FF2B5EF4-FFF2-40B4-BE49-F238E27FC236}">
                    <a16:creationId xmlns:a16="http://schemas.microsoft.com/office/drawing/2014/main" id="{3AC9A5CE-A7BF-D183-3DC1-EF7AA4DA242C}"/>
                  </a:ext>
                </a:extLst>
              </p:cNvPr>
              <p:cNvSpPr/>
              <p:nvPr/>
            </p:nvSpPr>
            <p:spPr>
              <a:xfrm>
                <a:off x="5789338" y="1911648"/>
                <a:ext cx="24850" cy="24170"/>
              </a:xfrm>
              <a:custGeom>
                <a:avLst/>
                <a:gdLst>
                  <a:gd name="csX0" fmla="*/ 4 w 24850"/>
                  <a:gd name="csY0" fmla="*/ 12293 h 24170"/>
                  <a:gd name="csX1" fmla="*/ 12426 w 24850"/>
                  <a:gd name="csY1" fmla="*/ 0 h 24170"/>
                  <a:gd name="csX2" fmla="*/ 24850 w 24850"/>
                  <a:gd name="csY2" fmla="*/ 12085 h 24170"/>
                  <a:gd name="csX3" fmla="*/ 12426 w 24850"/>
                  <a:gd name="csY3" fmla="*/ 24170 h 24170"/>
                  <a:gd name="csX4" fmla="*/ 4 w 24850"/>
                  <a:gd name="csY4" fmla="*/ 12293 h 24170"/>
                </a:gdLst>
                <a:ahLst/>
                <a:cxnLst>
                  <a:cxn ang="0">
                    <a:pos x="csX0" y="csY0"/>
                  </a:cxn>
                  <a:cxn ang="0">
                    <a:pos x="csX1" y="csY1"/>
                  </a:cxn>
                  <a:cxn ang="0">
                    <a:pos x="csX2" y="csY2"/>
                  </a:cxn>
                  <a:cxn ang="0">
                    <a:pos x="csX3" y="csY3"/>
                  </a:cxn>
                  <a:cxn ang="0">
                    <a:pos x="csX4" y="csY4"/>
                  </a:cxn>
                </a:cxnLst>
                <a:rect l="l" t="t" r="r" b="b"/>
                <a:pathLst>
                  <a:path w="24850" h="24170">
                    <a:moveTo>
                      <a:pt x="4" y="12293"/>
                    </a:moveTo>
                    <a:cubicBezTo>
                      <a:pt x="-174" y="5668"/>
                      <a:pt x="5575" y="-43"/>
                      <a:pt x="12426" y="0"/>
                    </a:cubicBezTo>
                    <a:cubicBezTo>
                      <a:pt x="19289" y="0"/>
                      <a:pt x="24850" y="5412"/>
                      <a:pt x="24850" y="12085"/>
                    </a:cubicBezTo>
                    <a:cubicBezTo>
                      <a:pt x="24850" y="18760"/>
                      <a:pt x="19289" y="24170"/>
                      <a:pt x="12426" y="24170"/>
                    </a:cubicBezTo>
                    <a:cubicBezTo>
                      <a:pt x="5549" y="24127"/>
                      <a:pt x="182" y="19014"/>
                      <a:pt x="4" y="12293"/>
                    </a:cubicBezTo>
                    <a:close/>
                  </a:path>
                </a:pathLst>
              </a:custGeom>
              <a:solidFill>
                <a:srgbClr val="FFB531"/>
              </a:solidFill>
              <a:ln w="1729" cap="flat">
                <a:noFill/>
                <a:prstDash val="solid"/>
                <a:miter/>
              </a:ln>
            </p:spPr>
            <p:txBody>
              <a:bodyPr/>
              <a:lstStyle/>
              <a:p>
                <a:endParaRPr lang="es-ES" sz="1400"/>
              </a:p>
            </p:txBody>
          </p:sp>
          <p:sp>
            <p:nvSpPr>
              <p:cNvPr id="158" name="Forma libre: forma 157">
                <a:extLst>
                  <a:ext uri="{FF2B5EF4-FFF2-40B4-BE49-F238E27FC236}">
                    <a16:creationId xmlns:a16="http://schemas.microsoft.com/office/drawing/2014/main" id="{CFC2FA28-EFC5-E132-AD5D-39AFCA138BAB}"/>
                  </a:ext>
                </a:extLst>
              </p:cNvPr>
              <p:cNvSpPr/>
              <p:nvPr/>
            </p:nvSpPr>
            <p:spPr>
              <a:xfrm>
                <a:off x="5719624" y="1915958"/>
                <a:ext cx="24849" cy="24184"/>
              </a:xfrm>
              <a:custGeom>
                <a:avLst/>
                <a:gdLst>
                  <a:gd name="csX0" fmla="*/ 142 w 24849"/>
                  <a:gd name="csY0" fmla="*/ 13672 h 24184"/>
                  <a:gd name="csX1" fmla="*/ 10928 w 24849"/>
                  <a:gd name="csY1" fmla="*/ 108 h 24184"/>
                  <a:gd name="csX2" fmla="*/ 24789 w 24849"/>
                  <a:gd name="csY2" fmla="*/ 10531 h 24184"/>
                  <a:gd name="csX3" fmla="*/ 14003 w 24849"/>
                  <a:gd name="csY3" fmla="*/ 24086 h 24184"/>
                  <a:gd name="csX4" fmla="*/ 142 w 24849"/>
                  <a:gd name="csY4" fmla="*/ 13672 h 24184"/>
                </a:gdLst>
                <a:ahLst/>
                <a:cxnLst>
                  <a:cxn ang="0">
                    <a:pos x="csX0" y="csY0"/>
                  </a:cxn>
                  <a:cxn ang="0">
                    <a:pos x="csX1" y="csY1"/>
                  </a:cxn>
                  <a:cxn ang="0">
                    <a:pos x="csX2" y="csY2"/>
                  </a:cxn>
                  <a:cxn ang="0">
                    <a:pos x="csX3" y="csY3"/>
                  </a:cxn>
                  <a:cxn ang="0">
                    <a:pos x="csX4" y="csY4"/>
                  </a:cxn>
                </a:cxnLst>
                <a:rect l="l" t="t" r="r" b="b"/>
                <a:pathLst>
                  <a:path w="24849" h="24184">
                    <a:moveTo>
                      <a:pt x="142" y="13672"/>
                    </a:moveTo>
                    <a:cubicBezTo>
                      <a:pt x="-901" y="7060"/>
                      <a:pt x="3929" y="1002"/>
                      <a:pt x="10928" y="108"/>
                    </a:cubicBezTo>
                    <a:cubicBezTo>
                      <a:pt x="17926" y="-779"/>
                      <a:pt x="24131" y="3888"/>
                      <a:pt x="24789" y="10531"/>
                    </a:cubicBezTo>
                    <a:cubicBezTo>
                      <a:pt x="25448" y="17173"/>
                      <a:pt x="20619" y="23245"/>
                      <a:pt x="14003" y="24086"/>
                    </a:cubicBezTo>
                    <a:cubicBezTo>
                      <a:pt x="7385" y="24928"/>
                      <a:pt x="1177" y="20246"/>
                      <a:pt x="142" y="13672"/>
                    </a:cubicBezTo>
                    <a:close/>
                  </a:path>
                </a:pathLst>
              </a:custGeom>
              <a:solidFill>
                <a:srgbClr val="FFB531"/>
              </a:solidFill>
              <a:ln w="1729" cap="flat">
                <a:noFill/>
                <a:prstDash val="solid"/>
                <a:miter/>
              </a:ln>
            </p:spPr>
            <p:txBody>
              <a:bodyPr/>
              <a:lstStyle/>
              <a:p>
                <a:endParaRPr lang="es-ES" sz="1400"/>
              </a:p>
            </p:txBody>
          </p:sp>
          <p:sp>
            <p:nvSpPr>
              <p:cNvPr id="159" name="Forma libre: forma 158">
                <a:extLst>
                  <a:ext uri="{FF2B5EF4-FFF2-40B4-BE49-F238E27FC236}">
                    <a16:creationId xmlns:a16="http://schemas.microsoft.com/office/drawing/2014/main" id="{74421CD4-4B67-95FD-03B7-7CB0725C9174}"/>
                  </a:ext>
                </a:extLst>
              </p:cNvPr>
              <p:cNvSpPr/>
              <p:nvPr/>
            </p:nvSpPr>
            <p:spPr>
              <a:xfrm>
                <a:off x="5651182" y="1929452"/>
                <a:ext cx="24802" cy="24315"/>
              </a:xfrm>
              <a:custGeom>
                <a:avLst/>
                <a:gdLst>
                  <a:gd name="csX0" fmla="*/ 495 w 24802"/>
                  <a:gd name="csY0" fmla="*/ 15583 h 24315"/>
                  <a:gd name="csX1" fmla="*/ 9275 w 24802"/>
                  <a:gd name="csY1" fmla="*/ 527 h 24315"/>
                  <a:gd name="csX2" fmla="*/ 24464 w 24802"/>
                  <a:gd name="csY2" fmla="*/ 9062 h 24315"/>
                  <a:gd name="csX3" fmla="*/ 15617 w 24802"/>
                  <a:gd name="csY3" fmla="*/ 23851 h 24315"/>
                  <a:gd name="csX4" fmla="*/ 495 w 24802"/>
                  <a:gd name="csY4" fmla="*/ 15583 h 24315"/>
                </a:gdLst>
                <a:ahLst/>
                <a:cxnLst>
                  <a:cxn ang="0">
                    <a:pos x="csX0" y="csY0"/>
                  </a:cxn>
                  <a:cxn ang="0">
                    <a:pos x="csX1" y="csY1"/>
                  </a:cxn>
                  <a:cxn ang="0">
                    <a:pos x="csX2" y="csY2"/>
                  </a:cxn>
                  <a:cxn ang="0">
                    <a:pos x="csX3" y="csY3"/>
                  </a:cxn>
                  <a:cxn ang="0">
                    <a:pos x="csX4" y="csY4"/>
                  </a:cxn>
                </a:cxnLst>
                <a:rect l="l" t="t" r="r" b="b"/>
                <a:pathLst>
                  <a:path w="24802" h="24315">
                    <a:moveTo>
                      <a:pt x="495" y="15583"/>
                    </a:moveTo>
                    <a:cubicBezTo>
                      <a:pt x="-1444" y="9196"/>
                      <a:pt x="2486" y="2453"/>
                      <a:pt x="9275" y="527"/>
                    </a:cubicBezTo>
                    <a:cubicBezTo>
                      <a:pt x="16034" y="-1513"/>
                      <a:pt x="22904" y="2587"/>
                      <a:pt x="24464" y="9062"/>
                    </a:cubicBezTo>
                    <a:cubicBezTo>
                      <a:pt x="26031" y="15563"/>
                      <a:pt x="22001" y="21915"/>
                      <a:pt x="15617" y="23851"/>
                    </a:cubicBezTo>
                    <a:cubicBezTo>
                      <a:pt x="9204" y="25674"/>
                      <a:pt x="2432" y="21967"/>
                      <a:pt x="495" y="15583"/>
                    </a:cubicBezTo>
                    <a:close/>
                  </a:path>
                </a:pathLst>
              </a:custGeom>
              <a:solidFill>
                <a:srgbClr val="FFB531"/>
              </a:solidFill>
              <a:ln w="1729" cap="flat">
                <a:noFill/>
                <a:prstDash val="solid"/>
                <a:miter/>
              </a:ln>
            </p:spPr>
            <p:txBody>
              <a:bodyPr/>
              <a:lstStyle/>
              <a:p>
                <a:endParaRPr lang="es-ES" sz="1400"/>
              </a:p>
            </p:txBody>
          </p:sp>
          <p:sp>
            <p:nvSpPr>
              <p:cNvPr id="160" name="Forma libre: forma 159">
                <a:extLst>
                  <a:ext uri="{FF2B5EF4-FFF2-40B4-BE49-F238E27FC236}">
                    <a16:creationId xmlns:a16="http://schemas.microsoft.com/office/drawing/2014/main" id="{D4A34246-2886-6C24-EC76-F30CCEBA2B2F}"/>
                  </a:ext>
                </a:extLst>
              </p:cNvPr>
              <p:cNvSpPr/>
              <p:nvPr/>
            </p:nvSpPr>
            <p:spPr>
              <a:xfrm>
                <a:off x="5585291" y="1952359"/>
                <a:ext cx="24747" cy="24329"/>
              </a:xfrm>
              <a:custGeom>
                <a:avLst/>
                <a:gdLst>
                  <a:gd name="csX0" fmla="*/ 1060 w 24747"/>
                  <a:gd name="csY0" fmla="*/ 17255 h 24329"/>
                  <a:gd name="csX1" fmla="*/ 7631 w 24747"/>
                  <a:gd name="csY1" fmla="*/ 1024 h 24329"/>
                  <a:gd name="csX2" fmla="*/ 23901 w 24747"/>
                  <a:gd name="csY2" fmla="*/ 7494 h 24329"/>
                  <a:gd name="csX3" fmla="*/ 17130 w 24747"/>
                  <a:gd name="csY3" fmla="*/ 23251 h 24329"/>
                  <a:gd name="csX4" fmla="*/ 1060 w 24747"/>
                  <a:gd name="csY4" fmla="*/ 17255 h 24329"/>
                </a:gdLst>
                <a:ahLst/>
                <a:cxnLst>
                  <a:cxn ang="0">
                    <a:pos x="csX0" y="csY0"/>
                  </a:cxn>
                  <a:cxn ang="0">
                    <a:pos x="csX1" y="csY1"/>
                  </a:cxn>
                  <a:cxn ang="0">
                    <a:pos x="csX2" y="csY2"/>
                  </a:cxn>
                  <a:cxn ang="0">
                    <a:pos x="csX3" y="csY3"/>
                  </a:cxn>
                  <a:cxn ang="0">
                    <a:pos x="csX4" y="csY4"/>
                  </a:cxn>
                </a:cxnLst>
                <a:rect l="l" t="t" r="r" b="b"/>
                <a:pathLst>
                  <a:path w="24747" h="24329">
                    <a:moveTo>
                      <a:pt x="1060" y="17255"/>
                    </a:moveTo>
                    <a:cubicBezTo>
                      <a:pt x="-1740" y="11198"/>
                      <a:pt x="1200" y="3926"/>
                      <a:pt x="7631" y="1024"/>
                    </a:cubicBezTo>
                    <a:cubicBezTo>
                      <a:pt x="14120" y="-1742"/>
                      <a:pt x="21474" y="1321"/>
                      <a:pt x="23901" y="7494"/>
                    </a:cubicBezTo>
                    <a:cubicBezTo>
                      <a:pt x="26361" y="13744"/>
                      <a:pt x="23263" y="20636"/>
                      <a:pt x="17130" y="23251"/>
                    </a:cubicBezTo>
                    <a:cubicBezTo>
                      <a:pt x="11055" y="26000"/>
                      <a:pt x="3860" y="23312"/>
                      <a:pt x="1060" y="17255"/>
                    </a:cubicBezTo>
                    <a:close/>
                  </a:path>
                </a:pathLst>
              </a:custGeom>
              <a:solidFill>
                <a:srgbClr val="FFB531"/>
              </a:solidFill>
              <a:ln w="1729" cap="flat">
                <a:noFill/>
                <a:prstDash val="solid"/>
                <a:miter/>
              </a:ln>
            </p:spPr>
            <p:txBody>
              <a:bodyPr/>
              <a:lstStyle/>
              <a:p>
                <a:endParaRPr lang="es-ES" sz="1400"/>
              </a:p>
            </p:txBody>
          </p:sp>
          <p:sp>
            <p:nvSpPr>
              <p:cNvPr id="161" name="Forma libre: forma 160">
                <a:extLst>
                  <a:ext uri="{FF2B5EF4-FFF2-40B4-BE49-F238E27FC236}">
                    <a16:creationId xmlns:a16="http://schemas.microsoft.com/office/drawing/2014/main" id="{9298F5F4-247D-CC8E-74C1-5592D166BAA9}"/>
                  </a:ext>
                </a:extLst>
              </p:cNvPr>
              <p:cNvSpPr/>
              <p:nvPr/>
            </p:nvSpPr>
            <p:spPr>
              <a:xfrm>
                <a:off x="5523183" y="1984164"/>
                <a:ext cx="24676" cy="24306"/>
              </a:xfrm>
              <a:custGeom>
                <a:avLst/>
                <a:gdLst>
                  <a:gd name="csX0" fmla="*/ 1828 w 24676"/>
                  <a:gd name="csY0" fmla="*/ 18749 h 24306"/>
                  <a:gd name="csX1" fmla="*/ 6109 w 24676"/>
                  <a:gd name="csY1" fmla="*/ 1779 h 24306"/>
                  <a:gd name="csX2" fmla="*/ 23111 w 24676"/>
                  <a:gd name="csY2" fmla="*/ 5939 h 24306"/>
                  <a:gd name="csX3" fmla="*/ 18573 w 24676"/>
                  <a:gd name="csY3" fmla="*/ 22490 h 24306"/>
                  <a:gd name="csX4" fmla="*/ 1828 w 24676"/>
                  <a:gd name="csY4" fmla="*/ 18749 h 24306"/>
                </a:gdLst>
                <a:ahLst/>
                <a:cxnLst>
                  <a:cxn ang="0">
                    <a:pos x="csX0" y="csY0"/>
                  </a:cxn>
                  <a:cxn ang="0">
                    <a:pos x="csX1" y="csY1"/>
                  </a:cxn>
                  <a:cxn ang="0">
                    <a:pos x="csX2" y="csY2"/>
                  </a:cxn>
                  <a:cxn ang="0">
                    <a:pos x="csX3" y="csY3"/>
                  </a:cxn>
                  <a:cxn ang="0">
                    <a:pos x="csX4" y="csY4"/>
                  </a:cxn>
                </a:cxnLst>
                <a:rect l="l" t="t" r="r" b="b"/>
                <a:pathLst>
                  <a:path w="24676" h="24306">
                    <a:moveTo>
                      <a:pt x="1828" y="18749"/>
                    </a:moveTo>
                    <a:cubicBezTo>
                      <a:pt x="-1752" y="13173"/>
                      <a:pt x="58" y="5403"/>
                      <a:pt x="6109" y="1779"/>
                    </a:cubicBezTo>
                    <a:cubicBezTo>
                      <a:pt x="12223" y="-1740"/>
                      <a:pt x="19835" y="124"/>
                      <a:pt x="23111" y="5939"/>
                    </a:cubicBezTo>
                    <a:cubicBezTo>
                      <a:pt x="26385" y="11754"/>
                      <a:pt x="24356" y="19167"/>
                      <a:pt x="18573" y="22490"/>
                    </a:cubicBezTo>
                    <a:cubicBezTo>
                      <a:pt x="12851" y="25913"/>
                      <a:pt x="5457" y="24405"/>
                      <a:pt x="1828" y="18749"/>
                    </a:cubicBezTo>
                    <a:close/>
                  </a:path>
                </a:pathLst>
              </a:custGeom>
              <a:solidFill>
                <a:srgbClr val="FFB531"/>
              </a:solidFill>
              <a:ln w="1729" cap="flat">
                <a:noFill/>
                <a:prstDash val="solid"/>
                <a:miter/>
              </a:ln>
            </p:spPr>
            <p:txBody>
              <a:bodyPr/>
              <a:lstStyle/>
              <a:p>
                <a:endParaRPr lang="es-ES" sz="1400"/>
              </a:p>
            </p:txBody>
          </p:sp>
          <p:sp>
            <p:nvSpPr>
              <p:cNvPr id="162" name="Forma libre: forma 161">
                <a:extLst>
                  <a:ext uri="{FF2B5EF4-FFF2-40B4-BE49-F238E27FC236}">
                    <a16:creationId xmlns:a16="http://schemas.microsoft.com/office/drawing/2014/main" id="{428C4E6C-024A-C4A9-7C10-8330A8EB99F5}"/>
                  </a:ext>
                </a:extLst>
              </p:cNvPr>
              <p:cNvSpPr/>
              <p:nvPr/>
            </p:nvSpPr>
            <p:spPr>
              <a:xfrm>
                <a:off x="5465991" y="2024118"/>
                <a:ext cx="24620" cy="24360"/>
              </a:xfrm>
              <a:custGeom>
                <a:avLst/>
                <a:gdLst>
                  <a:gd name="csX0" fmla="*/ 2797 w 24620"/>
                  <a:gd name="csY0" fmla="*/ 20155 h 24360"/>
                  <a:gd name="csX1" fmla="*/ 4774 w 24620"/>
                  <a:gd name="csY1" fmla="*/ 2822 h 24360"/>
                  <a:gd name="csX2" fmla="*/ 22129 w 24620"/>
                  <a:gd name="csY2" fmla="*/ 4554 h 24360"/>
                  <a:gd name="csX3" fmla="*/ 19948 w 24620"/>
                  <a:gd name="csY3" fmla="*/ 21637 h 24360"/>
                  <a:gd name="csX4" fmla="*/ 2797 w 24620"/>
                  <a:gd name="csY4" fmla="*/ 20155 h 24360"/>
                </a:gdLst>
                <a:ahLst/>
                <a:cxnLst>
                  <a:cxn ang="0">
                    <a:pos x="csX0" y="csY0"/>
                  </a:cxn>
                  <a:cxn ang="0">
                    <a:pos x="csX1" y="csY1"/>
                  </a:cxn>
                  <a:cxn ang="0">
                    <a:pos x="csX2" y="csY2"/>
                  </a:cxn>
                  <a:cxn ang="0">
                    <a:pos x="csX3" y="csY3"/>
                  </a:cxn>
                  <a:cxn ang="0">
                    <a:pos x="csX4" y="csY4"/>
                  </a:cxn>
                </a:cxnLst>
                <a:rect l="l" t="t" r="r" b="b"/>
                <a:pathLst>
                  <a:path w="24620" h="24360">
                    <a:moveTo>
                      <a:pt x="2797" y="20155"/>
                    </a:moveTo>
                    <a:cubicBezTo>
                      <a:pt x="-1500" y="15130"/>
                      <a:pt x="-850" y="7089"/>
                      <a:pt x="4774" y="2822"/>
                    </a:cubicBezTo>
                    <a:cubicBezTo>
                      <a:pt x="10319" y="-1537"/>
                      <a:pt x="18090" y="-760"/>
                      <a:pt x="22129" y="4554"/>
                    </a:cubicBezTo>
                    <a:cubicBezTo>
                      <a:pt x="26167" y="9865"/>
                      <a:pt x="25194" y="17515"/>
                      <a:pt x="19948" y="21637"/>
                    </a:cubicBezTo>
                    <a:cubicBezTo>
                      <a:pt x="14622" y="25660"/>
                      <a:pt x="7174" y="25275"/>
                      <a:pt x="2797" y="20155"/>
                    </a:cubicBezTo>
                    <a:close/>
                  </a:path>
                </a:pathLst>
              </a:custGeom>
              <a:solidFill>
                <a:srgbClr val="FFB531"/>
              </a:solidFill>
              <a:ln w="1729" cap="flat">
                <a:noFill/>
                <a:prstDash val="solid"/>
                <a:miter/>
              </a:ln>
            </p:spPr>
            <p:txBody>
              <a:bodyPr/>
              <a:lstStyle/>
              <a:p>
                <a:endParaRPr lang="es-ES" sz="1400"/>
              </a:p>
            </p:txBody>
          </p:sp>
          <p:sp>
            <p:nvSpPr>
              <p:cNvPr id="163" name="Forma libre: forma 162">
                <a:extLst>
                  <a:ext uri="{FF2B5EF4-FFF2-40B4-BE49-F238E27FC236}">
                    <a16:creationId xmlns:a16="http://schemas.microsoft.com/office/drawing/2014/main" id="{74D91F0D-0A6A-BC56-4E76-27EAB09300A7}"/>
                  </a:ext>
                </a:extLst>
              </p:cNvPr>
              <p:cNvSpPr/>
              <p:nvPr/>
            </p:nvSpPr>
            <p:spPr>
              <a:xfrm>
                <a:off x="5414794" y="2071466"/>
                <a:ext cx="24549" cy="24476"/>
              </a:xfrm>
              <a:custGeom>
                <a:avLst/>
                <a:gdLst>
                  <a:gd name="csX0" fmla="*/ 3910 w 24549"/>
                  <a:gd name="csY0" fmla="*/ 21431 h 24476"/>
                  <a:gd name="csX1" fmla="*/ 3567 w 24549"/>
                  <a:gd name="csY1" fmla="*/ 4046 h 24476"/>
                  <a:gd name="csX2" fmla="*/ 20938 w 24549"/>
                  <a:gd name="csY2" fmla="*/ 3340 h 24476"/>
                  <a:gd name="csX3" fmla="*/ 21163 w 24549"/>
                  <a:gd name="csY3" fmla="*/ 20619 h 24476"/>
                  <a:gd name="csX4" fmla="*/ 3910 w 24549"/>
                  <a:gd name="csY4" fmla="*/ 21431 h 24476"/>
                </a:gdLst>
                <a:ahLst/>
                <a:cxnLst>
                  <a:cxn ang="0">
                    <a:pos x="csX0" y="csY0"/>
                  </a:cxn>
                  <a:cxn ang="0">
                    <a:pos x="csX1" y="csY1"/>
                  </a:cxn>
                  <a:cxn ang="0">
                    <a:pos x="csX2" y="csY2"/>
                  </a:cxn>
                  <a:cxn ang="0">
                    <a:pos x="csX3" y="csY3"/>
                  </a:cxn>
                  <a:cxn ang="0">
                    <a:pos x="csX4" y="csY4"/>
                  </a:cxn>
                </a:cxnLst>
                <a:rect l="l" t="t" r="r" b="b"/>
                <a:pathLst>
                  <a:path w="24549" h="24476">
                    <a:moveTo>
                      <a:pt x="3910" y="21431"/>
                    </a:moveTo>
                    <a:cubicBezTo>
                      <a:pt x="-1129" y="16949"/>
                      <a:pt x="-1355" y="9100"/>
                      <a:pt x="3567" y="4046"/>
                    </a:cubicBezTo>
                    <a:cubicBezTo>
                      <a:pt x="8434" y="-1061"/>
                      <a:pt x="16213" y="-1374"/>
                      <a:pt x="20938" y="3340"/>
                    </a:cubicBezTo>
                    <a:cubicBezTo>
                      <a:pt x="25663" y="8052"/>
                      <a:pt x="25767" y="15792"/>
                      <a:pt x="21163" y="20619"/>
                    </a:cubicBezTo>
                    <a:cubicBezTo>
                      <a:pt x="16500" y="25393"/>
                      <a:pt x="8846" y="25819"/>
                      <a:pt x="3910" y="21431"/>
                    </a:cubicBezTo>
                    <a:close/>
                  </a:path>
                </a:pathLst>
              </a:custGeom>
              <a:solidFill>
                <a:srgbClr val="FFB531"/>
              </a:solidFill>
              <a:ln w="1729" cap="flat">
                <a:noFill/>
                <a:prstDash val="solid"/>
                <a:miter/>
              </a:ln>
            </p:spPr>
            <p:txBody>
              <a:bodyPr/>
              <a:lstStyle/>
              <a:p>
                <a:endParaRPr lang="es-ES" sz="1400"/>
              </a:p>
            </p:txBody>
          </p:sp>
          <p:sp>
            <p:nvSpPr>
              <p:cNvPr id="164" name="Forma libre: forma 163">
                <a:extLst>
                  <a:ext uri="{FF2B5EF4-FFF2-40B4-BE49-F238E27FC236}">
                    <a16:creationId xmlns:a16="http://schemas.microsoft.com/office/drawing/2014/main" id="{2305D766-6A18-9856-D189-BE1382E006DE}"/>
                  </a:ext>
                </a:extLst>
              </p:cNvPr>
              <p:cNvSpPr/>
              <p:nvPr/>
            </p:nvSpPr>
            <p:spPr>
              <a:xfrm>
                <a:off x="5370613" y="2125331"/>
                <a:ext cx="24392" cy="24631"/>
              </a:xfrm>
              <a:custGeom>
                <a:avLst/>
                <a:gdLst>
                  <a:gd name="csX0" fmla="*/ 5077 w 24392"/>
                  <a:gd name="csY0" fmla="*/ 22551 h 24631"/>
                  <a:gd name="csX1" fmla="*/ 2433 w 24392"/>
                  <a:gd name="csY1" fmla="*/ 5417 h 24631"/>
                  <a:gd name="csX2" fmla="*/ 19497 w 24392"/>
                  <a:gd name="csY2" fmla="*/ 2319 h 24631"/>
                  <a:gd name="csX3" fmla="*/ 22121 w 24392"/>
                  <a:gd name="csY3" fmla="*/ 19439 h 24631"/>
                  <a:gd name="csX4" fmla="*/ 5077 w 24392"/>
                  <a:gd name="csY4" fmla="*/ 22551 h 24631"/>
                </a:gdLst>
                <a:ahLst/>
                <a:cxnLst>
                  <a:cxn ang="0">
                    <a:pos x="csX0" y="csY0"/>
                  </a:cxn>
                  <a:cxn ang="0">
                    <a:pos x="csX1" y="csY1"/>
                  </a:cxn>
                  <a:cxn ang="0">
                    <a:pos x="csX2" y="csY2"/>
                  </a:cxn>
                  <a:cxn ang="0">
                    <a:pos x="csX3" y="csY3"/>
                  </a:cxn>
                  <a:cxn ang="0">
                    <a:pos x="csX4" y="csY4"/>
                  </a:cxn>
                </a:cxnLst>
                <a:rect l="l" t="t" r="r" b="b"/>
                <a:pathLst>
                  <a:path w="24392" h="24631">
                    <a:moveTo>
                      <a:pt x="5077" y="22551"/>
                    </a:moveTo>
                    <a:cubicBezTo>
                      <a:pt x="-468" y="18839"/>
                      <a:pt x="-1656" y="11168"/>
                      <a:pt x="2433" y="5417"/>
                    </a:cubicBezTo>
                    <a:cubicBezTo>
                      <a:pt x="6530" y="-325"/>
                      <a:pt x="14133" y="-1739"/>
                      <a:pt x="19497" y="2319"/>
                    </a:cubicBezTo>
                    <a:cubicBezTo>
                      <a:pt x="24778" y="6315"/>
                      <a:pt x="25995" y="14010"/>
                      <a:pt x="22121" y="19439"/>
                    </a:cubicBezTo>
                    <a:cubicBezTo>
                      <a:pt x="18255" y="24874"/>
                      <a:pt x="10622" y="26266"/>
                      <a:pt x="5077" y="22551"/>
                    </a:cubicBezTo>
                    <a:close/>
                  </a:path>
                </a:pathLst>
              </a:custGeom>
              <a:solidFill>
                <a:srgbClr val="FFB531"/>
              </a:solidFill>
              <a:ln w="1729" cap="flat">
                <a:noFill/>
                <a:prstDash val="solid"/>
                <a:miter/>
              </a:ln>
            </p:spPr>
            <p:txBody>
              <a:bodyPr/>
              <a:lstStyle/>
              <a:p>
                <a:endParaRPr lang="es-ES" sz="1400"/>
              </a:p>
            </p:txBody>
          </p:sp>
          <p:sp>
            <p:nvSpPr>
              <p:cNvPr id="165" name="Forma libre: forma 164">
                <a:extLst>
                  <a:ext uri="{FF2B5EF4-FFF2-40B4-BE49-F238E27FC236}">
                    <a16:creationId xmlns:a16="http://schemas.microsoft.com/office/drawing/2014/main" id="{5C3AA6C2-E975-1B1D-D797-E2AF0D44AD65}"/>
                  </a:ext>
                </a:extLst>
              </p:cNvPr>
              <p:cNvSpPr/>
              <p:nvPr/>
            </p:nvSpPr>
            <p:spPr>
              <a:xfrm>
                <a:off x="5334206" y="2184801"/>
                <a:ext cx="24232" cy="24734"/>
              </a:xfrm>
              <a:custGeom>
                <a:avLst/>
                <a:gdLst>
                  <a:gd name="csX0" fmla="*/ 6512 w 24232"/>
                  <a:gd name="csY0" fmla="*/ 23503 h 24734"/>
                  <a:gd name="csX1" fmla="*/ 1465 w 24232"/>
                  <a:gd name="csY1" fmla="*/ 6847 h 24734"/>
                  <a:gd name="csX2" fmla="*/ 18021 w 24232"/>
                  <a:gd name="csY2" fmla="*/ 1485 h 24734"/>
                  <a:gd name="csX3" fmla="*/ 22888 w 24232"/>
                  <a:gd name="csY3" fmla="*/ 18041 h 24734"/>
                  <a:gd name="csX4" fmla="*/ 6512 w 24232"/>
                  <a:gd name="csY4" fmla="*/ 23503 h 24734"/>
                </a:gdLst>
                <a:ahLst/>
                <a:cxnLst>
                  <a:cxn ang="0">
                    <a:pos x="csX0" y="csY0"/>
                  </a:cxn>
                  <a:cxn ang="0">
                    <a:pos x="csX1" y="csY1"/>
                  </a:cxn>
                  <a:cxn ang="0">
                    <a:pos x="csX2" y="csY2"/>
                  </a:cxn>
                  <a:cxn ang="0">
                    <a:pos x="csX3" y="csY3"/>
                  </a:cxn>
                  <a:cxn ang="0">
                    <a:pos x="csX4" y="csY4"/>
                  </a:cxn>
                </a:cxnLst>
                <a:rect l="l" t="t" r="r" b="b"/>
                <a:pathLst>
                  <a:path w="24232" h="24734">
                    <a:moveTo>
                      <a:pt x="6512" y="23503"/>
                    </a:moveTo>
                    <a:cubicBezTo>
                      <a:pt x="510" y="20586"/>
                      <a:pt x="-1754" y="13126"/>
                      <a:pt x="1465" y="6847"/>
                    </a:cubicBezTo>
                    <a:cubicBezTo>
                      <a:pt x="4594" y="520"/>
                      <a:pt x="12161" y="-1796"/>
                      <a:pt x="18021" y="1485"/>
                    </a:cubicBezTo>
                    <a:cubicBezTo>
                      <a:pt x="23806" y="4725"/>
                      <a:pt x="25839" y="12057"/>
                      <a:pt x="22888" y="18041"/>
                    </a:cubicBezTo>
                    <a:cubicBezTo>
                      <a:pt x="19849" y="23979"/>
                      <a:pt x="12514" y="26420"/>
                      <a:pt x="6512" y="23503"/>
                    </a:cubicBezTo>
                    <a:close/>
                  </a:path>
                </a:pathLst>
              </a:custGeom>
              <a:solidFill>
                <a:srgbClr val="FFB531"/>
              </a:solidFill>
              <a:ln w="1729" cap="flat">
                <a:noFill/>
                <a:prstDash val="solid"/>
                <a:miter/>
              </a:ln>
            </p:spPr>
            <p:txBody>
              <a:bodyPr/>
              <a:lstStyle/>
              <a:p>
                <a:endParaRPr lang="es-ES" sz="1400"/>
              </a:p>
            </p:txBody>
          </p:sp>
          <p:sp>
            <p:nvSpPr>
              <p:cNvPr id="166" name="Forma libre: forma 165">
                <a:extLst>
                  <a:ext uri="{FF2B5EF4-FFF2-40B4-BE49-F238E27FC236}">
                    <a16:creationId xmlns:a16="http://schemas.microsoft.com/office/drawing/2014/main" id="{29758D70-0E47-398F-FC0F-DEA6E02C9044}"/>
                  </a:ext>
                </a:extLst>
              </p:cNvPr>
              <p:cNvSpPr/>
              <p:nvPr/>
            </p:nvSpPr>
            <p:spPr>
              <a:xfrm>
                <a:off x="5306260" y="2248764"/>
                <a:ext cx="24159" cy="24774"/>
              </a:xfrm>
              <a:custGeom>
                <a:avLst/>
                <a:gdLst>
                  <a:gd name="csX0" fmla="*/ 8111 w 24159"/>
                  <a:gd name="csY0" fmla="*/ 24176 h 24774"/>
                  <a:gd name="csX1" fmla="*/ 712 w 24159"/>
                  <a:gd name="csY1" fmla="*/ 8339 h 24774"/>
                  <a:gd name="csX2" fmla="*/ 16470 w 24159"/>
                  <a:gd name="csY2" fmla="*/ 786 h 24774"/>
                  <a:gd name="csX3" fmla="*/ 23472 w 24159"/>
                  <a:gd name="csY3" fmla="*/ 16477 h 24774"/>
                  <a:gd name="csX4" fmla="*/ 8111 w 24159"/>
                  <a:gd name="csY4" fmla="*/ 24176 h 24774"/>
                </a:gdLst>
                <a:ahLst/>
                <a:cxnLst>
                  <a:cxn ang="0">
                    <a:pos x="csX0" y="csY0"/>
                  </a:cxn>
                  <a:cxn ang="0">
                    <a:pos x="csX1" y="csY1"/>
                  </a:cxn>
                  <a:cxn ang="0">
                    <a:pos x="csX2" y="csY2"/>
                  </a:cxn>
                  <a:cxn ang="0">
                    <a:pos x="csX3" y="csY3"/>
                  </a:cxn>
                  <a:cxn ang="0">
                    <a:pos x="csX4" y="csY4"/>
                  </a:cxn>
                </a:cxnLst>
                <a:rect l="l" t="t" r="r" b="b"/>
                <a:pathLst>
                  <a:path w="24159" h="24774">
                    <a:moveTo>
                      <a:pt x="8111" y="24176"/>
                    </a:moveTo>
                    <a:cubicBezTo>
                      <a:pt x="1763" y="22112"/>
                      <a:pt x="-1552" y="15022"/>
                      <a:pt x="712" y="8339"/>
                    </a:cubicBezTo>
                    <a:cubicBezTo>
                      <a:pt x="2938" y="1642"/>
                      <a:pt x="10334" y="-1613"/>
                      <a:pt x="16470" y="786"/>
                    </a:cubicBezTo>
                    <a:cubicBezTo>
                      <a:pt x="22767" y="3244"/>
                      <a:pt x="25568" y="10145"/>
                      <a:pt x="23472" y="16477"/>
                    </a:cubicBezTo>
                    <a:cubicBezTo>
                      <a:pt x="21338" y="22795"/>
                      <a:pt x="14457" y="26241"/>
                      <a:pt x="8111" y="24176"/>
                    </a:cubicBezTo>
                    <a:close/>
                  </a:path>
                </a:pathLst>
              </a:custGeom>
              <a:solidFill>
                <a:srgbClr val="FFB531"/>
              </a:solidFill>
              <a:ln w="1729" cap="flat">
                <a:noFill/>
                <a:prstDash val="solid"/>
                <a:miter/>
              </a:ln>
            </p:spPr>
            <p:txBody>
              <a:bodyPr/>
              <a:lstStyle/>
              <a:p>
                <a:endParaRPr lang="es-ES" sz="1400"/>
              </a:p>
            </p:txBody>
          </p:sp>
          <p:sp>
            <p:nvSpPr>
              <p:cNvPr id="167" name="Forma libre: forma 166">
                <a:extLst>
                  <a:ext uri="{FF2B5EF4-FFF2-40B4-BE49-F238E27FC236}">
                    <a16:creationId xmlns:a16="http://schemas.microsoft.com/office/drawing/2014/main" id="{805A45A2-14B3-3286-2A48-C5862BFE6EC9}"/>
                  </a:ext>
                </a:extLst>
              </p:cNvPr>
              <p:cNvSpPr/>
              <p:nvPr/>
            </p:nvSpPr>
            <p:spPr>
              <a:xfrm>
                <a:off x="5287319" y="2315942"/>
                <a:ext cx="24237" cy="24824"/>
              </a:xfrm>
              <a:custGeom>
                <a:avLst/>
                <a:gdLst>
                  <a:gd name="csX0" fmla="*/ 9830 w 24237"/>
                  <a:gd name="csY0" fmla="*/ 24635 h 24824"/>
                  <a:gd name="csX1" fmla="*/ 260 w 24237"/>
                  <a:gd name="csY1" fmla="*/ 9961 h 24824"/>
                  <a:gd name="csX2" fmla="*/ 14886 w 24237"/>
                  <a:gd name="csY2" fmla="*/ 315 h 24824"/>
                  <a:gd name="csX3" fmla="*/ 23925 w 24237"/>
                  <a:gd name="csY3" fmla="*/ 14878 h 24824"/>
                  <a:gd name="csX4" fmla="*/ 9830 w 24237"/>
                  <a:gd name="csY4" fmla="*/ 24635 h 24824"/>
                </a:gdLst>
                <a:ahLst/>
                <a:cxnLst>
                  <a:cxn ang="0">
                    <a:pos x="csX0" y="csY0"/>
                  </a:cxn>
                  <a:cxn ang="0">
                    <a:pos x="csX1" y="csY1"/>
                  </a:cxn>
                  <a:cxn ang="0">
                    <a:pos x="csX2" y="csY2"/>
                  </a:cxn>
                  <a:cxn ang="0">
                    <a:pos x="csX3" y="csY3"/>
                  </a:cxn>
                  <a:cxn ang="0">
                    <a:pos x="csX4" y="csY4"/>
                  </a:cxn>
                </a:cxnLst>
                <a:rect l="l" t="t" r="r" b="b"/>
                <a:pathLst>
                  <a:path w="24237" h="24824">
                    <a:moveTo>
                      <a:pt x="9830" y="24635"/>
                    </a:moveTo>
                    <a:cubicBezTo>
                      <a:pt x="3294" y="23473"/>
                      <a:pt x="-1143" y="16874"/>
                      <a:pt x="260" y="9961"/>
                    </a:cubicBezTo>
                    <a:cubicBezTo>
                      <a:pt x="1842" y="3082"/>
                      <a:pt x="8394" y="-1233"/>
                      <a:pt x="14886" y="315"/>
                    </a:cubicBezTo>
                    <a:cubicBezTo>
                      <a:pt x="21377" y="1861"/>
                      <a:pt x="25428" y="8381"/>
                      <a:pt x="23925" y="14878"/>
                    </a:cubicBezTo>
                    <a:cubicBezTo>
                      <a:pt x="22601" y="21416"/>
                      <a:pt x="16435" y="25809"/>
                      <a:pt x="9830" y="24635"/>
                    </a:cubicBezTo>
                    <a:close/>
                  </a:path>
                </a:pathLst>
              </a:custGeom>
              <a:solidFill>
                <a:srgbClr val="FFB531"/>
              </a:solidFill>
              <a:ln w="1729" cap="flat">
                <a:noFill/>
                <a:prstDash val="solid"/>
                <a:miter/>
              </a:ln>
            </p:spPr>
            <p:txBody>
              <a:bodyPr/>
              <a:lstStyle/>
              <a:p>
                <a:endParaRPr lang="es-ES" sz="1400"/>
              </a:p>
            </p:txBody>
          </p:sp>
          <p:sp>
            <p:nvSpPr>
              <p:cNvPr id="168" name="Forma libre: forma 167">
                <a:extLst>
                  <a:ext uri="{FF2B5EF4-FFF2-40B4-BE49-F238E27FC236}">
                    <a16:creationId xmlns:a16="http://schemas.microsoft.com/office/drawing/2014/main" id="{C1DF5294-BF9A-5D7F-47DE-B63D712AFB79}"/>
                  </a:ext>
                </a:extLst>
              </p:cNvPr>
              <p:cNvSpPr/>
              <p:nvPr/>
            </p:nvSpPr>
            <p:spPr>
              <a:xfrm>
                <a:off x="5277934" y="2385096"/>
                <a:ext cx="24203" cy="24848"/>
              </a:xfrm>
              <a:custGeom>
                <a:avLst/>
                <a:gdLst>
                  <a:gd name="csX0" fmla="*/ 11354 w 24203"/>
                  <a:gd name="csY0" fmla="*/ 24840 h 24848"/>
                  <a:gd name="csX1" fmla="*/ 52 w 24203"/>
                  <a:gd name="csY1" fmla="*/ 11624 h 24848"/>
                  <a:gd name="csX2" fmla="*/ 13052 w 24203"/>
                  <a:gd name="csY2" fmla="*/ 54 h 24848"/>
                  <a:gd name="csX3" fmla="*/ 24168 w 24203"/>
                  <a:gd name="csY3" fmla="*/ 13258 h 24848"/>
                  <a:gd name="csX4" fmla="*/ 11354 w 24203"/>
                  <a:gd name="csY4" fmla="*/ 24840 h 24848"/>
                </a:gdLst>
                <a:ahLst/>
                <a:cxnLst>
                  <a:cxn ang="0">
                    <a:pos x="csX0" y="csY0"/>
                  </a:cxn>
                  <a:cxn ang="0">
                    <a:pos x="csX1" y="csY1"/>
                  </a:cxn>
                  <a:cxn ang="0">
                    <a:pos x="csX2" y="csY2"/>
                  </a:cxn>
                  <a:cxn ang="0">
                    <a:pos x="csX3" y="csY3"/>
                  </a:cxn>
                  <a:cxn ang="0">
                    <a:pos x="csX4" y="csY4"/>
                  </a:cxn>
                </a:cxnLst>
                <a:rect l="l" t="t" r="r" b="b"/>
                <a:pathLst>
                  <a:path w="24203" h="24848">
                    <a:moveTo>
                      <a:pt x="11354" y="24840"/>
                    </a:moveTo>
                    <a:cubicBezTo>
                      <a:pt x="4617" y="24573"/>
                      <a:pt x="-581" y="18653"/>
                      <a:pt x="52" y="11624"/>
                    </a:cubicBezTo>
                    <a:cubicBezTo>
                      <a:pt x="585" y="4589"/>
                      <a:pt x="6409" y="-589"/>
                      <a:pt x="13052" y="54"/>
                    </a:cubicBezTo>
                    <a:cubicBezTo>
                      <a:pt x="19696" y="694"/>
                      <a:pt x="24675" y="6608"/>
                      <a:pt x="24168" y="13258"/>
                    </a:cubicBezTo>
                    <a:cubicBezTo>
                      <a:pt x="23559" y="19905"/>
                      <a:pt x="17954" y="25096"/>
                      <a:pt x="11354" y="24840"/>
                    </a:cubicBezTo>
                    <a:close/>
                  </a:path>
                </a:pathLst>
              </a:custGeom>
              <a:solidFill>
                <a:srgbClr val="FFB531"/>
              </a:solidFill>
              <a:ln w="1729" cap="flat">
                <a:noFill/>
                <a:prstDash val="solid"/>
                <a:miter/>
              </a:ln>
            </p:spPr>
            <p:txBody>
              <a:bodyPr/>
              <a:lstStyle/>
              <a:p>
                <a:endParaRPr lang="es-ES" sz="1400"/>
              </a:p>
            </p:txBody>
          </p:sp>
        </p:grpSp>
        <p:sp>
          <p:nvSpPr>
            <p:cNvPr id="169" name="Forma libre: forma 168">
              <a:extLst>
                <a:ext uri="{FF2B5EF4-FFF2-40B4-BE49-F238E27FC236}">
                  <a16:creationId xmlns:a16="http://schemas.microsoft.com/office/drawing/2014/main" id="{25B8E560-86E4-A262-CAE0-373D2F7A0485}"/>
                </a:ext>
              </a:extLst>
            </p:cNvPr>
            <p:cNvSpPr/>
            <p:nvPr/>
          </p:nvSpPr>
          <p:spPr>
            <a:xfrm rot="16200000">
              <a:off x="7889054" y="4194559"/>
              <a:ext cx="193954" cy="227964"/>
            </a:xfrm>
            <a:custGeom>
              <a:avLst/>
              <a:gdLst>
                <a:gd name="csX0" fmla="*/ 0 w 159726"/>
                <a:gd name="csY0" fmla="*/ 0 h 187734"/>
                <a:gd name="csX1" fmla="*/ 159726 w 159726"/>
                <a:gd name="csY1" fmla="*/ 93867 h 187734"/>
                <a:gd name="csX2" fmla="*/ 0 w 159726"/>
                <a:gd name="csY2" fmla="*/ 187735 h 187734"/>
              </a:gdLst>
              <a:ahLst/>
              <a:cxnLst>
                <a:cxn ang="0">
                  <a:pos x="csX0" y="csY0"/>
                </a:cxn>
                <a:cxn ang="0">
                  <a:pos x="csX1" y="csY1"/>
                </a:cxn>
                <a:cxn ang="0">
                  <a:pos x="csX2" y="csY2"/>
                </a:cxn>
              </a:cxnLst>
              <a:rect l="l" t="t" r="r" b="b"/>
              <a:pathLst>
                <a:path w="159726" h="187734">
                  <a:moveTo>
                    <a:pt x="0" y="0"/>
                  </a:moveTo>
                  <a:lnTo>
                    <a:pt x="159726" y="93867"/>
                  </a:lnTo>
                  <a:lnTo>
                    <a:pt x="0" y="187735"/>
                  </a:lnTo>
                </a:path>
              </a:pathLst>
            </a:custGeom>
            <a:solidFill>
              <a:srgbClr val="FFCC3E"/>
            </a:solidFill>
            <a:ln w="1729" cap="flat">
              <a:noFill/>
              <a:prstDash val="solid"/>
              <a:miter/>
            </a:ln>
          </p:spPr>
          <p:txBody>
            <a:bodyPr/>
            <a:lstStyle/>
            <a:p>
              <a:endParaRPr lang="es-ES" sz="1400"/>
            </a:p>
          </p:txBody>
        </p:sp>
        <p:sp>
          <p:nvSpPr>
            <p:cNvPr id="170" name="Elipse 169">
              <a:extLst>
                <a:ext uri="{FF2B5EF4-FFF2-40B4-BE49-F238E27FC236}">
                  <a16:creationId xmlns:a16="http://schemas.microsoft.com/office/drawing/2014/main" id="{E4265BFA-D319-575A-B261-9A63CE63A344}"/>
                </a:ext>
              </a:extLst>
            </p:cNvPr>
            <p:cNvSpPr/>
            <p:nvPr/>
          </p:nvSpPr>
          <p:spPr>
            <a:xfrm rot="15646898">
              <a:off x="6698147" y="4117468"/>
              <a:ext cx="104792" cy="104792"/>
            </a:xfrm>
            <a:prstGeom prst="ellipse">
              <a:avLst/>
            </a:prstGeom>
            <a:solidFill>
              <a:srgbClr val="FFAF22"/>
            </a:solidFill>
            <a:ln w="1729" cap="flat">
              <a:noFill/>
              <a:prstDash val="solid"/>
              <a:miter/>
            </a:ln>
          </p:spPr>
          <p:txBody>
            <a:bodyPr/>
            <a:lstStyle/>
            <a:p>
              <a:endParaRPr lang="es-ES" sz="1400"/>
            </a:p>
          </p:txBody>
        </p:sp>
      </p:grpSp>
      <p:grpSp>
        <p:nvGrpSpPr>
          <p:cNvPr id="280" name="Grupo 279">
            <a:extLst>
              <a:ext uri="{FF2B5EF4-FFF2-40B4-BE49-F238E27FC236}">
                <a16:creationId xmlns:a16="http://schemas.microsoft.com/office/drawing/2014/main" id="{407EE9E4-2502-6D23-A697-CBBBA9FD71FB}"/>
              </a:ext>
            </a:extLst>
          </p:cNvPr>
          <p:cNvGrpSpPr/>
          <p:nvPr/>
        </p:nvGrpSpPr>
        <p:grpSpPr>
          <a:xfrm>
            <a:off x="7790888" y="3245556"/>
            <a:ext cx="1156712" cy="723281"/>
            <a:chOff x="7933763" y="3302030"/>
            <a:chExt cx="1401784" cy="876522"/>
          </a:xfrm>
        </p:grpSpPr>
        <p:sp>
          <p:nvSpPr>
            <p:cNvPr id="172" name="Forma libre: forma 171">
              <a:extLst>
                <a:ext uri="{FF2B5EF4-FFF2-40B4-BE49-F238E27FC236}">
                  <a16:creationId xmlns:a16="http://schemas.microsoft.com/office/drawing/2014/main" id="{CC4202FE-27A5-2E94-FCC2-DB0A9D8A7A9B}"/>
                </a:ext>
              </a:extLst>
            </p:cNvPr>
            <p:cNvSpPr/>
            <p:nvPr/>
          </p:nvSpPr>
          <p:spPr>
            <a:xfrm rot="16200000">
              <a:off x="8555061" y="3363920"/>
              <a:ext cx="715299" cy="617710"/>
            </a:xfrm>
            <a:custGeom>
              <a:avLst/>
              <a:gdLst>
                <a:gd name="csX0" fmla="*/ 589067 w 589066"/>
                <a:gd name="csY0" fmla="*/ 0 h 508699"/>
                <a:gd name="csX1" fmla="*/ 80368 w 589066"/>
                <a:gd name="csY1" fmla="*/ 508699 h 508699"/>
                <a:gd name="csX2" fmla="*/ 0 w 589066"/>
                <a:gd name="csY2" fmla="*/ 508699 h 508699"/>
              </a:gdLst>
              <a:ahLst/>
              <a:cxnLst>
                <a:cxn ang="0">
                  <a:pos x="csX0" y="csY0"/>
                </a:cxn>
                <a:cxn ang="0">
                  <a:pos x="csX1" y="csY1"/>
                </a:cxn>
                <a:cxn ang="0">
                  <a:pos x="csX2" y="csY2"/>
                </a:cxn>
              </a:cxnLst>
              <a:rect l="l" t="t" r="r" b="b"/>
              <a:pathLst>
                <a:path w="589066" h="508699">
                  <a:moveTo>
                    <a:pt x="589067" y="0"/>
                  </a:moveTo>
                  <a:cubicBezTo>
                    <a:pt x="589067" y="280948"/>
                    <a:pt x="361314" y="508699"/>
                    <a:pt x="80368" y="508699"/>
                  </a:cubicBezTo>
                  <a:lnTo>
                    <a:pt x="0" y="508699"/>
                  </a:lnTo>
                </a:path>
              </a:pathLst>
            </a:custGeom>
            <a:noFill/>
            <a:ln w="18123" cap="rnd">
              <a:solidFill>
                <a:srgbClr val="10E5A3"/>
              </a:solidFill>
              <a:prstDash val="solid"/>
              <a:round/>
            </a:ln>
          </p:spPr>
          <p:txBody>
            <a:bodyPr/>
            <a:lstStyle/>
            <a:p>
              <a:endParaRPr lang="es-ES" sz="1400"/>
            </a:p>
          </p:txBody>
        </p:sp>
        <p:grpSp>
          <p:nvGrpSpPr>
            <p:cNvPr id="173" name="Gráfico 2">
              <a:extLst>
                <a:ext uri="{FF2B5EF4-FFF2-40B4-BE49-F238E27FC236}">
                  <a16:creationId xmlns:a16="http://schemas.microsoft.com/office/drawing/2014/main" id="{1955C3F8-400D-8A39-7626-1F3066D75520}"/>
                </a:ext>
              </a:extLst>
            </p:cNvPr>
            <p:cNvGrpSpPr/>
            <p:nvPr/>
          </p:nvGrpSpPr>
          <p:grpSpPr>
            <a:xfrm rot="16200000">
              <a:off x="7863585" y="3409914"/>
              <a:ext cx="820842" cy="605073"/>
              <a:chOff x="5995362" y="2929140"/>
              <a:chExt cx="675983" cy="498292"/>
            </a:xfrm>
            <a:solidFill>
              <a:srgbClr val="21E7A9"/>
            </a:solidFill>
          </p:grpSpPr>
          <p:sp>
            <p:nvSpPr>
              <p:cNvPr id="174" name="Elipse 173">
                <a:extLst>
                  <a:ext uri="{FF2B5EF4-FFF2-40B4-BE49-F238E27FC236}">
                    <a16:creationId xmlns:a16="http://schemas.microsoft.com/office/drawing/2014/main" id="{848B2B6D-D5FB-A486-DFBC-3BBB8CA60283}"/>
                  </a:ext>
                </a:extLst>
              </p:cNvPr>
              <p:cNvSpPr/>
              <p:nvPr/>
            </p:nvSpPr>
            <p:spPr>
              <a:xfrm>
                <a:off x="5995362" y="2929140"/>
                <a:ext cx="24847" cy="24173"/>
              </a:xfrm>
              <a:prstGeom prst="ellipse">
                <a:avLst/>
              </a:prstGeom>
              <a:solidFill>
                <a:srgbClr val="21E7A9"/>
              </a:solidFill>
              <a:ln w="1729" cap="flat">
                <a:noFill/>
                <a:prstDash val="solid"/>
                <a:miter/>
              </a:ln>
            </p:spPr>
            <p:txBody>
              <a:bodyPr/>
              <a:lstStyle/>
              <a:p>
                <a:endParaRPr lang="es-ES" sz="1400"/>
              </a:p>
            </p:txBody>
          </p:sp>
          <p:sp>
            <p:nvSpPr>
              <p:cNvPr id="175" name="Elipse 174">
                <a:extLst>
                  <a:ext uri="{FF2B5EF4-FFF2-40B4-BE49-F238E27FC236}">
                    <a16:creationId xmlns:a16="http://schemas.microsoft.com/office/drawing/2014/main" id="{D8F25C3A-2F4D-E591-772C-E43F04404B34}"/>
                  </a:ext>
                </a:extLst>
              </p:cNvPr>
              <p:cNvSpPr/>
              <p:nvPr/>
            </p:nvSpPr>
            <p:spPr>
              <a:xfrm>
                <a:off x="6065228" y="2929140"/>
                <a:ext cx="24847" cy="24173"/>
              </a:xfrm>
              <a:prstGeom prst="ellipse">
                <a:avLst/>
              </a:prstGeom>
              <a:solidFill>
                <a:srgbClr val="21E7A9"/>
              </a:solidFill>
              <a:ln w="1729" cap="flat">
                <a:noFill/>
                <a:prstDash val="solid"/>
                <a:miter/>
              </a:ln>
            </p:spPr>
            <p:txBody>
              <a:bodyPr/>
              <a:lstStyle/>
              <a:p>
                <a:endParaRPr lang="es-ES" sz="1400"/>
              </a:p>
            </p:txBody>
          </p:sp>
          <p:sp>
            <p:nvSpPr>
              <p:cNvPr id="176" name="Forma libre: forma 175">
                <a:extLst>
                  <a:ext uri="{FF2B5EF4-FFF2-40B4-BE49-F238E27FC236}">
                    <a16:creationId xmlns:a16="http://schemas.microsoft.com/office/drawing/2014/main" id="{1DE1FFBB-74C8-0FD1-246E-819E7E5E8EF7}"/>
                  </a:ext>
                </a:extLst>
              </p:cNvPr>
              <p:cNvSpPr/>
              <p:nvPr/>
            </p:nvSpPr>
            <p:spPr>
              <a:xfrm>
                <a:off x="6135091" y="2929140"/>
                <a:ext cx="24848" cy="24171"/>
              </a:xfrm>
              <a:custGeom>
                <a:avLst/>
                <a:gdLst>
                  <a:gd name="csX0" fmla="*/ 24844 w 24848"/>
                  <a:gd name="csY0" fmla="*/ 12289 h 24171"/>
                  <a:gd name="csX1" fmla="*/ 12424 w 24848"/>
                  <a:gd name="csY1" fmla="*/ 24172 h 24171"/>
                  <a:gd name="csX2" fmla="*/ 0 w 24848"/>
                  <a:gd name="csY2" fmla="*/ 12087 h 24171"/>
                  <a:gd name="csX3" fmla="*/ 12424 w 24848"/>
                  <a:gd name="csY3" fmla="*/ 0 h 24171"/>
                  <a:gd name="csX4" fmla="*/ 24844 w 24848"/>
                  <a:gd name="csY4" fmla="*/ 12289 h 24171"/>
                </a:gdLst>
                <a:ahLst/>
                <a:cxnLst>
                  <a:cxn ang="0">
                    <a:pos x="csX0" y="csY0"/>
                  </a:cxn>
                  <a:cxn ang="0">
                    <a:pos x="csX1" y="csY1"/>
                  </a:cxn>
                  <a:cxn ang="0">
                    <a:pos x="csX2" y="csY2"/>
                  </a:cxn>
                  <a:cxn ang="0">
                    <a:pos x="csX3" y="csY3"/>
                  </a:cxn>
                  <a:cxn ang="0">
                    <a:pos x="csX4" y="csY4"/>
                  </a:cxn>
                </a:cxnLst>
                <a:rect l="l" t="t" r="r" b="b"/>
                <a:pathLst>
                  <a:path w="24848" h="24171">
                    <a:moveTo>
                      <a:pt x="24844" y="12289"/>
                    </a:moveTo>
                    <a:cubicBezTo>
                      <a:pt x="24665" y="19011"/>
                      <a:pt x="19301" y="24125"/>
                      <a:pt x="12424" y="24172"/>
                    </a:cubicBezTo>
                    <a:cubicBezTo>
                      <a:pt x="5561" y="24172"/>
                      <a:pt x="0" y="18760"/>
                      <a:pt x="0" y="12087"/>
                    </a:cubicBezTo>
                    <a:cubicBezTo>
                      <a:pt x="0" y="5412"/>
                      <a:pt x="5561" y="0"/>
                      <a:pt x="12424" y="0"/>
                    </a:cubicBezTo>
                    <a:cubicBezTo>
                      <a:pt x="19273" y="-47"/>
                      <a:pt x="25024" y="5665"/>
                      <a:pt x="24844" y="12289"/>
                    </a:cubicBezTo>
                    <a:close/>
                  </a:path>
                </a:pathLst>
              </a:custGeom>
              <a:solidFill>
                <a:srgbClr val="21E7A9"/>
              </a:solidFill>
              <a:ln w="1729" cap="flat">
                <a:noFill/>
                <a:prstDash val="solid"/>
                <a:miter/>
              </a:ln>
            </p:spPr>
            <p:txBody>
              <a:bodyPr/>
              <a:lstStyle/>
              <a:p>
                <a:endParaRPr lang="es-ES" sz="1400"/>
              </a:p>
            </p:txBody>
          </p:sp>
          <p:sp>
            <p:nvSpPr>
              <p:cNvPr id="177" name="Forma libre: forma 176">
                <a:extLst>
                  <a:ext uri="{FF2B5EF4-FFF2-40B4-BE49-F238E27FC236}">
                    <a16:creationId xmlns:a16="http://schemas.microsoft.com/office/drawing/2014/main" id="{8E648478-6DB8-36A1-5F89-C5F453CF2BB6}"/>
                  </a:ext>
                </a:extLst>
              </p:cNvPr>
              <p:cNvSpPr/>
              <p:nvPr/>
            </p:nvSpPr>
            <p:spPr>
              <a:xfrm>
                <a:off x="6204804" y="2933449"/>
                <a:ext cx="24850" cy="24180"/>
              </a:xfrm>
              <a:custGeom>
                <a:avLst/>
                <a:gdLst>
                  <a:gd name="csX0" fmla="*/ 24709 w 24850"/>
                  <a:gd name="csY0" fmla="*/ 13670 h 24180"/>
                  <a:gd name="csX1" fmla="*/ 10848 w 24850"/>
                  <a:gd name="csY1" fmla="*/ 24082 h 24180"/>
                  <a:gd name="csX2" fmla="*/ 60 w 24850"/>
                  <a:gd name="csY2" fmla="*/ 10530 h 24180"/>
                  <a:gd name="csX3" fmla="*/ 13923 w 24850"/>
                  <a:gd name="csY3" fmla="*/ 109 h 24180"/>
                  <a:gd name="csX4" fmla="*/ 24709 w 24850"/>
                  <a:gd name="csY4" fmla="*/ 13670 h 24180"/>
                </a:gdLst>
                <a:ahLst/>
                <a:cxnLst>
                  <a:cxn ang="0">
                    <a:pos x="csX0" y="csY0"/>
                  </a:cxn>
                  <a:cxn ang="0">
                    <a:pos x="csX1" y="csY1"/>
                  </a:cxn>
                  <a:cxn ang="0">
                    <a:pos x="csX2" y="csY2"/>
                  </a:cxn>
                  <a:cxn ang="0">
                    <a:pos x="csX3" y="csY3"/>
                  </a:cxn>
                  <a:cxn ang="0">
                    <a:pos x="csX4" y="csY4"/>
                  </a:cxn>
                </a:cxnLst>
                <a:rect l="l" t="t" r="r" b="b"/>
                <a:pathLst>
                  <a:path w="24850" h="24180">
                    <a:moveTo>
                      <a:pt x="24709" y="13670"/>
                    </a:moveTo>
                    <a:cubicBezTo>
                      <a:pt x="23671" y="20246"/>
                      <a:pt x="17465" y="24926"/>
                      <a:pt x="10848" y="24082"/>
                    </a:cubicBezTo>
                    <a:cubicBezTo>
                      <a:pt x="4230" y="23241"/>
                      <a:pt x="-597" y="17172"/>
                      <a:pt x="60" y="10530"/>
                    </a:cubicBezTo>
                    <a:cubicBezTo>
                      <a:pt x="719" y="3888"/>
                      <a:pt x="6923" y="-783"/>
                      <a:pt x="13923" y="109"/>
                    </a:cubicBezTo>
                    <a:cubicBezTo>
                      <a:pt x="20921" y="1003"/>
                      <a:pt x="25750" y="7061"/>
                      <a:pt x="24709" y="13670"/>
                    </a:cubicBezTo>
                    <a:close/>
                  </a:path>
                </a:pathLst>
              </a:custGeom>
              <a:solidFill>
                <a:srgbClr val="21E7A9"/>
              </a:solidFill>
              <a:ln w="1729" cap="flat">
                <a:noFill/>
                <a:prstDash val="solid"/>
                <a:miter/>
              </a:ln>
            </p:spPr>
            <p:txBody>
              <a:bodyPr/>
              <a:lstStyle/>
              <a:p>
                <a:endParaRPr lang="es-ES" sz="1400"/>
              </a:p>
            </p:txBody>
          </p:sp>
          <p:sp>
            <p:nvSpPr>
              <p:cNvPr id="178" name="Forma libre: forma 177">
                <a:extLst>
                  <a:ext uri="{FF2B5EF4-FFF2-40B4-BE49-F238E27FC236}">
                    <a16:creationId xmlns:a16="http://schemas.microsoft.com/office/drawing/2014/main" id="{DE145991-D50F-70BB-CF70-46F034A48980}"/>
                  </a:ext>
                </a:extLst>
              </p:cNvPr>
              <p:cNvSpPr/>
              <p:nvPr/>
            </p:nvSpPr>
            <p:spPr>
              <a:xfrm>
                <a:off x="6273293" y="2946943"/>
                <a:ext cx="24802" cy="24316"/>
              </a:xfrm>
              <a:custGeom>
                <a:avLst/>
                <a:gdLst>
                  <a:gd name="csX0" fmla="*/ 24308 w 24802"/>
                  <a:gd name="csY0" fmla="*/ 15581 h 24316"/>
                  <a:gd name="csX1" fmla="*/ 9186 w 24802"/>
                  <a:gd name="csY1" fmla="*/ 23852 h 24316"/>
                  <a:gd name="csX2" fmla="*/ 339 w 24802"/>
                  <a:gd name="csY2" fmla="*/ 9060 h 24316"/>
                  <a:gd name="csX3" fmla="*/ 15528 w 24802"/>
                  <a:gd name="csY3" fmla="*/ 526 h 24316"/>
                  <a:gd name="csX4" fmla="*/ 24308 w 24802"/>
                  <a:gd name="csY4" fmla="*/ 15581 h 24316"/>
                </a:gdLst>
                <a:ahLst/>
                <a:cxnLst>
                  <a:cxn ang="0">
                    <a:pos x="csX0" y="csY0"/>
                  </a:cxn>
                  <a:cxn ang="0">
                    <a:pos x="csX1" y="csY1"/>
                  </a:cxn>
                  <a:cxn ang="0">
                    <a:pos x="csX2" y="csY2"/>
                  </a:cxn>
                  <a:cxn ang="0">
                    <a:pos x="csX3" y="csY3"/>
                  </a:cxn>
                  <a:cxn ang="0">
                    <a:pos x="csX4" y="csY4"/>
                  </a:cxn>
                </a:cxnLst>
                <a:rect l="l" t="t" r="r" b="b"/>
                <a:pathLst>
                  <a:path w="24802" h="24316">
                    <a:moveTo>
                      <a:pt x="24308" y="15581"/>
                    </a:moveTo>
                    <a:cubicBezTo>
                      <a:pt x="22371" y="21968"/>
                      <a:pt x="15599" y="25675"/>
                      <a:pt x="9186" y="23852"/>
                    </a:cubicBezTo>
                    <a:cubicBezTo>
                      <a:pt x="2802" y="21913"/>
                      <a:pt x="-1229" y="15564"/>
                      <a:pt x="339" y="9060"/>
                    </a:cubicBezTo>
                    <a:cubicBezTo>
                      <a:pt x="1899" y="2586"/>
                      <a:pt x="8771" y="-1511"/>
                      <a:pt x="15528" y="526"/>
                    </a:cubicBezTo>
                    <a:cubicBezTo>
                      <a:pt x="22317" y="2453"/>
                      <a:pt x="26245" y="9195"/>
                      <a:pt x="24308" y="15581"/>
                    </a:cubicBezTo>
                    <a:close/>
                  </a:path>
                </a:pathLst>
              </a:custGeom>
              <a:solidFill>
                <a:srgbClr val="21E7A9"/>
              </a:solidFill>
              <a:ln w="1729" cap="flat">
                <a:noFill/>
                <a:prstDash val="solid"/>
                <a:miter/>
              </a:ln>
            </p:spPr>
            <p:txBody>
              <a:bodyPr/>
              <a:lstStyle/>
              <a:p>
                <a:endParaRPr lang="es-ES" sz="1400"/>
              </a:p>
            </p:txBody>
          </p:sp>
          <p:sp>
            <p:nvSpPr>
              <p:cNvPr id="179" name="Forma libre: forma 178">
                <a:extLst>
                  <a:ext uri="{FF2B5EF4-FFF2-40B4-BE49-F238E27FC236}">
                    <a16:creationId xmlns:a16="http://schemas.microsoft.com/office/drawing/2014/main" id="{AA31C755-6299-D6E4-7B3B-F43054E4F064}"/>
                  </a:ext>
                </a:extLst>
              </p:cNvPr>
              <p:cNvSpPr/>
              <p:nvPr/>
            </p:nvSpPr>
            <p:spPr>
              <a:xfrm>
                <a:off x="6339240" y="2969851"/>
                <a:ext cx="24747" cy="24329"/>
              </a:xfrm>
              <a:custGeom>
                <a:avLst/>
                <a:gdLst>
                  <a:gd name="csX0" fmla="*/ 23687 w 24747"/>
                  <a:gd name="csY0" fmla="*/ 17255 h 24329"/>
                  <a:gd name="csX1" fmla="*/ 7617 w 24747"/>
                  <a:gd name="csY1" fmla="*/ 23250 h 24329"/>
                  <a:gd name="csX2" fmla="*/ 846 w 24747"/>
                  <a:gd name="csY2" fmla="*/ 7495 h 24329"/>
                  <a:gd name="csX3" fmla="*/ 17117 w 24747"/>
                  <a:gd name="csY3" fmla="*/ 1024 h 24329"/>
                  <a:gd name="csX4" fmla="*/ 23687 w 24747"/>
                  <a:gd name="csY4" fmla="*/ 17255 h 24329"/>
                </a:gdLst>
                <a:ahLst/>
                <a:cxnLst>
                  <a:cxn ang="0">
                    <a:pos x="csX0" y="csY0"/>
                  </a:cxn>
                  <a:cxn ang="0">
                    <a:pos x="csX1" y="csY1"/>
                  </a:cxn>
                  <a:cxn ang="0">
                    <a:pos x="csX2" y="csY2"/>
                  </a:cxn>
                  <a:cxn ang="0">
                    <a:pos x="csX3" y="csY3"/>
                  </a:cxn>
                  <a:cxn ang="0">
                    <a:pos x="csX4" y="csY4"/>
                  </a:cxn>
                </a:cxnLst>
                <a:rect l="l" t="t" r="r" b="b"/>
                <a:pathLst>
                  <a:path w="24747" h="24329">
                    <a:moveTo>
                      <a:pt x="23687" y="17255"/>
                    </a:moveTo>
                    <a:cubicBezTo>
                      <a:pt x="20887" y="23312"/>
                      <a:pt x="13692" y="26000"/>
                      <a:pt x="7617" y="23250"/>
                    </a:cubicBezTo>
                    <a:cubicBezTo>
                      <a:pt x="1484" y="20636"/>
                      <a:pt x="-1614" y="13744"/>
                      <a:pt x="846" y="7495"/>
                    </a:cubicBezTo>
                    <a:cubicBezTo>
                      <a:pt x="3273" y="1321"/>
                      <a:pt x="10627" y="-1742"/>
                      <a:pt x="17117" y="1024"/>
                    </a:cubicBezTo>
                    <a:cubicBezTo>
                      <a:pt x="23549" y="3928"/>
                      <a:pt x="26488" y="11198"/>
                      <a:pt x="23687" y="17255"/>
                    </a:cubicBezTo>
                    <a:close/>
                  </a:path>
                </a:pathLst>
              </a:custGeom>
              <a:solidFill>
                <a:srgbClr val="21E7A9"/>
              </a:solidFill>
              <a:ln w="1729" cap="flat">
                <a:noFill/>
                <a:prstDash val="solid"/>
                <a:miter/>
              </a:ln>
            </p:spPr>
            <p:txBody>
              <a:bodyPr/>
              <a:lstStyle/>
              <a:p>
                <a:endParaRPr lang="es-ES" sz="1400"/>
              </a:p>
            </p:txBody>
          </p:sp>
          <p:sp>
            <p:nvSpPr>
              <p:cNvPr id="180" name="Forma libre: forma 179">
                <a:extLst>
                  <a:ext uri="{FF2B5EF4-FFF2-40B4-BE49-F238E27FC236}">
                    <a16:creationId xmlns:a16="http://schemas.microsoft.com/office/drawing/2014/main" id="{D4BE355F-84B0-D764-6509-326B6E3E426A}"/>
                  </a:ext>
                </a:extLst>
              </p:cNvPr>
              <p:cNvSpPr/>
              <p:nvPr/>
            </p:nvSpPr>
            <p:spPr>
              <a:xfrm>
                <a:off x="6401419" y="3001653"/>
                <a:ext cx="24677" cy="24307"/>
              </a:xfrm>
              <a:custGeom>
                <a:avLst/>
                <a:gdLst>
                  <a:gd name="csX0" fmla="*/ 22850 w 24677"/>
                  <a:gd name="csY0" fmla="*/ 18751 h 24307"/>
                  <a:gd name="csX1" fmla="*/ 6103 w 24677"/>
                  <a:gd name="csY1" fmla="*/ 22489 h 24307"/>
                  <a:gd name="csX2" fmla="*/ 1565 w 24677"/>
                  <a:gd name="csY2" fmla="*/ 5942 h 24307"/>
                  <a:gd name="csX3" fmla="*/ 18566 w 24677"/>
                  <a:gd name="csY3" fmla="*/ 1778 h 24307"/>
                  <a:gd name="csX4" fmla="*/ 22850 w 24677"/>
                  <a:gd name="csY4" fmla="*/ 18751 h 24307"/>
                </a:gdLst>
                <a:ahLst/>
                <a:cxnLst>
                  <a:cxn ang="0">
                    <a:pos x="csX0" y="csY0"/>
                  </a:cxn>
                  <a:cxn ang="0">
                    <a:pos x="csX1" y="csY1"/>
                  </a:cxn>
                  <a:cxn ang="0">
                    <a:pos x="csX2" y="csY2"/>
                  </a:cxn>
                  <a:cxn ang="0">
                    <a:pos x="csX3" y="csY3"/>
                  </a:cxn>
                  <a:cxn ang="0">
                    <a:pos x="csX4" y="csY4"/>
                  </a:cxn>
                </a:cxnLst>
                <a:rect l="l" t="t" r="r" b="b"/>
                <a:pathLst>
                  <a:path w="24677" h="24307">
                    <a:moveTo>
                      <a:pt x="22850" y="18751"/>
                    </a:moveTo>
                    <a:cubicBezTo>
                      <a:pt x="19221" y="24407"/>
                      <a:pt x="11827" y="25916"/>
                      <a:pt x="6103" y="22489"/>
                    </a:cubicBezTo>
                    <a:cubicBezTo>
                      <a:pt x="320" y="19170"/>
                      <a:pt x="-1709" y="11758"/>
                      <a:pt x="1565" y="5942"/>
                    </a:cubicBezTo>
                    <a:cubicBezTo>
                      <a:pt x="4839" y="127"/>
                      <a:pt x="12451" y="-1741"/>
                      <a:pt x="18566" y="1778"/>
                    </a:cubicBezTo>
                    <a:cubicBezTo>
                      <a:pt x="24618" y="5402"/>
                      <a:pt x="26430" y="13173"/>
                      <a:pt x="22850" y="18751"/>
                    </a:cubicBezTo>
                    <a:close/>
                  </a:path>
                </a:pathLst>
              </a:custGeom>
              <a:solidFill>
                <a:srgbClr val="21E7A9"/>
              </a:solidFill>
              <a:ln w="1729" cap="flat">
                <a:noFill/>
                <a:prstDash val="solid"/>
                <a:miter/>
              </a:ln>
            </p:spPr>
            <p:txBody>
              <a:bodyPr/>
              <a:lstStyle/>
              <a:p>
                <a:endParaRPr lang="es-ES" sz="1400"/>
              </a:p>
            </p:txBody>
          </p:sp>
          <p:sp>
            <p:nvSpPr>
              <p:cNvPr id="181" name="Forma libre: forma 180">
                <a:extLst>
                  <a:ext uri="{FF2B5EF4-FFF2-40B4-BE49-F238E27FC236}">
                    <a16:creationId xmlns:a16="http://schemas.microsoft.com/office/drawing/2014/main" id="{6553938D-1C30-545A-1ABC-C373A8EAE696}"/>
                  </a:ext>
                </a:extLst>
              </p:cNvPr>
              <p:cNvSpPr/>
              <p:nvPr/>
            </p:nvSpPr>
            <p:spPr>
              <a:xfrm>
                <a:off x="6458667" y="3041611"/>
                <a:ext cx="24622" cy="24361"/>
              </a:xfrm>
              <a:custGeom>
                <a:avLst/>
                <a:gdLst>
                  <a:gd name="csX0" fmla="*/ 21825 w 24622"/>
                  <a:gd name="csY0" fmla="*/ 20153 h 24361"/>
                  <a:gd name="csX1" fmla="*/ 4672 w 24622"/>
                  <a:gd name="csY1" fmla="*/ 21637 h 24361"/>
                  <a:gd name="csX2" fmla="*/ 2491 w 24622"/>
                  <a:gd name="csY2" fmla="*/ 4555 h 24361"/>
                  <a:gd name="csX3" fmla="*/ 19847 w 24622"/>
                  <a:gd name="csY3" fmla="*/ 2824 h 24361"/>
                  <a:gd name="csX4" fmla="*/ 21825 w 24622"/>
                  <a:gd name="csY4" fmla="*/ 20153 h 24361"/>
                </a:gdLst>
                <a:ahLst/>
                <a:cxnLst>
                  <a:cxn ang="0">
                    <a:pos x="csX0" y="csY0"/>
                  </a:cxn>
                  <a:cxn ang="0">
                    <a:pos x="csX1" y="csY1"/>
                  </a:cxn>
                  <a:cxn ang="0">
                    <a:pos x="csX2" y="csY2"/>
                  </a:cxn>
                  <a:cxn ang="0">
                    <a:pos x="csX3" y="csY3"/>
                  </a:cxn>
                  <a:cxn ang="0">
                    <a:pos x="csX4" y="csY4"/>
                  </a:cxn>
                </a:cxnLst>
                <a:rect l="l" t="t" r="r" b="b"/>
                <a:pathLst>
                  <a:path w="24622" h="24361">
                    <a:moveTo>
                      <a:pt x="21825" y="20153"/>
                    </a:moveTo>
                    <a:cubicBezTo>
                      <a:pt x="17448" y="25276"/>
                      <a:pt x="10000" y="25662"/>
                      <a:pt x="4672" y="21637"/>
                    </a:cubicBezTo>
                    <a:cubicBezTo>
                      <a:pt x="-574" y="17517"/>
                      <a:pt x="-1547" y="9867"/>
                      <a:pt x="2491" y="4555"/>
                    </a:cubicBezTo>
                    <a:cubicBezTo>
                      <a:pt x="6530" y="-759"/>
                      <a:pt x="14301" y="-1538"/>
                      <a:pt x="19847" y="2824"/>
                    </a:cubicBezTo>
                    <a:cubicBezTo>
                      <a:pt x="25473" y="7087"/>
                      <a:pt x="26122" y="15130"/>
                      <a:pt x="21825" y="20153"/>
                    </a:cubicBezTo>
                    <a:close/>
                  </a:path>
                </a:pathLst>
              </a:custGeom>
              <a:solidFill>
                <a:srgbClr val="21E7A9"/>
              </a:solidFill>
              <a:ln w="1729" cap="flat">
                <a:noFill/>
                <a:prstDash val="solid"/>
                <a:miter/>
              </a:ln>
            </p:spPr>
            <p:txBody>
              <a:bodyPr/>
              <a:lstStyle/>
              <a:p>
                <a:endParaRPr lang="es-ES" sz="1400"/>
              </a:p>
            </p:txBody>
          </p:sp>
          <p:sp>
            <p:nvSpPr>
              <p:cNvPr id="182" name="Forma libre: forma 181">
                <a:extLst>
                  <a:ext uri="{FF2B5EF4-FFF2-40B4-BE49-F238E27FC236}">
                    <a16:creationId xmlns:a16="http://schemas.microsoft.com/office/drawing/2014/main" id="{F50E94CF-8394-2DEF-A10B-916792ECE1FD}"/>
                  </a:ext>
                </a:extLst>
              </p:cNvPr>
              <p:cNvSpPr/>
              <p:nvPr/>
            </p:nvSpPr>
            <p:spPr>
              <a:xfrm>
                <a:off x="6509935" y="3088960"/>
                <a:ext cx="24550" cy="24474"/>
              </a:xfrm>
              <a:custGeom>
                <a:avLst/>
                <a:gdLst>
                  <a:gd name="csX0" fmla="*/ 20640 w 24550"/>
                  <a:gd name="csY0" fmla="*/ 21427 h 24474"/>
                  <a:gd name="csX1" fmla="*/ 3387 w 24550"/>
                  <a:gd name="csY1" fmla="*/ 20616 h 24474"/>
                  <a:gd name="csX2" fmla="*/ 3612 w 24550"/>
                  <a:gd name="csY2" fmla="*/ 3340 h 24474"/>
                  <a:gd name="csX3" fmla="*/ 20983 w 24550"/>
                  <a:gd name="csY3" fmla="*/ 4046 h 24474"/>
                  <a:gd name="csX4" fmla="*/ 20640 w 24550"/>
                  <a:gd name="csY4" fmla="*/ 21427 h 24474"/>
                </a:gdLst>
                <a:ahLst/>
                <a:cxnLst>
                  <a:cxn ang="0">
                    <a:pos x="csX0" y="csY0"/>
                  </a:cxn>
                  <a:cxn ang="0">
                    <a:pos x="csX1" y="csY1"/>
                  </a:cxn>
                  <a:cxn ang="0">
                    <a:pos x="csX2" y="csY2"/>
                  </a:cxn>
                  <a:cxn ang="0">
                    <a:pos x="csX3" y="csY3"/>
                  </a:cxn>
                  <a:cxn ang="0">
                    <a:pos x="csX4" y="csY4"/>
                  </a:cxn>
                </a:cxnLst>
                <a:rect l="l" t="t" r="r" b="b"/>
                <a:pathLst>
                  <a:path w="24550" h="24474">
                    <a:moveTo>
                      <a:pt x="20640" y="21427"/>
                    </a:moveTo>
                    <a:cubicBezTo>
                      <a:pt x="15704" y="25817"/>
                      <a:pt x="8048" y="25393"/>
                      <a:pt x="3387" y="20616"/>
                    </a:cubicBezTo>
                    <a:cubicBezTo>
                      <a:pt x="-1217" y="15789"/>
                      <a:pt x="-1113" y="8052"/>
                      <a:pt x="3612" y="3340"/>
                    </a:cubicBezTo>
                    <a:cubicBezTo>
                      <a:pt x="8336" y="-1374"/>
                      <a:pt x="16116" y="-1061"/>
                      <a:pt x="20983" y="4046"/>
                    </a:cubicBezTo>
                    <a:cubicBezTo>
                      <a:pt x="25907" y="9097"/>
                      <a:pt x="25679" y="16948"/>
                      <a:pt x="20640" y="21427"/>
                    </a:cubicBezTo>
                    <a:close/>
                  </a:path>
                </a:pathLst>
              </a:custGeom>
              <a:solidFill>
                <a:srgbClr val="21E7A9"/>
              </a:solidFill>
              <a:ln w="1729" cap="flat">
                <a:noFill/>
                <a:prstDash val="solid"/>
                <a:miter/>
              </a:ln>
            </p:spPr>
            <p:txBody>
              <a:bodyPr/>
              <a:lstStyle/>
              <a:p>
                <a:endParaRPr lang="es-ES" sz="1400"/>
              </a:p>
            </p:txBody>
          </p:sp>
          <p:sp>
            <p:nvSpPr>
              <p:cNvPr id="183" name="Forma libre: forma 182">
                <a:extLst>
                  <a:ext uri="{FF2B5EF4-FFF2-40B4-BE49-F238E27FC236}">
                    <a16:creationId xmlns:a16="http://schemas.microsoft.com/office/drawing/2014/main" id="{6068DFBC-3D52-097A-607A-8FEC22512C6F}"/>
                  </a:ext>
                </a:extLst>
              </p:cNvPr>
              <p:cNvSpPr/>
              <p:nvPr/>
            </p:nvSpPr>
            <p:spPr>
              <a:xfrm>
                <a:off x="6554274" y="3142822"/>
                <a:ext cx="24391" cy="24633"/>
              </a:xfrm>
              <a:custGeom>
                <a:avLst/>
                <a:gdLst>
                  <a:gd name="csX0" fmla="*/ 19316 w 24391"/>
                  <a:gd name="csY0" fmla="*/ 22552 h 24633"/>
                  <a:gd name="csX1" fmla="*/ 2272 w 24391"/>
                  <a:gd name="csY1" fmla="*/ 19438 h 24633"/>
                  <a:gd name="csX2" fmla="*/ 4895 w 24391"/>
                  <a:gd name="csY2" fmla="*/ 2319 h 24633"/>
                  <a:gd name="csX3" fmla="*/ 21960 w 24391"/>
                  <a:gd name="csY3" fmla="*/ 5416 h 24633"/>
                  <a:gd name="csX4" fmla="*/ 19316 w 24391"/>
                  <a:gd name="csY4" fmla="*/ 22552 h 24633"/>
                </a:gdLst>
                <a:ahLst/>
                <a:cxnLst>
                  <a:cxn ang="0">
                    <a:pos x="csX0" y="csY0"/>
                  </a:cxn>
                  <a:cxn ang="0">
                    <a:pos x="csX1" y="csY1"/>
                  </a:cxn>
                  <a:cxn ang="0">
                    <a:pos x="csX2" y="csY2"/>
                  </a:cxn>
                  <a:cxn ang="0">
                    <a:pos x="csX3" y="csY3"/>
                  </a:cxn>
                  <a:cxn ang="0">
                    <a:pos x="csX4" y="csY4"/>
                  </a:cxn>
                </a:cxnLst>
                <a:rect l="l" t="t" r="r" b="b"/>
                <a:pathLst>
                  <a:path w="24391" h="24633">
                    <a:moveTo>
                      <a:pt x="19316" y="22552"/>
                    </a:moveTo>
                    <a:cubicBezTo>
                      <a:pt x="13770" y="26267"/>
                      <a:pt x="6137" y="24875"/>
                      <a:pt x="2272" y="19438"/>
                    </a:cubicBezTo>
                    <a:cubicBezTo>
                      <a:pt x="-1603" y="14009"/>
                      <a:pt x="-387" y="6314"/>
                      <a:pt x="4895" y="2319"/>
                    </a:cubicBezTo>
                    <a:cubicBezTo>
                      <a:pt x="10259" y="-1739"/>
                      <a:pt x="17862" y="-324"/>
                      <a:pt x="21960" y="5416"/>
                    </a:cubicBezTo>
                    <a:cubicBezTo>
                      <a:pt x="26047" y="11166"/>
                      <a:pt x="24860" y="18840"/>
                      <a:pt x="19316" y="22552"/>
                    </a:cubicBezTo>
                    <a:close/>
                  </a:path>
                </a:pathLst>
              </a:custGeom>
              <a:solidFill>
                <a:srgbClr val="21E7A9"/>
              </a:solidFill>
              <a:ln w="1729" cap="flat">
                <a:noFill/>
                <a:prstDash val="solid"/>
                <a:miter/>
              </a:ln>
            </p:spPr>
            <p:txBody>
              <a:bodyPr/>
              <a:lstStyle/>
              <a:p>
                <a:endParaRPr lang="es-ES" sz="1400"/>
              </a:p>
            </p:txBody>
          </p:sp>
          <p:sp>
            <p:nvSpPr>
              <p:cNvPr id="184" name="Forma libre: forma 183">
                <a:extLst>
                  <a:ext uri="{FF2B5EF4-FFF2-40B4-BE49-F238E27FC236}">
                    <a16:creationId xmlns:a16="http://schemas.microsoft.com/office/drawing/2014/main" id="{4E6794F8-10B4-EF64-4525-68055EEE7178}"/>
                  </a:ext>
                </a:extLst>
              </p:cNvPr>
              <p:cNvSpPr/>
              <p:nvPr/>
            </p:nvSpPr>
            <p:spPr>
              <a:xfrm>
                <a:off x="6590839" y="3202294"/>
                <a:ext cx="24233" cy="24733"/>
              </a:xfrm>
              <a:custGeom>
                <a:avLst/>
                <a:gdLst>
                  <a:gd name="csX0" fmla="*/ 17721 w 24233"/>
                  <a:gd name="csY0" fmla="*/ 23501 h 24733"/>
                  <a:gd name="csX1" fmla="*/ 1345 w 24233"/>
                  <a:gd name="csY1" fmla="*/ 18042 h 24733"/>
                  <a:gd name="csX2" fmla="*/ 6213 w 24233"/>
                  <a:gd name="csY2" fmla="*/ 1483 h 24733"/>
                  <a:gd name="csX3" fmla="*/ 22770 w 24233"/>
                  <a:gd name="csY3" fmla="*/ 6847 h 24733"/>
                  <a:gd name="csX4" fmla="*/ 17721 w 24233"/>
                  <a:gd name="csY4" fmla="*/ 23501 h 24733"/>
                </a:gdLst>
                <a:ahLst/>
                <a:cxnLst>
                  <a:cxn ang="0">
                    <a:pos x="csX0" y="csY0"/>
                  </a:cxn>
                  <a:cxn ang="0">
                    <a:pos x="csX1" y="csY1"/>
                  </a:cxn>
                  <a:cxn ang="0">
                    <a:pos x="csX2" y="csY2"/>
                  </a:cxn>
                  <a:cxn ang="0">
                    <a:pos x="csX3" y="csY3"/>
                  </a:cxn>
                  <a:cxn ang="0">
                    <a:pos x="csX4" y="csY4"/>
                  </a:cxn>
                </a:cxnLst>
                <a:rect l="l" t="t" r="r" b="b"/>
                <a:pathLst>
                  <a:path w="24233" h="24733">
                    <a:moveTo>
                      <a:pt x="17721" y="23501"/>
                    </a:moveTo>
                    <a:cubicBezTo>
                      <a:pt x="11719" y="26419"/>
                      <a:pt x="4385" y="23979"/>
                      <a:pt x="1345" y="18042"/>
                    </a:cubicBezTo>
                    <a:cubicBezTo>
                      <a:pt x="-1606" y="12056"/>
                      <a:pt x="424" y="4726"/>
                      <a:pt x="6213" y="1483"/>
                    </a:cubicBezTo>
                    <a:cubicBezTo>
                      <a:pt x="12072" y="-1795"/>
                      <a:pt x="19639" y="521"/>
                      <a:pt x="22770" y="6847"/>
                    </a:cubicBezTo>
                    <a:cubicBezTo>
                      <a:pt x="25986" y="13127"/>
                      <a:pt x="23724" y="20583"/>
                      <a:pt x="17721" y="23501"/>
                    </a:cubicBezTo>
                    <a:close/>
                  </a:path>
                </a:pathLst>
              </a:custGeom>
              <a:solidFill>
                <a:srgbClr val="21E7A9"/>
              </a:solidFill>
              <a:ln w="1729" cap="flat">
                <a:noFill/>
                <a:prstDash val="solid"/>
                <a:miter/>
              </a:ln>
            </p:spPr>
            <p:txBody>
              <a:bodyPr/>
              <a:lstStyle/>
              <a:p>
                <a:endParaRPr lang="es-ES" sz="1400"/>
              </a:p>
            </p:txBody>
          </p:sp>
          <p:sp>
            <p:nvSpPr>
              <p:cNvPr id="185" name="Forma libre: forma 184">
                <a:extLst>
                  <a:ext uri="{FF2B5EF4-FFF2-40B4-BE49-F238E27FC236}">
                    <a16:creationId xmlns:a16="http://schemas.microsoft.com/office/drawing/2014/main" id="{129B7D12-6B06-B3DF-436B-F62FBD775591}"/>
                  </a:ext>
                </a:extLst>
              </p:cNvPr>
              <p:cNvSpPr/>
              <p:nvPr/>
            </p:nvSpPr>
            <p:spPr>
              <a:xfrm>
                <a:off x="6618859" y="3266256"/>
                <a:ext cx="24161" cy="24773"/>
              </a:xfrm>
              <a:custGeom>
                <a:avLst/>
                <a:gdLst>
                  <a:gd name="csX0" fmla="*/ 16050 w 24161"/>
                  <a:gd name="csY0" fmla="*/ 24176 h 24773"/>
                  <a:gd name="csX1" fmla="*/ 687 w 24161"/>
                  <a:gd name="csY1" fmla="*/ 16477 h 24773"/>
                  <a:gd name="csX2" fmla="*/ 7689 w 24161"/>
                  <a:gd name="csY2" fmla="*/ 786 h 24773"/>
                  <a:gd name="csX3" fmla="*/ 23449 w 24161"/>
                  <a:gd name="csY3" fmla="*/ 8339 h 24773"/>
                  <a:gd name="csX4" fmla="*/ 16050 w 24161"/>
                  <a:gd name="csY4" fmla="*/ 24176 h 24773"/>
                </a:gdLst>
                <a:ahLst/>
                <a:cxnLst>
                  <a:cxn ang="0">
                    <a:pos x="csX0" y="csY0"/>
                  </a:cxn>
                  <a:cxn ang="0">
                    <a:pos x="csX1" y="csY1"/>
                  </a:cxn>
                  <a:cxn ang="0">
                    <a:pos x="csX2" y="csY2"/>
                  </a:cxn>
                  <a:cxn ang="0">
                    <a:pos x="csX3" y="csY3"/>
                  </a:cxn>
                  <a:cxn ang="0">
                    <a:pos x="csX4" y="csY4"/>
                  </a:cxn>
                </a:cxnLst>
                <a:rect l="l" t="t" r="r" b="b"/>
                <a:pathLst>
                  <a:path w="24161" h="24773">
                    <a:moveTo>
                      <a:pt x="16050" y="24176"/>
                    </a:moveTo>
                    <a:cubicBezTo>
                      <a:pt x="9702" y="26238"/>
                      <a:pt x="2822" y="22796"/>
                      <a:pt x="687" y="16477"/>
                    </a:cubicBezTo>
                    <a:cubicBezTo>
                      <a:pt x="-1409" y="10145"/>
                      <a:pt x="1393" y="3244"/>
                      <a:pt x="7689" y="786"/>
                    </a:cubicBezTo>
                    <a:cubicBezTo>
                      <a:pt x="13826" y="-1613"/>
                      <a:pt x="21222" y="1642"/>
                      <a:pt x="23449" y="8339"/>
                    </a:cubicBezTo>
                    <a:cubicBezTo>
                      <a:pt x="25713" y="15023"/>
                      <a:pt x="22396" y="22112"/>
                      <a:pt x="16050" y="24176"/>
                    </a:cubicBezTo>
                    <a:close/>
                  </a:path>
                </a:pathLst>
              </a:custGeom>
              <a:solidFill>
                <a:srgbClr val="21E7A9"/>
              </a:solidFill>
              <a:ln w="1729" cap="flat">
                <a:noFill/>
                <a:prstDash val="solid"/>
                <a:miter/>
              </a:ln>
            </p:spPr>
            <p:txBody>
              <a:bodyPr/>
              <a:lstStyle/>
              <a:p>
                <a:endParaRPr lang="es-ES" sz="1400"/>
              </a:p>
            </p:txBody>
          </p:sp>
          <p:sp>
            <p:nvSpPr>
              <p:cNvPr id="186" name="Forma libre: forma 185">
                <a:extLst>
                  <a:ext uri="{FF2B5EF4-FFF2-40B4-BE49-F238E27FC236}">
                    <a16:creationId xmlns:a16="http://schemas.microsoft.com/office/drawing/2014/main" id="{4F9FC507-D82C-692F-1C3A-43D4B02E34C8}"/>
                  </a:ext>
                </a:extLst>
              </p:cNvPr>
              <p:cNvSpPr/>
              <p:nvPr/>
            </p:nvSpPr>
            <p:spPr>
              <a:xfrm>
                <a:off x="6637722" y="3333435"/>
                <a:ext cx="24237" cy="24823"/>
              </a:xfrm>
              <a:custGeom>
                <a:avLst/>
                <a:gdLst>
                  <a:gd name="csX0" fmla="*/ 14408 w 24237"/>
                  <a:gd name="csY0" fmla="*/ 24634 h 24823"/>
                  <a:gd name="csX1" fmla="*/ 313 w 24237"/>
                  <a:gd name="csY1" fmla="*/ 14878 h 24823"/>
                  <a:gd name="csX2" fmla="*/ 9352 w 24237"/>
                  <a:gd name="csY2" fmla="*/ 315 h 24823"/>
                  <a:gd name="csX3" fmla="*/ 23978 w 24237"/>
                  <a:gd name="csY3" fmla="*/ 9961 h 24823"/>
                  <a:gd name="csX4" fmla="*/ 14408 w 24237"/>
                  <a:gd name="csY4" fmla="*/ 24634 h 24823"/>
                </a:gdLst>
                <a:ahLst/>
                <a:cxnLst>
                  <a:cxn ang="0">
                    <a:pos x="csX0" y="csY0"/>
                  </a:cxn>
                  <a:cxn ang="0">
                    <a:pos x="csX1" y="csY1"/>
                  </a:cxn>
                  <a:cxn ang="0">
                    <a:pos x="csX2" y="csY2"/>
                  </a:cxn>
                  <a:cxn ang="0">
                    <a:pos x="csX3" y="csY3"/>
                  </a:cxn>
                  <a:cxn ang="0">
                    <a:pos x="csX4" y="csY4"/>
                  </a:cxn>
                </a:cxnLst>
                <a:rect l="l" t="t" r="r" b="b"/>
                <a:pathLst>
                  <a:path w="24237" h="24823">
                    <a:moveTo>
                      <a:pt x="14408" y="24634"/>
                    </a:moveTo>
                    <a:cubicBezTo>
                      <a:pt x="7801" y="25808"/>
                      <a:pt x="1636" y="21415"/>
                      <a:pt x="313" y="14878"/>
                    </a:cubicBezTo>
                    <a:cubicBezTo>
                      <a:pt x="-1190" y="8382"/>
                      <a:pt x="2859" y="1861"/>
                      <a:pt x="9352" y="315"/>
                    </a:cubicBezTo>
                    <a:cubicBezTo>
                      <a:pt x="15844" y="-1235"/>
                      <a:pt x="22395" y="3082"/>
                      <a:pt x="23978" y="9961"/>
                    </a:cubicBezTo>
                    <a:cubicBezTo>
                      <a:pt x="25381" y="16871"/>
                      <a:pt x="20944" y="23471"/>
                      <a:pt x="14408" y="24634"/>
                    </a:cubicBezTo>
                    <a:close/>
                  </a:path>
                </a:pathLst>
              </a:custGeom>
              <a:solidFill>
                <a:srgbClr val="21E7A9"/>
              </a:solidFill>
              <a:ln w="1729" cap="flat">
                <a:noFill/>
                <a:prstDash val="solid"/>
                <a:miter/>
              </a:ln>
            </p:spPr>
            <p:txBody>
              <a:bodyPr/>
              <a:lstStyle/>
              <a:p>
                <a:endParaRPr lang="es-ES" sz="1400"/>
              </a:p>
            </p:txBody>
          </p:sp>
          <p:sp>
            <p:nvSpPr>
              <p:cNvPr id="187" name="Forma libre: forma 186">
                <a:extLst>
                  <a:ext uri="{FF2B5EF4-FFF2-40B4-BE49-F238E27FC236}">
                    <a16:creationId xmlns:a16="http://schemas.microsoft.com/office/drawing/2014/main" id="{0BB6A3A5-317B-35C9-4247-EBD499581A56}"/>
                  </a:ext>
                </a:extLst>
              </p:cNvPr>
              <p:cNvSpPr/>
              <p:nvPr/>
            </p:nvSpPr>
            <p:spPr>
              <a:xfrm>
                <a:off x="6647141" y="3402585"/>
                <a:ext cx="24204" cy="24848"/>
              </a:xfrm>
              <a:custGeom>
                <a:avLst/>
                <a:gdLst>
                  <a:gd name="csX0" fmla="*/ 12850 w 24204"/>
                  <a:gd name="csY0" fmla="*/ 24839 h 24848"/>
                  <a:gd name="csX1" fmla="*/ 35 w 24204"/>
                  <a:gd name="csY1" fmla="*/ 13261 h 24848"/>
                  <a:gd name="csX2" fmla="*/ 11152 w 24204"/>
                  <a:gd name="csY2" fmla="*/ 53 h 24848"/>
                  <a:gd name="csX3" fmla="*/ 24152 w 24204"/>
                  <a:gd name="csY3" fmla="*/ 11626 h 24848"/>
                  <a:gd name="csX4" fmla="*/ 12850 w 24204"/>
                  <a:gd name="csY4" fmla="*/ 24839 h 24848"/>
                </a:gdLst>
                <a:ahLst/>
                <a:cxnLst>
                  <a:cxn ang="0">
                    <a:pos x="csX0" y="csY0"/>
                  </a:cxn>
                  <a:cxn ang="0">
                    <a:pos x="csX1" y="csY1"/>
                  </a:cxn>
                  <a:cxn ang="0">
                    <a:pos x="csX2" y="csY2"/>
                  </a:cxn>
                  <a:cxn ang="0">
                    <a:pos x="csX3" y="csY3"/>
                  </a:cxn>
                  <a:cxn ang="0">
                    <a:pos x="csX4" y="csY4"/>
                  </a:cxn>
                </a:cxnLst>
                <a:rect l="l" t="t" r="r" b="b"/>
                <a:pathLst>
                  <a:path w="24204" h="24848">
                    <a:moveTo>
                      <a:pt x="12850" y="24839"/>
                    </a:moveTo>
                    <a:cubicBezTo>
                      <a:pt x="6248" y="25099"/>
                      <a:pt x="643" y="19908"/>
                      <a:pt x="35" y="13261"/>
                    </a:cubicBezTo>
                    <a:cubicBezTo>
                      <a:pt x="-471" y="6611"/>
                      <a:pt x="4508" y="697"/>
                      <a:pt x="11152" y="53"/>
                    </a:cubicBezTo>
                    <a:cubicBezTo>
                      <a:pt x="17795" y="-586"/>
                      <a:pt x="23619" y="4592"/>
                      <a:pt x="24152" y="11626"/>
                    </a:cubicBezTo>
                    <a:cubicBezTo>
                      <a:pt x="24785" y="18654"/>
                      <a:pt x="19587" y="24576"/>
                      <a:pt x="12850" y="24839"/>
                    </a:cubicBezTo>
                    <a:close/>
                  </a:path>
                </a:pathLst>
              </a:custGeom>
              <a:solidFill>
                <a:srgbClr val="21E7A9"/>
              </a:solidFill>
              <a:ln w="1729" cap="flat">
                <a:noFill/>
                <a:prstDash val="solid"/>
                <a:miter/>
              </a:ln>
            </p:spPr>
            <p:txBody>
              <a:bodyPr/>
              <a:lstStyle/>
              <a:p>
                <a:endParaRPr lang="es-ES" sz="1400"/>
              </a:p>
            </p:txBody>
          </p:sp>
        </p:grpSp>
        <p:sp>
          <p:nvSpPr>
            <p:cNvPr id="188" name="Forma libre: forma 187">
              <a:extLst>
                <a:ext uri="{FF2B5EF4-FFF2-40B4-BE49-F238E27FC236}">
                  <a16:creationId xmlns:a16="http://schemas.microsoft.com/office/drawing/2014/main" id="{AE2FF5E5-5299-A1AF-CABE-B023BA0B1BE2}"/>
                </a:ext>
              </a:extLst>
            </p:cNvPr>
            <p:cNvSpPr/>
            <p:nvPr/>
          </p:nvSpPr>
          <p:spPr>
            <a:xfrm rot="16200000">
              <a:off x="9124589" y="3873547"/>
              <a:ext cx="193952" cy="227964"/>
            </a:xfrm>
            <a:custGeom>
              <a:avLst/>
              <a:gdLst>
                <a:gd name="csX0" fmla="*/ 159725 w 159724"/>
                <a:gd name="csY0" fmla="*/ 0 h 187734"/>
                <a:gd name="csX1" fmla="*/ 0 w 159724"/>
                <a:gd name="csY1" fmla="*/ 93867 h 187734"/>
                <a:gd name="csX2" fmla="*/ 159725 w 159724"/>
                <a:gd name="csY2" fmla="*/ 187735 h 187734"/>
              </a:gdLst>
              <a:ahLst/>
              <a:cxnLst>
                <a:cxn ang="0">
                  <a:pos x="csX0" y="csY0"/>
                </a:cxn>
                <a:cxn ang="0">
                  <a:pos x="csX1" y="csY1"/>
                </a:cxn>
                <a:cxn ang="0">
                  <a:pos x="csX2" y="csY2"/>
                </a:cxn>
              </a:cxnLst>
              <a:rect l="l" t="t" r="r" b="b"/>
              <a:pathLst>
                <a:path w="159724" h="187734">
                  <a:moveTo>
                    <a:pt x="159725" y="0"/>
                  </a:moveTo>
                  <a:lnTo>
                    <a:pt x="0" y="93867"/>
                  </a:lnTo>
                  <a:lnTo>
                    <a:pt x="159725" y="187735"/>
                  </a:lnTo>
                </a:path>
              </a:pathLst>
            </a:custGeom>
            <a:solidFill>
              <a:srgbClr val="10E5A3"/>
            </a:solidFill>
            <a:ln w="1729" cap="flat">
              <a:noFill/>
              <a:prstDash val="solid"/>
              <a:miter/>
            </a:ln>
          </p:spPr>
          <p:txBody>
            <a:bodyPr/>
            <a:lstStyle/>
            <a:p>
              <a:endParaRPr lang="es-ES" sz="1400"/>
            </a:p>
          </p:txBody>
        </p:sp>
        <p:sp>
          <p:nvSpPr>
            <p:cNvPr id="189" name="Elipse 188">
              <a:extLst>
                <a:ext uri="{FF2B5EF4-FFF2-40B4-BE49-F238E27FC236}">
                  <a16:creationId xmlns:a16="http://schemas.microsoft.com/office/drawing/2014/main" id="{721D4C08-A6A8-D995-2B85-AC6FFD328E9E}"/>
                </a:ext>
              </a:extLst>
            </p:cNvPr>
            <p:cNvSpPr/>
            <p:nvPr/>
          </p:nvSpPr>
          <p:spPr>
            <a:xfrm rot="13500000">
              <a:off x="7933763" y="4073762"/>
              <a:ext cx="104790" cy="104790"/>
            </a:xfrm>
            <a:prstGeom prst="ellipse">
              <a:avLst/>
            </a:prstGeom>
            <a:solidFill>
              <a:srgbClr val="10E5A3"/>
            </a:solidFill>
            <a:ln w="1729" cap="flat">
              <a:noFill/>
              <a:prstDash val="solid"/>
              <a:miter/>
            </a:ln>
          </p:spPr>
          <p:txBody>
            <a:bodyPr/>
            <a:lstStyle/>
            <a:p>
              <a:endParaRPr lang="es-ES" sz="1400"/>
            </a:p>
          </p:txBody>
        </p:sp>
      </p:grpSp>
      <p:grpSp>
        <p:nvGrpSpPr>
          <p:cNvPr id="284" name="Grupo 283">
            <a:extLst>
              <a:ext uri="{FF2B5EF4-FFF2-40B4-BE49-F238E27FC236}">
                <a16:creationId xmlns:a16="http://schemas.microsoft.com/office/drawing/2014/main" id="{E30D079C-5A28-748E-B06A-2A7919425909}"/>
              </a:ext>
            </a:extLst>
          </p:cNvPr>
          <p:cNvGrpSpPr/>
          <p:nvPr/>
        </p:nvGrpSpPr>
        <p:grpSpPr>
          <a:xfrm>
            <a:off x="9830207" y="3245554"/>
            <a:ext cx="1105950" cy="723308"/>
            <a:chOff x="10405151" y="3302028"/>
            <a:chExt cx="1340267" cy="876555"/>
          </a:xfrm>
        </p:grpSpPr>
        <p:sp>
          <p:nvSpPr>
            <p:cNvPr id="191" name="Forma libre: forma 190">
              <a:extLst>
                <a:ext uri="{FF2B5EF4-FFF2-40B4-BE49-F238E27FC236}">
                  <a16:creationId xmlns:a16="http://schemas.microsoft.com/office/drawing/2014/main" id="{FF23FD42-CCE1-85D8-00AD-663F9615897E}"/>
                </a:ext>
              </a:extLst>
            </p:cNvPr>
            <p:cNvSpPr/>
            <p:nvPr/>
          </p:nvSpPr>
          <p:spPr>
            <a:xfrm rot="16200000">
              <a:off x="10978068" y="3411755"/>
              <a:ext cx="810969" cy="617710"/>
            </a:xfrm>
            <a:custGeom>
              <a:avLst/>
              <a:gdLst>
                <a:gd name="csX0" fmla="*/ 667853 w 667853"/>
                <a:gd name="csY0" fmla="*/ 0 h 508699"/>
                <a:gd name="csX1" fmla="*/ 159154 w 667853"/>
                <a:gd name="csY1" fmla="*/ 508699 h 508699"/>
                <a:gd name="csX2" fmla="*/ 0 w 667853"/>
                <a:gd name="csY2" fmla="*/ 508699 h 508699"/>
              </a:gdLst>
              <a:ahLst/>
              <a:cxnLst>
                <a:cxn ang="0">
                  <a:pos x="csX0" y="csY0"/>
                </a:cxn>
                <a:cxn ang="0">
                  <a:pos x="csX1" y="csY1"/>
                </a:cxn>
                <a:cxn ang="0">
                  <a:pos x="csX2" y="csY2"/>
                </a:cxn>
              </a:cxnLst>
              <a:rect l="l" t="t" r="r" b="b"/>
              <a:pathLst>
                <a:path w="667853" h="508699">
                  <a:moveTo>
                    <a:pt x="667853" y="0"/>
                  </a:moveTo>
                  <a:cubicBezTo>
                    <a:pt x="667853" y="280946"/>
                    <a:pt x="440100" y="508699"/>
                    <a:pt x="159154" y="508699"/>
                  </a:cubicBezTo>
                  <a:lnTo>
                    <a:pt x="0" y="508699"/>
                  </a:lnTo>
                </a:path>
              </a:pathLst>
            </a:custGeom>
            <a:noFill/>
            <a:ln w="18123" cap="rnd">
              <a:solidFill>
                <a:schemeClr val="tx2"/>
              </a:solidFill>
              <a:prstDash val="solid"/>
              <a:round/>
            </a:ln>
          </p:spPr>
          <p:txBody>
            <a:bodyPr/>
            <a:lstStyle/>
            <a:p>
              <a:endParaRPr lang="es-ES" sz="1400"/>
            </a:p>
          </p:txBody>
        </p:sp>
        <p:grpSp>
          <p:nvGrpSpPr>
            <p:cNvPr id="192" name="Gráfico 2">
              <a:extLst>
                <a:ext uri="{FF2B5EF4-FFF2-40B4-BE49-F238E27FC236}">
                  <a16:creationId xmlns:a16="http://schemas.microsoft.com/office/drawing/2014/main" id="{8C0332E4-2574-E13F-DEC1-990B4640BEB6}"/>
                </a:ext>
              </a:extLst>
            </p:cNvPr>
            <p:cNvGrpSpPr/>
            <p:nvPr/>
          </p:nvGrpSpPr>
          <p:grpSpPr>
            <a:xfrm rot="16200000">
              <a:off x="10334427" y="3409910"/>
              <a:ext cx="820842" cy="605078"/>
              <a:chOff x="5995362" y="4963937"/>
              <a:chExt cx="675983" cy="498296"/>
            </a:xfrm>
            <a:solidFill>
              <a:schemeClr val="tx2"/>
            </a:solidFill>
          </p:grpSpPr>
          <p:sp>
            <p:nvSpPr>
              <p:cNvPr id="193" name="Elipse 192">
                <a:extLst>
                  <a:ext uri="{FF2B5EF4-FFF2-40B4-BE49-F238E27FC236}">
                    <a16:creationId xmlns:a16="http://schemas.microsoft.com/office/drawing/2014/main" id="{EE842B4C-BB06-F15B-8652-B70FFB0477AC}"/>
                  </a:ext>
                </a:extLst>
              </p:cNvPr>
              <p:cNvSpPr/>
              <p:nvPr/>
            </p:nvSpPr>
            <p:spPr>
              <a:xfrm>
                <a:off x="5995362" y="4963938"/>
                <a:ext cx="24847" cy="24173"/>
              </a:xfrm>
              <a:prstGeom prst="ellipse">
                <a:avLst/>
              </a:prstGeom>
              <a:grpFill/>
              <a:ln w="1729" cap="flat">
                <a:noFill/>
                <a:prstDash val="solid"/>
                <a:miter/>
              </a:ln>
            </p:spPr>
            <p:txBody>
              <a:bodyPr/>
              <a:lstStyle/>
              <a:p>
                <a:endParaRPr lang="es-ES" sz="1400"/>
              </a:p>
            </p:txBody>
          </p:sp>
          <p:sp>
            <p:nvSpPr>
              <p:cNvPr id="194" name="Elipse 193">
                <a:extLst>
                  <a:ext uri="{FF2B5EF4-FFF2-40B4-BE49-F238E27FC236}">
                    <a16:creationId xmlns:a16="http://schemas.microsoft.com/office/drawing/2014/main" id="{2D3B50F9-EC6D-511D-86F9-549CE665CFD7}"/>
                  </a:ext>
                </a:extLst>
              </p:cNvPr>
              <p:cNvSpPr/>
              <p:nvPr/>
            </p:nvSpPr>
            <p:spPr>
              <a:xfrm>
                <a:off x="6065228" y="4963938"/>
                <a:ext cx="24847" cy="24173"/>
              </a:xfrm>
              <a:prstGeom prst="ellipse">
                <a:avLst/>
              </a:prstGeom>
              <a:grpFill/>
              <a:ln w="1729" cap="flat">
                <a:noFill/>
                <a:prstDash val="solid"/>
                <a:miter/>
              </a:ln>
            </p:spPr>
            <p:txBody>
              <a:bodyPr/>
              <a:lstStyle/>
              <a:p>
                <a:endParaRPr lang="es-ES" sz="1400"/>
              </a:p>
            </p:txBody>
          </p:sp>
          <p:sp>
            <p:nvSpPr>
              <p:cNvPr id="195" name="Forma libre: forma 194">
                <a:extLst>
                  <a:ext uri="{FF2B5EF4-FFF2-40B4-BE49-F238E27FC236}">
                    <a16:creationId xmlns:a16="http://schemas.microsoft.com/office/drawing/2014/main" id="{13604066-93FF-0332-DF48-4E987A8D5B83}"/>
                  </a:ext>
                </a:extLst>
              </p:cNvPr>
              <p:cNvSpPr/>
              <p:nvPr/>
            </p:nvSpPr>
            <p:spPr>
              <a:xfrm>
                <a:off x="6135091" y="4963937"/>
                <a:ext cx="24848" cy="24173"/>
              </a:xfrm>
              <a:custGeom>
                <a:avLst/>
                <a:gdLst>
                  <a:gd name="csX0" fmla="*/ 24844 w 24848"/>
                  <a:gd name="csY0" fmla="*/ 12291 h 24173"/>
                  <a:gd name="csX1" fmla="*/ 12424 w 24848"/>
                  <a:gd name="csY1" fmla="*/ 24173 h 24173"/>
                  <a:gd name="csX2" fmla="*/ 0 w 24848"/>
                  <a:gd name="csY2" fmla="*/ 12087 h 24173"/>
                  <a:gd name="csX3" fmla="*/ 12424 w 24848"/>
                  <a:gd name="csY3" fmla="*/ 0 h 24173"/>
                  <a:gd name="csX4" fmla="*/ 24844 w 24848"/>
                  <a:gd name="csY4" fmla="*/ 12291 h 24173"/>
                </a:gdLst>
                <a:ahLst/>
                <a:cxnLst>
                  <a:cxn ang="0">
                    <a:pos x="csX0" y="csY0"/>
                  </a:cxn>
                  <a:cxn ang="0">
                    <a:pos x="csX1" y="csY1"/>
                  </a:cxn>
                  <a:cxn ang="0">
                    <a:pos x="csX2" y="csY2"/>
                  </a:cxn>
                  <a:cxn ang="0">
                    <a:pos x="csX3" y="csY3"/>
                  </a:cxn>
                  <a:cxn ang="0">
                    <a:pos x="csX4" y="csY4"/>
                  </a:cxn>
                </a:cxnLst>
                <a:rect l="l" t="t" r="r" b="b"/>
                <a:pathLst>
                  <a:path w="24848" h="24173">
                    <a:moveTo>
                      <a:pt x="24844" y="12291"/>
                    </a:moveTo>
                    <a:cubicBezTo>
                      <a:pt x="24665" y="19016"/>
                      <a:pt x="19301" y="24129"/>
                      <a:pt x="12424" y="24173"/>
                    </a:cubicBezTo>
                    <a:cubicBezTo>
                      <a:pt x="5561" y="24173"/>
                      <a:pt x="0" y="18761"/>
                      <a:pt x="0" y="12087"/>
                    </a:cubicBezTo>
                    <a:cubicBezTo>
                      <a:pt x="0" y="5412"/>
                      <a:pt x="5561" y="0"/>
                      <a:pt x="12424" y="0"/>
                    </a:cubicBezTo>
                    <a:cubicBezTo>
                      <a:pt x="19273" y="-45"/>
                      <a:pt x="25024" y="5670"/>
                      <a:pt x="24844" y="12291"/>
                    </a:cubicBezTo>
                    <a:close/>
                  </a:path>
                </a:pathLst>
              </a:custGeom>
              <a:grpFill/>
              <a:ln w="1729" cap="flat">
                <a:noFill/>
                <a:prstDash val="solid"/>
                <a:miter/>
              </a:ln>
            </p:spPr>
            <p:txBody>
              <a:bodyPr/>
              <a:lstStyle/>
              <a:p>
                <a:endParaRPr lang="es-ES" sz="1400"/>
              </a:p>
            </p:txBody>
          </p:sp>
          <p:sp>
            <p:nvSpPr>
              <p:cNvPr id="196" name="Forma libre: forma 195">
                <a:extLst>
                  <a:ext uri="{FF2B5EF4-FFF2-40B4-BE49-F238E27FC236}">
                    <a16:creationId xmlns:a16="http://schemas.microsoft.com/office/drawing/2014/main" id="{8DB1F63B-689F-2FDA-ECB7-719EC49C54C6}"/>
                  </a:ext>
                </a:extLst>
              </p:cNvPr>
              <p:cNvSpPr/>
              <p:nvPr/>
            </p:nvSpPr>
            <p:spPr>
              <a:xfrm>
                <a:off x="6204804" y="4968250"/>
                <a:ext cx="24850" cy="24180"/>
              </a:xfrm>
              <a:custGeom>
                <a:avLst/>
                <a:gdLst>
                  <a:gd name="csX0" fmla="*/ 24709 w 24850"/>
                  <a:gd name="csY0" fmla="*/ 13671 h 24180"/>
                  <a:gd name="csX1" fmla="*/ 10848 w 24850"/>
                  <a:gd name="csY1" fmla="*/ 24081 h 24180"/>
                  <a:gd name="csX2" fmla="*/ 60 w 24850"/>
                  <a:gd name="csY2" fmla="*/ 10530 h 24180"/>
                  <a:gd name="csX3" fmla="*/ 13923 w 24850"/>
                  <a:gd name="csY3" fmla="*/ 109 h 24180"/>
                  <a:gd name="csX4" fmla="*/ 24709 w 24850"/>
                  <a:gd name="csY4" fmla="*/ 13671 h 24180"/>
                </a:gdLst>
                <a:ahLst/>
                <a:cxnLst>
                  <a:cxn ang="0">
                    <a:pos x="csX0" y="csY0"/>
                  </a:cxn>
                  <a:cxn ang="0">
                    <a:pos x="csX1" y="csY1"/>
                  </a:cxn>
                  <a:cxn ang="0">
                    <a:pos x="csX2" y="csY2"/>
                  </a:cxn>
                  <a:cxn ang="0">
                    <a:pos x="csX3" y="csY3"/>
                  </a:cxn>
                  <a:cxn ang="0">
                    <a:pos x="csX4" y="csY4"/>
                  </a:cxn>
                </a:cxnLst>
                <a:rect l="l" t="t" r="r" b="b"/>
                <a:pathLst>
                  <a:path w="24850" h="24180">
                    <a:moveTo>
                      <a:pt x="24709" y="13671"/>
                    </a:moveTo>
                    <a:cubicBezTo>
                      <a:pt x="23671" y="20245"/>
                      <a:pt x="17465" y="24927"/>
                      <a:pt x="10848" y="24081"/>
                    </a:cubicBezTo>
                    <a:cubicBezTo>
                      <a:pt x="4230" y="23241"/>
                      <a:pt x="-597" y="17171"/>
                      <a:pt x="60" y="10530"/>
                    </a:cubicBezTo>
                    <a:cubicBezTo>
                      <a:pt x="719" y="3888"/>
                      <a:pt x="6923" y="-780"/>
                      <a:pt x="13923" y="109"/>
                    </a:cubicBezTo>
                    <a:cubicBezTo>
                      <a:pt x="20921" y="1001"/>
                      <a:pt x="25750" y="7058"/>
                      <a:pt x="24709" y="13671"/>
                    </a:cubicBezTo>
                    <a:close/>
                  </a:path>
                </a:pathLst>
              </a:custGeom>
              <a:grpFill/>
              <a:ln w="1729" cap="flat">
                <a:noFill/>
                <a:prstDash val="solid"/>
                <a:miter/>
              </a:ln>
            </p:spPr>
            <p:txBody>
              <a:bodyPr/>
              <a:lstStyle/>
              <a:p>
                <a:endParaRPr lang="es-ES" sz="1400"/>
              </a:p>
            </p:txBody>
          </p:sp>
          <p:sp>
            <p:nvSpPr>
              <p:cNvPr id="197" name="Forma libre: forma 196">
                <a:extLst>
                  <a:ext uri="{FF2B5EF4-FFF2-40B4-BE49-F238E27FC236}">
                    <a16:creationId xmlns:a16="http://schemas.microsoft.com/office/drawing/2014/main" id="{0475F325-D850-902F-C44F-685D12174E89}"/>
                  </a:ext>
                </a:extLst>
              </p:cNvPr>
              <p:cNvSpPr/>
              <p:nvPr/>
            </p:nvSpPr>
            <p:spPr>
              <a:xfrm>
                <a:off x="6273293" y="4981741"/>
                <a:ext cx="24802" cy="24317"/>
              </a:xfrm>
              <a:custGeom>
                <a:avLst/>
                <a:gdLst>
                  <a:gd name="csX0" fmla="*/ 24308 w 24802"/>
                  <a:gd name="csY0" fmla="*/ 15585 h 24317"/>
                  <a:gd name="csX1" fmla="*/ 9186 w 24802"/>
                  <a:gd name="csY1" fmla="*/ 23853 h 24317"/>
                  <a:gd name="csX2" fmla="*/ 339 w 24802"/>
                  <a:gd name="csY2" fmla="*/ 9061 h 24317"/>
                  <a:gd name="csX3" fmla="*/ 15528 w 24802"/>
                  <a:gd name="csY3" fmla="*/ 527 h 24317"/>
                  <a:gd name="csX4" fmla="*/ 24308 w 24802"/>
                  <a:gd name="csY4" fmla="*/ 15585 h 24317"/>
                </a:gdLst>
                <a:ahLst/>
                <a:cxnLst>
                  <a:cxn ang="0">
                    <a:pos x="csX0" y="csY0"/>
                  </a:cxn>
                  <a:cxn ang="0">
                    <a:pos x="csX1" y="csY1"/>
                  </a:cxn>
                  <a:cxn ang="0">
                    <a:pos x="csX2" y="csY2"/>
                  </a:cxn>
                  <a:cxn ang="0">
                    <a:pos x="csX3" y="csY3"/>
                  </a:cxn>
                  <a:cxn ang="0">
                    <a:pos x="csX4" y="csY4"/>
                  </a:cxn>
                </a:cxnLst>
                <a:rect l="l" t="t" r="r" b="b"/>
                <a:pathLst>
                  <a:path w="24802" h="24317">
                    <a:moveTo>
                      <a:pt x="24308" y="15585"/>
                    </a:moveTo>
                    <a:cubicBezTo>
                      <a:pt x="22371" y="21971"/>
                      <a:pt x="15599" y="25676"/>
                      <a:pt x="9186" y="23853"/>
                    </a:cubicBezTo>
                    <a:cubicBezTo>
                      <a:pt x="2802" y="21914"/>
                      <a:pt x="-1229" y="15564"/>
                      <a:pt x="339" y="9061"/>
                    </a:cubicBezTo>
                    <a:cubicBezTo>
                      <a:pt x="1899" y="2587"/>
                      <a:pt x="8771" y="-1512"/>
                      <a:pt x="15528" y="527"/>
                    </a:cubicBezTo>
                    <a:cubicBezTo>
                      <a:pt x="22317" y="2454"/>
                      <a:pt x="26245" y="9196"/>
                      <a:pt x="24308" y="15585"/>
                    </a:cubicBezTo>
                    <a:close/>
                  </a:path>
                </a:pathLst>
              </a:custGeom>
              <a:grpFill/>
              <a:ln w="1729" cap="flat">
                <a:noFill/>
                <a:prstDash val="solid"/>
                <a:miter/>
              </a:ln>
            </p:spPr>
            <p:txBody>
              <a:bodyPr/>
              <a:lstStyle/>
              <a:p>
                <a:endParaRPr lang="es-ES" sz="1400"/>
              </a:p>
            </p:txBody>
          </p:sp>
          <p:sp>
            <p:nvSpPr>
              <p:cNvPr id="198" name="Forma libre: forma 197">
                <a:extLst>
                  <a:ext uri="{FF2B5EF4-FFF2-40B4-BE49-F238E27FC236}">
                    <a16:creationId xmlns:a16="http://schemas.microsoft.com/office/drawing/2014/main" id="{C6CCF510-41D1-FEEA-3638-201C7216B75B}"/>
                  </a:ext>
                </a:extLst>
              </p:cNvPr>
              <p:cNvSpPr/>
              <p:nvPr/>
            </p:nvSpPr>
            <p:spPr>
              <a:xfrm>
                <a:off x="6339240" y="5004648"/>
                <a:ext cx="24747" cy="24330"/>
              </a:xfrm>
              <a:custGeom>
                <a:avLst/>
                <a:gdLst>
                  <a:gd name="csX0" fmla="*/ 23687 w 24747"/>
                  <a:gd name="csY0" fmla="*/ 17256 h 24330"/>
                  <a:gd name="csX1" fmla="*/ 7617 w 24747"/>
                  <a:gd name="csY1" fmla="*/ 23251 h 24330"/>
                  <a:gd name="csX2" fmla="*/ 846 w 24747"/>
                  <a:gd name="csY2" fmla="*/ 7494 h 24330"/>
                  <a:gd name="csX3" fmla="*/ 17117 w 24747"/>
                  <a:gd name="csY3" fmla="*/ 1024 h 24330"/>
                  <a:gd name="csX4" fmla="*/ 23687 w 24747"/>
                  <a:gd name="csY4" fmla="*/ 17256 h 24330"/>
                </a:gdLst>
                <a:ahLst/>
                <a:cxnLst>
                  <a:cxn ang="0">
                    <a:pos x="csX0" y="csY0"/>
                  </a:cxn>
                  <a:cxn ang="0">
                    <a:pos x="csX1" y="csY1"/>
                  </a:cxn>
                  <a:cxn ang="0">
                    <a:pos x="csX2" y="csY2"/>
                  </a:cxn>
                  <a:cxn ang="0">
                    <a:pos x="csX3" y="csY3"/>
                  </a:cxn>
                  <a:cxn ang="0">
                    <a:pos x="csX4" y="csY4"/>
                  </a:cxn>
                </a:cxnLst>
                <a:rect l="l" t="t" r="r" b="b"/>
                <a:pathLst>
                  <a:path w="24747" h="24330">
                    <a:moveTo>
                      <a:pt x="23687" y="17256"/>
                    </a:moveTo>
                    <a:cubicBezTo>
                      <a:pt x="20887" y="23314"/>
                      <a:pt x="13692" y="26001"/>
                      <a:pt x="7617" y="23251"/>
                    </a:cubicBezTo>
                    <a:cubicBezTo>
                      <a:pt x="1484" y="20638"/>
                      <a:pt x="-1614" y="13745"/>
                      <a:pt x="846" y="7494"/>
                    </a:cubicBezTo>
                    <a:cubicBezTo>
                      <a:pt x="3273" y="1321"/>
                      <a:pt x="10627" y="-1742"/>
                      <a:pt x="17117" y="1024"/>
                    </a:cubicBezTo>
                    <a:cubicBezTo>
                      <a:pt x="23549" y="3928"/>
                      <a:pt x="26488" y="11199"/>
                      <a:pt x="23687" y="17256"/>
                    </a:cubicBezTo>
                    <a:close/>
                  </a:path>
                </a:pathLst>
              </a:custGeom>
              <a:grpFill/>
              <a:ln w="1729" cap="flat">
                <a:noFill/>
                <a:prstDash val="solid"/>
                <a:miter/>
              </a:ln>
            </p:spPr>
            <p:txBody>
              <a:bodyPr/>
              <a:lstStyle/>
              <a:p>
                <a:endParaRPr lang="es-ES" sz="1400"/>
              </a:p>
            </p:txBody>
          </p:sp>
          <p:sp>
            <p:nvSpPr>
              <p:cNvPr id="199" name="Forma libre: forma 198">
                <a:extLst>
                  <a:ext uri="{FF2B5EF4-FFF2-40B4-BE49-F238E27FC236}">
                    <a16:creationId xmlns:a16="http://schemas.microsoft.com/office/drawing/2014/main" id="{1CE47DC5-3722-3E5E-0BC5-52689C67D7EC}"/>
                  </a:ext>
                </a:extLst>
              </p:cNvPr>
              <p:cNvSpPr/>
              <p:nvPr/>
            </p:nvSpPr>
            <p:spPr>
              <a:xfrm>
                <a:off x="6401419" y="5036452"/>
                <a:ext cx="24677" cy="24307"/>
              </a:xfrm>
              <a:custGeom>
                <a:avLst/>
                <a:gdLst>
                  <a:gd name="csX0" fmla="*/ 22850 w 24677"/>
                  <a:gd name="csY0" fmla="*/ 18750 h 24307"/>
                  <a:gd name="csX1" fmla="*/ 6103 w 24677"/>
                  <a:gd name="csY1" fmla="*/ 22491 h 24307"/>
                  <a:gd name="csX2" fmla="*/ 1565 w 24677"/>
                  <a:gd name="csY2" fmla="*/ 5940 h 24307"/>
                  <a:gd name="csX3" fmla="*/ 18566 w 24677"/>
                  <a:gd name="csY3" fmla="*/ 1777 h 24307"/>
                  <a:gd name="csX4" fmla="*/ 22850 w 24677"/>
                  <a:gd name="csY4" fmla="*/ 18750 h 24307"/>
                </a:gdLst>
                <a:ahLst/>
                <a:cxnLst>
                  <a:cxn ang="0">
                    <a:pos x="csX0" y="csY0"/>
                  </a:cxn>
                  <a:cxn ang="0">
                    <a:pos x="csX1" y="csY1"/>
                  </a:cxn>
                  <a:cxn ang="0">
                    <a:pos x="csX2" y="csY2"/>
                  </a:cxn>
                  <a:cxn ang="0">
                    <a:pos x="csX3" y="csY3"/>
                  </a:cxn>
                  <a:cxn ang="0">
                    <a:pos x="csX4" y="csY4"/>
                  </a:cxn>
                </a:cxnLst>
                <a:rect l="l" t="t" r="r" b="b"/>
                <a:pathLst>
                  <a:path w="24677" h="24307">
                    <a:moveTo>
                      <a:pt x="22850" y="18750"/>
                    </a:moveTo>
                    <a:cubicBezTo>
                      <a:pt x="19221" y="24406"/>
                      <a:pt x="11827" y="25914"/>
                      <a:pt x="6103" y="22491"/>
                    </a:cubicBezTo>
                    <a:cubicBezTo>
                      <a:pt x="320" y="19168"/>
                      <a:pt x="-1709" y="11757"/>
                      <a:pt x="1565" y="5940"/>
                    </a:cubicBezTo>
                    <a:cubicBezTo>
                      <a:pt x="4839" y="125"/>
                      <a:pt x="12451" y="-1739"/>
                      <a:pt x="18566" y="1777"/>
                    </a:cubicBezTo>
                    <a:cubicBezTo>
                      <a:pt x="24618" y="5404"/>
                      <a:pt x="26430" y="13174"/>
                      <a:pt x="22850" y="18750"/>
                    </a:cubicBezTo>
                    <a:close/>
                  </a:path>
                </a:pathLst>
              </a:custGeom>
              <a:grpFill/>
              <a:ln w="1729" cap="flat">
                <a:noFill/>
                <a:prstDash val="solid"/>
                <a:miter/>
              </a:ln>
            </p:spPr>
            <p:txBody>
              <a:bodyPr/>
              <a:lstStyle/>
              <a:p>
                <a:endParaRPr lang="es-ES" sz="1400"/>
              </a:p>
            </p:txBody>
          </p:sp>
          <p:sp>
            <p:nvSpPr>
              <p:cNvPr id="200" name="Forma libre: forma 199">
                <a:extLst>
                  <a:ext uri="{FF2B5EF4-FFF2-40B4-BE49-F238E27FC236}">
                    <a16:creationId xmlns:a16="http://schemas.microsoft.com/office/drawing/2014/main" id="{3299D799-232A-5CE2-8CA2-3907B6A6671E}"/>
                  </a:ext>
                </a:extLst>
              </p:cNvPr>
              <p:cNvSpPr/>
              <p:nvPr/>
            </p:nvSpPr>
            <p:spPr>
              <a:xfrm>
                <a:off x="6458667" y="5076409"/>
                <a:ext cx="24622" cy="24360"/>
              </a:xfrm>
              <a:custGeom>
                <a:avLst/>
                <a:gdLst>
                  <a:gd name="csX0" fmla="*/ 21825 w 24622"/>
                  <a:gd name="csY0" fmla="*/ 20152 h 24360"/>
                  <a:gd name="csX1" fmla="*/ 4672 w 24622"/>
                  <a:gd name="csY1" fmla="*/ 21636 h 24360"/>
                  <a:gd name="csX2" fmla="*/ 2491 w 24622"/>
                  <a:gd name="csY2" fmla="*/ 4555 h 24360"/>
                  <a:gd name="csX3" fmla="*/ 19847 w 24622"/>
                  <a:gd name="csY3" fmla="*/ 2824 h 24360"/>
                  <a:gd name="csX4" fmla="*/ 21825 w 24622"/>
                  <a:gd name="csY4" fmla="*/ 20152 h 24360"/>
                </a:gdLst>
                <a:ahLst/>
                <a:cxnLst>
                  <a:cxn ang="0">
                    <a:pos x="csX0" y="csY0"/>
                  </a:cxn>
                  <a:cxn ang="0">
                    <a:pos x="csX1" y="csY1"/>
                  </a:cxn>
                  <a:cxn ang="0">
                    <a:pos x="csX2" y="csY2"/>
                  </a:cxn>
                  <a:cxn ang="0">
                    <a:pos x="csX3" y="csY3"/>
                  </a:cxn>
                  <a:cxn ang="0">
                    <a:pos x="csX4" y="csY4"/>
                  </a:cxn>
                </a:cxnLst>
                <a:rect l="l" t="t" r="r" b="b"/>
                <a:pathLst>
                  <a:path w="24622" h="24360">
                    <a:moveTo>
                      <a:pt x="21825" y="20152"/>
                    </a:moveTo>
                    <a:cubicBezTo>
                      <a:pt x="17448" y="25275"/>
                      <a:pt x="10000" y="25661"/>
                      <a:pt x="4672" y="21636"/>
                    </a:cubicBezTo>
                    <a:cubicBezTo>
                      <a:pt x="-574" y="17518"/>
                      <a:pt x="-1547" y="9866"/>
                      <a:pt x="2491" y="4555"/>
                    </a:cubicBezTo>
                    <a:cubicBezTo>
                      <a:pt x="6530" y="-760"/>
                      <a:pt x="14301" y="-1538"/>
                      <a:pt x="19847" y="2824"/>
                    </a:cubicBezTo>
                    <a:cubicBezTo>
                      <a:pt x="25473" y="7088"/>
                      <a:pt x="26122" y="15130"/>
                      <a:pt x="21825" y="20152"/>
                    </a:cubicBezTo>
                    <a:close/>
                  </a:path>
                </a:pathLst>
              </a:custGeom>
              <a:grpFill/>
              <a:ln w="1729" cap="flat">
                <a:noFill/>
                <a:prstDash val="solid"/>
                <a:miter/>
              </a:ln>
            </p:spPr>
            <p:txBody>
              <a:bodyPr/>
              <a:lstStyle/>
              <a:p>
                <a:endParaRPr lang="es-ES" sz="1400"/>
              </a:p>
            </p:txBody>
          </p:sp>
          <p:sp>
            <p:nvSpPr>
              <p:cNvPr id="201" name="Forma libre: forma 200">
                <a:extLst>
                  <a:ext uri="{FF2B5EF4-FFF2-40B4-BE49-F238E27FC236}">
                    <a16:creationId xmlns:a16="http://schemas.microsoft.com/office/drawing/2014/main" id="{8AD01757-CA1B-8212-0B2C-84C44BE68D2A}"/>
                  </a:ext>
                </a:extLst>
              </p:cNvPr>
              <p:cNvSpPr/>
              <p:nvPr/>
            </p:nvSpPr>
            <p:spPr>
              <a:xfrm>
                <a:off x="6509935" y="5123757"/>
                <a:ext cx="24550" cy="24476"/>
              </a:xfrm>
              <a:custGeom>
                <a:avLst/>
                <a:gdLst>
                  <a:gd name="csX0" fmla="*/ 20640 w 24550"/>
                  <a:gd name="csY0" fmla="*/ 21431 h 24476"/>
                  <a:gd name="csX1" fmla="*/ 3387 w 24550"/>
                  <a:gd name="csY1" fmla="*/ 20620 h 24476"/>
                  <a:gd name="csX2" fmla="*/ 3612 w 24550"/>
                  <a:gd name="csY2" fmla="*/ 3341 h 24476"/>
                  <a:gd name="csX3" fmla="*/ 20983 w 24550"/>
                  <a:gd name="csY3" fmla="*/ 4046 h 24476"/>
                  <a:gd name="csX4" fmla="*/ 20640 w 24550"/>
                  <a:gd name="csY4" fmla="*/ 21431 h 24476"/>
                </a:gdLst>
                <a:ahLst/>
                <a:cxnLst>
                  <a:cxn ang="0">
                    <a:pos x="csX0" y="csY0"/>
                  </a:cxn>
                  <a:cxn ang="0">
                    <a:pos x="csX1" y="csY1"/>
                  </a:cxn>
                  <a:cxn ang="0">
                    <a:pos x="csX2" y="csY2"/>
                  </a:cxn>
                  <a:cxn ang="0">
                    <a:pos x="csX3" y="csY3"/>
                  </a:cxn>
                  <a:cxn ang="0">
                    <a:pos x="csX4" y="csY4"/>
                  </a:cxn>
                </a:cxnLst>
                <a:rect l="l" t="t" r="r" b="b"/>
                <a:pathLst>
                  <a:path w="24550" h="24476">
                    <a:moveTo>
                      <a:pt x="20640" y="21431"/>
                    </a:moveTo>
                    <a:cubicBezTo>
                      <a:pt x="15704" y="25819"/>
                      <a:pt x="8048" y="25394"/>
                      <a:pt x="3387" y="20620"/>
                    </a:cubicBezTo>
                    <a:cubicBezTo>
                      <a:pt x="-1217" y="15792"/>
                      <a:pt x="-1113" y="8052"/>
                      <a:pt x="3612" y="3341"/>
                    </a:cubicBezTo>
                    <a:cubicBezTo>
                      <a:pt x="8336" y="-1374"/>
                      <a:pt x="16116" y="-1062"/>
                      <a:pt x="20983" y="4046"/>
                    </a:cubicBezTo>
                    <a:cubicBezTo>
                      <a:pt x="25907" y="9097"/>
                      <a:pt x="25679" y="16949"/>
                      <a:pt x="20640" y="21431"/>
                    </a:cubicBezTo>
                    <a:close/>
                  </a:path>
                </a:pathLst>
              </a:custGeom>
              <a:grpFill/>
              <a:ln w="1729" cap="flat">
                <a:noFill/>
                <a:prstDash val="solid"/>
                <a:miter/>
              </a:ln>
            </p:spPr>
            <p:txBody>
              <a:bodyPr/>
              <a:lstStyle/>
              <a:p>
                <a:endParaRPr lang="es-ES" sz="1400"/>
              </a:p>
            </p:txBody>
          </p:sp>
          <p:sp>
            <p:nvSpPr>
              <p:cNvPr id="202" name="Forma libre: forma 201">
                <a:extLst>
                  <a:ext uri="{FF2B5EF4-FFF2-40B4-BE49-F238E27FC236}">
                    <a16:creationId xmlns:a16="http://schemas.microsoft.com/office/drawing/2014/main" id="{ACB83258-9AF5-540A-6ECF-2841B8D6E008}"/>
                  </a:ext>
                </a:extLst>
              </p:cNvPr>
              <p:cNvSpPr/>
              <p:nvPr/>
            </p:nvSpPr>
            <p:spPr>
              <a:xfrm>
                <a:off x="6554274" y="5177620"/>
                <a:ext cx="24391" cy="24633"/>
              </a:xfrm>
              <a:custGeom>
                <a:avLst/>
                <a:gdLst>
                  <a:gd name="csX0" fmla="*/ 19316 w 24391"/>
                  <a:gd name="csY0" fmla="*/ 22553 h 24633"/>
                  <a:gd name="csX1" fmla="*/ 2272 w 24391"/>
                  <a:gd name="csY1" fmla="*/ 19439 h 24633"/>
                  <a:gd name="csX2" fmla="*/ 4895 w 24391"/>
                  <a:gd name="csY2" fmla="*/ 2319 h 24633"/>
                  <a:gd name="csX3" fmla="*/ 21960 w 24391"/>
                  <a:gd name="csY3" fmla="*/ 5417 h 24633"/>
                  <a:gd name="csX4" fmla="*/ 19316 w 24391"/>
                  <a:gd name="csY4" fmla="*/ 22553 h 24633"/>
                </a:gdLst>
                <a:ahLst/>
                <a:cxnLst>
                  <a:cxn ang="0">
                    <a:pos x="csX0" y="csY0"/>
                  </a:cxn>
                  <a:cxn ang="0">
                    <a:pos x="csX1" y="csY1"/>
                  </a:cxn>
                  <a:cxn ang="0">
                    <a:pos x="csX2" y="csY2"/>
                  </a:cxn>
                  <a:cxn ang="0">
                    <a:pos x="csX3" y="csY3"/>
                  </a:cxn>
                  <a:cxn ang="0">
                    <a:pos x="csX4" y="csY4"/>
                  </a:cxn>
                </a:cxnLst>
                <a:rect l="l" t="t" r="r" b="b"/>
                <a:pathLst>
                  <a:path w="24391" h="24633">
                    <a:moveTo>
                      <a:pt x="19316" y="22553"/>
                    </a:moveTo>
                    <a:cubicBezTo>
                      <a:pt x="13770" y="26268"/>
                      <a:pt x="6137" y="24875"/>
                      <a:pt x="2272" y="19439"/>
                    </a:cubicBezTo>
                    <a:cubicBezTo>
                      <a:pt x="-1603" y="14010"/>
                      <a:pt x="-387" y="6314"/>
                      <a:pt x="4895" y="2319"/>
                    </a:cubicBezTo>
                    <a:cubicBezTo>
                      <a:pt x="10259" y="-1739"/>
                      <a:pt x="17862" y="-325"/>
                      <a:pt x="21960" y="5417"/>
                    </a:cubicBezTo>
                    <a:cubicBezTo>
                      <a:pt x="26047" y="11166"/>
                      <a:pt x="24860" y="18841"/>
                      <a:pt x="19316" y="22553"/>
                    </a:cubicBezTo>
                    <a:close/>
                  </a:path>
                </a:pathLst>
              </a:custGeom>
              <a:grpFill/>
              <a:ln w="1729" cap="flat">
                <a:noFill/>
                <a:prstDash val="solid"/>
                <a:miter/>
              </a:ln>
            </p:spPr>
            <p:txBody>
              <a:bodyPr/>
              <a:lstStyle/>
              <a:p>
                <a:endParaRPr lang="es-ES" sz="1400"/>
              </a:p>
            </p:txBody>
          </p:sp>
          <p:sp>
            <p:nvSpPr>
              <p:cNvPr id="203" name="Forma libre: forma 202">
                <a:extLst>
                  <a:ext uri="{FF2B5EF4-FFF2-40B4-BE49-F238E27FC236}">
                    <a16:creationId xmlns:a16="http://schemas.microsoft.com/office/drawing/2014/main" id="{86E475A3-6657-3C59-3E56-58BB4549AD6F}"/>
                  </a:ext>
                </a:extLst>
              </p:cNvPr>
              <p:cNvSpPr/>
              <p:nvPr/>
            </p:nvSpPr>
            <p:spPr>
              <a:xfrm>
                <a:off x="6590839" y="5237092"/>
                <a:ext cx="24233" cy="24732"/>
              </a:xfrm>
              <a:custGeom>
                <a:avLst/>
                <a:gdLst>
                  <a:gd name="csX0" fmla="*/ 17721 w 24233"/>
                  <a:gd name="csY0" fmla="*/ 23500 h 24732"/>
                  <a:gd name="csX1" fmla="*/ 1345 w 24233"/>
                  <a:gd name="csY1" fmla="*/ 18041 h 24732"/>
                  <a:gd name="csX2" fmla="*/ 6213 w 24233"/>
                  <a:gd name="csY2" fmla="*/ 1485 h 24732"/>
                  <a:gd name="csX3" fmla="*/ 22770 w 24233"/>
                  <a:gd name="csY3" fmla="*/ 6847 h 24732"/>
                  <a:gd name="csX4" fmla="*/ 17721 w 24233"/>
                  <a:gd name="csY4" fmla="*/ 23500 h 24732"/>
                </a:gdLst>
                <a:ahLst/>
                <a:cxnLst>
                  <a:cxn ang="0">
                    <a:pos x="csX0" y="csY0"/>
                  </a:cxn>
                  <a:cxn ang="0">
                    <a:pos x="csX1" y="csY1"/>
                  </a:cxn>
                  <a:cxn ang="0">
                    <a:pos x="csX2" y="csY2"/>
                  </a:cxn>
                  <a:cxn ang="0">
                    <a:pos x="csX3" y="csY3"/>
                  </a:cxn>
                  <a:cxn ang="0">
                    <a:pos x="csX4" y="csY4"/>
                  </a:cxn>
                </a:cxnLst>
                <a:rect l="l" t="t" r="r" b="b"/>
                <a:pathLst>
                  <a:path w="24233" h="24732">
                    <a:moveTo>
                      <a:pt x="17721" y="23500"/>
                    </a:moveTo>
                    <a:cubicBezTo>
                      <a:pt x="11719" y="26418"/>
                      <a:pt x="4385" y="23978"/>
                      <a:pt x="1345" y="18041"/>
                    </a:cubicBezTo>
                    <a:cubicBezTo>
                      <a:pt x="-1606" y="12055"/>
                      <a:pt x="424" y="4725"/>
                      <a:pt x="6213" y="1485"/>
                    </a:cubicBezTo>
                    <a:cubicBezTo>
                      <a:pt x="12072" y="-1796"/>
                      <a:pt x="19639" y="520"/>
                      <a:pt x="22770" y="6847"/>
                    </a:cubicBezTo>
                    <a:cubicBezTo>
                      <a:pt x="25986" y="13126"/>
                      <a:pt x="23724" y="20585"/>
                      <a:pt x="17721" y="23500"/>
                    </a:cubicBezTo>
                    <a:close/>
                  </a:path>
                </a:pathLst>
              </a:custGeom>
              <a:grpFill/>
              <a:ln w="1729" cap="flat">
                <a:noFill/>
                <a:prstDash val="solid"/>
                <a:miter/>
              </a:ln>
            </p:spPr>
            <p:txBody>
              <a:bodyPr/>
              <a:lstStyle/>
              <a:p>
                <a:endParaRPr lang="es-ES" sz="1400"/>
              </a:p>
            </p:txBody>
          </p:sp>
          <p:sp>
            <p:nvSpPr>
              <p:cNvPr id="204" name="Forma libre: forma 203">
                <a:extLst>
                  <a:ext uri="{FF2B5EF4-FFF2-40B4-BE49-F238E27FC236}">
                    <a16:creationId xmlns:a16="http://schemas.microsoft.com/office/drawing/2014/main" id="{159F8502-60FC-D431-4A29-12635705E202}"/>
                  </a:ext>
                </a:extLst>
              </p:cNvPr>
              <p:cNvSpPr/>
              <p:nvPr/>
            </p:nvSpPr>
            <p:spPr>
              <a:xfrm>
                <a:off x="6618859" y="5301055"/>
                <a:ext cx="24161" cy="24775"/>
              </a:xfrm>
              <a:custGeom>
                <a:avLst/>
                <a:gdLst>
                  <a:gd name="csX0" fmla="*/ 16050 w 24161"/>
                  <a:gd name="csY0" fmla="*/ 24176 h 24775"/>
                  <a:gd name="csX1" fmla="*/ 687 w 24161"/>
                  <a:gd name="csY1" fmla="*/ 16477 h 24775"/>
                  <a:gd name="csX2" fmla="*/ 7689 w 24161"/>
                  <a:gd name="csY2" fmla="*/ 786 h 24775"/>
                  <a:gd name="csX3" fmla="*/ 23449 w 24161"/>
                  <a:gd name="csY3" fmla="*/ 8340 h 24775"/>
                  <a:gd name="csX4" fmla="*/ 16050 w 24161"/>
                  <a:gd name="csY4" fmla="*/ 24176 h 24775"/>
                </a:gdLst>
                <a:ahLst/>
                <a:cxnLst>
                  <a:cxn ang="0">
                    <a:pos x="csX0" y="csY0"/>
                  </a:cxn>
                  <a:cxn ang="0">
                    <a:pos x="csX1" y="csY1"/>
                  </a:cxn>
                  <a:cxn ang="0">
                    <a:pos x="csX2" y="csY2"/>
                  </a:cxn>
                  <a:cxn ang="0">
                    <a:pos x="csX3" y="csY3"/>
                  </a:cxn>
                  <a:cxn ang="0">
                    <a:pos x="csX4" y="csY4"/>
                  </a:cxn>
                </a:cxnLst>
                <a:rect l="l" t="t" r="r" b="b"/>
                <a:pathLst>
                  <a:path w="24161" h="24775">
                    <a:moveTo>
                      <a:pt x="16050" y="24176"/>
                    </a:moveTo>
                    <a:cubicBezTo>
                      <a:pt x="9702" y="26241"/>
                      <a:pt x="2822" y="22796"/>
                      <a:pt x="687" y="16477"/>
                    </a:cubicBezTo>
                    <a:cubicBezTo>
                      <a:pt x="-1409" y="10145"/>
                      <a:pt x="1393" y="3244"/>
                      <a:pt x="7689" y="786"/>
                    </a:cubicBezTo>
                    <a:cubicBezTo>
                      <a:pt x="13826" y="-1613"/>
                      <a:pt x="21222" y="1642"/>
                      <a:pt x="23449" y="8340"/>
                    </a:cubicBezTo>
                    <a:cubicBezTo>
                      <a:pt x="25713" y="15023"/>
                      <a:pt x="22396" y="22112"/>
                      <a:pt x="16050" y="24176"/>
                    </a:cubicBezTo>
                    <a:close/>
                  </a:path>
                </a:pathLst>
              </a:custGeom>
              <a:grpFill/>
              <a:ln w="1729" cap="flat">
                <a:noFill/>
                <a:prstDash val="solid"/>
                <a:miter/>
              </a:ln>
            </p:spPr>
            <p:txBody>
              <a:bodyPr/>
              <a:lstStyle/>
              <a:p>
                <a:endParaRPr lang="es-ES" sz="1400"/>
              </a:p>
            </p:txBody>
          </p:sp>
          <p:sp>
            <p:nvSpPr>
              <p:cNvPr id="205" name="Forma libre: forma 204">
                <a:extLst>
                  <a:ext uri="{FF2B5EF4-FFF2-40B4-BE49-F238E27FC236}">
                    <a16:creationId xmlns:a16="http://schemas.microsoft.com/office/drawing/2014/main" id="{40709CEF-673E-DC80-8A9F-B62E1750918E}"/>
                  </a:ext>
                </a:extLst>
              </p:cNvPr>
              <p:cNvSpPr/>
              <p:nvPr/>
            </p:nvSpPr>
            <p:spPr>
              <a:xfrm>
                <a:off x="6637722" y="5368234"/>
                <a:ext cx="24237" cy="24823"/>
              </a:xfrm>
              <a:custGeom>
                <a:avLst/>
                <a:gdLst>
                  <a:gd name="csX0" fmla="*/ 14408 w 24237"/>
                  <a:gd name="csY0" fmla="*/ 24634 h 24823"/>
                  <a:gd name="csX1" fmla="*/ 313 w 24237"/>
                  <a:gd name="csY1" fmla="*/ 14878 h 24823"/>
                  <a:gd name="csX2" fmla="*/ 9352 w 24237"/>
                  <a:gd name="csY2" fmla="*/ 315 h 24823"/>
                  <a:gd name="csX3" fmla="*/ 23978 w 24237"/>
                  <a:gd name="csY3" fmla="*/ 9961 h 24823"/>
                  <a:gd name="csX4" fmla="*/ 14408 w 24237"/>
                  <a:gd name="csY4" fmla="*/ 24634 h 24823"/>
                </a:gdLst>
                <a:ahLst/>
                <a:cxnLst>
                  <a:cxn ang="0">
                    <a:pos x="csX0" y="csY0"/>
                  </a:cxn>
                  <a:cxn ang="0">
                    <a:pos x="csX1" y="csY1"/>
                  </a:cxn>
                  <a:cxn ang="0">
                    <a:pos x="csX2" y="csY2"/>
                  </a:cxn>
                  <a:cxn ang="0">
                    <a:pos x="csX3" y="csY3"/>
                  </a:cxn>
                  <a:cxn ang="0">
                    <a:pos x="csX4" y="csY4"/>
                  </a:cxn>
                </a:cxnLst>
                <a:rect l="l" t="t" r="r" b="b"/>
                <a:pathLst>
                  <a:path w="24237" h="24823">
                    <a:moveTo>
                      <a:pt x="14408" y="24634"/>
                    </a:moveTo>
                    <a:cubicBezTo>
                      <a:pt x="7801" y="25808"/>
                      <a:pt x="1636" y="21415"/>
                      <a:pt x="313" y="14878"/>
                    </a:cubicBezTo>
                    <a:cubicBezTo>
                      <a:pt x="-1190" y="8382"/>
                      <a:pt x="2859" y="1860"/>
                      <a:pt x="9352" y="315"/>
                    </a:cubicBezTo>
                    <a:cubicBezTo>
                      <a:pt x="15844" y="-1235"/>
                      <a:pt x="22395" y="3083"/>
                      <a:pt x="23978" y="9961"/>
                    </a:cubicBezTo>
                    <a:cubicBezTo>
                      <a:pt x="25381" y="16873"/>
                      <a:pt x="20944" y="23471"/>
                      <a:pt x="14408" y="24634"/>
                    </a:cubicBezTo>
                    <a:close/>
                  </a:path>
                </a:pathLst>
              </a:custGeom>
              <a:grpFill/>
              <a:ln w="1729" cap="flat">
                <a:noFill/>
                <a:prstDash val="solid"/>
                <a:miter/>
              </a:ln>
            </p:spPr>
            <p:txBody>
              <a:bodyPr/>
              <a:lstStyle/>
              <a:p>
                <a:endParaRPr lang="es-ES" sz="1400"/>
              </a:p>
            </p:txBody>
          </p:sp>
          <p:sp>
            <p:nvSpPr>
              <p:cNvPr id="206" name="Forma libre: forma 205">
                <a:extLst>
                  <a:ext uri="{FF2B5EF4-FFF2-40B4-BE49-F238E27FC236}">
                    <a16:creationId xmlns:a16="http://schemas.microsoft.com/office/drawing/2014/main" id="{0CC5AB9D-D731-CC96-73F1-96C1DAC4F60B}"/>
                  </a:ext>
                </a:extLst>
              </p:cNvPr>
              <p:cNvSpPr/>
              <p:nvPr/>
            </p:nvSpPr>
            <p:spPr>
              <a:xfrm>
                <a:off x="6647141" y="5437385"/>
                <a:ext cx="24204" cy="24848"/>
              </a:xfrm>
              <a:custGeom>
                <a:avLst/>
                <a:gdLst>
                  <a:gd name="csX0" fmla="*/ 12850 w 24204"/>
                  <a:gd name="csY0" fmla="*/ 24839 h 24848"/>
                  <a:gd name="csX1" fmla="*/ 35 w 24204"/>
                  <a:gd name="csY1" fmla="*/ 13258 h 24848"/>
                  <a:gd name="csX2" fmla="*/ 11152 w 24204"/>
                  <a:gd name="csY2" fmla="*/ 54 h 24848"/>
                  <a:gd name="csX3" fmla="*/ 24152 w 24204"/>
                  <a:gd name="csY3" fmla="*/ 11624 h 24848"/>
                  <a:gd name="csX4" fmla="*/ 12850 w 24204"/>
                  <a:gd name="csY4" fmla="*/ 24839 h 24848"/>
                </a:gdLst>
                <a:ahLst/>
                <a:cxnLst>
                  <a:cxn ang="0">
                    <a:pos x="csX0" y="csY0"/>
                  </a:cxn>
                  <a:cxn ang="0">
                    <a:pos x="csX1" y="csY1"/>
                  </a:cxn>
                  <a:cxn ang="0">
                    <a:pos x="csX2" y="csY2"/>
                  </a:cxn>
                  <a:cxn ang="0">
                    <a:pos x="csX3" y="csY3"/>
                  </a:cxn>
                  <a:cxn ang="0">
                    <a:pos x="csX4" y="csY4"/>
                  </a:cxn>
                </a:cxnLst>
                <a:rect l="l" t="t" r="r" b="b"/>
                <a:pathLst>
                  <a:path w="24204" h="24848">
                    <a:moveTo>
                      <a:pt x="12850" y="24839"/>
                    </a:moveTo>
                    <a:cubicBezTo>
                      <a:pt x="6248" y="25095"/>
                      <a:pt x="643" y="19906"/>
                      <a:pt x="35" y="13258"/>
                    </a:cubicBezTo>
                    <a:cubicBezTo>
                      <a:pt x="-471" y="6607"/>
                      <a:pt x="4508" y="694"/>
                      <a:pt x="11152" y="54"/>
                    </a:cubicBezTo>
                    <a:cubicBezTo>
                      <a:pt x="17795" y="-590"/>
                      <a:pt x="23619" y="4589"/>
                      <a:pt x="24152" y="11624"/>
                    </a:cubicBezTo>
                    <a:cubicBezTo>
                      <a:pt x="24785" y="18653"/>
                      <a:pt x="19587" y="24575"/>
                      <a:pt x="12850" y="24839"/>
                    </a:cubicBezTo>
                    <a:close/>
                  </a:path>
                </a:pathLst>
              </a:custGeom>
              <a:grpFill/>
              <a:ln w="1729" cap="flat">
                <a:noFill/>
                <a:prstDash val="solid"/>
                <a:miter/>
              </a:ln>
            </p:spPr>
            <p:txBody>
              <a:bodyPr/>
              <a:lstStyle/>
              <a:p>
                <a:endParaRPr lang="es-ES" sz="1400"/>
              </a:p>
            </p:txBody>
          </p:sp>
        </p:grpSp>
        <p:sp>
          <p:nvSpPr>
            <p:cNvPr id="207" name="Elipse 206">
              <a:extLst>
                <a:ext uri="{FF2B5EF4-FFF2-40B4-BE49-F238E27FC236}">
                  <a16:creationId xmlns:a16="http://schemas.microsoft.com/office/drawing/2014/main" id="{E07DAA29-C30E-F9B3-C070-6A611736BE2D}"/>
                </a:ext>
              </a:extLst>
            </p:cNvPr>
            <p:cNvSpPr/>
            <p:nvPr/>
          </p:nvSpPr>
          <p:spPr>
            <a:xfrm rot="11597148">
              <a:off x="10405151" y="4073736"/>
              <a:ext cx="104787" cy="104787"/>
            </a:xfrm>
            <a:prstGeom prst="ellipse">
              <a:avLst/>
            </a:prstGeom>
            <a:solidFill>
              <a:schemeClr val="tx2"/>
            </a:solidFill>
            <a:ln w="1729" cap="flat">
              <a:noFill/>
              <a:prstDash val="solid"/>
              <a:miter/>
            </a:ln>
          </p:spPr>
          <p:txBody>
            <a:bodyPr/>
            <a:lstStyle/>
            <a:p>
              <a:endParaRPr lang="es-ES" sz="1400"/>
            </a:p>
          </p:txBody>
        </p:sp>
        <p:sp>
          <p:nvSpPr>
            <p:cNvPr id="208" name="Elipse 207">
              <a:extLst>
                <a:ext uri="{FF2B5EF4-FFF2-40B4-BE49-F238E27FC236}">
                  <a16:creationId xmlns:a16="http://schemas.microsoft.com/office/drawing/2014/main" id="{A6E032A0-65EC-AB66-DDFA-DACB1BF26138}"/>
                </a:ext>
              </a:extLst>
            </p:cNvPr>
            <p:cNvSpPr/>
            <p:nvPr/>
          </p:nvSpPr>
          <p:spPr>
            <a:xfrm rot="11597148">
              <a:off x="11640631" y="4073796"/>
              <a:ext cx="104787" cy="104787"/>
            </a:xfrm>
            <a:prstGeom prst="ellipse">
              <a:avLst/>
            </a:prstGeom>
            <a:solidFill>
              <a:schemeClr val="tx2"/>
            </a:solidFill>
            <a:ln w="1729" cap="flat">
              <a:noFill/>
              <a:prstDash val="solid"/>
              <a:miter/>
            </a:ln>
          </p:spPr>
          <p:txBody>
            <a:bodyPr/>
            <a:lstStyle/>
            <a:p>
              <a:endParaRPr lang="es-ES" sz="1400"/>
            </a:p>
          </p:txBody>
        </p:sp>
      </p:grpSp>
      <p:grpSp>
        <p:nvGrpSpPr>
          <p:cNvPr id="282" name="Grupo 281">
            <a:extLst>
              <a:ext uri="{FF2B5EF4-FFF2-40B4-BE49-F238E27FC236}">
                <a16:creationId xmlns:a16="http://schemas.microsoft.com/office/drawing/2014/main" id="{B7D76099-A507-E1BB-848F-704D495BD620}"/>
              </a:ext>
            </a:extLst>
          </p:cNvPr>
          <p:cNvGrpSpPr/>
          <p:nvPr/>
        </p:nvGrpSpPr>
        <p:grpSpPr>
          <a:xfrm>
            <a:off x="8810381" y="3918559"/>
            <a:ext cx="1157131" cy="723195"/>
            <a:chOff x="9169255" y="4117622"/>
            <a:chExt cx="1402292" cy="876418"/>
          </a:xfrm>
        </p:grpSpPr>
        <p:sp>
          <p:nvSpPr>
            <p:cNvPr id="210" name="Forma libre: forma 209">
              <a:extLst>
                <a:ext uri="{FF2B5EF4-FFF2-40B4-BE49-F238E27FC236}">
                  <a16:creationId xmlns:a16="http://schemas.microsoft.com/office/drawing/2014/main" id="{CB188C63-5F2D-A6F9-25C2-977C308F2404}"/>
                </a:ext>
              </a:extLst>
            </p:cNvPr>
            <p:cNvSpPr/>
            <p:nvPr/>
          </p:nvSpPr>
          <p:spPr>
            <a:xfrm rot="16200000">
              <a:off x="9791059" y="4314444"/>
              <a:ext cx="715299" cy="617710"/>
            </a:xfrm>
            <a:custGeom>
              <a:avLst/>
              <a:gdLst>
                <a:gd name="csX0" fmla="*/ 0 w 589066"/>
                <a:gd name="csY0" fmla="*/ 0 h 508699"/>
                <a:gd name="csX1" fmla="*/ 508700 w 589066"/>
                <a:gd name="csY1" fmla="*/ 508699 h 508699"/>
                <a:gd name="csX2" fmla="*/ 589067 w 589066"/>
                <a:gd name="csY2" fmla="*/ 508699 h 508699"/>
              </a:gdLst>
              <a:ahLst/>
              <a:cxnLst>
                <a:cxn ang="0">
                  <a:pos x="csX0" y="csY0"/>
                </a:cxn>
                <a:cxn ang="0">
                  <a:pos x="csX1" y="csY1"/>
                </a:cxn>
                <a:cxn ang="0">
                  <a:pos x="csX2" y="csY2"/>
                </a:cxn>
              </a:cxnLst>
              <a:rect l="l" t="t" r="r" b="b"/>
              <a:pathLst>
                <a:path w="589066" h="508699">
                  <a:moveTo>
                    <a:pt x="0" y="0"/>
                  </a:moveTo>
                  <a:cubicBezTo>
                    <a:pt x="0" y="280948"/>
                    <a:pt x="227753" y="508699"/>
                    <a:pt x="508700" y="508699"/>
                  </a:cubicBezTo>
                  <a:lnTo>
                    <a:pt x="589067" y="508699"/>
                  </a:lnTo>
                </a:path>
              </a:pathLst>
            </a:custGeom>
            <a:noFill/>
            <a:ln w="18123" cap="rnd">
              <a:solidFill>
                <a:srgbClr val="21B3F4"/>
              </a:solidFill>
              <a:prstDash val="solid"/>
              <a:round/>
            </a:ln>
          </p:spPr>
          <p:txBody>
            <a:bodyPr/>
            <a:lstStyle/>
            <a:p>
              <a:endParaRPr lang="es-ES" sz="1400"/>
            </a:p>
          </p:txBody>
        </p:sp>
        <p:grpSp>
          <p:nvGrpSpPr>
            <p:cNvPr id="211" name="Gráfico 2">
              <a:extLst>
                <a:ext uri="{FF2B5EF4-FFF2-40B4-BE49-F238E27FC236}">
                  <a16:creationId xmlns:a16="http://schemas.microsoft.com/office/drawing/2014/main" id="{56F60E27-1039-1378-D253-58D069E2B35A}"/>
                </a:ext>
              </a:extLst>
            </p:cNvPr>
            <p:cNvGrpSpPr/>
            <p:nvPr/>
          </p:nvGrpSpPr>
          <p:grpSpPr>
            <a:xfrm rot="16200000">
              <a:off x="9099585" y="4281082"/>
              <a:ext cx="820840" cy="605075"/>
              <a:chOff x="5277933" y="3947015"/>
              <a:chExt cx="675982" cy="498294"/>
            </a:xfrm>
            <a:solidFill>
              <a:srgbClr val="30B8F5"/>
            </a:solidFill>
          </p:grpSpPr>
          <p:sp>
            <p:nvSpPr>
              <p:cNvPr id="212" name="Elipse 211">
                <a:extLst>
                  <a:ext uri="{FF2B5EF4-FFF2-40B4-BE49-F238E27FC236}">
                    <a16:creationId xmlns:a16="http://schemas.microsoft.com/office/drawing/2014/main" id="{179CB0CC-E587-7C41-417C-DEA3806FED90}"/>
                  </a:ext>
                </a:extLst>
              </p:cNvPr>
              <p:cNvSpPr/>
              <p:nvPr/>
            </p:nvSpPr>
            <p:spPr>
              <a:xfrm>
                <a:off x="5929067" y="3947015"/>
                <a:ext cx="24847" cy="24173"/>
              </a:xfrm>
              <a:prstGeom prst="ellipse">
                <a:avLst/>
              </a:prstGeom>
              <a:solidFill>
                <a:srgbClr val="30B8F5"/>
              </a:solidFill>
              <a:ln w="1729" cap="flat">
                <a:noFill/>
                <a:prstDash val="solid"/>
                <a:miter/>
              </a:ln>
            </p:spPr>
            <p:txBody>
              <a:bodyPr/>
              <a:lstStyle/>
              <a:p>
                <a:endParaRPr lang="es-ES" sz="1400"/>
              </a:p>
            </p:txBody>
          </p:sp>
          <p:sp>
            <p:nvSpPr>
              <p:cNvPr id="213" name="Elipse 212">
                <a:extLst>
                  <a:ext uri="{FF2B5EF4-FFF2-40B4-BE49-F238E27FC236}">
                    <a16:creationId xmlns:a16="http://schemas.microsoft.com/office/drawing/2014/main" id="{B023C4CF-06A2-1BF0-8F20-9D447EE85014}"/>
                  </a:ext>
                </a:extLst>
              </p:cNvPr>
              <p:cNvSpPr/>
              <p:nvPr/>
            </p:nvSpPr>
            <p:spPr>
              <a:xfrm>
                <a:off x="5859202" y="3947015"/>
                <a:ext cx="24847" cy="24173"/>
              </a:xfrm>
              <a:prstGeom prst="ellipse">
                <a:avLst/>
              </a:prstGeom>
              <a:solidFill>
                <a:srgbClr val="30B8F5"/>
              </a:solidFill>
              <a:ln w="1729" cap="flat">
                <a:noFill/>
                <a:prstDash val="solid"/>
                <a:miter/>
              </a:ln>
            </p:spPr>
            <p:txBody>
              <a:bodyPr/>
              <a:lstStyle/>
              <a:p>
                <a:endParaRPr lang="es-ES" sz="1400"/>
              </a:p>
            </p:txBody>
          </p:sp>
          <p:sp>
            <p:nvSpPr>
              <p:cNvPr id="214" name="Forma libre: forma 213">
                <a:extLst>
                  <a:ext uri="{FF2B5EF4-FFF2-40B4-BE49-F238E27FC236}">
                    <a16:creationId xmlns:a16="http://schemas.microsoft.com/office/drawing/2014/main" id="{6E6ECB7D-2C64-2EF8-E4FE-C78719BF2CAA}"/>
                  </a:ext>
                </a:extLst>
              </p:cNvPr>
              <p:cNvSpPr/>
              <p:nvPr/>
            </p:nvSpPr>
            <p:spPr>
              <a:xfrm>
                <a:off x="5789336" y="3947016"/>
                <a:ext cx="24848" cy="24171"/>
              </a:xfrm>
              <a:custGeom>
                <a:avLst/>
                <a:gdLst>
                  <a:gd name="csX0" fmla="*/ 4 w 24848"/>
                  <a:gd name="csY0" fmla="*/ 12289 h 24171"/>
                  <a:gd name="csX1" fmla="*/ 12425 w 24848"/>
                  <a:gd name="csY1" fmla="*/ 0 h 24171"/>
                  <a:gd name="csX2" fmla="*/ 24849 w 24848"/>
                  <a:gd name="csY2" fmla="*/ 12085 h 24171"/>
                  <a:gd name="csX3" fmla="*/ 12425 w 24848"/>
                  <a:gd name="csY3" fmla="*/ 24172 h 24171"/>
                  <a:gd name="csX4" fmla="*/ 4 w 24848"/>
                  <a:gd name="csY4" fmla="*/ 12289 h 24171"/>
                </a:gdLst>
                <a:ahLst/>
                <a:cxnLst>
                  <a:cxn ang="0">
                    <a:pos x="csX0" y="csY0"/>
                  </a:cxn>
                  <a:cxn ang="0">
                    <a:pos x="csX1" y="csY1"/>
                  </a:cxn>
                  <a:cxn ang="0">
                    <a:pos x="csX2" y="csY2"/>
                  </a:cxn>
                  <a:cxn ang="0">
                    <a:pos x="csX3" y="csY3"/>
                  </a:cxn>
                  <a:cxn ang="0">
                    <a:pos x="csX4" y="csY4"/>
                  </a:cxn>
                </a:cxnLst>
                <a:rect l="l" t="t" r="r" b="b"/>
                <a:pathLst>
                  <a:path w="24848" h="24171">
                    <a:moveTo>
                      <a:pt x="4" y="12289"/>
                    </a:moveTo>
                    <a:cubicBezTo>
                      <a:pt x="-174" y="5665"/>
                      <a:pt x="5575" y="-47"/>
                      <a:pt x="12425" y="0"/>
                    </a:cubicBezTo>
                    <a:cubicBezTo>
                      <a:pt x="19286" y="0"/>
                      <a:pt x="24849" y="5412"/>
                      <a:pt x="24849" y="12085"/>
                    </a:cubicBezTo>
                    <a:cubicBezTo>
                      <a:pt x="24849" y="18760"/>
                      <a:pt x="19288" y="24172"/>
                      <a:pt x="12425" y="24172"/>
                    </a:cubicBezTo>
                    <a:cubicBezTo>
                      <a:pt x="5549" y="24125"/>
                      <a:pt x="182" y="19011"/>
                      <a:pt x="4" y="12289"/>
                    </a:cubicBezTo>
                    <a:close/>
                  </a:path>
                </a:pathLst>
              </a:custGeom>
              <a:solidFill>
                <a:srgbClr val="30B8F5"/>
              </a:solidFill>
              <a:ln w="1729" cap="flat">
                <a:noFill/>
                <a:prstDash val="solid"/>
                <a:miter/>
              </a:ln>
            </p:spPr>
            <p:txBody>
              <a:bodyPr/>
              <a:lstStyle/>
              <a:p>
                <a:endParaRPr lang="es-ES" sz="1400"/>
              </a:p>
            </p:txBody>
          </p:sp>
          <p:sp>
            <p:nvSpPr>
              <p:cNvPr id="215" name="Forma libre: forma 214">
                <a:extLst>
                  <a:ext uri="{FF2B5EF4-FFF2-40B4-BE49-F238E27FC236}">
                    <a16:creationId xmlns:a16="http://schemas.microsoft.com/office/drawing/2014/main" id="{9D4E94A7-ACAC-581B-A174-051AB49F23BB}"/>
                  </a:ext>
                </a:extLst>
              </p:cNvPr>
              <p:cNvSpPr/>
              <p:nvPr/>
            </p:nvSpPr>
            <p:spPr>
              <a:xfrm>
                <a:off x="5719623" y="3951323"/>
                <a:ext cx="24848" cy="24180"/>
              </a:xfrm>
              <a:custGeom>
                <a:avLst/>
                <a:gdLst>
                  <a:gd name="csX0" fmla="*/ 142 w 24848"/>
                  <a:gd name="csY0" fmla="*/ 13671 h 24180"/>
                  <a:gd name="csX1" fmla="*/ 10927 w 24848"/>
                  <a:gd name="csY1" fmla="*/ 109 h 24180"/>
                  <a:gd name="csX2" fmla="*/ 24789 w 24848"/>
                  <a:gd name="csY2" fmla="*/ 10530 h 24180"/>
                  <a:gd name="csX3" fmla="*/ 14001 w 24848"/>
                  <a:gd name="csY3" fmla="*/ 24081 h 24180"/>
                  <a:gd name="csX4" fmla="*/ 142 w 24848"/>
                  <a:gd name="csY4" fmla="*/ 13671 h 24180"/>
                </a:gdLst>
                <a:ahLst/>
                <a:cxnLst>
                  <a:cxn ang="0">
                    <a:pos x="csX0" y="csY0"/>
                  </a:cxn>
                  <a:cxn ang="0">
                    <a:pos x="csX1" y="csY1"/>
                  </a:cxn>
                  <a:cxn ang="0">
                    <a:pos x="csX2" y="csY2"/>
                  </a:cxn>
                  <a:cxn ang="0">
                    <a:pos x="csX3" y="csY3"/>
                  </a:cxn>
                  <a:cxn ang="0">
                    <a:pos x="csX4" y="csY4"/>
                  </a:cxn>
                </a:cxnLst>
                <a:rect l="l" t="t" r="r" b="b"/>
                <a:pathLst>
                  <a:path w="24848" h="24180">
                    <a:moveTo>
                      <a:pt x="142" y="13671"/>
                    </a:moveTo>
                    <a:cubicBezTo>
                      <a:pt x="-901" y="7062"/>
                      <a:pt x="3928" y="1003"/>
                      <a:pt x="10927" y="109"/>
                    </a:cubicBezTo>
                    <a:cubicBezTo>
                      <a:pt x="17926" y="-782"/>
                      <a:pt x="24131" y="3888"/>
                      <a:pt x="24789" y="10530"/>
                    </a:cubicBezTo>
                    <a:cubicBezTo>
                      <a:pt x="25446" y="17168"/>
                      <a:pt x="20619" y="23241"/>
                      <a:pt x="14001" y="24081"/>
                    </a:cubicBezTo>
                    <a:cubicBezTo>
                      <a:pt x="7387" y="24927"/>
                      <a:pt x="1177" y="20245"/>
                      <a:pt x="142" y="13671"/>
                    </a:cubicBezTo>
                    <a:close/>
                  </a:path>
                </a:pathLst>
              </a:custGeom>
              <a:solidFill>
                <a:srgbClr val="30B8F5"/>
              </a:solidFill>
              <a:ln w="1729" cap="flat">
                <a:noFill/>
                <a:prstDash val="solid"/>
                <a:miter/>
              </a:ln>
            </p:spPr>
            <p:txBody>
              <a:bodyPr/>
              <a:lstStyle/>
              <a:p>
                <a:endParaRPr lang="es-ES" sz="1400"/>
              </a:p>
            </p:txBody>
          </p:sp>
          <p:sp>
            <p:nvSpPr>
              <p:cNvPr id="216" name="Forma libre: forma 215">
                <a:extLst>
                  <a:ext uri="{FF2B5EF4-FFF2-40B4-BE49-F238E27FC236}">
                    <a16:creationId xmlns:a16="http://schemas.microsoft.com/office/drawing/2014/main" id="{34C19221-A0BC-7BA8-77FD-A38C0584A3EA}"/>
                  </a:ext>
                </a:extLst>
              </p:cNvPr>
              <p:cNvSpPr/>
              <p:nvPr/>
            </p:nvSpPr>
            <p:spPr>
              <a:xfrm>
                <a:off x="5651181" y="3964819"/>
                <a:ext cx="24803" cy="24316"/>
              </a:xfrm>
              <a:custGeom>
                <a:avLst/>
                <a:gdLst>
                  <a:gd name="csX0" fmla="*/ 494 w 24803"/>
                  <a:gd name="csY0" fmla="*/ 15581 h 24316"/>
                  <a:gd name="csX1" fmla="*/ 9274 w 24803"/>
                  <a:gd name="csY1" fmla="*/ 527 h 24316"/>
                  <a:gd name="csX2" fmla="*/ 24465 w 24803"/>
                  <a:gd name="csY2" fmla="*/ 9061 h 24316"/>
                  <a:gd name="csX3" fmla="*/ 15618 w 24803"/>
                  <a:gd name="csY3" fmla="*/ 23852 h 24316"/>
                  <a:gd name="csX4" fmla="*/ 494 w 24803"/>
                  <a:gd name="csY4" fmla="*/ 15581 h 24316"/>
                </a:gdLst>
                <a:ahLst/>
                <a:cxnLst>
                  <a:cxn ang="0">
                    <a:pos x="csX0" y="csY0"/>
                  </a:cxn>
                  <a:cxn ang="0">
                    <a:pos x="csX1" y="csY1"/>
                  </a:cxn>
                  <a:cxn ang="0">
                    <a:pos x="csX2" y="csY2"/>
                  </a:cxn>
                  <a:cxn ang="0">
                    <a:pos x="csX3" y="csY3"/>
                  </a:cxn>
                  <a:cxn ang="0">
                    <a:pos x="csX4" y="csY4"/>
                  </a:cxn>
                </a:cxnLst>
                <a:rect l="l" t="t" r="r" b="b"/>
                <a:pathLst>
                  <a:path w="24803" h="24316">
                    <a:moveTo>
                      <a:pt x="494" y="15581"/>
                    </a:moveTo>
                    <a:cubicBezTo>
                      <a:pt x="-1443" y="9196"/>
                      <a:pt x="2485" y="2454"/>
                      <a:pt x="9274" y="527"/>
                    </a:cubicBezTo>
                    <a:cubicBezTo>
                      <a:pt x="16033" y="-1512"/>
                      <a:pt x="22905" y="2587"/>
                      <a:pt x="24465" y="9061"/>
                    </a:cubicBezTo>
                    <a:cubicBezTo>
                      <a:pt x="26032" y="15564"/>
                      <a:pt x="22002" y="21914"/>
                      <a:pt x="15618" y="23852"/>
                    </a:cubicBezTo>
                    <a:cubicBezTo>
                      <a:pt x="9203" y="25676"/>
                      <a:pt x="2433" y="21969"/>
                      <a:pt x="494" y="15581"/>
                    </a:cubicBezTo>
                    <a:close/>
                  </a:path>
                </a:pathLst>
              </a:custGeom>
              <a:solidFill>
                <a:srgbClr val="30B8F5"/>
              </a:solidFill>
              <a:ln w="1729" cap="flat">
                <a:noFill/>
                <a:prstDash val="solid"/>
                <a:miter/>
              </a:ln>
            </p:spPr>
            <p:txBody>
              <a:bodyPr/>
              <a:lstStyle/>
              <a:p>
                <a:endParaRPr lang="es-ES" sz="1400"/>
              </a:p>
            </p:txBody>
          </p:sp>
          <p:sp>
            <p:nvSpPr>
              <p:cNvPr id="217" name="Forma libre: forma 216">
                <a:extLst>
                  <a:ext uri="{FF2B5EF4-FFF2-40B4-BE49-F238E27FC236}">
                    <a16:creationId xmlns:a16="http://schemas.microsoft.com/office/drawing/2014/main" id="{1026D20C-935D-7432-1E02-EA6AB5E6A93C}"/>
                  </a:ext>
                </a:extLst>
              </p:cNvPr>
              <p:cNvSpPr/>
              <p:nvPr/>
            </p:nvSpPr>
            <p:spPr>
              <a:xfrm>
                <a:off x="5585289" y="3987727"/>
                <a:ext cx="24747" cy="24329"/>
              </a:xfrm>
              <a:custGeom>
                <a:avLst/>
                <a:gdLst>
                  <a:gd name="csX0" fmla="*/ 1060 w 24747"/>
                  <a:gd name="csY0" fmla="*/ 17254 h 24329"/>
                  <a:gd name="csX1" fmla="*/ 7631 w 24747"/>
                  <a:gd name="csY1" fmla="*/ 1023 h 24329"/>
                  <a:gd name="csX2" fmla="*/ 23901 w 24747"/>
                  <a:gd name="csY2" fmla="*/ 7494 h 24329"/>
                  <a:gd name="csX3" fmla="*/ 17130 w 24747"/>
                  <a:gd name="csY3" fmla="*/ 23251 h 24329"/>
                  <a:gd name="csX4" fmla="*/ 1060 w 24747"/>
                  <a:gd name="csY4" fmla="*/ 17254 h 24329"/>
                </a:gdLst>
                <a:ahLst/>
                <a:cxnLst>
                  <a:cxn ang="0">
                    <a:pos x="csX0" y="csY0"/>
                  </a:cxn>
                  <a:cxn ang="0">
                    <a:pos x="csX1" y="csY1"/>
                  </a:cxn>
                  <a:cxn ang="0">
                    <a:pos x="csX2" y="csY2"/>
                  </a:cxn>
                  <a:cxn ang="0">
                    <a:pos x="csX3" y="csY3"/>
                  </a:cxn>
                  <a:cxn ang="0">
                    <a:pos x="csX4" y="csY4"/>
                  </a:cxn>
                </a:cxnLst>
                <a:rect l="l" t="t" r="r" b="b"/>
                <a:pathLst>
                  <a:path w="24747" h="24329">
                    <a:moveTo>
                      <a:pt x="1060" y="17254"/>
                    </a:moveTo>
                    <a:cubicBezTo>
                      <a:pt x="-1741" y="11193"/>
                      <a:pt x="1200" y="3926"/>
                      <a:pt x="7631" y="1023"/>
                    </a:cubicBezTo>
                    <a:cubicBezTo>
                      <a:pt x="14120" y="-1741"/>
                      <a:pt x="21473" y="1321"/>
                      <a:pt x="23901" y="7494"/>
                    </a:cubicBezTo>
                    <a:cubicBezTo>
                      <a:pt x="26361" y="13741"/>
                      <a:pt x="23263" y="20635"/>
                      <a:pt x="17130" y="23251"/>
                    </a:cubicBezTo>
                    <a:cubicBezTo>
                      <a:pt x="11055" y="25999"/>
                      <a:pt x="3860" y="23311"/>
                      <a:pt x="1060" y="17254"/>
                    </a:cubicBezTo>
                    <a:close/>
                  </a:path>
                </a:pathLst>
              </a:custGeom>
              <a:solidFill>
                <a:srgbClr val="30B8F5"/>
              </a:solidFill>
              <a:ln w="1729" cap="flat">
                <a:noFill/>
                <a:prstDash val="solid"/>
                <a:miter/>
              </a:ln>
            </p:spPr>
            <p:txBody>
              <a:bodyPr/>
              <a:lstStyle/>
              <a:p>
                <a:endParaRPr lang="es-ES" sz="1400"/>
              </a:p>
            </p:txBody>
          </p:sp>
          <p:sp>
            <p:nvSpPr>
              <p:cNvPr id="218" name="Forma libre: forma 217">
                <a:extLst>
                  <a:ext uri="{FF2B5EF4-FFF2-40B4-BE49-F238E27FC236}">
                    <a16:creationId xmlns:a16="http://schemas.microsoft.com/office/drawing/2014/main" id="{CF7B0390-EDED-029F-C4CF-D31B29FC9F45}"/>
                  </a:ext>
                </a:extLst>
              </p:cNvPr>
              <p:cNvSpPr/>
              <p:nvPr/>
            </p:nvSpPr>
            <p:spPr>
              <a:xfrm>
                <a:off x="5523181" y="4019529"/>
                <a:ext cx="24675" cy="24307"/>
              </a:xfrm>
              <a:custGeom>
                <a:avLst/>
                <a:gdLst>
                  <a:gd name="csX0" fmla="*/ 1828 w 24675"/>
                  <a:gd name="csY0" fmla="*/ 18751 h 24307"/>
                  <a:gd name="csX1" fmla="*/ 6109 w 24675"/>
                  <a:gd name="csY1" fmla="*/ 1778 h 24307"/>
                  <a:gd name="csX2" fmla="*/ 23111 w 24675"/>
                  <a:gd name="csY2" fmla="*/ 5942 h 24307"/>
                  <a:gd name="csX3" fmla="*/ 18573 w 24675"/>
                  <a:gd name="csY3" fmla="*/ 22489 h 24307"/>
                  <a:gd name="csX4" fmla="*/ 1828 w 24675"/>
                  <a:gd name="csY4" fmla="*/ 18751 h 24307"/>
                </a:gdLst>
                <a:ahLst/>
                <a:cxnLst>
                  <a:cxn ang="0">
                    <a:pos x="csX0" y="csY0"/>
                  </a:cxn>
                  <a:cxn ang="0">
                    <a:pos x="csX1" y="csY1"/>
                  </a:cxn>
                  <a:cxn ang="0">
                    <a:pos x="csX2" y="csY2"/>
                  </a:cxn>
                  <a:cxn ang="0">
                    <a:pos x="csX3" y="csY3"/>
                  </a:cxn>
                  <a:cxn ang="0">
                    <a:pos x="csX4" y="csY4"/>
                  </a:cxn>
                </a:cxnLst>
                <a:rect l="l" t="t" r="r" b="b"/>
                <a:pathLst>
                  <a:path w="24675" h="24307">
                    <a:moveTo>
                      <a:pt x="1828" y="18751"/>
                    </a:moveTo>
                    <a:cubicBezTo>
                      <a:pt x="-1752" y="13175"/>
                      <a:pt x="58" y="5402"/>
                      <a:pt x="6109" y="1778"/>
                    </a:cubicBezTo>
                    <a:cubicBezTo>
                      <a:pt x="12223" y="-1741"/>
                      <a:pt x="19835" y="126"/>
                      <a:pt x="23111" y="5942"/>
                    </a:cubicBezTo>
                    <a:cubicBezTo>
                      <a:pt x="26385" y="11757"/>
                      <a:pt x="24355" y="19170"/>
                      <a:pt x="18573" y="22489"/>
                    </a:cubicBezTo>
                    <a:cubicBezTo>
                      <a:pt x="12852" y="25916"/>
                      <a:pt x="5457" y="24407"/>
                      <a:pt x="1828" y="18751"/>
                    </a:cubicBezTo>
                    <a:close/>
                  </a:path>
                </a:pathLst>
              </a:custGeom>
              <a:solidFill>
                <a:srgbClr val="30B8F5"/>
              </a:solidFill>
              <a:ln w="1729" cap="flat">
                <a:noFill/>
                <a:prstDash val="solid"/>
                <a:miter/>
              </a:ln>
            </p:spPr>
            <p:txBody>
              <a:bodyPr/>
              <a:lstStyle/>
              <a:p>
                <a:endParaRPr lang="es-ES" sz="1400"/>
              </a:p>
            </p:txBody>
          </p:sp>
          <p:sp>
            <p:nvSpPr>
              <p:cNvPr id="219" name="Forma libre: forma 218">
                <a:extLst>
                  <a:ext uri="{FF2B5EF4-FFF2-40B4-BE49-F238E27FC236}">
                    <a16:creationId xmlns:a16="http://schemas.microsoft.com/office/drawing/2014/main" id="{B2426D1F-96BD-AFE8-FC4E-04289C2CA636}"/>
                  </a:ext>
                </a:extLst>
              </p:cNvPr>
              <p:cNvSpPr/>
              <p:nvPr/>
            </p:nvSpPr>
            <p:spPr>
              <a:xfrm>
                <a:off x="5465989" y="4059486"/>
                <a:ext cx="24621" cy="24360"/>
              </a:xfrm>
              <a:custGeom>
                <a:avLst/>
                <a:gdLst>
                  <a:gd name="csX0" fmla="*/ 2797 w 24621"/>
                  <a:gd name="csY0" fmla="*/ 20152 h 24360"/>
                  <a:gd name="csX1" fmla="*/ 4775 w 24621"/>
                  <a:gd name="csY1" fmla="*/ 2823 h 24360"/>
                  <a:gd name="csX2" fmla="*/ 22130 w 24621"/>
                  <a:gd name="csY2" fmla="*/ 4553 h 24360"/>
                  <a:gd name="csX3" fmla="*/ 19951 w 24621"/>
                  <a:gd name="csY3" fmla="*/ 21636 h 24360"/>
                  <a:gd name="csX4" fmla="*/ 2797 w 24621"/>
                  <a:gd name="csY4" fmla="*/ 20152 h 24360"/>
                </a:gdLst>
                <a:ahLst/>
                <a:cxnLst>
                  <a:cxn ang="0">
                    <a:pos x="csX0" y="csY0"/>
                  </a:cxn>
                  <a:cxn ang="0">
                    <a:pos x="csX1" y="csY1"/>
                  </a:cxn>
                  <a:cxn ang="0">
                    <a:pos x="csX2" y="csY2"/>
                  </a:cxn>
                  <a:cxn ang="0">
                    <a:pos x="csX3" y="csY3"/>
                  </a:cxn>
                  <a:cxn ang="0">
                    <a:pos x="csX4" y="csY4"/>
                  </a:cxn>
                </a:cxnLst>
                <a:rect l="l" t="t" r="r" b="b"/>
                <a:pathLst>
                  <a:path w="24621" h="24360">
                    <a:moveTo>
                      <a:pt x="2797" y="20152"/>
                    </a:moveTo>
                    <a:cubicBezTo>
                      <a:pt x="-1500" y="15131"/>
                      <a:pt x="-850" y="7086"/>
                      <a:pt x="4775" y="2823"/>
                    </a:cubicBezTo>
                    <a:cubicBezTo>
                      <a:pt x="10320" y="-1537"/>
                      <a:pt x="18092" y="-759"/>
                      <a:pt x="22130" y="4553"/>
                    </a:cubicBezTo>
                    <a:cubicBezTo>
                      <a:pt x="26169" y="9866"/>
                      <a:pt x="25195" y="17518"/>
                      <a:pt x="19951" y="21636"/>
                    </a:cubicBezTo>
                    <a:cubicBezTo>
                      <a:pt x="14622" y="25661"/>
                      <a:pt x="7174" y="25275"/>
                      <a:pt x="2797" y="20152"/>
                    </a:cubicBezTo>
                    <a:close/>
                  </a:path>
                </a:pathLst>
              </a:custGeom>
              <a:solidFill>
                <a:srgbClr val="30B8F5"/>
              </a:solidFill>
              <a:ln w="1729" cap="flat">
                <a:noFill/>
                <a:prstDash val="solid"/>
                <a:miter/>
              </a:ln>
            </p:spPr>
            <p:txBody>
              <a:bodyPr/>
              <a:lstStyle/>
              <a:p>
                <a:endParaRPr lang="es-ES" sz="1400"/>
              </a:p>
            </p:txBody>
          </p:sp>
          <p:sp>
            <p:nvSpPr>
              <p:cNvPr id="220" name="Forma libre: forma 219">
                <a:extLst>
                  <a:ext uri="{FF2B5EF4-FFF2-40B4-BE49-F238E27FC236}">
                    <a16:creationId xmlns:a16="http://schemas.microsoft.com/office/drawing/2014/main" id="{6256CDFB-3370-C85B-5641-58B25745B7DB}"/>
                  </a:ext>
                </a:extLst>
              </p:cNvPr>
              <p:cNvSpPr/>
              <p:nvPr/>
            </p:nvSpPr>
            <p:spPr>
              <a:xfrm>
                <a:off x="5414793" y="4106834"/>
                <a:ext cx="24549" cy="24475"/>
              </a:xfrm>
              <a:custGeom>
                <a:avLst/>
                <a:gdLst>
                  <a:gd name="csX0" fmla="*/ 3909 w 24549"/>
                  <a:gd name="csY0" fmla="*/ 21429 h 24475"/>
                  <a:gd name="csX1" fmla="*/ 3569 w 24549"/>
                  <a:gd name="csY1" fmla="*/ 4043 h 24475"/>
                  <a:gd name="csX2" fmla="*/ 20938 w 24549"/>
                  <a:gd name="csY2" fmla="*/ 3341 h 24475"/>
                  <a:gd name="csX3" fmla="*/ 21163 w 24549"/>
                  <a:gd name="csY3" fmla="*/ 20616 h 24475"/>
                  <a:gd name="csX4" fmla="*/ 3909 w 24549"/>
                  <a:gd name="csY4" fmla="*/ 21429 h 24475"/>
                </a:gdLst>
                <a:ahLst/>
                <a:cxnLst>
                  <a:cxn ang="0">
                    <a:pos x="csX0" y="csY0"/>
                  </a:cxn>
                  <a:cxn ang="0">
                    <a:pos x="csX1" y="csY1"/>
                  </a:cxn>
                  <a:cxn ang="0">
                    <a:pos x="csX2" y="csY2"/>
                  </a:cxn>
                  <a:cxn ang="0">
                    <a:pos x="csX3" y="csY3"/>
                  </a:cxn>
                  <a:cxn ang="0">
                    <a:pos x="csX4" y="csY4"/>
                  </a:cxn>
                </a:cxnLst>
                <a:rect l="l" t="t" r="r" b="b"/>
                <a:pathLst>
                  <a:path w="24549" h="24475">
                    <a:moveTo>
                      <a:pt x="3909" y="21429"/>
                    </a:moveTo>
                    <a:cubicBezTo>
                      <a:pt x="-1129" y="16948"/>
                      <a:pt x="-1355" y="9099"/>
                      <a:pt x="3569" y="4043"/>
                    </a:cubicBezTo>
                    <a:cubicBezTo>
                      <a:pt x="8434" y="-1061"/>
                      <a:pt x="16214" y="-1374"/>
                      <a:pt x="20938" y="3341"/>
                    </a:cubicBezTo>
                    <a:cubicBezTo>
                      <a:pt x="25663" y="8052"/>
                      <a:pt x="25767" y="15791"/>
                      <a:pt x="21163" y="20616"/>
                    </a:cubicBezTo>
                    <a:cubicBezTo>
                      <a:pt x="16500" y="25392"/>
                      <a:pt x="8846" y="25819"/>
                      <a:pt x="3909" y="21429"/>
                    </a:cubicBezTo>
                    <a:close/>
                  </a:path>
                </a:pathLst>
              </a:custGeom>
              <a:solidFill>
                <a:srgbClr val="30B8F5"/>
              </a:solidFill>
              <a:ln w="1729" cap="flat">
                <a:noFill/>
                <a:prstDash val="solid"/>
                <a:miter/>
              </a:ln>
            </p:spPr>
            <p:txBody>
              <a:bodyPr/>
              <a:lstStyle/>
              <a:p>
                <a:endParaRPr lang="es-ES" sz="1400"/>
              </a:p>
            </p:txBody>
          </p:sp>
          <p:sp>
            <p:nvSpPr>
              <p:cNvPr id="221" name="Forma libre: forma 220">
                <a:extLst>
                  <a:ext uri="{FF2B5EF4-FFF2-40B4-BE49-F238E27FC236}">
                    <a16:creationId xmlns:a16="http://schemas.microsoft.com/office/drawing/2014/main" id="{E34661AE-9C3C-36E4-6E92-AEF9DF83A4F3}"/>
                  </a:ext>
                </a:extLst>
              </p:cNvPr>
              <p:cNvSpPr/>
              <p:nvPr/>
            </p:nvSpPr>
            <p:spPr>
              <a:xfrm>
                <a:off x="5370611" y="4160699"/>
                <a:ext cx="24392" cy="24630"/>
              </a:xfrm>
              <a:custGeom>
                <a:avLst/>
                <a:gdLst>
                  <a:gd name="csX0" fmla="*/ 5077 w 24392"/>
                  <a:gd name="csY0" fmla="*/ 22551 h 24630"/>
                  <a:gd name="csX1" fmla="*/ 2433 w 24392"/>
                  <a:gd name="csY1" fmla="*/ 5417 h 24630"/>
                  <a:gd name="csX2" fmla="*/ 19497 w 24392"/>
                  <a:gd name="csY2" fmla="*/ 2319 h 24630"/>
                  <a:gd name="csX3" fmla="*/ 22121 w 24392"/>
                  <a:gd name="csY3" fmla="*/ 19439 h 24630"/>
                  <a:gd name="csX4" fmla="*/ 5077 w 24392"/>
                  <a:gd name="csY4" fmla="*/ 22551 h 24630"/>
                </a:gdLst>
                <a:ahLst/>
                <a:cxnLst>
                  <a:cxn ang="0">
                    <a:pos x="csX0" y="csY0"/>
                  </a:cxn>
                  <a:cxn ang="0">
                    <a:pos x="csX1" y="csY1"/>
                  </a:cxn>
                  <a:cxn ang="0">
                    <a:pos x="csX2" y="csY2"/>
                  </a:cxn>
                  <a:cxn ang="0">
                    <a:pos x="csX3" y="csY3"/>
                  </a:cxn>
                  <a:cxn ang="0">
                    <a:pos x="csX4" y="csY4"/>
                  </a:cxn>
                </a:cxnLst>
                <a:rect l="l" t="t" r="r" b="b"/>
                <a:pathLst>
                  <a:path w="24392" h="24630">
                    <a:moveTo>
                      <a:pt x="5077" y="22551"/>
                    </a:moveTo>
                    <a:cubicBezTo>
                      <a:pt x="-468" y="18835"/>
                      <a:pt x="-1656" y="11164"/>
                      <a:pt x="2433" y="5417"/>
                    </a:cubicBezTo>
                    <a:cubicBezTo>
                      <a:pt x="6530" y="-325"/>
                      <a:pt x="14133" y="-1739"/>
                      <a:pt x="19497" y="2319"/>
                    </a:cubicBezTo>
                    <a:cubicBezTo>
                      <a:pt x="24778" y="6315"/>
                      <a:pt x="25995" y="14010"/>
                      <a:pt x="22121" y="19439"/>
                    </a:cubicBezTo>
                    <a:cubicBezTo>
                      <a:pt x="18257" y="24873"/>
                      <a:pt x="10622" y="26262"/>
                      <a:pt x="5077" y="22551"/>
                    </a:cubicBezTo>
                    <a:close/>
                  </a:path>
                </a:pathLst>
              </a:custGeom>
              <a:solidFill>
                <a:srgbClr val="30B8F5"/>
              </a:solidFill>
              <a:ln w="1729" cap="flat">
                <a:noFill/>
                <a:prstDash val="solid"/>
                <a:miter/>
              </a:ln>
            </p:spPr>
            <p:txBody>
              <a:bodyPr/>
              <a:lstStyle/>
              <a:p>
                <a:endParaRPr lang="es-ES" sz="1400"/>
              </a:p>
            </p:txBody>
          </p:sp>
          <p:sp>
            <p:nvSpPr>
              <p:cNvPr id="222" name="Forma libre: forma 221">
                <a:extLst>
                  <a:ext uri="{FF2B5EF4-FFF2-40B4-BE49-F238E27FC236}">
                    <a16:creationId xmlns:a16="http://schemas.microsoft.com/office/drawing/2014/main" id="{7FBDC9F4-4CB3-536C-4A8F-DF8275D45091}"/>
                  </a:ext>
                </a:extLst>
              </p:cNvPr>
              <p:cNvSpPr/>
              <p:nvPr/>
            </p:nvSpPr>
            <p:spPr>
              <a:xfrm>
                <a:off x="5334205" y="4220170"/>
                <a:ext cx="24232" cy="24732"/>
              </a:xfrm>
              <a:custGeom>
                <a:avLst/>
                <a:gdLst>
                  <a:gd name="csX0" fmla="*/ 6512 w 24232"/>
                  <a:gd name="csY0" fmla="*/ 23501 h 24732"/>
                  <a:gd name="csX1" fmla="*/ 1465 w 24232"/>
                  <a:gd name="csY1" fmla="*/ 6848 h 24732"/>
                  <a:gd name="csX2" fmla="*/ 18021 w 24232"/>
                  <a:gd name="csY2" fmla="*/ 1484 h 24732"/>
                  <a:gd name="csX3" fmla="*/ 22888 w 24232"/>
                  <a:gd name="csY3" fmla="*/ 18041 h 24732"/>
                  <a:gd name="csX4" fmla="*/ 6512 w 24232"/>
                  <a:gd name="csY4" fmla="*/ 23501 h 24732"/>
                </a:gdLst>
                <a:ahLst/>
                <a:cxnLst>
                  <a:cxn ang="0">
                    <a:pos x="csX0" y="csY0"/>
                  </a:cxn>
                  <a:cxn ang="0">
                    <a:pos x="csX1" y="csY1"/>
                  </a:cxn>
                  <a:cxn ang="0">
                    <a:pos x="csX2" y="csY2"/>
                  </a:cxn>
                  <a:cxn ang="0">
                    <a:pos x="csX3" y="csY3"/>
                  </a:cxn>
                  <a:cxn ang="0">
                    <a:pos x="csX4" y="csY4"/>
                  </a:cxn>
                </a:cxnLst>
                <a:rect l="l" t="t" r="r" b="b"/>
                <a:pathLst>
                  <a:path w="24232" h="24732">
                    <a:moveTo>
                      <a:pt x="6512" y="23501"/>
                    </a:moveTo>
                    <a:cubicBezTo>
                      <a:pt x="510" y="20583"/>
                      <a:pt x="-1754" y="13127"/>
                      <a:pt x="1465" y="6848"/>
                    </a:cubicBezTo>
                    <a:cubicBezTo>
                      <a:pt x="4594" y="519"/>
                      <a:pt x="12161" y="-1795"/>
                      <a:pt x="18021" y="1484"/>
                    </a:cubicBezTo>
                    <a:cubicBezTo>
                      <a:pt x="23808" y="4728"/>
                      <a:pt x="25839" y="12056"/>
                      <a:pt x="22888" y="18041"/>
                    </a:cubicBezTo>
                    <a:cubicBezTo>
                      <a:pt x="19849" y="23975"/>
                      <a:pt x="12516" y="26419"/>
                      <a:pt x="6512" y="23501"/>
                    </a:cubicBezTo>
                    <a:close/>
                  </a:path>
                </a:pathLst>
              </a:custGeom>
              <a:solidFill>
                <a:srgbClr val="30B8F5"/>
              </a:solidFill>
              <a:ln w="1729" cap="flat">
                <a:noFill/>
                <a:prstDash val="solid"/>
                <a:miter/>
              </a:ln>
            </p:spPr>
            <p:txBody>
              <a:bodyPr/>
              <a:lstStyle/>
              <a:p>
                <a:endParaRPr lang="es-ES" sz="1400"/>
              </a:p>
            </p:txBody>
          </p:sp>
          <p:sp>
            <p:nvSpPr>
              <p:cNvPr id="223" name="Forma libre: forma 222">
                <a:extLst>
                  <a:ext uri="{FF2B5EF4-FFF2-40B4-BE49-F238E27FC236}">
                    <a16:creationId xmlns:a16="http://schemas.microsoft.com/office/drawing/2014/main" id="{203D617D-5A43-5331-BCAF-23BBDCEF7FAB}"/>
                  </a:ext>
                </a:extLst>
              </p:cNvPr>
              <p:cNvSpPr/>
              <p:nvPr/>
            </p:nvSpPr>
            <p:spPr>
              <a:xfrm>
                <a:off x="5306259" y="4284129"/>
                <a:ext cx="24159" cy="24776"/>
              </a:xfrm>
              <a:custGeom>
                <a:avLst/>
                <a:gdLst>
                  <a:gd name="csX0" fmla="*/ 8110 w 24159"/>
                  <a:gd name="csY0" fmla="*/ 24179 h 24776"/>
                  <a:gd name="csX1" fmla="*/ 712 w 24159"/>
                  <a:gd name="csY1" fmla="*/ 8342 h 24776"/>
                  <a:gd name="csX2" fmla="*/ 16471 w 24159"/>
                  <a:gd name="csY2" fmla="*/ 786 h 24776"/>
                  <a:gd name="csX3" fmla="*/ 23472 w 24159"/>
                  <a:gd name="csY3" fmla="*/ 16480 h 24776"/>
                  <a:gd name="csX4" fmla="*/ 8110 w 24159"/>
                  <a:gd name="csY4" fmla="*/ 24179 h 24776"/>
                </a:gdLst>
                <a:ahLst/>
                <a:cxnLst>
                  <a:cxn ang="0">
                    <a:pos x="csX0" y="csY0"/>
                  </a:cxn>
                  <a:cxn ang="0">
                    <a:pos x="csX1" y="csY1"/>
                  </a:cxn>
                  <a:cxn ang="0">
                    <a:pos x="csX2" y="csY2"/>
                  </a:cxn>
                  <a:cxn ang="0">
                    <a:pos x="csX3" y="csY3"/>
                  </a:cxn>
                  <a:cxn ang="0">
                    <a:pos x="csX4" y="csY4"/>
                  </a:cxn>
                </a:cxnLst>
                <a:rect l="l" t="t" r="r" b="b"/>
                <a:pathLst>
                  <a:path w="24159" h="24776">
                    <a:moveTo>
                      <a:pt x="8110" y="24179"/>
                    </a:moveTo>
                    <a:cubicBezTo>
                      <a:pt x="1762" y="22116"/>
                      <a:pt x="-1552" y="15026"/>
                      <a:pt x="712" y="8342"/>
                    </a:cubicBezTo>
                    <a:cubicBezTo>
                      <a:pt x="2938" y="1644"/>
                      <a:pt x="10334" y="-1613"/>
                      <a:pt x="16471" y="786"/>
                    </a:cubicBezTo>
                    <a:cubicBezTo>
                      <a:pt x="22767" y="3243"/>
                      <a:pt x="25569" y="10148"/>
                      <a:pt x="23472" y="16480"/>
                    </a:cubicBezTo>
                    <a:cubicBezTo>
                      <a:pt x="21336" y="22799"/>
                      <a:pt x="14456" y="26241"/>
                      <a:pt x="8110" y="24179"/>
                    </a:cubicBezTo>
                    <a:close/>
                  </a:path>
                </a:pathLst>
              </a:custGeom>
              <a:solidFill>
                <a:srgbClr val="30B8F5"/>
              </a:solidFill>
              <a:ln w="1729" cap="flat">
                <a:noFill/>
                <a:prstDash val="solid"/>
                <a:miter/>
              </a:ln>
            </p:spPr>
            <p:txBody>
              <a:bodyPr/>
              <a:lstStyle/>
              <a:p>
                <a:endParaRPr lang="es-ES" sz="1400"/>
              </a:p>
            </p:txBody>
          </p:sp>
          <p:sp>
            <p:nvSpPr>
              <p:cNvPr id="224" name="Forma libre: forma 223">
                <a:extLst>
                  <a:ext uri="{FF2B5EF4-FFF2-40B4-BE49-F238E27FC236}">
                    <a16:creationId xmlns:a16="http://schemas.microsoft.com/office/drawing/2014/main" id="{15D3C76D-DDBE-2DA4-FC5F-671D4762AD23}"/>
                  </a:ext>
                </a:extLst>
              </p:cNvPr>
              <p:cNvSpPr/>
              <p:nvPr/>
            </p:nvSpPr>
            <p:spPr>
              <a:xfrm>
                <a:off x="5287317" y="4351309"/>
                <a:ext cx="24237" cy="24825"/>
              </a:xfrm>
              <a:custGeom>
                <a:avLst/>
                <a:gdLst>
                  <a:gd name="csX0" fmla="*/ 9830 w 24237"/>
                  <a:gd name="csY0" fmla="*/ 24635 h 24825"/>
                  <a:gd name="csX1" fmla="*/ 260 w 24237"/>
                  <a:gd name="csY1" fmla="*/ 9960 h 24825"/>
                  <a:gd name="csX2" fmla="*/ 14886 w 24237"/>
                  <a:gd name="csY2" fmla="*/ 313 h 24825"/>
                  <a:gd name="csX3" fmla="*/ 23925 w 24237"/>
                  <a:gd name="csY3" fmla="*/ 14880 h 24825"/>
                  <a:gd name="csX4" fmla="*/ 9830 w 24237"/>
                  <a:gd name="csY4" fmla="*/ 24635 h 24825"/>
                </a:gdLst>
                <a:ahLst/>
                <a:cxnLst>
                  <a:cxn ang="0">
                    <a:pos x="csX0" y="csY0"/>
                  </a:cxn>
                  <a:cxn ang="0">
                    <a:pos x="csX1" y="csY1"/>
                  </a:cxn>
                  <a:cxn ang="0">
                    <a:pos x="csX2" y="csY2"/>
                  </a:cxn>
                  <a:cxn ang="0">
                    <a:pos x="csX3" y="csY3"/>
                  </a:cxn>
                  <a:cxn ang="0">
                    <a:pos x="csX4" y="csY4"/>
                  </a:cxn>
                </a:cxnLst>
                <a:rect l="l" t="t" r="r" b="b"/>
                <a:pathLst>
                  <a:path w="24237" h="24825">
                    <a:moveTo>
                      <a:pt x="9830" y="24635"/>
                    </a:moveTo>
                    <a:cubicBezTo>
                      <a:pt x="3293" y="23473"/>
                      <a:pt x="-1143" y="16873"/>
                      <a:pt x="260" y="9960"/>
                    </a:cubicBezTo>
                    <a:cubicBezTo>
                      <a:pt x="1842" y="3084"/>
                      <a:pt x="8394" y="-1231"/>
                      <a:pt x="14886" y="313"/>
                    </a:cubicBezTo>
                    <a:cubicBezTo>
                      <a:pt x="21377" y="1863"/>
                      <a:pt x="25428" y="8384"/>
                      <a:pt x="23925" y="14880"/>
                    </a:cubicBezTo>
                    <a:cubicBezTo>
                      <a:pt x="22601" y="21413"/>
                      <a:pt x="16435" y="25810"/>
                      <a:pt x="9830" y="24635"/>
                    </a:cubicBezTo>
                    <a:close/>
                  </a:path>
                </a:pathLst>
              </a:custGeom>
              <a:solidFill>
                <a:srgbClr val="30B8F5"/>
              </a:solidFill>
              <a:ln w="1729" cap="flat">
                <a:noFill/>
                <a:prstDash val="solid"/>
                <a:miter/>
              </a:ln>
            </p:spPr>
            <p:txBody>
              <a:bodyPr/>
              <a:lstStyle/>
              <a:p>
                <a:endParaRPr lang="es-ES" sz="1400"/>
              </a:p>
            </p:txBody>
          </p:sp>
          <p:sp>
            <p:nvSpPr>
              <p:cNvPr id="225" name="Forma libre: forma 224">
                <a:extLst>
                  <a:ext uri="{FF2B5EF4-FFF2-40B4-BE49-F238E27FC236}">
                    <a16:creationId xmlns:a16="http://schemas.microsoft.com/office/drawing/2014/main" id="{9129FDEA-7BE5-39D1-BAE0-5FDFFBD05D6D}"/>
                  </a:ext>
                </a:extLst>
              </p:cNvPr>
              <p:cNvSpPr/>
              <p:nvPr/>
            </p:nvSpPr>
            <p:spPr>
              <a:xfrm>
                <a:off x="5277933" y="4420461"/>
                <a:ext cx="24203" cy="24848"/>
              </a:xfrm>
              <a:custGeom>
                <a:avLst/>
                <a:gdLst>
                  <a:gd name="csX0" fmla="*/ 11353 w 24203"/>
                  <a:gd name="csY0" fmla="*/ 24839 h 24848"/>
                  <a:gd name="csX1" fmla="*/ 52 w 24203"/>
                  <a:gd name="csY1" fmla="*/ 11623 h 24848"/>
                  <a:gd name="csX2" fmla="*/ 13052 w 24203"/>
                  <a:gd name="csY2" fmla="*/ 53 h 24848"/>
                  <a:gd name="csX3" fmla="*/ 24168 w 24203"/>
                  <a:gd name="csY3" fmla="*/ 13261 h 24848"/>
                  <a:gd name="csX4" fmla="*/ 11353 w 24203"/>
                  <a:gd name="csY4" fmla="*/ 24839 h 24848"/>
                </a:gdLst>
                <a:ahLst/>
                <a:cxnLst>
                  <a:cxn ang="0">
                    <a:pos x="csX0" y="csY0"/>
                  </a:cxn>
                  <a:cxn ang="0">
                    <a:pos x="csX1" y="csY1"/>
                  </a:cxn>
                  <a:cxn ang="0">
                    <a:pos x="csX2" y="csY2"/>
                  </a:cxn>
                  <a:cxn ang="0">
                    <a:pos x="csX3" y="csY3"/>
                  </a:cxn>
                  <a:cxn ang="0">
                    <a:pos x="csX4" y="csY4"/>
                  </a:cxn>
                </a:cxnLst>
                <a:rect l="l" t="t" r="r" b="b"/>
                <a:pathLst>
                  <a:path w="24203" h="24848">
                    <a:moveTo>
                      <a:pt x="11353" y="24839"/>
                    </a:moveTo>
                    <a:cubicBezTo>
                      <a:pt x="4616" y="24573"/>
                      <a:pt x="-579" y="18654"/>
                      <a:pt x="52" y="11623"/>
                    </a:cubicBezTo>
                    <a:cubicBezTo>
                      <a:pt x="584" y="4592"/>
                      <a:pt x="6408" y="-586"/>
                      <a:pt x="13052" y="53"/>
                    </a:cubicBezTo>
                    <a:cubicBezTo>
                      <a:pt x="19694" y="697"/>
                      <a:pt x="24675" y="6607"/>
                      <a:pt x="24168" y="13261"/>
                    </a:cubicBezTo>
                    <a:cubicBezTo>
                      <a:pt x="23561" y="19906"/>
                      <a:pt x="17953" y="25095"/>
                      <a:pt x="11353" y="24839"/>
                    </a:cubicBezTo>
                    <a:close/>
                  </a:path>
                </a:pathLst>
              </a:custGeom>
              <a:solidFill>
                <a:srgbClr val="30B8F5"/>
              </a:solidFill>
              <a:ln w="1729" cap="flat">
                <a:noFill/>
                <a:prstDash val="solid"/>
                <a:miter/>
              </a:ln>
            </p:spPr>
            <p:txBody>
              <a:bodyPr/>
              <a:lstStyle/>
              <a:p>
                <a:endParaRPr lang="es-ES" sz="1400"/>
              </a:p>
            </p:txBody>
          </p:sp>
        </p:grpSp>
        <p:sp>
          <p:nvSpPr>
            <p:cNvPr id="226" name="Forma libre: forma 225">
              <a:extLst>
                <a:ext uri="{FF2B5EF4-FFF2-40B4-BE49-F238E27FC236}">
                  <a16:creationId xmlns:a16="http://schemas.microsoft.com/office/drawing/2014/main" id="{4A2ED291-0AF7-0998-6406-0D6A8324DF1C}"/>
                </a:ext>
              </a:extLst>
            </p:cNvPr>
            <p:cNvSpPr/>
            <p:nvPr/>
          </p:nvSpPr>
          <p:spPr>
            <a:xfrm rot="16200000">
              <a:off x="10360589" y="4194560"/>
              <a:ext cx="193952" cy="227964"/>
            </a:xfrm>
            <a:custGeom>
              <a:avLst/>
              <a:gdLst>
                <a:gd name="csX0" fmla="*/ 0 w 159724"/>
                <a:gd name="csY0" fmla="*/ 0 h 187734"/>
                <a:gd name="csX1" fmla="*/ 159725 w 159724"/>
                <a:gd name="csY1" fmla="*/ 93866 h 187734"/>
                <a:gd name="csX2" fmla="*/ 0 w 159724"/>
                <a:gd name="csY2" fmla="*/ 187735 h 187734"/>
              </a:gdLst>
              <a:ahLst/>
              <a:cxnLst>
                <a:cxn ang="0">
                  <a:pos x="csX0" y="csY0"/>
                </a:cxn>
                <a:cxn ang="0">
                  <a:pos x="csX1" y="csY1"/>
                </a:cxn>
                <a:cxn ang="0">
                  <a:pos x="csX2" y="csY2"/>
                </a:cxn>
              </a:cxnLst>
              <a:rect l="l" t="t" r="r" b="b"/>
              <a:pathLst>
                <a:path w="159724" h="187734">
                  <a:moveTo>
                    <a:pt x="0" y="0"/>
                  </a:moveTo>
                  <a:lnTo>
                    <a:pt x="159725" y="93866"/>
                  </a:lnTo>
                  <a:lnTo>
                    <a:pt x="0" y="187735"/>
                  </a:lnTo>
                </a:path>
              </a:pathLst>
            </a:custGeom>
            <a:solidFill>
              <a:srgbClr val="21B3F4"/>
            </a:solidFill>
            <a:ln w="1729" cap="flat">
              <a:noFill/>
              <a:prstDash val="solid"/>
              <a:miter/>
            </a:ln>
          </p:spPr>
          <p:txBody>
            <a:bodyPr/>
            <a:lstStyle/>
            <a:p>
              <a:endParaRPr lang="es-ES" sz="1400"/>
            </a:p>
          </p:txBody>
        </p:sp>
        <p:sp>
          <p:nvSpPr>
            <p:cNvPr id="227" name="Elipse 226">
              <a:extLst>
                <a:ext uri="{FF2B5EF4-FFF2-40B4-BE49-F238E27FC236}">
                  <a16:creationId xmlns:a16="http://schemas.microsoft.com/office/drawing/2014/main" id="{4B1762F8-8AF5-D081-15FF-49A1493A25CA}"/>
                </a:ext>
              </a:extLst>
            </p:cNvPr>
            <p:cNvSpPr/>
            <p:nvPr/>
          </p:nvSpPr>
          <p:spPr>
            <a:xfrm rot="15402852">
              <a:off x="9169255" y="4117622"/>
              <a:ext cx="104787" cy="104787"/>
            </a:xfrm>
            <a:prstGeom prst="ellipse">
              <a:avLst/>
            </a:prstGeom>
            <a:solidFill>
              <a:srgbClr val="21B3F4"/>
            </a:solidFill>
            <a:ln w="1729" cap="flat">
              <a:noFill/>
              <a:prstDash val="solid"/>
              <a:miter/>
            </a:ln>
          </p:spPr>
          <p:txBody>
            <a:bodyPr/>
            <a:lstStyle/>
            <a:p>
              <a:endParaRPr lang="es-ES" sz="1400"/>
            </a:p>
          </p:txBody>
        </p:sp>
      </p:grpSp>
      <p:grpSp>
        <p:nvGrpSpPr>
          <p:cNvPr id="276" name="Grupo 275">
            <a:extLst>
              <a:ext uri="{FF2B5EF4-FFF2-40B4-BE49-F238E27FC236}">
                <a16:creationId xmlns:a16="http://schemas.microsoft.com/office/drawing/2014/main" id="{73A587CF-6C7F-AAA6-81AD-6A54C409BB67}"/>
              </a:ext>
            </a:extLst>
          </p:cNvPr>
          <p:cNvGrpSpPr/>
          <p:nvPr/>
        </p:nvGrpSpPr>
        <p:grpSpPr>
          <a:xfrm>
            <a:off x="5713572" y="3245554"/>
            <a:ext cx="1183296" cy="723259"/>
            <a:chOff x="5416327" y="3302028"/>
            <a:chExt cx="1434000" cy="876495"/>
          </a:xfrm>
        </p:grpSpPr>
        <p:grpSp>
          <p:nvGrpSpPr>
            <p:cNvPr id="95" name="Gráfico 2">
              <a:extLst>
                <a:ext uri="{FF2B5EF4-FFF2-40B4-BE49-F238E27FC236}">
                  <a16:creationId xmlns:a16="http://schemas.microsoft.com/office/drawing/2014/main" id="{3493099B-32BE-EF34-1E49-6362D151615A}"/>
                </a:ext>
              </a:extLst>
            </p:cNvPr>
            <p:cNvGrpSpPr/>
            <p:nvPr/>
          </p:nvGrpSpPr>
          <p:grpSpPr>
            <a:xfrm rot="16200000">
              <a:off x="5345603" y="3409910"/>
              <a:ext cx="820842" cy="605078"/>
              <a:chOff x="5995362" y="4963937"/>
              <a:chExt cx="675983" cy="498296"/>
            </a:xfrm>
            <a:solidFill>
              <a:schemeClr val="tx2"/>
            </a:solidFill>
          </p:grpSpPr>
          <p:sp>
            <p:nvSpPr>
              <p:cNvPr id="97" name="Elipse 96">
                <a:extLst>
                  <a:ext uri="{FF2B5EF4-FFF2-40B4-BE49-F238E27FC236}">
                    <a16:creationId xmlns:a16="http://schemas.microsoft.com/office/drawing/2014/main" id="{6CEB22DD-B153-0F0E-A01F-F833369458AA}"/>
                  </a:ext>
                </a:extLst>
              </p:cNvPr>
              <p:cNvSpPr/>
              <p:nvPr/>
            </p:nvSpPr>
            <p:spPr>
              <a:xfrm>
                <a:off x="5995362" y="4963938"/>
                <a:ext cx="24847" cy="24173"/>
              </a:xfrm>
              <a:prstGeom prst="ellipse">
                <a:avLst/>
              </a:prstGeom>
              <a:grpFill/>
              <a:ln w="1729" cap="flat">
                <a:noFill/>
                <a:prstDash val="solid"/>
                <a:miter/>
              </a:ln>
            </p:spPr>
            <p:txBody>
              <a:bodyPr/>
              <a:lstStyle/>
              <a:p>
                <a:endParaRPr lang="es-ES" sz="1400"/>
              </a:p>
            </p:txBody>
          </p:sp>
          <p:sp>
            <p:nvSpPr>
              <p:cNvPr id="98" name="Elipse 97">
                <a:extLst>
                  <a:ext uri="{FF2B5EF4-FFF2-40B4-BE49-F238E27FC236}">
                    <a16:creationId xmlns:a16="http://schemas.microsoft.com/office/drawing/2014/main" id="{EE1444F9-2A6D-7BF1-088D-FCBB0DDBD522}"/>
                  </a:ext>
                </a:extLst>
              </p:cNvPr>
              <p:cNvSpPr/>
              <p:nvPr/>
            </p:nvSpPr>
            <p:spPr>
              <a:xfrm>
                <a:off x="6065228" y="4963938"/>
                <a:ext cx="24847" cy="24173"/>
              </a:xfrm>
              <a:prstGeom prst="ellipse">
                <a:avLst/>
              </a:prstGeom>
              <a:grpFill/>
              <a:ln w="1729" cap="flat">
                <a:noFill/>
                <a:prstDash val="solid"/>
                <a:miter/>
              </a:ln>
            </p:spPr>
            <p:txBody>
              <a:bodyPr/>
              <a:lstStyle/>
              <a:p>
                <a:endParaRPr lang="es-ES" sz="1400"/>
              </a:p>
            </p:txBody>
          </p:sp>
          <p:sp>
            <p:nvSpPr>
              <p:cNvPr id="99" name="Forma libre: forma 98">
                <a:extLst>
                  <a:ext uri="{FF2B5EF4-FFF2-40B4-BE49-F238E27FC236}">
                    <a16:creationId xmlns:a16="http://schemas.microsoft.com/office/drawing/2014/main" id="{C5754A20-5A09-1D39-92A3-0D98698C8C24}"/>
                  </a:ext>
                </a:extLst>
              </p:cNvPr>
              <p:cNvSpPr/>
              <p:nvPr/>
            </p:nvSpPr>
            <p:spPr>
              <a:xfrm>
                <a:off x="6135091" y="4963937"/>
                <a:ext cx="24848" cy="24173"/>
              </a:xfrm>
              <a:custGeom>
                <a:avLst/>
                <a:gdLst>
                  <a:gd name="csX0" fmla="*/ 24844 w 24848"/>
                  <a:gd name="csY0" fmla="*/ 12291 h 24173"/>
                  <a:gd name="csX1" fmla="*/ 12424 w 24848"/>
                  <a:gd name="csY1" fmla="*/ 24173 h 24173"/>
                  <a:gd name="csX2" fmla="*/ 0 w 24848"/>
                  <a:gd name="csY2" fmla="*/ 12087 h 24173"/>
                  <a:gd name="csX3" fmla="*/ 12424 w 24848"/>
                  <a:gd name="csY3" fmla="*/ 0 h 24173"/>
                  <a:gd name="csX4" fmla="*/ 24844 w 24848"/>
                  <a:gd name="csY4" fmla="*/ 12291 h 24173"/>
                </a:gdLst>
                <a:ahLst/>
                <a:cxnLst>
                  <a:cxn ang="0">
                    <a:pos x="csX0" y="csY0"/>
                  </a:cxn>
                  <a:cxn ang="0">
                    <a:pos x="csX1" y="csY1"/>
                  </a:cxn>
                  <a:cxn ang="0">
                    <a:pos x="csX2" y="csY2"/>
                  </a:cxn>
                  <a:cxn ang="0">
                    <a:pos x="csX3" y="csY3"/>
                  </a:cxn>
                  <a:cxn ang="0">
                    <a:pos x="csX4" y="csY4"/>
                  </a:cxn>
                </a:cxnLst>
                <a:rect l="l" t="t" r="r" b="b"/>
                <a:pathLst>
                  <a:path w="24848" h="24173">
                    <a:moveTo>
                      <a:pt x="24844" y="12291"/>
                    </a:moveTo>
                    <a:cubicBezTo>
                      <a:pt x="24665" y="19016"/>
                      <a:pt x="19301" y="24129"/>
                      <a:pt x="12424" y="24173"/>
                    </a:cubicBezTo>
                    <a:cubicBezTo>
                      <a:pt x="5561" y="24173"/>
                      <a:pt x="0" y="18761"/>
                      <a:pt x="0" y="12087"/>
                    </a:cubicBezTo>
                    <a:cubicBezTo>
                      <a:pt x="0" y="5412"/>
                      <a:pt x="5561" y="0"/>
                      <a:pt x="12424" y="0"/>
                    </a:cubicBezTo>
                    <a:cubicBezTo>
                      <a:pt x="19273" y="-45"/>
                      <a:pt x="25024" y="5670"/>
                      <a:pt x="24844" y="12291"/>
                    </a:cubicBezTo>
                    <a:close/>
                  </a:path>
                </a:pathLst>
              </a:custGeom>
              <a:grpFill/>
              <a:ln w="1729" cap="flat">
                <a:noFill/>
                <a:prstDash val="solid"/>
                <a:miter/>
              </a:ln>
            </p:spPr>
            <p:txBody>
              <a:bodyPr/>
              <a:lstStyle/>
              <a:p>
                <a:endParaRPr lang="es-ES" sz="1400"/>
              </a:p>
            </p:txBody>
          </p:sp>
          <p:sp>
            <p:nvSpPr>
              <p:cNvPr id="100" name="Forma libre: forma 99">
                <a:extLst>
                  <a:ext uri="{FF2B5EF4-FFF2-40B4-BE49-F238E27FC236}">
                    <a16:creationId xmlns:a16="http://schemas.microsoft.com/office/drawing/2014/main" id="{3BAB87DE-CC0D-FB53-EF06-D341965064E2}"/>
                  </a:ext>
                </a:extLst>
              </p:cNvPr>
              <p:cNvSpPr/>
              <p:nvPr/>
            </p:nvSpPr>
            <p:spPr>
              <a:xfrm>
                <a:off x="6204804" y="4968250"/>
                <a:ext cx="24850" cy="24180"/>
              </a:xfrm>
              <a:custGeom>
                <a:avLst/>
                <a:gdLst>
                  <a:gd name="csX0" fmla="*/ 24709 w 24850"/>
                  <a:gd name="csY0" fmla="*/ 13671 h 24180"/>
                  <a:gd name="csX1" fmla="*/ 10848 w 24850"/>
                  <a:gd name="csY1" fmla="*/ 24081 h 24180"/>
                  <a:gd name="csX2" fmla="*/ 60 w 24850"/>
                  <a:gd name="csY2" fmla="*/ 10530 h 24180"/>
                  <a:gd name="csX3" fmla="*/ 13923 w 24850"/>
                  <a:gd name="csY3" fmla="*/ 109 h 24180"/>
                  <a:gd name="csX4" fmla="*/ 24709 w 24850"/>
                  <a:gd name="csY4" fmla="*/ 13671 h 24180"/>
                </a:gdLst>
                <a:ahLst/>
                <a:cxnLst>
                  <a:cxn ang="0">
                    <a:pos x="csX0" y="csY0"/>
                  </a:cxn>
                  <a:cxn ang="0">
                    <a:pos x="csX1" y="csY1"/>
                  </a:cxn>
                  <a:cxn ang="0">
                    <a:pos x="csX2" y="csY2"/>
                  </a:cxn>
                  <a:cxn ang="0">
                    <a:pos x="csX3" y="csY3"/>
                  </a:cxn>
                  <a:cxn ang="0">
                    <a:pos x="csX4" y="csY4"/>
                  </a:cxn>
                </a:cxnLst>
                <a:rect l="l" t="t" r="r" b="b"/>
                <a:pathLst>
                  <a:path w="24850" h="24180">
                    <a:moveTo>
                      <a:pt x="24709" y="13671"/>
                    </a:moveTo>
                    <a:cubicBezTo>
                      <a:pt x="23671" y="20245"/>
                      <a:pt x="17465" y="24927"/>
                      <a:pt x="10848" y="24081"/>
                    </a:cubicBezTo>
                    <a:cubicBezTo>
                      <a:pt x="4230" y="23241"/>
                      <a:pt x="-597" y="17171"/>
                      <a:pt x="60" y="10530"/>
                    </a:cubicBezTo>
                    <a:cubicBezTo>
                      <a:pt x="719" y="3888"/>
                      <a:pt x="6923" y="-780"/>
                      <a:pt x="13923" y="109"/>
                    </a:cubicBezTo>
                    <a:cubicBezTo>
                      <a:pt x="20921" y="1001"/>
                      <a:pt x="25750" y="7058"/>
                      <a:pt x="24709" y="13671"/>
                    </a:cubicBezTo>
                    <a:close/>
                  </a:path>
                </a:pathLst>
              </a:custGeom>
              <a:grpFill/>
              <a:ln w="1729" cap="flat">
                <a:noFill/>
                <a:prstDash val="solid"/>
                <a:miter/>
              </a:ln>
            </p:spPr>
            <p:txBody>
              <a:bodyPr/>
              <a:lstStyle/>
              <a:p>
                <a:endParaRPr lang="es-ES" sz="1400"/>
              </a:p>
            </p:txBody>
          </p:sp>
          <p:sp>
            <p:nvSpPr>
              <p:cNvPr id="101" name="Forma libre: forma 100">
                <a:extLst>
                  <a:ext uri="{FF2B5EF4-FFF2-40B4-BE49-F238E27FC236}">
                    <a16:creationId xmlns:a16="http://schemas.microsoft.com/office/drawing/2014/main" id="{54311A45-4BEA-071D-8C55-C8284D499882}"/>
                  </a:ext>
                </a:extLst>
              </p:cNvPr>
              <p:cNvSpPr/>
              <p:nvPr/>
            </p:nvSpPr>
            <p:spPr>
              <a:xfrm>
                <a:off x="6273293" y="4981741"/>
                <a:ext cx="24802" cy="24317"/>
              </a:xfrm>
              <a:custGeom>
                <a:avLst/>
                <a:gdLst>
                  <a:gd name="csX0" fmla="*/ 24308 w 24802"/>
                  <a:gd name="csY0" fmla="*/ 15585 h 24317"/>
                  <a:gd name="csX1" fmla="*/ 9186 w 24802"/>
                  <a:gd name="csY1" fmla="*/ 23853 h 24317"/>
                  <a:gd name="csX2" fmla="*/ 339 w 24802"/>
                  <a:gd name="csY2" fmla="*/ 9061 h 24317"/>
                  <a:gd name="csX3" fmla="*/ 15528 w 24802"/>
                  <a:gd name="csY3" fmla="*/ 527 h 24317"/>
                  <a:gd name="csX4" fmla="*/ 24308 w 24802"/>
                  <a:gd name="csY4" fmla="*/ 15585 h 24317"/>
                </a:gdLst>
                <a:ahLst/>
                <a:cxnLst>
                  <a:cxn ang="0">
                    <a:pos x="csX0" y="csY0"/>
                  </a:cxn>
                  <a:cxn ang="0">
                    <a:pos x="csX1" y="csY1"/>
                  </a:cxn>
                  <a:cxn ang="0">
                    <a:pos x="csX2" y="csY2"/>
                  </a:cxn>
                  <a:cxn ang="0">
                    <a:pos x="csX3" y="csY3"/>
                  </a:cxn>
                  <a:cxn ang="0">
                    <a:pos x="csX4" y="csY4"/>
                  </a:cxn>
                </a:cxnLst>
                <a:rect l="l" t="t" r="r" b="b"/>
                <a:pathLst>
                  <a:path w="24802" h="24317">
                    <a:moveTo>
                      <a:pt x="24308" y="15585"/>
                    </a:moveTo>
                    <a:cubicBezTo>
                      <a:pt x="22371" y="21971"/>
                      <a:pt x="15599" y="25676"/>
                      <a:pt x="9186" y="23853"/>
                    </a:cubicBezTo>
                    <a:cubicBezTo>
                      <a:pt x="2802" y="21914"/>
                      <a:pt x="-1229" y="15564"/>
                      <a:pt x="339" y="9061"/>
                    </a:cubicBezTo>
                    <a:cubicBezTo>
                      <a:pt x="1899" y="2587"/>
                      <a:pt x="8771" y="-1512"/>
                      <a:pt x="15528" y="527"/>
                    </a:cubicBezTo>
                    <a:cubicBezTo>
                      <a:pt x="22317" y="2454"/>
                      <a:pt x="26245" y="9196"/>
                      <a:pt x="24308" y="15585"/>
                    </a:cubicBezTo>
                    <a:close/>
                  </a:path>
                </a:pathLst>
              </a:custGeom>
              <a:grpFill/>
              <a:ln w="1729" cap="flat">
                <a:noFill/>
                <a:prstDash val="solid"/>
                <a:miter/>
              </a:ln>
            </p:spPr>
            <p:txBody>
              <a:bodyPr/>
              <a:lstStyle/>
              <a:p>
                <a:endParaRPr lang="es-ES" sz="1400"/>
              </a:p>
            </p:txBody>
          </p:sp>
          <p:sp>
            <p:nvSpPr>
              <p:cNvPr id="102" name="Forma libre: forma 101">
                <a:extLst>
                  <a:ext uri="{FF2B5EF4-FFF2-40B4-BE49-F238E27FC236}">
                    <a16:creationId xmlns:a16="http://schemas.microsoft.com/office/drawing/2014/main" id="{E661B996-F9E8-810C-CCF3-DB4B5DAE3424}"/>
                  </a:ext>
                </a:extLst>
              </p:cNvPr>
              <p:cNvSpPr/>
              <p:nvPr/>
            </p:nvSpPr>
            <p:spPr>
              <a:xfrm>
                <a:off x="6339240" y="5004648"/>
                <a:ext cx="24747" cy="24330"/>
              </a:xfrm>
              <a:custGeom>
                <a:avLst/>
                <a:gdLst>
                  <a:gd name="csX0" fmla="*/ 23687 w 24747"/>
                  <a:gd name="csY0" fmla="*/ 17256 h 24330"/>
                  <a:gd name="csX1" fmla="*/ 7617 w 24747"/>
                  <a:gd name="csY1" fmla="*/ 23251 h 24330"/>
                  <a:gd name="csX2" fmla="*/ 846 w 24747"/>
                  <a:gd name="csY2" fmla="*/ 7494 h 24330"/>
                  <a:gd name="csX3" fmla="*/ 17117 w 24747"/>
                  <a:gd name="csY3" fmla="*/ 1024 h 24330"/>
                  <a:gd name="csX4" fmla="*/ 23687 w 24747"/>
                  <a:gd name="csY4" fmla="*/ 17256 h 24330"/>
                </a:gdLst>
                <a:ahLst/>
                <a:cxnLst>
                  <a:cxn ang="0">
                    <a:pos x="csX0" y="csY0"/>
                  </a:cxn>
                  <a:cxn ang="0">
                    <a:pos x="csX1" y="csY1"/>
                  </a:cxn>
                  <a:cxn ang="0">
                    <a:pos x="csX2" y="csY2"/>
                  </a:cxn>
                  <a:cxn ang="0">
                    <a:pos x="csX3" y="csY3"/>
                  </a:cxn>
                  <a:cxn ang="0">
                    <a:pos x="csX4" y="csY4"/>
                  </a:cxn>
                </a:cxnLst>
                <a:rect l="l" t="t" r="r" b="b"/>
                <a:pathLst>
                  <a:path w="24747" h="24330">
                    <a:moveTo>
                      <a:pt x="23687" y="17256"/>
                    </a:moveTo>
                    <a:cubicBezTo>
                      <a:pt x="20887" y="23314"/>
                      <a:pt x="13692" y="26001"/>
                      <a:pt x="7617" y="23251"/>
                    </a:cubicBezTo>
                    <a:cubicBezTo>
                      <a:pt x="1484" y="20638"/>
                      <a:pt x="-1614" y="13745"/>
                      <a:pt x="846" y="7494"/>
                    </a:cubicBezTo>
                    <a:cubicBezTo>
                      <a:pt x="3273" y="1321"/>
                      <a:pt x="10627" y="-1742"/>
                      <a:pt x="17117" y="1024"/>
                    </a:cubicBezTo>
                    <a:cubicBezTo>
                      <a:pt x="23549" y="3928"/>
                      <a:pt x="26488" y="11199"/>
                      <a:pt x="23687" y="17256"/>
                    </a:cubicBezTo>
                    <a:close/>
                  </a:path>
                </a:pathLst>
              </a:custGeom>
              <a:grpFill/>
              <a:ln w="1729" cap="flat">
                <a:noFill/>
                <a:prstDash val="solid"/>
                <a:miter/>
              </a:ln>
            </p:spPr>
            <p:txBody>
              <a:bodyPr/>
              <a:lstStyle/>
              <a:p>
                <a:endParaRPr lang="es-ES" sz="1400"/>
              </a:p>
            </p:txBody>
          </p:sp>
          <p:sp>
            <p:nvSpPr>
              <p:cNvPr id="103" name="Forma libre: forma 102">
                <a:extLst>
                  <a:ext uri="{FF2B5EF4-FFF2-40B4-BE49-F238E27FC236}">
                    <a16:creationId xmlns:a16="http://schemas.microsoft.com/office/drawing/2014/main" id="{FCB46429-6CF1-4EF4-9653-D50B934BD880}"/>
                  </a:ext>
                </a:extLst>
              </p:cNvPr>
              <p:cNvSpPr/>
              <p:nvPr/>
            </p:nvSpPr>
            <p:spPr>
              <a:xfrm>
                <a:off x="6401419" y="5036452"/>
                <a:ext cx="24677" cy="24307"/>
              </a:xfrm>
              <a:custGeom>
                <a:avLst/>
                <a:gdLst>
                  <a:gd name="csX0" fmla="*/ 22850 w 24677"/>
                  <a:gd name="csY0" fmla="*/ 18750 h 24307"/>
                  <a:gd name="csX1" fmla="*/ 6103 w 24677"/>
                  <a:gd name="csY1" fmla="*/ 22491 h 24307"/>
                  <a:gd name="csX2" fmla="*/ 1565 w 24677"/>
                  <a:gd name="csY2" fmla="*/ 5940 h 24307"/>
                  <a:gd name="csX3" fmla="*/ 18566 w 24677"/>
                  <a:gd name="csY3" fmla="*/ 1777 h 24307"/>
                  <a:gd name="csX4" fmla="*/ 22850 w 24677"/>
                  <a:gd name="csY4" fmla="*/ 18750 h 24307"/>
                </a:gdLst>
                <a:ahLst/>
                <a:cxnLst>
                  <a:cxn ang="0">
                    <a:pos x="csX0" y="csY0"/>
                  </a:cxn>
                  <a:cxn ang="0">
                    <a:pos x="csX1" y="csY1"/>
                  </a:cxn>
                  <a:cxn ang="0">
                    <a:pos x="csX2" y="csY2"/>
                  </a:cxn>
                  <a:cxn ang="0">
                    <a:pos x="csX3" y="csY3"/>
                  </a:cxn>
                  <a:cxn ang="0">
                    <a:pos x="csX4" y="csY4"/>
                  </a:cxn>
                </a:cxnLst>
                <a:rect l="l" t="t" r="r" b="b"/>
                <a:pathLst>
                  <a:path w="24677" h="24307">
                    <a:moveTo>
                      <a:pt x="22850" y="18750"/>
                    </a:moveTo>
                    <a:cubicBezTo>
                      <a:pt x="19221" y="24406"/>
                      <a:pt x="11827" y="25914"/>
                      <a:pt x="6103" y="22491"/>
                    </a:cubicBezTo>
                    <a:cubicBezTo>
                      <a:pt x="320" y="19168"/>
                      <a:pt x="-1709" y="11757"/>
                      <a:pt x="1565" y="5940"/>
                    </a:cubicBezTo>
                    <a:cubicBezTo>
                      <a:pt x="4839" y="125"/>
                      <a:pt x="12451" y="-1739"/>
                      <a:pt x="18566" y="1777"/>
                    </a:cubicBezTo>
                    <a:cubicBezTo>
                      <a:pt x="24618" y="5404"/>
                      <a:pt x="26430" y="13174"/>
                      <a:pt x="22850" y="18750"/>
                    </a:cubicBezTo>
                    <a:close/>
                  </a:path>
                </a:pathLst>
              </a:custGeom>
              <a:grpFill/>
              <a:ln w="1729" cap="flat">
                <a:noFill/>
                <a:prstDash val="solid"/>
                <a:miter/>
              </a:ln>
            </p:spPr>
            <p:txBody>
              <a:bodyPr/>
              <a:lstStyle/>
              <a:p>
                <a:endParaRPr lang="es-ES" sz="1400"/>
              </a:p>
            </p:txBody>
          </p:sp>
          <p:sp>
            <p:nvSpPr>
              <p:cNvPr id="104" name="Forma libre: forma 103">
                <a:extLst>
                  <a:ext uri="{FF2B5EF4-FFF2-40B4-BE49-F238E27FC236}">
                    <a16:creationId xmlns:a16="http://schemas.microsoft.com/office/drawing/2014/main" id="{94849046-FF61-893D-85BC-E8DA488E6096}"/>
                  </a:ext>
                </a:extLst>
              </p:cNvPr>
              <p:cNvSpPr/>
              <p:nvPr/>
            </p:nvSpPr>
            <p:spPr>
              <a:xfrm>
                <a:off x="6458667" y="5076409"/>
                <a:ext cx="24622" cy="24360"/>
              </a:xfrm>
              <a:custGeom>
                <a:avLst/>
                <a:gdLst>
                  <a:gd name="csX0" fmla="*/ 21825 w 24622"/>
                  <a:gd name="csY0" fmla="*/ 20152 h 24360"/>
                  <a:gd name="csX1" fmla="*/ 4672 w 24622"/>
                  <a:gd name="csY1" fmla="*/ 21636 h 24360"/>
                  <a:gd name="csX2" fmla="*/ 2491 w 24622"/>
                  <a:gd name="csY2" fmla="*/ 4555 h 24360"/>
                  <a:gd name="csX3" fmla="*/ 19847 w 24622"/>
                  <a:gd name="csY3" fmla="*/ 2824 h 24360"/>
                  <a:gd name="csX4" fmla="*/ 21825 w 24622"/>
                  <a:gd name="csY4" fmla="*/ 20152 h 24360"/>
                </a:gdLst>
                <a:ahLst/>
                <a:cxnLst>
                  <a:cxn ang="0">
                    <a:pos x="csX0" y="csY0"/>
                  </a:cxn>
                  <a:cxn ang="0">
                    <a:pos x="csX1" y="csY1"/>
                  </a:cxn>
                  <a:cxn ang="0">
                    <a:pos x="csX2" y="csY2"/>
                  </a:cxn>
                  <a:cxn ang="0">
                    <a:pos x="csX3" y="csY3"/>
                  </a:cxn>
                  <a:cxn ang="0">
                    <a:pos x="csX4" y="csY4"/>
                  </a:cxn>
                </a:cxnLst>
                <a:rect l="l" t="t" r="r" b="b"/>
                <a:pathLst>
                  <a:path w="24622" h="24360">
                    <a:moveTo>
                      <a:pt x="21825" y="20152"/>
                    </a:moveTo>
                    <a:cubicBezTo>
                      <a:pt x="17448" y="25275"/>
                      <a:pt x="10000" y="25661"/>
                      <a:pt x="4672" y="21636"/>
                    </a:cubicBezTo>
                    <a:cubicBezTo>
                      <a:pt x="-574" y="17518"/>
                      <a:pt x="-1547" y="9866"/>
                      <a:pt x="2491" y="4555"/>
                    </a:cubicBezTo>
                    <a:cubicBezTo>
                      <a:pt x="6530" y="-760"/>
                      <a:pt x="14301" y="-1538"/>
                      <a:pt x="19847" y="2824"/>
                    </a:cubicBezTo>
                    <a:cubicBezTo>
                      <a:pt x="25473" y="7088"/>
                      <a:pt x="26122" y="15130"/>
                      <a:pt x="21825" y="20152"/>
                    </a:cubicBezTo>
                    <a:close/>
                  </a:path>
                </a:pathLst>
              </a:custGeom>
              <a:grpFill/>
              <a:ln w="1729" cap="flat">
                <a:noFill/>
                <a:prstDash val="solid"/>
                <a:miter/>
              </a:ln>
            </p:spPr>
            <p:txBody>
              <a:bodyPr/>
              <a:lstStyle/>
              <a:p>
                <a:endParaRPr lang="es-ES" sz="1400"/>
              </a:p>
            </p:txBody>
          </p:sp>
          <p:sp>
            <p:nvSpPr>
              <p:cNvPr id="105" name="Forma libre: forma 104">
                <a:extLst>
                  <a:ext uri="{FF2B5EF4-FFF2-40B4-BE49-F238E27FC236}">
                    <a16:creationId xmlns:a16="http://schemas.microsoft.com/office/drawing/2014/main" id="{B44D2850-3EA2-7732-9C02-D148366C727B}"/>
                  </a:ext>
                </a:extLst>
              </p:cNvPr>
              <p:cNvSpPr/>
              <p:nvPr/>
            </p:nvSpPr>
            <p:spPr>
              <a:xfrm>
                <a:off x="6509935" y="5123757"/>
                <a:ext cx="24550" cy="24476"/>
              </a:xfrm>
              <a:custGeom>
                <a:avLst/>
                <a:gdLst>
                  <a:gd name="csX0" fmla="*/ 20640 w 24550"/>
                  <a:gd name="csY0" fmla="*/ 21431 h 24476"/>
                  <a:gd name="csX1" fmla="*/ 3387 w 24550"/>
                  <a:gd name="csY1" fmla="*/ 20620 h 24476"/>
                  <a:gd name="csX2" fmla="*/ 3612 w 24550"/>
                  <a:gd name="csY2" fmla="*/ 3341 h 24476"/>
                  <a:gd name="csX3" fmla="*/ 20983 w 24550"/>
                  <a:gd name="csY3" fmla="*/ 4046 h 24476"/>
                  <a:gd name="csX4" fmla="*/ 20640 w 24550"/>
                  <a:gd name="csY4" fmla="*/ 21431 h 24476"/>
                </a:gdLst>
                <a:ahLst/>
                <a:cxnLst>
                  <a:cxn ang="0">
                    <a:pos x="csX0" y="csY0"/>
                  </a:cxn>
                  <a:cxn ang="0">
                    <a:pos x="csX1" y="csY1"/>
                  </a:cxn>
                  <a:cxn ang="0">
                    <a:pos x="csX2" y="csY2"/>
                  </a:cxn>
                  <a:cxn ang="0">
                    <a:pos x="csX3" y="csY3"/>
                  </a:cxn>
                  <a:cxn ang="0">
                    <a:pos x="csX4" y="csY4"/>
                  </a:cxn>
                </a:cxnLst>
                <a:rect l="l" t="t" r="r" b="b"/>
                <a:pathLst>
                  <a:path w="24550" h="24476">
                    <a:moveTo>
                      <a:pt x="20640" y="21431"/>
                    </a:moveTo>
                    <a:cubicBezTo>
                      <a:pt x="15704" y="25819"/>
                      <a:pt x="8048" y="25394"/>
                      <a:pt x="3387" y="20620"/>
                    </a:cubicBezTo>
                    <a:cubicBezTo>
                      <a:pt x="-1217" y="15792"/>
                      <a:pt x="-1113" y="8052"/>
                      <a:pt x="3612" y="3341"/>
                    </a:cubicBezTo>
                    <a:cubicBezTo>
                      <a:pt x="8336" y="-1374"/>
                      <a:pt x="16116" y="-1062"/>
                      <a:pt x="20983" y="4046"/>
                    </a:cubicBezTo>
                    <a:cubicBezTo>
                      <a:pt x="25907" y="9097"/>
                      <a:pt x="25679" y="16949"/>
                      <a:pt x="20640" y="21431"/>
                    </a:cubicBezTo>
                    <a:close/>
                  </a:path>
                </a:pathLst>
              </a:custGeom>
              <a:grpFill/>
              <a:ln w="1729" cap="flat">
                <a:noFill/>
                <a:prstDash val="solid"/>
                <a:miter/>
              </a:ln>
            </p:spPr>
            <p:txBody>
              <a:bodyPr/>
              <a:lstStyle/>
              <a:p>
                <a:endParaRPr lang="es-ES" sz="1400"/>
              </a:p>
            </p:txBody>
          </p:sp>
          <p:sp>
            <p:nvSpPr>
              <p:cNvPr id="106" name="Forma libre: forma 105">
                <a:extLst>
                  <a:ext uri="{FF2B5EF4-FFF2-40B4-BE49-F238E27FC236}">
                    <a16:creationId xmlns:a16="http://schemas.microsoft.com/office/drawing/2014/main" id="{2FD2EDB6-17D6-1D87-4D32-04C7F0059936}"/>
                  </a:ext>
                </a:extLst>
              </p:cNvPr>
              <p:cNvSpPr/>
              <p:nvPr/>
            </p:nvSpPr>
            <p:spPr>
              <a:xfrm>
                <a:off x="6554274" y="5177620"/>
                <a:ext cx="24391" cy="24633"/>
              </a:xfrm>
              <a:custGeom>
                <a:avLst/>
                <a:gdLst>
                  <a:gd name="csX0" fmla="*/ 19316 w 24391"/>
                  <a:gd name="csY0" fmla="*/ 22553 h 24633"/>
                  <a:gd name="csX1" fmla="*/ 2272 w 24391"/>
                  <a:gd name="csY1" fmla="*/ 19439 h 24633"/>
                  <a:gd name="csX2" fmla="*/ 4895 w 24391"/>
                  <a:gd name="csY2" fmla="*/ 2319 h 24633"/>
                  <a:gd name="csX3" fmla="*/ 21960 w 24391"/>
                  <a:gd name="csY3" fmla="*/ 5417 h 24633"/>
                  <a:gd name="csX4" fmla="*/ 19316 w 24391"/>
                  <a:gd name="csY4" fmla="*/ 22553 h 24633"/>
                </a:gdLst>
                <a:ahLst/>
                <a:cxnLst>
                  <a:cxn ang="0">
                    <a:pos x="csX0" y="csY0"/>
                  </a:cxn>
                  <a:cxn ang="0">
                    <a:pos x="csX1" y="csY1"/>
                  </a:cxn>
                  <a:cxn ang="0">
                    <a:pos x="csX2" y="csY2"/>
                  </a:cxn>
                  <a:cxn ang="0">
                    <a:pos x="csX3" y="csY3"/>
                  </a:cxn>
                  <a:cxn ang="0">
                    <a:pos x="csX4" y="csY4"/>
                  </a:cxn>
                </a:cxnLst>
                <a:rect l="l" t="t" r="r" b="b"/>
                <a:pathLst>
                  <a:path w="24391" h="24633">
                    <a:moveTo>
                      <a:pt x="19316" y="22553"/>
                    </a:moveTo>
                    <a:cubicBezTo>
                      <a:pt x="13770" y="26268"/>
                      <a:pt x="6137" y="24875"/>
                      <a:pt x="2272" y="19439"/>
                    </a:cubicBezTo>
                    <a:cubicBezTo>
                      <a:pt x="-1603" y="14010"/>
                      <a:pt x="-387" y="6314"/>
                      <a:pt x="4895" y="2319"/>
                    </a:cubicBezTo>
                    <a:cubicBezTo>
                      <a:pt x="10259" y="-1739"/>
                      <a:pt x="17862" y="-325"/>
                      <a:pt x="21960" y="5417"/>
                    </a:cubicBezTo>
                    <a:cubicBezTo>
                      <a:pt x="26047" y="11166"/>
                      <a:pt x="24860" y="18841"/>
                      <a:pt x="19316" y="22553"/>
                    </a:cubicBezTo>
                    <a:close/>
                  </a:path>
                </a:pathLst>
              </a:custGeom>
              <a:grpFill/>
              <a:ln w="1729" cap="flat">
                <a:noFill/>
                <a:prstDash val="solid"/>
                <a:miter/>
              </a:ln>
            </p:spPr>
            <p:txBody>
              <a:bodyPr/>
              <a:lstStyle/>
              <a:p>
                <a:endParaRPr lang="es-ES" sz="1400"/>
              </a:p>
            </p:txBody>
          </p:sp>
          <p:sp>
            <p:nvSpPr>
              <p:cNvPr id="107" name="Forma libre: forma 106">
                <a:extLst>
                  <a:ext uri="{FF2B5EF4-FFF2-40B4-BE49-F238E27FC236}">
                    <a16:creationId xmlns:a16="http://schemas.microsoft.com/office/drawing/2014/main" id="{B93BE8ED-19DB-87B4-4D04-557AC0063FC3}"/>
                  </a:ext>
                </a:extLst>
              </p:cNvPr>
              <p:cNvSpPr/>
              <p:nvPr/>
            </p:nvSpPr>
            <p:spPr>
              <a:xfrm>
                <a:off x="6590839" y="5237092"/>
                <a:ext cx="24233" cy="24732"/>
              </a:xfrm>
              <a:custGeom>
                <a:avLst/>
                <a:gdLst>
                  <a:gd name="csX0" fmla="*/ 17721 w 24233"/>
                  <a:gd name="csY0" fmla="*/ 23500 h 24732"/>
                  <a:gd name="csX1" fmla="*/ 1345 w 24233"/>
                  <a:gd name="csY1" fmla="*/ 18041 h 24732"/>
                  <a:gd name="csX2" fmla="*/ 6213 w 24233"/>
                  <a:gd name="csY2" fmla="*/ 1485 h 24732"/>
                  <a:gd name="csX3" fmla="*/ 22770 w 24233"/>
                  <a:gd name="csY3" fmla="*/ 6847 h 24732"/>
                  <a:gd name="csX4" fmla="*/ 17721 w 24233"/>
                  <a:gd name="csY4" fmla="*/ 23500 h 24732"/>
                </a:gdLst>
                <a:ahLst/>
                <a:cxnLst>
                  <a:cxn ang="0">
                    <a:pos x="csX0" y="csY0"/>
                  </a:cxn>
                  <a:cxn ang="0">
                    <a:pos x="csX1" y="csY1"/>
                  </a:cxn>
                  <a:cxn ang="0">
                    <a:pos x="csX2" y="csY2"/>
                  </a:cxn>
                  <a:cxn ang="0">
                    <a:pos x="csX3" y="csY3"/>
                  </a:cxn>
                  <a:cxn ang="0">
                    <a:pos x="csX4" y="csY4"/>
                  </a:cxn>
                </a:cxnLst>
                <a:rect l="l" t="t" r="r" b="b"/>
                <a:pathLst>
                  <a:path w="24233" h="24732">
                    <a:moveTo>
                      <a:pt x="17721" y="23500"/>
                    </a:moveTo>
                    <a:cubicBezTo>
                      <a:pt x="11719" y="26418"/>
                      <a:pt x="4385" y="23978"/>
                      <a:pt x="1345" y="18041"/>
                    </a:cubicBezTo>
                    <a:cubicBezTo>
                      <a:pt x="-1606" y="12055"/>
                      <a:pt x="424" y="4725"/>
                      <a:pt x="6213" y="1485"/>
                    </a:cubicBezTo>
                    <a:cubicBezTo>
                      <a:pt x="12072" y="-1796"/>
                      <a:pt x="19639" y="520"/>
                      <a:pt x="22770" y="6847"/>
                    </a:cubicBezTo>
                    <a:cubicBezTo>
                      <a:pt x="25986" y="13126"/>
                      <a:pt x="23724" y="20585"/>
                      <a:pt x="17721" y="23500"/>
                    </a:cubicBezTo>
                    <a:close/>
                  </a:path>
                </a:pathLst>
              </a:custGeom>
              <a:grpFill/>
              <a:ln w="1729" cap="flat">
                <a:noFill/>
                <a:prstDash val="solid"/>
                <a:miter/>
              </a:ln>
            </p:spPr>
            <p:txBody>
              <a:bodyPr/>
              <a:lstStyle/>
              <a:p>
                <a:endParaRPr lang="es-ES" sz="1400"/>
              </a:p>
            </p:txBody>
          </p:sp>
          <p:sp>
            <p:nvSpPr>
              <p:cNvPr id="108" name="Forma libre: forma 107">
                <a:extLst>
                  <a:ext uri="{FF2B5EF4-FFF2-40B4-BE49-F238E27FC236}">
                    <a16:creationId xmlns:a16="http://schemas.microsoft.com/office/drawing/2014/main" id="{1016A4C7-139D-0189-1026-B3BE0677D0F1}"/>
                  </a:ext>
                </a:extLst>
              </p:cNvPr>
              <p:cNvSpPr/>
              <p:nvPr/>
            </p:nvSpPr>
            <p:spPr>
              <a:xfrm>
                <a:off x="6618859" y="5301055"/>
                <a:ext cx="24161" cy="24775"/>
              </a:xfrm>
              <a:custGeom>
                <a:avLst/>
                <a:gdLst>
                  <a:gd name="csX0" fmla="*/ 16050 w 24161"/>
                  <a:gd name="csY0" fmla="*/ 24176 h 24775"/>
                  <a:gd name="csX1" fmla="*/ 687 w 24161"/>
                  <a:gd name="csY1" fmla="*/ 16477 h 24775"/>
                  <a:gd name="csX2" fmla="*/ 7689 w 24161"/>
                  <a:gd name="csY2" fmla="*/ 786 h 24775"/>
                  <a:gd name="csX3" fmla="*/ 23449 w 24161"/>
                  <a:gd name="csY3" fmla="*/ 8340 h 24775"/>
                  <a:gd name="csX4" fmla="*/ 16050 w 24161"/>
                  <a:gd name="csY4" fmla="*/ 24176 h 24775"/>
                </a:gdLst>
                <a:ahLst/>
                <a:cxnLst>
                  <a:cxn ang="0">
                    <a:pos x="csX0" y="csY0"/>
                  </a:cxn>
                  <a:cxn ang="0">
                    <a:pos x="csX1" y="csY1"/>
                  </a:cxn>
                  <a:cxn ang="0">
                    <a:pos x="csX2" y="csY2"/>
                  </a:cxn>
                  <a:cxn ang="0">
                    <a:pos x="csX3" y="csY3"/>
                  </a:cxn>
                  <a:cxn ang="0">
                    <a:pos x="csX4" y="csY4"/>
                  </a:cxn>
                </a:cxnLst>
                <a:rect l="l" t="t" r="r" b="b"/>
                <a:pathLst>
                  <a:path w="24161" h="24775">
                    <a:moveTo>
                      <a:pt x="16050" y="24176"/>
                    </a:moveTo>
                    <a:cubicBezTo>
                      <a:pt x="9702" y="26241"/>
                      <a:pt x="2822" y="22796"/>
                      <a:pt x="687" y="16477"/>
                    </a:cubicBezTo>
                    <a:cubicBezTo>
                      <a:pt x="-1409" y="10145"/>
                      <a:pt x="1393" y="3244"/>
                      <a:pt x="7689" y="786"/>
                    </a:cubicBezTo>
                    <a:cubicBezTo>
                      <a:pt x="13826" y="-1613"/>
                      <a:pt x="21222" y="1642"/>
                      <a:pt x="23449" y="8340"/>
                    </a:cubicBezTo>
                    <a:cubicBezTo>
                      <a:pt x="25713" y="15023"/>
                      <a:pt x="22396" y="22112"/>
                      <a:pt x="16050" y="24176"/>
                    </a:cubicBezTo>
                    <a:close/>
                  </a:path>
                </a:pathLst>
              </a:custGeom>
              <a:grpFill/>
              <a:ln w="1729" cap="flat">
                <a:noFill/>
                <a:prstDash val="solid"/>
                <a:miter/>
              </a:ln>
            </p:spPr>
            <p:txBody>
              <a:bodyPr/>
              <a:lstStyle/>
              <a:p>
                <a:endParaRPr lang="es-ES" sz="1400"/>
              </a:p>
            </p:txBody>
          </p:sp>
          <p:sp>
            <p:nvSpPr>
              <p:cNvPr id="109" name="Forma libre: forma 108">
                <a:extLst>
                  <a:ext uri="{FF2B5EF4-FFF2-40B4-BE49-F238E27FC236}">
                    <a16:creationId xmlns:a16="http://schemas.microsoft.com/office/drawing/2014/main" id="{568359C0-C639-19CA-4A40-FEAD45D01963}"/>
                  </a:ext>
                </a:extLst>
              </p:cNvPr>
              <p:cNvSpPr/>
              <p:nvPr/>
            </p:nvSpPr>
            <p:spPr>
              <a:xfrm>
                <a:off x="6637722" y="5368234"/>
                <a:ext cx="24237" cy="24823"/>
              </a:xfrm>
              <a:custGeom>
                <a:avLst/>
                <a:gdLst>
                  <a:gd name="csX0" fmla="*/ 14408 w 24237"/>
                  <a:gd name="csY0" fmla="*/ 24634 h 24823"/>
                  <a:gd name="csX1" fmla="*/ 313 w 24237"/>
                  <a:gd name="csY1" fmla="*/ 14878 h 24823"/>
                  <a:gd name="csX2" fmla="*/ 9352 w 24237"/>
                  <a:gd name="csY2" fmla="*/ 315 h 24823"/>
                  <a:gd name="csX3" fmla="*/ 23978 w 24237"/>
                  <a:gd name="csY3" fmla="*/ 9961 h 24823"/>
                  <a:gd name="csX4" fmla="*/ 14408 w 24237"/>
                  <a:gd name="csY4" fmla="*/ 24634 h 24823"/>
                </a:gdLst>
                <a:ahLst/>
                <a:cxnLst>
                  <a:cxn ang="0">
                    <a:pos x="csX0" y="csY0"/>
                  </a:cxn>
                  <a:cxn ang="0">
                    <a:pos x="csX1" y="csY1"/>
                  </a:cxn>
                  <a:cxn ang="0">
                    <a:pos x="csX2" y="csY2"/>
                  </a:cxn>
                  <a:cxn ang="0">
                    <a:pos x="csX3" y="csY3"/>
                  </a:cxn>
                  <a:cxn ang="0">
                    <a:pos x="csX4" y="csY4"/>
                  </a:cxn>
                </a:cxnLst>
                <a:rect l="l" t="t" r="r" b="b"/>
                <a:pathLst>
                  <a:path w="24237" h="24823">
                    <a:moveTo>
                      <a:pt x="14408" y="24634"/>
                    </a:moveTo>
                    <a:cubicBezTo>
                      <a:pt x="7801" y="25808"/>
                      <a:pt x="1636" y="21415"/>
                      <a:pt x="313" y="14878"/>
                    </a:cubicBezTo>
                    <a:cubicBezTo>
                      <a:pt x="-1190" y="8382"/>
                      <a:pt x="2859" y="1860"/>
                      <a:pt x="9352" y="315"/>
                    </a:cubicBezTo>
                    <a:cubicBezTo>
                      <a:pt x="15844" y="-1235"/>
                      <a:pt x="22395" y="3083"/>
                      <a:pt x="23978" y="9961"/>
                    </a:cubicBezTo>
                    <a:cubicBezTo>
                      <a:pt x="25381" y="16873"/>
                      <a:pt x="20944" y="23471"/>
                      <a:pt x="14408" y="24634"/>
                    </a:cubicBezTo>
                    <a:close/>
                  </a:path>
                </a:pathLst>
              </a:custGeom>
              <a:grpFill/>
              <a:ln w="1729" cap="flat">
                <a:noFill/>
                <a:prstDash val="solid"/>
                <a:miter/>
              </a:ln>
            </p:spPr>
            <p:txBody>
              <a:bodyPr/>
              <a:lstStyle/>
              <a:p>
                <a:endParaRPr lang="es-ES" sz="1400"/>
              </a:p>
            </p:txBody>
          </p:sp>
          <p:sp>
            <p:nvSpPr>
              <p:cNvPr id="110" name="Forma libre: forma 109">
                <a:extLst>
                  <a:ext uri="{FF2B5EF4-FFF2-40B4-BE49-F238E27FC236}">
                    <a16:creationId xmlns:a16="http://schemas.microsoft.com/office/drawing/2014/main" id="{E206E401-3D9E-A58A-941F-56505348F909}"/>
                  </a:ext>
                </a:extLst>
              </p:cNvPr>
              <p:cNvSpPr/>
              <p:nvPr/>
            </p:nvSpPr>
            <p:spPr>
              <a:xfrm>
                <a:off x="6647141" y="5437385"/>
                <a:ext cx="24204" cy="24848"/>
              </a:xfrm>
              <a:custGeom>
                <a:avLst/>
                <a:gdLst>
                  <a:gd name="csX0" fmla="*/ 12850 w 24204"/>
                  <a:gd name="csY0" fmla="*/ 24839 h 24848"/>
                  <a:gd name="csX1" fmla="*/ 35 w 24204"/>
                  <a:gd name="csY1" fmla="*/ 13258 h 24848"/>
                  <a:gd name="csX2" fmla="*/ 11152 w 24204"/>
                  <a:gd name="csY2" fmla="*/ 54 h 24848"/>
                  <a:gd name="csX3" fmla="*/ 24152 w 24204"/>
                  <a:gd name="csY3" fmla="*/ 11624 h 24848"/>
                  <a:gd name="csX4" fmla="*/ 12850 w 24204"/>
                  <a:gd name="csY4" fmla="*/ 24839 h 24848"/>
                </a:gdLst>
                <a:ahLst/>
                <a:cxnLst>
                  <a:cxn ang="0">
                    <a:pos x="csX0" y="csY0"/>
                  </a:cxn>
                  <a:cxn ang="0">
                    <a:pos x="csX1" y="csY1"/>
                  </a:cxn>
                  <a:cxn ang="0">
                    <a:pos x="csX2" y="csY2"/>
                  </a:cxn>
                  <a:cxn ang="0">
                    <a:pos x="csX3" y="csY3"/>
                  </a:cxn>
                  <a:cxn ang="0">
                    <a:pos x="csX4" y="csY4"/>
                  </a:cxn>
                </a:cxnLst>
                <a:rect l="l" t="t" r="r" b="b"/>
                <a:pathLst>
                  <a:path w="24204" h="24848">
                    <a:moveTo>
                      <a:pt x="12850" y="24839"/>
                    </a:moveTo>
                    <a:cubicBezTo>
                      <a:pt x="6248" y="25095"/>
                      <a:pt x="643" y="19906"/>
                      <a:pt x="35" y="13258"/>
                    </a:cubicBezTo>
                    <a:cubicBezTo>
                      <a:pt x="-471" y="6607"/>
                      <a:pt x="4508" y="694"/>
                      <a:pt x="11152" y="54"/>
                    </a:cubicBezTo>
                    <a:cubicBezTo>
                      <a:pt x="17795" y="-590"/>
                      <a:pt x="23619" y="4589"/>
                      <a:pt x="24152" y="11624"/>
                    </a:cubicBezTo>
                    <a:cubicBezTo>
                      <a:pt x="24785" y="18653"/>
                      <a:pt x="19587" y="24575"/>
                      <a:pt x="12850" y="24839"/>
                    </a:cubicBezTo>
                    <a:close/>
                  </a:path>
                </a:pathLst>
              </a:custGeom>
              <a:grpFill/>
              <a:ln w="1729" cap="flat">
                <a:noFill/>
                <a:prstDash val="solid"/>
                <a:miter/>
              </a:ln>
            </p:spPr>
            <p:txBody>
              <a:bodyPr/>
              <a:lstStyle/>
              <a:p>
                <a:endParaRPr lang="es-ES" sz="1400"/>
              </a:p>
            </p:txBody>
          </p:sp>
        </p:grpSp>
        <p:sp>
          <p:nvSpPr>
            <p:cNvPr id="96" name="Elipse 95">
              <a:extLst>
                <a:ext uri="{FF2B5EF4-FFF2-40B4-BE49-F238E27FC236}">
                  <a16:creationId xmlns:a16="http://schemas.microsoft.com/office/drawing/2014/main" id="{A1856424-EC3A-D53E-2490-085988D03C40}"/>
                </a:ext>
              </a:extLst>
            </p:cNvPr>
            <p:cNvSpPr/>
            <p:nvPr/>
          </p:nvSpPr>
          <p:spPr>
            <a:xfrm rot="11597148">
              <a:off x="5416327" y="4073736"/>
              <a:ext cx="104787" cy="104787"/>
            </a:xfrm>
            <a:prstGeom prst="ellipse">
              <a:avLst/>
            </a:prstGeom>
            <a:solidFill>
              <a:schemeClr val="tx2"/>
            </a:solidFill>
            <a:ln w="1729" cap="flat">
              <a:noFill/>
              <a:prstDash val="solid"/>
              <a:miter/>
            </a:ln>
          </p:spPr>
          <p:txBody>
            <a:bodyPr/>
            <a:lstStyle/>
            <a:p>
              <a:endParaRPr lang="es-ES" sz="1400"/>
            </a:p>
          </p:txBody>
        </p:sp>
        <p:grpSp>
          <p:nvGrpSpPr>
            <p:cNvPr id="232" name="Grupo 231">
              <a:extLst>
                <a:ext uri="{FF2B5EF4-FFF2-40B4-BE49-F238E27FC236}">
                  <a16:creationId xmlns:a16="http://schemas.microsoft.com/office/drawing/2014/main" id="{2A0B5A0B-69A6-B3D8-B3D3-909A2041FD2F}"/>
                </a:ext>
              </a:extLst>
            </p:cNvPr>
            <p:cNvGrpSpPr/>
            <p:nvPr/>
          </p:nvGrpSpPr>
          <p:grpSpPr>
            <a:xfrm>
              <a:off x="6118635" y="3315126"/>
              <a:ext cx="731692" cy="769379"/>
              <a:chOff x="5177112" y="3265019"/>
              <a:chExt cx="602566" cy="633602"/>
            </a:xfrm>
          </p:grpSpPr>
          <p:sp>
            <p:nvSpPr>
              <p:cNvPr id="230" name="Forma libre: forma 229">
                <a:extLst>
                  <a:ext uri="{FF2B5EF4-FFF2-40B4-BE49-F238E27FC236}">
                    <a16:creationId xmlns:a16="http://schemas.microsoft.com/office/drawing/2014/main" id="{0068E907-07E1-693C-B5C3-19C805B13AB1}"/>
                  </a:ext>
                </a:extLst>
              </p:cNvPr>
              <p:cNvSpPr/>
              <p:nvPr/>
            </p:nvSpPr>
            <p:spPr>
              <a:xfrm rot="16200000">
                <a:off x="5136929" y="3305202"/>
                <a:ext cx="589066" cy="508699"/>
              </a:xfrm>
              <a:custGeom>
                <a:avLst/>
                <a:gdLst>
                  <a:gd name="csX0" fmla="*/ 589067 w 589066"/>
                  <a:gd name="csY0" fmla="*/ 0 h 508699"/>
                  <a:gd name="csX1" fmla="*/ 80368 w 589066"/>
                  <a:gd name="csY1" fmla="*/ 508699 h 508699"/>
                  <a:gd name="csX2" fmla="*/ 0 w 589066"/>
                  <a:gd name="csY2" fmla="*/ 508699 h 508699"/>
                </a:gdLst>
                <a:ahLst/>
                <a:cxnLst>
                  <a:cxn ang="0">
                    <a:pos x="csX0" y="csY0"/>
                  </a:cxn>
                  <a:cxn ang="0">
                    <a:pos x="csX1" y="csY1"/>
                  </a:cxn>
                  <a:cxn ang="0">
                    <a:pos x="csX2" y="csY2"/>
                  </a:cxn>
                </a:cxnLst>
                <a:rect l="l" t="t" r="r" b="b"/>
                <a:pathLst>
                  <a:path w="589066" h="508699">
                    <a:moveTo>
                      <a:pt x="589067" y="0"/>
                    </a:moveTo>
                    <a:cubicBezTo>
                      <a:pt x="589067" y="280948"/>
                      <a:pt x="361314" y="508699"/>
                      <a:pt x="80368" y="508699"/>
                    </a:cubicBezTo>
                    <a:lnTo>
                      <a:pt x="0" y="508699"/>
                    </a:lnTo>
                  </a:path>
                </a:pathLst>
              </a:custGeom>
              <a:noFill/>
              <a:ln w="18123" cap="rnd">
                <a:solidFill>
                  <a:schemeClr val="tx2"/>
                </a:solidFill>
                <a:prstDash val="solid"/>
                <a:round/>
              </a:ln>
            </p:spPr>
            <p:txBody>
              <a:bodyPr/>
              <a:lstStyle/>
              <a:p>
                <a:endParaRPr lang="es-ES" sz="1400"/>
              </a:p>
            </p:txBody>
          </p:sp>
          <p:sp>
            <p:nvSpPr>
              <p:cNvPr id="231" name="Forma libre: forma 230">
                <a:extLst>
                  <a:ext uri="{FF2B5EF4-FFF2-40B4-BE49-F238E27FC236}">
                    <a16:creationId xmlns:a16="http://schemas.microsoft.com/office/drawing/2014/main" id="{2AD2E625-4186-1723-625A-F05FFBE28099}"/>
                  </a:ext>
                </a:extLst>
              </p:cNvPr>
              <p:cNvSpPr/>
              <p:nvPr/>
            </p:nvSpPr>
            <p:spPr>
              <a:xfrm rot="16200000">
                <a:off x="5605949" y="3724892"/>
                <a:ext cx="159724" cy="187734"/>
              </a:xfrm>
              <a:custGeom>
                <a:avLst/>
                <a:gdLst>
                  <a:gd name="csX0" fmla="*/ 159725 w 159724"/>
                  <a:gd name="csY0" fmla="*/ 0 h 187734"/>
                  <a:gd name="csX1" fmla="*/ 0 w 159724"/>
                  <a:gd name="csY1" fmla="*/ 93867 h 187734"/>
                  <a:gd name="csX2" fmla="*/ 159725 w 159724"/>
                  <a:gd name="csY2" fmla="*/ 187735 h 187734"/>
                </a:gdLst>
                <a:ahLst/>
                <a:cxnLst>
                  <a:cxn ang="0">
                    <a:pos x="csX0" y="csY0"/>
                  </a:cxn>
                  <a:cxn ang="0">
                    <a:pos x="csX1" y="csY1"/>
                  </a:cxn>
                  <a:cxn ang="0">
                    <a:pos x="csX2" y="csY2"/>
                  </a:cxn>
                </a:cxnLst>
                <a:rect l="l" t="t" r="r" b="b"/>
                <a:pathLst>
                  <a:path w="159724" h="187734">
                    <a:moveTo>
                      <a:pt x="159725" y="0"/>
                    </a:moveTo>
                    <a:lnTo>
                      <a:pt x="0" y="93867"/>
                    </a:lnTo>
                    <a:lnTo>
                      <a:pt x="159725" y="187735"/>
                    </a:lnTo>
                  </a:path>
                </a:pathLst>
              </a:custGeom>
              <a:solidFill>
                <a:schemeClr val="tx2"/>
              </a:solidFill>
              <a:ln w="1729" cap="flat">
                <a:noFill/>
                <a:prstDash val="solid"/>
                <a:miter/>
              </a:ln>
            </p:spPr>
            <p:txBody>
              <a:bodyPr/>
              <a:lstStyle/>
              <a:p>
                <a:endParaRPr lang="es-ES" sz="1400"/>
              </a:p>
            </p:txBody>
          </p:sp>
        </p:grpSp>
      </p:grpSp>
      <p:sp>
        <p:nvSpPr>
          <p:cNvPr id="237" name="CuadroTexto 236">
            <a:extLst>
              <a:ext uri="{FF2B5EF4-FFF2-40B4-BE49-F238E27FC236}">
                <a16:creationId xmlns:a16="http://schemas.microsoft.com/office/drawing/2014/main" id="{4D425CFF-D99B-BB06-932B-A590A9E3632B}"/>
              </a:ext>
            </a:extLst>
          </p:cNvPr>
          <p:cNvSpPr txBox="1"/>
          <p:nvPr/>
        </p:nvSpPr>
        <p:spPr>
          <a:xfrm>
            <a:off x="4341374" y="2267211"/>
            <a:ext cx="2454035" cy="646331"/>
          </a:xfrm>
          <a:prstGeom prst="rect">
            <a:avLst/>
          </a:prstGeom>
          <a:noFill/>
        </p:spPr>
        <p:txBody>
          <a:bodyPr wrap="square" rtlCol="0">
            <a:spAutoFit/>
          </a:bodyPr>
          <a:lstStyle/>
          <a:p>
            <a:r>
              <a:rPr lang="es-ES" sz="1200" dirty="0">
                <a:solidFill>
                  <a:schemeClr val="accent3">
                    <a:lumMod val="75000"/>
                  </a:schemeClr>
                </a:solidFill>
              </a:rPr>
              <a:t>Migración a </a:t>
            </a:r>
            <a:r>
              <a:rPr lang="es-ES" sz="1200" dirty="0" err="1">
                <a:solidFill>
                  <a:schemeClr val="accent3">
                    <a:lumMod val="75000"/>
                  </a:schemeClr>
                </a:solidFill>
              </a:rPr>
              <a:t>MVC</a:t>
            </a:r>
            <a:br>
              <a:rPr lang="es-ES" sz="1200" dirty="0">
                <a:solidFill>
                  <a:schemeClr val="accent3">
                    <a:lumMod val="75000"/>
                  </a:schemeClr>
                </a:solidFill>
              </a:rPr>
            </a:br>
            <a:r>
              <a:rPr lang="es-ES" sz="1200" dirty="0">
                <a:solidFill>
                  <a:schemeClr val="accent3">
                    <a:lumMod val="75000"/>
                  </a:schemeClr>
                </a:solidFill>
              </a:rPr>
              <a:t>Maquetación HTML 5 Funcionalidad</a:t>
            </a:r>
          </a:p>
        </p:txBody>
      </p:sp>
      <p:sp>
        <p:nvSpPr>
          <p:cNvPr id="238" name="CuadroTexto 237">
            <a:extLst>
              <a:ext uri="{FF2B5EF4-FFF2-40B4-BE49-F238E27FC236}">
                <a16:creationId xmlns:a16="http://schemas.microsoft.com/office/drawing/2014/main" id="{2BD908F1-FA10-52F5-C3D8-8474336DF7E4}"/>
              </a:ext>
            </a:extLst>
          </p:cNvPr>
          <p:cNvSpPr txBox="1"/>
          <p:nvPr/>
        </p:nvSpPr>
        <p:spPr>
          <a:xfrm>
            <a:off x="8020068" y="4894635"/>
            <a:ext cx="1615992" cy="276999"/>
          </a:xfrm>
          <a:prstGeom prst="rect">
            <a:avLst/>
          </a:prstGeom>
          <a:noFill/>
        </p:spPr>
        <p:txBody>
          <a:bodyPr wrap="square" rtlCol="0">
            <a:spAutoFit/>
          </a:bodyPr>
          <a:lstStyle/>
          <a:p>
            <a:r>
              <a:rPr lang="es-ES" sz="1200" dirty="0" err="1">
                <a:solidFill>
                  <a:schemeClr val="accent3">
                    <a:lumMod val="75000"/>
                  </a:schemeClr>
                </a:solidFill>
              </a:rPr>
              <a:t>DILVEhelp</a:t>
            </a:r>
            <a:endParaRPr lang="es-ES" sz="1200" dirty="0">
              <a:solidFill>
                <a:schemeClr val="accent3">
                  <a:lumMod val="75000"/>
                </a:schemeClr>
              </a:solidFill>
            </a:endParaRPr>
          </a:p>
        </p:txBody>
      </p:sp>
      <p:sp>
        <p:nvSpPr>
          <p:cNvPr id="239" name="CuadroTexto 238">
            <a:extLst>
              <a:ext uri="{FF2B5EF4-FFF2-40B4-BE49-F238E27FC236}">
                <a16:creationId xmlns:a16="http://schemas.microsoft.com/office/drawing/2014/main" id="{5D98AC8D-ED8E-D622-42E4-BAA76A085CF5}"/>
              </a:ext>
            </a:extLst>
          </p:cNvPr>
          <p:cNvSpPr txBox="1"/>
          <p:nvPr/>
        </p:nvSpPr>
        <p:spPr>
          <a:xfrm>
            <a:off x="6839491" y="2470386"/>
            <a:ext cx="1506989" cy="461665"/>
          </a:xfrm>
          <a:prstGeom prst="rect">
            <a:avLst/>
          </a:prstGeom>
          <a:noFill/>
        </p:spPr>
        <p:txBody>
          <a:bodyPr wrap="square" rtlCol="0">
            <a:spAutoFit/>
          </a:bodyPr>
          <a:lstStyle/>
          <a:p>
            <a:r>
              <a:rPr lang="es-ES" sz="1200" dirty="0">
                <a:solidFill>
                  <a:schemeClr val="accent3">
                    <a:lumMod val="75000"/>
                  </a:schemeClr>
                </a:solidFill>
              </a:rPr>
              <a:t>Ejemplos de integración</a:t>
            </a:r>
          </a:p>
        </p:txBody>
      </p:sp>
      <p:sp>
        <p:nvSpPr>
          <p:cNvPr id="240" name="CuadroTexto 239">
            <a:extLst>
              <a:ext uri="{FF2B5EF4-FFF2-40B4-BE49-F238E27FC236}">
                <a16:creationId xmlns:a16="http://schemas.microsoft.com/office/drawing/2014/main" id="{1ADE1497-8ABD-BE80-697E-1277351C4E6B}"/>
              </a:ext>
            </a:extLst>
          </p:cNvPr>
          <p:cNvSpPr txBox="1"/>
          <p:nvPr/>
        </p:nvSpPr>
        <p:spPr>
          <a:xfrm>
            <a:off x="8950603" y="2470386"/>
            <a:ext cx="1851036" cy="461665"/>
          </a:xfrm>
          <a:prstGeom prst="rect">
            <a:avLst/>
          </a:prstGeom>
          <a:noFill/>
        </p:spPr>
        <p:txBody>
          <a:bodyPr wrap="square" rtlCol="0">
            <a:spAutoFit/>
          </a:bodyPr>
          <a:lstStyle/>
          <a:p>
            <a:r>
              <a:rPr lang="es-ES" sz="1200" dirty="0">
                <a:solidFill>
                  <a:schemeClr val="accent3">
                    <a:lumMod val="75000"/>
                  </a:schemeClr>
                </a:solidFill>
              </a:rPr>
              <a:t>Nueva infraestructura </a:t>
            </a:r>
            <a:r>
              <a:rPr lang="es-ES" sz="1200" dirty="0" err="1">
                <a:solidFill>
                  <a:schemeClr val="accent3">
                    <a:lumMod val="75000"/>
                  </a:schemeClr>
                </a:solidFill>
              </a:rPr>
              <a:t>cloud</a:t>
            </a:r>
            <a:endParaRPr lang="es-ES" sz="1200" dirty="0">
              <a:solidFill>
                <a:schemeClr val="accent3">
                  <a:lumMod val="75000"/>
                </a:schemeClr>
              </a:solidFill>
            </a:endParaRPr>
          </a:p>
        </p:txBody>
      </p:sp>
      <p:sp>
        <p:nvSpPr>
          <p:cNvPr id="241" name="CuadroTexto 240">
            <a:extLst>
              <a:ext uri="{FF2B5EF4-FFF2-40B4-BE49-F238E27FC236}">
                <a16:creationId xmlns:a16="http://schemas.microsoft.com/office/drawing/2014/main" id="{E1076422-62BB-5D2C-9573-86BD42F939D8}"/>
              </a:ext>
            </a:extLst>
          </p:cNvPr>
          <p:cNvSpPr txBox="1"/>
          <p:nvPr/>
        </p:nvSpPr>
        <p:spPr>
          <a:xfrm>
            <a:off x="9986367" y="4894635"/>
            <a:ext cx="1246438" cy="461665"/>
          </a:xfrm>
          <a:prstGeom prst="rect">
            <a:avLst/>
          </a:prstGeom>
          <a:noFill/>
        </p:spPr>
        <p:txBody>
          <a:bodyPr wrap="square" rtlCol="0">
            <a:spAutoFit/>
          </a:bodyPr>
          <a:lstStyle/>
          <a:p>
            <a:r>
              <a:rPr lang="es-ES" sz="1200" dirty="0">
                <a:solidFill>
                  <a:schemeClr val="accent3">
                    <a:lumMod val="75000"/>
                  </a:schemeClr>
                </a:solidFill>
              </a:rPr>
              <a:t>Piloto con usuarios</a:t>
            </a:r>
          </a:p>
        </p:txBody>
      </p:sp>
      <p:sp>
        <p:nvSpPr>
          <p:cNvPr id="242" name="CuadroTexto 241">
            <a:extLst>
              <a:ext uri="{FF2B5EF4-FFF2-40B4-BE49-F238E27FC236}">
                <a16:creationId xmlns:a16="http://schemas.microsoft.com/office/drawing/2014/main" id="{66596F31-3747-8CE8-3230-546E0FECAD3B}"/>
              </a:ext>
            </a:extLst>
          </p:cNvPr>
          <p:cNvSpPr txBox="1"/>
          <p:nvPr/>
        </p:nvSpPr>
        <p:spPr>
          <a:xfrm>
            <a:off x="3496905" y="4894635"/>
            <a:ext cx="1939389" cy="923330"/>
          </a:xfrm>
          <a:prstGeom prst="rect">
            <a:avLst/>
          </a:prstGeom>
          <a:noFill/>
        </p:spPr>
        <p:txBody>
          <a:bodyPr wrap="square" rtlCol="0">
            <a:spAutoFit/>
          </a:bodyPr>
          <a:lstStyle/>
          <a:p>
            <a:r>
              <a:rPr lang="es-ES" b="1" dirty="0">
                <a:solidFill>
                  <a:schemeClr val="bg1"/>
                </a:solidFill>
                <a:latin typeface="+mj-lt"/>
              </a:rPr>
              <a:t>Nueva experiencia </a:t>
            </a:r>
            <a:br>
              <a:rPr lang="es-ES" b="1" dirty="0">
                <a:solidFill>
                  <a:schemeClr val="bg1"/>
                </a:solidFill>
                <a:latin typeface="+mj-lt"/>
              </a:rPr>
            </a:br>
            <a:r>
              <a:rPr lang="es-ES" b="1" dirty="0">
                <a:solidFill>
                  <a:schemeClr val="bg1"/>
                </a:solidFill>
                <a:latin typeface="+mj-lt"/>
              </a:rPr>
              <a:t>de usuario (UX)</a:t>
            </a:r>
          </a:p>
        </p:txBody>
      </p:sp>
      <p:cxnSp>
        <p:nvCxnSpPr>
          <p:cNvPr id="248" name="Conector recto 247">
            <a:extLst>
              <a:ext uri="{FF2B5EF4-FFF2-40B4-BE49-F238E27FC236}">
                <a16:creationId xmlns:a16="http://schemas.microsoft.com/office/drawing/2014/main" id="{40CB3D23-2967-1F34-214F-B5D8D2608120}"/>
              </a:ext>
            </a:extLst>
          </p:cNvPr>
          <p:cNvCxnSpPr/>
          <p:nvPr/>
        </p:nvCxnSpPr>
        <p:spPr>
          <a:xfrm>
            <a:off x="3793922" y="4122830"/>
            <a:ext cx="0" cy="664711"/>
          </a:xfrm>
          <a:prstGeom prst="line">
            <a:avLst/>
          </a:prstGeom>
          <a:ln w="3175">
            <a:solidFill>
              <a:srgbClr val="3FA8AB"/>
            </a:solidFill>
          </a:ln>
        </p:spPr>
        <p:style>
          <a:lnRef idx="1">
            <a:schemeClr val="accent1"/>
          </a:lnRef>
          <a:fillRef idx="0">
            <a:schemeClr val="accent1"/>
          </a:fillRef>
          <a:effectRef idx="0">
            <a:schemeClr val="accent1"/>
          </a:effectRef>
          <a:fontRef idx="minor">
            <a:schemeClr val="tx1"/>
          </a:fontRef>
        </p:style>
      </p:cxnSp>
      <p:cxnSp>
        <p:nvCxnSpPr>
          <p:cNvPr id="249" name="Conector recto 248">
            <a:extLst>
              <a:ext uri="{FF2B5EF4-FFF2-40B4-BE49-F238E27FC236}">
                <a16:creationId xmlns:a16="http://schemas.microsoft.com/office/drawing/2014/main" id="{90774BC6-793A-664D-4271-EEF5EC148568}"/>
              </a:ext>
            </a:extLst>
          </p:cNvPr>
          <p:cNvCxnSpPr/>
          <p:nvPr/>
        </p:nvCxnSpPr>
        <p:spPr>
          <a:xfrm>
            <a:off x="5204877" y="3152711"/>
            <a:ext cx="0" cy="664711"/>
          </a:xfrm>
          <a:prstGeom prst="line">
            <a:avLst/>
          </a:prstGeom>
          <a:ln w="3175">
            <a:solidFill>
              <a:schemeClr val="accent3">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50" name="Conector recto 249">
            <a:extLst>
              <a:ext uri="{FF2B5EF4-FFF2-40B4-BE49-F238E27FC236}">
                <a16:creationId xmlns:a16="http://schemas.microsoft.com/office/drawing/2014/main" id="{D07F75A2-415B-C493-A033-7066A1E327D8}"/>
              </a:ext>
            </a:extLst>
          </p:cNvPr>
          <p:cNvCxnSpPr/>
          <p:nvPr/>
        </p:nvCxnSpPr>
        <p:spPr>
          <a:xfrm>
            <a:off x="6245406" y="4122830"/>
            <a:ext cx="0" cy="664711"/>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51" name="Conector recto 250">
            <a:extLst>
              <a:ext uri="{FF2B5EF4-FFF2-40B4-BE49-F238E27FC236}">
                <a16:creationId xmlns:a16="http://schemas.microsoft.com/office/drawing/2014/main" id="{9FBD12D7-6493-AE03-0B38-2D9DE102C5A2}"/>
              </a:ext>
            </a:extLst>
          </p:cNvPr>
          <p:cNvCxnSpPr/>
          <p:nvPr/>
        </p:nvCxnSpPr>
        <p:spPr>
          <a:xfrm>
            <a:off x="7284541" y="3152711"/>
            <a:ext cx="0" cy="664711"/>
          </a:xfrm>
          <a:prstGeom prst="line">
            <a:avLst/>
          </a:prstGeom>
          <a:ln w="3175">
            <a:solidFill>
              <a:srgbClr val="E99A01"/>
            </a:solidFill>
          </a:ln>
        </p:spPr>
        <p:style>
          <a:lnRef idx="1">
            <a:schemeClr val="accent1"/>
          </a:lnRef>
          <a:fillRef idx="0">
            <a:schemeClr val="accent1"/>
          </a:fillRef>
          <a:effectRef idx="0">
            <a:schemeClr val="accent1"/>
          </a:effectRef>
          <a:fontRef idx="minor">
            <a:schemeClr val="tx1"/>
          </a:fontRef>
        </p:style>
      </p:cxnSp>
      <p:cxnSp>
        <p:nvCxnSpPr>
          <p:cNvPr id="252" name="Conector recto 251">
            <a:extLst>
              <a:ext uri="{FF2B5EF4-FFF2-40B4-BE49-F238E27FC236}">
                <a16:creationId xmlns:a16="http://schemas.microsoft.com/office/drawing/2014/main" id="{9BD6AEB4-C9B5-D776-C920-33ECAC3DA9A2}"/>
              </a:ext>
            </a:extLst>
          </p:cNvPr>
          <p:cNvCxnSpPr/>
          <p:nvPr/>
        </p:nvCxnSpPr>
        <p:spPr>
          <a:xfrm>
            <a:off x="8291204" y="4122830"/>
            <a:ext cx="0" cy="664711"/>
          </a:xfrm>
          <a:prstGeom prst="line">
            <a:avLst/>
          </a:prstGeom>
          <a:ln w="3175">
            <a:solidFill>
              <a:srgbClr val="3FA8AB"/>
            </a:solidFill>
          </a:ln>
        </p:spPr>
        <p:style>
          <a:lnRef idx="1">
            <a:schemeClr val="accent1"/>
          </a:lnRef>
          <a:fillRef idx="0">
            <a:schemeClr val="accent1"/>
          </a:fillRef>
          <a:effectRef idx="0">
            <a:schemeClr val="accent1"/>
          </a:effectRef>
          <a:fontRef idx="minor">
            <a:schemeClr val="tx1"/>
          </a:fontRef>
        </p:style>
      </p:cxnSp>
      <p:cxnSp>
        <p:nvCxnSpPr>
          <p:cNvPr id="253" name="Conector recto 252">
            <a:extLst>
              <a:ext uri="{FF2B5EF4-FFF2-40B4-BE49-F238E27FC236}">
                <a16:creationId xmlns:a16="http://schemas.microsoft.com/office/drawing/2014/main" id="{EB49CBAB-7946-36C5-D132-C5CD11365289}"/>
              </a:ext>
            </a:extLst>
          </p:cNvPr>
          <p:cNvCxnSpPr/>
          <p:nvPr/>
        </p:nvCxnSpPr>
        <p:spPr>
          <a:xfrm>
            <a:off x="9364204" y="3152711"/>
            <a:ext cx="0" cy="664711"/>
          </a:xfrm>
          <a:prstGeom prst="line">
            <a:avLst/>
          </a:prstGeom>
          <a:ln w="3175">
            <a:solidFill>
              <a:schemeClr val="accent3">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54" name="Conector recto 253">
            <a:extLst>
              <a:ext uri="{FF2B5EF4-FFF2-40B4-BE49-F238E27FC236}">
                <a16:creationId xmlns:a16="http://schemas.microsoft.com/office/drawing/2014/main" id="{B95360E2-A9F7-7B7F-71DC-F8854D1FB57B}"/>
              </a:ext>
            </a:extLst>
          </p:cNvPr>
          <p:cNvCxnSpPr/>
          <p:nvPr/>
        </p:nvCxnSpPr>
        <p:spPr>
          <a:xfrm>
            <a:off x="10374326" y="4122830"/>
            <a:ext cx="0" cy="664711"/>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CuadroTexto 3">
            <a:extLst>
              <a:ext uri="{FF2B5EF4-FFF2-40B4-BE49-F238E27FC236}">
                <a16:creationId xmlns:a16="http://schemas.microsoft.com/office/drawing/2014/main" id="{9140F45D-DAEA-7F4D-F551-32F86BB373D4}"/>
              </a:ext>
            </a:extLst>
          </p:cNvPr>
          <p:cNvSpPr txBox="1"/>
          <p:nvPr/>
        </p:nvSpPr>
        <p:spPr>
          <a:xfrm>
            <a:off x="5628626" y="4894098"/>
            <a:ext cx="2054874" cy="461665"/>
          </a:xfrm>
          <a:prstGeom prst="rect">
            <a:avLst/>
          </a:prstGeom>
          <a:noFill/>
        </p:spPr>
        <p:txBody>
          <a:bodyPr wrap="square" rtlCol="0">
            <a:spAutoFit/>
          </a:bodyPr>
          <a:lstStyle/>
          <a:p>
            <a:r>
              <a:rPr lang="es-ES" sz="1200" dirty="0">
                <a:solidFill>
                  <a:schemeClr val="accent3">
                    <a:lumMod val="75000"/>
                  </a:schemeClr>
                </a:solidFill>
              </a:rPr>
              <a:t>Procesos internos </a:t>
            </a:r>
            <a:br>
              <a:rPr lang="es-ES" sz="1200" dirty="0">
                <a:solidFill>
                  <a:schemeClr val="accent3">
                    <a:lumMod val="75000"/>
                  </a:schemeClr>
                </a:solidFill>
              </a:rPr>
            </a:br>
            <a:r>
              <a:rPr lang="es-ES" sz="1200" dirty="0">
                <a:solidFill>
                  <a:schemeClr val="accent3">
                    <a:lumMod val="75000"/>
                  </a:schemeClr>
                </a:solidFill>
              </a:rPr>
              <a:t>y rendimiento</a:t>
            </a:r>
          </a:p>
        </p:txBody>
      </p:sp>
      <p:grpSp>
        <p:nvGrpSpPr>
          <p:cNvPr id="42" name="Grupo 41">
            <a:extLst>
              <a:ext uri="{FF2B5EF4-FFF2-40B4-BE49-F238E27FC236}">
                <a16:creationId xmlns:a16="http://schemas.microsoft.com/office/drawing/2014/main" id="{3340DD68-0296-45A1-7E15-A19050B70BB2}"/>
              </a:ext>
            </a:extLst>
          </p:cNvPr>
          <p:cNvGrpSpPr/>
          <p:nvPr/>
        </p:nvGrpSpPr>
        <p:grpSpPr>
          <a:xfrm>
            <a:off x="614759" y="3077836"/>
            <a:ext cx="1226741" cy="884545"/>
            <a:chOff x="475059" y="3167744"/>
            <a:chExt cx="1401475" cy="1010538"/>
          </a:xfrm>
        </p:grpSpPr>
        <p:grpSp>
          <p:nvGrpSpPr>
            <p:cNvPr id="2" name="Grupo 1">
              <a:extLst>
                <a:ext uri="{FF2B5EF4-FFF2-40B4-BE49-F238E27FC236}">
                  <a16:creationId xmlns:a16="http://schemas.microsoft.com/office/drawing/2014/main" id="{95A49370-8960-D18F-5808-299178C87631}"/>
                </a:ext>
              </a:extLst>
            </p:cNvPr>
            <p:cNvGrpSpPr/>
            <p:nvPr/>
          </p:nvGrpSpPr>
          <p:grpSpPr>
            <a:xfrm>
              <a:off x="601500" y="3167744"/>
              <a:ext cx="1003770" cy="1003770"/>
              <a:chOff x="601500" y="3167744"/>
              <a:chExt cx="1003770" cy="1003770"/>
            </a:xfrm>
          </p:grpSpPr>
          <p:sp>
            <p:nvSpPr>
              <p:cNvPr id="3" name="Elipse 2">
                <a:extLst>
                  <a:ext uri="{FF2B5EF4-FFF2-40B4-BE49-F238E27FC236}">
                    <a16:creationId xmlns:a16="http://schemas.microsoft.com/office/drawing/2014/main" id="{445262FA-8518-FB90-8327-6CC08C9F54B0}"/>
                  </a:ext>
                </a:extLst>
              </p:cNvPr>
              <p:cNvSpPr/>
              <p:nvPr/>
            </p:nvSpPr>
            <p:spPr>
              <a:xfrm rot="13500000">
                <a:off x="601500" y="3167744"/>
                <a:ext cx="1003770" cy="1003770"/>
              </a:xfrm>
              <a:prstGeom prst="ellipse">
                <a:avLst/>
              </a:prstGeom>
              <a:gradFill>
                <a:gsLst>
                  <a:gs pos="0">
                    <a:schemeClr val="accent3">
                      <a:lumMod val="50000"/>
                    </a:schemeClr>
                  </a:gs>
                  <a:gs pos="100000">
                    <a:schemeClr val="accent3">
                      <a:alpha val="55000"/>
                    </a:schemeClr>
                  </a:gs>
                </a:gsLst>
                <a:lin ang="5400000" scaled="1"/>
              </a:gradFill>
              <a:ln w="1729" cap="flat">
                <a:noFill/>
                <a:prstDash val="solid"/>
                <a:miter/>
              </a:ln>
            </p:spPr>
            <p:txBody>
              <a:bodyPr/>
              <a:lstStyle/>
              <a:p>
                <a:endParaRPr lang="es-ES"/>
              </a:p>
            </p:txBody>
          </p:sp>
          <p:pic>
            <p:nvPicPr>
              <p:cNvPr id="5" name="Gráfico 4">
                <a:extLst>
                  <a:ext uri="{FF2B5EF4-FFF2-40B4-BE49-F238E27FC236}">
                    <a16:creationId xmlns:a16="http://schemas.microsoft.com/office/drawing/2014/main" id="{91AF11F5-2BB6-99F6-134B-24363BE77B03}"/>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857243" y="3489577"/>
                <a:ext cx="466058" cy="466058"/>
              </a:xfrm>
              <a:prstGeom prst="rect">
                <a:avLst/>
              </a:prstGeom>
            </p:spPr>
          </p:pic>
        </p:grpSp>
        <p:grpSp>
          <p:nvGrpSpPr>
            <p:cNvPr id="6" name="Grupo 5">
              <a:extLst>
                <a:ext uri="{FF2B5EF4-FFF2-40B4-BE49-F238E27FC236}">
                  <a16:creationId xmlns:a16="http://schemas.microsoft.com/office/drawing/2014/main" id="{A45D2C31-47EB-FBE4-0B58-30EE8D02CD6A}"/>
                </a:ext>
              </a:extLst>
            </p:cNvPr>
            <p:cNvGrpSpPr/>
            <p:nvPr/>
          </p:nvGrpSpPr>
          <p:grpSpPr>
            <a:xfrm>
              <a:off x="475059" y="3302030"/>
              <a:ext cx="1401475" cy="876252"/>
              <a:chOff x="475059" y="3302030"/>
              <a:chExt cx="1401475" cy="876252"/>
            </a:xfrm>
          </p:grpSpPr>
          <p:sp>
            <p:nvSpPr>
              <p:cNvPr id="7" name="Forma libre: forma 6">
                <a:extLst>
                  <a:ext uri="{FF2B5EF4-FFF2-40B4-BE49-F238E27FC236}">
                    <a16:creationId xmlns:a16="http://schemas.microsoft.com/office/drawing/2014/main" id="{5B226335-CA4A-50A9-407C-E7DB2160D263}"/>
                  </a:ext>
                </a:extLst>
              </p:cNvPr>
              <p:cNvSpPr/>
              <p:nvPr/>
            </p:nvSpPr>
            <p:spPr>
              <a:xfrm rot="16200000">
                <a:off x="1096046" y="3363922"/>
                <a:ext cx="715299" cy="617710"/>
              </a:xfrm>
              <a:custGeom>
                <a:avLst/>
                <a:gdLst>
                  <a:gd name="csX0" fmla="*/ 589067 w 589066"/>
                  <a:gd name="csY0" fmla="*/ 0 h 508699"/>
                  <a:gd name="csX1" fmla="*/ 80368 w 589066"/>
                  <a:gd name="csY1" fmla="*/ 508699 h 508699"/>
                  <a:gd name="csX2" fmla="*/ 0 w 589066"/>
                  <a:gd name="csY2" fmla="*/ 508699 h 508699"/>
                </a:gdLst>
                <a:ahLst/>
                <a:cxnLst>
                  <a:cxn ang="0">
                    <a:pos x="csX0" y="csY0"/>
                  </a:cxn>
                  <a:cxn ang="0">
                    <a:pos x="csX1" y="csY1"/>
                  </a:cxn>
                  <a:cxn ang="0">
                    <a:pos x="csX2" y="csY2"/>
                  </a:cxn>
                </a:cxnLst>
                <a:rect l="l" t="t" r="r" b="b"/>
                <a:pathLst>
                  <a:path w="589066" h="508699">
                    <a:moveTo>
                      <a:pt x="589067" y="0"/>
                    </a:moveTo>
                    <a:cubicBezTo>
                      <a:pt x="589067" y="280946"/>
                      <a:pt x="361314" y="508699"/>
                      <a:pt x="80368" y="508699"/>
                    </a:cubicBezTo>
                    <a:lnTo>
                      <a:pt x="0" y="508699"/>
                    </a:lnTo>
                  </a:path>
                </a:pathLst>
              </a:custGeom>
              <a:noFill/>
              <a:ln w="18123" cap="rnd">
                <a:solidFill>
                  <a:schemeClr val="tx2"/>
                </a:solidFill>
                <a:prstDash val="solid"/>
                <a:round/>
              </a:ln>
            </p:spPr>
            <p:txBody>
              <a:bodyPr/>
              <a:lstStyle/>
              <a:p>
                <a:endParaRPr lang="es-ES"/>
              </a:p>
            </p:txBody>
          </p:sp>
          <p:grpSp>
            <p:nvGrpSpPr>
              <p:cNvPr id="8" name="Gráfico 2">
                <a:extLst>
                  <a:ext uri="{FF2B5EF4-FFF2-40B4-BE49-F238E27FC236}">
                    <a16:creationId xmlns:a16="http://schemas.microsoft.com/office/drawing/2014/main" id="{4CC0308D-10B3-B1EE-F012-20FFC6E7D476}"/>
                  </a:ext>
                </a:extLst>
              </p:cNvPr>
              <p:cNvGrpSpPr/>
              <p:nvPr/>
            </p:nvGrpSpPr>
            <p:grpSpPr>
              <a:xfrm rot="16200000">
                <a:off x="404569" y="3409913"/>
                <a:ext cx="820842" cy="605076"/>
                <a:chOff x="5995362" y="894878"/>
                <a:chExt cx="675983" cy="498295"/>
              </a:xfrm>
              <a:solidFill>
                <a:schemeClr val="tx2"/>
              </a:solidFill>
            </p:grpSpPr>
            <p:sp>
              <p:nvSpPr>
                <p:cNvPr id="11" name="Elipse 10">
                  <a:extLst>
                    <a:ext uri="{FF2B5EF4-FFF2-40B4-BE49-F238E27FC236}">
                      <a16:creationId xmlns:a16="http://schemas.microsoft.com/office/drawing/2014/main" id="{E7003768-AC3F-8315-738B-FBACBCECEAC8}"/>
                    </a:ext>
                  </a:extLst>
                </p:cNvPr>
                <p:cNvSpPr/>
                <p:nvPr/>
              </p:nvSpPr>
              <p:spPr>
                <a:xfrm>
                  <a:off x="5995362" y="894878"/>
                  <a:ext cx="24847" cy="24173"/>
                </a:xfrm>
                <a:prstGeom prst="ellipse">
                  <a:avLst/>
                </a:prstGeom>
                <a:grpFill/>
                <a:ln w="1729" cap="flat">
                  <a:noFill/>
                  <a:prstDash val="solid"/>
                  <a:miter/>
                </a:ln>
              </p:spPr>
              <p:txBody>
                <a:bodyPr/>
                <a:lstStyle/>
                <a:p>
                  <a:endParaRPr lang="es-ES"/>
                </a:p>
              </p:txBody>
            </p:sp>
            <p:sp>
              <p:nvSpPr>
                <p:cNvPr id="12" name="Elipse 11">
                  <a:extLst>
                    <a:ext uri="{FF2B5EF4-FFF2-40B4-BE49-F238E27FC236}">
                      <a16:creationId xmlns:a16="http://schemas.microsoft.com/office/drawing/2014/main" id="{7E62030B-FDFA-CEEE-8B3B-35B5F59E03C5}"/>
                    </a:ext>
                  </a:extLst>
                </p:cNvPr>
                <p:cNvSpPr/>
                <p:nvPr/>
              </p:nvSpPr>
              <p:spPr>
                <a:xfrm>
                  <a:off x="6065228" y="894878"/>
                  <a:ext cx="24847" cy="24173"/>
                </a:xfrm>
                <a:prstGeom prst="ellipse">
                  <a:avLst/>
                </a:prstGeom>
                <a:grpFill/>
                <a:ln w="1729" cap="flat">
                  <a:noFill/>
                  <a:prstDash val="solid"/>
                  <a:miter/>
                </a:ln>
              </p:spPr>
              <p:txBody>
                <a:bodyPr/>
                <a:lstStyle/>
                <a:p>
                  <a:endParaRPr lang="es-ES"/>
                </a:p>
              </p:txBody>
            </p:sp>
            <p:sp>
              <p:nvSpPr>
                <p:cNvPr id="13" name="Forma libre: forma 12">
                  <a:extLst>
                    <a:ext uri="{FF2B5EF4-FFF2-40B4-BE49-F238E27FC236}">
                      <a16:creationId xmlns:a16="http://schemas.microsoft.com/office/drawing/2014/main" id="{A7D102B0-5797-1F67-5E8D-44C1AA2B9C88}"/>
                    </a:ext>
                  </a:extLst>
                </p:cNvPr>
                <p:cNvSpPr/>
                <p:nvPr/>
              </p:nvSpPr>
              <p:spPr>
                <a:xfrm>
                  <a:off x="6135091" y="894881"/>
                  <a:ext cx="24848" cy="24170"/>
                </a:xfrm>
                <a:custGeom>
                  <a:avLst/>
                  <a:gdLst>
                    <a:gd name="csX0" fmla="*/ 24844 w 24848"/>
                    <a:gd name="csY0" fmla="*/ 12291 h 24170"/>
                    <a:gd name="csX1" fmla="*/ 12424 w 24848"/>
                    <a:gd name="csY1" fmla="*/ 24170 h 24170"/>
                    <a:gd name="csX2" fmla="*/ 0 w 24848"/>
                    <a:gd name="csY2" fmla="*/ 12085 h 24170"/>
                    <a:gd name="csX3" fmla="*/ 12424 w 24848"/>
                    <a:gd name="csY3" fmla="*/ 0 h 24170"/>
                    <a:gd name="csX4" fmla="*/ 24844 w 24848"/>
                    <a:gd name="csY4" fmla="*/ 12291 h 24170"/>
                  </a:gdLst>
                  <a:ahLst/>
                  <a:cxnLst>
                    <a:cxn ang="0">
                      <a:pos x="csX0" y="csY0"/>
                    </a:cxn>
                    <a:cxn ang="0">
                      <a:pos x="csX1" y="csY1"/>
                    </a:cxn>
                    <a:cxn ang="0">
                      <a:pos x="csX2" y="csY2"/>
                    </a:cxn>
                    <a:cxn ang="0">
                      <a:pos x="csX3" y="csY3"/>
                    </a:cxn>
                    <a:cxn ang="0">
                      <a:pos x="csX4" y="csY4"/>
                    </a:cxn>
                  </a:cxnLst>
                  <a:rect l="l" t="t" r="r" b="b"/>
                  <a:pathLst>
                    <a:path w="24848" h="24170">
                      <a:moveTo>
                        <a:pt x="24844" y="12291"/>
                      </a:moveTo>
                      <a:cubicBezTo>
                        <a:pt x="24665" y="19012"/>
                        <a:pt x="19301" y="24127"/>
                        <a:pt x="12424" y="24170"/>
                      </a:cubicBezTo>
                      <a:cubicBezTo>
                        <a:pt x="5561" y="24170"/>
                        <a:pt x="0" y="18758"/>
                        <a:pt x="0" y="12085"/>
                      </a:cubicBezTo>
                      <a:cubicBezTo>
                        <a:pt x="0" y="5414"/>
                        <a:pt x="5561" y="0"/>
                        <a:pt x="12424" y="0"/>
                      </a:cubicBezTo>
                      <a:cubicBezTo>
                        <a:pt x="19273" y="-46"/>
                        <a:pt x="25024" y="5667"/>
                        <a:pt x="24844" y="12291"/>
                      </a:cubicBezTo>
                      <a:close/>
                    </a:path>
                  </a:pathLst>
                </a:custGeom>
                <a:grpFill/>
                <a:ln w="1729" cap="flat">
                  <a:noFill/>
                  <a:prstDash val="solid"/>
                  <a:miter/>
                </a:ln>
              </p:spPr>
              <p:txBody>
                <a:bodyPr/>
                <a:lstStyle/>
                <a:p>
                  <a:endParaRPr lang="es-ES"/>
                </a:p>
              </p:txBody>
            </p:sp>
            <p:sp>
              <p:nvSpPr>
                <p:cNvPr id="14" name="Forma libre: forma 13">
                  <a:extLst>
                    <a:ext uri="{FF2B5EF4-FFF2-40B4-BE49-F238E27FC236}">
                      <a16:creationId xmlns:a16="http://schemas.microsoft.com/office/drawing/2014/main" id="{A4A4ABD0-B03A-F4C2-A199-63FB74D9499B}"/>
                    </a:ext>
                  </a:extLst>
                </p:cNvPr>
                <p:cNvSpPr/>
                <p:nvPr/>
              </p:nvSpPr>
              <p:spPr>
                <a:xfrm>
                  <a:off x="6204804" y="899188"/>
                  <a:ext cx="24850" cy="24183"/>
                </a:xfrm>
                <a:custGeom>
                  <a:avLst/>
                  <a:gdLst>
                    <a:gd name="csX0" fmla="*/ 24709 w 24850"/>
                    <a:gd name="csY0" fmla="*/ 13672 h 24183"/>
                    <a:gd name="csX1" fmla="*/ 10848 w 24850"/>
                    <a:gd name="csY1" fmla="*/ 24085 h 24183"/>
                    <a:gd name="csX2" fmla="*/ 60 w 24850"/>
                    <a:gd name="csY2" fmla="*/ 10530 h 24183"/>
                    <a:gd name="csX3" fmla="*/ 13923 w 24850"/>
                    <a:gd name="csY3" fmla="*/ 109 h 24183"/>
                    <a:gd name="csX4" fmla="*/ 24709 w 24850"/>
                    <a:gd name="csY4" fmla="*/ 13672 h 24183"/>
                  </a:gdLst>
                  <a:ahLst/>
                  <a:cxnLst>
                    <a:cxn ang="0">
                      <a:pos x="csX0" y="csY0"/>
                    </a:cxn>
                    <a:cxn ang="0">
                      <a:pos x="csX1" y="csY1"/>
                    </a:cxn>
                    <a:cxn ang="0">
                      <a:pos x="csX2" y="csY2"/>
                    </a:cxn>
                    <a:cxn ang="0">
                      <a:pos x="csX3" y="csY3"/>
                    </a:cxn>
                    <a:cxn ang="0">
                      <a:pos x="csX4" y="csY4"/>
                    </a:cxn>
                  </a:cxnLst>
                  <a:rect l="l" t="t" r="r" b="b"/>
                  <a:pathLst>
                    <a:path w="24850" h="24183">
                      <a:moveTo>
                        <a:pt x="24709" y="13672"/>
                      </a:moveTo>
                      <a:cubicBezTo>
                        <a:pt x="23671" y="20247"/>
                        <a:pt x="17465" y="24929"/>
                        <a:pt x="10848" y="24085"/>
                      </a:cubicBezTo>
                      <a:cubicBezTo>
                        <a:pt x="4230" y="23244"/>
                        <a:pt x="-597" y="17171"/>
                        <a:pt x="60" y="10530"/>
                      </a:cubicBezTo>
                      <a:cubicBezTo>
                        <a:pt x="719" y="3888"/>
                        <a:pt x="6923" y="-780"/>
                        <a:pt x="13923" y="109"/>
                      </a:cubicBezTo>
                      <a:cubicBezTo>
                        <a:pt x="20921" y="1003"/>
                        <a:pt x="25750" y="7060"/>
                        <a:pt x="24709" y="13672"/>
                      </a:cubicBezTo>
                      <a:close/>
                    </a:path>
                  </a:pathLst>
                </a:custGeom>
                <a:grpFill/>
                <a:ln w="1729" cap="flat">
                  <a:noFill/>
                  <a:prstDash val="solid"/>
                  <a:miter/>
                </a:ln>
              </p:spPr>
              <p:txBody>
                <a:bodyPr/>
                <a:lstStyle/>
                <a:p>
                  <a:endParaRPr lang="es-ES"/>
                </a:p>
              </p:txBody>
            </p:sp>
            <p:sp>
              <p:nvSpPr>
                <p:cNvPr id="15" name="Forma libre: forma 14">
                  <a:extLst>
                    <a:ext uri="{FF2B5EF4-FFF2-40B4-BE49-F238E27FC236}">
                      <a16:creationId xmlns:a16="http://schemas.microsoft.com/office/drawing/2014/main" id="{9582E014-59D2-EFED-FC75-043D7678E41A}"/>
                    </a:ext>
                  </a:extLst>
                </p:cNvPr>
                <p:cNvSpPr/>
                <p:nvPr/>
              </p:nvSpPr>
              <p:spPr>
                <a:xfrm>
                  <a:off x="6273293" y="912682"/>
                  <a:ext cx="24802" cy="24315"/>
                </a:xfrm>
                <a:custGeom>
                  <a:avLst/>
                  <a:gdLst>
                    <a:gd name="csX0" fmla="*/ 24308 w 24802"/>
                    <a:gd name="csY0" fmla="*/ 15583 h 24315"/>
                    <a:gd name="csX1" fmla="*/ 9186 w 24802"/>
                    <a:gd name="csY1" fmla="*/ 23851 h 24315"/>
                    <a:gd name="csX2" fmla="*/ 339 w 24802"/>
                    <a:gd name="csY2" fmla="*/ 9062 h 24315"/>
                    <a:gd name="csX3" fmla="*/ 15528 w 24802"/>
                    <a:gd name="csY3" fmla="*/ 527 h 24315"/>
                    <a:gd name="csX4" fmla="*/ 24308 w 24802"/>
                    <a:gd name="csY4" fmla="*/ 15583 h 24315"/>
                  </a:gdLst>
                  <a:ahLst/>
                  <a:cxnLst>
                    <a:cxn ang="0">
                      <a:pos x="csX0" y="csY0"/>
                    </a:cxn>
                    <a:cxn ang="0">
                      <a:pos x="csX1" y="csY1"/>
                    </a:cxn>
                    <a:cxn ang="0">
                      <a:pos x="csX2" y="csY2"/>
                    </a:cxn>
                    <a:cxn ang="0">
                      <a:pos x="csX3" y="csY3"/>
                    </a:cxn>
                    <a:cxn ang="0">
                      <a:pos x="csX4" y="csY4"/>
                    </a:cxn>
                  </a:cxnLst>
                  <a:rect l="l" t="t" r="r" b="b"/>
                  <a:pathLst>
                    <a:path w="24802" h="24315">
                      <a:moveTo>
                        <a:pt x="24308" y="15583"/>
                      </a:moveTo>
                      <a:cubicBezTo>
                        <a:pt x="22371" y="21969"/>
                        <a:pt x="15599" y="25674"/>
                        <a:pt x="9186" y="23851"/>
                      </a:cubicBezTo>
                      <a:cubicBezTo>
                        <a:pt x="2802" y="21915"/>
                        <a:pt x="-1229" y="15562"/>
                        <a:pt x="339" y="9062"/>
                      </a:cubicBezTo>
                      <a:cubicBezTo>
                        <a:pt x="1899" y="2588"/>
                        <a:pt x="8771" y="-1513"/>
                        <a:pt x="15528" y="527"/>
                      </a:cubicBezTo>
                      <a:cubicBezTo>
                        <a:pt x="22317" y="2453"/>
                        <a:pt x="26245" y="9199"/>
                        <a:pt x="24308" y="15583"/>
                      </a:cubicBezTo>
                      <a:close/>
                    </a:path>
                  </a:pathLst>
                </a:custGeom>
                <a:grpFill/>
                <a:ln w="1729" cap="flat">
                  <a:noFill/>
                  <a:prstDash val="solid"/>
                  <a:miter/>
                </a:ln>
              </p:spPr>
              <p:txBody>
                <a:bodyPr/>
                <a:lstStyle/>
                <a:p>
                  <a:endParaRPr lang="es-ES"/>
                </a:p>
              </p:txBody>
            </p:sp>
            <p:sp>
              <p:nvSpPr>
                <p:cNvPr id="16" name="Forma libre: forma 15">
                  <a:extLst>
                    <a:ext uri="{FF2B5EF4-FFF2-40B4-BE49-F238E27FC236}">
                      <a16:creationId xmlns:a16="http://schemas.microsoft.com/office/drawing/2014/main" id="{0F4C3753-7A27-0DC9-009F-814EB249BCBE}"/>
                    </a:ext>
                  </a:extLst>
                </p:cNvPr>
                <p:cNvSpPr/>
                <p:nvPr/>
              </p:nvSpPr>
              <p:spPr>
                <a:xfrm>
                  <a:off x="6339240" y="935588"/>
                  <a:ext cx="24747" cy="24331"/>
                </a:xfrm>
                <a:custGeom>
                  <a:avLst/>
                  <a:gdLst>
                    <a:gd name="csX0" fmla="*/ 23687 w 24747"/>
                    <a:gd name="csY0" fmla="*/ 17257 h 24331"/>
                    <a:gd name="csX1" fmla="*/ 7617 w 24747"/>
                    <a:gd name="csY1" fmla="*/ 23251 h 24331"/>
                    <a:gd name="csX2" fmla="*/ 846 w 24747"/>
                    <a:gd name="csY2" fmla="*/ 7494 h 24331"/>
                    <a:gd name="csX3" fmla="*/ 17117 w 24747"/>
                    <a:gd name="csY3" fmla="*/ 1024 h 24331"/>
                    <a:gd name="csX4" fmla="*/ 23687 w 24747"/>
                    <a:gd name="csY4" fmla="*/ 17257 h 24331"/>
                  </a:gdLst>
                  <a:ahLst/>
                  <a:cxnLst>
                    <a:cxn ang="0">
                      <a:pos x="csX0" y="csY0"/>
                    </a:cxn>
                    <a:cxn ang="0">
                      <a:pos x="csX1" y="csY1"/>
                    </a:cxn>
                    <a:cxn ang="0">
                      <a:pos x="csX2" y="csY2"/>
                    </a:cxn>
                    <a:cxn ang="0">
                      <a:pos x="csX3" y="csY3"/>
                    </a:cxn>
                    <a:cxn ang="0">
                      <a:pos x="csX4" y="csY4"/>
                    </a:cxn>
                  </a:cxnLst>
                  <a:rect l="l" t="t" r="r" b="b"/>
                  <a:pathLst>
                    <a:path w="24747" h="24331">
                      <a:moveTo>
                        <a:pt x="23687" y="17257"/>
                      </a:moveTo>
                      <a:cubicBezTo>
                        <a:pt x="20887" y="23317"/>
                        <a:pt x="13692" y="26002"/>
                        <a:pt x="7617" y="23251"/>
                      </a:cubicBezTo>
                      <a:cubicBezTo>
                        <a:pt x="1484" y="20636"/>
                        <a:pt x="-1614" y="13744"/>
                        <a:pt x="846" y="7494"/>
                      </a:cubicBezTo>
                      <a:cubicBezTo>
                        <a:pt x="3273" y="1321"/>
                        <a:pt x="10627" y="-1742"/>
                        <a:pt x="17117" y="1024"/>
                      </a:cubicBezTo>
                      <a:cubicBezTo>
                        <a:pt x="23549" y="3928"/>
                        <a:pt x="26488" y="11199"/>
                        <a:pt x="23687" y="17257"/>
                      </a:cubicBezTo>
                      <a:close/>
                    </a:path>
                  </a:pathLst>
                </a:custGeom>
                <a:grpFill/>
                <a:ln w="1729" cap="flat">
                  <a:noFill/>
                  <a:prstDash val="solid"/>
                  <a:miter/>
                </a:ln>
              </p:spPr>
              <p:txBody>
                <a:bodyPr/>
                <a:lstStyle/>
                <a:p>
                  <a:endParaRPr lang="es-ES"/>
                </a:p>
              </p:txBody>
            </p:sp>
            <p:sp>
              <p:nvSpPr>
                <p:cNvPr id="18" name="Forma libre: forma 17">
                  <a:extLst>
                    <a:ext uri="{FF2B5EF4-FFF2-40B4-BE49-F238E27FC236}">
                      <a16:creationId xmlns:a16="http://schemas.microsoft.com/office/drawing/2014/main" id="{2265C481-8D09-C5B2-A672-A7FA1A15420E}"/>
                    </a:ext>
                  </a:extLst>
                </p:cNvPr>
                <p:cNvSpPr/>
                <p:nvPr/>
              </p:nvSpPr>
              <p:spPr>
                <a:xfrm>
                  <a:off x="6401419" y="967393"/>
                  <a:ext cx="24677" cy="24306"/>
                </a:xfrm>
                <a:custGeom>
                  <a:avLst/>
                  <a:gdLst>
                    <a:gd name="csX0" fmla="*/ 22850 w 24677"/>
                    <a:gd name="csY0" fmla="*/ 18749 h 24306"/>
                    <a:gd name="csX1" fmla="*/ 6103 w 24677"/>
                    <a:gd name="csY1" fmla="*/ 22490 h 24306"/>
                    <a:gd name="csX2" fmla="*/ 1565 w 24677"/>
                    <a:gd name="csY2" fmla="*/ 5940 h 24306"/>
                    <a:gd name="csX3" fmla="*/ 18566 w 24677"/>
                    <a:gd name="csY3" fmla="*/ 1780 h 24306"/>
                    <a:gd name="csX4" fmla="*/ 22850 w 24677"/>
                    <a:gd name="csY4" fmla="*/ 18749 h 24306"/>
                  </a:gdLst>
                  <a:ahLst/>
                  <a:cxnLst>
                    <a:cxn ang="0">
                      <a:pos x="csX0" y="csY0"/>
                    </a:cxn>
                    <a:cxn ang="0">
                      <a:pos x="csX1" y="csY1"/>
                    </a:cxn>
                    <a:cxn ang="0">
                      <a:pos x="csX2" y="csY2"/>
                    </a:cxn>
                    <a:cxn ang="0">
                      <a:pos x="csX3" y="csY3"/>
                    </a:cxn>
                    <a:cxn ang="0">
                      <a:pos x="csX4" y="csY4"/>
                    </a:cxn>
                  </a:cxnLst>
                  <a:rect l="l" t="t" r="r" b="b"/>
                  <a:pathLst>
                    <a:path w="24677" h="24306">
                      <a:moveTo>
                        <a:pt x="22850" y="18749"/>
                      </a:moveTo>
                      <a:cubicBezTo>
                        <a:pt x="19221" y="24405"/>
                        <a:pt x="11827" y="25913"/>
                        <a:pt x="6103" y="22490"/>
                      </a:cubicBezTo>
                      <a:cubicBezTo>
                        <a:pt x="320" y="19168"/>
                        <a:pt x="-1709" y="11756"/>
                        <a:pt x="1565" y="5940"/>
                      </a:cubicBezTo>
                      <a:cubicBezTo>
                        <a:pt x="4839" y="126"/>
                        <a:pt x="12451" y="-1742"/>
                        <a:pt x="18566" y="1780"/>
                      </a:cubicBezTo>
                      <a:cubicBezTo>
                        <a:pt x="24618" y="5403"/>
                        <a:pt x="26430" y="13173"/>
                        <a:pt x="22850" y="18749"/>
                      </a:cubicBezTo>
                      <a:close/>
                    </a:path>
                  </a:pathLst>
                </a:custGeom>
                <a:grpFill/>
                <a:ln w="1729" cap="flat">
                  <a:noFill/>
                  <a:prstDash val="solid"/>
                  <a:miter/>
                </a:ln>
              </p:spPr>
              <p:txBody>
                <a:bodyPr/>
                <a:lstStyle/>
                <a:p>
                  <a:endParaRPr lang="es-ES"/>
                </a:p>
              </p:txBody>
            </p:sp>
            <p:sp>
              <p:nvSpPr>
                <p:cNvPr id="20" name="Forma libre: forma 19">
                  <a:extLst>
                    <a:ext uri="{FF2B5EF4-FFF2-40B4-BE49-F238E27FC236}">
                      <a16:creationId xmlns:a16="http://schemas.microsoft.com/office/drawing/2014/main" id="{3843F9E2-2974-F46C-8E31-F083F784CA97}"/>
                    </a:ext>
                  </a:extLst>
                </p:cNvPr>
                <p:cNvSpPr/>
                <p:nvPr/>
              </p:nvSpPr>
              <p:spPr>
                <a:xfrm>
                  <a:off x="6458667" y="1007351"/>
                  <a:ext cx="24622" cy="24360"/>
                </a:xfrm>
                <a:custGeom>
                  <a:avLst/>
                  <a:gdLst>
                    <a:gd name="csX0" fmla="*/ 21825 w 24622"/>
                    <a:gd name="csY0" fmla="*/ 20153 h 24360"/>
                    <a:gd name="csX1" fmla="*/ 4672 w 24622"/>
                    <a:gd name="csY1" fmla="*/ 21637 h 24360"/>
                    <a:gd name="csX2" fmla="*/ 2491 w 24622"/>
                    <a:gd name="csY2" fmla="*/ 4553 h 24360"/>
                    <a:gd name="csX3" fmla="*/ 19847 w 24622"/>
                    <a:gd name="csY3" fmla="*/ 2822 h 24360"/>
                    <a:gd name="csX4" fmla="*/ 21825 w 24622"/>
                    <a:gd name="csY4" fmla="*/ 20153 h 24360"/>
                  </a:gdLst>
                  <a:ahLst/>
                  <a:cxnLst>
                    <a:cxn ang="0">
                      <a:pos x="csX0" y="csY0"/>
                    </a:cxn>
                    <a:cxn ang="0">
                      <a:pos x="csX1" y="csY1"/>
                    </a:cxn>
                    <a:cxn ang="0">
                      <a:pos x="csX2" y="csY2"/>
                    </a:cxn>
                    <a:cxn ang="0">
                      <a:pos x="csX3" y="csY3"/>
                    </a:cxn>
                    <a:cxn ang="0">
                      <a:pos x="csX4" y="csY4"/>
                    </a:cxn>
                  </a:cxnLst>
                  <a:rect l="l" t="t" r="r" b="b"/>
                  <a:pathLst>
                    <a:path w="24622" h="24360">
                      <a:moveTo>
                        <a:pt x="21825" y="20153"/>
                      </a:moveTo>
                      <a:cubicBezTo>
                        <a:pt x="17448" y="25276"/>
                        <a:pt x="10000" y="25659"/>
                        <a:pt x="4672" y="21637"/>
                      </a:cubicBezTo>
                      <a:cubicBezTo>
                        <a:pt x="-574" y="17515"/>
                        <a:pt x="-1547" y="9867"/>
                        <a:pt x="2491" y="4553"/>
                      </a:cubicBezTo>
                      <a:cubicBezTo>
                        <a:pt x="6530" y="-760"/>
                        <a:pt x="14301" y="-1537"/>
                        <a:pt x="19847" y="2822"/>
                      </a:cubicBezTo>
                      <a:cubicBezTo>
                        <a:pt x="25473" y="7087"/>
                        <a:pt x="26122" y="15129"/>
                        <a:pt x="21825" y="20153"/>
                      </a:cubicBezTo>
                      <a:close/>
                    </a:path>
                  </a:pathLst>
                </a:custGeom>
                <a:grpFill/>
                <a:ln w="1729" cap="flat">
                  <a:noFill/>
                  <a:prstDash val="solid"/>
                  <a:miter/>
                </a:ln>
              </p:spPr>
              <p:txBody>
                <a:bodyPr/>
                <a:lstStyle/>
                <a:p>
                  <a:endParaRPr lang="es-ES"/>
                </a:p>
              </p:txBody>
            </p:sp>
            <p:sp>
              <p:nvSpPr>
                <p:cNvPr id="23" name="Forma libre: forma 22">
                  <a:extLst>
                    <a:ext uri="{FF2B5EF4-FFF2-40B4-BE49-F238E27FC236}">
                      <a16:creationId xmlns:a16="http://schemas.microsoft.com/office/drawing/2014/main" id="{BFDE8457-BB4C-BE94-C7CD-46C1543411C9}"/>
                    </a:ext>
                  </a:extLst>
                </p:cNvPr>
                <p:cNvSpPr/>
                <p:nvPr/>
              </p:nvSpPr>
              <p:spPr>
                <a:xfrm>
                  <a:off x="6509935" y="1054698"/>
                  <a:ext cx="24550" cy="24475"/>
                </a:xfrm>
                <a:custGeom>
                  <a:avLst/>
                  <a:gdLst>
                    <a:gd name="csX0" fmla="*/ 20640 w 24550"/>
                    <a:gd name="csY0" fmla="*/ 21429 h 24475"/>
                    <a:gd name="csX1" fmla="*/ 3387 w 24550"/>
                    <a:gd name="csY1" fmla="*/ 20618 h 24475"/>
                    <a:gd name="csX2" fmla="*/ 3612 w 24550"/>
                    <a:gd name="csY2" fmla="*/ 3339 h 24475"/>
                    <a:gd name="csX3" fmla="*/ 20983 w 24550"/>
                    <a:gd name="csY3" fmla="*/ 4045 h 24475"/>
                    <a:gd name="csX4" fmla="*/ 20640 w 24550"/>
                    <a:gd name="csY4" fmla="*/ 21429 h 24475"/>
                  </a:gdLst>
                  <a:ahLst/>
                  <a:cxnLst>
                    <a:cxn ang="0">
                      <a:pos x="csX0" y="csY0"/>
                    </a:cxn>
                    <a:cxn ang="0">
                      <a:pos x="csX1" y="csY1"/>
                    </a:cxn>
                    <a:cxn ang="0">
                      <a:pos x="csX2" y="csY2"/>
                    </a:cxn>
                    <a:cxn ang="0">
                      <a:pos x="csX3" y="csY3"/>
                    </a:cxn>
                    <a:cxn ang="0">
                      <a:pos x="csX4" y="csY4"/>
                    </a:cxn>
                  </a:cxnLst>
                  <a:rect l="l" t="t" r="r" b="b"/>
                  <a:pathLst>
                    <a:path w="24550" h="24475">
                      <a:moveTo>
                        <a:pt x="20640" y="21429"/>
                      </a:moveTo>
                      <a:cubicBezTo>
                        <a:pt x="15704" y="25818"/>
                        <a:pt x="8048" y="25392"/>
                        <a:pt x="3387" y="20618"/>
                      </a:cubicBezTo>
                      <a:cubicBezTo>
                        <a:pt x="-1217" y="15791"/>
                        <a:pt x="-1113" y="8054"/>
                        <a:pt x="3612" y="3339"/>
                      </a:cubicBezTo>
                      <a:cubicBezTo>
                        <a:pt x="8336" y="-1372"/>
                        <a:pt x="16116" y="-1063"/>
                        <a:pt x="20983" y="4045"/>
                      </a:cubicBezTo>
                      <a:cubicBezTo>
                        <a:pt x="25907" y="9099"/>
                        <a:pt x="25679" y="16948"/>
                        <a:pt x="20640" y="21429"/>
                      </a:cubicBezTo>
                      <a:close/>
                    </a:path>
                  </a:pathLst>
                </a:custGeom>
                <a:grpFill/>
                <a:ln w="1729" cap="flat">
                  <a:noFill/>
                  <a:prstDash val="solid"/>
                  <a:miter/>
                </a:ln>
              </p:spPr>
              <p:txBody>
                <a:bodyPr/>
                <a:lstStyle/>
                <a:p>
                  <a:endParaRPr lang="es-ES"/>
                </a:p>
              </p:txBody>
            </p:sp>
            <p:sp>
              <p:nvSpPr>
                <p:cNvPr id="24" name="Forma libre: forma 23">
                  <a:extLst>
                    <a:ext uri="{FF2B5EF4-FFF2-40B4-BE49-F238E27FC236}">
                      <a16:creationId xmlns:a16="http://schemas.microsoft.com/office/drawing/2014/main" id="{5493F5AD-9EA2-CBE9-BB32-F9C9D6262901}"/>
                    </a:ext>
                  </a:extLst>
                </p:cNvPr>
                <p:cNvSpPr/>
                <p:nvPr/>
              </p:nvSpPr>
              <p:spPr>
                <a:xfrm>
                  <a:off x="6554274" y="1108562"/>
                  <a:ext cx="24391" cy="24632"/>
                </a:xfrm>
                <a:custGeom>
                  <a:avLst/>
                  <a:gdLst>
                    <a:gd name="csX0" fmla="*/ 19316 w 24391"/>
                    <a:gd name="csY0" fmla="*/ 22554 h 24632"/>
                    <a:gd name="csX1" fmla="*/ 2272 w 24391"/>
                    <a:gd name="csY1" fmla="*/ 19439 h 24632"/>
                    <a:gd name="csX2" fmla="*/ 4895 w 24391"/>
                    <a:gd name="csY2" fmla="*/ 2319 h 24632"/>
                    <a:gd name="csX3" fmla="*/ 21960 w 24391"/>
                    <a:gd name="csY3" fmla="*/ 5417 h 24632"/>
                    <a:gd name="csX4" fmla="*/ 19316 w 24391"/>
                    <a:gd name="csY4" fmla="*/ 22554 h 24632"/>
                  </a:gdLst>
                  <a:ahLst/>
                  <a:cxnLst>
                    <a:cxn ang="0">
                      <a:pos x="csX0" y="csY0"/>
                    </a:cxn>
                    <a:cxn ang="0">
                      <a:pos x="csX1" y="csY1"/>
                    </a:cxn>
                    <a:cxn ang="0">
                      <a:pos x="csX2" y="csY2"/>
                    </a:cxn>
                    <a:cxn ang="0">
                      <a:pos x="csX3" y="csY3"/>
                    </a:cxn>
                    <a:cxn ang="0">
                      <a:pos x="csX4" y="csY4"/>
                    </a:cxn>
                  </a:cxnLst>
                  <a:rect l="l" t="t" r="r" b="b"/>
                  <a:pathLst>
                    <a:path w="24391" h="24632">
                      <a:moveTo>
                        <a:pt x="19316" y="22554"/>
                      </a:moveTo>
                      <a:cubicBezTo>
                        <a:pt x="13770" y="26266"/>
                        <a:pt x="6137" y="24874"/>
                        <a:pt x="2272" y="19439"/>
                      </a:cubicBezTo>
                      <a:cubicBezTo>
                        <a:pt x="-1603" y="14010"/>
                        <a:pt x="-387" y="6315"/>
                        <a:pt x="4895" y="2319"/>
                      </a:cubicBezTo>
                      <a:cubicBezTo>
                        <a:pt x="10259" y="-1739"/>
                        <a:pt x="17862" y="-326"/>
                        <a:pt x="21960" y="5417"/>
                      </a:cubicBezTo>
                      <a:cubicBezTo>
                        <a:pt x="26047" y="11168"/>
                        <a:pt x="24860" y="18839"/>
                        <a:pt x="19316" y="22554"/>
                      </a:cubicBezTo>
                      <a:close/>
                    </a:path>
                  </a:pathLst>
                </a:custGeom>
                <a:grpFill/>
                <a:ln w="1729" cap="flat">
                  <a:noFill/>
                  <a:prstDash val="solid"/>
                  <a:miter/>
                </a:ln>
              </p:spPr>
              <p:txBody>
                <a:bodyPr/>
                <a:lstStyle/>
                <a:p>
                  <a:endParaRPr lang="es-ES"/>
                </a:p>
              </p:txBody>
            </p:sp>
            <p:sp>
              <p:nvSpPr>
                <p:cNvPr id="25" name="Forma libre: forma 24">
                  <a:extLst>
                    <a:ext uri="{FF2B5EF4-FFF2-40B4-BE49-F238E27FC236}">
                      <a16:creationId xmlns:a16="http://schemas.microsoft.com/office/drawing/2014/main" id="{1205D5A8-F392-9AEA-A640-49CCCA970616}"/>
                    </a:ext>
                  </a:extLst>
                </p:cNvPr>
                <p:cNvSpPr/>
                <p:nvPr/>
              </p:nvSpPr>
              <p:spPr>
                <a:xfrm>
                  <a:off x="6590839" y="1168032"/>
                  <a:ext cx="24233" cy="24735"/>
                </a:xfrm>
                <a:custGeom>
                  <a:avLst/>
                  <a:gdLst>
                    <a:gd name="csX0" fmla="*/ 17721 w 24233"/>
                    <a:gd name="csY0" fmla="*/ 23504 h 24735"/>
                    <a:gd name="csX1" fmla="*/ 1345 w 24233"/>
                    <a:gd name="csY1" fmla="*/ 18041 h 24735"/>
                    <a:gd name="csX2" fmla="*/ 6213 w 24233"/>
                    <a:gd name="csY2" fmla="*/ 1485 h 24735"/>
                    <a:gd name="csX3" fmla="*/ 22770 w 24233"/>
                    <a:gd name="csY3" fmla="*/ 6847 h 24735"/>
                    <a:gd name="csX4" fmla="*/ 17721 w 24233"/>
                    <a:gd name="csY4" fmla="*/ 23504 h 24735"/>
                  </a:gdLst>
                  <a:ahLst/>
                  <a:cxnLst>
                    <a:cxn ang="0">
                      <a:pos x="csX0" y="csY0"/>
                    </a:cxn>
                    <a:cxn ang="0">
                      <a:pos x="csX1" y="csY1"/>
                    </a:cxn>
                    <a:cxn ang="0">
                      <a:pos x="csX2" y="csY2"/>
                    </a:cxn>
                    <a:cxn ang="0">
                      <a:pos x="csX3" y="csY3"/>
                    </a:cxn>
                    <a:cxn ang="0">
                      <a:pos x="csX4" y="csY4"/>
                    </a:cxn>
                  </a:cxnLst>
                  <a:rect l="l" t="t" r="r" b="b"/>
                  <a:pathLst>
                    <a:path w="24233" h="24735">
                      <a:moveTo>
                        <a:pt x="17721" y="23504"/>
                      </a:moveTo>
                      <a:cubicBezTo>
                        <a:pt x="11719" y="26421"/>
                        <a:pt x="4385" y="23979"/>
                        <a:pt x="1345" y="18041"/>
                      </a:cubicBezTo>
                      <a:cubicBezTo>
                        <a:pt x="-1606" y="12057"/>
                        <a:pt x="424" y="4725"/>
                        <a:pt x="6213" y="1485"/>
                      </a:cubicBezTo>
                      <a:cubicBezTo>
                        <a:pt x="12072" y="-1796"/>
                        <a:pt x="19639" y="520"/>
                        <a:pt x="22770" y="6847"/>
                      </a:cubicBezTo>
                      <a:cubicBezTo>
                        <a:pt x="25986" y="13127"/>
                        <a:pt x="23724" y="20586"/>
                        <a:pt x="17721" y="23504"/>
                      </a:cubicBezTo>
                      <a:close/>
                    </a:path>
                  </a:pathLst>
                </a:custGeom>
                <a:grpFill/>
                <a:ln w="1729" cap="flat">
                  <a:noFill/>
                  <a:prstDash val="solid"/>
                  <a:miter/>
                </a:ln>
              </p:spPr>
              <p:txBody>
                <a:bodyPr/>
                <a:lstStyle/>
                <a:p>
                  <a:endParaRPr lang="es-ES"/>
                </a:p>
              </p:txBody>
            </p:sp>
            <p:sp>
              <p:nvSpPr>
                <p:cNvPr id="30" name="Forma libre: forma 29">
                  <a:extLst>
                    <a:ext uri="{FF2B5EF4-FFF2-40B4-BE49-F238E27FC236}">
                      <a16:creationId xmlns:a16="http://schemas.microsoft.com/office/drawing/2014/main" id="{E5BFC4FB-66EC-DA42-AAF2-3C1977790FCD}"/>
                    </a:ext>
                  </a:extLst>
                </p:cNvPr>
                <p:cNvSpPr/>
                <p:nvPr/>
              </p:nvSpPr>
              <p:spPr>
                <a:xfrm>
                  <a:off x="6618859" y="1231995"/>
                  <a:ext cx="24161" cy="24775"/>
                </a:xfrm>
                <a:custGeom>
                  <a:avLst/>
                  <a:gdLst>
                    <a:gd name="csX0" fmla="*/ 16050 w 24161"/>
                    <a:gd name="csY0" fmla="*/ 24177 h 24775"/>
                    <a:gd name="csX1" fmla="*/ 687 w 24161"/>
                    <a:gd name="csY1" fmla="*/ 16477 h 24775"/>
                    <a:gd name="csX2" fmla="*/ 7689 w 24161"/>
                    <a:gd name="csY2" fmla="*/ 786 h 24775"/>
                    <a:gd name="csX3" fmla="*/ 23449 w 24161"/>
                    <a:gd name="csY3" fmla="*/ 8339 h 24775"/>
                    <a:gd name="csX4" fmla="*/ 16050 w 24161"/>
                    <a:gd name="csY4" fmla="*/ 24177 h 24775"/>
                  </a:gdLst>
                  <a:ahLst/>
                  <a:cxnLst>
                    <a:cxn ang="0">
                      <a:pos x="csX0" y="csY0"/>
                    </a:cxn>
                    <a:cxn ang="0">
                      <a:pos x="csX1" y="csY1"/>
                    </a:cxn>
                    <a:cxn ang="0">
                      <a:pos x="csX2" y="csY2"/>
                    </a:cxn>
                    <a:cxn ang="0">
                      <a:pos x="csX3" y="csY3"/>
                    </a:cxn>
                    <a:cxn ang="0">
                      <a:pos x="csX4" y="csY4"/>
                    </a:cxn>
                  </a:cxnLst>
                  <a:rect l="l" t="t" r="r" b="b"/>
                  <a:pathLst>
                    <a:path w="24161" h="24775">
                      <a:moveTo>
                        <a:pt x="16050" y="24177"/>
                      </a:moveTo>
                      <a:cubicBezTo>
                        <a:pt x="9702" y="26241"/>
                        <a:pt x="2822" y="22794"/>
                        <a:pt x="687" y="16477"/>
                      </a:cubicBezTo>
                      <a:cubicBezTo>
                        <a:pt x="-1409" y="10145"/>
                        <a:pt x="1393" y="3244"/>
                        <a:pt x="7689" y="786"/>
                      </a:cubicBezTo>
                      <a:cubicBezTo>
                        <a:pt x="13826" y="-1613"/>
                        <a:pt x="21222" y="1644"/>
                        <a:pt x="23449" y="8339"/>
                      </a:cubicBezTo>
                      <a:cubicBezTo>
                        <a:pt x="25713" y="15022"/>
                        <a:pt x="22396" y="22112"/>
                        <a:pt x="16050" y="24177"/>
                      </a:cubicBezTo>
                      <a:close/>
                    </a:path>
                  </a:pathLst>
                </a:custGeom>
                <a:grpFill/>
                <a:ln w="1729" cap="flat">
                  <a:noFill/>
                  <a:prstDash val="solid"/>
                  <a:miter/>
                </a:ln>
              </p:spPr>
              <p:txBody>
                <a:bodyPr/>
                <a:lstStyle/>
                <a:p>
                  <a:endParaRPr lang="es-ES"/>
                </a:p>
              </p:txBody>
            </p:sp>
            <p:sp>
              <p:nvSpPr>
                <p:cNvPr id="31" name="Forma libre: forma 30">
                  <a:extLst>
                    <a:ext uri="{FF2B5EF4-FFF2-40B4-BE49-F238E27FC236}">
                      <a16:creationId xmlns:a16="http://schemas.microsoft.com/office/drawing/2014/main" id="{E8B5D7D6-BB5B-15DA-E8FE-7A8E2D66AAD1}"/>
                    </a:ext>
                  </a:extLst>
                </p:cNvPr>
                <p:cNvSpPr/>
                <p:nvPr/>
              </p:nvSpPr>
              <p:spPr>
                <a:xfrm>
                  <a:off x="6637722" y="1299174"/>
                  <a:ext cx="24237" cy="24825"/>
                </a:xfrm>
                <a:custGeom>
                  <a:avLst/>
                  <a:gdLst>
                    <a:gd name="csX0" fmla="*/ 14408 w 24237"/>
                    <a:gd name="csY0" fmla="*/ 24634 h 24825"/>
                    <a:gd name="csX1" fmla="*/ 313 w 24237"/>
                    <a:gd name="csY1" fmla="*/ 14879 h 24825"/>
                    <a:gd name="csX2" fmla="*/ 9352 w 24237"/>
                    <a:gd name="csY2" fmla="*/ 314 h 24825"/>
                    <a:gd name="csX3" fmla="*/ 23978 w 24237"/>
                    <a:gd name="csY3" fmla="*/ 9960 h 24825"/>
                    <a:gd name="csX4" fmla="*/ 14408 w 24237"/>
                    <a:gd name="csY4" fmla="*/ 24634 h 24825"/>
                  </a:gdLst>
                  <a:ahLst/>
                  <a:cxnLst>
                    <a:cxn ang="0">
                      <a:pos x="csX0" y="csY0"/>
                    </a:cxn>
                    <a:cxn ang="0">
                      <a:pos x="csX1" y="csY1"/>
                    </a:cxn>
                    <a:cxn ang="0">
                      <a:pos x="csX2" y="csY2"/>
                    </a:cxn>
                    <a:cxn ang="0">
                      <a:pos x="csX3" y="csY3"/>
                    </a:cxn>
                    <a:cxn ang="0">
                      <a:pos x="csX4" y="csY4"/>
                    </a:cxn>
                  </a:cxnLst>
                  <a:rect l="l" t="t" r="r" b="b"/>
                  <a:pathLst>
                    <a:path w="24237" h="24825">
                      <a:moveTo>
                        <a:pt x="14408" y="24634"/>
                      </a:moveTo>
                      <a:cubicBezTo>
                        <a:pt x="7801" y="25812"/>
                        <a:pt x="1636" y="21416"/>
                        <a:pt x="313" y="14879"/>
                      </a:cubicBezTo>
                      <a:cubicBezTo>
                        <a:pt x="-1190" y="8385"/>
                        <a:pt x="2859" y="1864"/>
                        <a:pt x="9352" y="314"/>
                      </a:cubicBezTo>
                      <a:cubicBezTo>
                        <a:pt x="15844" y="-1232"/>
                        <a:pt x="22395" y="3082"/>
                        <a:pt x="23978" y="9960"/>
                      </a:cubicBezTo>
                      <a:cubicBezTo>
                        <a:pt x="25381" y="16874"/>
                        <a:pt x="20944" y="23472"/>
                        <a:pt x="14408" y="24634"/>
                      </a:cubicBezTo>
                      <a:close/>
                    </a:path>
                  </a:pathLst>
                </a:custGeom>
                <a:grpFill/>
                <a:ln w="1729" cap="flat">
                  <a:noFill/>
                  <a:prstDash val="solid"/>
                  <a:miter/>
                </a:ln>
              </p:spPr>
              <p:txBody>
                <a:bodyPr/>
                <a:lstStyle/>
                <a:p>
                  <a:endParaRPr lang="es-ES"/>
                </a:p>
              </p:txBody>
            </p:sp>
            <p:sp>
              <p:nvSpPr>
                <p:cNvPr id="33" name="Forma libre: forma 32">
                  <a:extLst>
                    <a:ext uri="{FF2B5EF4-FFF2-40B4-BE49-F238E27FC236}">
                      <a16:creationId xmlns:a16="http://schemas.microsoft.com/office/drawing/2014/main" id="{CEE01380-E6DC-8943-1341-6C74265B9638}"/>
                    </a:ext>
                  </a:extLst>
                </p:cNvPr>
                <p:cNvSpPr/>
                <p:nvPr/>
              </p:nvSpPr>
              <p:spPr>
                <a:xfrm>
                  <a:off x="6647141" y="1368325"/>
                  <a:ext cx="24204" cy="24848"/>
                </a:xfrm>
                <a:custGeom>
                  <a:avLst/>
                  <a:gdLst>
                    <a:gd name="csX0" fmla="*/ 12850 w 24204"/>
                    <a:gd name="csY0" fmla="*/ 24840 h 24848"/>
                    <a:gd name="csX1" fmla="*/ 35 w 24204"/>
                    <a:gd name="csY1" fmla="*/ 13258 h 24848"/>
                    <a:gd name="csX2" fmla="*/ 11152 w 24204"/>
                    <a:gd name="csY2" fmla="*/ 54 h 24848"/>
                    <a:gd name="csX3" fmla="*/ 24152 w 24204"/>
                    <a:gd name="csY3" fmla="*/ 11624 h 24848"/>
                    <a:gd name="csX4" fmla="*/ 12850 w 24204"/>
                    <a:gd name="csY4" fmla="*/ 24840 h 24848"/>
                  </a:gdLst>
                  <a:ahLst/>
                  <a:cxnLst>
                    <a:cxn ang="0">
                      <a:pos x="csX0" y="csY0"/>
                    </a:cxn>
                    <a:cxn ang="0">
                      <a:pos x="csX1" y="csY1"/>
                    </a:cxn>
                    <a:cxn ang="0">
                      <a:pos x="csX2" y="csY2"/>
                    </a:cxn>
                    <a:cxn ang="0">
                      <a:pos x="csX3" y="csY3"/>
                    </a:cxn>
                    <a:cxn ang="0">
                      <a:pos x="csX4" y="csY4"/>
                    </a:cxn>
                  </a:cxnLst>
                  <a:rect l="l" t="t" r="r" b="b"/>
                  <a:pathLst>
                    <a:path w="24204" h="24848">
                      <a:moveTo>
                        <a:pt x="12850" y="24840"/>
                      </a:moveTo>
                      <a:cubicBezTo>
                        <a:pt x="6248" y="25096"/>
                        <a:pt x="643" y="19907"/>
                        <a:pt x="35" y="13258"/>
                      </a:cubicBezTo>
                      <a:cubicBezTo>
                        <a:pt x="-471" y="6608"/>
                        <a:pt x="4508" y="694"/>
                        <a:pt x="11152" y="54"/>
                      </a:cubicBezTo>
                      <a:cubicBezTo>
                        <a:pt x="17795" y="-589"/>
                        <a:pt x="23619" y="4589"/>
                        <a:pt x="24152" y="11624"/>
                      </a:cubicBezTo>
                      <a:cubicBezTo>
                        <a:pt x="24785" y="18653"/>
                        <a:pt x="19587" y="24575"/>
                        <a:pt x="12850" y="24840"/>
                      </a:cubicBezTo>
                      <a:close/>
                    </a:path>
                  </a:pathLst>
                </a:custGeom>
                <a:grpFill/>
                <a:ln w="1729" cap="flat">
                  <a:noFill/>
                  <a:prstDash val="solid"/>
                  <a:miter/>
                </a:ln>
              </p:spPr>
              <p:txBody>
                <a:bodyPr/>
                <a:lstStyle/>
                <a:p>
                  <a:endParaRPr lang="es-ES"/>
                </a:p>
              </p:txBody>
            </p:sp>
          </p:grpSp>
          <p:sp>
            <p:nvSpPr>
              <p:cNvPr id="9" name="Forma libre: forma 8">
                <a:extLst>
                  <a:ext uri="{FF2B5EF4-FFF2-40B4-BE49-F238E27FC236}">
                    <a16:creationId xmlns:a16="http://schemas.microsoft.com/office/drawing/2014/main" id="{E16C90C5-6EAC-1261-F319-07ABEF66862E}"/>
                  </a:ext>
                </a:extLst>
              </p:cNvPr>
              <p:cNvSpPr/>
              <p:nvPr/>
            </p:nvSpPr>
            <p:spPr>
              <a:xfrm rot="16200000">
                <a:off x="1665576" y="3873547"/>
                <a:ext cx="193952" cy="227964"/>
              </a:xfrm>
              <a:custGeom>
                <a:avLst/>
                <a:gdLst>
                  <a:gd name="csX0" fmla="*/ 159725 w 159724"/>
                  <a:gd name="csY0" fmla="*/ 0 h 187734"/>
                  <a:gd name="csX1" fmla="*/ 0 w 159724"/>
                  <a:gd name="csY1" fmla="*/ 93867 h 187734"/>
                  <a:gd name="csX2" fmla="*/ 159725 w 159724"/>
                  <a:gd name="csY2" fmla="*/ 187734 h 187734"/>
                </a:gdLst>
                <a:ahLst/>
                <a:cxnLst>
                  <a:cxn ang="0">
                    <a:pos x="csX0" y="csY0"/>
                  </a:cxn>
                  <a:cxn ang="0">
                    <a:pos x="csX1" y="csY1"/>
                  </a:cxn>
                  <a:cxn ang="0">
                    <a:pos x="csX2" y="csY2"/>
                  </a:cxn>
                </a:cxnLst>
                <a:rect l="l" t="t" r="r" b="b"/>
                <a:pathLst>
                  <a:path w="159724" h="187734">
                    <a:moveTo>
                      <a:pt x="159725" y="0"/>
                    </a:moveTo>
                    <a:lnTo>
                      <a:pt x="0" y="93867"/>
                    </a:lnTo>
                    <a:lnTo>
                      <a:pt x="159725" y="187734"/>
                    </a:lnTo>
                  </a:path>
                </a:pathLst>
              </a:custGeom>
              <a:solidFill>
                <a:schemeClr val="tx2"/>
              </a:solidFill>
              <a:ln w="1729" cap="flat">
                <a:noFill/>
                <a:prstDash val="solid"/>
                <a:miter/>
              </a:ln>
            </p:spPr>
            <p:txBody>
              <a:bodyPr/>
              <a:lstStyle/>
              <a:p>
                <a:endParaRPr lang="es-ES"/>
              </a:p>
            </p:txBody>
          </p:sp>
          <p:sp>
            <p:nvSpPr>
              <p:cNvPr id="10" name="Elipse 9">
                <a:extLst>
                  <a:ext uri="{FF2B5EF4-FFF2-40B4-BE49-F238E27FC236}">
                    <a16:creationId xmlns:a16="http://schemas.microsoft.com/office/drawing/2014/main" id="{B6F71E71-635A-18C9-C539-1585DAFE4ACA}"/>
                  </a:ext>
                </a:extLst>
              </p:cNvPr>
              <p:cNvSpPr/>
              <p:nvPr/>
            </p:nvSpPr>
            <p:spPr>
              <a:xfrm rot="11597148">
                <a:off x="475059" y="4073495"/>
                <a:ext cx="104787" cy="104787"/>
              </a:xfrm>
              <a:prstGeom prst="ellipse">
                <a:avLst/>
              </a:prstGeom>
              <a:solidFill>
                <a:schemeClr val="tx2"/>
              </a:solidFill>
              <a:ln w="1729" cap="flat">
                <a:noFill/>
                <a:prstDash val="solid"/>
                <a:miter/>
              </a:ln>
            </p:spPr>
            <p:txBody>
              <a:bodyPr/>
              <a:lstStyle/>
              <a:p>
                <a:endParaRPr lang="es-ES"/>
              </a:p>
            </p:txBody>
          </p:sp>
        </p:grpSp>
      </p:grpSp>
      <p:sp>
        <p:nvSpPr>
          <p:cNvPr id="37" name="CuadroTexto 36">
            <a:extLst>
              <a:ext uri="{FF2B5EF4-FFF2-40B4-BE49-F238E27FC236}">
                <a16:creationId xmlns:a16="http://schemas.microsoft.com/office/drawing/2014/main" id="{6E059ACA-B47E-116D-2358-C3C97CB30BC2}"/>
              </a:ext>
            </a:extLst>
          </p:cNvPr>
          <p:cNvSpPr txBox="1"/>
          <p:nvPr/>
        </p:nvSpPr>
        <p:spPr>
          <a:xfrm>
            <a:off x="513217" y="4881398"/>
            <a:ext cx="1620347" cy="461665"/>
          </a:xfrm>
          <a:prstGeom prst="rect">
            <a:avLst/>
          </a:prstGeom>
          <a:noFill/>
        </p:spPr>
        <p:txBody>
          <a:bodyPr wrap="square" rtlCol="0">
            <a:spAutoFit/>
          </a:bodyPr>
          <a:lstStyle/>
          <a:p>
            <a:r>
              <a:rPr lang="es-ES" sz="1200" dirty="0">
                <a:solidFill>
                  <a:schemeClr val="accent3">
                    <a:lumMod val="75000"/>
                  </a:schemeClr>
                </a:solidFill>
              </a:rPr>
              <a:t>DILVE en funcionamiento</a:t>
            </a:r>
          </a:p>
        </p:txBody>
      </p:sp>
      <p:cxnSp>
        <p:nvCxnSpPr>
          <p:cNvPr id="44" name="Conector recto 43">
            <a:extLst>
              <a:ext uri="{FF2B5EF4-FFF2-40B4-BE49-F238E27FC236}">
                <a16:creationId xmlns:a16="http://schemas.microsoft.com/office/drawing/2014/main" id="{83B4105D-A435-7F66-6AB7-346FDCB74AC9}"/>
              </a:ext>
            </a:extLst>
          </p:cNvPr>
          <p:cNvCxnSpPr/>
          <p:nvPr/>
        </p:nvCxnSpPr>
        <p:spPr>
          <a:xfrm>
            <a:off x="1127448" y="4122830"/>
            <a:ext cx="0" cy="664711"/>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53" name="Grupo 52">
            <a:extLst>
              <a:ext uri="{FF2B5EF4-FFF2-40B4-BE49-F238E27FC236}">
                <a16:creationId xmlns:a16="http://schemas.microsoft.com/office/drawing/2014/main" id="{BE370DCC-D393-75B7-CED2-6055DE69D688}"/>
              </a:ext>
            </a:extLst>
          </p:cNvPr>
          <p:cNvGrpSpPr/>
          <p:nvPr/>
        </p:nvGrpSpPr>
        <p:grpSpPr>
          <a:xfrm>
            <a:off x="1836140" y="4124663"/>
            <a:ext cx="1003770" cy="1003770"/>
            <a:chOff x="1836140" y="4124663"/>
            <a:chExt cx="1003770" cy="1003770"/>
          </a:xfrm>
        </p:grpSpPr>
        <p:sp>
          <p:nvSpPr>
            <p:cNvPr id="72" name="Elipse 71">
              <a:extLst>
                <a:ext uri="{FF2B5EF4-FFF2-40B4-BE49-F238E27FC236}">
                  <a16:creationId xmlns:a16="http://schemas.microsoft.com/office/drawing/2014/main" id="{1F75E01C-F914-FBD5-AD51-B77BE24D0E15}"/>
                </a:ext>
              </a:extLst>
            </p:cNvPr>
            <p:cNvSpPr/>
            <p:nvPr/>
          </p:nvSpPr>
          <p:spPr>
            <a:xfrm rot="13500000">
              <a:off x="1836140" y="4124663"/>
              <a:ext cx="1003770" cy="1003770"/>
            </a:xfrm>
            <a:prstGeom prst="ellipse">
              <a:avLst/>
            </a:prstGeom>
            <a:gradFill>
              <a:gsLst>
                <a:gs pos="0">
                  <a:schemeClr val="accent3">
                    <a:lumMod val="50000"/>
                  </a:schemeClr>
                </a:gs>
                <a:gs pos="100000">
                  <a:schemeClr val="accent3">
                    <a:alpha val="55000"/>
                  </a:schemeClr>
                </a:gs>
              </a:gsLst>
              <a:lin ang="5400000" scaled="1"/>
            </a:gradFill>
            <a:ln w="1729" cap="flat">
              <a:noFill/>
              <a:prstDash val="solid"/>
              <a:miter/>
            </a:ln>
          </p:spPr>
          <p:txBody>
            <a:bodyPr/>
            <a:lstStyle/>
            <a:p>
              <a:endParaRPr lang="es-ES"/>
            </a:p>
          </p:txBody>
        </p:sp>
        <p:pic>
          <p:nvPicPr>
            <p:cNvPr id="92" name="Gráfico 91">
              <a:extLst>
                <a:ext uri="{FF2B5EF4-FFF2-40B4-BE49-F238E27FC236}">
                  <a16:creationId xmlns:a16="http://schemas.microsoft.com/office/drawing/2014/main" id="{CC8D6E86-2360-DF1B-FE58-3423C47978B8}"/>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2090657" y="4328417"/>
              <a:ext cx="508935" cy="508935"/>
            </a:xfrm>
            <a:prstGeom prst="rect">
              <a:avLst/>
            </a:prstGeom>
          </p:spPr>
        </p:pic>
      </p:grpSp>
      <p:grpSp>
        <p:nvGrpSpPr>
          <p:cNvPr id="94" name="Grupo 93">
            <a:extLst>
              <a:ext uri="{FF2B5EF4-FFF2-40B4-BE49-F238E27FC236}">
                <a16:creationId xmlns:a16="http://schemas.microsoft.com/office/drawing/2014/main" id="{83253BBA-4C53-8F9C-4249-EBCCA74FF98C}"/>
              </a:ext>
            </a:extLst>
          </p:cNvPr>
          <p:cNvGrpSpPr/>
          <p:nvPr/>
        </p:nvGrpSpPr>
        <p:grpSpPr>
          <a:xfrm>
            <a:off x="1709323" y="4117468"/>
            <a:ext cx="1401866" cy="876572"/>
            <a:chOff x="1709323" y="4117468"/>
            <a:chExt cx="1401866" cy="876572"/>
          </a:xfrm>
        </p:grpSpPr>
        <p:sp>
          <p:nvSpPr>
            <p:cNvPr id="111" name="Forma libre: forma 110">
              <a:extLst>
                <a:ext uri="{FF2B5EF4-FFF2-40B4-BE49-F238E27FC236}">
                  <a16:creationId xmlns:a16="http://schemas.microsoft.com/office/drawing/2014/main" id="{07E3A19C-518A-D0AA-6A43-A994247276D1}"/>
                </a:ext>
              </a:extLst>
            </p:cNvPr>
            <p:cNvSpPr/>
            <p:nvPr/>
          </p:nvSpPr>
          <p:spPr>
            <a:xfrm rot="16200000">
              <a:off x="2330702" y="4314441"/>
              <a:ext cx="715299" cy="617710"/>
            </a:xfrm>
            <a:custGeom>
              <a:avLst/>
              <a:gdLst>
                <a:gd name="csX0" fmla="*/ 0 w 589066"/>
                <a:gd name="csY0" fmla="*/ 0 h 508699"/>
                <a:gd name="csX1" fmla="*/ 508700 w 589066"/>
                <a:gd name="csY1" fmla="*/ 508699 h 508699"/>
                <a:gd name="csX2" fmla="*/ 589067 w 589066"/>
                <a:gd name="csY2" fmla="*/ 508699 h 508699"/>
              </a:gdLst>
              <a:ahLst/>
              <a:cxnLst>
                <a:cxn ang="0">
                  <a:pos x="csX0" y="csY0"/>
                </a:cxn>
                <a:cxn ang="0">
                  <a:pos x="csX1" y="csY1"/>
                </a:cxn>
                <a:cxn ang="0">
                  <a:pos x="csX2" y="csY2"/>
                </a:cxn>
              </a:cxnLst>
              <a:rect l="l" t="t" r="r" b="b"/>
              <a:pathLst>
                <a:path w="589066" h="508699">
                  <a:moveTo>
                    <a:pt x="0" y="0"/>
                  </a:moveTo>
                  <a:cubicBezTo>
                    <a:pt x="0" y="280948"/>
                    <a:pt x="227753" y="508699"/>
                    <a:pt x="508700" y="508699"/>
                  </a:cubicBezTo>
                  <a:lnTo>
                    <a:pt x="589067" y="508699"/>
                  </a:lnTo>
                </a:path>
              </a:pathLst>
            </a:custGeom>
            <a:noFill/>
            <a:ln w="18123" cap="rnd">
              <a:solidFill>
                <a:srgbClr val="FFAF22"/>
              </a:solidFill>
              <a:prstDash val="solid"/>
              <a:round/>
            </a:ln>
          </p:spPr>
          <p:txBody>
            <a:bodyPr/>
            <a:lstStyle/>
            <a:p>
              <a:endParaRPr lang="es-ES"/>
            </a:p>
          </p:txBody>
        </p:sp>
        <p:grpSp>
          <p:nvGrpSpPr>
            <p:cNvPr id="112" name="Gráfico 2">
              <a:extLst>
                <a:ext uri="{FF2B5EF4-FFF2-40B4-BE49-F238E27FC236}">
                  <a16:creationId xmlns:a16="http://schemas.microsoft.com/office/drawing/2014/main" id="{8630CAD0-950F-9985-C8BD-A3BFFD3699C2}"/>
                </a:ext>
              </a:extLst>
            </p:cNvPr>
            <p:cNvGrpSpPr/>
            <p:nvPr/>
          </p:nvGrpSpPr>
          <p:grpSpPr>
            <a:xfrm rot="16200000">
              <a:off x="1639229" y="4281081"/>
              <a:ext cx="820840" cy="605078"/>
              <a:chOff x="5277934" y="1911648"/>
              <a:chExt cx="675982" cy="498296"/>
            </a:xfrm>
            <a:solidFill>
              <a:srgbClr val="FFB531"/>
            </a:solidFill>
          </p:grpSpPr>
          <p:sp>
            <p:nvSpPr>
              <p:cNvPr id="134" name="Forma libre: forma 133">
                <a:extLst>
                  <a:ext uri="{FF2B5EF4-FFF2-40B4-BE49-F238E27FC236}">
                    <a16:creationId xmlns:a16="http://schemas.microsoft.com/office/drawing/2014/main" id="{375A3EE8-CA16-53FB-F643-AAC24D0910DF}"/>
                  </a:ext>
                </a:extLst>
              </p:cNvPr>
              <p:cNvSpPr/>
              <p:nvPr/>
            </p:nvSpPr>
            <p:spPr>
              <a:xfrm>
                <a:off x="5929069" y="1911650"/>
                <a:ext cx="24847" cy="24169"/>
              </a:xfrm>
              <a:custGeom>
                <a:avLst/>
                <a:gdLst>
                  <a:gd name="csX0" fmla="*/ 0 w 24847"/>
                  <a:gd name="csY0" fmla="*/ 12085 h 24169"/>
                  <a:gd name="csX1" fmla="*/ 12424 w 24847"/>
                  <a:gd name="csY1" fmla="*/ 0 h 24169"/>
                  <a:gd name="csX2" fmla="*/ 24848 w 24847"/>
                  <a:gd name="csY2" fmla="*/ 12085 h 24169"/>
                  <a:gd name="csX3" fmla="*/ 12424 w 24847"/>
                  <a:gd name="csY3" fmla="*/ 24170 h 24169"/>
                  <a:gd name="csX4" fmla="*/ 0 w 24847"/>
                  <a:gd name="csY4" fmla="*/ 12085 h 24169"/>
                </a:gdLst>
                <a:ahLst/>
                <a:cxnLst>
                  <a:cxn ang="0">
                    <a:pos x="csX0" y="csY0"/>
                  </a:cxn>
                  <a:cxn ang="0">
                    <a:pos x="csX1" y="csY1"/>
                  </a:cxn>
                  <a:cxn ang="0">
                    <a:pos x="csX2" y="csY2"/>
                  </a:cxn>
                  <a:cxn ang="0">
                    <a:pos x="csX3" y="csY3"/>
                  </a:cxn>
                  <a:cxn ang="0">
                    <a:pos x="csX4" y="csY4"/>
                  </a:cxn>
                </a:cxnLst>
                <a:rect l="l" t="t" r="r" b="b"/>
                <a:pathLst>
                  <a:path w="24847" h="24169">
                    <a:moveTo>
                      <a:pt x="0" y="12085"/>
                    </a:moveTo>
                    <a:cubicBezTo>
                      <a:pt x="0" y="5410"/>
                      <a:pt x="5561" y="0"/>
                      <a:pt x="12424" y="0"/>
                    </a:cubicBezTo>
                    <a:cubicBezTo>
                      <a:pt x="19287" y="0"/>
                      <a:pt x="24848" y="5412"/>
                      <a:pt x="24848" y="12085"/>
                    </a:cubicBezTo>
                    <a:cubicBezTo>
                      <a:pt x="24848" y="18760"/>
                      <a:pt x="19287" y="24170"/>
                      <a:pt x="12424" y="24170"/>
                    </a:cubicBezTo>
                    <a:cubicBezTo>
                      <a:pt x="5561" y="24170"/>
                      <a:pt x="0" y="18758"/>
                      <a:pt x="0" y="12085"/>
                    </a:cubicBezTo>
                    <a:close/>
                  </a:path>
                </a:pathLst>
              </a:custGeom>
              <a:solidFill>
                <a:srgbClr val="FFB531"/>
              </a:solidFill>
              <a:ln w="1729" cap="flat">
                <a:noFill/>
                <a:prstDash val="solid"/>
                <a:miter/>
              </a:ln>
            </p:spPr>
            <p:txBody>
              <a:bodyPr/>
              <a:lstStyle/>
              <a:p>
                <a:endParaRPr lang="es-ES"/>
              </a:p>
            </p:txBody>
          </p:sp>
          <p:sp>
            <p:nvSpPr>
              <p:cNvPr id="135" name="Forma libre: forma 134">
                <a:extLst>
                  <a:ext uri="{FF2B5EF4-FFF2-40B4-BE49-F238E27FC236}">
                    <a16:creationId xmlns:a16="http://schemas.microsoft.com/office/drawing/2014/main" id="{E9574B1C-C3FF-072A-13E6-F8AA980CBFF7}"/>
                  </a:ext>
                </a:extLst>
              </p:cNvPr>
              <p:cNvSpPr/>
              <p:nvPr/>
            </p:nvSpPr>
            <p:spPr>
              <a:xfrm>
                <a:off x="5859204" y="1911650"/>
                <a:ext cx="24847" cy="24169"/>
              </a:xfrm>
              <a:custGeom>
                <a:avLst/>
                <a:gdLst>
                  <a:gd name="csX0" fmla="*/ 0 w 24847"/>
                  <a:gd name="csY0" fmla="*/ 12085 h 24169"/>
                  <a:gd name="csX1" fmla="*/ 12424 w 24847"/>
                  <a:gd name="csY1" fmla="*/ 0 h 24169"/>
                  <a:gd name="csX2" fmla="*/ 24848 w 24847"/>
                  <a:gd name="csY2" fmla="*/ 12085 h 24169"/>
                  <a:gd name="csX3" fmla="*/ 12424 w 24847"/>
                  <a:gd name="csY3" fmla="*/ 24170 h 24169"/>
                  <a:gd name="csX4" fmla="*/ 0 w 24847"/>
                  <a:gd name="csY4" fmla="*/ 12085 h 24169"/>
                </a:gdLst>
                <a:ahLst/>
                <a:cxnLst>
                  <a:cxn ang="0">
                    <a:pos x="csX0" y="csY0"/>
                  </a:cxn>
                  <a:cxn ang="0">
                    <a:pos x="csX1" y="csY1"/>
                  </a:cxn>
                  <a:cxn ang="0">
                    <a:pos x="csX2" y="csY2"/>
                  </a:cxn>
                  <a:cxn ang="0">
                    <a:pos x="csX3" y="csY3"/>
                  </a:cxn>
                  <a:cxn ang="0">
                    <a:pos x="csX4" y="csY4"/>
                  </a:cxn>
                </a:cxnLst>
                <a:rect l="l" t="t" r="r" b="b"/>
                <a:pathLst>
                  <a:path w="24847" h="24169">
                    <a:moveTo>
                      <a:pt x="0" y="12085"/>
                    </a:moveTo>
                    <a:cubicBezTo>
                      <a:pt x="0" y="5410"/>
                      <a:pt x="5561" y="0"/>
                      <a:pt x="12424" y="0"/>
                    </a:cubicBezTo>
                    <a:cubicBezTo>
                      <a:pt x="19287" y="0"/>
                      <a:pt x="24848" y="5412"/>
                      <a:pt x="24848" y="12085"/>
                    </a:cubicBezTo>
                    <a:cubicBezTo>
                      <a:pt x="24848" y="18760"/>
                      <a:pt x="19287" y="24170"/>
                      <a:pt x="12424" y="24170"/>
                    </a:cubicBezTo>
                    <a:cubicBezTo>
                      <a:pt x="5561" y="24170"/>
                      <a:pt x="0" y="18758"/>
                      <a:pt x="0" y="12085"/>
                    </a:cubicBezTo>
                    <a:close/>
                  </a:path>
                </a:pathLst>
              </a:custGeom>
              <a:solidFill>
                <a:srgbClr val="FFB531"/>
              </a:solidFill>
              <a:ln w="1729" cap="flat">
                <a:noFill/>
                <a:prstDash val="solid"/>
                <a:miter/>
              </a:ln>
            </p:spPr>
            <p:txBody>
              <a:bodyPr/>
              <a:lstStyle/>
              <a:p>
                <a:endParaRPr lang="es-ES"/>
              </a:p>
            </p:txBody>
          </p:sp>
          <p:sp>
            <p:nvSpPr>
              <p:cNvPr id="136" name="Forma libre: forma 135">
                <a:extLst>
                  <a:ext uri="{FF2B5EF4-FFF2-40B4-BE49-F238E27FC236}">
                    <a16:creationId xmlns:a16="http://schemas.microsoft.com/office/drawing/2014/main" id="{1DDDB5D0-8ADB-85DA-E31B-9114B30BAA00}"/>
                  </a:ext>
                </a:extLst>
              </p:cNvPr>
              <p:cNvSpPr/>
              <p:nvPr/>
            </p:nvSpPr>
            <p:spPr>
              <a:xfrm>
                <a:off x="5789338" y="1911648"/>
                <a:ext cx="24850" cy="24170"/>
              </a:xfrm>
              <a:custGeom>
                <a:avLst/>
                <a:gdLst>
                  <a:gd name="csX0" fmla="*/ 4 w 24850"/>
                  <a:gd name="csY0" fmla="*/ 12293 h 24170"/>
                  <a:gd name="csX1" fmla="*/ 12426 w 24850"/>
                  <a:gd name="csY1" fmla="*/ 0 h 24170"/>
                  <a:gd name="csX2" fmla="*/ 24850 w 24850"/>
                  <a:gd name="csY2" fmla="*/ 12085 h 24170"/>
                  <a:gd name="csX3" fmla="*/ 12426 w 24850"/>
                  <a:gd name="csY3" fmla="*/ 24170 h 24170"/>
                  <a:gd name="csX4" fmla="*/ 4 w 24850"/>
                  <a:gd name="csY4" fmla="*/ 12293 h 24170"/>
                </a:gdLst>
                <a:ahLst/>
                <a:cxnLst>
                  <a:cxn ang="0">
                    <a:pos x="csX0" y="csY0"/>
                  </a:cxn>
                  <a:cxn ang="0">
                    <a:pos x="csX1" y="csY1"/>
                  </a:cxn>
                  <a:cxn ang="0">
                    <a:pos x="csX2" y="csY2"/>
                  </a:cxn>
                  <a:cxn ang="0">
                    <a:pos x="csX3" y="csY3"/>
                  </a:cxn>
                  <a:cxn ang="0">
                    <a:pos x="csX4" y="csY4"/>
                  </a:cxn>
                </a:cxnLst>
                <a:rect l="l" t="t" r="r" b="b"/>
                <a:pathLst>
                  <a:path w="24850" h="24170">
                    <a:moveTo>
                      <a:pt x="4" y="12293"/>
                    </a:moveTo>
                    <a:cubicBezTo>
                      <a:pt x="-174" y="5668"/>
                      <a:pt x="5575" y="-43"/>
                      <a:pt x="12426" y="0"/>
                    </a:cubicBezTo>
                    <a:cubicBezTo>
                      <a:pt x="19289" y="0"/>
                      <a:pt x="24850" y="5412"/>
                      <a:pt x="24850" y="12085"/>
                    </a:cubicBezTo>
                    <a:cubicBezTo>
                      <a:pt x="24850" y="18760"/>
                      <a:pt x="19289" y="24170"/>
                      <a:pt x="12426" y="24170"/>
                    </a:cubicBezTo>
                    <a:cubicBezTo>
                      <a:pt x="5549" y="24127"/>
                      <a:pt x="182" y="19014"/>
                      <a:pt x="4" y="12293"/>
                    </a:cubicBezTo>
                    <a:close/>
                  </a:path>
                </a:pathLst>
              </a:custGeom>
              <a:solidFill>
                <a:srgbClr val="FFB531"/>
              </a:solidFill>
              <a:ln w="1729" cap="flat">
                <a:noFill/>
                <a:prstDash val="solid"/>
                <a:miter/>
              </a:ln>
            </p:spPr>
            <p:txBody>
              <a:bodyPr/>
              <a:lstStyle/>
              <a:p>
                <a:endParaRPr lang="es-ES"/>
              </a:p>
            </p:txBody>
          </p:sp>
          <p:sp>
            <p:nvSpPr>
              <p:cNvPr id="137" name="Forma libre: forma 136">
                <a:extLst>
                  <a:ext uri="{FF2B5EF4-FFF2-40B4-BE49-F238E27FC236}">
                    <a16:creationId xmlns:a16="http://schemas.microsoft.com/office/drawing/2014/main" id="{B9034633-B415-B080-BA0C-7D8AEC45C113}"/>
                  </a:ext>
                </a:extLst>
              </p:cNvPr>
              <p:cNvSpPr/>
              <p:nvPr/>
            </p:nvSpPr>
            <p:spPr>
              <a:xfrm>
                <a:off x="5719624" y="1915958"/>
                <a:ext cx="24849" cy="24184"/>
              </a:xfrm>
              <a:custGeom>
                <a:avLst/>
                <a:gdLst>
                  <a:gd name="csX0" fmla="*/ 142 w 24849"/>
                  <a:gd name="csY0" fmla="*/ 13672 h 24184"/>
                  <a:gd name="csX1" fmla="*/ 10928 w 24849"/>
                  <a:gd name="csY1" fmla="*/ 108 h 24184"/>
                  <a:gd name="csX2" fmla="*/ 24789 w 24849"/>
                  <a:gd name="csY2" fmla="*/ 10531 h 24184"/>
                  <a:gd name="csX3" fmla="*/ 14003 w 24849"/>
                  <a:gd name="csY3" fmla="*/ 24086 h 24184"/>
                  <a:gd name="csX4" fmla="*/ 142 w 24849"/>
                  <a:gd name="csY4" fmla="*/ 13672 h 24184"/>
                </a:gdLst>
                <a:ahLst/>
                <a:cxnLst>
                  <a:cxn ang="0">
                    <a:pos x="csX0" y="csY0"/>
                  </a:cxn>
                  <a:cxn ang="0">
                    <a:pos x="csX1" y="csY1"/>
                  </a:cxn>
                  <a:cxn ang="0">
                    <a:pos x="csX2" y="csY2"/>
                  </a:cxn>
                  <a:cxn ang="0">
                    <a:pos x="csX3" y="csY3"/>
                  </a:cxn>
                  <a:cxn ang="0">
                    <a:pos x="csX4" y="csY4"/>
                  </a:cxn>
                </a:cxnLst>
                <a:rect l="l" t="t" r="r" b="b"/>
                <a:pathLst>
                  <a:path w="24849" h="24184">
                    <a:moveTo>
                      <a:pt x="142" y="13672"/>
                    </a:moveTo>
                    <a:cubicBezTo>
                      <a:pt x="-901" y="7060"/>
                      <a:pt x="3929" y="1002"/>
                      <a:pt x="10928" y="108"/>
                    </a:cubicBezTo>
                    <a:cubicBezTo>
                      <a:pt x="17926" y="-779"/>
                      <a:pt x="24131" y="3888"/>
                      <a:pt x="24789" y="10531"/>
                    </a:cubicBezTo>
                    <a:cubicBezTo>
                      <a:pt x="25448" y="17173"/>
                      <a:pt x="20619" y="23245"/>
                      <a:pt x="14003" y="24086"/>
                    </a:cubicBezTo>
                    <a:cubicBezTo>
                      <a:pt x="7385" y="24928"/>
                      <a:pt x="1177" y="20246"/>
                      <a:pt x="142" y="13672"/>
                    </a:cubicBezTo>
                    <a:close/>
                  </a:path>
                </a:pathLst>
              </a:custGeom>
              <a:solidFill>
                <a:srgbClr val="FFB531"/>
              </a:solidFill>
              <a:ln w="1729" cap="flat">
                <a:noFill/>
                <a:prstDash val="solid"/>
                <a:miter/>
              </a:ln>
            </p:spPr>
            <p:txBody>
              <a:bodyPr/>
              <a:lstStyle/>
              <a:p>
                <a:endParaRPr lang="es-ES"/>
              </a:p>
            </p:txBody>
          </p:sp>
          <p:sp>
            <p:nvSpPr>
              <p:cNvPr id="138" name="Forma libre: forma 137">
                <a:extLst>
                  <a:ext uri="{FF2B5EF4-FFF2-40B4-BE49-F238E27FC236}">
                    <a16:creationId xmlns:a16="http://schemas.microsoft.com/office/drawing/2014/main" id="{BF1CBCA8-C3B9-D6EC-005F-6E3FD88E81FF}"/>
                  </a:ext>
                </a:extLst>
              </p:cNvPr>
              <p:cNvSpPr/>
              <p:nvPr/>
            </p:nvSpPr>
            <p:spPr>
              <a:xfrm>
                <a:off x="5651182" y="1929452"/>
                <a:ext cx="24802" cy="24315"/>
              </a:xfrm>
              <a:custGeom>
                <a:avLst/>
                <a:gdLst>
                  <a:gd name="csX0" fmla="*/ 495 w 24802"/>
                  <a:gd name="csY0" fmla="*/ 15583 h 24315"/>
                  <a:gd name="csX1" fmla="*/ 9275 w 24802"/>
                  <a:gd name="csY1" fmla="*/ 527 h 24315"/>
                  <a:gd name="csX2" fmla="*/ 24464 w 24802"/>
                  <a:gd name="csY2" fmla="*/ 9062 h 24315"/>
                  <a:gd name="csX3" fmla="*/ 15617 w 24802"/>
                  <a:gd name="csY3" fmla="*/ 23851 h 24315"/>
                  <a:gd name="csX4" fmla="*/ 495 w 24802"/>
                  <a:gd name="csY4" fmla="*/ 15583 h 24315"/>
                </a:gdLst>
                <a:ahLst/>
                <a:cxnLst>
                  <a:cxn ang="0">
                    <a:pos x="csX0" y="csY0"/>
                  </a:cxn>
                  <a:cxn ang="0">
                    <a:pos x="csX1" y="csY1"/>
                  </a:cxn>
                  <a:cxn ang="0">
                    <a:pos x="csX2" y="csY2"/>
                  </a:cxn>
                  <a:cxn ang="0">
                    <a:pos x="csX3" y="csY3"/>
                  </a:cxn>
                  <a:cxn ang="0">
                    <a:pos x="csX4" y="csY4"/>
                  </a:cxn>
                </a:cxnLst>
                <a:rect l="l" t="t" r="r" b="b"/>
                <a:pathLst>
                  <a:path w="24802" h="24315">
                    <a:moveTo>
                      <a:pt x="495" y="15583"/>
                    </a:moveTo>
                    <a:cubicBezTo>
                      <a:pt x="-1444" y="9196"/>
                      <a:pt x="2486" y="2453"/>
                      <a:pt x="9275" y="527"/>
                    </a:cubicBezTo>
                    <a:cubicBezTo>
                      <a:pt x="16034" y="-1513"/>
                      <a:pt x="22904" y="2587"/>
                      <a:pt x="24464" y="9062"/>
                    </a:cubicBezTo>
                    <a:cubicBezTo>
                      <a:pt x="26031" y="15563"/>
                      <a:pt x="22001" y="21915"/>
                      <a:pt x="15617" y="23851"/>
                    </a:cubicBezTo>
                    <a:cubicBezTo>
                      <a:pt x="9204" y="25674"/>
                      <a:pt x="2432" y="21967"/>
                      <a:pt x="495" y="15583"/>
                    </a:cubicBezTo>
                    <a:close/>
                  </a:path>
                </a:pathLst>
              </a:custGeom>
              <a:solidFill>
                <a:srgbClr val="FFB531"/>
              </a:solidFill>
              <a:ln w="1729" cap="flat">
                <a:noFill/>
                <a:prstDash val="solid"/>
                <a:miter/>
              </a:ln>
            </p:spPr>
            <p:txBody>
              <a:bodyPr/>
              <a:lstStyle/>
              <a:p>
                <a:endParaRPr lang="es-ES"/>
              </a:p>
            </p:txBody>
          </p:sp>
          <p:sp>
            <p:nvSpPr>
              <p:cNvPr id="139" name="Forma libre: forma 138">
                <a:extLst>
                  <a:ext uri="{FF2B5EF4-FFF2-40B4-BE49-F238E27FC236}">
                    <a16:creationId xmlns:a16="http://schemas.microsoft.com/office/drawing/2014/main" id="{A5C71A83-88F6-1494-EBE9-52871CFEB461}"/>
                  </a:ext>
                </a:extLst>
              </p:cNvPr>
              <p:cNvSpPr/>
              <p:nvPr/>
            </p:nvSpPr>
            <p:spPr>
              <a:xfrm>
                <a:off x="5585291" y="1952359"/>
                <a:ext cx="24747" cy="24329"/>
              </a:xfrm>
              <a:custGeom>
                <a:avLst/>
                <a:gdLst>
                  <a:gd name="csX0" fmla="*/ 1060 w 24747"/>
                  <a:gd name="csY0" fmla="*/ 17255 h 24329"/>
                  <a:gd name="csX1" fmla="*/ 7631 w 24747"/>
                  <a:gd name="csY1" fmla="*/ 1024 h 24329"/>
                  <a:gd name="csX2" fmla="*/ 23901 w 24747"/>
                  <a:gd name="csY2" fmla="*/ 7494 h 24329"/>
                  <a:gd name="csX3" fmla="*/ 17130 w 24747"/>
                  <a:gd name="csY3" fmla="*/ 23251 h 24329"/>
                  <a:gd name="csX4" fmla="*/ 1060 w 24747"/>
                  <a:gd name="csY4" fmla="*/ 17255 h 24329"/>
                </a:gdLst>
                <a:ahLst/>
                <a:cxnLst>
                  <a:cxn ang="0">
                    <a:pos x="csX0" y="csY0"/>
                  </a:cxn>
                  <a:cxn ang="0">
                    <a:pos x="csX1" y="csY1"/>
                  </a:cxn>
                  <a:cxn ang="0">
                    <a:pos x="csX2" y="csY2"/>
                  </a:cxn>
                  <a:cxn ang="0">
                    <a:pos x="csX3" y="csY3"/>
                  </a:cxn>
                  <a:cxn ang="0">
                    <a:pos x="csX4" y="csY4"/>
                  </a:cxn>
                </a:cxnLst>
                <a:rect l="l" t="t" r="r" b="b"/>
                <a:pathLst>
                  <a:path w="24747" h="24329">
                    <a:moveTo>
                      <a:pt x="1060" y="17255"/>
                    </a:moveTo>
                    <a:cubicBezTo>
                      <a:pt x="-1740" y="11198"/>
                      <a:pt x="1200" y="3926"/>
                      <a:pt x="7631" y="1024"/>
                    </a:cubicBezTo>
                    <a:cubicBezTo>
                      <a:pt x="14120" y="-1742"/>
                      <a:pt x="21474" y="1321"/>
                      <a:pt x="23901" y="7494"/>
                    </a:cubicBezTo>
                    <a:cubicBezTo>
                      <a:pt x="26361" y="13744"/>
                      <a:pt x="23263" y="20636"/>
                      <a:pt x="17130" y="23251"/>
                    </a:cubicBezTo>
                    <a:cubicBezTo>
                      <a:pt x="11055" y="26000"/>
                      <a:pt x="3860" y="23312"/>
                      <a:pt x="1060" y="17255"/>
                    </a:cubicBezTo>
                    <a:close/>
                  </a:path>
                </a:pathLst>
              </a:custGeom>
              <a:solidFill>
                <a:srgbClr val="FFB531"/>
              </a:solidFill>
              <a:ln w="1729" cap="flat">
                <a:noFill/>
                <a:prstDash val="solid"/>
                <a:miter/>
              </a:ln>
            </p:spPr>
            <p:txBody>
              <a:bodyPr/>
              <a:lstStyle/>
              <a:p>
                <a:endParaRPr lang="es-ES"/>
              </a:p>
            </p:txBody>
          </p:sp>
          <p:sp>
            <p:nvSpPr>
              <p:cNvPr id="140" name="Forma libre: forma 139">
                <a:extLst>
                  <a:ext uri="{FF2B5EF4-FFF2-40B4-BE49-F238E27FC236}">
                    <a16:creationId xmlns:a16="http://schemas.microsoft.com/office/drawing/2014/main" id="{997039E7-CEB3-75A6-AEBB-10DF2E9B8201}"/>
                  </a:ext>
                </a:extLst>
              </p:cNvPr>
              <p:cNvSpPr/>
              <p:nvPr/>
            </p:nvSpPr>
            <p:spPr>
              <a:xfrm>
                <a:off x="5523183" y="1984164"/>
                <a:ext cx="24676" cy="24306"/>
              </a:xfrm>
              <a:custGeom>
                <a:avLst/>
                <a:gdLst>
                  <a:gd name="csX0" fmla="*/ 1828 w 24676"/>
                  <a:gd name="csY0" fmla="*/ 18749 h 24306"/>
                  <a:gd name="csX1" fmla="*/ 6109 w 24676"/>
                  <a:gd name="csY1" fmla="*/ 1779 h 24306"/>
                  <a:gd name="csX2" fmla="*/ 23111 w 24676"/>
                  <a:gd name="csY2" fmla="*/ 5939 h 24306"/>
                  <a:gd name="csX3" fmla="*/ 18573 w 24676"/>
                  <a:gd name="csY3" fmla="*/ 22490 h 24306"/>
                  <a:gd name="csX4" fmla="*/ 1828 w 24676"/>
                  <a:gd name="csY4" fmla="*/ 18749 h 24306"/>
                </a:gdLst>
                <a:ahLst/>
                <a:cxnLst>
                  <a:cxn ang="0">
                    <a:pos x="csX0" y="csY0"/>
                  </a:cxn>
                  <a:cxn ang="0">
                    <a:pos x="csX1" y="csY1"/>
                  </a:cxn>
                  <a:cxn ang="0">
                    <a:pos x="csX2" y="csY2"/>
                  </a:cxn>
                  <a:cxn ang="0">
                    <a:pos x="csX3" y="csY3"/>
                  </a:cxn>
                  <a:cxn ang="0">
                    <a:pos x="csX4" y="csY4"/>
                  </a:cxn>
                </a:cxnLst>
                <a:rect l="l" t="t" r="r" b="b"/>
                <a:pathLst>
                  <a:path w="24676" h="24306">
                    <a:moveTo>
                      <a:pt x="1828" y="18749"/>
                    </a:moveTo>
                    <a:cubicBezTo>
                      <a:pt x="-1752" y="13173"/>
                      <a:pt x="58" y="5403"/>
                      <a:pt x="6109" y="1779"/>
                    </a:cubicBezTo>
                    <a:cubicBezTo>
                      <a:pt x="12223" y="-1740"/>
                      <a:pt x="19835" y="124"/>
                      <a:pt x="23111" y="5939"/>
                    </a:cubicBezTo>
                    <a:cubicBezTo>
                      <a:pt x="26385" y="11754"/>
                      <a:pt x="24356" y="19167"/>
                      <a:pt x="18573" y="22490"/>
                    </a:cubicBezTo>
                    <a:cubicBezTo>
                      <a:pt x="12851" y="25913"/>
                      <a:pt x="5457" y="24405"/>
                      <a:pt x="1828" y="18749"/>
                    </a:cubicBezTo>
                    <a:close/>
                  </a:path>
                </a:pathLst>
              </a:custGeom>
              <a:solidFill>
                <a:srgbClr val="FFB531"/>
              </a:solidFill>
              <a:ln w="1729" cap="flat">
                <a:noFill/>
                <a:prstDash val="solid"/>
                <a:miter/>
              </a:ln>
            </p:spPr>
            <p:txBody>
              <a:bodyPr/>
              <a:lstStyle/>
              <a:p>
                <a:endParaRPr lang="es-ES"/>
              </a:p>
            </p:txBody>
          </p:sp>
          <p:sp>
            <p:nvSpPr>
              <p:cNvPr id="141" name="Forma libre: forma 140">
                <a:extLst>
                  <a:ext uri="{FF2B5EF4-FFF2-40B4-BE49-F238E27FC236}">
                    <a16:creationId xmlns:a16="http://schemas.microsoft.com/office/drawing/2014/main" id="{4E6F678E-2082-B90F-C933-3C47315E620E}"/>
                  </a:ext>
                </a:extLst>
              </p:cNvPr>
              <p:cNvSpPr/>
              <p:nvPr/>
            </p:nvSpPr>
            <p:spPr>
              <a:xfrm>
                <a:off x="5465991" y="2024118"/>
                <a:ext cx="24620" cy="24360"/>
              </a:xfrm>
              <a:custGeom>
                <a:avLst/>
                <a:gdLst>
                  <a:gd name="csX0" fmla="*/ 2797 w 24620"/>
                  <a:gd name="csY0" fmla="*/ 20155 h 24360"/>
                  <a:gd name="csX1" fmla="*/ 4774 w 24620"/>
                  <a:gd name="csY1" fmla="*/ 2822 h 24360"/>
                  <a:gd name="csX2" fmla="*/ 22129 w 24620"/>
                  <a:gd name="csY2" fmla="*/ 4554 h 24360"/>
                  <a:gd name="csX3" fmla="*/ 19948 w 24620"/>
                  <a:gd name="csY3" fmla="*/ 21637 h 24360"/>
                  <a:gd name="csX4" fmla="*/ 2797 w 24620"/>
                  <a:gd name="csY4" fmla="*/ 20155 h 24360"/>
                </a:gdLst>
                <a:ahLst/>
                <a:cxnLst>
                  <a:cxn ang="0">
                    <a:pos x="csX0" y="csY0"/>
                  </a:cxn>
                  <a:cxn ang="0">
                    <a:pos x="csX1" y="csY1"/>
                  </a:cxn>
                  <a:cxn ang="0">
                    <a:pos x="csX2" y="csY2"/>
                  </a:cxn>
                  <a:cxn ang="0">
                    <a:pos x="csX3" y="csY3"/>
                  </a:cxn>
                  <a:cxn ang="0">
                    <a:pos x="csX4" y="csY4"/>
                  </a:cxn>
                </a:cxnLst>
                <a:rect l="l" t="t" r="r" b="b"/>
                <a:pathLst>
                  <a:path w="24620" h="24360">
                    <a:moveTo>
                      <a:pt x="2797" y="20155"/>
                    </a:moveTo>
                    <a:cubicBezTo>
                      <a:pt x="-1500" y="15130"/>
                      <a:pt x="-850" y="7089"/>
                      <a:pt x="4774" y="2822"/>
                    </a:cubicBezTo>
                    <a:cubicBezTo>
                      <a:pt x="10319" y="-1537"/>
                      <a:pt x="18090" y="-760"/>
                      <a:pt x="22129" y="4554"/>
                    </a:cubicBezTo>
                    <a:cubicBezTo>
                      <a:pt x="26167" y="9865"/>
                      <a:pt x="25194" y="17515"/>
                      <a:pt x="19948" y="21637"/>
                    </a:cubicBezTo>
                    <a:cubicBezTo>
                      <a:pt x="14622" y="25660"/>
                      <a:pt x="7174" y="25275"/>
                      <a:pt x="2797" y="20155"/>
                    </a:cubicBezTo>
                    <a:close/>
                  </a:path>
                </a:pathLst>
              </a:custGeom>
              <a:solidFill>
                <a:srgbClr val="FFB531"/>
              </a:solidFill>
              <a:ln w="1729" cap="flat">
                <a:noFill/>
                <a:prstDash val="solid"/>
                <a:miter/>
              </a:ln>
            </p:spPr>
            <p:txBody>
              <a:bodyPr/>
              <a:lstStyle/>
              <a:p>
                <a:endParaRPr lang="es-ES"/>
              </a:p>
            </p:txBody>
          </p:sp>
          <p:sp>
            <p:nvSpPr>
              <p:cNvPr id="142" name="Forma libre: forma 141">
                <a:extLst>
                  <a:ext uri="{FF2B5EF4-FFF2-40B4-BE49-F238E27FC236}">
                    <a16:creationId xmlns:a16="http://schemas.microsoft.com/office/drawing/2014/main" id="{BE00E48C-356A-9615-5FF7-27AD799B7D58}"/>
                  </a:ext>
                </a:extLst>
              </p:cNvPr>
              <p:cNvSpPr/>
              <p:nvPr/>
            </p:nvSpPr>
            <p:spPr>
              <a:xfrm>
                <a:off x="5414794" y="2071466"/>
                <a:ext cx="24549" cy="24476"/>
              </a:xfrm>
              <a:custGeom>
                <a:avLst/>
                <a:gdLst>
                  <a:gd name="csX0" fmla="*/ 3910 w 24549"/>
                  <a:gd name="csY0" fmla="*/ 21431 h 24476"/>
                  <a:gd name="csX1" fmla="*/ 3567 w 24549"/>
                  <a:gd name="csY1" fmla="*/ 4046 h 24476"/>
                  <a:gd name="csX2" fmla="*/ 20938 w 24549"/>
                  <a:gd name="csY2" fmla="*/ 3340 h 24476"/>
                  <a:gd name="csX3" fmla="*/ 21163 w 24549"/>
                  <a:gd name="csY3" fmla="*/ 20619 h 24476"/>
                  <a:gd name="csX4" fmla="*/ 3910 w 24549"/>
                  <a:gd name="csY4" fmla="*/ 21431 h 24476"/>
                </a:gdLst>
                <a:ahLst/>
                <a:cxnLst>
                  <a:cxn ang="0">
                    <a:pos x="csX0" y="csY0"/>
                  </a:cxn>
                  <a:cxn ang="0">
                    <a:pos x="csX1" y="csY1"/>
                  </a:cxn>
                  <a:cxn ang="0">
                    <a:pos x="csX2" y="csY2"/>
                  </a:cxn>
                  <a:cxn ang="0">
                    <a:pos x="csX3" y="csY3"/>
                  </a:cxn>
                  <a:cxn ang="0">
                    <a:pos x="csX4" y="csY4"/>
                  </a:cxn>
                </a:cxnLst>
                <a:rect l="l" t="t" r="r" b="b"/>
                <a:pathLst>
                  <a:path w="24549" h="24476">
                    <a:moveTo>
                      <a:pt x="3910" y="21431"/>
                    </a:moveTo>
                    <a:cubicBezTo>
                      <a:pt x="-1129" y="16949"/>
                      <a:pt x="-1355" y="9100"/>
                      <a:pt x="3567" y="4046"/>
                    </a:cubicBezTo>
                    <a:cubicBezTo>
                      <a:pt x="8434" y="-1061"/>
                      <a:pt x="16213" y="-1374"/>
                      <a:pt x="20938" y="3340"/>
                    </a:cubicBezTo>
                    <a:cubicBezTo>
                      <a:pt x="25663" y="8052"/>
                      <a:pt x="25767" y="15792"/>
                      <a:pt x="21163" y="20619"/>
                    </a:cubicBezTo>
                    <a:cubicBezTo>
                      <a:pt x="16500" y="25393"/>
                      <a:pt x="8846" y="25819"/>
                      <a:pt x="3910" y="21431"/>
                    </a:cubicBezTo>
                    <a:close/>
                  </a:path>
                </a:pathLst>
              </a:custGeom>
              <a:solidFill>
                <a:srgbClr val="FFB531"/>
              </a:solidFill>
              <a:ln w="1729" cap="flat">
                <a:noFill/>
                <a:prstDash val="solid"/>
                <a:miter/>
              </a:ln>
            </p:spPr>
            <p:txBody>
              <a:bodyPr/>
              <a:lstStyle/>
              <a:p>
                <a:endParaRPr lang="es-ES"/>
              </a:p>
            </p:txBody>
          </p:sp>
          <p:sp>
            <p:nvSpPr>
              <p:cNvPr id="143" name="Forma libre: forma 142">
                <a:extLst>
                  <a:ext uri="{FF2B5EF4-FFF2-40B4-BE49-F238E27FC236}">
                    <a16:creationId xmlns:a16="http://schemas.microsoft.com/office/drawing/2014/main" id="{61C7555C-A6AF-55DD-907C-C9905DB6702D}"/>
                  </a:ext>
                </a:extLst>
              </p:cNvPr>
              <p:cNvSpPr/>
              <p:nvPr/>
            </p:nvSpPr>
            <p:spPr>
              <a:xfrm>
                <a:off x="5370613" y="2125331"/>
                <a:ext cx="24392" cy="24631"/>
              </a:xfrm>
              <a:custGeom>
                <a:avLst/>
                <a:gdLst>
                  <a:gd name="csX0" fmla="*/ 5077 w 24392"/>
                  <a:gd name="csY0" fmla="*/ 22551 h 24631"/>
                  <a:gd name="csX1" fmla="*/ 2433 w 24392"/>
                  <a:gd name="csY1" fmla="*/ 5417 h 24631"/>
                  <a:gd name="csX2" fmla="*/ 19497 w 24392"/>
                  <a:gd name="csY2" fmla="*/ 2319 h 24631"/>
                  <a:gd name="csX3" fmla="*/ 22121 w 24392"/>
                  <a:gd name="csY3" fmla="*/ 19439 h 24631"/>
                  <a:gd name="csX4" fmla="*/ 5077 w 24392"/>
                  <a:gd name="csY4" fmla="*/ 22551 h 24631"/>
                </a:gdLst>
                <a:ahLst/>
                <a:cxnLst>
                  <a:cxn ang="0">
                    <a:pos x="csX0" y="csY0"/>
                  </a:cxn>
                  <a:cxn ang="0">
                    <a:pos x="csX1" y="csY1"/>
                  </a:cxn>
                  <a:cxn ang="0">
                    <a:pos x="csX2" y="csY2"/>
                  </a:cxn>
                  <a:cxn ang="0">
                    <a:pos x="csX3" y="csY3"/>
                  </a:cxn>
                  <a:cxn ang="0">
                    <a:pos x="csX4" y="csY4"/>
                  </a:cxn>
                </a:cxnLst>
                <a:rect l="l" t="t" r="r" b="b"/>
                <a:pathLst>
                  <a:path w="24392" h="24631">
                    <a:moveTo>
                      <a:pt x="5077" y="22551"/>
                    </a:moveTo>
                    <a:cubicBezTo>
                      <a:pt x="-468" y="18839"/>
                      <a:pt x="-1656" y="11168"/>
                      <a:pt x="2433" y="5417"/>
                    </a:cubicBezTo>
                    <a:cubicBezTo>
                      <a:pt x="6530" y="-325"/>
                      <a:pt x="14133" y="-1739"/>
                      <a:pt x="19497" y="2319"/>
                    </a:cubicBezTo>
                    <a:cubicBezTo>
                      <a:pt x="24778" y="6315"/>
                      <a:pt x="25995" y="14010"/>
                      <a:pt x="22121" y="19439"/>
                    </a:cubicBezTo>
                    <a:cubicBezTo>
                      <a:pt x="18255" y="24874"/>
                      <a:pt x="10622" y="26266"/>
                      <a:pt x="5077" y="22551"/>
                    </a:cubicBezTo>
                    <a:close/>
                  </a:path>
                </a:pathLst>
              </a:custGeom>
              <a:solidFill>
                <a:srgbClr val="FFB531"/>
              </a:solidFill>
              <a:ln w="1729" cap="flat">
                <a:noFill/>
                <a:prstDash val="solid"/>
                <a:miter/>
              </a:ln>
            </p:spPr>
            <p:txBody>
              <a:bodyPr/>
              <a:lstStyle/>
              <a:p>
                <a:endParaRPr lang="es-ES"/>
              </a:p>
            </p:txBody>
          </p:sp>
          <p:sp>
            <p:nvSpPr>
              <p:cNvPr id="144" name="Forma libre: forma 143">
                <a:extLst>
                  <a:ext uri="{FF2B5EF4-FFF2-40B4-BE49-F238E27FC236}">
                    <a16:creationId xmlns:a16="http://schemas.microsoft.com/office/drawing/2014/main" id="{B9DD8CB2-3CC0-52D2-D329-F45FF56ADCC1}"/>
                  </a:ext>
                </a:extLst>
              </p:cNvPr>
              <p:cNvSpPr/>
              <p:nvPr/>
            </p:nvSpPr>
            <p:spPr>
              <a:xfrm>
                <a:off x="5334206" y="2184801"/>
                <a:ext cx="24232" cy="24734"/>
              </a:xfrm>
              <a:custGeom>
                <a:avLst/>
                <a:gdLst>
                  <a:gd name="csX0" fmla="*/ 6512 w 24232"/>
                  <a:gd name="csY0" fmla="*/ 23503 h 24734"/>
                  <a:gd name="csX1" fmla="*/ 1465 w 24232"/>
                  <a:gd name="csY1" fmla="*/ 6847 h 24734"/>
                  <a:gd name="csX2" fmla="*/ 18021 w 24232"/>
                  <a:gd name="csY2" fmla="*/ 1485 h 24734"/>
                  <a:gd name="csX3" fmla="*/ 22888 w 24232"/>
                  <a:gd name="csY3" fmla="*/ 18041 h 24734"/>
                  <a:gd name="csX4" fmla="*/ 6512 w 24232"/>
                  <a:gd name="csY4" fmla="*/ 23503 h 24734"/>
                </a:gdLst>
                <a:ahLst/>
                <a:cxnLst>
                  <a:cxn ang="0">
                    <a:pos x="csX0" y="csY0"/>
                  </a:cxn>
                  <a:cxn ang="0">
                    <a:pos x="csX1" y="csY1"/>
                  </a:cxn>
                  <a:cxn ang="0">
                    <a:pos x="csX2" y="csY2"/>
                  </a:cxn>
                  <a:cxn ang="0">
                    <a:pos x="csX3" y="csY3"/>
                  </a:cxn>
                  <a:cxn ang="0">
                    <a:pos x="csX4" y="csY4"/>
                  </a:cxn>
                </a:cxnLst>
                <a:rect l="l" t="t" r="r" b="b"/>
                <a:pathLst>
                  <a:path w="24232" h="24734">
                    <a:moveTo>
                      <a:pt x="6512" y="23503"/>
                    </a:moveTo>
                    <a:cubicBezTo>
                      <a:pt x="510" y="20586"/>
                      <a:pt x="-1754" y="13126"/>
                      <a:pt x="1465" y="6847"/>
                    </a:cubicBezTo>
                    <a:cubicBezTo>
                      <a:pt x="4594" y="520"/>
                      <a:pt x="12161" y="-1796"/>
                      <a:pt x="18021" y="1485"/>
                    </a:cubicBezTo>
                    <a:cubicBezTo>
                      <a:pt x="23806" y="4725"/>
                      <a:pt x="25839" y="12057"/>
                      <a:pt x="22888" y="18041"/>
                    </a:cubicBezTo>
                    <a:cubicBezTo>
                      <a:pt x="19849" y="23979"/>
                      <a:pt x="12514" y="26420"/>
                      <a:pt x="6512" y="23503"/>
                    </a:cubicBezTo>
                    <a:close/>
                  </a:path>
                </a:pathLst>
              </a:custGeom>
              <a:solidFill>
                <a:srgbClr val="FFB531"/>
              </a:solidFill>
              <a:ln w="1729" cap="flat">
                <a:noFill/>
                <a:prstDash val="solid"/>
                <a:miter/>
              </a:ln>
            </p:spPr>
            <p:txBody>
              <a:bodyPr/>
              <a:lstStyle/>
              <a:p>
                <a:endParaRPr lang="es-ES"/>
              </a:p>
            </p:txBody>
          </p:sp>
          <p:sp>
            <p:nvSpPr>
              <p:cNvPr id="145" name="Forma libre: forma 144">
                <a:extLst>
                  <a:ext uri="{FF2B5EF4-FFF2-40B4-BE49-F238E27FC236}">
                    <a16:creationId xmlns:a16="http://schemas.microsoft.com/office/drawing/2014/main" id="{E53F907B-9ED3-CD02-95A3-A0511AAD574E}"/>
                  </a:ext>
                </a:extLst>
              </p:cNvPr>
              <p:cNvSpPr/>
              <p:nvPr/>
            </p:nvSpPr>
            <p:spPr>
              <a:xfrm>
                <a:off x="5306260" y="2248764"/>
                <a:ext cx="24159" cy="24774"/>
              </a:xfrm>
              <a:custGeom>
                <a:avLst/>
                <a:gdLst>
                  <a:gd name="csX0" fmla="*/ 8111 w 24159"/>
                  <a:gd name="csY0" fmla="*/ 24176 h 24774"/>
                  <a:gd name="csX1" fmla="*/ 712 w 24159"/>
                  <a:gd name="csY1" fmla="*/ 8339 h 24774"/>
                  <a:gd name="csX2" fmla="*/ 16470 w 24159"/>
                  <a:gd name="csY2" fmla="*/ 786 h 24774"/>
                  <a:gd name="csX3" fmla="*/ 23472 w 24159"/>
                  <a:gd name="csY3" fmla="*/ 16477 h 24774"/>
                  <a:gd name="csX4" fmla="*/ 8111 w 24159"/>
                  <a:gd name="csY4" fmla="*/ 24176 h 24774"/>
                </a:gdLst>
                <a:ahLst/>
                <a:cxnLst>
                  <a:cxn ang="0">
                    <a:pos x="csX0" y="csY0"/>
                  </a:cxn>
                  <a:cxn ang="0">
                    <a:pos x="csX1" y="csY1"/>
                  </a:cxn>
                  <a:cxn ang="0">
                    <a:pos x="csX2" y="csY2"/>
                  </a:cxn>
                  <a:cxn ang="0">
                    <a:pos x="csX3" y="csY3"/>
                  </a:cxn>
                  <a:cxn ang="0">
                    <a:pos x="csX4" y="csY4"/>
                  </a:cxn>
                </a:cxnLst>
                <a:rect l="l" t="t" r="r" b="b"/>
                <a:pathLst>
                  <a:path w="24159" h="24774">
                    <a:moveTo>
                      <a:pt x="8111" y="24176"/>
                    </a:moveTo>
                    <a:cubicBezTo>
                      <a:pt x="1763" y="22112"/>
                      <a:pt x="-1552" y="15022"/>
                      <a:pt x="712" y="8339"/>
                    </a:cubicBezTo>
                    <a:cubicBezTo>
                      <a:pt x="2938" y="1642"/>
                      <a:pt x="10334" y="-1613"/>
                      <a:pt x="16470" y="786"/>
                    </a:cubicBezTo>
                    <a:cubicBezTo>
                      <a:pt x="22767" y="3244"/>
                      <a:pt x="25568" y="10145"/>
                      <a:pt x="23472" y="16477"/>
                    </a:cubicBezTo>
                    <a:cubicBezTo>
                      <a:pt x="21338" y="22795"/>
                      <a:pt x="14457" y="26241"/>
                      <a:pt x="8111" y="24176"/>
                    </a:cubicBezTo>
                    <a:close/>
                  </a:path>
                </a:pathLst>
              </a:custGeom>
              <a:solidFill>
                <a:srgbClr val="FFB531"/>
              </a:solidFill>
              <a:ln w="1729" cap="flat">
                <a:noFill/>
                <a:prstDash val="solid"/>
                <a:miter/>
              </a:ln>
            </p:spPr>
            <p:txBody>
              <a:bodyPr/>
              <a:lstStyle/>
              <a:p>
                <a:endParaRPr lang="es-ES"/>
              </a:p>
            </p:txBody>
          </p:sp>
          <p:sp>
            <p:nvSpPr>
              <p:cNvPr id="146" name="Forma libre: forma 145">
                <a:extLst>
                  <a:ext uri="{FF2B5EF4-FFF2-40B4-BE49-F238E27FC236}">
                    <a16:creationId xmlns:a16="http://schemas.microsoft.com/office/drawing/2014/main" id="{041424DA-B340-3575-0235-C72F499CC79B}"/>
                  </a:ext>
                </a:extLst>
              </p:cNvPr>
              <p:cNvSpPr/>
              <p:nvPr/>
            </p:nvSpPr>
            <p:spPr>
              <a:xfrm>
                <a:off x="5287319" y="2315942"/>
                <a:ext cx="24237" cy="24824"/>
              </a:xfrm>
              <a:custGeom>
                <a:avLst/>
                <a:gdLst>
                  <a:gd name="csX0" fmla="*/ 9830 w 24237"/>
                  <a:gd name="csY0" fmla="*/ 24635 h 24824"/>
                  <a:gd name="csX1" fmla="*/ 260 w 24237"/>
                  <a:gd name="csY1" fmla="*/ 9961 h 24824"/>
                  <a:gd name="csX2" fmla="*/ 14886 w 24237"/>
                  <a:gd name="csY2" fmla="*/ 315 h 24824"/>
                  <a:gd name="csX3" fmla="*/ 23925 w 24237"/>
                  <a:gd name="csY3" fmla="*/ 14878 h 24824"/>
                  <a:gd name="csX4" fmla="*/ 9830 w 24237"/>
                  <a:gd name="csY4" fmla="*/ 24635 h 24824"/>
                </a:gdLst>
                <a:ahLst/>
                <a:cxnLst>
                  <a:cxn ang="0">
                    <a:pos x="csX0" y="csY0"/>
                  </a:cxn>
                  <a:cxn ang="0">
                    <a:pos x="csX1" y="csY1"/>
                  </a:cxn>
                  <a:cxn ang="0">
                    <a:pos x="csX2" y="csY2"/>
                  </a:cxn>
                  <a:cxn ang="0">
                    <a:pos x="csX3" y="csY3"/>
                  </a:cxn>
                  <a:cxn ang="0">
                    <a:pos x="csX4" y="csY4"/>
                  </a:cxn>
                </a:cxnLst>
                <a:rect l="l" t="t" r="r" b="b"/>
                <a:pathLst>
                  <a:path w="24237" h="24824">
                    <a:moveTo>
                      <a:pt x="9830" y="24635"/>
                    </a:moveTo>
                    <a:cubicBezTo>
                      <a:pt x="3294" y="23473"/>
                      <a:pt x="-1143" y="16874"/>
                      <a:pt x="260" y="9961"/>
                    </a:cubicBezTo>
                    <a:cubicBezTo>
                      <a:pt x="1842" y="3082"/>
                      <a:pt x="8394" y="-1233"/>
                      <a:pt x="14886" y="315"/>
                    </a:cubicBezTo>
                    <a:cubicBezTo>
                      <a:pt x="21377" y="1861"/>
                      <a:pt x="25428" y="8381"/>
                      <a:pt x="23925" y="14878"/>
                    </a:cubicBezTo>
                    <a:cubicBezTo>
                      <a:pt x="22601" y="21416"/>
                      <a:pt x="16435" y="25809"/>
                      <a:pt x="9830" y="24635"/>
                    </a:cubicBezTo>
                    <a:close/>
                  </a:path>
                </a:pathLst>
              </a:custGeom>
              <a:solidFill>
                <a:srgbClr val="FFB531"/>
              </a:solidFill>
              <a:ln w="1729" cap="flat">
                <a:noFill/>
                <a:prstDash val="solid"/>
                <a:miter/>
              </a:ln>
            </p:spPr>
            <p:txBody>
              <a:bodyPr/>
              <a:lstStyle/>
              <a:p>
                <a:endParaRPr lang="es-ES"/>
              </a:p>
            </p:txBody>
          </p:sp>
          <p:sp>
            <p:nvSpPr>
              <p:cNvPr id="147" name="Forma libre: forma 146">
                <a:extLst>
                  <a:ext uri="{FF2B5EF4-FFF2-40B4-BE49-F238E27FC236}">
                    <a16:creationId xmlns:a16="http://schemas.microsoft.com/office/drawing/2014/main" id="{291061D6-CE24-4CF2-4A21-A7902E86F4E6}"/>
                  </a:ext>
                </a:extLst>
              </p:cNvPr>
              <p:cNvSpPr/>
              <p:nvPr/>
            </p:nvSpPr>
            <p:spPr>
              <a:xfrm>
                <a:off x="5277934" y="2385096"/>
                <a:ext cx="24203" cy="24848"/>
              </a:xfrm>
              <a:custGeom>
                <a:avLst/>
                <a:gdLst>
                  <a:gd name="csX0" fmla="*/ 11354 w 24203"/>
                  <a:gd name="csY0" fmla="*/ 24840 h 24848"/>
                  <a:gd name="csX1" fmla="*/ 52 w 24203"/>
                  <a:gd name="csY1" fmla="*/ 11624 h 24848"/>
                  <a:gd name="csX2" fmla="*/ 13052 w 24203"/>
                  <a:gd name="csY2" fmla="*/ 54 h 24848"/>
                  <a:gd name="csX3" fmla="*/ 24168 w 24203"/>
                  <a:gd name="csY3" fmla="*/ 13258 h 24848"/>
                  <a:gd name="csX4" fmla="*/ 11354 w 24203"/>
                  <a:gd name="csY4" fmla="*/ 24840 h 24848"/>
                </a:gdLst>
                <a:ahLst/>
                <a:cxnLst>
                  <a:cxn ang="0">
                    <a:pos x="csX0" y="csY0"/>
                  </a:cxn>
                  <a:cxn ang="0">
                    <a:pos x="csX1" y="csY1"/>
                  </a:cxn>
                  <a:cxn ang="0">
                    <a:pos x="csX2" y="csY2"/>
                  </a:cxn>
                  <a:cxn ang="0">
                    <a:pos x="csX3" y="csY3"/>
                  </a:cxn>
                  <a:cxn ang="0">
                    <a:pos x="csX4" y="csY4"/>
                  </a:cxn>
                </a:cxnLst>
                <a:rect l="l" t="t" r="r" b="b"/>
                <a:pathLst>
                  <a:path w="24203" h="24848">
                    <a:moveTo>
                      <a:pt x="11354" y="24840"/>
                    </a:moveTo>
                    <a:cubicBezTo>
                      <a:pt x="4617" y="24573"/>
                      <a:pt x="-581" y="18653"/>
                      <a:pt x="52" y="11624"/>
                    </a:cubicBezTo>
                    <a:cubicBezTo>
                      <a:pt x="585" y="4589"/>
                      <a:pt x="6409" y="-589"/>
                      <a:pt x="13052" y="54"/>
                    </a:cubicBezTo>
                    <a:cubicBezTo>
                      <a:pt x="19696" y="694"/>
                      <a:pt x="24675" y="6608"/>
                      <a:pt x="24168" y="13258"/>
                    </a:cubicBezTo>
                    <a:cubicBezTo>
                      <a:pt x="23559" y="19905"/>
                      <a:pt x="17954" y="25096"/>
                      <a:pt x="11354" y="24840"/>
                    </a:cubicBezTo>
                    <a:close/>
                  </a:path>
                </a:pathLst>
              </a:custGeom>
              <a:solidFill>
                <a:srgbClr val="FFB531"/>
              </a:solidFill>
              <a:ln w="1729" cap="flat">
                <a:noFill/>
                <a:prstDash val="solid"/>
                <a:miter/>
              </a:ln>
            </p:spPr>
            <p:txBody>
              <a:bodyPr/>
              <a:lstStyle/>
              <a:p>
                <a:endParaRPr lang="es-ES"/>
              </a:p>
            </p:txBody>
          </p:sp>
        </p:grpSp>
        <p:sp>
          <p:nvSpPr>
            <p:cNvPr id="132" name="Forma libre: forma 131">
              <a:extLst>
                <a:ext uri="{FF2B5EF4-FFF2-40B4-BE49-F238E27FC236}">
                  <a16:creationId xmlns:a16="http://schemas.microsoft.com/office/drawing/2014/main" id="{33908B3C-8A7A-15B0-BF63-4415EF84D1F5}"/>
                </a:ext>
              </a:extLst>
            </p:cNvPr>
            <p:cNvSpPr/>
            <p:nvPr/>
          </p:nvSpPr>
          <p:spPr>
            <a:xfrm rot="16200000">
              <a:off x="2900230" y="4194559"/>
              <a:ext cx="193954" cy="227964"/>
            </a:xfrm>
            <a:custGeom>
              <a:avLst/>
              <a:gdLst>
                <a:gd name="csX0" fmla="*/ 0 w 159726"/>
                <a:gd name="csY0" fmla="*/ 0 h 187734"/>
                <a:gd name="csX1" fmla="*/ 159726 w 159726"/>
                <a:gd name="csY1" fmla="*/ 93867 h 187734"/>
                <a:gd name="csX2" fmla="*/ 0 w 159726"/>
                <a:gd name="csY2" fmla="*/ 187735 h 187734"/>
              </a:gdLst>
              <a:ahLst/>
              <a:cxnLst>
                <a:cxn ang="0">
                  <a:pos x="csX0" y="csY0"/>
                </a:cxn>
                <a:cxn ang="0">
                  <a:pos x="csX1" y="csY1"/>
                </a:cxn>
                <a:cxn ang="0">
                  <a:pos x="csX2" y="csY2"/>
                </a:cxn>
              </a:cxnLst>
              <a:rect l="l" t="t" r="r" b="b"/>
              <a:pathLst>
                <a:path w="159726" h="187734">
                  <a:moveTo>
                    <a:pt x="0" y="0"/>
                  </a:moveTo>
                  <a:lnTo>
                    <a:pt x="159726" y="93867"/>
                  </a:lnTo>
                  <a:lnTo>
                    <a:pt x="0" y="187735"/>
                  </a:lnTo>
                </a:path>
              </a:pathLst>
            </a:custGeom>
            <a:solidFill>
              <a:srgbClr val="FFCC3E"/>
            </a:solidFill>
            <a:ln w="1729" cap="flat">
              <a:noFill/>
              <a:prstDash val="solid"/>
              <a:miter/>
            </a:ln>
          </p:spPr>
          <p:txBody>
            <a:bodyPr/>
            <a:lstStyle/>
            <a:p>
              <a:endParaRPr lang="es-ES"/>
            </a:p>
          </p:txBody>
        </p:sp>
        <p:sp>
          <p:nvSpPr>
            <p:cNvPr id="133" name="Elipse 132">
              <a:extLst>
                <a:ext uri="{FF2B5EF4-FFF2-40B4-BE49-F238E27FC236}">
                  <a16:creationId xmlns:a16="http://schemas.microsoft.com/office/drawing/2014/main" id="{138D0D8D-AC0A-8AB9-EB99-957FA634DFDB}"/>
                </a:ext>
              </a:extLst>
            </p:cNvPr>
            <p:cNvSpPr/>
            <p:nvPr/>
          </p:nvSpPr>
          <p:spPr>
            <a:xfrm rot="15646898">
              <a:off x="1709323" y="4117468"/>
              <a:ext cx="104792" cy="104792"/>
            </a:xfrm>
            <a:prstGeom prst="ellipse">
              <a:avLst/>
            </a:prstGeom>
            <a:solidFill>
              <a:srgbClr val="FFAF22"/>
            </a:solidFill>
            <a:ln w="1729" cap="flat">
              <a:noFill/>
              <a:prstDash val="solid"/>
              <a:miter/>
            </a:ln>
          </p:spPr>
          <p:txBody>
            <a:bodyPr/>
            <a:lstStyle/>
            <a:p>
              <a:endParaRPr lang="es-ES"/>
            </a:p>
          </p:txBody>
        </p:sp>
      </p:grpSp>
      <p:sp>
        <p:nvSpPr>
          <p:cNvPr id="149" name="CuadroTexto 148">
            <a:extLst>
              <a:ext uri="{FF2B5EF4-FFF2-40B4-BE49-F238E27FC236}">
                <a16:creationId xmlns:a16="http://schemas.microsoft.com/office/drawing/2014/main" id="{6499497C-7534-7413-3A60-25B45A9F3EF2}"/>
              </a:ext>
            </a:extLst>
          </p:cNvPr>
          <p:cNvSpPr txBox="1"/>
          <p:nvPr/>
        </p:nvSpPr>
        <p:spPr>
          <a:xfrm>
            <a:off x="1823868" y="2470386"/>
            <a:ext cx="1440782" cy="461665"/>
          </a:xfrm>
          <a:prstGeom prst="rect">
            <a:avLst/>
          </a:prstGeom>
          <a:noFill/>
        </p:spPr>
        <p:txBody>
          <a:bodyPr wrap="square" rtlCol="0">
            <a:spAutoFit/>
          </a:bodyPr>
          <a:lstStyle/>
          <a:p>
            <a:r>
              <a:rPr lang="es-ES" sz="1200" dirty="0">
                <a:solidFill>
                  <a:schemeClr val="accent3">
                    <a:lumMod val="75000"/>
                  </a:schemeClr>
                </a:solidFill>
              </a:rPr>
              <a:t>Nuevo entorno tecnológico</a:t>
            </a:r>
            <a:endParaRPr lang="es-ES" sz="1100" dirty="0">
              <a:solidFill>
                <a:schemeClr val="accent3">
                  <a:lumMod val="75000"/>
                </a:schemeClr>
              </a:solidFill>
            </a:endParaRPr>
          </a:p>
        </p:txBody>
      </p:sp>
      <p:cxnSp>
        <p:nvCxnSpPr>
          <p:cNvPr id="150" name="Conector recto 149">
            <a:extLst>
              <a:ext uri="{FF2B5EF4-FFF2-40B4-BE49-F238E27FC236}">
                <a16:creationId xmlns:a16="http://schemas.microsoft.com/office/drawing/2014/main" id="{1CFFC422-4308-AF73-EE7D-62AD1038B249}"/>
              </a:ext>
            </a:extLst>
          </p:cNvPr>
          <p:cNvCxnSpPr/>
          <p:nvPr/>
        </p:nvCxnSpPr>
        <p:spPr>
          <a:xfrm>
            <a:off x="2380987" y="3152711"/>
            <a:ext cx="0" cy="664711"/>
          </a:xfrm>
          <a:prstGeom prst="line">
            <a:avLst/>
          </a:prstGeom>
          <a:ln w="3175">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5856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2" name="Freeform: Shape 16">
            <a:extLst>
              <a:ext uri="{FF2B5EF4-FFF2-40B4-BE49-F238E27FC236}">
                <a16:creationId xmlns:a16="http://schemas.microsoft.com/office/drawing/2014/main" id="{51DAED2B-8A0C-E5B0-7E81-085DBBF5EE43}"/>
              </a:ext>
            </a:extLst>
          </p:cNvPr>
          <p:cNvSpPr/>
          <p:nvPr/>
        </p:nvSpPr>
        <p:spPr>
          <a:xfrm flipH="1">
            <a:off x="-2720269" y="2584218"/>
            <a:ext cx="6931772" cy="5948440"/>
          </a:xfrm>
          <a:custGeom>
            <a:avLst/>
            <a:gdLst>
              <a:gd name="connsiteX0" fmla="*/ 256968 w 1079435"/>
              <a:gd name="connsiteY0" fmla="*/ 57445 h 1010223"/>
              <a:gd name="connsiteX1" fmla="*/ 956103 w 1079435"/>
              <a:gd name="connsiteY1" fmla="*/ 74590 h 1010223"/>
              <a:gd name="connsiteX2" fmla="*/ 842756 w 1079435"/>
              <a:gd name="connsiteY2" fmla="*/ 940412 h 1010223"/>
              <a:gd name="connsiteX3" fmla="*/ 163623 w 1079435"/>
              <a:gd name="connsiteY3" fmla="*/ 823255 h 1010223"/>
              <a:gd name="connsiteX4" fmla="*/ 256968 w 1079435"/>
              <a:gd name="connsiteY4" fmla="*/ 57445 h 1010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9435" h="1010223">
                <a:moveTo>
                  <a:pt x="256968" y="57445"/>
                </a:moveTo>
                <a:cubicBezTo>
                  <a:pt x="256968" y="57445"/>
                  <a:pt x="710358" y="-82573"/>
                  <a:pt x="956103" y="74590"/>
                </a:cubicBezTo>
                <a:cubicBezTo>
                  <a:pt x="1201848" y="231752"/>
                  <a:pt x="1036113" y="747055"/>
                  <a:pt x="842756" y="940412"/>
                </a:cubicBezTo>
                <a:cubicBezTo>
                  <a:pt x="649398" y="1133770"/>
                  <a:pt x="429370" y="868975"/>
                  <a:pt x="163623" y="823255"/>
                </a:cubicBezTo>
                <a:cubicBezTo>
                  <a:pt x="-102125" y="777535"/>
                  <a:pt x="-24972" y="148885"/>
                  <a:pt x="256968" y="57445"/>
                </a:cubicBezTo>
                <a:close/>
              </a:path>
            </a:pathLst>
          </a:custGeom>
          <a:gradFill>
            <a:gsLst>
              <a:gs pos="100000">
                <a:srgbClr val="70C8CA">
                  <a:alpha val="88000"/>
                </a:srgbClr>
              </a:gs>
              <a:gs pos="51000">
                <a:schemeClr val="accent3">
                  <a:alpha val="61000"/>
                </a:schemeClr>
              </a:gs>
              <a:gs pos="0">
                <a:schemeClr val="accent3">
                  <a:lumMod val="20000"/>
                  <a:lumOff val="80000"/>
                  <a:alpha val="0"/>
                </a:schemeClr>
              </a:gs>
            </a:gsLst>
            <a:lin ang="0" scaled="1"/>
          </a:gradFill>
          <a:ln w="9525" cap="flat">
            <a:noFill/>
            <a:prstDash val="solid"/>
            <a:miter/>
          </a:ln>
          <a:effectLst/>
        </p:spPr>
        <p:txBody>
          <a:bodyPr rtlCol="0" anchor="ctr"/>
          <a:lstStyle/>
          <a:p>
            <a:endParaRPr lang="en-US"/>
          </a:p>
        </p:txBody>
      </p:sp>
      <p:sp>
        <p:nvSpPr>
          <p:cNvPr id="6" name="Rectángulo: esquinas redondeadas 5">
            <a:extLst>
              <a:ext uri="{FF2B5EF4-FFF2-40B4-BE49-F238E27FC236}">
                <a16:creationId xmlns:a16="http://schemas.microsoft.com/office/drawing/2014/main" id="{3C820662-7BD6-C12F-3C2A-179ACF6A59C0}"/>
              </a:ext>
            </a:extLst>
          </p:cNvPr>
          <p:cNvSpPr/>
          <p:nvPr/>
        </p:nvSpPr>
        <p:spPr>
          <a:xfrm rot="683332">
            <a:off x="6853170" y="944537"/>
            <a:ext cx="7831054" cy="6857999"/>
          </a:xfrm>
          <a:prstGeom prst="roundRect">
            <a:avLst>
              <a:gd name="adj" fmla="val 35729"/>
            </a:avLst>
          </a:prstGeom>
          <a:solidFill>
            <a:schemeClr val="accent5">
              <a:lumMod val="20000"/>
              <a:lumOff val="8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56" name="Conector recto 55">
            <a:extLst>
              <a:ext uri="{FF2B5EF4-FFF2-40B4-BE49-F238E27FC236}">
                <a16:creationId xmlns:a16="http://schemas.microsoft.com/office/drawing/2014/main" id="{98406836-389E-9EDE-FAC0-B298E541D3B1}"/>
              </a:ext>
            </a:extLst>
          </p:cNvPr>
          <p:cNvCxnSpPr>
            <a:cxnSpLocks/>
          </p:cNvCxnSpPr>
          <p:nvPr/>
        </p:nvCxnSpPr>
        <p:spPr>
          <a:xfrm>
            <a:off x="16264159" y="4005263"/>
            <a:ext cx="8203285" cy="0"/>
          </a:xfrm>
          <a:prstGeom prst="line">
            <a:avLst/>
          </a:prstGeom>
          <a:ln w="3175">
            <a:solidFill>
              <a:schemeClr val="bg2"/>
            </a:solidFill>
          </a:ln>
        </p:spPr>
        <p:style>
          <a:lnRef idx="1">
            <a:schemeClr val="accent1"/>
          </a:lnRef>
          <a:fillRef idx="0">
            <a:schemeClr val="accent1"/>
          </a:fillRef>
          <a:effectRef idx="0">
            <a:schemeClr val="accent1"/>
          </a:effectRef>
          <a:fontRef idx="minor">
            <a:schemeClr val="tx1"/>
          </a:fontRef>
        </p:style>
      </p:cxnSp>
      <p:sp>
        <p:nvSpPr>
          <p:cNvPr id="2" name="CuadroTexto 1">
            <a:extLst>
              <a:ext uri="{FF2B5EF4-FFF2-40B4-BE49-F238E27FC236}">
                <a16:creationId xmlns:a16="http://schemas.microsoft.com/office/drawing/2014/main" id="{B64A4D6B-FEB1-D95D-BAB5-6E1C307A2AD4}"/>
              </a:ext>
            </a:extLst>
          </p:cNvPr>
          <p:cNvSpPr txBox="1"/>
          <p:nvPr/>
        </p:nvSpPr>
        <p:spPr>
          <a:xfrm>
            <a:off x="266698" y="1124512"/>
            <a:ext cx="5277981" cy="523220"/>
          </a:xfrm>
          <a:prstGeom prst="rect">
            <a:avLst/>
          </a:prstGeom>
          <a:noFill/>
        </p:spPr>
        <p:txBody>
          <a:bodyPr wrap="square" rtlCol="0">
            <a:spAutoFit/>
          </a:bodyPr>
          <a:lstStyle/>
          <a:p>
            <a:r>
              <a:rPr lang="es-ES" sz="2800" b="1" dirty="0">
                <a:solidFill>
                  <a:schemeClr val="accent3"/>
                </a:solidFill>
                <a:latin typeface="+mj-lt"/>
              </a:rPr>
              <a:t>Experiencia de usuario</a:t>
            </a:r>
          </a:p>
        </p:txBody>
      </p:sp>
      <p:sp>
        <p:nvSpPr>
          <p:cNvPr id="15" name="CuadroTexto 14">
            <a:extLst>
              <a:ext uri="{FF2B5EF4-FFF2-40B4-BE49-F238E27FC236}">
                <a16:creationId xmlns:a16="http://schemas.microsoft.com/office/drawing/2014/main" id="{ECBE2217-88F8-67F7-FE0B-569F618AD4A7}"/>
              </a:ext>
            </a:extLst>
          </p:cNvPr>
          <p:cNvSpPr txBox="1"/>
          <p:nvPr/>
        </p:nvSpPr>
        <p:spPr>
          <a:xfrm>
            <a:off x="3060766" y="2266081"/>
            <a:ext cx="3170934" cy="338554"/>
          </a:xfrm>
          <a:prstGeom prst="rect">
            <a:avLst/>
          </a:prstGeom>
          <a:noFill/>
        </p:spPr>
        <p:txBody>
          <a:bodyPr wrap="square" rtlCol="0">
            <a:spAutoFit/>
          </a:bodyPr>
          <a:lstStyle/>
          <a:p>
            <a:r>
              <a:rPr lang="es-ES" sz="1600" dirty="0">
                <a:effectLst/>
                <a:ea typeface="Times New Roman" panose="02020603050405020304" pitchFamily="18" charset="0"/>
                <a:cs typeface="Times New Roman" panose="02020603050405020304" pitchFamily="18" charset="0"/>
              </a:rPr>
              <a:t>Estándares de desarrollo de UX</a:t>
            </a:r>
            <a:endParaRPr lang="es-ES" dirty="0"/>
          </a:p>
        </p:txBody>
      </p:sp>
      <p:sp>
        <p:nvSpPr>
          <p:cNvPr id="16" name="CuadroTexto 15">
            <a:extLst>
              <a:ext uri="{FF2B5EF4-FFF2-40B4-BE49-F238E27FC236}">
                <a16:creationId xmlns:a16="http://schemas.microsoft.com/office/drawing/2014/main" id="{C8A121C1-A8E5-53DE-62DD-B77E65FC7E57}"/>
              </a:ext>
            </a:extLst>
          </p:cNvPr>
          <p:cNvSpPr txBox="1"/>
          <p:nvPr/>
        </p:nvSpPr>
        <p:spPr>
          <a:xfrm>
            <a:off x="3283487" y="5508116"/>
            <a:ext cx="2687778" cy="830997"/>
          </a:xfrm>
          <a:prstGeom prst="rect">
            <a:avLst/>
          </a:prstGeom>
          <a:noFill/>
        </p:spPr>
        <p:txBody>
          <a:bodyPr wrap="square" rtlCol="0">
            <a:spAutoFit/>
          </a:bodyPr>
          <a:lstStyle/>
          <a:p>
            <a:r>
              <a:rPr lang="es-ES" sz="1600" dirty="0">
                <a:effectLst/>
                <a:ea typeface="Times New Roman" panose="02020603050405020304" pitchFamily="18" charset="0"/>
                <a:cs typeface="Times New Roman" panose="02020603050405020304" pitchFamily="18" charset="0"/>
              </a:rPr>
              <a:t>Nuevas posibilidades </a:t>
            </a:r>
            <a:br>
              <a:rPr lang="es-ES" sz="1600" dirty="0">
                <a:effectLst/>
                <a:ea typeface="Times New Roman" panose="02020603050405020304" pitchFamily="18" charset="0"/>
                <a:cs typeface="Times New Roman" panose="02020603050405020304" pitchFamily="18" charset="0"/>
              </a:rPr>
            </a:br>
            <a:r>
              <a:rPr lang="es-ES" sz="1600" dirty="0">
                <a:effectLst/>
                <a:ea typeface="Times New Roman" panose="02020603050405020304" pitchFamily="18" charset="0"/>
                <a:cs typeface="Times New Roman" panose="02020603050405020304" pitchFamily="18" charset="0"/>
              </a:rPr>
              <a:t>de las pantallas y entornos de diseño</a:t>
            </a:r>
            <a:endParaRPr lang="es-ES" dirty="0"/>
          </a:p>
        </p:txBody>
      </p:sp>
      <p:sp>
        <p:nvSpPr>
          <p:cNvPr id="17" name="CuadroTexto 16">
            <a:extLst>
              <a:ext uri="{FF2B5EF4-FFF2-40B4-BE49-F238E27FC236}">
                <a16:creationId xmlns:a16="http://schemas.microsoft.com/office/drawing/2014/main" id="{DFDC059A-9C45-B79F-ADDD-4F15D75EAF8A}"/>
              </a:ext>
            </a:extLst>
          </p:cNvPr>
          <p:cNvSpPr txBox="1"/>
          <p:nvPr/>
        </p:nvSpPr>
        <p:spPr>
          <a:xfrm>
            <a:off x="4119226" y="2938282"/>
            <a:ext cx="2767809" cy="338554"/>
          </a:xfrm>
          <a:prstGeom prst="rect">
            <a:avLst/>
          </a:prstGeom>
          <a:noFill/>
        </p:spPr>
        <p:txBody>
          <a:bodyPr wrap="none" rtlCol="0">
            <a:spAutoFit/>
          </a:bodyPr>
          <a:lstStyle/>
          <a:p>
            <a:r>
              <a:rPr lang="es-ES" sz="1600" dirty="0">
                <a:effectLst/>
                <a:ea typeface="Times New Roman" panose="02020603050405020304" pitchFamily="18" charset="0"/>
                <a:cs typeface="Times New Roman" panose="02020603050405020304" pitchFamily="18" charset="0"/>
              </a:rPr>
              <a:t>Itinerarios y funcionalidades</a:t>
            </a:r>
            <a:endParaRPr lang="es-ES" dirty="0"/>
          </a:p>
        </p:txBody>
      </p:sp>
      <p:sp>
        <p:nvSpPr>
          <p:cNvPr id="18" name="CuadroTexto 17">
            <a:extLst>
              <a:ext uri="{FF2B5EF4-FFF2-40B4-BE49-F238E27FC236}">
                <a16:creationId xmlns:a16="http://schemas.microsoft.com/office/drawing/2014/main" id="{947CA37D-2099-3D3D-DF85-0BAD9459E072}"/>
              </a:ext>
            </a:extLst>
          </p:cNvPr>
          <p:cNvSpPr txBox="1"/>
          <p:nvPr/>
        </p:nvSpPr>
        <p:spPr>
          <a:xfrm>
            <a:off x="4517686" y="3483288"/>
            <a:ext cx="1413785" cy="338554"/>
          </a:xfrm>
          <a:prstGeom prst="rect">
            <a:avLst/>
          </a:prstGeom>
          <a:noFill/>
        </p:spPr>
        <p:txBody>
          <a:bodyPr wrap="none" rtlCol="0">
            <a:spAutoFit/>
          </a:bodyPr>
          <a:lstStyle/>
          <a:p>
            <a:r>
              <a:rPr lang="es-ES" sz="1600" dirty="0">
                <a:effectLst/>
                <a:ea typeface="Times New Roman" panose="02020603050405020304" pitchFamily="18" charset="0"/>
                <a:cs typeface="Times New Roman" panose="02020603050405020304" pitchFamily="18" charset="0"/>
              </a:rPr>
              <a:t>De JSP a MVC</a:t>
            </a:r>
            <a:endParaRPr lang="es-ES" dirty="0"/>
          </a:p>
        </p:txBody>
      </p:sp>
      <p:sp>
        <p:nvSpPr>
          <p:cNvPr id="19" name="CuadroTexto 18">
            <a:extLst>
              <a:ext uri="{FF2B5EF4-FFF2-40B4-BE49-F238E27FC236}">
                <a16:creationId xmlns:a16="http://schemas.microsoft.com/office/drawing/2014/main" id="{B73DF31C-4FAE-6BC0-E11F-915E399188D8}"/>
              </a:ext>
            </a:extLst>
          </p:cNvPr>
          <p:cNvSpPr txBox="1"/>
          <p:nvPr/>
        </p:nvSpPr>
        <p:spPr>
          <a:xfrm>
            <a:off x="4293861" y="4095180"/>
            <a:ext cx="1274708" cy="338554"/>
          </a:xfrm>
          <a:prstGeom prst="rect">
            <a:avLst/>
          </a:prstGeom>
          <a:noFill/>
        </p:spPr>
        <p:txBody>
          <a:bodyPr wrap="none" rtlCol="0">
            <a:spAutoFit/>
          </a:bodyPr>
          <a:lstStyle/>
          <a:p>
            <a:r>
              <a:rPr lang="es-ES" sz="1600" dirty="0">
                <a:effectLst/>
                <a:ea typeface="Times New Roman" panose="02020603050405020304" pitchFamily="18" charset="0"/>
                <a:cs typeface="Times New Roman" panose="02020603050405020304" pitchFamily="18" charset="0"/>
              </a:rPr>
              <a:t>HTML y CSS</a:t>
            </a:r>
            <a:endParaRPr lang="es-ES" dirty="0"/>
          </a:p>
        </p:txBody>
      </p:sp>
      <p:sp>
        <p:nvSpPr>
          <p:cNvPr id="22" name="CuadroTexto 21">
            <a:extLst>
              <a:ext uri="{FF2B5EF4-FFF2-40B4-BE49-F238E27FC236}">
                <a16:creationId xmlns:a16="http://schemas.microsoft.com/office/drawing/2014/main" id="{CBAADA8D-B6F9-D6EB-D24C-15457FCD4F0F}"/>
              </a:ext>
            </a:extLst>
          </p:cNvPr>
          <p:cNvSpPr txBox="1"/>
          <p:nvPr/>
        </p:nvSpPr>
        <p:spPr>
          <a:xfrm>
            <a:off x="4397317" y="4724864"/>
            <a:ext cx="1903085" cy="584775"/>
          </a:xfrm>
          <a:prstGeom prst="rect">
            <a:avLst/>
          </a:prstGeom>
          <a:noFill/>
        </p:spPr>
        <p:txBody>
          <a:bodyPr wrap="none" rtlCol="0">
            <a:spAutoFit/>
          </a:bodyPr>
          <a:lstStyle/>
          <a:p>
            <a:r>
              <a:rPr lang="es-ES" sz="1600" dirty="0">
                <a:effectLst/>
                <a:ea typeface="Times New Roman" panose="02020603050405020304" pitchFamily="18" charset="0"/>
                <a:cs typeface="Times New Roman" panose="02020603050405020304" pitchFamily="18" charset="0"/>
              </a:rPr>
              <a:t>Sistema de ayudas</a:t>
            </a:r>
            <a:br>
              <a:rPr lang="es-ES" sz="1600" dirty="0">
                <a:effectLst/>
                <a:ea typeface="Times New Roman" panose="02020603050405020304" pitchFamily="18" charset="0"/>
                <a:cs typeface="Times New Roman" panose="02020603050405020304" pitchFamily="18" charset="0"/>
              </a:rPr>
            </a:br>
            <a:r>
              <a:rPr lang="es-ES" sz="1600" dirty="0">
                <a:effectLst/>
                <a:ea typeface="Times New Roman" panose="02020603050405020304" pitchFamily="18" charset="0"/>
                <a:cs typeface="Times New Roman" panose="02020603050405020304" pitchFamily="18" charset="0"/>
              </a:rPr>
              <a:t>a usuario</a:t>
            </a:r>
            <a:endParaRPr lang="es-ES" dirty="0"/>
          </a:p>
        </p:txBody>
      </p:sp>
      <p:sp>
        <p:nvSpPr>
          <p:cNvPr id="23" name="CuadroTexto 22">
            <a:extLst>
              <a:ext uri="{FF2B5EF4-FFF2-40B4-BE49-F238E27FC236}">
                <a16:creationId xmlns:a16="http://schemas.microsoft.com/office/drawing/2014/main" id="{77852BB1-64CB-D1CD-15DE-AB4D97A1034F}"/>
              </a:ext>
            </a:extLst>
          </p:cNvPr>
          <p:cNvSpPr txBox="1"/>
          <p:nvPr/>
        </p:nvSpPr>
        <p:spPr>
          <a:xfrm>
            <a:off x="7802364" y="1937887"/>
            <a:ext cx="2109873" cy="646331"/>
          </a:xfrm>
          <a:prstGeom prst="rect">
            <a:avLst/>
          </a:prstGeom>
          <a:noFill/>
        </p:spPr>
        <p:txBody>
          <a:bodyPr wrap="none" rtlCol="0">
            <a:spAutoFit/>
          </a:bodyPr>
          <a:lstStyle/>
          <a:p>
            <a:r>
              <a:rPr lang="es-ES" b="1" dirty="0">
                <a:solidFill>
                  <a:srgbClr val="3FA8AB"/>
                </a:solidFill>
                <a:effectLst/>
                <a:latin typeface="+mj-lt"/>
                <a:ea typeface="Times New Roman" panose="02020603050405020304" pitchFamily="18" charset="0"/>
                <a:cs typeface="Times New Roman" panose="02020603050405020304" pitchFamily="18" charset="0"/>
              </a:rPr>
              <a:t>Investigación UX</a:t>
            </a:r>
          </a:p>
          <a:p>
            <a:endParaRPr lang="es-ES" dirty="0"/>
          </a:p>
        </p:txBody>
      </p:sp>
      <p:sp>
        <p:nvSpPr>
          <p:cNvPr id="24" name="CuadroTexto 23">
            <a:extLst>
              <a:ext uri="{FF2B5EF4-FFF2-40B4-BE49-F238E27FC236}">
                <a16:creationId xmlns:a16="http://schemas.microsoft.com/office/drawing/2014/main" id="{1E279F1A-0B2B-1FE3-D92C-4A791CB83D8E}"/>
              </a:ext>
            </a:extLst>
          </p:cNvPr>
          <p:cNvSpPr txBox="1"/>
          <p:nvPr/>
        </p:nvSpPr>
        <p:spPr>
          <a:xfrm>
            <a:off x="8733782" y="2553440"/>
            <a:ext cx="4046775" cy="646331"/>
          </a:xfrm>
          <a:prstGeom prst="rect">
            <a:avLst/>
          </a:prstGeom>
          <a:noFill/>
        </p:spPr>
        <p:txBody>
          <a:bodyPr wrap="square" rtlCol="0">
            <a:spAutoFit/>
          </a:bodyPr>
          <a:lstStyle/>
          <a:p>
            <a:r>
              <a:rPr lang="es-ES" dirty="0">
                <a:solidFill>
                  <a:srgbClr val="3FA8AB"/>
                </a:solidFill>
              </a:rPr>
              <a:t>12 sesiones </a:t>
            </a:r>
            <a:br>
              <a:rPr lang="es-ES" dirty="0">
                <a:solidFill>
                  <a:srgbClr val="3FA8AB"/>
                </a:solidFill>
              </a:rPr>
            </a:br>
            <a:r>
              <a:rPr lang="es-ES" dirty="0">
                <a:solidFill>
                  <a:srgbClr val="3FA8AB"/>
                </a:solidFill>
              </a:rPr>
              <a:t>interactivas en remoto</a:t>
            </a:r>
          </a:p>
        </p:txBody>
      </p:sp>
      <p:graphicFrame>
        <p:nvGraphicFramePr>
          <p:cNvPr id="37" name="Tabla 36">
            <a:extLst>
              <a:ext uri="{FF2B5EF4-FFF2-40B4-BE49-F238E27FC236}">
                <a16:creationId xmlns:a16="http://schemas.microsoft.com/office/drawing/2014/main" id="{4181B457-4CAE-5465-87CC-72C15187BBA9}"/>
              </a:ext>
            </a:extLst>
          </p:cNvPr>
          <p:cNvGraphicFramePr>
            <a:graphicFrameLocks noGrp="1"/>
          </p:cNvGraphicFramePr>
          <p:nvPr/>
        </p:nvGraphicFramePr>
        <p:xfrm>
          <a:off x="7802364" y="3447956"/>
          <a:ext cx="4046776" cy="3110527"/>
        </p:xfrm>
        <a:graphic>
          <a:graphicData uri="http://schemas.openxmlformats.org/drawingml/2006/table">
            <a:tbl>
              <a:tblPr firstRow="1" bandRow="1">
                <a:tableStyleId>{5C22544A-7EE6-4342-B048-85BDC9FD1C3A}</a:tableStyleId>
              </a:tblPr>
              <a:tblGrid>
                <a:gridCol w="4046776">
                  <a:extLst>
                    <a:ext uri="{9D8B030D-6E8A-4147-A177-3AD203B41FA5}">
                      <a16:colId xmlns:a16="http://schemas.microsoft.com/office/drawing/2014/main" val="1683263456"/>
                    </a:ext>
                  </a:extLst>
                </a:gridCol>
              </a:tblGrid>
              <a:tr h="4443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600" b="0" dirty="0">
                          <a:solidFill>
                            <a:schemeClr val="tx1"/>
                          </a:solidFill>
                          <a:effectLst/>
                          <a:ea typeface="Times New Roman" panose="02020603050405020304" pitchFamily="18" charset="0"/>
                          <a:cs typeface="Times New Roman" panose="02020603050405020304" pitchFamily="18" charset="0"/>
                        </a:rPr>
                        <a:t>2 personas de soporte de DILVE </a:t>
                      </a:r>
                      <a:endParaRPr lang="es-ES" sz="1600" b="0" dirty="0">
                        <a:solidFill>
                          <a:schemeClr val="tx1"/>
                        </a:solidFill>
                      </a:endParaRPr>
                    </a:p>
                  </a:txBody>
                  <a:tcPr marR="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2125454"/>
                  </a:ext>
                </a:extLst>
              </a:tr>
              <a:tr h="4443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600" b="0" dirty="0">
                          <a:solidFill>
                            <a:schemeClr val="tx1"/>
                          </a:solidFill>
                          <a:effectLst/>
                          <a:ea typeface="Times New Roman" panose="02020603050405020304" pitchFamily="18" charset="0"/>
                          <a:cs typeface="Times New Roman" panose="02020603050405020304" pitchFamily="18" charset="0"/>
                        </a:rPr>
                        <a:t>2 personas Agencia del ISBN </a:t>
                      </a:r>
                      <a:endParaRPr lang="es-ES" sz="1600" b="0" dirty="0">
                        <a:solidFill>
                          <a:schemeClr val="tx1"/>
                        </a:solidFill>
                      </a:endParaRPr>
                    </a:p>
                  </a:txBody>
                  <a:tcPr marR="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66597820"/>
                  </a:ext>
                </a:extLst>
              </a:tr>
              <a:tr h="4443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600" b="0" kern="1200" dirty="0">
                          <a:solidFill>
                            <a:schemeClr val="tx1"/>
                          </a:solidFill>
                          <a:effectLst/>
                          <a:latin typeface="+mn-lt"/>
                          <a:ea typeface="+mn-ea"/>
                          <a:cs typeface="+mn-cs"/>
                        </a:rPr>
                        <a:t>3 editoriales grandes </a:t>
                      </a:r>
                      <a:endParaRPr lang="es-ES" sz="1600" b="0" dirty="0">
                        <a:solidFill>
                          <a:schemeClr val="tx1"/>
                        </a:solidFill>
                      </a:endParaRPr>
                    </a:p>
                  </a:txBody>
                  <a:tcPr marR="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37523205"/>
                  </a:ext>
                </a:extLst>
              </a:tr>
              <a:tr h="4443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600" b="0" kern="1200" dirty="0">
                          <a:solidFill>
                            <a:schemeClr val="tx1"/>
                          </a:solidFill>
                          <a:effectLst/>
                          <a:latin typeface="+mn-lt"/>
                          <a:ea typeface="+mn-ea"/>
                          <a:cs typeface="+mn-cs"/>
                        </a:rPr>
                        <a:t>3 editoriales de tamaño mediano/pequeño </a:t>
                      </a:r>
                    </a:p>
                  </a:txBody>
                  <a:tcPr marR="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92981799"/>
                  </a:ext>
                </a:extLst>
              </a:tr>
              <a:tr h="4443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600" b="0" kern="1200" dirty="0">
                          <a:solidFill>
                            <a:schemeClr val="tx1"/>
                          </a:solidFill>
                          <a:effectLst/>
                          <a:latin typeface="+mn-lt"/>
                          <a:ea typeface="+mn-ea"/>
                          <a:cs typeface="+mn-cs"/>
                        </a:rPr>
                        <a:t>2 tiendas en línea </a:t>
                      </a:r>
                      <a:endParaRPr lang="es-ES" sz="1600" b="0" dirty="0">
                        <a:solidFill>
                          <a:schemeClr val="tx1"/>
                        </a:solidFill>
                      </a:endParaRPr>
                    </a:p>
                  </a:txBody>
                  <a:tcPr marR="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94902521"/>
                  </a:ext>
                </a:extLst>
              </a:tr>
              <a:tr h="4443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600" b="0" kern="1200" dirty="0">
                          <a:solidFill>
                            <a:schemeClr val="tx1"/>
                          </a:solidFill>
                          <a:effectLst/>
                          <a:latin typeface="+mn-lt"/>
                          <a:ea typeface="+mn-ea"/>
                          <a:cs typeface="+mn-cs"/>
                        </a:rPr>
                        <a:t>2 distribuidoras </a:t>
                      </a:r>
                      <a:endParaRPr lang="es-ES" sz="1600" b="0" dirty="0">
                        <a:solidFill>
                          <a:schemeClr val="tx1"/>
                        </a:solidFill>
                      </a:endParaRPr>
                    </a:p>
                  </a:txBody>
                  <a:tcPr marR="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729704"/>
                  </a:ext>
                </a:extLst>
              </a:tr>
              <a:tr h="4443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600" b="0" kern="1200" dirty="0">
                          <a:solidFill>
                            <a:schemeClr val="tx1"/>
                          </a:solidFill>
                          <a:effectLst/>
                          <a:latin typeface="+mn-lt"/>
                          <a:ea typeface="+mn-ea"/>
                          <a:cs typeface="+mn-cs"/>
                        </a:rPr>
                        <a:t>1 no usuario</a:t>
                      </a:r>
                      <a:endParaRPr lang="es-ES" sz="1600" b="0" dirty="0">
                        <a:solidFill>
                          <a:schemeClr val="tx1"/>
                        </a:solidFill>
                      </a:endParaRPr>
                    </a:p>
                  </a:txBody>
                  <a:tcPr marR="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67725086"/>
                  </a:ext>
                </a:extLst>
              </a:tr>
            </a:tbl>
          </a:graphicData>
        </a:graphic>
      </p:graphicFrame>
      <p:pic>
        <p:nvPicPr>
          <p:cNvPr id="39" name="Gráfico 38">
            <a:extLst>
              <a:ext uri="{FF2B5EF4-FFF2-40B4-BE49-F238E27FC236}">
                <a16:creationId xmlns:a16="http://schemas.microsoft.com/office/drawing/2014/main" id="{2BEEB83E-C5C2-68B1-C310-B28355EC2778}"/>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02364" y="2440362"/>
            <a:ext cx="873567" cy="873567"/>
          </a:xfrm>
          <a:prstGeom prst="rect">
            <a:avLst/>
          </a:prstGeom>
        </p:spPr>
      </p:pic>
      <p:pic>
        <p:nvPicPr>
          <p:cNvPr id="41" name="Imagen 40" descr="Hombre parado en la mano&#10;&#10;Descripción generada automáticamente con confianza media">
            <a:extLst>
              <a:ext uri="{FF2B5EF4-FFF2-40B4-BE49-F238E27FC236}">
                <a16:creationId xmlns:a16="http://schemas.microsoft.com/office/drawing/2014/main" id="{6464D7F3-8B49-A387-2C57-B2BAD7DD46C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75435" y="1657543"/>
            <a:ext cx="3696971" cy="5546844"/>
          </a:xfrm>
          <a:prstGeom prst="rect">
            <a:avLst/>
          </a:prstGeom>
        </p:spPr>
      </p:pic>
      <p:pic>
        <p:nvPicPr>
          <p:cNvPr id="46" name="Gráfico 45">
            <a:extLst>
              <a:ext uri="{FF2B5EF4-FFF2-40B4-BE49-F238E27FC236}">
                <a16:creationId xmlns:a16="http://schemas.microsoft.com/office/drawing/2014/main" id="{88E22CFF-6A84-E70A-15FA-DA09873B938D}"/>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8761371">
            <a:off x="2852509" y="3401736"/>
            <a:ext cx="861956" cy="861956"/>
          </a:xfrm>
          <a:prstGeom prst="rect">
            <a:avLst/>
          </a:prstGeom>
        </p:spPr>
      </p:pic>
      <p:sp>
        <p:nvSpPr>
          <p:cNvPr id="4" name="Forma libre: forma 3">
            <a:extLst>
              <a:ext uri="{FF2B5EF4-FFF2-40B4-BE49-F238E27FC236}">
                <a16:creationId xmlns:a16="http://schemas.microsoft.com/office/drawing/2014/main" id="{9094A57F-FFD6-E086-A18D-4E2F78B9D652}"/>
              </a:ext>
            </a:extLst>
          </p:cNvPr>
          <p:cNvSpPr/>
          <p:nvPr/>
        </p:nvSpPr>
        <p:spPr>
          <a:xfrm rot="20700000">
            <a:off x="7205357" y="6520569"/>
            <a:ext cx="5307954" cy="1978980"/>
          </a:xfrm>
          <a:custGeom>
            <a:avLst/>
            <a:gdLst>
              <a:gd name="connsiteX0" fmla="*/ 594699 w 5307954"/>
              <a:gd name="connsiteY0" fmla="*/ 1238343 h 1978980"/>
              <a:gd name="connsiteX1" fmla="*/ 417528 w 5307954"/>
              <a:gd name="connsiteY1" fmla="*/ 1899552 h 1978980"/>
              <a:gd name="connsiteX2" fmla="*/ 393721 w 5307954"/>
              <a:gd name="connsiteY2" fmla="*/ 1917349 h 1978980"/>
              <a:gd name="connsiteX3" fmla="*/ 316520 w 5307954"/>
              <a:gd name="connsiteY3" fmla="*/ 1978980 h 1978980"/>
              <a:gd name="connsiteX4" fmla="*/ 0 w 5307954"/>
              <a:gd name="connsiteY4" fmla="*/ 1246124 h 1978980"/>
              <a:gd name="connsiteX5" fmla="*/ 126925 w 5307954"/>
              <a:gd name="connsiteY5" fmla="*/ 1245382 h 1978980"/>
              <a:gd name="connsiteX6" fmla="*/ 575933 w 5307954"/>
              <a:gd name="connsiteY6" fmla="*/ 1239601 h 1978980"/>
              <a:gd name="connsiteX7" fmla="*/ 5307954 w 5307954"/>
              <a:gd name="connsiteY7" fmla="*/ 97440 h 1978980"/>
              <a:gd name="connsiteX8" fmla="*/ 5075924 w 5307954"/>
              <a:gd name="connsiteY8" fmla="*/ 963387 h 1978980"/>
              <a:gd name="connsiteX9" fmla="*/ 2998542 w 5307954"/>
              <a:gd name="connsiteY9" fmla="*/ 406754 h 1978980"/>
              <a:gd name="connsiteX10" fmla="*/ 3131013 w 5307954"/>
              <a:gd name="connsiteY10" fmla="*/ 344724 h 1978980"/>
              <a:gd name="connsiteX11" fmla="*/ 4882838 w 5307954"/>
              <a:gd name="connsiteY11" fmla="*/ 18278 h 1978980"/>
              <a:gd name="connsiteX12" fmla="*/ 5155855 w 5307954"/>
              <a:gd name="connsiteY12" fmla="*/ 61460 h 197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07954" h="1978980">
                <a:moveTo>
                  <a:pt x="594699" y="1238343"/>
                </a:moveTo>
                <a:lnTo>
                  <a:pt x="417528" y="1899552"/>
                </a:lnTo>
                <a:lnTo>
                  <a:pt x="393721" y="1917349"/>
                </a:lnTo>
                <a:cubicBezTo>
                  <a:pt x="343434" y="1955839"/>
                  <a:pt x="316520" y="1978980"/>
                  <a:pt x="316520" y="1978980"/>
                </a:cubicBezTo>
                <a:lnTo>
                  <a:pt x="0" y="1246124"/>
                </a:lnTo>
                <a:lnTo>
                  <a:pt x="126925" y="1245382"/>
                </a:lnTo>
                <a:cubicBezTo>
                  <a:pt x="311383" y="1242242"/>
                  <a:pt x="445405" y="1245089"/>
                  <a:pt x="575933" y="1239601"/>
                </a:cubicBezTo>
                <a:close/>
                <a:moveTo>
                  <a:pt x="5307954" y="97440"/>
                </a:moveTo>
                <a:lnTo>
                  <a:pt x="5075924" y="963387"/>
                </a:lnTo>
                <a:lnTo>
                  <a:pt x="2998542" y="406754"/>
                </a:lnTo>
                <a:lnTo>
                  <a:pt x="3131013" y="344724"/>
                </a:lnTo>
                <a:cubicBezTo>
                  <a:pt x="3658898" y="110059"/>
                  <a:pt x="4193048" y="-57068"/>
                  <a:pt x="4882838" y="18278"/>
                </a:cubicBezTo>
                <a:cubicBezTo>
                  <a:pt x="4969063" y="27697"/>
                  <a:pt x="5060328" y="42291"/>
                  <a:pt x="5155855" y="61460"/>
                </a:cubicBezTo>
                <a:close/>
              </a:path>
            </a:pathLst>
          </a:custGeom>
          <a:gradFill flip="none" rotWithShape="1">
            <a:gsLst>
              <a:gs pos="96000">
                <a:schemeClr val="accent5">
                  <a:lumMod val="20000"/>
                  <a:lumOff val="80000"/>
                </a:schemeClr>
              </a:gs>
              <a:gs pos="55000">
                <a:srgbClr val="70C8CA">
                  <a:alpha val="22000"/>
                </a:srgbClr>
              </a:gs>
              <a:gs pos="1000">
                <a:schemeClr val="accent3">
                  <a:lumMod val="20000"/>
                  <a:lumOff val="80000"/>
                  <a:alpha val="0"/>
                </a:schemeClr>
              </a:gs>
            </a:gsLst>
            <a:lin ang="0" scaled="1"/>
            <a:tileRect/>
          </a:gradFill>
          <a:ln w="0" cap="flat">
            <a:noFill/>
            <a:prstDash val="solid"/>
            <a:miter/>
          </a:ln>
        </p:spPr>
        <p:txBody>
          <a:bodyPr wrap="square" rtlCol="0" anchor="ctr">
            <a:noAutofit/>
          </a:bodyPr>
          <a:lstStyle/>
          <a:p>
            <a:endParaRPr lang="es-ES"/>
          </a:p>
        </p:txBody>
      </p:sp>
      <p:grpSp>
        <p:nvGrpSpPr>
          <p:cNvPr id="5" name="Grupo 4">
            <a:extLst>
              <a:ext uri="{FF2B5EF4-FFF2-40B4-BE49-F238E27FC236}">
                <a16:creationId xmlns:a16="http://schemas.microsoft.com/office/drawing/2014/main" id="{C250F41E-3644-7BF8-DE82-8DBB0EB85A3F}"/>
              </a:ext>
            </a:extLst>
          </p:cNvPr>
          <p:cNvGrpSpPr/>
          <p:nvPr/>
        </p:nvGrpSpPr>
        <p:grpSpPr>
          <a:xfrm>
            <a:off x="11219524" y="6216365"/>
            <a:ext cx="578776" cy="245359"/>
            <a:chOff x="6603804" y="6433081"/>
            <a:chExt cx="1596330" cy="676727"/>
          </a:xfrm>
        </p:grpSpPr>
        <p:sp>
          <p:nvSpPr>
            <p:cNvPr id="7" name="Forma libre: forma 6">
              <a:extLst>
                <a:ext uri="{FF2B5EF4-FFF2-40B4-BE49-F238E27FC236}">
                  <a16:creationId xmlns:a16="http://schemas.microsoft.com/office/drawing/2014/main" id="{25819987-F5A7-6866-EA8A-74A36C1E9BC9}"/>
                </a:ext>
              </a:extLst>
            </p:cNvPr>
            <p:cNvSpPr/>
            <p:nvPr/>
          </p:nvSpPr>
          <p:spPr>
            <a:xfrm>
              <a:off x="6603804" y="6434041"/>
              <a:ext cx="389701" cy="675767"/>
            </a:xfrm>
            <a:custGeom>
              <a:avLst/>
              <a:gdLst>
                <a:gd name="connsiteX0" fmla="*/ 160306 w 207740"/>
                <a:gd name="connsiteY0" fmla="*/ 0 h 360235"/>
                <a:gd name="connsiteX1" fmla="*/ 207740 w 207740"/>
                <a:gd name="connsiteY1" fmla="*/ 0 h 360235"/>
                <a:gd name="connsiteX2" fmla="*/ 207740 w 207740"/>
                <a:gd name="connsiteY2" fmla="*/ 354425 h 360235"/>
                <a:gd name="connsiteX3" fmla="*/ 160306 w 207740"/>
                <a:gd name="connsiteY3" fmla="*/ 354425 h 360235"/>
                <a:gd name="connsiteX4" fmla="*/ 160306 w 207740"/>
                <a:gd name="connsiteY4" fmla="*/ 332994 h 360235"/>
                <a:gd name="connsiteX5" fmla="*/ 97155 w 207740"/>
                <a:gd name="connsiteY5" fmla="*/ 360236 h 360235"/>
                <a:gd name="connsiteX6" fmla="*/ 27527 w 207740"/>
                <a:gd name="connsiteY6" fmla="*/ 329565 h 360235"/>
                <a:gd name="connsiteX7" fmla="*/ 0 w 207740"/>
                <a:gd name="connsiteY7" fmla="*/ 251555 h 360235"/>
                <a:gd name="connsiteX8" fmla="*/ 27527 w 207740"/>
                <a:gd name="connsiteY8" fmla="*/ 175165 h 360235"/>
                <a:gd name="connsiteX9" fmla="*/ 96107 w 207740"/>
                <a:gd name="connsiteY9" fmla="*/ 144304 h 360235"/>
                <a:gd name="connsiteX10" fmla="*/ 160306 w 207740"/>
                <a:gd name="connsiteY10" fmla="*/ 173641 h 360235"/>
                <a:gd name="connsiteX11" fmla="*/ 160306 w 207740"/>
                <a:gd name="connsiteY11" fmla="*/ 0 h 360235"/>
                <a:gd name="connsiteX12" fmla="*/ 48197 w 207740"/>
                <a:gd name="connsiteY12" fmla="*/ 251555 h 360235"/>
                <a:gd name="connsiteX13" fmla="*/ 63913 w 207740"/>
                <a:gd name="connsiteY13" fmla="*/ 299371 h 360235"/>
                <a:gd name="connsiteX14" fmla="*/ 104585 w 207740"/>
                <a:gd name="connsiteY14" fmla="*/ 318040 h 360235"/>
                <a:gd name="connsiteX15" fmla="*/ 146971 w 207740"/>
                <a:gd name="connsiteY15" fmla="*/ 300038 h 360235"/>
                <a:gd name="connsiteX16" fmla="*/ 163163 w 207740"/>
                <a:gd name="connsiteY16" fmla="*/ 252603 h 360235"/>
                <a:gd name="connsiteX17" fmla="*/ 146971 w 207740"/>
                <a:gd name="connsiteY17" fmla="*/ 205169 h 360235"/>
                <a:gd name="connsiteX18" fmla="*/ 104966 w 207740"/>
                <a:gd name="connsiteY18" fmla="*/ 186881 h 360235"/>
                <a:gd name="connsiteX19" fmla="*/ 64294 w 207740"/>
                <a:gd name="connsiteY19" fmla="*/ 205359 h 360235"/>
                <a:gd name="connsiteX20" fmla="*/ 48101 w 207740"/>
                <a:gd name="connsiteY20" fmla="*/ 251555 h 36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7740" h="360235">
                  <a:moveTo>
                    <a:pt x="160306" y="0"/>
                  </a:moveTo>
                  <a:lnTo>
                    <a:pt x="207740" y="0"/>
                  </a:lnTo>
                  <a:lnTo>
                    <a:pt x="207740" y="354425"/>
                  </a:lnTo>
                  <a:lnTo>
                    <a:pt x="160306" y="354425"/>
                  </a:lnTo>
                  <a:lnTo>
                    <a:pt x="160306" y="332994"/>
                  </a:lnTo>
                  <a:cubicBezTo>
                    <a:pt x="141732" y="351187"/>
                    <a:pt x="120682" y="360236"/>
                    <a:pt x="97155" y="360236"/>
                  </a:cubicBezTo>
                  <a:cubicBezTo>
                    <a:pt x="69152" y="360236"/>
                    <a:pt x="45911" y="350044"/>
                    <a:pt x="27527" y="329565"/>
                  </a:cubicBezTo>
                  <a:cubicBezTo>
                    <a:pt x="9239" y="308705"/>
                    <a:pt x="0" y="282702"/>
                    <a:pt x="0" y="251555"/>
                  </a:cubicBezTo>
                  <a:cubicBezTo>
                    <a:pt x="0" y="220409"/>
                    <a:pt x="9144" y="195644"/>
                    <a:pt x="27527" y="175165"/>
                  </a:cubicBezTo>
                  <a:cubicBezTo>
                    <a:pt x="45720" y="154591"/>
                    <a:pt x="68580" y="144304"/>
                    <a:pt x="96107" y="144304"/>
                  </a:cubicBezTo>
                  <a:cubicBezTo>
                    <a:pt x="120015" y="144304"/>
                    <a:pt x="141446" y="154115"/>
                    <a:pt x="160306" y="173641"/>
                  </a:cubicBezTo>
                  <a:lnTo>
                    <a:pt x="160306" y="0"/>
                  </a:lnTo>
                  <a:close/>
                  <a:moveTo>
                    <a:pt x="48197" y="251555"/>
                  </a:moveTo>
                  <a:cubicBezTo>
                    <a:pt x="48197" y="271177"/>
                    <a:pt x="53435" y="287084"/>
                    <a:pt x="63913" y="299371"/>
                  </a:cubicBezTo>
                  <a:cubicBezTo>
                    <a:pt x="74676" y="311849"/>
                    <a:pt x="88202" y="318040"/>
                    <a:pt x="104585" y="318040"/>
                  </a:cubicBezTo>
                  <a:cubicBezTo>
                    <a:pt x="122111" y="318040"/>
                    <a:pt x="136208" y="312039"/>
                    <a:pt x="146971" y="300038"/>
                  </a:cubicBezTo>
                  <a:cubicBezTo>
                    <a:pt x="157734" y="287560"/>
                    <a:pt x="163163" y="271748"/>
                    <a:pt x="163163" y="252603"/>
                  </a:cubicBezTo>
                  <a:cubicBezTo>
                    <a:pt x="163163" y="233458"/>
                    <a:pt x="157734" y="217646"/>
                    <a:pt x="146971" y="205169"/>
                  </a:cubicBezTo>
                  <a:cubicBezTo>
                    <a:pt x="136208" y="192977"/>
                    <a:pt x="122206" y="186881"/>
                    <a:pt x="104966" y="186881"/>
                  </a:cubicBezTo>
                  <a:cubicBezTo>
                    <a:pt x="88773" y="186881"/>
                    <a:pt x="75152" y="193072"/>
                    <a:pt x="64294" y="205359"/>
                  </a:cubicBezTo>
                  <a:cubicBezTo>
                    <a:pt x="53531" y="217837"/>
                    <a:pt x="48101" y="233172"/>
                    <a:pt x="48101" y="251555"/>
                  </a:cubicBezTo>
                  <a:close/>
                </a:path>
              </a:pathLst>
            </a:custGeom>
            <a:solidFill>
              <a:schemeClr val="tx2"/>
            </a:solidFill>
            <a:ln w="0" cap="flat">
              <a:noFill/>
              <a:prstDash val="solid"/>
              <a:miter/>
            </a:ln>
          </p:spPr>
          <p:txBody>
            <a:bodyPr rtlCol="0" anchor="ctr"/>
            <a:lstStyle/>
            <a:p>
              <a:endParaRPr lang="es-ES"/>
            </a:p>
          </p:txBody>
        </p:sp>
        <p:sp>
          <p:nvSpPr>
            <p:cNvPr id="8" name="Forma libre: forma 7">
              <a:extLst>
                <a:ext uri="{FF2B5EF4-FFF2-40B4-BE49-F238E27FC236}">
                  <a16:creationId xmlns:a16="http://schemas.microsoft.com/office/drawing/2014/main" id="{9D3B8D87-5817-0288-2EBD-A452156D2099}"/>
                </a:ext>
              </a:extLst>
            </p:cNvPr>
            <p:cNvSpPr/>
            <p:nvPr/>
          </p:nvSpPr>
          <p:spPr>
            <a:xfrm>
              <a:off x="7027793" y="6498787"/>
              <a:ext cx="195674" cy="599409"/>
            </a:xfrm>
            <a:custGeom>
              <a:avLst/>
              <a:gdLst>
                <a:gd name="connsiteX0" fmla="*/ 68781 w 104309"/>
                <a:gd name="connsiteY0" fmla="*/ 110075 h 319530"/>
                <a:gd name="connsiteX1" fmla="*/ 104310 w 104309"/>
                <a:gd name="connsiteY1" fmla="*/ 311339 h 319530"/>
                <a:gd name="connsiteX2" fmla="*/ 57828 w 104309"/>
                <a:gd name="connsiteY2" fmla="*/ 319530 h 319530"/>
                <a:gd name="connsiteX3" fmla="*/ 22299 w 104309"/>
                <a:gd name="connsiteY3" fmla="*/ 118267 h 319530"/>
                <a:gd name="connsiteX4" fmla="*/ 68781 w 104309"/>
                <a:gd name="connsiteY4" fmla="*/ 110075 h 319530"/>
                <a:gd name="connsiteX5" fmla="*/ 487 w 104309"/>
                <a:gd name="connsiteY5" fmla="*/ 35876 h 319530"/>
                <a:gd name="connsiteX6" fmla="*/ 5631 w 104309"/>
                <a:gd name="connsiteY6" fmla="*/ 13206 h 319530"/>
                <a:gd name="connsiteX7" fmla="*/ 25347 w 104309"/>
                <a:gd name="connsiteY7" fmla="*/ 538 h 319530"/>
                <a:gd name="connsiteX8" fmla="*/ 48398 w 104309"/>
                <a:gd name="connsiteY8" fmla="*/ 5681 h 319530"/>
                <a:gd name="connsiteX9" fmla="*/ 61066 w 104309"/>
                <a:gd name="connsiteY9" fmla="*/ 25398 h 319530"/>
                <a:gd name="connsiteX10" fmla="*/ 55923 w 104309"/>
                <a:gd name="connsiteY10" fmla="*/ 48449 h 319530"/>
                <a:gd name="connsiteX11" fmla="*/ 36206 w 104309"/>
                <a:gd name="connsiteY11" fmla="*/ 61117 h 319530"/>
                <a:gd name="connsiteX12" fmla="*/ 13155 w 104309"/>
                <a:gd name="connsiteY12" fmla="*/ 56069 h 319530"/>
                <a:gd name="connsiteX13" fmla="*/ 487 w 104309"/>
                <a:gd name="connsiteY13" fmla="*/ 35971 h 319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4309" h="319530">
                  <a:moveTo>
                    <a:pt x="68781" y="110075"/>
                  </a:moveTo>
                  <a:lnTo>
                    <a:pt x="104310" y="311339"/>
                  </a:lnTo>
                  <a:lnTo>
                    <a:pt x="57828" y="319530"/>
                  </a:lnTo>
                  <a:lnTo>
                    <a:pt x="22299" y="118267"/>
                  </a:lnTo>
                  <a:lnTo>
                    <a:pt x="68781" y="110075"/>
                  </a:lnTo>
                  <a:close/>
                  <a:moveTo>
                    <a:pt x="487" y="35876"/>
                  </a:moveTo>
                  <a:cubicBezTo>
                    <a:pt x="-942" y="27779"/>
                    <a:pt x="773" y="20159"/>
                    <a:pt x="5631" y="13206"/>
                  </a:cubicBezTo>
                  <a:cubicBezTo>
                    <a:pt x="10488" y="6253"/>
                    <a:pt x="17061" y="2062"/>
                    <a:pt x="25347" y="538"/>
                  </a:cubicBezTo>
                  <a:cubicBezTo>
                    <a:pt x="33729" y="-986"/>
                    <a:pt x="41445" y="728"/>
                    <a:pt x="48398" y="5681"/>
                  </a:cubicBezTo>
                  <a:cubicBezTo>
                    <a:pt x="55351" y="10444"/>
                    <a:pt x="59542" y="17016"/>
                    <a:pt x="61066" y="25398"/>
                  </a:cubicBezTo>
                  <a:cubicBezTo>
                    <a:pt x="62590" y="33780"/>
                    <a:pt x="60876" y="41495"/>
                    <a:pt x="55923" y="48449"/>
                  </a:cubicBezTo>
                  <a:cubicBezTo>
                    <a:pt x="51160" y="55402"/>
                    <a:pt x="44588" y="59593"/>
                    <a:pt x="36206" y="61117"/>
                  </a:cubicBezTo>
                  <a:cubicBezTo>
                    <a:pt x="27824" y="62641"/>
                    <a:pt x="20109" y="60926"/>
                    <a:pt x="13155" y="56069"/>
                  </a:cubicBezTo>
                  <a:cubicBezTo>
                    <a:pt x="6202" y="51211"/>
                    <a:pt x="1916" y="44448"/>
                    <a:pt x="487" y="35971"/>
                  </a:cubicBezTo>
                  <a:close/>
                </a:path>
              </a:pathLst>
            </a:custGeom>
            <a:solidFill>
              <a:schemeClr val="accent1"/>
            </a:solidFill>
            <a:ln w="0" cap="flat">
              <a:noFill/>
              <a:prstDash val="solid"/>
              <a:miter/>
            </a:ln>
          </p:spPr>
          <p:txBody>
            <a:bodyPr rtlCol="0" anchor="ctr"/>
            <a:lstStyle/>
            <a:p>
              <a:endParaRPr lang="es-ES"/>
            </a:p>
          </p:txBody>
        </p:sp>
        <p:sp>
          <p:nvSpPr>
            <p:cNvPr id="9" name="Forma libre: forma 8">
              <a:extLst>
                <a:ext uri="{FF2B5EF4-FFF2-40B4-BE49-F238E27FC236}">
                  <a16:creationId xmlns:a16="http://schemas.microsoft.com/office/drawing/2014/main" id="{04CB6D5F-9697-DE6A-AA2E-1B780F6DD70A}"/>
                </a:ext>
              </a:extLst>
            </p:cNvPr>
            <p:cNvSpPr/>
            <p:nvPr/>
          </p:nvSpPr>
          <p:spPr>
            <a:xfrm rot="20520000">
              <a:off x="7253054" y="6433081"/>
              <a:ext cx="88625" cy="664868"/>
            </a:xfrm>
            <a:custGeom>
              <a:avLst/>
              <a:gdLst>
                <a:gd name="connsiteX0" fmla="*/ 0 w 47244"/>
                <a:gd name="connsiteY0" fmla="*/ 0 h 354425"/>
                <a:gd name="connsiteX1" fmla="*/ 47244 w 47244"/>
                <a:gd name="connsiteY1" fmla="*/ 0 h 354425"/>
                <a:gd name="connsiteX2" fmla="*/ 47244 w 47244"/>
                <a:gd name="connsiteY2" fmla="*/ 354425 h 354425"/>
                <a:gd name="connsiteX3" fmla="*/ 0 w 47244"/>
                <a:gd name="connsiteY3" fmla="*/ 354425 h 354425"/>
              </a:gdLst>
              <a:ahLst/>
              <a:cxnLst>
                <a:cxn ang="0">
                  <a:pos x="connsiteX0" y="connsiteY0"/>
                </a:cxn>
                <a:cxn ang="0">
                  <a:pos x="connsiteX1" y="connsiteY1"/>
                </a:cxn>
                <a:cxn ang="0">
                  <a:pos x="connsiteX2" y="connsiteY2"/>
                </a:cxn>
                <a:cxn ang="0">
                  <a:pos x="connsiteX3" y="connsiteY3"/>
                </a:cxn>
              </a:cxnLst>
              <a:rect l="l" t="t" r="r" b="b"/>
              <a:pathLst>
                <a:path w="47244" h="354425">
                  <a:moveTo>
                    <a:pt x="0" y="0"/>
                  </a:moveTo>
                  <a:lnTo>
                    <a:pt x="47244" y="0"/>
                  </a:lnTo>
                  <a:lnTo>
                    <a:pt x="47244" y="354425"/>
                  </a:lnTo>
                  <a:lnTo>
                    <a:pt x="0" y="354425"/>
                  </a:lnTo>
                  <a:close/>
                </a:path>
              </a:pathLst>
            </a:custGeom>
            <a:solidFill>
              <a:schemeClr val="accent5"/>
            </a:solidFill>
            <a:ln w="0" cap="flat">
              <a:noFill/>
              <a:prstDash val="solid"/>
              <a:miter/>
            </a:ln>
          </p:spPr>
          <p:txBody>
            <a:bodyPr rtlCol="0" anchor="ctr"/>
            <a:lstStyle/>
            <a:p>
              <a:endParaRPr lang="es-ES"/>
            </a:p>
          </p:txBody>
        </p:sp>
        <p:sp>
          <p:nvSpPr>
            <p:cNvPr id="10" name="Forma libre: forma 9">
              <a:extLst>
                <a:ext uri="{FF2B5EF4-FFF2-40B4-BE49-F238E27FC236}">
                  <a16:creationId xmlns:a16="http://schemas.microsoft.com/office/drawing/2014/main" id="{EF45438F-DC6F-A5B1-D91C-089A4D63D9AD}"/>
                </a:ext>
              </a:extLst>
            </p:cNvPr>
            <p:cNvSpPr/>
            <p:nvPr/>
          </p:nvSpPr>
          <p:spPr>
            <a:xfrm>
              <a:off x="7429128" y="6697593"/>
              <a:ext cx="396668" cy="409713"/>
            </a:xfrm>
            <a:custGeom>
              <a:avLst/>
              <a:gdLst>
                <a:gd name="connsiteX0" fmla="*/ 52864 w 211454"/>
                <a:gd name="connsiteY0" fmla="*/ 0 h 218408"/>
                <a:gd name="connsiteX1" fmla="*/ 105727 w 211454"/>
                <a:gd name="connsiteY1" fmla="*/ 114776 h 218408"/>
                <a:gd name="connsiteX2" fmla="*/ 158401 w 211454"/>
                <a:gd name="connsiteY2" fmla="*/ 0 h 218408"/>
                <a:gd name="connsiteX3" fmla="*/ 211455 w 211454"/>
                <a:gd name="connsiteY3" fmla="*/ 0 h 218408"/>
                <a:gd name="connsiteX4" fmla="*/ 105346 w 211454"/>
                <a:gd name="connsiteY4" fmla="*/ 218408 h 218408"/>
                <a:gd name="connsiteX5" fmla="*/ 0 w 211454"/>
                <a:gd name="connsiteY5" fmla="*/ 0 h 218408"/>
                <a:gd name="connsiteX6" fmla="*/ 52864 w 211454"/>
                <a:gd name="connsiteY6" fmla="*/ 0 h 218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454" h="218408">
                  <a:moveTo>
                    <a:pt x="52864" y="0"/>
                  </a:moveTo>
                  <a:lnTo>
                    <a:pt x="105727" y="114776"/>
                  </a:lnTo>
                  <a:lnTo>
                    <a:pt x="158401" y="0"/>
                  </a:lnTo>
                  <a:lnTo>
                    <a:pt x="211455" y="0"/>
                  </a:lnTo>
                  <a:lnTo>
                    <a:pt x="105346" y="218408"/>
                  </a:lnTo>
                  <a:lnTo>
                    <a:pt x="0" y="0"/>
                  </a:lnTo>
                  <a:lnTo>
                    <a:pt x="52864" y="0"/>
                  </a:lnTo>
                  <a:close/>
                </a:path>
              </a:pathLst>
            </a:custGeom>
            <a:solidFill>
              <a:schemeClr val="accent2"/>
            </a:solidFill>
            <a:ln w="0" cap="flat">
              <a:noFill/>
              <a:prstDash val="solid"/>
              <a:miter/>
            </a:ln>
          </p:spPr>
          <p:txBody>
            <a:bodyPr rtlCol="0" anchor="ctr"/>
            <a:lstStyle/>
            <a:p>
              <a:endParaRPr lang="es-ES"/>
            </a:p>
          </p:txBody>
        </p:sp>
        <p:sp>
          <p:nvSpPr>
            <p:cNvPr id="11" name="Forma libre: forma 10">
              <a:extLst>
                <a:ext uri="{FF2B5EF4-FFF2-40B4-BE49-F238E27FC236}">
                  <a16:creationId xmlns:a16="http://schemas.microsoft.com/office/drawing/2014/main" id="{32E1E40F-A03F-1A5E-0533-1F635C7616BB}"/>
                </a:ext>
              </a:extLst>
            </p:cNvPr>
            <p:cNvSpPr/>
            <p:nvPr/>
          </p:nvSpPr>
          <p:spPr>
            <a:xfrm>
              <a:off x="7829194" y="6702596"/>
              <a:ext cx="370940" cy="405067"/>
            </a:xfrm>
            <a:custGeom>
              <a:avLst/>
              <a:gdLst>
                <a:gd name="connsiteX0" fmla="*/ 195834 w 197739"/>
                <a:gd name="connsiteY0" fmla="*/ 118967 h 215931"/>
                <a:gd name="connsiteX1" fmla="*/ 49340 w 197739"/>
                <a:gd name="connsiteY1" fmla="*/ 118967 h 215931"/>
                <a:gd name="connsiteX2" fmla="*/ 65723 w 197739"/>
                <a:gd name="connsiteY2" fmla="*/ 159068 h 215931"/>
                <a:gd name="connsiteX3" fmla="*/ 102870 w 197739"/>
                <a:gd name="connsiteY3" fmla="*/ 173736 h 215931"/>
                <a:gd name="connsiteX4" fmla="*/ 132017 w 197739"/>
                <a:gd name="connsiteY4" fmla="*/ 165354 h 215931"/>
                <a:gd name="connsiteX5" fmla="*/ 157829 w 197739"/>
                <a:gd name="connsiteY5" fmla="*/ 134303 h 215931"/>
                <a:gd name="connsiteX6" fmla="*/ 197739 w 197739"/>
                <a:gd name="connsiteY6" fmla="*/ 156591 h 215931"/>
                <a:gd name="connsiteX7" fmla="*/ 178213 w 197739"/>
                <a:gd name="connsiteY7" fmla="*/ 183642 h 215931"/>
                <a:gd name="connsiteX8" fmla="*/ 156210 w 197739"/>
                <a:gd name="connsiteY8" fmla="*/ 202121 h 215931"/>
                <a:gd name="connsiteX9" fmla="*/ 130778 w 197739"/>
                <a:gd name="connsiteY9" fmla="*/ 212598 h 215931"/>
                <a:gd name="connsiteX10" fmla="*/ 101155 w 197739"/>
                <a:gd name="connsiteY10" fmla="*/ 215932 h 215931"/>
                <a:gd name="connsiteX11" fmla="*/ 27718 w 197739"/>
                <a:gd name="connsiteY11" fmla="*/ 186595 h 215931"/>
                <a:gd name="connsiteX12" fmla="*/ 0 w 197739"/>
                <a:gd name="connsiteY12" fmla="*/ 108109 h 215931"/>
                <a:gd name="connsiteX13" fmla="*/ 26860 w 197739"/>
                <a:gd name="connsiteY13" fmla="*/ 29623 h 215931"/>
                <a:gd name="connsiteX14" fmla="*/ 98584 w 197739"/>
                <a:gd name="connsiteY14" fmla="*/ 0 h 215931"/>
                <a:gd name="connsiteX15" fmla="*/ 169926 w 197739"/>
                <a:gd name="connsiteY15" fmla="*/ 28765 h 215931"/>
                <a:gd name="connsiteX16" fmla="*/ 195929 w 197739"/>
                <a:gd name="connsiteY16" fmla="*/ 107918 h 215931"/>
                <a:gd name="connsiteX17" fmla="*/ 195739 w 197739"/>
                <a:gd name="connsiteY17" fmla="*/ 119063 h 215931"/>
                <a:gd name="connsiteX18" fmla="*/ 147352 w 197739"/>
                <a:gd name="connsiteY18" fmla="*/ 80296 h 215931"/>
                <a:gd name="connsiteX19" fmla="*/ 99727 w 197739"/>
                <a:gd name="connsiteY19" fmla="*/ 42482 h 215931"/>
                <a:gd name="connsiteX20" fmla="*/ 83534 w 197739"/>
                <a:gd name="connsiteY20" fmla="*/ 45244 h 215931"/>
                <a:gd name="connsiteX21" fmla="*/ 69723 w 197739"/>
                <a:gd name="connsiteY21" fmla="*/ 52769 h 215931"/>
                <a:gd name="connsiteX22" fmla="*/ 59246 w 197739"/>
                <a:gd name="connsiteY22" fmla="*/ 64484 h 215931"/>
                <a:gd name="connsiteX23" fmla="*/ 52578 w 197739"/>
                <a:gd name="connsiteY23" fmla="*/ 80201 h 215931"/>
                <a:gd name="connsiteX24" fmla="*/ 147447 w 197739"/>
                <a:gd name="connsiteY24" fmla="*/ 80201 h 21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39" h="215931">
                  <a:moveTo>
                    <a:pt x="195834" y="118967"/>
                  </a:moveTo>
                  <a:lnTo>
                    <a:pt x="49340" y="118967"/>
                  </a:lnTo>
                  <a:cubicBezTo>
                    <a:pt x="50578" y="135731"/>
                    <a:pt x="56102" y="149162"/>
                    <a:pt x="65723" y="159068"/>
                  </a:cubicBezTo>
                  <a:cubicBezTo>
                    <a:pt x="75343" y="168878"/>
                    <a:pt x="87725" y="173736"/>
                    <a:pt x="102870" y="173736"/>
                  </a:cubicBezTo>
                  <a:cubicBezTo>
                    <a:pt x="114586" y="173736"/>
                    <a:pt x="124301" y="170974"/>
                    <a:pt x="132017" y="165354"/>
                  </a:cubicBezTo>
                  <a:cubicBezTo>
                    <a:pt x="139541" y="159734"/>
                    <a:pt x="148209" y="149447"/>
                    <a:pt x="157829" y="134303"/>
                  </a:cubicBezTo>
                  <a:lnTo>
                    <a:pt x="197739" y="156591"/>
                  </a:lnTo>
                  <a:cubicBezTo>
                    <a:pt x="191548" y="167069"/>
                    <a:pt x="185071" y="176117"/>
                    <a:pt x="178213" y="183642"/>
                  </a:cubicBezTo>
                  <a:cubicBezTo>
                    <a:pt x="171355" y="191072"/>
                    <a:pt x="164021" y="197168"/>
                    <a:pt x="156210" y="202121"/>
                  </a:cubicBezTo>
                  <a:cubicBezTo>
                    <a:pt x="148400" y="206883"/>
                    <a:pt x="139922" y="210407"/>
                    <a:pt x="130778" y="212598"/>
                  </a:cubicBezTo>
                  <a:cubicBezTo>
                    <a:pt x="121729" y="214789"/>
                    <a:pt x="111823" y="215932"/>
                    <a:pt x="101155" y="215932"/>
                  </a:cubicBezTo>
                  <a:cubicBezTo>
                    <a:pt x="70675" y="215932"/>
                    <a:pt x="46196" y="206121"/>
                    <a:pt x="27718" y="186595"/>
                  </a:cubicBezTo>
                  <a:cubicBezTo>
                    <a:pt x="9239" y="166878"/>
                    <a:pt x="0" y="140684"/>
                    <a:pt x="0" y="108109"/>
                  </a:cubicBezTo>
                  <a:cubicBezTo>
                    <a:pt x="0" y="75533"/>
                    <a:pt x="8954" y="49625"/>
                    <a:pt x="26860" y="29623"/>
                  </a:cubicBezTo>
                  <a:cubicBezTo>
                    <a:pt x="44863" y="9906"/>
                    <a:pt x="68866" y="0"/>
                    <a:pt x="98584" y="0"/>
                  </a:cubicBezTo>
                  <a:cubicBezTo>
                    <a:pt x="128302" y="0"/>
                    <a:pt x="152400" y="9620"/>
                    <a:pt x="169926" y="28765"/>
                  </a:cubicBezTo>
                  <a:cubicBezTo>
                    <a:pt x="187261" y="47815"/>
                    <a:pt x="195929" y="74200"/>
                    <a:pt x="195929" y="107918"/>
                  </a:cubicBezTo>
                  <a:lnTo>
                    <a:pt x="195739" y="119063"/>
                  </a:lnTo>
                  <a:close/>
                  <a:moveTo>
                    <a:pt x="147352" y="80296"/>
                  </a:moveTo>
                  <a:cubicBezTo>
                    <a:pt x="140779" y="55150"/>
                    <a:pt x="124873" y="42482"/>
                    <a:pt x="99727" y="42482"/>
                  </a:cubicBezTo>
                  <a:cubicBezTo>
                    <a:pt x="94012" y="42482"/>
                    <a:pt x="88582" y="43434"/>
                    <a:pt x="83534" y="45244"/>
                  </a:cubicBezTo>
                  <a:cubicBezTo>
                    <a:pt x="78486" y="46958"/>
                    <a:pt x="73914" y="49435"/>
                    <a:pt x="69723" y="52769"/>
                  </a:cubicBezTo>
                  <a:cubicBezTo>
                    <a:pt x="65627" y="56007"/>
                    <a:pt x="62198" y="59912"/>
                    <a:pt x="59246" y="64484"/>
                  </a:cubicBezTo>
                  <a:cubicBezTo>
                    <a:pt x="56293" y="69056"/>
                    <a:pt x="54102" y="74390"/>
                    <a:pt x="52578" y="80201"/>
                  </a:cubicBezTo>
                  <a:lnTo>
                    <a:pt x="147447" y="80201"/>
                  </a:lnTo>
                  <a:close/>
                </a:path>
              </a:pathLst>
            </a:custGeom>
            <a:solidFill>
              <a:schemeClr val="accent3"/>
            </a:solidFill>
            <a:ln w="0" cap="flat">
              <a:noFill/>
              <a:prstDash val="solid"/>
              <a:miter/>
            </a:ln>
          </p:spPr>
          <p:txBody>
            <a:bodyPr rtlCol="0" anchor="ctr"/>
            <a:lstStyle/>
            <a:p>
              <a:endParaRPr lang="es-ES" dirty="0"/>
            </a:p>
          </p:txBody>
        </p:sp>
      </p:grpSp>
      <p:pic>
        <p:nvPicPr>
          <p:cNvPr id="13" name="Gráfico 12">
            <a:extLst>
              <a:ext uri="{FF2B5EF4-FFF2-40B4-BE49-F238E27FC236}">
                <a16:creationId xmlns:a16="http://schemas.microsoft.com/office/drawing/2014/main" id="{C8215398-8687-BBC6-20A2-E7132B5DB6BD}"/>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19615135">
            <a:off x="3047318" y="5498014"/>
            <a:ext cx="295274" cy="295274"/>
          </a:xfrm>
          <a:prstGeom prst="rect">
            <a:avLst/>
          </a:prstGeom>
        </p:spPr>
      </p:pic>
      <p:pic>
        <p:nvPicPr>
          <p:cNvPr id="14" name="Gráfico 13">
            <a:extLst>
              <a:ext uri="{FF2B5EF4-FFF2-40B4-BE49-F238E27FC236}">
                <a16:creationId xmlns:a16="http://schemas.microsoft.com/office/drawing/2014/main" id="{C5F8AE43-CF99-416A-47CC-1F05E2A008BB}"/>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19347816">
            <a:off x="3907056" y="2994384"/>
            <a:ext cx="295274" cy="295274"/>
          </a:xfrm>
          <a:prstGeom prst="rect">
            <a:avLst/>
          </a:prstGeom>
        </p:spPr>
      </p:pic>
      <p:pic>
        <p:nvPicPr>
          <p:cNvPr id="20" name="Gráfico 19">
            <a:extLst>
              <a:ext uri="{FF2B5EF4-FFF2-40B4-BE49-F238E27FC236}">
                <a16:creationId xmlns:a16="http://schemas.microsoft.com/office/drawing/2014/main" id="{D7280D54-D341-D481-EACB-F2635E6A3CF8}"/>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309145" y="3524496"/>
            <a:ext cx="295274" cy="295274"/>
          </a:xfrm>
          <a:prstGeom prst="rect">
            <a:avLst/>
          </a:prstGeom>
        </p:spPr>
      </p:pic>
      <p:pic>
        <p:nvPicPr>
          <p:cNvPr id="21" name="Gráfico 20">
            <a:extLst>
              <a:ext uri="{FF2B5EF4-FFF2-40B4-BE49-F238E27FC236}">
                <a16:creationId xmlns:a16="http://schemas.microsoft.com/office/drawing/2014/main" id="{DB67DCA0-EE63-F435-A9F7-F2FEC5B3236B}"/>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1680600">
            <a:off x="4028083" y="4123938"/>
            <a:ext cx="295274" cy="295274"/>
          </a:xfrm>
          <a:prstGeom prst="rect">
            <a:avLst/>
          </a:prstGeom>
        </p:spPr>
      </p:pic>
      <p:pic>
        <p:nvPicPr>
          <p:cNvPr id="25" name="Gráfico 24">
            <a:extLst>
              <a:ext uri="{FF2B5EF4-FFF2-40B4-BE49-F238E27FC236}">
                <a16:creationId xmlns:a16="http://schemas.microsoft.com/office/drawing/2014/main" id="{A4A5804E-E3A5-EB33-9780-0FD443B1AE8D}"/>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131539" y="4762673"/>
            <a:ext cx="295274" cy="295274"/>
          </a:xfrm>
          <a:prstGeom prst="rect">
            <a:avLst/>
          </a:prstGeom>
        </p:spPr>
      </p:pic>
      <p:pic>
        <p:nvPicPr>
          <p:cNvPr id="26" name="Gráfico 25">
            <a:extLst>
              <a:ext uri="{FF2B5EF4-FFF2-40B4-BE49-F238E27FC236}">
                <a16:creationId xmlns:a16="http://schemas.microsoft.com/office/drawing/2014/main" id="{644B41BE-7507-2B22-0BBE-5DB6F20BEEFE}"/>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923749">
            <a:off x="2843027" y="2277513"/>
            <a:ext cx="295274" cy="295274"/>
          </a:xfrm>
          <a:prstGeom prst="rect">
            <a:avLst/>
          </a:prstGeom>
        </p:spPr>
      </p:pic>
    </p:spTree>
    <p:extLst>
      <p:ext uri="{BB962C8B-B14F-4D97-AF65-F5344CB8AC3E}">
        <p14:creationId xmlns:p14="http://schemas.microsoft.com/office/powerpoint/2010/main" val="1868473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1C932D-A5B7-3B4B-F4A7-A07E7717E22E}"/>
            </a:ext>
          </a:extLst>
        </p:cNvPr>
        <p:cNvGrpSpPr/>
        <p:nvPr/>
      </p:nvGrpSpPr>
      <p:grpSpPr>
        <a:xfrm>
          <a:off x="0" y="0"/>
          <a:ext cx="0" cy="0"/>
          <a:chOff x="0" y="0"/>
          <a:chExt cx="0" cy="0"/>
        </a:xfrm>
      </p:grpSpPr>
      <p:sp>
        <p:nvSpPr>
          <p:cNvPr id="44" name="Rectángulo 43">
            <a:extLst>
              <a:ext uri="{FF2B5EF4-FFF2-40B4-BE49-F238E27FC236}">
                <a16:creationId xmlns:a16="http://schemas.microsoft.com/office/drawing/2014/main" id="{1EF8D111-4850-05AF-C350-D261B6975A4F}"/>
              </a:ext>
            </a:extLst>
          </p:cNvPr>
          <p:cNvSpPr/>
          <p:nvPr/>
        </p:nvSpPr>
        <p:spPr>
          <a:xfrm>
            <a:off x="-1" y="4837939"/>
            <a:ext cx="12492111" cy="2005994"/>
          </a:xfrm>
          <a:prstGeom prst="rect">
            <a:avLst/>
          </a:prstGeom>
          <a:solidFill>
            <a:srgbClr val="70C8CA"/>
          </a:solidFill>
          <a:ln>
            <a:noFill/>
          </a:ln>
          <a:effectLst>
            <a:outerShdw blurRad="609600" dist="444500" dir="2700000" algn="tl" rotWithShape="0">
              <a:prstClr val="black">
                <a:alpha val="3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Rectángulo 3">
            <a:extLst>
              <a:ext uri="{FF2B5EF4-FFF2-40B4-BE49-F238E27FC236}">
                <a16:creationId xmlns:a16="http://schemas.microsoft.com/office/drawing/2014/main" id="{BE16F2E8-0BBD-35B6-CE87-1DE51C9B3E53}"/>
              </a:ext>
            </a:extLst>
          </p:cNvPr>
          <p:cNvSpPr/>
          <p:nvPr/>
        </p:nvSpPr>
        <p:spPr>
          <a:xfrm>
            <a:off x="-154719" y="2847439"/>
            <a:ext cx="12646829" cy="2005994"/>
          </a:xfrm>
          <a:prstGeom prst="rect">
            <a:avLst/>
          </a:prstGeom>
          <a:solidFill>
            <a:srgbClr val="3FA8AB"/>
          </a:solidFill>
          <a:ln>
            <a:noFill/>
          </a:ln>
          <a:effectLst>
            <a:outerShdw blurRad="609600" dist="444500" dir="2700000" algn="tl" rotWithShape="0">
              <a:prstClr val="black">
                <a:alpha val="3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Rectángulo 16">
            <a:extLst>
              <a:ext uri="{FF2B5EF4-FFF2-40B4-BE49-F238E27FC236}">
                <a16:creationId xmlns:a16="http://schemas.microsoft.com/office/drawing/2014/main" id="{BF7469D2-DA00-3113-4659-8A5B77ED3050}"/>
              </a:ext>
            </a:extLst>
          </p:cNvPr>
          <p:cNvSpPr/>
          <p:nvPr/>
        </p:nvSpPr>
        <p:spPr>
          <a:xfrm>
            <a:off x="-154719" y="971182"/>
            <a:ext cx="12646829" cy="1893042"/>
          </a:xfrm>
          <a:prstGeom prst="rect">
            <a:avLst/>
          </a:prstGeom>
          <a:solidFill>
            <a:srgbClr val="70C8CA"/>
          </a:solidFill>
          <a:ln>
            <a:noFill/>
          </a:ln>
          <a:effectLst>
            <a:outerShdw blurRad="609600" dist="444500" dir="2700000" algn="tl" rotWithShape="0">
              <a:prstClr val="black">
                <a:alpha val="3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 name="Imagen 2" descr="Interfaz de usuario gráfica, Aplicación&#10;&#10;El contenido generado por IA puede ser incorrecto.">
            <a:extLst>
              <a:ext uri="{FF2B5EF4-FFF2-40B4-BE49-F238E27FC236}">
                <a16:creationId xmlns:a16="http://schemas.microsoft.com/office/drawing/2014/main" id="{3DD1CE5B-FBD4-9872-35FF-AB3EE9141B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988" y="970202"/>
            <a:ext cx="998781" cy="1626115"/>
          </a:xfrm>
          <a:prstGeom prst="rect">
            <a:avLst/>
          </a:prstGeom>
          <a:ln w="41275">
            <a:solidFill>
              <a:schemeClr val="bg1"/>
            </a:solidFill>
          </a:ln>
          <a:effectLst>
            <a:outerShdw blurRad="558800" dist="495300" dir="2700000" algn="tl" rotWithShape="0">
              <a:prstClr val="black">
                <a:alpha val="26000"/>
              </a:prstClr>
            </a:outerShdw>
          </a:effectLst>
        </p:spPr>
      </p:pic>
      <p:pic>
        <p:nvPicPr>
          <p:cNvPr id="15" name="Imagen 14" descr="Interfaz de usuario gráfica, Aplicación, Correo electrónico&#10;&#10;El contenido generado por IA puede ser incorrecto.">
            <a:extLst>
              <a:ext uri="{FF2B5EF4-FFF2-40B4-BE49-F238E27FC236}">
                <a16:creationId xmlns:a16="http://schemas.microsoft.com/office/drawing/2014/main" id="{EC990C81-10D8-4D53-CE04-EC483590D6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1449" y="1051831"/>
            <a:ext cx="1666096" cy="1189160"/>
          </a:xfrm>
          <a:prstGeom prst="rect">
            <a:avLst/>
          </a:prstGeom>
          <a:ln w="41275">
            <a:solidFill>
              <a:schemeClr val="bg1"/>
            </a:solidFill>
          </a:ln>
          <a:effectLst>
            <a:outerShdw blurRad="558800" dist="495300" dir="2700000" algn="tl" rotWithShape="0">
              <a:prstClr val="black">
                <a:alpha val="26000"/>
              </a:prstClr>
            </a:outerShdw>
          </a:effectLst>
        </p:spPr>
      </p:pic>
      <p:pic>
        <p:nvPicPr>
          <p:cNvPr id="22" name="Imagen 21" descr="Interfaz de usuario gráfica, Aplicación, Teams&#10;&#10;El contenido generado por IA puede ser incorrecto.">
            <a:extLst>
              <a:ext uri="{FF2B5EF4-FFF2-40B4-BE49-F238E27FC236}">
                <a16:creationId xmlns:a16="http://schemas.microsoft.com/office/drawing/2014/main" id="{EC8707BE-0566-F973-5B16-5EECFABAC19F}"/>
              </a:ext>
            </a:extLst>
          </p:cNvPr>
          <p:cNvPicPr>
            <a:picLocks noChangeAspect="1"/>
          </p:cNvPicPr>
          <p:nvPr/>
        </p:nvPicPr>
        <p:blipFill>
          <a:blip r:embed="rId4">
            <a:extLst>
              <a:ext uri="{28A0092B-C50C-407E-A947-70E740481C1C}">
                <a14:useLocalDpi xmlns:a14="http://schemas.microsoft.com/office/drawing/2010/main" val="0"/>
              </a:ext>
            </a:extLst>
          </a:blip>
          <a:srcRect l="399" r="52884" b="1305"/>
          <a:stretch>
            <a:fillRect/>
          </a:stretch>
        </p:blipFill>
        <p:spPr>
          <a:xfrm>
            <a:off x="3918214" y="1051831"/>
            <a:ext cx="1483780" cy="1066467"/>
          </a:xfrm>
          <a:prstGeom prst="rect">
            <a:avLst/>
          </a:prstGeom>
          <a:ln w="41275">
            <a:solidFill>
              <a:schemeClr val="bg1"/>
            </a:solidFill>
          </a:ln>
          <a:effectLst>
            <a:outerShdw blurRad="558800" dist="495300" dir="2700000" algn="tl" rotWithShape="0">
              <a:prstClr val="black">
                <a:alpha val="26000"/>
              </a:prstClr>
            </a:outerShdw>
          </a:effectLst>
        </p:spPr>
      </p:pic>
      <p:pic>
        <p:nvPicPr>
          <p:cNvPr id="65" name="Imagen 64" descr="Interfaz de usuario gráfica, Aplicación, Teams&#10;&#10;El contenido generado por IA puede ser incorrecto.">
            <a:extLst>
              <a:ext uri="{FF2B5EF4-FFF2-40B4-BE49-F238E27FC236}">
                <a16:creationId xmlns:a16="http://schemas.microsoft.com/office/drawing/2014/main" id="{5ECCBA28-0641-58C8-F484-D85677A506F8}"/>
              </a:ext>
            </a:extLst>
          </p:cNvPr>
          <p:cNvPicPr>
            <a:picLocks noChangeAspect="1"/>
          </p:cNvPicPr>
          <p:nvPr/>
        </p:nvPicPr>
        <p:blipFill>
          <a:blip r:embed="rId4">
            <a:extLst>
              <a:ext uri="{28A0092B-C50C-407E-A947-70E740481C1C}">
                <a14:useLocalDpi xmlns:a14="http://schemas.microsoft.com/office/drawing/2010/main" val="0"/>
              </a:ext>
            </a:extLst>
          </a:blip>
          <a:srcRect l="52716" t="1237" r="594" b="2120"/>
          <a:stretch>
            <a:fillRect/>
          </a:stretch>
        </p:blipFill>
        <p:spPr>
          <a:xfrm>
            <a:off x="6567179" y="1051831"/>
            <a:ext cx="1482961" cy="1044290"/>
          </a:xfrm>
          <a:prstGeom prst="rect">
            <a:avLst/>
          </a:prstGeom>
          <a:ln w="41275">
            <a:solidFill>
              <a:schemeClr val="bg1"/>
            </a:solidFill>
          </a:ln>
          <a:effectLst>
            <a:outerShdw blurRad="558800" dist="495300" dir="2700000" algn="tl" rotWithShape="0">
              <a:prstClr val="black">
                <a:alpha val="26000"/>
              </a:prstClr>
            </a:outerShdw>
          </a:effectLst>
        </p:spPr>
      </p:pic>
      <p:pic>
        <p:nvPicPr>
          <p:cNvPr id="49" name="Imagen 48" descr="Interfaz de usuario gráfica, Aplicación, Correo electrónico&#10;&#10;El contenido generado por IA puede ser incorrecto.">
            <a:extLst>
              <a:ext uri="{FF2B5EF4-FFF2-40B4-BE49-F238E27FC236}">
                <a16:creationId xmlns:a16="http://schemas.microsoft.com/office/drawing/2014/main" id="{64A12BFF-3871-0206-C8BC-2AE8773F868E}"/>
              </a:ext>
            </a:extLst>
          </p:cNvPr>
          <p:cNvPicPr>
            <a:picLocks noChangeAspect="1"/>
          </p:cNvPicPr>
          <p:nvPr/>
        </p:nvPicPr>
        <p:blipFill>
          <a:blip r:embed="rId5">
            <a:extLst>
              <a:ext uri="{28A0092B-C50C-407E-A947-70E740481C1C}">
                <a14:useLocalDpi xmlns:a14="http://schemas.microsoft.com/office/drawing/2010/main" val="0"/>
              </a:ext>
            </a:extLst>
          </a:blip>
          <a:srcRect r="53963"/>
          <a:stretch>
            <a:fillRect/>
          </a:stretch>
        </p:blipFill>
        <p:spPr>
          <a:xfrm>
            <a:off x="407988" y="5356695"/>
            <a:ext cx="1454340" cy="1045065"/>
          </a:xfrm>
          <a:prstGeom prst="rect">
            <a:avLst/>
          </a:prstGeom>
          <a:ln w="41275">
            <a:solidFill>
              <a:schemeClr val="bg1"/>
            </a:solidFill>
          </a:ln>
          <a:effectLst>
            <a:outerShdw blurRad="558800" dist="495300" dir="2700000" algn="tl" rotWithShape="0">
              <a:prstClr val="black">
                <a:alpha val="26000"/>
              </a:prstClr>
            </a:outerShdw>
          </a:effectLst>
        </p:spPr>
      </p:pic>
      <p:pic>
        <p:nvPicPr>
          <p:cNvPr id="58" name="Imagen 57" descr="Interfaz de usuario gráfica, Aplicación&#10;&#10;El contenido generado por IA puede ser incorrecto.">
            <a:extLst>
              <a:ext uri="{FF2B5EF4-FFF2-40B4-BE49-F238E27FC236}">
                <a16:creationId xmlns:a16="http://schemas.microsoft.com/office/drawing/2014/main" id="{7C6CC0A7-EB09-C46B-4EC2-1066C9A5CD1A}"/>
              </a:ext>
            </a:extLst>
          </p:cNvPr>
          <p:cNvPicPr>
            <a:picLocks noChangeAspect="1"/>
          </p:cNvPicPr>
          <p:nvPr/>
        </p:nvPicPr>
        <p:blipFill>
          <a:blip r:embed="rId6">
            <a:extLst>
              <a:ext uri="{28A0092B-C50C-407E-A947-70E740481C1C}">
                <a14:useLocalDpi xmlns:a14="http://schemas.microsoft.com/office/drawing/2010/main" val="0"/>
              </a:ext>
            </a:extLst>
          </a:blip>
          <a:srcRect l="355" r="71216"/>
          <a:stretch>
            <a:fillRect/>
          </a:stretch>
        </p:blipFill>
        <p:spPr>
          <a:xfrm>
            <a:off x="3858734" y="5356695"/>
            <a:ext cx="1534408" cy="1033105"/>
          </a:xfrm>
          <a:prstGeom prst="rect">
            <a:avLst/>
          </a:prstGeom>
          <a:ln w="41275">
            <a:solidFill>
              <a:schemeClr val="bg1"/>
            </a:solidFill>
          </a:ln>
          <a:effectLst>
            <a:outerShdw blurRad="558800" dist="495300" dir="2700000" algn="tl" rotWithShape="0">
              <a:prstClr val="black">
                <a:alpha val="26000"/>
              </a:prstClr>
            </a:outerShdw>
          </a:effectLst>
        </p:spPr>
      </p:pic>
      <p:pic>
        <p:nvPicPr>
          <p:cNvPr id="64" name="Imagen 63" descr="Imagen que contiene Gráfico&#10;&#10;El contenido generado por IA puede ser incorrecto.">
            <a:extLst>
              <a:ext uri="{FF2B5EF4-FFF2-40B4-BE49-F238E27FC236}">
                <a16:creationId xmlns:a16="http://schemas.microsoft.com/office/drawing/2014/main" id="{A9C216BC-8E0B-2E3B-A765-B6511C6D4580}"/>
              </a:ext>
            </a:extLst>
          </p:cNvPr>
          <p:cNvPicPr>
            <a:picLocks noChangeAspect="1"/>
          </p:cNvPicPr>
          <p:nvPr/>
        </p:nvPicPr>
        <p:blipFill>
          <a:blip r:embed="rId7">
            <a:extLst>
              <a:ext uri="{28A0092B-C50C-407E-A947-70E740481C1C}">
                <a14:useLocalDpi xmlns:a14="http://schemas.microsoft.com/office/drawing/2010/main" val="0"/>
              </a:ext>
            </a:extLst>
          </a:blip>
          <a:srcRect t="12799" r="69817" b="9174"/>
          <a:stretch>
            <a:fillRect/>
          </a:stretch>
        </p:blipFill>
        <p:spPr>
          <a:xfrm>
            <a:off x="9573169" y="5356695"/>
            <a:ext cx="2225131" cy="1057587"/>
          </a:xfrm>
          <a:prstGeom prst="rect">
            <a:avLst/>
          </a:prstGeom>
          <a:ln w="41275">
            <a:solidFill>
              <a:schemeClr val="bg1"/>
            </a:solidFill>
          </a:ln>
          <a:effectLst>
            <a:outerShdw blurRad="558800" dist="495300" dir="2700000" algn="tl" rotWithShape="0">
              <a:prstClr val="black">
                <a:alpha val="26000"/>
              </a:prstClr>
            </a:outerShdw>
          </a:effectLst>
        </p:spPr>
      </p:pic>
      <p:pic>
        <p:nvPicPr>
          <p:cNvPr id="68" name="Imagen 67" descr="Interfaz de usuario gráfica, Aplicación&#10;&#10;El contenido generado por IA puede ser incorrecto.">
            <a:extLst>
              <a:ext uri="{FF2B5EF4-FFF2-40B4-BE49-F238E27FC236}">
                <a16:creationId xmlns:a16="http://schemas.microsoft.com/office/drawing/2014/main" id="{8149FF88-7ECA-16EC-79CE-A9B2F9AD6231}"/>
              </a:ext>
            </a:extLst>
          </p:cNvPr>
          <p:cNvPicPr>
            <a:picLocks noChangeAspect="1"/>
          </p:cNvPicPr>
          <p:nvPr/>
        </p:nvPicPr>
        <p:blipFill>
          <a:blip r:embed="rId8">
            <a:extLst>
              <a:ext uri="{28A0092B-C50C-407E-A947-70E740481C1C}">
                <a14:useLocalDpi xmlns:a14="http://schemas.microsoft.com/office/drawing/2010/main" val="0"/>
              </a:ext>
            </a:extLst>
          </a:blip>
          <a:srcRect l="71526" r="164"/>
          <a:stretch>
            <a:fillRect/>
          </a:stretch>
        </p:blipFill>
        <p:spPr>
          <a:xfrm>
            <a:off x="7681666" y="5356695"/>
            <a:ext cx="1567765" cy="1059980"/>
          </a:xfrm>
          <a:prstGeom prst="rect">
            <a:avLst/>
          </a:prstGeom>
          <a:ln w="41275">
            <a:solidFill>
              <a:schemeClr val="bg1"/>
            </a:solidFill>
          </a:ln>
          <a:effectLst>
            <a:outerShdw blurRad="558800" dist="495300" dir="2700000" algn="tl" rotWithShape="0">
              <a:prstClr val="black">
                <a:alpha val="26000"/>
              </a:prstClr>
            </a:outerShdw>
          </a:effectLst>
        </p:spPr>
      </p:pic>
      <p:pic>
        <p:nvPicPr>
          <p:cNvPr id="69" name="Imagen 68" descr="Interfaz de usuario gráfica, Aplicación, Correo electrónico&#10;&#10;El contenido generado por IA puede ser incorrecto.">
            <a:extLst>
              <a:ext uri="{FF2B5EF4-FFF2-40B4-BE49-F238E27FC236}">
                <a16:creationId xmlns:a16="http://schemas.microsoft.com/office/drawing/2014/main" id="{6C550F9E-CD32-E47F-6D99-9C11251AE379}"/>
              </a:ext>
            </a:extLst>
          </p:cNvPr>
          <p:cNvPicPr>
            <a:picLocks noChangeAspect="1"/>
          </p:cNvPicPr>
          <p:nvPr/>
        </p:nvPicPr>
        <p:blipFill>
          <a:blip r:embed="rId9">
            <a:extLst>
              <a:ext uri="{28A0092B-C50C-407E-A947-70E740481C1C}">
                <a14:useLocalDpi xmlns:a14="http://schemas.microsoft.com/office/drawing/2010/main" val="0"/>
              </a:ext>
            </a:extLst>
          </a:blip>
          <a:srcRect l="54139" r="908" b="2193"/>
          <a:stretch>
            <a:fillRect/>
          </a:stretch>
        </p:blipFill>
        <p:spPr>
          <a:xfrm>
            <a:off x="2140989" y="5356695"/>
            <a:ext cx="1431947" cy="1030700"/>
          </a:xfrm>
          <a:prstGeom prst="rect">
            <a:avLst/>
          </a:prstGeom>
          <a:ln w="41275">
            <a:solidFill>
              <a:schemeClr val="bg1"/>
            </a:solidFill>
          </a:ln>
          <a:effectLst>
            <a:outerShdw blurRad="558800" dist="495300" dir="2700000" algn="tl" rotWithShape="0">
              <a:prstClr val="black">
                <a:alpha val="26000"/>
              </a:prstClr>
            </a:outerShdw>
          </a:effectLst>
        </p:spPr>
      </p:pic>
      <p:pic>
        <p:nvPicPr>
          <p:cNvPr id="67" name="Imagen 66" descr="Interfaz de usuario gráfica, Aplicación&#10;&#10;El contenido generado por IA puede ser incorrecto.">
            <a:extLst>
              <a:ext uri="{FF2B5EF4-FFF2-40B4-BE49-F238E27FC236}">
                <a16:creationId xmlns:a16="http://schemas.microsoft.com/office/drawing/2014/main" id="{A03AF9EA-B1F5-5C19-1591-FB29395EBE28}"/>
              </a:ext>
            </a:extLst>
          </p:cNvPr>
          <p:cNvPicPr>
            <a:picLocks noChangeAspect="1"/>
          </p:cNvPicPr>
          <p:nvPr/>
        </p:nvPicPr>
        <p:blipFill>
          <a:blip r:embed="rId10">
            <a:extLst>
              <a:ext uri="{28A0092B-C50C-407E-A947-70E740481C1C}">
                <a14:useLocalDpi xmlns:a14="http://schemas.microsoft.com/office/drawing/2010/main" val="0"/>
              </a:ext>
            </a:extLst>
          </a:blip>
          <a:srcRect l="35436" r="36111" b="5545"/>
          <a:stretch>
            <a:fillRect/>
          </a:stretch>
        </p:blipFill>
        <p:spPr>
          <a:xfrm>
            <a:off x="5696043" y="5356695"/>
            <a:ext cx="1628653" cy="1034826"/>
          </a:xfrm>
          <a:prstGeom prst="rect">
            <a:avLst/>
          </a:prstGeom>
          <a:ln w="41275">
            <a:solidFill>
              <a:schemeClr val="bg1"/>
            </a:solidFill>
          </a:ln>
          <a:effectLst>
            <a:outerShdw blurRad="558800" dist="495300" dir="2700000" algn="tl" rotWithShape="0">
              <a:prstClr val="black">
                <a:alpha val="26000"/>
              </a:prstClr>
            </a:outerShdw>
          </a:effectLst>
        </p:spPr>
      </p:pic>
      <p:pic>
        <p:nvPicPr>
          <p:cNvPr id="42" name="Imagen 41" descr="Interfaz de usuario gráfica, Aplicación&#10;&#10;El contenido generado por IA puede ser incorrecto.">
            <a:extLst>
              <a:ext uri="{FF2B5EF4-FFF2-40B4-BE49-F238E27FC236}">
                <a16:creationId xmlns:a16="http://schemas.microsoft.com/office/drawing/2014/main" id="{05B75397-BC01-B0E2-F365-FDD7D3F8B0B8}"/>
              </a:ext>
            </a:extLst>
          </p:cNvPr>
          <p:cNvPicPr>
            <a:picLocks noChangeAspect="1"/>
          </p:cNvPicPr>
          <p:nvPr/>
        </p:nvPicPr>
        <p:blipFill>
          <a:blip r:embed="rId11">
            <a:extLst>
              <a:ext uri="{28A0092B-C50C-407E-A947-70E740481C1C}">
                <a14:useLocalDpi xmlns:a14="http://schemas.microsoft.com/office/drawing/2010/main" val="0"/>
              </a:ext>
            </a:extLst>
          </a:blip>
          <a:srcRect l="1046" t="1081" r="68985" b="3266"/>
          <a:stretch>
            <a:fillRect/>
          </a:stretch>
        </p:blipFill>
        <p:spPr>
          <a:xfrm>
            <a:off x="407988" y="2994038"/>
            <a:ext cx="1286444" cy="1617505"/>
          </a:xfrm>
          <a:prstGeom prst="rect">
            <a:avLst/>
          </a:prstGeom>
          <a:ln w="41275">
            <a:solidFill>
              <a:schemeClr val="bg1"/>
            </a:solidFill>
          </a:ln>
          <a:effectLst>
            <a:outerShdw blurRad="558800" dist="495300" dir="2700000" algn="tl" rotWithShape="0">
              <a:prstClr val="black">
                <a:alpha val="26000"/>
              </a:prstClr>
            </a:outerShdw>
          </a:effectLst>
        </p:spPr>
      </p:pic>
      <p:pic>
        <p:nvPicPr>
          <p:cNvPr id="86" name="Imagen 85" descr="Interfaz de usuario gráfica, Aplicación&#10;&#10;El contenido generado por IA puede ser incorrecto.">
            <a:extLst>
              <a:ext uri="{FF2B5EF4-FFF2-40B4-BE49-F238E27FC236}">
                <a16:creationId xmlns:a16="http://schemas.microsoft.com/office/drawing/2014/main" id="{B15630A2-2E06-2CFE-3604-C93C71576506}"/>
              </a:ext>
            </a:extLst>
          </p:cNvPr>
          <p:cNvPicPr>
            <a:picLocks noChangeAspect="1"/>
          </p:cNvPicPr>
          <p:nvPr/>
        </p:nvPicPr>
        <p:blipFill>
          <a:blip r:embed="rId11">
            <a:extLst>
              <a:ext uri="{28A0092B-C50C-407E-A947-70E740481C1C}">
                <a14:useLocalDpi xmlns:a14="http://schemas.microsoft.com/office/drawing/2010/main" val="0"/>
              </a:ext>
            </a:extLst>
          </a:blip>
          <a:srcRect l="34654" t="1081" r="35377" b="40105"/>
          <a:stretch>
            <a:fillRect/>
          </a:stretch>
        </p:blipFill>
        <p:spPr>
          <a:xfrm>
            <a:off x="2087398" y="3445919"/>
            <a:ext cx="1255194" cy="970388"/>
          </a:xfrm>
          <a:prstGeom prst="rect">
            <a:avLst/>
          </a:prstGeom>
          <a:ln w="41275">
            <a:solidFill>
              <a:schemeClr val="bg1"/>
            </a:solidFill>
          </a:ln>
          <a:effectLst>
            <a:outerShdw blurRad="558800" dist="495300" dir="2700000" algn="tl" rotWithShape="0">
              <a:prstClr val="black">
                <a:alpha val="26000"/>
              </a:prstClr>
            </a:outerShdw>
          </a:effectLst>
        </p:spPr>
      </p:pic>
      <p:pic>
        <p:nvPicPr>
          <p:cNvPr id="87" name="Imagen 86" descr="Interfaz de usuario gráfica, Aplicación&#10;&#10;El contenido generado por IA puede ser incorrecto.">
            <a:extLst>
              <a:ext uri="{FF2B5EF4-FFF2-40B4-BE49-F238E27FC236}">
                <a16:creationId xmlns:a16="http://schemas.microsoft.com/office/drawing/2014/main" id="{32C68ABB-2D75-C77E-F885-AAD78EEEC048}"/>
              </a:ext>
            </a:extLst>
          </p:cNvPr>
          <p:cNvPicPr>
            <a:picLocks noChangeAspect="1"/>
          </p:cNvPicPr>
          <p:nvPr/>
        </p:nvPicPr>
        <p:blipFill>
          <a:blip r:embed="rId11">
            <a:extLst>
              <a:ext uri="{28A0092B-C50C-407E-A947-70E740481C1C}">
                <a14:useLocalDpi xmlns:a14="http://schemas.microsoft.com/office/drawing/2010/main" val="0"/>
              </a:ext>
            </a:extLst>
          </a:blip>
          <a:srcRect l="68516" t="1081" r="2650" b="42690"/>
          <a:stretch>
            <a:fillRect/>
          </a:stretch>
        </p:blipFill>
        <p:spPr>
          <a:xfrm>
            <a:off x="3744083" y="3453123"/>
            <a:ext cx="1237727" cy="950831"/>
          </a:xfrm>
          <a:prstGeom prst="rect">
            <a:avLst/>
          </a:prstGeom>
          <a:ln w="41275">
            <a:solidFill>
              <a:schemeClr val="bg1"/>
            </a:solidFill>
          </a:ln>
          <a:effectLst>
            <a:outerShdw blurRad="558800" dist="495300" dir="2700000" algn="tl" rotWithShape="0">
              <a:prstClr val="black">
                <a:alpha val="26000"/>
              </a:prstClr>
            </a:outerShdw>
          </a:effectLst>
        </p:spPr>
      </p:pic>
      <p:pic>
        <p:nvPicPr>
          <p:cNvPr id="45" name="Imagen 44" descr="Interfaz de usuario gráfica, Aplicación&#10;&#10;El contenido generado por IA puede ser incorrecto.">
            <a:extLst>
              <a:ext uri="{FF2B5EF4-FFF2-40B4-BE49-F238E27FC236}">
                <a16:creationId xmlns:a16="http://schemas.microsoft.com/office/drawing/2014/main" id="{382580C9-231A-224A-06E9-8F3DBE7933E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060317" y="3458272"/>
            <a:ext cx="1300284" cy="936493"/>
          </a:xfrm>
          <a:prstGeom prst="rect">
            <a:avLst/>
          </a:prstGeom>
          <a:ln w="41275">
            <a:solidFill>
              <a:schemeClr val="bg1"/>
            </a:solidFill>
          </a:ln>
          <a:effectLst>
            <a:outerShdw blurRad="558800" dist="495300" dir="2700000" algn="tl" rotWithShape="0">
              <a:prstClr val="black">
                <a:alpha val="26000"/>
              </a:prstClr>
            </a:outerShdw>
          </a:effectLst>
        </p:spPr>
      </p:pic>
      <p:pic>
        <p:nvPicPr>
          <p:cNvPr id="62" name="Imagen 61" descr="Interfaz de usuario gráfica, Texto, Aplicación, Correo electrónico, Sitio web&#10;&#10;El contenido generado por IA puede ser incorrecto.">
            <a:extLst>
              <a:ext uri="{FF2B5EF4-FFF2-40B4-BE49-F238E27FC236}">
                <a16:creationId xmlns:a16="http://schemas.microsoft.com/office/drawing/2014/main" id="{43548CAF-7367-670F-E64D-9FF058838AF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711676" y="3436730"/>
            <a:ext cx="1340078" cy="950305"/>
          </a:xfrm>
          <a:prstGeom prst="rect">
            <a:avLst/>
          </a:prstGeom>
          <a:ln w="41275">
            <a:solidFill>
              <a:schemeClr val="bg1"/>
            </a:solidFill>
          </a:ln>
          <a:effectLst>
            <a:outerShdw blurRad="558800" dist="495300" dir="2700000" algn="tl" rotWithShape="0">
              <a:prstClr val="black">
                <a:alpha val="26000"/>
              </a:prstClr>
            </a:outerShdw>
          </a:effectLst>
        </p:spPr>
      </p:pic>
      <p:pic>
        <p:nvPicPr>
          <p:cNvPr id="54" name="Imagen 53" descr="Interfaz de usuario gráfica, Texto, Aplicación, Correo electrónico&#10;&#10;El contenido generado por IA puede ser incorrecto.">
            <a:extLst>
              <a:ext uri="{FF2B5EF4-FFF2-40B4-BE49-F238E27FC236}">
                <a16:creationId xmlns:a16="http://schemas.microsoft.com/office/drawing/2014/main" id="{DC180B3B-473A-21DE-502C-3CCF99A694A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401952" y="3429000"/>
            <a:ext cx="1368212" cy="982160"/>
          </a:xfrm>
          <a:prstGeom prst="rect">
            <a:avLst/>
          </a:prstGeom>
          <a:ln w="41275">
            <a:solidFill>
              <a:schemeClr val="bg1"/>
            </a:solidFill>
          </a:ln>
          <a:effectLst>
            <a:outerShdw blurRad="558800" dist="495300" dir="2700000" algn="tl" rotWithShape="0">
              <a:prstClr val="black">
                <a:alpha val="26000"/>
              </a:prstClr>
            </a:outerShdw>
          </a:effectLst>
        </p:spPr>
      </p:pic>
      <p:pic>
        <p:nvPicPr>
          <p:cNvPr id="31" name="Imagen 30" descr="Interfaz de usuario gráfica, Aplicación, Teams&#10;&#10;El contenido generado por IA puede ser incorrecto.">
            <a:extLst>
              <a:ext uri="{FF2B5EF4-FFF2-40B4-BE49-F238E27FC236}">
                <a16:creationId xmlns:a16="http://schemas.microsoft.com/office/drawing/2014/main" id="{C06A4C36-9752-3F50-6955-B5D4E92F70A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453999" y="1051831"/>
            <a:ext cx="1374691" cy="1218965"/>
          </a:xfrm>
          <a:prstGeom prst="rect">
            <a:avLst/>
          </a:prstGeom>
          <a:ln w="41275">
            <a:solidFill>
              <a:schemeClr val="bg1"/>
            </a:solidFill>
          </a:ln>
          <a:effectLst>
            <a:outerShdw blurRad="558800" dist="495300" dir="2700000" algn="tl" rotWithShape="0">
              <a:prstClr val="black">
                <a:alpha val="26000"/>
              </a:prstClr>
            </a:outerShdw>
          </a:effectLst>
        </p:spPr>
      </p:pic>
      <p:grpSp>
        <p:nvGrpSpPr>
          <p:cNvPr id="13" name="Grupo 12">
            <a:extLst>
              <a:ext uri="{FF2B5EF4-FFF2-40B4-BE49-F238E27FC236}">
                <a16:creationId xmlns:a16="http://schemas.microsoft.com/office/drawing/2014/main" id="{143065DF-B883-4AF2-D557-96D16BC0BE10}"/>
              </a:ext>
            </a:extLst>
          </p:cNvPr>
          <p:cNvGrpSpPr/>
          <p:nvPr/>
        </p:nvGrpSpPr>
        <p:grpSpPr>
          <a:xfrm>
            <a:off x="5375919" y="2220479"/>
            <a:ext cx="1440162" cy="3307478"/>
            <a:chOff x="4800183" y="1493998"/>
            <a:chExt cx="2093912" cy="4808884"/>
          </a:xfrm>
        </p:grpSpPr>
        <p:sp>
          <p:nvSpPr>
            <p:cNvPr id="2" name="Rectángulo: esquinas redondeadas 1">
              <a:extLst>
                <a:ext uri="{FF2B5EF4-FFF2-40B4-BE49-F238E27FC236}">
                  <a16:creationId xmlns:a16="http://schemas.microsoft.com/office/drawing/2014/main" id="{DABD5D42-70D8-FB98-F93C-7123285D7D6B}"/>
                </a:ext>
              </a:extLst>
            </p:cNvPr>
            <p:cNvSpPr/>
            <p:nvPr/>
          </p:nvSpPr>
          <p:spPr>
            <a:xfrm>
              <a:off x="4860758" y="1552074"/>
              <a:ext cx="1900990" cy="4054642"/>
            </a:xfrm>
            <a:prstGeom prst="roundRect">
              <a:avLst>
                <a:gd name="adj" fmla="val 109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12" name="Grupo 11">
              <a:extLst>
                <a:ext uri="{FF2B5EF4-FFF2-40B4-BE49-F238E27FC236}">
                  <a16:creationId xmlns:a16="http://schemas.microsoft.com/office/drawing/2014/main" id="{E3451DF0-9387-FECF-9F6E-E90544F1001A}"/>
                </a:ext>
              </a:extLst>
            </p:cNvPr>
            <p:cNvGrpSpPr/>
            <p:nvPr/>
          </p:nvGrpSpPr>
          <p:grpSpPr>
            <a:xfrm>
              <a:off x="4800183" y="1493998"/>
              <a:ext cx="2093912" cy="4808884"/>
              <a:chOff x="4800183" y="1493998"/>
              <a:chExt cx="2093912" cy="4808884"/>
            </a:xfrm>
          </p:grpSpPr>
          <p:grpSp>
            <p:nvGrpSpPr>
              <p:cNvPr id="82" name="Grupo 81">
                <a:extLst>
                  <a:ext uri="{FF2B5EF4-FFF2-40B4-BE49-F238E27FC236}">
                    <a16:creationId xmlns:a16="http://schemas.microsoft.com/office/drawing/2014/main" id="{E0DDC51D-BB20-DA28-BA47-36E2F40E3494}"/>
                  </a:ext>
                </a:extLst>
              </p:cNvPr>
              <p:cNvGrpSpPr>
                <a:grpSpLocks/>
              </p:cNvGrpSpPr>
              <p:nvPr/>
            </p:nvGrpSpPr>
            <p:grpSpPr>
              <a:xfrm>
                <a:off x="4800183" y="1493998"/>
                <a:ext cx="2093912" cy="4808884"/>
                <a:chOff x="5031449" y="1711569"/>
                <a:chExt cx="2129100" cy="4889698"/>
              </a:xfrm>
            </p:grpSpPr>
            <p:pic>
              <p:nvPicPr>
                <p:cNvPr id="84" name="Picture 2" descr="Resultado de imagen de iphone x png">
                  <a:extLst>
                    <a:ext uri="{FF2B5EF4-FFF2-40B4-BE49-F238E27FC236}">
                      <a16:creationId xmlns:a16="http://schemas.microsoft.com/office/drawing/2014/main" id="{D268D25F-7784-F8B0-9F2B-4755B62481E5}"/>
                    </a:ext>
                  </a:extLst>
                </p:cNvPr>
                <p:cNvPicPr>
                  <a:picLocks noChangeAspect="1"/>
                </p:cNvPicPr>
                <p:nvPr/>
              </p:nvPicPr>
              <p:blipFill>
                <a:blip r:embed="rId16" cstate="print">
                  <a:extLst>
                    <a:ext uri="{28A0092B-C50C-407E-A947-70E740481C1C}">
                      <a14:useLocalDpi xmlns:a14="http://schemas.microsoft.com/office/drawing/2010/main"/>
                    </a:ext>
                  </a:extLst>
                </a:blip>
                <a:srcRect/>
                <a:stretch>
                  <a:fillRect/>
                </a:stretch>
              </p:blipFill>
              <p:spPr bwMode="auto">
                <a:xfrm>
                  <a:off x="5031449" y="1711569"/>
                  <a:ext cx="2129100" cy="4270025"/>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52">
                  <a:extLst>
                    <a:ext uri="{FF2B5EF4-FFF2-40B4-BE49-F238E27FC236}">
                      <a16:creationId xmlns:a16="http://schemas.microsoft.com/office/drawing/2014/main" id="{00D95E5E-5AD6-F1F3-B277-2AC9CCA2326B}"/>
                    </a:ext>
                  </a:extLst>
                </p:cNvPr>
                <p:cNvPicPr>
                  <a:picLocks noChangeAspect="1"/>
                </p:cNvPicPr>
                <p:nvPr/>
              </p:nvPicPr>
              <p:blipFill>
                <a:blip r:embed="rId17">
                  <a:extLst>
                    <a:ext uri="{28A0092B-C50C-407E-A947-70E740481C1C}">
                      <a14:useLocalDpi xmlns:a14="http://schemas.microsoft.com/office/drawing/2010/main"/>
                    </a:ext>
                  </a:extLst>
                </a:blip>
                <a:stretch>
                  <a:fillRect/>
                </a:stretch>
              </p:blipFill>
              <p:spPr>
                <a:xfrm rot="16200000">
                  <a:off x="5749893" y="5364205"/>
                  <a:ext cx="668772" cy="1805352"/>
                </a:xfrm>
                <a:prstGeom prst="rect">
                  <a:avLst/>
                </a:prstGeom>
              </p:spPr>
            </p:pic>
          </p:grpSp>
          <p:pic>
            <p:nvPicPr>
              <p:cNvPr id="28" name="Imagen 27" descr="Interfaz de usuario gráfica&#10;&#10;El contenido generado por IA puede ser incorrecto.">
                <a:extLst>
                  <a:ext uri="{FF2B5EF4-FFF2-40B4-BE49-F238E27FC236}">
                    <a16:creationId xmlns:a16="http://schemas.microsoft.com/office/drawing/2014/main" id="{8246D569-66FD-5F8D-7B9A-B7C9465CF87D}"/>
                  </a:ext>
                </a:extLst>
              </p:cNvPr>
              <p:cNvPicPr>
                <a:picLocks noChangeAspect="1"/>
              </p:cNvPicPr>
              <p:nvPr/>
            </p:nvPicPr>
            <p:blipFill>
              <a:blip r:embed="rId18">
                <a:extLst>
                  <a:ext uri="{28A0092B-C50C-407E-A947-70E740481C1C}">
                    <a14:useLocalDpi xmlns:a14="http://schemas.microsoft.com/office/drawing/2010/main" val="0"/>
                  </a:ext>
                </a:extLst>
              </a:blip>
              <a:srcRect l="1029" b="2294"/>
              <a:stretch>
                <a:fillRect/>
              </a:stretch>
            </p:blipFill>
            <p:spPr>
              <a:xfrm>
                <a:off x="4999028" y="2454441"/>
                <a:ext cx="1696222" cy="2921123"/>
              </a:xfrm>
              <a:prstGeom prst="rect">
                <a:avLst/>
              </a:prstGeom>
              <a:ln w="41275">
                <a:solidFill>
                  <a:schemeClr val="bg1"/>
                </a:solidFill>
              </a:ln>
              <a:effectLst/>
            </p:spPr>
          </p:pic>
          <p:grpSp>
            <p:nvGrpSpPr>
              <p:cNvPr id="6" name="Grupo 5">
                <a:extLst>
                  <a:ext uri="{FF2B5EF4-FFF2-40B4-BE49-F238E27FC236}">
                    <a16:creationId xmlns:a16="http://schemas.microsoft.com/office/drawing/2014/main" id="{2452BA27-70D8-D66D-AC9B-1FBDFFA8AA73}"/>
                  </a:ext>
                </a:extLst>
              </p:cNvPr>
              <p:cNvGrpSpPr/>
              <p:nvPr/>
            </p:nvGrpSpPr>
            <p:grpSpPr>
              <a:xfrm>
                <a:off x="5557751" y="2013406"/>
                <a:ext cx="578776" cy="245359"/>
                <a:chOff x="6603804" y="6433081"/>
                <a:chExt cx="1596330" cy="676727"/>
              </a:xfrm>
            </p:grpSpPr>
            <p:sp>
              <p:nvSpPr>
                <p:cNvPr id="7" name="Forma libre: forma 6">
                  <a:extLst>
                    <a:ext uri="{FF2B5EF4-FFF2-40B4-BE49-F238E27FC236}">
                      <a16:creationId xmlns:a16="http://schemas.microsoft.com/office/drawing/2014/main" id="{4F86EC46-9058-D6A0-B732-EEB010C41F0F}"/>
                    </a:ext>
                  </a:extLst>
                </p:cNvPr>
                <p:cNvSpPr/>
                <p:nvPr/>
              </p:nvSpPr>
              <p:spPr>
                <a:xfrm>
                  <a:off x="6603804" y="6434041"/>
                  <a:ext cx="389701" cy="675767"/>
                </a:xfrm>
                <a:custGeom>
                  <a:avLst/>
                  <a:gdLst>
                    <a:gd name="connsiteX0" fmla="*/ 160306 w 207740"/>
                    <a:gd name="connsiteY0" fmla="*/ 0 h 360235"/>
                    <a:gd name="connsiteX1" fmla="*/ 207740 w 207740"/>
                    <a:gd name="connsiteY1" fmla="*/ 0 h 360235"/>
                    <a:gd name="connsiteX2" fmla="*/ 207740 w 207740"/>
                    <a:gd name="connsiteY2" fmla="*/ 354425 h 360235"/>
                    <a:gd name="connsiteX3" fmla="*/ 160306 w 207740"/>
                    <a:gd name="connsiteY3" fmla="*/ 354425 h 360235"/>
                    <a:gd name="connsiteX4" fmla="*/ 160306 w 207740"/>
                    <a:gd name="connsiteY4" fmla="*/ 332994 h 360235"/>
                    <a:gd name="connsiteX5" fmla="*/ 97155 w 207740"/>
                    <a:gd name="connsiteY5" fmla="*/ 360236 h 360235"/>
                    <a:gd name="connsiteX6" fmla="*/ 27527 w 207740"/>
                    <a:gd name="connsiteY6" fmla="*/ 329565 h 360235"/>
                    <a:gd name="connsiteX7" fmla="*/ 0 w 207740"/>
                    <a:gd name="connsiteY7" fmla="*/ 251555 h 360235"/>
                    <a:gd name="connsiteX8" fmla="*/ 27527 w 207740"/>
                    <a:gd name="connsiteY8" fmla="*/ 175165 h 360235"/>
                    <a:gd name="connsiteX9" fmla="*/ 96107 w 207740"/>
                    <a:gd name="connsiteY9" fmla="*/ 144304 h 360235"/>
                    <a:gd name="connsiteX10" fmla="*/ 160306 w 207740"/>
                    <a:gd name="connsiteY10" fmla="*/ 173641 h 360235"/>
                    <a:gd name="connsiteX11" fmla="*/ 160306 w 207740"/>
                    <a:gd name="connsiteY11" fmla="*/ 0 h 360235"/>
                    <a:gd name="connsiteX12" fmla="*/ 48197 w 207740"/>
                    <a:gd name="connsiteY12" fmla="*/ 251555 h 360235"/>
                    <a:gd name="connsiteX13" fmla="*/ 63913 w 207740"/>
                    <a:gd name="connsiteY13" fmla="*/ 299371 h 360235"/>
                    <a:gd name="connsiteX14" fmla="*/ 104585 w 207740"/>
                    <a:gd name="connsiteY14" fmla="*/ 318040 h 360235"/>
                    <a:gd name="connsiteX15" fmla="*/ 146971 w 207740"/>
                    <a:gd name="connsiteY15" fmla="*/ 300038 h 360235"/>
                    <a:gd name="connsiteX16" fmla="*/ 163163 w 207740"/>
                    <a:gd name="connsiteY16" fmla="*/ 252603 h 360235"/>
                    <a:gd name="connsiteX17" fmla="*/ 146971 w 207740"/>
                    <a:gd name="connsiteY17" fmla="*/ 205169 h 360235"/>
                    <a:gd name="connsiteX18" fmla="*/ 104966 w 207740"/>
                    <a:gd name="connsiteY18" fmla="*/ 186881 h 360235"/>
                    <a:gd name="connsiteX19" fmla="*/ 64294 w 207740"/>
                    <a:gd name="connsiteY19" fmla="*/ 205359 h 360235"/>
                    <a:gd name="connsiteX20" fmla="*/ 48101 w 207740"/>
                    <a:gd name="connsiteY20" fmla="*/ 251555 h 36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7740" h="360235">
                      <a:moveTo>
                        <a:pt x="160306" y="0"/>
                      </a:moveTo>
                      <a:lnTo>
                        <a:pt x="207740" y="0"/>
                      </a:lnTo>
                      <a:lnTo>
                        <a:pt x="207740" y="354425"/>
                      </a:lnTo>
                      <a:lnTo>
                        <a:pt x="160306" y="354425"/>
                      </a:lnTo>
                      <a:lnTo>
                        <a:pt x="160306" y="332994"/>
                      </a:lnTo>
                      <a:cubicBezTo>
                        <a:pt x="141732" y="351187"/>
                        <a:pt x="120682" y="360236"/>
                        <a:pt x="97155" y="360236"/>
                      </a:cubicBezTo>
                      <a:cubicBezTo>
                        <a:pt x="69152" y="360236"/>
                        <a:pt x="45911" y="350044"/>
                        <a:pt x="27527" y="329565"/>
                      </a:cubicBezTo>
                      <a:cubicBezTo>
                        <a:pt x="9239" y="308705"/>
                        <a:pt x="0" y="282702"/>
                        <a:pt x="0" y="251555"/>
                      </a:cubicBezTo>
                      <a:cubicBezTo>
                        <a:pt x="0" y="220409"/>
                        <a:pt x="9144" y="195644"/>
                        <a:pt x="27527" y="175165"/>
                      </a:cubicBezTo>
                      <a:cubicBezTo>
                        <a:pt x="45720" y="154591"/>
                        <a:pt x="68580" y="144304"/>
                        <a:pt x="96107" y="144304"/>
                      </a:cubicBezTo>
                      <a:cubicBezTo>
                        <a:pt x="120015" y="144304"/>
                        <a:pt x="141446" y="154115"/>
                        <a:pt x="160306" y="173641"/>
                      </a:cubicBezTo>
                      <a:lnTo>
                        <a:pt x="160306" y="0"/>
                      </a:lnTo>
                      <a:close/>
                      <a:moveTo>
                        <a:pt x="48197" y="251555"/>
                      </a:moveTo>
                      <a:cubicBezTo>
                        <a:pt x="48197" y="271177"/>
                        <a:pt x="53435" y="287084"/>
                        <a:pt x="63913" y="299371"/>
                      </a:cubicBezTo>
                      <a:cubicBezTo>
                        <a:pt x="74676" y="311849"/>
                        <a:pt x="88202" y="318040"/>
                        <a:pt x="104585" y="318040"/>
                      </a:cubicBezTo>
                      <a:cubicBezTo>
                        <a:pt x="122111" y="318040"/>
                        <a:pt x="136208" y="312039"/>
                        <a:pt x="146971" y="300038"/>
                      </a:cubicBezTo>
                      <a:cubicBezTo>
                        <a:pt x="157734" y="287560"/>
                        <a:pt x="163163" y="271748"/>
                        <a:pt x="163163" y="252603"/>
                      </a:cubicBezTo>
                      <a:cubicBezTo>
                        <a:pt x="163163" y="233458"/>
                        <a:pt x="157734" y="217646"/>
                        <a:pt x="146971" y="205169"/>
                      </a:cubicBezTo>
                      <a:cubicBezTo>
                        <a:pt x="136208" y="192977"/>
                        <a:pt x="122206" y="186881"/>
                        <a:pt x="104966" y="186881"/>
                      </a:cubicBezTo>
                      <a:cubicBezTo>
                        <a:pt x="88773" y="186881"/>
                        <a:pt x="75152" y="193072"/>
                        <a:pt x="64294" y="205359"/>
                      </a:cubicBezTo>
                      <a:cubicBezTo>
                        <a:pt x="53531" y="217837"/>
                        <a:pt x="48101" y="233172"/>
                        <a:pt x="48101" y="251555"/>
                      </a:cubicBezTo>
                      <a:close/>
                    </a:path>
                  </a:pathLst>
                </a:custGeom>
                <a:solidFill>
                  <a:schemeClr val="tx2"/>
                </a:solidFill>
                <a:ln w="0" cap="flat">
                  <a:noFill/>
                  <a:prstDash val="solid"/>
                  <a:miter/>
                </a:ln>
              </p:spPr>
              <p:txBody>
                <a:bodyPr rtlCol="0" anchor="ctr"/>
                <a:lstStyle/>
                <a:p>
                  <a:endParaRPr lang="es-ES"/>
                </a:p>
              </p:txBody>
            </p:sp>
            <p:sp>
              <p:nvSpPr>
                <p:cNvPr id="8" name="Forma libre: forma 7">
                  <a:extLst>
                    <a:ext uri="{FF2B5EF4-FFF2-40B4-BE49-F238E27FC236}">
                      <a16:creationId xmlns:a16="http://schemas.microsoft.com/office/drawing/2014/main" id="{AD6B9188-11E3-BF84-4C0C-2BB24A95C333}"/>
                    </a:ext>
                  </a:extLst>
                </p:cNvPr>
                <p:cNvSpPr/>
                <p:nvPr/>
              </p:nvSpPr>
              <p:spPr>
                <a:xfrm>
                  <a:off x="7027793" y="6498787"/>
                  <a:ext cx="195674" cy="599409"/>
                </a:xfrm>
                <a:custGeom>
                  <a:avLst/>
                  <a:gdLst>
                    <a:gd name="connsiteX0" fmla="*/ 68781 w 104309"/>
                    <a:gd name="connsiteY0" fmla="*/ 110075 h 319530"/>
                    <a:gd name="connsiteX1" fmla="*/ 104310 w 104309"/>
                    <a:gd name="connsiteY1" fmla="*/ 311339 h 319530"/>
                    <a:gd name="connsiteX2" fmla="*/ 57828 w 104309"/>
                    <a:gd name="connsiteY2" fmla="*/ 319530 h 319530"/>
                    <a:gd name="connsiteX3" fmla="*/ 22299 w 104309"/>
                    <a:gd name="connsiteY3" fmla="*/ 118267 h 319530"/>
                    <a:gd name="connsiteX4" fmla="*/ 68781 w 104309"/>
                    <a:gd name="connsiteY4" fmla="*/ 110075 h 319530"/>
                    <a:gd name="connsiteX5" fmla="*/ 487 w 104309"/>
                    <a:gd name="connsiteY5" fmla="*/ 35876 h 319530"/>
                    <a:gd name="connsiteX6" fmla="*/ 5631 w 104309"/>
                    <a:gd name="connsiteY6" fmla="*/ 13206 h 319530"/>
                    <a:gd name="connsiteX7" fmla="*/ 25347 w 104309"/>
                    <a:gd name="connsiteY7" fmla="*/ 538 h 319530"/>
                    <a:gd name="connsiteX8" fmla="*/ 48398 w 104309"/>
                    <a:gd name="connsiteY8" fmla="*/ 5681 h 319530"/>
                    <a:gd name="connsiteX9" fmla="*/ 61066 w 104309"/>
                    <a:gd name="connsiteY9" fmla="*/ 25398 h 319530"/>
                    <a:gd name="connsiteX10" fmla="*/ 55923 w 104309"/>
                    <a:gd name="connsiteY10" fmla="*/ 48449 h 319530"/>
                    <a:gd name="connsiteX11" fmla="*/ 36206 w 104309"/>
                    <a:gd name="connsiteY11" fmla="*/ 61117 h 319530"/>
                    <a:gd name="connsiteX12" fmla="*/ 13155 w 104309"/>
                    <a:gd name="connsiteY12" fmla="*/ 56069 h 319530"/>
                    <a:gd name="connsiteX13" fmla="*/ 487 w 104309"/>
                    <a:gd name="connsiteY13" fmla="*/ 35971 h 319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4309" h="319530">
                      <a:moveTo>
                        <a:pt x="68781" y="110075"/>
                      </a:moveTo>
                      <a:lnTo>
                        <a:pt x="104310" y="311339"/>
                      </a:lnTo>
                      <a:lnTo>
                        <a:pt x="57828" y="319530"/>
                      </a:lnTo>
                      <a:lnTo>
                        <a:pt x="22299" y="118267"/>
                      </a:lnTo>
                      <a:lnTo>
                        <a:pt x="68781" y="110075"/>
                      </a:lnTo>
                      <a:close/>
                      <a:moveTo>
                        <a:pt x="487" y="35876"/>
                      </a:moveTo>
                      <a:cubicBezTo>
                        <a:pt x="-942" y="27779"/>
                        <a:pt x="773" y="20159"/>
                        <a:pt x="5631" y="13206"/>
                      </a:cubicBezTo>
                      <a:cubicBezTo>
                        <a:pt x="10488" y="6253"/>
                        <a:pt x="17061" y="2062"/>
                        <a:pt x="25347" y="538"/>
                      </a:cubicBezTo>
                      <a:cubicBezTo>
                        <a:pt x="33729" y="-986"/>
                        <a:pt x="41445" y="728"/>
                        <a:pt x="48398" y="5681"/>
                      </a:cubicBezTo>
                      <a:cubicBezTo>
                        <a:pt x="55351" y="10444"/>
                        <a:pt x="59542" y="17016"/>
                        <a:pt x="61066" y="25398"/>
                      </a:cubicBezTo>
                      <a:cubicBezTo>
                        <a:pt x="62590" y="33780"/>
                        <a:pt x="60876" y="41495"/>
                        <a:pt x="55923" y="48449"/>
                      </a:cubicBezTo>
                      <a:cubicBezTo>
                        <a:pt x="51160" y="55402"/>
                        <a:pt x="44588" y="59593"/>
                        <a:pt x="36206" y="61117"/>
                      </a:cubicBezTo>
                      <a:cubicBezTo>
                        <a:pt x="27824" y="62641"/>
                        <a:pt x="20109" y="60926"/>
                        <a:pt x="13155" y="56069"/>
                      </a:cubicBezTo>
                      <a:cubicBezTo>
                        <a:pt x="6202" y="51211"/>
                        <a:pt x="1916" y="44448"/>
                        <a:pt x="487" y="35971"/>
                      </a:cubicBezTo>
                      <a:close/>
                    </a:path>
                  </a:pathLst>
                </a:custGeom>
                <a:solidFill>
                  <a:schemeClr val="accent1"/>
                </a:solidFill>
                <a:ln w="0" cap="flat">
                  <a:noFill/>
                  <a:prstDash val="solid"/>
                  <a:miter/>
                </a:ln>
              </p:spPr>
              <p:txBody>
                <a:bodyPr rtlCol="0" anchor="ctr"/>
                <a:lstStyle/>
                <a:p>
                  <a:endParaRPr lang="es-ES"/>
                </a:p>
              </p:txBody>
            </p:sp>
            <p:sp>
              <p:nvSpPr>
                <p:cNvPr id="9" name="Forma libre: forma 8">
                  <a:extLst>
                    <a:ext uri="{FF2B5EF4-FFF2-40B4-BE49-F238E27FC236}">
                      <a16:creationId xmlns:a16="http://schemas.microsoft.com/office/drawing/2014/main" id="{9671DE01-8146-B478-7541-C7EB14BFCC23}"/>
                    </a:ext>
                  </a:extLst>
                </p:cNvPr>
                <p:cNvSpPr/>
                <p:nvPr/>
              </p:nvSpPr>
              <p:spPr>
                <a:xfrm rot="20520000">
                  <a:off x="7253054" y="6433081"/>
                  <a:ext cx="88625" cy="664868"/>
                </a:xfrm>
                <a:custGeom>
                  <a:avLst/>
                  <a:gdLst>
                    <a:gd name="connsiteX0" fmla="*/ 0 w 47244"/>
                    <a:gd name="connsiteY0" fmla="*/ 0 h 354425"/>
                    <a:gd name="connsiteX1" fmla="*/ 47244 w 47244"/>
                    <a:gd name="connsiteY1" fmla="*/ 0 h 354425"/>
                    <a:gd name="connsiteX2" fmla="*/ 47244 w 47244"/>
                    <a:gd name="connsiteY2" fmla="*/ 354425 h 354425"/>
                    <a:gd name="connsiteX3" fmla="*/ 0 w 47244"/>
                    <a:gd name="connsiteY3" fmla="*/ 354425 h 354425"/>
                  </a:gdLst>
                  <a:ahLst/>
                  <a:cxnLst>
                    <a:cxn ang="0">
                      <a:pos x="connsiteX0" y="connsiteY0"/>
                    </a:cxn>
                    <a:cxn ang="0">
                      <a:pos x="connsiteX1" y="connsiteY1"/>
                    </a:cxn>
                    <a:cxn ang="0">
                      <a:pos x="connsiteX2" y="connsiteY2"/>
                    </a:cxn>
                    <a:cxn ang="0">
                      <a:pos x="connsiteX3" y="connsiteY3"/>
                    </a:cxn>
                  </a:cxnLst>
                  <a:rect l="l" t="t" r="r" b="b"/>
                  <a:pathLst>
                    <a:path w="47244" h="354425">
                      <a:moveTo>
                        <a:pt x="0" y="0"/>
                      </a:moveTo>
                      <a:lnTo>
                        <a:pt x="47244" y="0"/>
                      </a:lnTo>
                      <a:lnTo>
                        <a:pt x="47244" y="354425"/>
                      </a:lnTo>
                      <a:lnTo>
                        <a:pt x="0" y="354425"/>
                      </a:lnTo>
                      <a:close/>
                    </a:path>
                  </a:pathLst>
                </a:custGeom>
                <a:solidFill>
                  <a:schemeClr val="accent5"/>
                </a:solidFill>
                <a:ln w="0" cap="flat">
                  <a:noFill/>
                  <a:prstDash val="solid"/>
                  <a:miter/>
                </a:ln>
              </p:spPr>
              <p:txBody>
                <a:bodyPr rtlCol="0" anchor="ctr"/>
                <a:lstStyle/>
                <a:p>
                  <a:endParaRPr lang="es-ES"/>
                </a:p>
              </p:txBody>
            </p:sp>
            <p:sp>
              <p:nvSpPr>
                <p:cNvPr id="10" name="Forma libre: forma 9">
                  <a:extLst>
                    <a:ext uri="{FF2B5EF4-FFF2-40B4-BE49-F238E27FC236}">
                      <a16:creationId xmlns:a16="http://schemas.microsoft.com/office/drawing/2014/main" id="{8FC299D1-DF29-C07D-DD3C-B9894ABDF85B}"/>
                    </a:ext>
                  </a:extLst>
                </p:cNvPr>
                <p:cNvSpPr/>
                <p:nvPr/>
              </p:nvSpPr>
              <p:spPr>
                <a:xfrm>
                  <a:off x="7429128" y="6697593"/>
                  <a:ext cx="396668" cy="409713"/>
                </a:xfrm>
                <a:custGeom>
                  <a:avLst/>
                  <a:gdLst>
                    <a:gd name="connsiteX0" fmla="*/ 52864 w 211454"/>
                    <a:gd name="connsiteY0" fmla="*/ 0 h 218408"/>
                    <a:gd name="connsiteX1" fmla="*/ 105727 w 211454"/>
                    <a:gd name="connsiteY1" fmla="*/ 114776 h 218408"/>
                    <a:gd name="connsiteX2" fmla="*/ 158401 w 211454"/>
                    <a:gd name="connsiteY2" fmla="*/ 0 h 218408"/>
                    <a:gd name="connsiteX3" fmla="*/ 211455 w 211454"/>
                    <a:gd name="connsiteY3" fmla="*/ 0 h 218408"/>
                    <a:gd name="connsiteX4" fmla="*/ 105346 w 211454"/>
                    <a:gd name="connsiteY4" fmla="*/ 218408 h 218408"/>
                    <a:gd name="connsiteX5" fmla="*/ 0 w 211454"/>
                    <a:gd name="connsiteY5" fmla="*/ 0 h 218408"/>
                    <a:gd name="connsiteX6" fmla="*/ 52864 w 211454"/>
                    <a:gd name="connsiteY6" fmla="*/ 0 h 218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454" h="218408">
                      <a:moveTo>
                        <a:pt x="52864" y="0"/>
                      </a:moveTo>
                      <a:lnTo>
                        <a:pt x="105727" y="114776"/>
                      </a:lnTo>
                      <a:lnTo>
                        <a:pt x="158401" y="0"/>
                      </a:lnTo>
                      <a:lnTo>
                        <a:pt x="211455" y="0"/>
                      </a:lnTo>
                      <a:lnTo>
                        <a:pt x="105346" y="218408"/>
                      </a:lnTo>
                      <a:lnTo>
                        <a:pt x="0" y="0"/>
                      </a:lnTo>
                      <a:lnTo>
                        <a:pt x="52864" y="0"/>
                      </a:lnTo>
                      <a:close/>
                    </a:path>
                  </a:pathLst>
                </a:custGeom>
                <a:solidFill>
                  <a:schemeClr val="accent2"/>
                </a:solidFill>
                <a:ln w="0" cap="flat">
                  <a:noFill/>
                  <a:prstDash val="solid"/>
                  <a:miter/>
                </a:ln>
              </p:spPr>
              <p:txBody>
                <a:bodyPr rtlCol="0" anchor="ctr"/>
                <a:lstStyle/>
                <a:p>
                  <a:endParaRPr lang="es-ES"/>
                </a:p>
              </p:txBody>
            </p:sp>
            <p:sp>
              <p:nvSpPr>
                <p:cNvPr id="11" name="Forma libre: forma 10">
                  <a:extLst>
                    <a:ext uri="{FF2B5EF4-FFF2-40B4-BE49-F238E27FC236}">
                      <a16:creationId xmlns:a16="http://schemas.microsoft.com/office/drawing/2014/main" id="{A4A7C98C-B1AA-2CEB-EE96-0DCD31D68FD7}"/>
                    </a:ext>
                  </a:extLst>
                </p:cNvPr>
                <p:cNvSpPr/>
                <p:nvPr/>
              </p:nvSpPr>
              <p:spPr>
                <a:xfrm>
                  <a:off x="7829194" y="6702596"/>
                  <a:ext cx="370940" cy="405067"/>
                </a:xfrm>
                <a:custGeom>
                  <a:avLst/>
                  <a:gdLst>
                    <a:gd name="connsiteX0" fmla="*/ 195834 w 197739"/>
                    <a:gd name="connsiteY0" fmla="*/ 118967 h 215931"/>
                    <a:gd name="connsiteX1" fmla="*/ 49340 w 197739"/>
                    <a:gd name="connsiteY1" fmla="*/ 118967 h 215931"/>
                    <a:gd name="connsiteX2" fmla="*/ 65723 w 197739"/>
                    <a:gd name="connsiteY2" fmla="*/ 159068 h 215931"/>
                    <a:gd name="connsiteX3" fmla="*/ 102870 w 197739"/>
                    <a:gd name="connsiteY3" fmla="*/ 173736 h 215931"/>
                    <a:gd name="connsiteX4" fmla="*/ 132017 w 197739"/>
                    <a:gd name="connsiteY4" fmla="*/ 165354 h 215931"/>
                    <a:gd name="connsiteX5" fmla="*/ 157829 w 197739"/>
                    <a:gd name="connsiteY5" fmla="*/ 134303 h 215931"/>
                    <a:gd name="connsiteX6" fmla="*/ 197739 w 197739"/>
                    <a:gd name="connsiteY6" fmla="*/ 156591 h 215931"/>
                    <a:gd name="connsiteX7" fmla="*/ 178213 w 197739"/>
                    <a:gd name="connsiteY7" fmla="*/ 183642 h 215931"/>
                    <a:gd name="connsiteX8" fmla="*/ 156210 w 197739"/>
                    <a:gd name="connsiteY8" fmla="*/ 202121 h 215931"/>
                    <a:gd name="connsiteX9" fmla="*/ 130778 w 197739"/>
                    <a:gd name="connsiteY9" fmla="*/ 212598 h 215931"/>
                    <a:gd name="connsiteX10" fmla="*/ 101155 w 197739"/>
                    <a:gd name="connsiteY10" fmla="*/ 215932 h 215931"/>
                    <a:gd name="connsiteX11" fmla="*/ 27718 w 197739"/>
                    <a:gd name="connsiteY11" fmla="*/ 186595 h 215931"/>
                    <a:gd name="connsiteX12" fmla="*/ 0 w 197739"/>
                    <a:gd name="connsiteY12" fmla="*/ 108109 h 215931"/>
                    <a:gd name="connsiteX13" fmla="*/ 26860 w 197739"/>
                    <a:gd name="connsiteY13" fmla="*/ 29623 h 215931"/>
                    <a:gd name="connsiteX14" fmla="*/ 98584 w 197739"/>
                    <a:gd name="connsiteY14" fmla="*/ 0 h 215931"/>
                    <a:gd name="connsiteX15" fmla="*/ 169926 w 197739"/>
                    <a:gd name="connsiteY15" fmla="*/ 28765 h 215931"/>
                    <a:gd name="connsiteX16" fmla="*/ 195929 w 197739"/>
                    <a:gd name="connsiteY16" fmla="*/ 107918 h 215931"/>
                    <a:gd name="connsiteX17" fmla="*/ 195739 w 197739"/>
                    <a:gd name="connsiteY17" fmla="*/ 119063 h 215931"/>
                    <a:gd name="connsiteX18" fmla="*/ 147352 w 197739"/>
                    <a:gd name="connsiteY18" fmla="*/ 80296 h 215931"/>
                    <a:gd name="connsiteX19" fmla="*/ 99727 w 197739"/>
                    <a:gd name="connsiteY19" fmla="*/ 42482 h 215931"/>
                    <a:gd name="connsiteX20" fmla="*/ 83534 w 197739"/>
                    <a:gd name="connsiteY20" fmla="*/ 45244 h 215931"/>
                    <a:gd name="connsiteX21" fmla="*/ 69723 w 197739"/>
                    <a:gd name="connsiteY21" fmla="*/ 52769 h 215931"/>
                    <a:gd name="connsiteX22" fmla="*/ 59246 w 197739"/>
                    <a:gd name="connsiteY22" fmla="*/ 64484 h 215931"/>
                    <a:gd name="connsiteX23" fmla="*/ 52578 w 197739"/>
                    <a:gd name="connsiteY23" fmla="*/ 80201 h 215931"/>
                    <a:gd name="connsiteX24" fmla="*/ 147447 w 197739"/>
                    <a:gd name="connsiteY24" fmla="*/ 80201 h 21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39" h="215931">
                      <a:moveTo>
                        <a:pt x="195834" y="118967"/>
                      </a:moveTo>
                      <a:lnTo>
                        <a:pt x="49340" y="118967"/>
                      </a:lnTo>
                      <a:cubicBezTo>
                        <a:pt x="50578" y="135731"/>
                        <a:pt x="56102" y="149162"/>
                        <a:pt x="65723" y="159068"/>
                      </a:cubicBezTo>
                      <a:cubicBezTo>
                        <a:pt x="75343" y="168878"/>
                        <a:pt x="87725" y="173736"/>
                        <a:pt x="102870" y="173736"/>
                      </a:cubicBezTo>
                      <a:cubicBezTo>
                        <a:pt x="114586" y="173736"/>
                        <a:pt x="124301" y="170974"/>
                        <a:pt x="132017" y="165354"/>
                      </a:cubicBezTo>
                      <a:cubicBezTo>
                        <a:pt x="139541" y="159734"/>
                        <a:pt x="148209" y="149447"/>
                        <a:pt x="157829" y="134303"/>
                      </a:cubicBezTo>
                      <a:lnTo>
                        <a:pt x="197739" y="156591"/>
                      </a:lnTo>
                      <a:cubicBezTo>
                        <a:pt x="191548" y="167069"/>
                        <a:pt x="185071" y="176117"/>
                        <a:pt x="178213" y="183642"/>
                      </a:cubicBezTo>
                      <a:cubicBezTo>
                        <a:pt x="171355" y="191072"/>
                        <a:pt x="164021" y="197168"/>
                        <a:pt x="156210" y="202121"/>
                      </a:cubicBezTo>
                      <a:cubicBezTo>
                        <a:pt x="148400" y="206883"/>
                        <a:pt x="139922" y="210407"/>
                        <a:pt x="130778" y="212598"/>
                      </a:cubicBezTo>
                      <a:cubicBezTo>
                        <a:pt x="121729" y="214789"/>
                        <a:pt x="111823" y="215932"/>
                        <a:pt x="101155" y="215932"/>
                      </a:cubicBezTo>
                      <a:cubicBezTo>
                        <a:pt x="70675" y="215932"/>
                        <a:pt x="46196" y="206121"/>
                        <a:pt x="27718" y="186595"/>
                      </a:cubicBezTo>
                      <a:cubicBezTo>
                        <a:pt x="9239" y="166878"/>
                        <a:pt x="0" y="140684"/>
                        <a:pt x="0" y="108109"/>
                      </a:cubicBezTo>
                      <a:cubicBezTo>
                        <a:pt x="0" y="75533"/>
                        <a:pt x="8954" y="49625"/>
                        <a:pt x="26860" y="29623"/>
                      </a:cubicBezTo>
                      <a:cubicBezTo>
                        <a:pt x="44863" y="9906"/>
                        <a:pt x="68866" y="0"/>
                        <a:pt x="98584" y="0"/>
                      </a:cubicBezTo>
                      <a:cubicBezTo>
                        <a:pt x="128302" y="0"/>
                        <a:pt x="152400" y="9620"/>
                        <a:pt x="169926" y="28765"/>
                      </a:cubicBezTo>
                      <a:cubicBezTo>
                        <a:pt x="187261" y="47815"/>
                        <a:pt x="195929" y="74200"/>
                        <a:pt x="195929" y="107918"/>
                      </a:cubicBezTo>
                      <a:lnTo>
                        <a:pt x="195739" y="119063"/>
                      </a:lnTo>
                      <a:close/>
                      <a:moveTo>
                        <a:pt x="147352" y="80296"/>
                      </a:moveTo>
                      <a:cubicBezTo>
                        <a:pt x="140779" y="55150"/>
                        <a:pt x="124873" y="42482"/>
                        <a:pt x="99727" y="42482"/>
                      </a:cubicBezTo>
                      <a:cubicBezTo>
                        <a:pt x="94012" y="42482"/>
                        <a:pt x="88582" y="43434"/>
                        <a:pt x="83534" y="45244"/>
                      </a:cubicBezTo>
                      <a:cubicBezTo>
                        <a:pt x="78486" y="46958"/>
                        <a:pt x="73914" y="49435"/>
                        <a:pt x="69723" y="52769"/>
                      </a:cubicBezTo>
                      <a:cubicBezTo>
                        <a:pt x="65627" y="56007"/>
                        <a:pt x="62198" y="59912"/>
                        <a:pt x="59246" y="64484"/>
                      </a:cubicBezTo>
                      <a:cubicBezTo>
                        <a:pt x="56293" y="69056"/>
                        <a:pt x="54102" y="74390"/>
                        <a:pt x="52578" y="80201"/>
                      </a:cubicBezTo>
                      <a:lnTo>
                        <a:pt x="147447" y="80201"/>
                      </a:lnTo>
                      <a:close/>
                    </a:path>
                  </a:pathLst>
                </a:custGeom>
                <a:solidFill>
                  <a:schemeClr val="accent3"/>
                </a:solidFill>
                <a:ln w="0" cap="flat">
                  <a:noFill/>
                  <a:prstDash val="solid"/>
                  <a:miter/>
                </a:ln>
              </p:spPr>
              <p:txBody>
                <a:bodyPr rtlCol="0" anchor="ctr"/>
                <a:lstStyle/>
                <a:p>
                  <a:endParaRPr lang="es-ES" dirty="0"/>
                </a:p>
              </p:txBody>
            </p:sp>
          </p:grpSp>
        </p:grpSp>
      </p:grpSp>
      <p:pic>
        <p:nvPicPr>
          <p:cNvPr id="66" name="Imagen 65" descr="Interfaz de usuario gráfica, Texto, Aplicación&#10;&#10;El contenido generado por IA puede ser incorrecto.">
            <a:extLst>
              <a:ext uri="{FF2B5EF4-FFF2-40B4-BE49-F238E27FC236}">
                <a16:creationId xmlns:a16="http://schemas.microsoft.com/office/drawing/2014/main" id="{9A4F8244-CB5F-500F-26CE-BF7E5F80CF5C}"/>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186162" y="1051831"/>
            <a:ext cx="1612138" cy="1376429"/>
          </a:xfrm>
          <a:prstGeom prst="rect">
            <a:avLst/>
          </a:prstGeom>
          <a:ln w="41275">
            <a:solidFill>
              <a:schemeClr val="bg1"/>
            </a:solidFill>
          </a:ln>
          <a:effectLst>
            <a:outerShdw blurRad="558800" dist="495300" dir="2700000" algn="tl" rotWithShape="0">
              <a:prstClr val="black">
                <a:alpha val="26000"/>
              </a:prstClr>
            </a:outerShdw>
          </a:effectLst>
        </p:spPr>
      </p:pic>
      <p:sp>
        <p:nvSpPr>
          <p:cNvPr id="14" name="CuadroTexto 13">
            <a:extLst>
              <a:ext uri="{FF2B5EF4-FFF2-40B4-BE49-F238E27FC236}">
                <a16:creationId xmlns:a16="http://schemas.microsoft.com/office/drawing/2014/main" id="{8E9B591A-9667-E255-45D0-48AE333742A6}"/>
              </a:ext>
            </a:extLst>
          </p:cNvPr>
          <p:cNvSpPr txBox="1"/>
          <p:nvPr/>
        </p:nvSpPr>
        <p:spPr>
          <a:xfrm>
            <a:off x="3868328" y="882541"/>
            <a:ext cx="4333986" cy="523220"/>
          </a:xfrm>
          <a:prstGeom prst="rect">
            <a:avLst/>
          </a:prstGeom>
          <a:noFill/>
        </p:spPr>
        <p:txBody>
          <a:bodyPr wrap="square" rtlCol="0">
            <a:spAutoFit/>
          </a:bodyPr>
          <a:lstStyle/>
          <a:p>
            <a:pPr algn="ctr"/>
            <a:r>
              <a:rPr lang="es-ES" sz="2800" b="1" dirty="0">
                <a:solidFill>
                  <a:schemeClr val="accent3"/>
                </a:solidFill>
                <a:latin typeface="+mj-lt"/>
              </a:rPr>
              <a:t>Rediseño completo</a:t>
            </a:r>
            <a:endParaRPr lang="es-ES" sz="2000" dirty="0">
              <a:solidFill>
                <a:schemeClr val="accent3"/>
              </a:solidFill>
              <a:latin typeface="+mj-lt"/>
            </a:endParaRPr>
          </a:p>
        </p:txBody>
      </p:sp>
    </p:spTree>
    <p:extLst>
      <p:ext uri="{BB962C8B-B14F-4D97-AF65-F5344CB8AC3E}">
        <p14:creationId xmlns:p14="http://schemas.microsoft.com/office/powerpoint/2010/main" val="343707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1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300" fill="hold"/>
                                        <p:tgtEl>
                                          <p:spTgt spid="4"/>
                                        </p:tgtEl>
                                        <p:attrNameLst>
                                          <p:attrName>ppt_x</p:attrName>
                                        </p:attrNameLst>
                                      </p:cBhvr>
                                      <p:tavLst>
                                        <p:tav tm="0">
                                          <p:val>
                                            <p:strVal val="1+#ppt_w/2"/>
                                          </p:val>
                                        </p:tav>
                                        <p:tav tm="100000">
                                          <p:val>
                                            <p:strVal val="#ppt_x"/>
                                          </p:val>
                                        </p:tav>
                                      </p:tavLst>
                                    </p:anim>
                                    <p:anim calcmode="lin" valueType="num">
                                      <p:cBhvr additive="base">
                                        <p:cTn id="8" dur="13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10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2" fill="hold" nodeType="withEffect">
                                  <p:stCondLst>
                                    <p:cond delay="500"/>
                                  </p:stCondLst>
                                  <p:childTnLst>
                                    <p:set>
                                      <p:cBhvr>
                                        <p:cTn id="14" dur="1" fill="hold">
                                          <p:stCondLst>
                                            <p:cond delay="0"/>
                                          </p:stCondLst>
                                        </p:cTn>
                                        <p:tgtEl>
                                          <p:spTgt spid="42"/>
                                        </p:tgtEl>
                                        <p:attrNameLst>
                                          <p:attrName>style.visibility</p:attrName>
                                        </p:attrNameLst>
                                      </p:cBhvr>
                                      <p:to>
                                        <p:strVal val="visible"/>
                                      </p:to>
                                    </p:set>
                                    <p:anim calcmode="lin" valueType="num">
                                      <p:cBhvr additive="base">
                                        <p:cTn id="15" dur="600" fill="hold"/>
                                        <p:tgtEl>
                                          <p:spTgt spid="42"/>
                                        </p:tgtEl>
                                        <p:attrNameLst>
                                          <p:attrName>ppt_x</p:attrName>
                                        </p:attrNameLst>
                                      </p:cBhvr>
                                      <p:tavLst>
                                        <p:tav tm="0">
                                          <p:val>
                                            <p:strVal val="1+#ppt_w/2"/>
                                          </p:val>
                                        </p:tav>
                                        <p:tav tm="100000">
                                          <p:val>
                                            <p:strVal val="#ppt_x"/>
                                          </p:val>
                                        </p:tav>
                                      </p:tavLst>
                                    </p:anim>
                                    <p:anim calcmode="lin" valueType="num">
                                      <p:cBhvr additive="base">
                                        <p:cTn id="16" dur="600" fill="hold"/>
                                        <p:tgtEl>
                                          <p:spTgt spid="42"/>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700"/>
                                  </p:stCondLst>
                                  <p:childTnLst>
                                    <p:set>
                                      <p:cBhvr>
                                        <p:cTn id="18" dur="1" fill="hold">
                                          <p:stCondLst>
                                            <p:cond delay="0"/>
                                          </p:stCondLst>
                                        </p:cTn>
                                        <p:tgtEl>
                                          <p:spTgt spid="86"/>
                                        </p:tgtEl>
                                        <p:attrNameLst>
                                          <p:attrName>style.visibility</p:attrName>
                                        </p:attrNameLst>
                                      </p:cBhvr>
                                      <p:to>
                                        <p:strVal val="visible"/>
                                      </p:to>
                                    </p:set>
                                    <p:anim calcmode="lin" valueType="num">
                                      <p:cBhvr additive="base">
                                        <p:cTn id="19" dur="500" fill="hold"/>
                                        <p:tgtEl>
                                          <p:spTgt spid="86"/>
                                        </p:tgtEl>
                                        <p:attrNameLst>
                                          <p:attrName>ppt_x</p:attrName>
                                        </p:attrNameLst>
                                      </p:cBhvr>
                                      <p:tavLst>
                                        <p:tav tm="0">
                                          <p:val>
                                            <p:strVal val="1+#ppt_w/2"/>
                                          </p:val>
                                        </p:tav>
                                        <p:tav tm="100000">
                                          <p:val>
                                            <p:strVal val="#ppt_x"/>
                                          </p:val>
                                        </p:tav>
                                      </p:tavLst>
                                    </p:anim>
                                    <p:anim calcmode="lin" valueType="num">
                                      <p:cBhvr additive="base">
                                        <p:cTn id="20" dur="500" fill="hold"/>
                                        <p:tgtEl>
                                          <p:spTgt spid="86"/>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900"/>
                                  </p:stCondLst>
                                  <p:childTnLst>
                                    <p:set>
                                      <p:cBhvr>
                                        <p:cTn id="22" dur="1" fill="hold">
                                          <p:stCondLst>
                                            <p:cond delay="0"/>
                                          </p:stCondLst>
                                        </p:cTn>
                                        <p:tgtEl>
                                          <p:spTgt spid="87"/>
                                        </p:tgtEl>
                                        <p:attrNameLst>
                                          <p:attrName>style.visibility</p:attrName>
                                        </p:attrNameLst>
                                      </p:cBhvr>
                                      <p:to>
                                        <p:strVal val="visible"/>
                                      </p:to>
                                    </p:set>
                                    <p:anim calcmode="lin" valueType="num">
                                      <p:cBhvr additive="base">
                                        <p:cTn id="23" dur="500" fill="hold"/>
                                        <p:tgtEl>
                                          <p:spTgt spid="87"/>
                                        </p:tgtEl>
                                        <p:attrNameLst>
                                          <p:attrName>ppt_x</p:attrName>
                                        </p:attrNameLst>
                                      </p:cBhvr>
                                      <p:tavLst>
                                        <p:tav tm="0">
                                          <p:val>
                                            <p:strVal val="1+#ppt_w/2"/>
                                          </p:val>
                                        </p:tav>
                                        <p:tav tm="100000">
                                          <p:val>
                                            <p:strVal val="#ppt_x"/>
                                          </p:val>
                                        </p:tav>
                                      </p:tavLst>
                                    </p:anim>
                                    <p:anim calcmode="lin" valueType="num">
                                      <p:cBhvr additive="base">
                                        <p:cTn id="24" dur="500" fill="hold"/>
                                        <p:tgtEl>
                                          <p:spTgt spid="87"/>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110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1+#ppt_w/2"/>
                                          </p:val>
                                        </p:tav>
                                        <p:tav tm="100000">
                                          <p:val>
                                            <p:strVal val="#ppt_x"/>
                                          </p:val>
                                        </p:tav>
                                      </p:tavLst>
                                    </p:anim>
                                    <p:anim calcmode="lin" valueType="num">
                                      <p:cBhvr additive="base">
                                        <p:cTn id="28" dur="500" fill="hold"/>
                                        <p:tgtEl>
                                          <p:spTgt spid="45"/>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1400"/>
                                  </p:stCondLst>
                                  <p:childTnLst>
                                    <p:set>
                                      <p:cBhvr>
                                        <p:cTn id="30" dur="1" fill="hold">
                                          <p:stCondLst>
                                            <p:cond delay="0"/>
                                          </p:stCondLst>
                                        </p:cTn>
                                        <p:tgtEl>
                                          <p:spTgt spid="62"/>
                                        </p:tgtEl>
                                        <p:attrNameLst>
                                          <p:attrName>style.visibility</p:attrName>
                                        </p:attrNameLst>
                                      </p:cBhvr>
                                      <p:to>
                                        <p:strVal val="visible"/>
                                      </p:to>
                                    </p:set>
                                    <p:anim calcmode="lin" valueType="num">
                                      <p:cBhvr additive="base">
                                        <p:cTn id="31" dur="500" fill="hold"/>
                                        <p:tgtEl>
                                          <p:spTgt spid="62"/>
                                        </p:tgtEl>
                                        <p:attrNameLst>
                                          <p:attrName>ppt_x</p:attrName>
                                        </p:attrNameLst>
                                      </p:cBhvr>
                                      <p:tavLst>
                                        <p:tav tm="0">
                                          <p:val>
                                            <p:strVal val="1+#ppt_w/2"/>
                                          </p:val>
                                        </p:tav>
                                        <p:tav tm="100000">
                                          <p:val>
                                            <p:strVal val="#ppt_x"/>
                                          </p:val>
                                        </p:tav>
                                      </p:tavLst>
                                    </p:anim>
                                    <p:anim calcmode="lin" valueType="num">
                                      <p:cBhvr additive="base">
                                        <p:cTn id="32" dur="500" fill="hold"/>
                                        <p:tgtEl>
                                          <p:spTgt spid="62"/>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1500"/>
                                  </p:stCondLst>
                                  <p:childTnLst>
                                    <p:set>
                                      <p:cBhvr>
                                        <p:cTn id="34" dur="1" fill="hold">
                                          <p:stCondLst>
                                            <p:cond delay="0"/>
                                          </p:stCondLst>
                                        </p:cTn>
                                        <p:tgtEl>
                                          <p:spTgt spid="54"/>
                                        </p:tgtEl>
                                        <p:attrNameLst>
                                          <p:attrName>style.visibility</p:attrName>
                                        </p:attrNameLst>
                                      </p:cBhvr>
                                      <p:to>
                                        <p:strVal val="visible"/>
                                      </p:to>
                                    </p:set>
                                    <p:anim calcmode="lin" valueType="num">
                                      <p:cBhvr additive="base">
                                        <p:cTn id="35" dur="400" fill="hold"/>
                                        <p:tgtEl>
                                          <p:spTgt spid="54"/>
                                        </p:tgtEl>
                                        <p:attrNameLst>
                                          <p:attrName>ppt_x</p:attrName>
                                        </p:attrNameLst>
                                      </p:cBhvr>
                                      <p:tavLst>
                                        <p:tav tm="0">
                                          <p:val>
                                            <p:strVal val="1+#ppt_w/2"/>
                                          </p:val>
                                        </p:tav>
                                        <p:tav tm="100000">
                                          <p:val>
                                            <p:strVal val="#ppt_x"/>
                                          </p:val>
                                        </p:tav>
                                      </p:tavLst>
                                    </p:anim>
                                    <p:anim calcmode="lin" valueType="num">
                                      <p:cBhvr additive="base">
                                        <p:cTn id="36" dur="400" fill="hold"/>
                                        <p:tgtEl>
                                          <p:spTgt spid="54"/>
                                        </p:tgtEl>
                                        <p:attrNameLst>
                                          <p:attrName>ppt_y</p:attrName>
                                        </p:attrNameLst>
                                      </p:cBhvr>
                                      <p:tavLst>
                                        <p:tav tm="0">
                                          <p:val>
                                            <p:strVal val="#ppt_y"/>
                                          </p:val>
                                        </p:tav>
                                        <p:tav tm="100000">
                                          <p:val>
                                            <p:strVal val="#ppt_y"/>
                                          </p:val>
                                        </p:tav>
                                      </p:tavLst>
                                    </p:anim>
                                  </p:childTnLst>
                                </p:cTn>
                              </p:par>
                            </p:childTnLst>
                          </p:cTn>
                        </p:par>
                        <p:par>
                          <p:cTn id="37" fill="hold">
                            <p:stCondLst>
                              <p:cond delay="1900"/>
                            </p:stCondLst>
                            <p:childTnLst>
                              <p:par>
                                <p:cTn id="38" presetID="2" presetClass="entr" presetSubtype="4" fill="hold" grpId="0" nodeType="afterEffect">
                                  <p:stCondLst>
                                    <p:cond delay="0"/>
                                  </p:stCondLst>
                                  <p:childTnLst>
                                    <p:set>
                                      <p:cBhvr>
                                        <p:cTn id="39" dur="1" fill="hold">
                                          <p:stCondLst>
                                            <p:cond delay="0"/>
                                          </p:stCondLst>
                                        </p:cTn>
                                        <p:tgtEl>
                                          <p:spTgt spid="44"/>
                                        </p:tgtEl>
                                        <p:attrNameLst>
                                          <p:attrName>style.visibility</p:attrName>
                                        </p:attrNameLst>
                                      </p:cBhvr>
                                      <p:to>
                                        <p:strVal val="visible"/>
                                      </p:to>
                                    </p:set>
                                    <p:anim calcmode="lin" valueType="num">
                                      <p:cBhvr additive="base">
                                        <p:cTn id="40" dur="1200" fill="hold"/>
                                        <p:tgtEl>
                                          <p:spTgt spid="44"/>
                                        </p:tgtEl>
                                        <p:attrNameLst>
                                          <p:attrName>ppt_x</p:attrName>
                                        </p:attrNameLst>
                                      </p:cBhvr>
                                      <p:tavLst>
                                        <p:tav tm="0">
                                          <p:val>
                                            <p:strVal val="#ppt_x"/>
                                          </p:val>
                                        </p:tav>
                                        <p:tav tm="100000">
                                          <p:val>
                                            <p:strVal val="#ppt_x"/>
                                          </p:val>
                                        </p:tav>
                                      </p:tavLst>
                                    </p:anim>
                                    <p:anim calcmode="lin" valueType="num">
                                      <p:cBhvr additive="base">
                                        <p:cTn id="41" dur="1200" fill="hold"/>
                                        <p:tgtEl>
                                          <p:spTgt spid="44"/>
                                        </p:tgtEl>
                                        <p:attrNameLst>
                                          <p:attrName>ppt_y</p:attrName>
                                        </p:attrNameLst>
                                      </p:cBhvr>
                                      <p:tavLst>
                                        <p:tav tm="0">
                                          <p:val>
                                            <p:strVal val="1+#ppt_h/2"/>
                                          </p:val>
                                        </p:tav>
                                        <p:tav tm="100000">
                                          <p:val>
                                            <p:strVal val="#ppt_y"/>
                                          </p:val>
                                        </p:tav>
                                      </p:tavLst>
                                    </p:anim>
                                  </p:childTnLst>
                                </p:cTn>
                              </p:par>
                              <p:par>
                                <p:cTn id="42" presetID="2" presetClass="entr" presetSubtype="8" fill="hold" nodeType="withEffect">
                                  <p:stCondLst>
                                    <p:cond delay="0"/>
                                  </p:stCondLst>
                                  <p:childTnLst>
                                    <p:set>
                                      <p:cBhvr>
                                        <p:cTn id="43" dur="1" fill="hold">
                                          <p:stCondLst>
                                            <p:cond delay="0"/>
                                          </p:stCondLst>
                                        </p:cTn>
                                        <p:tgtEl>
                                          <p:spTgt spid="49"/>
                                        </p:tgtEl>
                                        <p:attrNameLst>
                                          <p:attrName>style.visibility</p:attrName>
                                        </p:attrNameLst>
                                      </p:cBhvr>
                                      <p:to>
                                        <p:strVal val="visible"/>
                                      </p:to>
                                    </p:set>
                                    <p:anim calcmode="lin" valueType="num">
                                      <p:cBhvr additive="base">
                                        <p:cTn id="44" dur="500" fill="hold"/>
                                        <p:tgtEl>
                                          <p:spTgt spid="49"/>
                                        </p:tgtEl>
                                        <p:attrNameLst>
                                          <p:attrName>ppt_x</p:attrName>
                                        </p:attrNameLst>
                                      </p:cBhvr>
                                      <p:tavLst>
                                        <p:tav tm="0">
                                          <p:val>
                                            <p:strVal val="0-#ppt_w/2"/>
                                          </p:val>
                                        </p:tav>
                                        <p:tav tm="100000">
                                          <p:val>
                                            <p:strVal val="#ppt_x"/>
                                          </p:val>
                                        </p:tav>
                                      </p:tavLst>
                                    </p:anim>
                                    <p:anim calcmode="lin" valueType="num">
                                      <p:cBhvr additive="base">
                                        <p:cTn id="45" dur="500" fill="hold"/>
                                        <p:tgtEl>
                                          <p:spTgt spid="49"/>
                                        </p:tgtEl>
                                        <p:attrNameLst>
                                          <p:attrName>ppt_y</p:attrName>
                                        </p:attrNameLst>
                                      </p:cBhvr>
                                      <p:tavLst>
                                        <p:tav tm="0">
                                          <p:val>
                                            <p:strVal val="#ppt_y"/>
                                          </p:val>
                                        </p:tav>
                                        <p:tav tm="100000">
                                          <p:val>
                                            <p:strVal val="#ppt_y"/>
                                          </p:val>
                                        </p:tav>
                                      </p:tavLst>
                                    </p:anim>
                                  </p:childTnLst>
                                </p:cTn>
                              </p:par>
                              <p:par>
                                <p:cTn id="46" presetID="2" presetClass="entr" presetSubtype="8" fill="hold" nodeType="withEffect">
                                  <p:stCondLst>
                                    <p:cond delay="300"/>
                                  </p:stCondLst>
                                  <p:childTnLst>
                                    <p:set>
                                      <p:cBhvr>
                                        <p:cTn id="47" dur="1" fill="hold">
                                          <p:stCondLst>
                                            <p:cond delay="0"/>
                                          </p:stCondLst>
                                        </p:cTn>
                                        <p:tgtEl>
                                          <p:spTgt spid="58"/>
                                        </p:tgtEl>
                                        <p:attrNameLst>
                                          <p:attrName>style.visibility</p:attrName>
                                        </p:attrNameLst>
                                      </p:cBhvr>
                                      <p:to>
                                        <p:strVal val="visible"/>
                                      </p:to>
                                    </p:set>
                                    <p:anim calcmode="lin" valueType="num">
                                      <p:cBhvr additive="base">
                                        <p:cTn id="48" dur="500" fill="hold"/>
                                        <p:tgtEl>
                                          <p:spTgt spid="58"/>
                                        </p:tgtEl>
                                        <p:attrNameLst>
                                          <p:attrName>ppt_x</p:attrName>
                                        </p:attrNameLst>
                                      </p:cBhvr>
                                      <p:tavLst>
                                        <p:tav tm="0">
                                          <p:val>
                                            <p:strVal val="0-#ppt_w/2"/>
                                          </p:val>
                                        </p:tav>
                                        <p:tav tm="100000">
                                          <p:val>
                                            <p:strVal val="#ppt_x"/>
                                          </p:val>
                                        </p:tav>
                                      </p:tavLst>
                                    </p:anim>
                                    <p:anim calcmode="lin" valueType="num">
                                      <p:cBhvr additive="base">
                                        <p:cTn id="49" dur="500" fill="hold"/>
                                        <p:tgtEl>
                                          <p:spTgt spid="58"/>
                                        </p:tgtEl>
                                        <p:attrNameLst>
                                          <p:attrName>ppt_y</p:attrName>
                                        </p:attrNameLst>
                                      </p:cBhvr>
                                      <p:tavLst>
                                        <p:tav tm="0">
                                          <p:val>
                                            <p:strVal val="#ppt_y"/>
                                          </p:val>
                                        </p:tav>
                                        <p:tav tm="100000">
                                          <p:val>
                                            <p:strVal val="#ppt_y"/>
                                          </p:val>
                                        </p:tav>
                                      </p:tavLst>
                                    </p:anim>
                                  </p:childTnLst>
                                </p:cTn>
                              </p:par>
                              <p:par>
                                <p:cTn id="50" presetID="2" presetClass="entr" presetSubtype="8" fill="hold" nodeType="withEffect">
                                  <p:stCondLst>
                                    <p:cond delay="600"/>
                                  </p:stCondLst>
                                  <p:childTnLst>
                                    <p:set>
                                      <p:cBhvr>
                                        <p:cTn id="51" dur="1" fill="hold">
                                          <p:stCondLst>
                                            <p:cond delay="0"/>
                                          </p:stCondLst>
                                        </p:cTn>
                                        <p:tgtEl>
                                          <p:spTgt spid="64"/>
                                        </p:tgtEl>
                                        <p:attrNameLst>
                                          <p:attrName>style.visibility</p:attrName>
                                        </p:attrNameLst>
                                      </p:cBhvr>
                                      <p:to>
                                        <p:strVal val="visible"/>
                                      </p:to>
                                    </p:set>
                                    <p:anim calcmode="lin" valueType="num">
                                      <p:cBhvr additive="base">
                                        <p:cTn id="52" dur="500" fill="hold"/>
                                        <p:tgtEl>
                                          <p:spTgt spid="64"/>
                                        </p:tgtEl>
                                        <p:attrNameLst>
                                          <p:attrName>ppt_x</p:attrName>
                                        </p:attrNameLst>
                                      </p:cBhvr>
                                      <p:tavLst>
                                        <p:tav tm="0">
                                          <p:val>
                                            <p:strVal val="0-#ppt_w/2"/>
                                          </p:val>
                                        </p:tav>
                                        <p:tav tm="100000">
                                          <p:val>
                                            <p:strVal val="#ppt_x"/>
                                          </p:val>
                                        </p:tav>
                                      </p:tavLst>
                                    </p:anim>
                                    <p:anim calcmode="lin" valueType="num">
                                      <p:cBhvr additive="base">
                                        <p:cTn id="53" dur="500" fill="hold"/>
                                        <p:tgtEl>
                                          <p:spTgt spid="64"/>
                                        </p:tgtEl>
                                        <p:attrNameLst>
                                          <p:attrName>ppt_y</p:attrName>
                                        </p:attrNameLst>
                                      </p:cBhvr>
                                      <p:tavLst>
                                        <p:tav tm="0">
                                          <p:val>
                                            <p:strVal val="#ppt_y"/>
                                          </p:val>
                                        </p:tav>
                                        <p:tav tm="100000">
                                          <p:val>
                                            <p:strVal val="#ppt_y"/>
                                          </p:val>
                                        </p:tav>
                                      </p:tavLst>
                                    </p:anim>
                                  </p:childTnLst>
                                </p:cTn>
                              </p:par>
                              <p:par>
                                <p:cTn id="54" presetID="2" presetClass="entr" presetSubtype="8" fill="hold" nodeType="withEffect">
                                  <p:stCondLst>
                                    <p:cond delay="800"/>
                                  </p:stCondLst>
                                  <p:childTnLst>
                                    <p:set>
                                      <p:cBhvr>
                                        <p:cTn id="55" dur="1" fill="hold">
                                          <p:stCondLst>
                                            <p:cond delay="0"/>
                                          </p:stCondLst>
                                        </p:cTn>
                                        <p:tgtEl>
                                          <p:spTgt spid="68"/>
                                        </p:tgtEl>
                                        <p:attrNameLst>
                                          <p:attrName>style.visibility</p:attrName>
                                        </p:attrNameLst>
                                      </p:cBhvr>
                                      <p:to>
                                        <p:strVal val="visible"/>
                                      </p:to>
                                    </p:set>
                                    <p:anim calcmode="lin" valueType="num">
                                      <p:cBhvr additive="base">
                                        <p:cTn id="56" dur="500" fill="hold"/>
                                        <p:tgtEl>
                                          <p:spTgt spid="68"/>
                                        </p:tgtEl>
                                        <p:attrNameLst>
                                          <p:attrName>ppt_x</p:attrName>
                                        </p:attrNameLst>
                                      </p:cBhvr>
                                      <p:tavLst>
                                        <p:tav tm="0">
                                          <p:val>
                                            <p:strVal val="0-#ppt_w/2"/>
                                          </p:val>
                                        </p:tav>
                                        <p:tav tm="100000">
                                          <p:val>
                                            <p:strVal val="#ppt_x"/>
                                          </p:val>
                                        </p:tav>
                                      </p:tavLst>
                                    </p:anim>
                                    <p:anim calcmode="lin" valueType="num">
                                      <p:cBhvr additive="base">
                                        <p:cTn id="57" dur="500" fill="hold"/>
                                        <p:tgtEl>
                                          <p:spTgt spid="68"/>
                                        </p:tgtEl>
                                        <p:attrNameLst>
                                          <p:attrName>ppt_y</p:attrName>
                                        </p:attrNameLst>
                                      </p:cBhvr>
                                      <p:tavLst>
                                        <p:tav tm="0">
                                          <p:val>
                                            <p:strVal val="#ppt_y"/>
                                          </p:val>
                                        </p:tav>
                                        <p:tav tm="100000">
                                          <p:val>
                                            <p:strVal val="#ppt_y"/>
                                          </p:val>
                                        </p:tav>
                                      </p:tavLst>
                                    </p:anim>
                                  </p:childTnLst>
                                </p:cTn>
                              </p:par>
                              <p:par>
                                <p:cTn id="58" presetID="2" presetClass="entr" presetSubtype="8" fill="hold" nodeType="withEffect">
                                  <p:stCondLst>
                                    <p:cond delay="900"/>
                                  </p:stCondLst>
                                  <p:childTnLst>
                                    <p:set>
                                      <p:cBhvr>
                                        <p:cTn id="59" dur="1" fill="hold">
                                          <p:stCondLst>
                                            <p:cond delay="0"/>
                                          </p:stCondLst>
                                        </p:cTn>
                                        <p:tgtEl>
                                          <p:spTgt spid="69"/>
                                        </p:tgtEl>
                                        <p:attrNameLst>
                                          <p:attrName>style.visibility</p:attrName>
                                        </p:attrNameLst>
                                      </p:cBhvr>
                                      <p:to>
                                        <p:strVal val="visible"/>
                                      </p:to>
                                    </p:set>
                                    <p:anim calcmode="lin" valueType="num">
                                      <p:cBhvr additive="base">
                                        <p:cTn id="60" dur="500" fill="hold"/>
                                        <p:tgtEl>
                                          <p:spTgt spid="69"/>
                                        </p:tgtEl>
                                        <p:attrNameLst>
                                          <p:attrName>ppt_x</p:attrName>
                                        </p:attrNameLst>
                                      </p:cBhvr>
                                      <p:tavLst>
                                        <p:tav tm="0">
                                          <p:val>
                                            <p:strVal val="0-#ppt_w/2"/>
                                          </p:val>
                                        </p:tav>
                                        <p:tav tm="100000">
                                          <p:val>
                                            <p:strVal val="#ppt_x"/>
                                          </p:val>
                                        </p:tav>
                                      </p:tavLst>
                                    </p:anim>
                                    <p:anim calcmode="lin" valueType="num">
                                      <p:cBhvr additive="base">
                                        <p:cTn id="61" dur="500" fill="hold"/>
                                        <p:tgtEl>
                                          <p:spTgt spid="69"/>
                                        </p:tgtEl>
                                        <p:attrNameLst>
                                          <p:attrName>ppt_y</p:attrName>
                                        </p:attrNameLst>
                                      </p:cBhvr>
                                      <p:tavLst>
                                        <p:tav tm="0">
                                          <p:val>
                                            <p:strVal val="#ppt_y"/>
                                          </p:val>
                                        </p:tav>
                                        <p:tav tm="100000">
                                          <p:val>
                                            <p:strVal val="#ppt_y"/>
                                          </p:val>
                                        </p:tav>
                                      </p:tavLst>
                                    </p:anim>
                                  </p:childTnLst>
                                </p:cTn>
                              </p:par>
                              <p:par>
                                <p:cTn id="62" presetID="2" presetClass="entr" presetSubtype="8" fill="hold" nodeType="withEffect">
                                  <p:stCondLst>
                                    <p:cond delay="900"/>
                                  </p:stCondLst>
                                  <p:childTnLst>
                                    <p:set>
                                      <p:cBhvr>
                                        <p:cTn id="63" dur="1" fill="hold">
                                          <p:stCondLst>
                                            <p:cond delay="0"/>
                                          </p:stCondLst>
                                        </p:cTn>
                                        <p:tgtEl>
                                          <p:spTgt spid="67"/>
                                        </p:tgtEl>
                                        <p:attrNameLst>
                                          <p:attrName>style.visibility</p:attrName>
                                        </p:attrNameLst>
                                      </p:cBhvr>
                                      <p:to>
                                        <p:strVal val="visible"/>
                                      </p:to>
                                    </p:set>
                                    <p:anim calcmode="lin" valueType="num">
                                      <p:cBhvr additive="base">
                                        <p:cTn id="64" dur="500" fill="hold"/>
                                        <p:tgtEl>
                                          <p:spTgt spid="67"/>
                                        </p:tgtEl>
                                        <p:attrNameLst>
                                          <p:attrName>ppt_x</p:attrName>
                                        </p:attrNameLst>
                                      </p:cBhvr>
                                      <p:tavLst>
                                        <p:tav tm="0">
                                          <p:val>
                                            <p:strVal val="0-#ppt_w/2"/>
                                          </p:val>
                                        </p:tav>
                                        <p:tav tm="100000">
                                          <p:val>
                                            <p:strVal val="#ppt_x"/>
                                          </p:val>
                                        </p:tav>
                                      </p:tavLst>
                                    </p:anim>
                                    <p:anim calcmode="lin" valueType="num">
                                      <p:cBhvr additive="base">
                                        <p:cTn id="65" dur="500" fill="hold"/>
                                        <p:tgtEl>
                                          <p:spTgt spid="67"/>
                                        </p:tgtEl>
                                        <p:attrNameLst>
                                          <p:attrName>ppt_y</p:attrName>
                                        </p:attrNameLst>
                                      </p:cBhvr>
                                      <p:tavLst>
                                        <p:tav tm="0">
                                          <p:val>
                                            <p:strVal val="#ppt_y"/>
                                          </p:val>
                                        </p:tav>
                                        <p:tav tm="100000">
                                          <p:val>
                                            <p:strVal val="#ppt_y"/>
                                          </p:val>
                                        </p:tav>
                                      </p:tavLst>
                                    </p:anim>
                                  </p:childTnLst>
                                </p:cTn>
                              </p:par>
                            </p:childTnLst>
                          </p:cTn>
                        </p:par>
                        <p:par>
                          <p:cTn id="66" fill="hold">
                            <p:stCondLst>
                              <p:cond delay="3300"/>
                            </p:stCondLst>
                            <p:childTnLst>
                              <p:par>
                                <p:cTn id="67" presetID="2" presetClass="entr" presetSubtype="8" fill="hold" grpId="0" nodeType="afterEffect">
                                  <p:stCondLst>
                                    <p:cond delay="100"/>
                                  </p:stCondLst>
                                  <p:childTnLst>
                                    <p:set>
                                      <p:cBhvr>
                                        <p:cTn id="68" dur="1" fill="hold">
                                          <p:stCondLst>
                                            <p:cond delay="0"/>
                                          </p:stCondLst>
                                        </p:cTn>
                                        <p:tgtEl>
                                          <p:spTgt spid="17"/>
                                        </p:tgtEl>
                                        <p:attrNameLst>
                                          <p:attrName>style.visibility</p:attrName>
                                        </p:attrNameLst>
                                      </p:cBhvr>
                                      <p:to>
                                        <p:strVal val="visible"/>
                                      </p:to>
                                    </p:set>
                                    <p:anim calcmode="lin" valueType="num">
                                      <p:cBhvr additive="base">
                                        <p:cTn id="69" dur="1000" fill="hold"/>
                                        <p:tgtEl>
                                          <p:spTgt spid="17"/>
                                        </p:tgtEl>
                                        <p:attrNameLst>
                                          <p:attrName>ppt_x</p:attrName>
                                        </p:attrNameLst>
                                      </p:cBhvr>
                                      <p:tavLst>
                                        <p:tav tm="0">
                                          <p:val>
                                            <p:strVal val="0-#ppt_w/2"/>
                                          </p:val>
                                        </p:tav>
                                        <p:tav tm="100000">
                                          <p:val>
                                            <p:strVal val="#ppt_x"/>
                                          </p:val>
                                        </p:tav>
                                      </p:tavLst>
                                    </p:anim>
                                    <p:anim calcmode="lin" valueType="num">
                                      <p:cBhvr additive="base">
                                        <p:cTn id="70" dur="1000" fill="hold"/>
                                        <p:tgtEl>
                                          <p:spTgt spid="17"/>
                                        </p:tgtEl>
                                        <p:attrNameLst>
                                          <p:attrName>ppt_y</p:attrName>
                                        </p:attrNameLst>
                                      </p:cBhvr>
                                      <p:tavLst>
                                        <p:tav tm="0">
                                          <p:val>
                                            <p:strVal val="#ppt_y"/>
                                          </p:val>
                                        </p:tav>
                                        <p:tav tm="100000">
                                          <p:val>
                                            <p:strVal val="#ppt_y"/>
                                          </p:val>
                                        </p:tav>
                                      </p:tavLst>
                                    </p:anim>
                                  </p:childTnLst>
                                </p:cTn>
                              </p:par>
                              <p:par>
                                <p:cTn id="71" presetID="2" presetClass="entr" presetSubtype="8" fill="hold" nodeType="withEffect">
                                  <p:stCondLst>
                                    <p:cond delay="100"/>
                                  </p:stCondLst>
                                  <p:childTnLst>
                                    <p:set>
                                      <p:cBhvr>
                                        <p:cTn id="72" dur="1" fill="hold">
                                          <p:stCondLst>
                                            <p:cond delay="0"/>
                                          </p:stCondLst>
                                        </p:cTn>
                                        <p:tgtEl>
                                          <p:spTgt spid="3"/>
                                        </p:tgtEl>
                                        <p:attrNameLst>
                                          <p:attrName>style.visibility</p:attrName>
                                        </p:attrNameLst>
                                      </p:cBhvr>
                                      <p:to>
                                        <p:strVal val="visible"/>
                                      </p:to>
                                    </p:set>
                                    <p:anim calcmode="lin" valueType="num">
                                      <p:cBhvr additive="base">
                                        <p:cTn id="73" dur="500" fill="hold"/>
                                        <p:tgtEl>
                                          <p:spTgt spid="3"/>
                                        </p:tgtEl>
                                        <p:attrNameLst>
                                          <p:attrName>ppt_x</p:attrName>
                                        </p:attrNameLst>
                                      </p:cBhvr>
                                      <p:tavLst>
                                        <p:tav tm="0">
                                          <p:val>
                                            <p:strVal val="0-#ppt_w/2"/>
                                          </p:val>
                                        </p:tav>
                                        <p:tav tm="100000">
                                          <p:val>
                                            <p:strVal val="#ppt_x"/>
                                          </p:val>
                                        </p:tav>
                                      </p:tavLst>
                                    </p:anim>
                                    <p:anim calcmode="lin" valueType="num">
                                      <p:cBhvr additive="base">
                                        <p:cTn id="74" dur="500" fill="hold"/>
                                        <p:tgtEl>
                                          <p:spTgt spid="3"/>
                                        </p:tgtEl>
                                        <p:attrNameLst>
                                          <p:attrName>ppt_y</p:attrName>
                                        </p:attrNameLst>
                                      </p:cBhvr>
                                      <p:tavLst>
                                        <p:tav tm="0">
                                          <p:val>
                                            <p:strVal val="#ppt_y"/>
                                          </p:val>
                                        </p:tav>
                                        <p:tav tm="100000">
                                          <p:val>
                                            <p:strVal val="#ppt_y"/>
                                          </p:val>
                                        </p:tav>
                                      </p:tavLst>
                                    </p:anim>
                                  </p:childTnLst>
                                </p:cTn>
                              </p:par>
                              <p:par>
                                <p:cTn id="75" presetID="10" presetClass="exit" presetSubtype="0" fill="hold" grpId="0" nodeType="withEffect">
                                  <p:stCondLst>
                                    <p:cond delay="100"/>
                                  </p:stCondLst>
                                  <p:childTnLst>
                                    <p:animEffect transition="out" filter="fade">
                                      <p:cBhvr>
                                        <p:cTn id="76" dur="1000"/>
                                        <p:tgtEl>
                                          <p:spTgt spid="14"/>
                                        </p:tgtEl>
                                      </p:cBhvr>
                                    </p:animEffect>
                                    <p:set>
                                      <p:cBhvr>
                                        <p:cTn id="77" dur="1" fill="hold">
                                          <p:stCondLst>
                                            <p:cond delay="999"/>
                                          </p:stCondLst>
                                        </p:cTn>
                                        <p:tgtEl>
                                          <p:spTgt spid="14"/>
                                        </p:tgtEl>
                                        <p:attrNameLst>
                                          <p:attrName>style.visibility</p:attrName>
                                        </p:attrNameLst>
                                      </p:cBhvr>
                                      <p:to>
                                        <p:strVal val="hidden"/>
                                      </p:to>
                                    </p:set>
                                  </p:childTnLst>
                                </p:cTn>
                              </p:par>
                              <p:par>
                                <p:cTn id="78" presetID="2" presetClass="entr" presetSubtype="8" fill="hold" nodeType="withEffect">
                                  <p:stCondLst>
                                    <p:cond delay="300"/>
                                  </p:stCondLst>
                                  <p:childTnLst>
                                    <p:set>
                                      <p:cBhvr>
                                        <p:cTn id="79" dur="1" fill="hold">
                                          <p:stCondLst>
                                            <p:cond delay="0"/>
                                          </p:stCondLst>
                                        </p:cTn>
                                        <p:tgtEl>
                                          <p:spTgt spid="15"/>
                                        </p:tgtEl>
                                        <p:attrNameLst>
                                          <p:attrName>style.visibility</p:attrName>
                                        </p:attrNameLst>
                                      </p:cBhvr>
                                      <p:to>
                                        <p:strVal val="visible"/>
                                      </p:to>
                                    </p:set>
                                    <p:anim calcmode="lin" valueType="num">
                                      <p:cBhvr additive="base">
                                        <p:cTn id="80" dur="500" fill="hold"/>
                                        <p:tgtEl>
                                          <p:spTgt spid="15"/>
                                        </p:tgtEl>
                                        <p:attrNameLst>
                                          <p:attrName>ppt_x</p:attrName>
                                        </p:attrNameLst>
                                      </p:cBhvr>
                                      <p:tavLst>
                                        <p:tav tm="0">
                                          <p:val>
                                            <p:strVal val="0-#ppt_w/2"/>
                                          </p:val>
                                        </p:tav>
                                        <p:tav tm="100000">
                                          <p:val>
                                            <p:strVal val="#ppt_x"/>
                                          </p:val>
                                        </p:tav>
                                      </p:tavLst>
                                    </p:anim>
                                    <p:anim calcmode="lin" valueType="num">
                                      <p:cBhvr additive="base">
                                        <p:cTn id="81" dur="500" fill="hold"/>
                                        <p:tgtEl>
                                          <p:spTgt spid="15"/>
                                        </p:tgtEl>
                                        <p:attrNameLst>
                                          <p:attrName>ppt_y</p:attrName>
                                        </p:attrNameLst>
                                      </p:cBhvr>
                                      <p:tavLst>
                                        <p:tav tm="0">
                                          <p:val>
                                            <p:strVal val="#ppt_y"/>
                                          </p:val>
                                        </p:tav>
                                        <p:tav tm="100000">
                                          <p:val>
                                            <p:strVal val="#ppt_y"/>
                                          </p:val>
                                        </p:tav>
                                      </p:tavLst>
                                    </p:anim>
                                  </p:childTnLst>
                                </p:cTn>
                              </p:par>
                              <p:par>
                                <p:cTn id="82" presetID="2" presetClass="entr" presetSubtype="8" fill="hold" nodeType="withEffect">
                                  <p:stCondLst>
                                    <p:cond delay="500"/>
                                  </p:stCondLst>
                                  <p:childTnLst>
                                    <p:set>
                                      <p:cBhvr>
                                        <p:cTn id="83" dur="1" fill="hold">
                                          <p:stCondLst>
                                            <p:cond delay="0"/>
                                          </p:stCondLst>
                                        </p:cTn>
                                        <p:tgtEl>
                                          <p:spTgt spid="22"/>
                                        </p:tgtEl>
                                        <p:attrNameLst>
                                          <p:attrName>style.visibility</p:attrName>
                                        </p:attrNameLst>
                                      </p:cBhvr>
                                      <p:to>
                                        <p:strVal val="visible"/>
                                      </p:to>
                                    </p:set>
                                    <p:anim calcmode="lin" valueType="num">
                                      <p:cBhvr additive="base">
                                        <p:cTn id="84" dur="500" fill="hold"/>
                                        <p:tgtEl>
                                          <p:spTgt spid="22"/>
                                        </p:tgtEl>
                                        <p:attrNameLst>
                                          <p:attrName>ppt_x</p:attrName>
                                        </p:attrNameLst>
                                      </p:cBhvr>
                                      <p:tavLst>
                                        <p:tav tm="0">
                                          <p:val>
                                            <p:strVal val="0-#ppt_w/2"/>
                                          </p:val>
                                        </p:tav>
                                        <p:tav tm="100000">
                                          <p:val>
                                            <p:strVal val="#ppt_x"/>
                                          </p:val>
                                        </p:tav>
                                      </p:tavLst>
                                    </p:anim>
                                    <p:anim calcmode="lin" valueType="num">
                                      <p:cBhvr additive="base">
                                        <p:cTn id="85" dur="500" fill="hold"/>
                                        <p:tgtEl>
                                          <p:spTgt spid="22"/>
                                        </p:tgtEl>
                                        <p:attrNameLst>
                                          <p:attrName>ppt_y</p:attrName>
                                        </p:attrNameLst>
                                      </p:cBhvr>
                                      <p:tavLst>
                                        <p:tav tm="0">
                                          <p:val>
                                            <p:strVal val="#ppt_y"/>
                                          </p:val>
                                        </p:tav>
                                        <p:tav tm="100000">
                                          <p:val>
                                            <p:strVal val="#ppt_y"/>
                                          </p:val>
                                        </p:tav>
                                      </p:tavLst>
                                    </p:anim>
                                  </p:childTnLst>
                                </p:cTn>
                              </p:par>
                              <p:par>
                                <p:cTn id="86" presetID="2" presetClass="entr" presetSubtype="8" fill="hold" nodeType="withEffect">
                                  <p:stCondLst>
                                    <p:cond delay="700"/>
                                  </p:stCondLst>
                                  <p:childTnLst>
                                    <p:set>
                                      <p:cBhvr>
                                        <p:cTn id="87" dur="1" fill="hold">
                                          <p:stCondLst>
                                            <p:cond delay="0"/>
                                          </p:stCondLst>
                                        </p:cTn>
                                        <p:tgtEl>
                                          <p:spTgt spid="65"/>
                                        </p:tgtEl>
                                        <p:attrNameLst>
                                          <p:attrName>style.visibility</p:attrName>
                                        </p:attrNameLst>
                                      </p:cBhvr>
                                      <p:to>
                                        <p:strVal val="visible"/>
                                      </p:to>
                                    </p:set>
                                    <p:anim calcmode="lin" valueType="num">
                                      <p:cBhvr additive="base">
                                        <p:cTn id="88" dur="500" fill="hold"/>
                                        <p:tgtEl>
                                          <p:spTgt spid="65"/>
                                        </p:tgtEl>
                                        <p:attrNameLst>
                                          <p:attrName>ppt_x</p:attrName>
                                        </p:attrNameLst>
                                      </p:cBhvr>
                                      <p:tavLst>
                                        <p:tav tm="0">
                                          <p:val>
                                            <p:strVal val="0-#ppt_w/2"/>
                                          </p:val>
                                        </p:tav>
                                        <p:tav tm="100000">
                                          <p:val>
                                            <p:strVal val="#ppt_x"/>
                                          </p:val>
                                        </p:tav>
                                      </p:tavLst>
                                    </p:anim>
                                    <p:anim calcmode="lin" valueType="num">
                                      <p:cBhvr additive="base">
                                        <p:cTn id="89" dur="500" fill="hold"/>
                                        <p:tgtEl>
                                          <p:spTgt spid="65"/>
                                        </p:tgtEl>
                                        <p:attrNameLst>
                                          <p:attrName>ppt_y</p:attrName>
                                        </p:attrNameLst>
                                      </p:cBhvr>
                                      <p:tavLst>
                                        <p:tav tm="0">
                                          <p:val>
                                            <p:strVal val="#ppt_y"/>
                                          </p:val>
                                        </p:tav>
                                        <p:tav tm="100000">
                                          <p:val>
                                            <p:strVal val="#ppt_y"/>
                                          </p:val>
                                        </p:tav>
                                      </p:tavLst>
                                    </p:anim>
                                  </p:childTnLst>
                                </p:cTn>
                              </p:par>
                              <p:par>
                                <p:cTn id="90" presetID="2" presetClass="entr" presetSubtype="8" fill="hold" nodeType="withEffect">
                                  <p:stCondLst>
                                    <p:cond delay="800"/>
                                  </p:stCondLst>
                                  <p:childTnLst>
                                    <p:set>
                                      <p:cBhvr>
                                        <p:cTn id="91" dur="1" fill="hold">
                                          <p:stCondLst>
                                            <p:cond delay="0"/>
                                          </p:stCondLst>
                                        </p:cTn>
                                        <p:tgtEl>
                                          <p:spTgt spid="31"/>
                                        </p:tgtEl>
                                        <p:attrNameLst>
                                          <p:attrName>style.visibility</p:attrName>
                                        </p:attrNameLst>
                                      </p:cBhvr>
                                      <p:to>
                                        <p:strVal val="visible"/>
                                      </p:to>
                                    </p:set>
                                    <p:anim calcmode="lin" valueType="num">
                                      <p:cBhvr additive="base">
                                        <p:cTn id="92" dur="500" fill="hold"/>
                                        <p:tgtEl>
                                          <p:spTgt spid="31"/>
                                        </p:tgtEl>
                                        <p:attrNameLst>
                                          <p:attrName>ppt_x</p:attrName>
                                        </p:attrNameLst>
                                      </p:cBhvr>
                                      <p:tavLst>
                                        <p:tav tm="0">
                                          <p:val>
                                            <p:strVal val="0-#ppt_w/2"/>
                                          </p:val>
                                        </p:tav>
                                        <p:tav tm="100000">
                                          <p:val>
                                            <p:strVal val="#ppt_x"/>
                                          </p:val>
                                        </p:tav>
                                      </p:tavLst>
                                    </p:anim>
                                    <p:anim calcmode="lin" valueType="num">
                                      <p:cBhvr additive="base">
                                        <p:cTn id="93" dur="500" fill="hold"/>
                                        <p:tgtEl>
                                          <p:spTgt spid="31"/>
                                        </p:tgtEl>
                                        <p:attrNameLst>
                                          <p:attrName>ppt_y</p:attrName>
                                        </p:attrNameLst>
                                      </p:cBhvr>
                                      <p:tavLst>
                                        <p:tav tm="0">
                                          <p:val>
                                            <p:strVal val="#ppt_y"/>
                                          </p:val>
                                        </p:tav>
                                        <p:tav tm="100000">
                                          <p:val>
                                            <p:strVal val="#ppt_y"/>
                                          </p:val>
                                        </p:tav>
                                      </p:tavLst>
                                    </p:anim>
                                  </p:childTnLst>
                                </p:cTn>
                              </p:par>
                              <p:par>
                                <p:cTn id="94" presetID="2" presetClass="entr" presetSubtype="8" fill="hold" nodeType="withEffect">
                                  <p:stCondLst>
                                    <p:cond delay="900"/>
                                  </p:stCondLst>
                                  <p:childTnLst>
                                    <p:set>
                                      <p:cBhvr>
                                        <p:cTn id="95" dur="1" fill="hold">
                                          <p:stCondLst>
                                            <p:cond delay="0"/>
                                          </p:stCondLst>
                                        </p:cTn>
                                        <p:tgtEl>
                                          <p:spTgt spid="66"/>
                                        </p:tgtEl>
                                        <p:attrNameLst>
                                          <p:attrName>style.visibility</p:attrName>
                                        </p:attrNameLst>
                                      </p:cBhvr>
                                      <p:to>
                                        <p:strVal val="visible"/>
                                      </p:to>
                                    </p:set>
                                    <p:anim calcmode="lin" valueType="num">
                                      <p:cBhvr additive="base">
                                        <p:cTn id="96" dur="500" fill="hold"/>
                                        <p:tgtEl>
                                          <p:spTgt spid="66"/>
                                        </p:tgtEl>
                                        <p:attrNameLst>
                                          <p:attrName>ppt_x</p:attrName>
                                        </p:attrNameLst>
                                      </p:cBhvr>
                                      <p:tavLst>
                                        <p:tav tm="0">
                                          <p:val>
                                            <p:strVal val="0-#ppt_w/2"/>
                                          </p:val>
                                        </p:tav>
                                        <p:tav tm="100000">
                                          <p:val>
                                            <p:strVal val="#ppt_x"/>
                                          </p:val>
                                        </p:tav>
                                      </p:tavLst>
                                    </p:anim>
                                    <p:anim calcmode="lin" valueType="num">
                                      <p:cBhvr additive="base">
                                        <p:cTn id="97" dur="500" fill="hold"/>
                                        <p:tgtEl>
                                          <p:spTgt spid="6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 grpId="0" animBg="1"/>
      <p:bldP spid="17" grpId="0" animBg="1"/>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o 7">
            <a:extLst>
              <a:ext uri="{FF2B5EF4-FFF2-40B4-BE49-F238E27FC236}">
                <a16:creationId xmlns:a16="http://schemas.microsoft.com/office/drawing/2014/main" id="{4FEAA2FE-13F9-3669-604F-F6E2146D3378}"/>
              </a:ext>
            </a:extLst>
          </p:cNvPr>
          <p:cNvGrpSpPr/>
          <p:nvPr/>
        </p:nvGrpSpPr>
        <p:grpSpPr>
          <a:xfrm>
            <a:off x="782982" y="1735432"/>
            <a:ext cx="10626035" cy="6370561"/>
            <a:chOff x="782982" y="1735432"/>
            <a:chExt cx="10626035" cy="6370561"/>
          </a:xfrm>
        </p:grpSpPr>
        <p:pic>
          <p:nvPicPr>
            <p:cNvPr id="3" name="Imagen 2" descr="Interfaz de usuario gráfica, Aplicación&#10;&#10;Descripción generada automáticamente">
              <a:extLst>
                <a:ext uri="{FF2B5EF4-FFF2-40B4-BE49-F238E27FC236}">
                  <a16:creationId xmlns:a16="http://schemas.microsoft.com/office/drawing/2014/main" id="{F3ED1BF0-0FA7-F93A-54F7-0671884BC706}"/>
                </a:ext>
              </a:extLst>
            </p:cNvPr>
            <p:cNvPicPr>
              <a:picLocks noChangeAspect="1"/>
            </p:cNvPicPr>
            <p:nvPr/>
          </p:nvPicPr>
          <p:blipFill>
            <a:blip r:embed="rId2"/>
            <a:stretch>
              <a:fillRect/>
            </a:stretch>
          </p:blipFill>
          <p:spPr>
            <a:xfrm>
              <a:off x="2181225" y="2333584"/>
              <a:ext cx="7829550" cy="4400704"/>
            </a:xfrm>
            <a:prstGeom prst="rect">
              <a:avLst/>
            </a:prstGeom>
          </p:spPr>
        </p:pic>
        <p:pic>
          <p:nvPicPr>
            <p:cNvPr id="4" name="Picture 5">
              <a:extLst>
                <a:ext uri="{FF2B5EF4-FFF2-40B4-BE49-F238E27FC236}">
                  <a16:creationId xmlns:a16="http://schemas.microsoft.com/office/drawing/2014/main" id="{FDBDE4FA-9661-B77C-135C-A2743AD5DA8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82982" y="1735432"/>
              <a:ext cx="10626035" cy="6370561"/>
            </a:xfrm>
            <a:prstGeom prst="rect">
              <a:avLst/>
            </a:prstGeom>
            <a:effectLst>
              <a:outerShdw blurRad="266700" sx="102000" sy="102000" algn="ctr" rotWithShape="0">
                <a:prstClr val="black">
                  <a:alpha val="16000"/>
                </a:prstClr>
              </a:outerShdw>
            </a:effectLst>
          </p:spPr>
        </p:pic>
      </p:grpSp>
      <p:sp>
        <p:nvSpPr>
          <p:cNvPr id="2" name="CuadroTexto 1">
            <a:extLst>
              <a:ext uri="{FF2B5EF4-FFF2-40B4-BE49-F238E27FC236}">
                <a16:creationId xmlns:a16="http://schemas.microsoft.com/office/drawing/2014/main" id="{C8F0AC5B-7067-30DA-DA0F-7E506ED6DD09}"/>
              </a:ext>
            </a:extLst>
          </p:cNvPr>
          <p:cNvSpPr txBox="1"/>
          <p:nvPr/>
        </p:nvSpPr>
        <p:spPr>
          <a:xfrm>
            <a:off x="310750" y="882541"/>
            <a:ext cx="4966100" cy="523220"/>
          </a:xfrm>
          <a:prstGeom prst="rect">
            <a:avLst/>
          </a:prstGeom>
          <a:noFill/>
        </p:spPr>
        <p:txBody>
          <a:bodyPr wrap="square" rtlCol="0">
            <a:spAutoFit/>
          </a:bodyPr>
          <a:lstStyle/>
          <a:p>
            <a:r>
              <a:rPr lang="es-ES" sz="2800" b="1" dirty="0">
                <a:solidFill>
                  <a:schemeClr val="accent3"/>
                </a:solidFill>
                <a:latin typeface="+mj-lt"/>
              </a:rPr>
              <a:t>Master </a:t>
            </a:r>
            <a:r>
              <a:rPr lang="es-ES" sz="2800" b="1" dirty="0" err="1">
                <a:solidFill>
                  <a:schemeClr val="accent3"/>
                </a:solidFill>
                <a:latin typeface="+mj-lt"/>
              </a:rPr>
              <a:t>template</a:t>
            </a:r>
            <a:r>
              <a:rPr lang="es-ES" sz="2800" b="1" dirty="0">
                <a:solidFill>
                  <a:schemeClr val="accent3"/>
                </a:solidFill>
                <a:latin typeface="+mj-lt"/>
              </a:rPr>
              <a:t> DILVE</a:t>
            </a:r>
            <a:endParaRPr lang="es-ES" sz="2000" dirty="0">
              <a:solidFill>
                <a:schemeClr val="accent3"/>
              </a:solidFill>
              <a:latin typeface="+mj-lt"/>
            </a:endParaRPr>
          </a:p>
        </p:txBody>
      </p:sp>
    </p:spTree>
    <p:extLst>
      <p:ext uri="{BB962C8B-B14F-4D97-AF65-F5344CB8AC3E}">
        <p14:creationId xmlns:p14="http://schemas.microsoft.com/office/powerpoint/2010/main" val="35857845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05E06F-0A4A-C185-D63D-07FA5F618BC2}"/>
            </a:ext>
          </a:extLst>
        </p:cNvPr>
        <p:cNvGrpSpPr/>
        <p:nvPr/>
      </p:nvGrpSpPr>
      <p:grpSpPr>
        <a:xfrm>
          <a:off x="0" y="0"/>
          <a:ext cx="0" cy="0"/>
          <a:chOff x="0" y="0"/>
          <a:chExt cx="0" cy="0"/>
        </a:xfrm>
      </p:grpSpPr>
      <p:sp>
        <p:nvSpPr>
          <p:cNvPr id="7" name="Rectángulo 6">
            <a:extLst>
              <a:ext uri="{FF2B5EF4-FFF2-40B4-BE49-F238E27FC236}">
                <a16:creationId xmlns:a16="http://schemas.microsoft.com/office/drawing/2014/main" id="{D56BB8A2-B555-CFBC-9208-916A9E7777EB}"/>
              </a:ext>
            </a:extLst>
          </p:cNvPr>
          <p:cNvSpPr/>
          <p:nvPr/>
        </p:nvSpPr>
        <p:spPr>
          <a:xfrm>
            <a:off x="1878904" y="2167003"/>
            <a:ext cx="8329808" cy="46909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Picture 5">
            <a:extLst>
              <a:ext uri="{FF2B5EF4-FFF2-40B4-BE49-F238E27FC236}">
                <a16:creationId xmlns:a16="http://schemas.microsoft.com/office/drawing/2014/main" id="{75B488CE-896C-FE3B-B3F0-CFDE396BE80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82982" y="1735432"/>
            <a:ext cx="10626035" cy="6370561"/>
          </a:xfrm>
          <a:prstGeom prst="rect">
            <a:avLst/>
          </a:prstGeom>
          <a:effectLst>
            <a:outerShdw blurRad="266700" sx="102000" sy="102000" algn="ctr" rotWithShape="0">
              <a:prstClr val="black">
                <a:alpha val="34000"/>
              </a:prstClr>
            </a:outerShdw>
          </a:effectLst>
        </p:spPr>
      </p:pic>
      <p:sp>
        <p:nvSpPr>
          <p:cNvPr id="2" name="CuadroTexto 1">
            <a:extLst>
              <a:ext uri="{FF2B5EF4-FFF2-40B4-BE49-F238E27FC236}">
                <a16:creationId xmlns:a16="http://schemas.microsoft.com/office/drawing/2014/main" id="{0AAE3339-1C03-E16D-DF2F-98F696FA9E22}"/>
              </a:ext>
            </a:extLst>
          </p:cNvPr>
          <p:cNvSpPr txBox="1"/>
          <p:nvPr/>
        </p:nvSpPr>
        <p:spPr>
          <a:xfrm>
            <a:off x="310750" y="882541"/>
            <a:ext cx="4966100" cy="523220"/>
          </a:xfrm>
          <a:prstGeom prst="rect">
            <a:avLst/>
          </a:prstGeom>
          <a:noFill/>
        </p:spPr>
        <p:txBody>
          <a:bodyPr wrap="square" rtlCol="0">
            <a:spAutoFit/>
          </a:bodyPr>
          <a:lstStyle/>
          <a:p>
            <a:r>
              <a:rPr lang="es-ES" sz="2800" b="1" dirty="0">
                <a:solidFill>
                  <a:schemeClr val="accent3"/>
                </a:solidFill>
                <a:latin typeface="+mj-lt"/>
              </a:rPr>
              <a:t>Master </a:t>
            </a:r>
            <a:r>
              <a:rPr lang="es-ES" sz="2800" b="1" dirty="0" err="1">
                <a:solidFill>
                  <a:schemeClr val="accent3"/>
                </a:solidFill>
                <a:latin typeface="+mj-lt"/>
              </a:rPr>
              <a:t>template</a:t>
            </a:r>
            <a:endParaRPr lang="es-ES" sz="2000" dirty="0">
              <a:solidFill>
                <a:schemeClr val="accent3"/>
              </a:solidFill>
              <a:latin typeface="+mj-lt"/>
            </a:endParaRPr>
          </a:p>
        </p:txBody>
      </p:sp>
      <p:pic>
        <p:nvPicPr>
          <p:cNvPr id="6" name="Imagen 5" descr="Interfaz de usuario gráfica, Texto, Aplicación, Correo electrónico&#10;&#10;Descripción generada automáticamente">
            <a:extLst>
              <a:ext uri="{FF2B5EF4-FFF2-40B4-BE49-F238E27FC236}">
                <a16:creationId xmlns:a16="http://schemas.microsoft.com/office/drawing/2014/main" id="{03187562-91B6-1D0B-4030-1C96E9FBE1C5}"/>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2144039" y="2571396"/>
            <a:ext cx="7903921" cy="3845279"/>
          </a:xfrm>
          <a:prstGeom prst="rect">
            <a:avLst/>
          </a:prstGeom>
        </p:spPr>
      </p:pic>
      <p:grpSp>
        <p:nvGrpSpPr>
          <p:cNvPr id="15" name="Grupo 14">
            <a:extLst>
              <a:ext uri="{FF2B5EF4-FFF2-40B4-BE49-F238E27FC236}">
                <a16:creationId xmlns:a16="http://schemas.microsoft.com/office/drawing/2014/main" id="{43CDAB2A-C618-27CD-C578-9BEB3E33A987}"/>
              </a:ext>
            </a:extLst>
          </p:cNvPr>
          <p:cNvGrpSpPr/>
          <p:nvPr/>
        </p:nvGrpSpPr>
        <p:grpSpPr>
          <a:xfrm rot="624396">
            <a:off x="9915765" y="283942"/>
            <a:ext cx="1801356" cy="1801356"/>
            <a:chOff x="5048364" y="-379221"/>
            <a:chExt cx="1277471" cy="1277471"/>
          </a:xfrm>
        </p:grpSpPr>
        <p:pic>
          <p:nvPicPr>
            <p:cNvPr id="19" name="Imagen 18">
              <a:extLst>
                <a:ext uri="{FF2B5EF4-FFF2-40B4-BE49-F238E27FC236}">
                  <a16:creationId xmlns:a16="http://schemas.microsoft.com/office/drawing/2014/main" id="{0A89380E-4C83-7282-BFED-BD0F6993D8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8364" y="-379221"/>
              <a:ext cx="1277471" cy="1277471"/>
            </a:xfrm>
            <a:prstGeom prst="rect">
              <a:avLst/>
            </a:prstGeom>
            <a:effectLst>
              <a:outerShdw blurRad="355600" dist="88900" dir="18900000" algn="bl" rotWithShape="0">
                <a:prstClr val="black">
                  <a:alpha val="32000"/>
                </a:prstClr>
              </a:outerShdw>
            </a:effectLst>
          </p:spPr>
        </p:pic>
        <p:sp>
          <p:nvSpPr>
            <p:cNvPr id="20" name="CuadroTexto 19">
              <a:extLst>
                <a:ext uri="{FF2B5EF4-FFF2-40B4-BE49-F238E27FC236}">
                  <a16:creationId xmlns:a16="http://schemas.microsoft.com/office/drawing/2014/main" id="{6F60082D-F845-DB75-A0E7-E74E9A5F4C6F}"/>
                </a:ext>
              </a:extLst>
            </p:cNvPr>
            <p:cNvSpPr txBox="1"/>
            <p:nvPr/>
          </p:nvSpPr>
          <p:spPr>
            <a:xfrm>
              <a:off x="5306640" y="110455"/>
              <a:ext cx="778939" cy="283747"/>
            </a:xfrm>
            <a:prstGeom prst="rect">
              <a:avLst/>
            </a:prstGeom>
            <a:noFill/>
          </p:spPr>
          <p:txBody>
            <a:bodyPr wrap="none" rtlCol="0">
              <a:spAutoFit/>
            </a:bodyPr>
            <a:lstStyle/>
            <a:p>
              <a:r>
                <a:rPr lang="es-ES" sz="2000" b="1" dirty="0">
                  <a:solidFill>
                    <a:schemeClr val="bg1"/>
                  </a:solidFill>
                  <a:latin typeface="Arial" panose="020B0604020202020204" pitchFamily="34" charset="0"/>
                  <a:cs typeface="Arial" panose="020B0604020202020204" pitchFamily="34" charset="0"/>
                </a:rPr>
                <a:t>NUEVO</a:t>
              </a:r>
            </a:p>
          </p:txBody>
        </p:sp>
      </p:grpSp>
    </p:spTree>
    <p:extLst>
      <p:ext uri="{BB962C8B-B14F-4D97-AF65-F5344CB8AC3E}">
        <p14:creationId xmlns:p14="http://schemas.microsoft.com/office/powerpoint/2010/main" val="6936726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FA5221-5D1F-12AB-C4C7-39BC000E6B63}"/>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75BB46DE-F9C4-4089-66A1-3D07B2F4F2EF}"/>
              </a:ext>
            </a:extLst>
          </p:cNvPr>
          <p:cNvSpPr txBox="1"/>
          <p:nvPr/>
        </p:nvSpPr>
        <p:spPr>
          <a:xfrm>
            <a:off x="310750" y="882541"/>
            <a:ext cx="4966100" cy="523220"/>
          </a:xfrm>
          <a:prstGeom prst="rect">
            <a:avLst/>
          </a:prstGeom>
          <a:noFill/>
        </p:spPr>
        <p:txBody>
          <a:bodyPr wrap="square" rtlCol="0">
            <a:spAutoFit/>
          </a:bodyPr>
          <a:lstStyle/>
          <a:p>
            <a:r>
              <a:rPr lang="es-ES" sz="2800" b="1" dirty="0">
                <a:solidFill>
                  <a:schemeClr val="accent3"/>
                </a:solidFill>
                <a:latin typeface="+mj-lt"/>
              </a:rPr>
              <a:t>Master </a:t>
            </a:r>
            <a:r>
              <a:rPr lang="es-ES" sz="2800" b="1" dirty="0" err="1">
                <a:solidFill>
                  <a:schemeClr val="accent3"/>
                </a:solidFill>
                <a:latin typeface="+mj-lt"/>
              </a:rPr>
              <a:t>template</a:t>
            </a:r>
            <a:endParaRPr lang="es-ES" sz="2000" dirty="0">
              <a:solidFill>
                <a:schemeClr val="accent3"/>
              </a:solidFill>
              <a:latin typeface="+mj-lt"/>
            </a:endParaRPr>
          </a:p>
        </p:txBody>
      </p:sp>
      <p:sp>
        <p:nvSpPr>
          <p:cNvPr id="5" name="CuadroTexto 4">
            <a:extLst>
              <a:ext uri="{FF2B5EF4-FFF2-40B4-BE49-F238E27FC236}">
                <a16:creationId xmlns:a16="http://schemas.microsoft.com/office/drawing/2014/main" id="{37C6C6E6-4DF4-D26D-A6A1-CE58B27A2B83}"/>
              </a:ext>
            </a:extLst>
          </p:cNvPr>
          <p:cNvSpPr txBox="1"/>
          <p:nvPr/>
        </p:nvSpPr>
        <p:spPr>
          <a:xfrm>
            <a:off x="818089" y="1502419"/>
            <a:ext cx="6861174" cy="400110"/>
          </a:xfrm>
          <a:prstGeom prst="rect">
            <a:avLst/>
          </a:prstGeom>
          <a:noFill/>
        </p:spPr>
        <p:txBody>
          <a:bodyPr wrap="none" rtlCol="0">
            <a:spAutoFit/>
          </a:bodyPr>
          <a:lstStyle/>
          <a:p>
            <a:pPr algn="ctr"/>
            <a:r>
              <a:rPr lang="es-ES" sz="2000" dirty="0"/>
              <a:t>Ejemplos de comportamiento en dos tamaños </a:t>
            </a:r>
            <a:r>
              <a:rPr lang="es-ES" sz="2000"/>
              <a:t>de pantalla</a:t>
            </a:r>
            <a:endParaRPr lang="es-ES" sz="2000" dirty="0"/>
          </a:p>
        </p:txBody>
      </p:sp>
      <p:sp>
        <p:nvSpPr>
          <p:cNvPr id="8" name="CuadroTexto 7">
            <a:extLst>
              <a:ext uri="{FF2B5EF4-FFF2-40B4-BE49-F238E27FC236}">
                <a16:creationId xmlns:a16="http://schemas.microsoft.com/office/drawing/2014/main" id="{8CD2E1CA-2A12-99E1-FEC0-EBF9303869A5}"/>
              </a:ext>
            </a:extLst>
          </p:cNvPr>
          <p:cNvSpPr txBox="1"/>
          <p:nvPr/>
        </p:nvSpPr>
        <p:spPr>
          <a:xfrm>
            <a:off x="1935816" y="2164080"/>
            <a:ext cx="2126095" cy="369332"/>
          </a:xfrm>
          <a:prstGeom prst="rect">
            <a:avLst/>
          </a:prstGeom>
          <a:noFill/>
        </p:spPr>
        <p:txBody>
          <a:bodyPr wrap="none" rtlCol="0">
            <a:spAutoFit/>
          </a:bodyPr>
          <a:lstStyle/>
          <a:p>
            <a:pPr algn="ctr"/>
            <a:r>
              <a:rPr lang="es-ES" b="1" dirty="0">
                <a:latin typeface="+mj-lt"/>
              </a:rPr>
              <a:t>Pantalla 1192 </a:t>
            </a:r>
            <a:r>
              <a:rPr lang="es-ES" b="1" dirty="0" err="1">
                <a:latin typeface="+mj-lt"/>
              </a:rPr>
              <a:t>px</a:t>
            </a:r>
            <a:r>
              <a:rPr lang="es-ES" b="1" dirty="0">
                <a:latin typeface="+mj-lt"/>
              </a:rPr>
              <a:t>.</a:t>
            </a:r>
          </a:p>
        </p:txBody>
      </p:sp>
      <p:sp>
        <p:nvSpPr>
          <p:cNvPr id="9" name="CuadroTexto 8">
            <a:extLst>
              <a:ext uri="{FF2B5EF4-FFF2-40B4-BE49-F238E27FC236}">
                <a16:creationId xmlns:a16="http://schemas.microsoft.com/office/drawing/2014/main" id="{E5DA7573-53A8-8746-027D-5D9FDB3B566F}"/>
              </a:ext>
            </a:extLst>
          </p:cNvPr>
          <p:cNvSpPr txBox="1"/>
          <p:nvPr/>
        </p:nvSpPr>
        <p:spPr>
          <a:xfrm>
            <a:off x="7596968" y="2164080"/>
            <a:ext cx="2126095" cy="369332"/>
          </a:xfrm>
          <a:prstGeom prst="rect">
            <a:avLst/>
          </a:prstGeom>
          <a:noFill/>
        </p:spPr>
        <p:txBody>
          <a:bodyPr wrap="none" rtlCol="0">
            <a:spAutoFit/>
          </a:bodyPr>
          <a:lstStyle/>
          <a:p>
            <a:pPr algn="ctr"/>
            <a:r>
              <a:rPr lang="es-ES" b="1" dirty="0">
                <a:latin typeface="+mj-lt"/>
              </a:rPr>
              <a:t>Pantalla 1440 </a:t>
            </a:r>
            <a:r>
              <a:rPr lang="es-ES" b="1" dirty="0" err="1">
                <a:latin typeface="+mj-lt"/>
              </a:rPr>
              <a:t>px</a:t>
            </a:r>
            <a:r>
              <a:rPr lang="es-ES" b="1" dirty="0">
                <a:latin typeface="+mj-lt"/>
              </a:rPr>
              <a:t>.</a:t>
            </a:r>
          </a:p>
        </p:txBody>
      </p:sp>
      <p:grpSp>
        <p:nvGrpSpPr>
          <p:cNvPr id="24" name="Grupo 23">
            <a:extLst>
              <a:ext uri="{FF2B5EF4-FFF2-40B4-BE49-F238E27FC236}">
                <a16:creationId xmlns:a16="http://schemas.microsoft.com/office/drawing/2014/main" id="{7A9FE46B-D785-C269-E5FA-11A0663C9EF4}"/>
              </a:ext>
            </a:extLst>
          </p:cNvPr>
          <p:cNvGrpSpPr/>
          <p:nvPr/>
        </p:nvGrpSpPr>
        <p:grpSpPr>
          <a:xfrm>
            <a:off x="5955529" y="2790490"/>
            <a:ext cx="5435210" cy="3218495"/>
            <a:chOff x="5521470" y="3330820"/>
            <a:chExt cx="4906800" cy="2905593"/>
          </a:xfrm>
        </p:grpSpPr>
        <p:grpSp>
          <p:nvGrpSpPr>
            <p:cNvPr id="15" name="Grupo 14">
              <a:extLst>
                <a:ext uri="{FF2B5EF4-FFF2-40B4-BE49-F238E27FC236}">
                  <a16:creationId xmlns:a16="http://schemas.microsoft.com/office/drawing/2014/main" id="{58267E6F-A286-2270-5036-3F58D02AA978}"/>
                </a:ext>
              </a:extLst>
            </p:cNvPr>
            <p:cNvGrpSpPr/>
            <p:nvPr/>
          </p:nvGrpSpPr>
          <p:grpSpPr>
            <a:xfrm>
              <a:off x="5521470" y="3330820"/>
              <a:ext cx="4906800" cy="2905593"/>
              <a:chOff x="6528337" y="-1029298"/>
              <a:chExt cx="3011291" cy="1675008"/>
            </a:xfrm>
          </p:grpSpPr>
          <p:sp>
            <p:nvSpPr>
              <p:cNvPr id="12" name="Rectángulo: esquinas redondeadas 11">
                <a:extLst>
                  <a:ext uri="{FF2B5EF4-FFF2-40B4-BE49-F238E27FC236}">
                    <a16:creationId xmlns:a16="http://schemas.microsoft.com/office/drawing/2014/main" id="{3FC13EBC-282C-EFB0-FF93-C3F7072EACF1}"/>
                  </a:ext>
                </a:extLst>
              </p:cNvPr>
              <p:cNvSpPr/>
              <p:nvPr/>
            </p:nvSpPr>
            <p:spPr>
              <a:xfrm>
                <a:off x="6528337" y="-1029298"/>
                <a:ext cx="3011291" cy="1675008"/>
              </a:xfrm>
              <a:prstGeom prst="roundRect">
                <a:avLst>
                  <a:gd name="adj" fmla="val 6261"/>
                </a:avLst>
              </a:prstGeom>
              <a:solidFill>
                <a:schemeClr val="bg1"/>
              </a:solidFill>
              <a:ln w="206375">
                <a:solidFill>
                  <a:schemeClr val="bg2"/>
                </a:solidFill>
              </a:ln>
              <a:effectLst>
                <a:outerShdw blurRad="381000" sx="112000" sy="112000" algn="c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1607"/>
                <a:endParaRPr lang="es-ES" sz="1007">
                  <a:solidFill>
                    <a:srgbClr val="FFFFFF"/>
                  </a:solidFill>
                  <a:latin typeface="Open Sans Light"/>
                </a:endParaRPr>
              </a:p>
            </p:txBody>
          </p:sp>
          <p:sp>
            <p:nvSpPr>
              <p:cNvPr id="14" name="Rectángulo: esquinas redondeadas 13">
                <a:extLst>
                  <a:ext uri="{FF2B5EF4-FFF2-40B4-BE49-F238E27FC236}">
                    <a16:creationId xmlns:a16="http://schemas.microsoft.com/office/drawing/2014/main" id="{658F4C5D-9114-3E87-FAD0-F5998C001013}"/>
                  </a:ext>
                </a:extLst>
              </p:cNvPr>
              <p:cNvSpPr/>
              <p:nvPr/>
            </p:nvSpPr>
            <p:spPr>
              <a:xfrm>
                <a:off x="6528337" y="-1029298"/>
                <a:ext cx="3011291" cy="1675008"/>
              </a:xfrm>
              <a:prstGeom prst="roundRect">
                <a:avLst>
                  <a:gd name="adj" fmla="val 6261"/>
                </a:avLst>
              </a:prstGeom>
              <a:noFill/>
              <a:ln w="177800">
                <a:solidFill>
                  <a:schemeClr val="bg2">
                    <a:lumMod val="10000"/>
                  </a:schemeClr>
                </a:solidFill>
              </a:ln>
              <a:effectLst>
                <a:outerShdw blurRad="165100" sx="102000" sy="102000" algn="c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1607"/>
                <a:endParaRPr lang="es-ES" sz="1007">
                  <a:solidFill>
                    <a:srgbClr val="FFFFFF"/>
                  </a:solidFill>
                  <a:latin typeface="Open Sans Light"/>
                </a:endParaRPr>
              </a:p>
            </p:txBody>
          </p:sp>
        </p:grpSp>
        <p:pic>
          <p:nvPicPr>
            <p:cNvPr id="3" name="Imagen 2" descr="Interfaz de usuario gráfica, Aplicación&#10;&#10;Descripción generada automáticamente">
              <a:extLst>
                <a:ext uri="{FF2B5EF4-FFF2-40B4-BE49-F238E27FC236}">
                  <a16:creationId xmlns:a16="http://schemas.microsoft.com/office/drawing/2014/main" id="{D6F5E7A9-70FC-FD9D-E229-DF0DE0AD6FEA}"/>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5624233" y="3534309"/>
              <a:ext cx="4673844" cy="2496620"/>
            </a:xfrm>
            <a:prstGeom prst="rect">
              <a:avLst/>
            </a:prstGeom>
          </p:spPr>
        </p:pic>
      </p:grpSp>
      <p:grpSp>
        <p:nvGrpSpPr>
          <p:cNvPr id="23" name="Grupo 22">
            <a:extLst>
              <a:ext uri="{FF2B5EF4-FFF2-40B4-BE49-F238E27FC236}">
                <a16:creationId xmlns:a16="http://schemas.microsoft.com/office/drawing/2014/main" id="{74F81F53-1CFE-A08E-69C4-FCCA72054819}"/>
              </a:ext>
            </a:extLst>
          </p:cNvPr>
          <p:cNvGrpSpPr/>
          <p:nvPr/>
        </p:nvGrpSpPr>
        <p:grpSpPr>
          <a:xfrm>
            <a:off x="801260" y="2790490"/>
            <a:ext cx="4362746" cy="3218495"/>
            <a:chOff x="407368" y="3330820"/>
            <a:chExt cx="3938601" cy="2905593"/>
          </a:xfrm>
        </p:grpSpPr>
        <p:grpSp>
          <p:nvGrpSpPr>
            <p:cNvPr id="20" name="Grupo 19">
              <a:extLst>
                <a:ext uri="{FF2B5EF4-FFF2-40B4-BE49-F238E27FC236}">
                  <a16:creationId xmlns:a16="http://schemas.microsoft.com/office/drawing/2014/main" id="{956AB385-698A-551B-4AE7-DA9D315DD2EC}"/>
                </a:ext>
              </a:extLst>
            </p:cNvPr>
            <p:cNvGrpSpPr/>
            <p:nvPr/>
          </p:nvGrpSpPr>
          <p:grpSpPr>
            <a:xfrm>
              <a:off x="407368" y="3330820"/>
              <a:ext cx="3938601" cy="2905593"/>
              <a:chOff x="6528337" y="-1029298"/>
              <a:chExt cx="3011291" cy="1675008"/>
            </a:xfrm>
          </p:grpSpPr>
          <p:sp>
            <p:nvSpPr>
              <p:cNvPr id="21" name="Rectángulo: esquinas redondeadas 20">
                <a:extLst>
                  <a:ext uri="{FF2B5EF4-FFF2-40B4-BE49-F238E27FC236}">
                    <a16:creationId xmlns:a16="http://schemas.microsoft.com/office/drawing/2014/main" id="{3A40C613-A822-3EA7-8696-3EDF19DCD0DF}"/>
                  </a:ext>
                </a:extLst>
              </p:cNvPr>
              <p:cNvSpPr/>
              <p:nvPr/>
            </p:nvSpPr>
            <p:spPr>
              <a:xfrm>
                <a:off x="6528337" y="-1029298"/>
                <a:ext cx="3011291" cy="1675008"/>
              </a:xfrm>
              <a:prstGeom prst="roundRect">
                <a:avLst>
                  <a:gd name="adj" fmla="val 6261"/>
                </a:avLst>
              </a:prstGeom>
              <a:solidFill>
                <a:schemeClr val="bg1"/>
              </a:solidFill>
              <a:ln w="206375">
                <a:solidFill>
                  <a:schemeClr val="bg2"/>
                </a:solidFill>
              </a:ln>
              <a:effectLst>
                <a:outerShdw blurRad="381000" sx="112000" sy="112000" algn="c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1607"/>
                <a:endParaRPr lang="es-ES" sz="1007">
                  <a:solidFill>
                    <a:srgbClr val="FFFFFF"/>
                  </a:solidFill>
                  <a:latin typeface="Open Sans Light"/>
                </a:endParaRPr>
              </a:p>
            </p:txBody>
          </p:sp>
          <p:sp>
            <p:nvSpPr>
              <p:cNvPr id="22" name="Rectángulo: esquinas redondeadas 21">
                <a:extLst>
                  <a:ext uri="{FF2B5EF4-FFF2-40B4-BE49-F238E27FC236}">
                    <a16:creationId xmlns:a16="http://schemas.microsoft.com/office/drawing/2014/main" id="{290FECE9-19C1-ED12-D5D1-6C49B896DD64}"/>
                  </a:ext>
                </a:extLst>
              </p:cNvPr>
              <p:cNvSpPr/>
              <p:nvPr/>
            </p:nvSpPr>
            <p:spPr>
              <a:xfrm>
                <a:off x="6528337" y="-1029298"/>
                <a:ext cx="3011291" cy="1675008"/>
              </a:xfrm>
              <a:prstGeom prst="roundRect">
                <a:avLst>
                  <a:gd name="adj" fmla="val 6261"/>
                </a:avLst>
              </a:prstGeom>
              <a:noFill/>
              <a:ln w="177800">
                <a:solidFill>
                  <a:schemeClr val="bg2">
                    <a:lumMod val="10000"/>
                  </a:schemeClr>
                </a:solidFill>
              </a:ln>
              <a:effectLst>
                <a:outerShdw blurRad="165100" sx="102000" sy="102000" algn="c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1607"/>
                <a:endParaRPr lang="es-ES" sz="1007">
                  <a:solidFill>
                    <a:srgbClr val="FFFFFF"/>
                  </a:solidFill>
                  <a:latin typeface="Open Sans Light"/>
                </a:endParaRPr>
              </a:p>
            </p:txBody>
          </p:sp>
        </p:grpSp>
        <p:pic>
          <p:nvPicPr>
            <p:cNvPr id="16" name="Imagen 15" descr="Interfaz de usuario gráfica, Aplicación&#10;&#10;Descripción generada automáticamente">
              <a:extLst>
                <a:ext uri="{FF2B5EF4-FFF2-40B4-BE49-F238E27FC236}">
                  <a16:creationId xmlns:a16="http://schemas.microsoft.com/office/drawing/2014/main" id="{9311D10F-BE52-904E-F76D-9DBFA91DE39C}"/>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626724" y="3534309"/>
              <a:ext cx="3529814" cy="2496620"/>
            </a:xfrm>
            <a:prstGeom prst="rect">
              <a:avLst/>
            </a:prstGeom>
          </p:spPr>
        </p:pic>
      </p:grpSp>
      <p:cxnSp>
        <p:nvCxnSpPr>
          <p:cNvPr id="28" name="Conector recto de flecha 27">
            <a:extLst>
              <a:ext uri="{FF2B5EF4-FFF2-40B4-BE49-F238E27FC236}">
                <a16:creationId xmlns:a16="http://schemas.microsoft.com/office/drawing/2014/main" id="{5BDC1A5D-533D-B8F0-139D-2441E9CD8C86}"/>
              </a:ext>
            </a:extLst>
          </p:cNvPr>
          <p:cNvCxnSpPr/>
          <p:nvPr/>
        </p:nvCxnSpPr>
        <p:spPr>
          <a:xfrm>
            <a:off x="4189892" y="2407898"/>
            <a:ext cx="87035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ector recto de flecha 28">
            <a:extLst>
              <a:ext uri="{FF2B5EF4-FFF2-40B4-BE49-F238E27FC236}">
                <a16:creationId xmlns:a16="http://schemas.microsoft.com/office/drawing/2014/main" id="{F03EA220-C83A-826B-F77E-45F9689C4F16}"/>
              </a:ext>
            </a:extLst>
          </p:cNvPr>
          <p:cNvCxnSpPr>
            <a:cxnSpLocks/>
          </p:cNvCxnSpPr>
          <p:nvPr/>
        </p:nvCxnSpPr>
        <p:spPr>
          <a:xfrm flipH="1">
            <a:off x="801917" y="2407898"/>
            <a:ext cx="87035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ector recto de flecha 29">
            <a:extLst>
              <a:ext uri="{FF2B5EF4-FFF2-40B4-BE49-F238E27FC236}">
                <a16:creationId xmlns:a16="http://schemas.microsoft.com/office/drawing/2014/main" id="{DCC8DB12-B0B8-31FC-7803-1F991AE460CA}"/>
              </a:ext>
            </a:extLst>
          </p:cNvPr>
          <p:cNvCxnSpPr>
            <a:cxnSpLocks/>
          </p:cNvCxnSpPr>
          <p:nvPr/>
        </p:nvCxnSpPr>
        <p:spPr>
          <a:xfrm>
            <a:off x="10041693" y="2407898"/>
            <a:ext cx="131869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Conector recto de flecha 30">
            <a:extLst>
              <a:ext uri="{FF2B5EF4-FFF2-40B4-BE49-F238E27FC236}">
                <a16:creationId xmlns:a16="http://schemas.microsoft.com/office/drawing/2014/main" id="{75B8F320-B68A-4931-4B6E-296DE1820651}"/>
              </a:ext>
            </a:extLst>
          </p:cNvPr>
          <p:cNvCxnSpPr>
            <a:cxnSpLocks/>
          </p:cNvCxnSpPr>
          <p:nvPr/>
        </p:nvCxnSpPr>
        <p:spPr>
          <a:xfrm flipH="1">
            <a:off x="6034978" y="2407898"/>
            <a:ext cx="134125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0" name="Grupo 9">
            <a:extLst>
              <a:ext uri="{FF2B5EF4-FFF2-40B4-BE49-F238E27FC236}">
                <a16:creationId xmlns:a16="http://schemas.microsoft.com/office/drawing/2014/main" id="{D5BE08D3-E476-9267-9A40-97850FD275D9}"/>
              </a:ext>
            </a:extLst>
          </p:cNvPr>
          <p:cNvGrpSpPr/>
          <p:nvPr/>
        </p:nvGrpSpPr>
        <p:grpSpPr>
          <a:xfrm>
            <a:off x="2578839" y="7870440"/>
            <a:ext cx="7020000" cy="5625680"/>
            <a:chOff x="2578839" y="1652520"/>
            <a:chExt cx="7020000" cy="5625680"/>
          </a:xfrm>
        </p:grpSpPr>
        <p:sp>
          <p:nvSpPr>
            <p:cNvPr id="11" name="Rectángulo: esquinas redondeadas 10">
              <a:extLst>
                <a:ext uri="{FF2B5EF4-FFF2-40B4-BE49-F238E27FC236}">
                  <a16:creationId xmlns:a16="http://schemas.microsoft.com/office/drawing/2014/main" id="{AAE7ADC1-BBA1-DF28-D68D-EAF7D2EA57E8}"/>
                </a:ext>
              </a:extLst>
            </p:cNvPr>
            <p:cNvSpPr/>
            <p:nvPr/>
          </p:nvSpPr>
          <p:spPr>
            <a:xfrm>
              <a:off x="2578839" y="1652520"/>
              <a:ext cx="7020000" cy="5598384"/>
            </a:xfrm>
            <a:prstGeom prst="roundRect">
              <a:avLst>
                <a:gd name="adj" fmla="val 6261"/>
              </a:avLst>
            </a:prstGeom>
            <a:solidFill>
              <a:schemeClr val="bg1"/>
            </a:solidFill>
            <a:ln w="317500">
              <a:solidFill>
                <a:schemeClr val="bg2"/>
              </a:solidFill>
            </a:ln>
            <a:effectLst>
              <a:outerShdw blurRad="304800" sx="108000" sy="108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1607"/>
              <a:endParaRPr lang="es-ES" sz="1007">
                <a:solidFill>
                  <a:srgbClr val="FFFFFF"/>
                </a:solidFill>
                <a:latin typeface="Open Sans Light"/>
              </a:endParaRPr>
            </a:p>
          </p:txBody>
        </p:sp>
        <p:sp>
          <p:nvSpPr>
            <p:cNvPr id="13" name="Rectángulo: esquinas redondeadas 12">
              <a:extLst>
                <a:ext uri="{FF2B5EF4-FFF2-40B4-BE49-F238E27FC236}">
                  <a16:creationId xmlns:a16="http://schemas.microsoft.com/office/drawing/2014/main" id="{AFC24D2F-22E5-1565-FC45-34BECF42B0BF}"/>
                </a:ext>
              </a:extLst>
            </p:cNvPr>
            <p:cNvSpPr/>
            <p:nvPr/>
          </p:nvSpPr>
          <p:spPr>
            <a:xfrm>
              <a:off x="2578839" y="1679816"/>
              <a:ext cx="7020000" cy="5598384"/>
            </a:xfrm>
            <a:prstGeom prst="roundRect">
              <a:avLst>
                <a:gd name="adj" fmla="val 6261"/>
              </a:avLst>
            </a:prstGeom>
            <a:noFill/>
            <a:ln w="279400">
              <a:solidFill>
                <a:schemeClr val="bg2">
                  <a:lumMod val="10000"/>
                </a:schemeClr>
              </a:solidFill>
            </a:ln>
            <a:effectLst>
              <a:outerShdw blurRad="165100" sx="102000" sy="102000" algn="c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1607"/>
              <a:endParaRPr lang="es-ES" sz="1007">
                <a:solidFill>
                  <a:srgbClr val="FFFFFF"/>
                </a:solidFill>
                <a:latin typeface="Open Sans Light"/>
              </a:endParaRPr>
            </a:p>
          </p:txBody>
        </p:sp>
        <p:pic>
          <p:nvPicPr>
            <p:cNvPr id="17" name="Imagen 16" descr="Interfaz de usuario gráfica&#10;&#10;Descripción generada automáticamente con confianza media">
              <a:extLst>
                <a:ext uri="{FF2B5EF4-FFF2-40B4-BE49-F238E27FC236}">
                  <a16:creationId xmlns:a16="http://schemas.microsoft.com/office/drawing/2014/main" id="{297AE2C1-E39E-08CC-0A4A-CB2280878B0D}"/>
                </a:ext>
              </a:extLst>
            </p:cNvPr>
            <p:cNvPicPr>
              <a:picLocks noChangeAspect="1"/>
            </p:cNvPicPr>
            <p:nvPr/>
          </p:nvPicPr>
          <p:blipFill>
            <a:blip r:embed="rId5"/>
            <a:stretch>
              <a:fillRect/>
            </a:stretch>
          </p:blipFill>
          <p:spPr>
            <a:xfrm>
              <a:off x="3695408" y="1881274"/>
              <a:ext cx="4786862" cy="4881191"/>
            </a:xfrm>
            <a:prstGeom prst="rect">
              <a:avLst/>
            </a:prstGeom>
          </p:spPr>
        </p:pic>
      </p:grpSp>
      <p:grpSp>
        <p:nvGrpSpPr>
          <p:cNvPr id="4" name="Grupo 3">
            <a:extLst>
              <a:ext uri="{FF2B5EF4-FFF2-40B4-BE49-F238E27FC236}">
                <a16:creationId xmlns:a16="http://schemas.microsoft.com/office/drawing/2014/main" id="{1321C78E-957B-BE7D-D717-01FD73A73067}"/>
              </a:ext>
            </a:extLst>
          </p:cNvPr>
          <p:cNvGrpSpPr/>
          <p:nvPr/>
        </p:nvGrpSpPr>
        <p:grpSpPr>
          <a:xfrm rot="624396">
            <a:off x="9915765" y="283942"/>
            <a:ext cx="1801356" cy="1801356"/>
            <a:chOff x="5048364" y="-379221"/>
            <a:chExt cx="1277471" cy="1277471"/>
          </a:xfrm>
        </p:grpSpPr>
        <p:pic>
          <p:nvPicPr>
            <p:cNvPr id="6" name="Imagen 5">
              <a:extLst>
                <a:ext uri="{FF2B5EF4-FFF2-40B4-BE49-F238E27FC236}">
                  <a16:creationId xmlns:a16="http://schemas.microsoft.com/office/drawing/2014/main" id="{C2640D97-9147-9A63-A1BA-A40F03301A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48364" y="-379221"/>
              <a:ext cx="1277471" cy="1277471"/>
            </a:xfrm>
            <a:prstGeom prst="rect">
              <a:avLst/>
            </a:prstGeom>
            <a:effectLst>
              <a:outerShdw blurRad="355600" dist="88900" dir="18900000" algn="bl" rotWithShape="0">
                <a:prstClr val="black">
                  <a:alpha val="32000"/>
                </a:prstClr>
              </a:outerShdw>
            </a:effectLst>
          </p:spPr>
        </p:pic>
        <p:sp>
          <p:nvSpPr>
            <p:cNvPr id="18" name="CuadroTexto 17">
              <a:extLst>
                <a:ext uri="{FF2B5EF4-FFF2-40B4-BE49-F238E27FC236}">
                  <a16:creationId xmlns:a16="http://schemas.microsoft.com/office/drawing/2014/main" id="{C8E36E6F-B315-D3A2-AB8E-32653C712B99}"/>
                </a:ext>
              </a:extLst>
            </p:cNvPr>
            <p:cNvSpPr txBox="1"/>
            <p:nvPr/>
          </p:nvSpPr>
          <p:spPr>
            <a:xfrm>
              <a:off x="5306640" y="110455"/>
              <a:ext cx="778939" cy="283747"/>
            </a:xfrm>
            <a:prstGeom prst="rect">
              <a:avLst/>
            </a:prstGeom>
            <a:noFill/>
          </p:spPr>
          <p:txBody>
            <a:bodyPr wrap="none" rtlCol="0">
              <a:spAutoFit/>
            </a:bodyPr>
            <a:lstStyle/>
            <a:p>
              <a:r>
                <a:rPr lang="es-ES" sz="2000" b="1" dirty="0">
                  <a:solidFill>
                    <a:schemeClr val="bg1"/>
                  </a:solidFill>
                  <a:latin typeface="Arial" panose="020B0604020202020204" pitchFamily="34" charset="0"/>
                  <a:cs typeface="Arial" panose="020B0604020202020204" pitchFamily="34" charset="0"/>
                </a:rPr>
                <a:t>NUEVO</a:t>
              </a:r>
            </a:p>
          </p:txBody>
        </p:sp>
      </p:grpSp>
    </p:spTree>
    <p:extLst>
      <p:ext uri="{BB962C8B-B14F-4D97-AF65-F5344CB8AC3E}">
        <p14:creationId xmlns:p14="http://schemas.microsoft.com/office/powerpoint/2010/main" val="3487052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7063435_Animation_Molecule_1280x720">
            <a:hlinkClick r:id="" action="ppaction://media"/>
            <a:extLst>
              <a:ext uri="{FF2B5EF4-FFF2-40B4-BE49-F238E27FC236}">
                <a16:creationId xmlns:a16="http://schemas.microsoft.com/office/drawing/2014/main" id="{05C500B2-FE02-A849-C62D-6226EB63547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8487" y="-14182"/>
            <a:ext cx="12300488" cy="6872182"/>
          </a:xfrm>
          <a:prstGeom prst="rect">
            <a:avLst/>
          </a:prstGeom>
        </p:spPr>
      </p:pic>
      <p:sp>
        <p:nvSpPr>
          <p:cNvPr id="15" name="Rectángulo 14">
            <a:extLst>
              <a:ext uri="{FF2B5EF4-FFF2-40B4-BE49-F238E27FC236}">
                <a16:creationId xmlns:a16="http://schemas.microsoft.com/office/drawing/2014/main" id="{B3D229AD-BA57-AC10-A814-D8A50AB1CB64}"/>
              </a:ext>
            </a:extLst>
          </p:cNvPr>
          <p:cNvSpPr/>
          <p:nvPr/>
        </p:nvSpPr>
        <p:spPr>
          <a:xfrm>
            <a:off x="-137877" y="0"/>
            <a:ext cx="12329877" cy="6858000"/>
          </a:xfrm>
          <a:prstGeom prst="rect">
            <a:avLst/>
          </a:prstGeom>
          <a:gradFill flip="none" rotWithShape="1">
            <a:gsLst>
              <a:gs pos="12000">
                <a:schemeClr val="accent3">
                  <a:lumMod val="50000"/>
                </a:schemeClr>
              </a:gs>
              <a:gs pos="48000">
                <a:schemeClr val="accent3">
                  <a:alpha val="84000"/>
                </a:schemeClr>
              </a:gs>
              <a:gs pos="100000">
                <a:schemeClr val="accent3">
                  <a:lumMod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16" name="Grupo 15">
            <a:extLst>
              <a:ext uri="{FF2B5EF4-FFF2-40B4-BE49-F238E27FC236}">
                <a16:creationId xmlns:a16="http://schemas.microsoft.com/office/drawing/2014/main" id="{6739D0F6-0EB6-6DFD-5F0B-8D5C1A0A8F43}"/>
              </a:ext>
            </a:extLst>
          </p:cNvPr>
          <p:cNvGrpSpPr/>
          <p:nvPr/>
        </p:nvGrpSpPr>
        <p:grpSpPr>
          <a:xfrm>
            <a:off x="-193553" y="-891671"/>
            <a:ext cx="8335417" cy="2132503"/>
            <a:chOff x="-193553" y="-891671"/>
            <a:chExt cx="8335417" cy="2132503"/>
          </a:xfrm>
        </p:grpSpPr>
        <p:sp>
          <p:nvSpPr>
            <p:cNvPr id="17" name="Forma libre: forma 16">
              <a:extLst>
                <a:ext uri="{FF2B5EF4-FFF2-40B4-BE49-F238E27FC236}">
                  <a16:creationId xmlns:a16="http://schemas.microsoft.com/office/drawing/2014/main" id="{270A248E-B106-8371-1A2A-6924B8EB9BDF}"/>
                </a:ext>
              </a:extLst>
            </p:cNvPr>
            <p:cNvSpPr/>
            <p:nvPr/>
          </p:nvSpPr>
          <p:spPr>
            <a:xfrm rot="21072818">
              <a:off x="-50932" y="-614270"/>
              <a:ext cx="8192796" cy="1855102"/>
            </a:xfrm>
            <a:custGeom>
              <a:avLst/>
              <a:gdLst>
                <a:gd name="connsiteX0" fmla="*/ 8192796 w 8192796"/>
                <a:gd name="connsiteY0" fmla="*/ 1243709 h 1855102"/>
                <a:gd name="connsiteX1" fmla="*/ 8060201 w 8192796"/>
                <a:gd name="connsiteY1" fmla="*/ 1304899 h 1855102"/>
                <a:gd name="connsiteX2" fmla="*/ 5024689 w 8192796"/>
                <a:gd name="connsiteY2" fmla="*/ 1854746 h 1855102"/>
                <a:gd name="connsiteX3" fmla="*/ 2166085 w 8192796"/>
                <a:gd name="connsiteY3" fmla="*/ 1040955 h 1855102"/>
                <a:gd name="connsiteX4" fmla="*/ 176051 w 8192796"/>
                <a:gd name="connsiteY4" fmla="*/ 888223 h 1855102"/>
                <a:gd name="connsiteX5" fmla="*/ 41087 w 8192796"/>
                <a:gd name="connsiteY5" fmla="*/ 930020 h 1855102"/>
                <a:gd name="connsiteX6" fmla="*/ 0 w 8192796"/>
                <a:gd name="connsiteY6" fmla="*/ 946272 h 1855102"/>
                <a:gd name="connsiteX7" fmla="*/ 146261 w 8192796"/>
                <a:gd name="connsiteY7" fmla="*/ 0 h 1855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2796" h="1855102">
                  <a:moveTo>
                    <a:pt x="8192796" y="1243709"/>
                  </a:moveTo>
                  <a:lnTo>
                    <a:pt x="8060201" y="1304899"/>
                  </a:lnTo>
                  <a:cubicBezTo>
                    <a:pt x="7032679" y="1741470"/>
                    <a:pt x="5899207" y="1862633"/>
                    <a:pt x="5024689" y="1854746"/>
                  </a:cubicBezTo>
                  <a:cubicBezTo>
                    <a:pt x="3625462" y="1842131"/>
                    <a:pt x="2865540" y="1409833"/>
                    <a:pt x="2166085" y="1040955"/>
                  </a:cubicBezTo>
                  <a:cubicBezTo>
                    <a:pt x="1466629" y="672074"/>
                    <a:pt x="853605" y="715591"/>
                    <a:pt x="176051" y="888223"/>
                  </a:cubicBezTo>
                  <a:cubicBezTo>
                    <a:pt x="133704" y="899013"/>
                    <a:pt x="88544" y="913096"/>
                    <a:pt x="41087" y="930020"/>
                  </a:cubicBezTo>
                  <a:lnTo>
                    <a:pt x="0" y="946272"/>
                  </a:lnTo>
                  <a:lnTo>
                    <a:pt x="146261" y="0"/>
                  </a:lnTo>
                  <a:close/>
                </a:path>
              </a:pathLst>
            </a:custGeom>
            <a:gradFill>
              <a:gsLst>
                <a:gs pos="71000">
                  <a:srgbClr val="70C8CA">
                    <a:alpha val="88000"/>
                  </a:srgbClr>
                </a:gs>
                <a:gs pos="100000">
                  <a:schemeClr val="accent3">
                    <a:alpha val="78000"/>
                  </a:schemeClr>
                </a:gs>
                <a:gs pos="0">
                  <a:schemeClr val="accent3">
                    <a:lumMod val="20000"/>
                    <a:lumOff val="80000"/>
                    <a:alpha val="0"/>
                  </a:schemeClr>
                </a:gs>
              </a:gsLst>
              <a:lin ang="0" scaled="1"/>
            </a:gradFill>
            <a:ln w="0" cap="flat">
              <a:noFill/>
              <a:prstDash val="solid"/>
              <a:miter/>
            </a:ln>
          </p:spPr>
          <p:txBody>
            <a:bodyPr wrap="square" rtlCol="0" anchor="ctr">
              <a:noAutofit/>
            </a:bodyPr>
            <a:lstStyle/>
            <a:p>
              <a:endParaRPr lang="es-ES"/>
            </a:p>
          </p:txBody>
        </p:sp>
        <p:sp>
          <p:nvSpPr>
            <p:cNvPr id="18" name="Forma libre: forma 17">
              <a:extLst>
                <a:ext uri="{FF2B5EF4-FFF2-40B4-BE49-F238E27FC236}">
                  <a16:creationId xmlns:a16="http://schemas.microsoft.com/office/drawing/2014/main" id="{26B5EE9F-AAB9-7717-A9DF-1F85D8DA7337}"/>
                </a:ext>
              </a:extLst>
            </p:cNvPr>
            <p:cNvSpPr/>
            <p:nvPr/>
          </p:nvSpPr>
          <p:spPr>
            <a:xfrm rot="20700000">
              <a:off x="-193553" y="-891671"/>
              <a:ext cx="7316526" cy="2080380"/>
            </a:xfrm>
            <a:custGeom>
              <a:avLst/>
              <a:gdLst>
                <a:gd name="connsiteX0" fmla="*/ 7316526 w 7316526"/>
                <a:gd name="connsiteY0" fmla="*/ 1866661 h 2080380"/>
                <a:gd name="connsiteX1" fmla="*/ 7104404 w 7316526"/>
                <a:gd name="connsiteY1" fmla="*/ 1914592 h 2080380"/>
                <a:gd name="connsiteX2" fmla="*/ 5329421 w 7316526"/>
                <a:gd name="connsiteY2" fmla="*/ 2080024 h 2080380"/>
                <a:gd name="connsiteX3" fmla="*/ 2470817 w 7316526"/>
                <a:gd name="connsiteY3" fmla="*/ 1266232 h 2080380"/>
                <a:gd name="connsiteX4" fmla="*/ 480783 w 7316526"/>
                <a:gd name="connsiteY4" fmla="*/ 1113500 h 2080380"/>
                <a:gd name="connsiteX5" fmla="*/ 37663 w 7316526"/>
                <a:gd name="connsiteY5" fmla="*/ 1287288 h 2080380"/>
                <a:gd name="connsiteX6" fmla="*/ 0 w 7316526"/>
                <a:gd name="connsiteY6" fmla="*/ 1306403 h 2080380"/>
                <a:gd name="connsiteX7" fmla="*/ 350050 w 7316526"/>
                <a:gd name="connsiteY7" fmla="*/ 0 h 2080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16526" h="2080380">
                  <a:moveTo>
                    <a:pt x="7316526" y="1866661"/>
                  </a:moveTo>
                  <a:lnTo>
                    <a:pt x="7104404" y="1914592"/>
                  </a:lnTo>
                  <a:cubicBezTo>
                    <a:pt x="6472066" y="2043030"/>
                    <a:pt x="5854132" y="2084755"/>
                    <a:pt x="5329421" y="2080024"/>
                  </a:cubicBezTo>
                  <a:cubicBezTo>
                    <a:pt x="3930194" y="2067408"/>
                    <a:pt x="3170272" y="1635109"/>
                    <a:pt x="2470817" y="1266232"/>
                  </a:cubicBezTo>
                  <a:cubicBezTo>
                    <a:pt x="1771362" y="897351"/>
                    <a:pt x="1158337" y="940868"/>
                    <a:pt x="480783" y="1113500"/>
                  </a:cubicBezTo>
                  <a:cubicBezTo>
                    <a:pt x="353742" y="1145869"/>
                    <a:pt x="201381" y="1207883"/>
                    <a:pt x="37663" y="1287288"/>
                  </a:cubicBezTo>
                  <a:lnTo>
                    <a:pt x="0" y="1306403"/>
                  </a:lnTo>
                  <a:lnTo>
                    <a:pt x="350050" y="0"/>
                  </a:lnTo>
                  <a:close/>
                </a:path>
              </a:pathLst>
            </a:custGeom>
            <a:gradFill>
              <a:gsLst>
                <a:gs pos="32000">
                  <a:schemeClr val="accent5"/>
                </a:gs>
                <a:gs pos="74000">
                  <a:schemeClr val="accent3"/>
                </a:gs>
                <a:gs pos="0">
                  <a:schemeClr val="accent3">
                    <a:lumMod val="20000"/>
                    <a:lumOff val="80000"/>
                    <a:alpha val="0"/>
                  </a:schemeClr>
                </a:gs>
              </a:gsLst>
              <a:lin ang="0" scaled="1"/>
            </a:gradFill>
            <a:ln w="0" cap="flat">
              <a:noFill/>
              <a:prstDash val="solid"/>
              <a:miter/>
            </a:ln>
          </p:spPr>
          <p:txBody>
            <a:bodyPr wrap="square" rtlCol="0" anchor="ctr">
              <a:noAutofit/>
            </a:bodyPr>
            <a:lstStyle/>
            <a:p>
              <a:endParaRPr lang="es-ES"/>
            </a:p>
          </p:txBody>
        </p:sp>
        <p:sp>
          <p:nvSpPr>
            <p:cNvPr id="19" name="Forma libre: forma 18">
              <a:extLst>
                <a:ext uri="{FF2B5EF4-FFF2-40B4-BE49-F238E27FC236}">
                  <a16:creationId xmlns:a16="http://schemas.microsoft.com/office/drawing/2014/main" id="{1B4B40C4-6EE8-E0E0-35D0-AC047886C0B5}"/>
                </a:ext>
              </a:extLst>
            </p:cNvPr>
            <p:cNvSpPr/>
            <p:nvPr/>
          </p:nvSpPr>
          <p:spPr>
            <a:xfrm rot="20700000">
              <a:off x="-89446" y="-648584"/>
              <a:ext cx="6814005" cy="1586804"/>
            </a:xfrm>
            <a:custGeom>
              <a:avLst/>
              <a:gdLst>
                <a:gd name="connsiteX0" fmla="*/ 6814005 w 6814005"/>
                <a:gd name="connsiteY0" fmla="*/ 1556379 h 1586804"/>
                <a:gd name="connsiteX1" fmla="*/ 6632405 w 6814005"/>
                <a:gd name="connsiteY1" fmla="*/ 1569107 h 1586804"/>
                <a:gd name="connsiteX2" fmla="*/ 5935910 w 6814005"/>
                <a:gd name="connsiteY2" fmla="*/ 1586428 h 1586804"/>
                <a:gd name="connsiteX3" fmla="*/ 2752705 w 6814005"/>
                <a:gd name="connsiteY3" fmla="*/ 726890 h 1586804"/>
                <a:gd name="connsiteX4" fmla="*/ 536699 w 6814005"/>
                <a:gd name="connsiteY4" fmla="*/ 565572 h 1586804"/>
                <a:gd name="connsiteX5" fmla="*/ 5278 w 6814005"/>
                <a:gd name="connsiteY5" fmla="*/ 688590 h 1586804"/>
                <a:gd name="connsiteX6" fmla="*/ 0 w 6814005"/>
                <a:gd name="connsiteY6" fmla="*/ 690453 h 1586804"/>
                <a:gd name="connsiteX7" fmla="*/ 80337 w 6814005"/>
                <a:gd name="connsiteY7" fmla="*/ 390634 h 1586804"/>
                <a:gd name="connsiteX8" fmla="*/ 120408 w 6814005"/>
                <a:gd name="connsiteY8" fmla="*/ 377806 h 1586804"/>
                <a:gd name="connsiteX9" fmla="*/ 785986 w 6814005"/>
                <a:gd name="connsiteY9" fmla="*/ 104659 h 1586804"/>
                <a:gd name="connsiteX10" fmla="*/ 1005518 w 6814005"/>
                <a:gd name="connsiteY10" fmla="*/ 0 h 1586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14005" h="1586804">
                  <a:moveTo>
                    <a:pt x="6814005" y="1556379"/>
                  </a:moveTo>
                  <a:lnTo>
                    <a:pt x="6632405" y="1569107"/>
                  </a:lnTo>
                  <a:cubicBezTo>
                    <a:pt x="6388728" y="1583276"/>
                    <a:pt x="6155020" y="1588302"/>
                    <a:pt x="5935910" y="1586428"/>
                  </a:cubicBezTo>
                  <a:cubicBezTo>
                    <a:pt x="4377797" y="1573101"/>
                    <a:pt x="3531584" y="1116502"/>
                    <a:pt x="2752705" y="726890"/>
                  </a:cubicBezTo>
                  <a:cubicBezTo>
                    <a:pt x="1973827" y="337272"/>
                    <a:pt x="1530555" y="431258"/>
                    <a:pt x="536699" y="565572"/>
                  </a:cubicBezTo>
                  <a:cubicBezTo>
                    <a:pt x="350352" y="590756"/>
                    <a:pt x="172031" y="634359"/>
                    <a:pt x="5278" y="688590"/>
                  </a:cubicBezTo>
                  <a:lnTo>
                    <a:pt x="0" y="690453"/>
                  </a:lnTo>
                  <a:lnTo>
                    <a:pt x="80337" y="390634"/>
                  </a:lnTo>
                  <a:lnTo>
                    <a:pt x="120408" y="377806"/>
                  </a:lnTo>
                  <a:cubicBezTo>
                    <a:pt x="357141" y="295709"/>
                    <a:pt x="576375" y="201585"/>
                    <a:pt x="785986" y="104659"/>
                  </a:cubicBezTo>
                  <a:lnTo>
                    <a:pt x="1005518" y="0"/>
                  </a:lnTo>
                  <a:close/>
                </a:path>
              </a:pathLst>
            </a:custGeom>
            <a:gradFill flip="none" rotWithShape="1">
              <a:gsLst>
                <a:gs pos="100000">
                  <a:schemeClr val="bg1">
                    <a:alpha val="0"/>
                  </a:schemeClr>
                </a:gs>
                <a:gs pos="46000">
                  <a:schemeClr val="tx2">
                    <a:alpha val="20000"/>
                  </a:schemeClr>
                </a:gs>
                <a:gs pos="1000">
                  <a:schemeClr val="accent3">
                    <a:lumMod val="20000"/>
                    <a:lumOff val="80000"/>
                    <a:alpha val="0"/>
                  </a:schemeClr>
                </a:gs>
              </a:gsLst>
              <a:lin ang="0" scaled="1"/>
              <a:tileRect/>
            </a:gradFill>
            <a:ln w="0" cap="flat">
              <a:noFill/>
              <a:prstDash val="solid"/>
              <a:miter/>
            </a:ln>
          </p:spPr>
          <p:txBody>
            <a:bodyPr wrap="square" rtlCol="0" anchor="ctr">
              <a:noAutofit/>
            </a:bodyPr>
            <a:lstStyle/>
            <a:p>
              <a:endParaRPr lang="es-ES"/>
            </a:p>
          </p:txBody>
        </p:sp>
      </p:grpSp>
      <p:sp>
        <p:nvSpPr>
          <p:cNvPr id="2" name="CuadroTexto 1">
            <a:extLst>
              <a:ext uri="{FF2B5EF4-FFF2-40B4-BE49-F238E27FC236}">
                <a16:creationId xmlns:a16="http://schemas.microsoft.com/office/drawing/2014/main" id="{D5FB28BA-6D34-CAA8-1432-188A8047F5E4}"/>
              </a:ext>
            </a:extLst>
          </p:cNvPr>
          <p:cNvSpPr txBox="1"/>
          <p:nvPr/>
        </p:nvSpPr>
        <p:spPr>
          <a:xfrm>
            <a:off x="1429820" y="2339149"/>
            <a:ext cx="9332360" cy="3326552"/>
          </a:xfrm>
          <a:prstGeom prst="rect">
            <a:avLst/>
          </a:prstGeom>
          <a:noFill/>
        </p:spPr>
        <p:txBody>
          <a:bodyPr wrap="square" rtlCol="0">
            <a:spAutoFit/>
          </a:bodyPr>
          <a:lstStyle/>
          <a:p>
            <a:pPr algn="ctr">
              <a:spcAft>
                <a:spcPts val="500"/>
              </a:spcAft>
            </a:pPr>
            <a:r>
              <a:rPr lang="es-ES" sz="3200" b="1" dirty="0">
                <a:solidFill>
                  <a:schemeClr val="bg1"/>
                </a:solidFill>
                <a:latin typeface="+mj-lt"/>
              </a:rPr>
              <a:t>«Los metadatos son un componente crítico del descubrimiento de libros y tienen una implicación directa en si los lectores encuentran y compran un título.»</a:t>
            </a:r>
          </a:p>
          <a:p>
            <a:pPr algn="ctr"/>
            <a:r>
              <a:rPr lang="en-GB" sz="2000" i="1" dirty="0" err="1">
                <a:solidFill>
                  <a:schemeClr val="bg1"/>
                </a:solidFill>
              </a:rPr>
              <a:t>Unraveling</a:t>
            </a:r>
            <a:r>
              <a:rPr lang="en-GB" sz="2000" i="1" dirty="0">
                <a:solidFill>
                  <a:schemeClr val="bg1"/>
                </a:solidFill>
              </a:rPr>
              <a:t> the Mysteries of Metadata: </a:t>
            </a:r>
            <a:br>
              <a:rPr lang="en-GB" sz="2000" i="1" dirty="0">
                <a:solidFill>
                  <a:schemeClr val="bg1"/>
                </a:solidFill>
              </a:rPr>
            </a:br>
            <a:r>
              <a:rPr lang="en-GB" sz="2000" i="1" dirty="0">
                <a:solidFill>
                  <a:schemeClr val="bg1"/>
                </a:solidFill>
              </a:rPr>
              <a:t>Its Role in Book Discovery and Sales</a:t>
            </a:r>
            <a:r>
              <a:rPr lang="en-GB" sz="2000" dirty="0">
                <a:solidFill>
                  <a:schemeClr val="bg1"/>
                </a:solidFill>
              </a:rPr>
              <a:t> </a:t>
            </a:r>
            <a:br>
              <a:rPr lang="en-GB" sz="2000" dirty="0">
                <a:solidFill>
                  <a:schemeClr val="bg1"/>
                </a:solidFill>
              </a:rPr>
            </a:br>
            <a:r>
              <a:rPr lang="en-GB" sz="2000" dirty="0">
                <a:solidFill>
                  <a:schemeClr val="bg1"/>
                </a:solidFill>
              </a:rPr>
              <a:t>(Vega Unleashed, 2024)</a:t>
            </a:r>
            <a:endParaRPr lang="es-ES" sz="2000" dirty="0">
              <a:solidFill>
                <a:schemeClr val="bg1"/>
              </a:solidFill>
            </a:endParaRPr>
          </a:p>
          <a:p>
            <a:endParaRPr lang="es-ES" dirty="0"/>
          </a:p>
        </p:txBody>
      </p:sp>
      <p:sp>
        <p:nvSpPr>
          <p:cNvPr id="26" name="Forma libre: forma 25">
            <a:extLst>
              <a:ext uri="{FF2B5EF4-FFF2-40B4-BE49-F238E27FC236}">
                <a16:creationId xmlns:a16="http://schemas.microsoft.com/office/drawing/2014/main" id="{6AC05BC1-4971-D637-029B-0E56179AAAE0}"/>
              </a:ext>
            </a:extLst>
          </p:cNvPr>
          <p:cNvSpPr/>
          <p:nvPr/>
        </p:nvSpPr>
        <p:spPr>
          <a:xfrm rot="20700000">
            <a:off x="7205357" y="6520569"/>
            <a:ext cx="5307954" cy="1978980"/>
          </a:xfrm>
          <a:custGeom>
            <a:avLst/>
            <a:gdLst>
              <a:gd name="connsiteX0" fmla="*/ 594699 w 5307954"/>
              <a:gd name="connsiteY0" fmla="*/ 1238343 h 1978980"/>
              <a:gd name="connsiteX1" fmla="*/ 417528 w 5307954"/>
              <a:gd name="connsiteY1" fmla="*/ 1899552 h 1978980"/>
              <a:gd name="connsiteX2" fmla="*/ 393721 w 5307954"/>
              <a:gd name="connsiteY2" fmla="*/ 1917349 h 1978980"/>
              <a:gd name="connsiteX3" fmla="*/ 316520 w 5307954"/>
              <a:gd name="connsiteY3" fmla="*/ 1978980 h 1978980"/>
              <a:gd name="connsiteX4" fmla="*/ 0 w 5307954"/>
              <a:gd name="connsiteY4" fmla="*/ 1246124 h 1978980"/>
              <a:gd name="connsiteX5" fmla="*/ 126925 w 5307954"/>
              <a:gd name="connsiteY5" fmla="*/ 1245382 h 1978980"/>
              <a:gd name="connsiteX6" fmla="*/ 575933 w 5307954"/>
              <a:gd name="connsiteY6" fmla="*/ 1239601 h 1978980"/>
              <a:gd name="connsiteX7" fmla="*/ 5307954 w 5307954"/>
              <a:gd name="connsiteY7" fmla="*/ 97440 h 1978980"/>
              <a:gd name="connsiteX8" fmla="*/ 5075924 w 5307954"/>
              <a:gd name="connsiteY8" fmla="*/ 963387 h 1978980"/>
              <a:gd name="connsiteX9" fmla="*/ 2998542 w 5307954"/>
              <a:gd name="connsiteY9" fmla="*/ 406754 h 1978980"/>
              <a:gd name="connsiteX10" fmla="*/ 3131013 w 5307954"/>
              <a:gd name="connsiteY10" fmla="*/ 344724 h 1978980"/>
              <a:gd name="connsiteX11" fmla="*/ 4882838 w 5307954"/>
              <a:gd name="connsiteY11" fmla="*/ 18278 h 1978980"/>
              <a:gd name="connsiteX12" fmla="*/ 5155855 w 5307954"/>
              <a:gd name="connsiteY12" fmla="*/ 61460 h 197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07954" h="1978980">
                <a:moveTo>
                  <a:pt x="594699" y="1238343"/>
                </a:moveTo>
                <a:lnTo>
                  <a:pt x="417528" y="1899552"/>
                </a:lnTo>
                <a:lnTo>
                  <a:pt x="393721" y="1917349"/>
                </a:lnTo>
                <a:cubicBezTo>
                  <a:pt x="343434" y="1955839"/>
                  <a:pt x="316520" y="1978980"/>
                  <a:pt x="316520" y="1978980"/>
                </a:cubicBezTo>
                <a:lnTo>
                  <a:pt x="0" y="1246124"/>
                </a:lnTo>
                <a:lnTo>
                  <a:pt x="126925" y="1245382"/>
                </a:lnTo>
                <a:cubicBezTo>
                  <a:pt x="311383" y="1242242"/>
                  <a:pt x="445405" y="1245089"/>
                  <a:pt x="575933" y="1239601"/>
                </a:cubicBezTo>
                <a:close/>
                <a:moveTo>
                  <a:pt x="5307954" y="97440"/>
                </a:moveTo>
                <a:lnTo>
                  <a:pt x="5075924" y="963387"/>
                </a:lnTo>
                <a:lnTo>
                  <a:pt x="2998542" y="406754"/>
                </a:lnTo>
                <a:lnTo>
                  <a:pt x="3131013" y="344724"/>
                </a:lnTo>
                <a:cubicBezTo>
                  <a:pt x="3658898" y="110059"/>
                  <a:pt x="4193048" y="-57068"/>
                  <a:pt x="4882838" y="18278"/>
                </a:cubicBezTo>
                <a:cubicBezTo>
                  <a:pt x="4969063" y="27697"/>
                  <a:pt x="5060328" y="42291"/>
                  <a:pt x="5155855" y="61460"/>
                </a:cubicBezTo>
                <a:close/>
              </a:path>
            </a:pathLst>
          </a:custGeom>
          <a:gradFill flip="none" rotWithShape="1">
            <a:gsLst>
              <a:gs pos="96000">
                <a:schemeClr val="accent5">
                  <a:lumMod val="20000"/>
                  <a:lumOff val="80000"/>
                  <a:alpha val="41000"/>
                </a:schemeClr>
              </a:gs>
              <a:gs pos="55000">
                <a:schemeClr val="accent5">
                  <a:alpha val="32000"/>
                </a:schemeClr>
              </a:gs>
              <a:gs pos="1000">
                <a:schemeClr val="accent3">
                  <a:lumMod val="20000"/>
                  <a:lumOff val="80000"/>
                  <a:alpha val="0"/>
                </a:schemeClr>
              </a:gs>
            </a:gsLst>
            <a:lin ang="0" scaled="1"/>
            <a:tileRect/>
          </a:gradFill>
          <a:ln w="0" cap="flat">
            <a:noFill/>
            <a:prstDash val="solid"/>
            <a:miter/>
          </a:ln>
        </p:spPr>
        <p:txBody>
          <a:bodyPr wrap="square" rtlCol="0" anchor="ctr">
            <a:noAutofit/>
          </a:bodyPr>
          <a:lstStyle/>
          <a:p>
            <a:endParaRPr lang="es-ES"/>
          </a:p>
        </p:txBody>
      </p:sp>
      <p:grpSp>
        <p:nvGrpSpPr>
          <p:cNvPr id="20" name="Grupo 19">
            <a:extLst>
              <a:ext uri="{FF2B5EF4-FFF2-40B4-BE49-F238E27FC236}">
                <a16:creationId xmlns:a16="http://schemas.microsoft.com/office/drawing/2014/main" id="{85EB6E7B-C294-4DAB-276F-F59D49C47B5A}"/>
              </a:ext>
            </a:extLst>
          </p:cNvPr>
          <p:cNvGrpSpPr/>
          <p:nvPr/>
        </p:nvGrpSpPr>
        <p:grpSpPr>
          <a:xfrm>
            <a:off x="11219524" y="6216365"/>
            <a:ext cx="578776" cy="245359"/>
            <a:chOff x="6603804" y="6433081"/>
            <a:chExt cx="1596330" cy="676727"/>
          </a:xfrm>
        </p:grpSpPr>
        <p:sp>
          <p:nvSpPr>
            <p:cNvPr id="21" name="Forma libre: forma 20">
              <a:extLst>
                <a:ext uri="{FF2B5EF4-FFF2-40B4-BE49-F238E27FC236}">
                  <a16:creationId xmlns:a16="http://schemas.microsoft.com/office/drawing/2014/main" id="{C7A5F508-EFC7-1236-8EAF-41155780C5BF}"/>
                </a:ext>
              </a:extLst>
            </p:cNvPr>
            <p:cNvSpPr/>
            <p:nvPr/>
          </p:nvSpPr>
          <p:spPr>
            <a:xfrm>
              <a:off x="6603804" y="6434041"/>
              <a:ext cx="389701" cy="675767"/>
            </a:xfrm>
            <a:custGeom>
              <a:avLst/>
              <a:gdLst>
                <a:gd name="connsiteX0" fmla="*/ 160306 w 207740"/>
                <a:gd name="connsiteY0" fmla="*/ 0 h 360235"/>
                <a:gd name="connsiteX1" fmla="*/ 207740 w 207740"/>
                <a:gd name="connsiteY1" fmla="*/ 0 h 360235"/>
                <a:gd name="connsiteX2" fmla="*/ 207740 w 207740"/>
                <a:gd name="connsiteY2" fmla="*/ 354425 h 360235"/>
                <a:gd name="connsiteX3" fmla="*/ 160306 w 207740"/>
                <a:gd name="connsiteY3" fmla="*/ 354425 h 360235"/>
                <a:gd name="connsiteX4" fmla="*/ 160306 w 207740"/>
                <a:gd name="connsiteY4" fmla="*/ 332994 h 360235"/>
                <a:gd name="connsiteX5" fmla="*/ 97155 w 207740"/>
                <a:gd name="connsiteY5" fmla="*/ 360236 h 360235"/>
                <a:gd name="connsiteX6" fmla="*/ 27527 w 207740"/>
                <a:gd name="connsiteY6" fmla="*/ 329565 h 360235"/>
                <a:gd name="connsiteX7" fmla="*/ 0 w 207740"/>
                <a:gd name="connsiteY7" fmla="*/ 251555 h 360235"/>
                <a:gd name="connsiteX8" fmla="*/ 27527 w 207740"/>
                <a:gd name="connsiteY8" fmla="*/ 175165 h 360235"/>
                <a:gd name="connsiteX9" fmla="*/ 96107 w 207740"/>
                <a:gd name="connsiteY9" fmla="*/ 144304 h 360235"/>
                <a:gd name="connsiteX10" fmla="*/ 160306 w 207740"/>
                <a:gd name="connsiteY10" fmla="*/ 173641 h 360235"/>
                <a:gd name="connsiteX11" fmla="*/ 160306 w 207740"/>
                <a:gd name="connsiteY11" fmla="*/ 0 h 360235"/>
                <a:gd name="connsiteX12" fmla="*/ 48197 w 207740"/>
                <a:gd name="connsiteY12" fmla="*/ 251555 h 360235"/>
                <a:gd name="connsiteX13" fmla="*/ 63913 w 207740"/>
                <a:gd name="connsiteY13" fmla="*/ 299371 h 360235"/>
                <a:gd name="connsiteX14" fmla="*/ 104585 w 207740"/>
                <a:gd name="connsiteY14" fmla="*/ 318040 h 360235"/>
                <a:gd name="connsiteX15" fmla="*/ 146971 w 207740"/>
                <a:gd name="connsiteY15" fmla="*/ 300038 h 360235"/>
                <a:gd name="connsiteX16" fmla="*/ 163163 w 207740"/>
                <a:gd name="connsiteY16" fmla="*/ 252603 h 360235"/>
                <a:gd name="connsiteX17" fmla="*/ 146971 w 207740"/>
                <a:gd name="connsiteY17" fmla="*/ 205169 h 360235"/>
                <a:gd name="connsiteX18" fmla="*/ 104966 w 207740"/>
                <a:gd name="connsiteY18" fmla="*/ 186881 h 360235"/>
                <a:gd name="connsiteX19" fmla="*/ 64294 w 207740"/>
                <a:gd name="connsiteY19" fmla="*/ 205359 h 360235"/>
                <a:gd name="connsiteX20" fmla="*/ 48101 w 207740"/>
                <a:gd name="connsiteY20" fmla="*/ 251555 h 36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7740" h="360235">
                  <a:moveTo>
                    <a:pt x="160306" y="0"/>
                  </a:moveTo>
                  <a:lnTo>
                    <a:pt x="207740" y="0"/>
                  </a:lnTo>
                  <a:lnTo>
                    <a:pt x="207740" y="354425"/>
                  </a:lnTo>
                  <a:lnTo>
                    <a:pt x="160306" y="354425"/>
                  </a:lnTo>
                  <a:lnTo>
                    <a:pt x="160306" y="332994"/>
                  </a:lnTo>
                  <a:cubicBezTo>
                    <a:pt x="141732" y="351187"/>
                    <a:pt x="120682" y="360236"/>
                    <a:pt x="97155" y="360236"/>
                  </a:cubicBezTo>
                  <a:cubicBezTo>
                    <a:pt x="69152" y="360236"/>
                    <a:pt x="45911" y="350044"/>
                    <a:pt x="27527" y="329565"/>
                  </a:cubicBezTo>
                  <a:cubicBezTo>
                    <a:pt x="9239" y="308705"/>
                    <a:pt x="0" y="282702"/>
                    <a:pt x="0" y="251555"/>
                  </a:cubicBezTo>
                  <a:cubicBezTo>
                    <a:pt x="0" y="220409"/>
                    <a:pt x="9144" y="195644"/>
                    <a:pt x="27527" y="175165"/>
                  </a:cubicBezTo>
                  <a:cubicBezTo>
                    <a:pt x="45720" y="154591"/>
                    <a:pt x="68580" y="144304"/>
                    <a:pt x="96107" y="144304"/>
                  </a:cubicBezTo>
                  <a:cubicBezTo>
                    <a:pt x="120015" y="144304"/>
                    <a:pt x="141446" y="154115"/>
                    <a:pt x="160306" y="173641"/>
                  </a:cubicBezTo>
                  <a:lnTo>
                    <a:pt x="160306" y="0"/>
                  </a:lnTo>
                  <a:close/>
                  <a:moveTo>
                    <a:pt x="48197" y="251555"/>
                  </a:moveTo>
                  <a:cubicBezTo>
                    <a:pt x="48197" y="271177"/>
                    <a:pt x="53435" y="287084"/>
                    <a:pt x="63913" y="299371"/>
                  </a:cubicBezTo>
                  <a:cubicBezTo>
                    <a:pt x="74676" y="311849"/>
                    <a:pt x="88202" y="318040"/>
                    <a:pt x="104585" y="318040"/>
                  </a:cubicBezTo>
                  <a:cubicBezTo>
                    <a:pt x="122111" y="318040"/>
                    <a:pt x="136208" y="312039"/>
                    <a:pt x="146971" y="300038"/>
                  </a:cubicBezTo>
                  <a:cubicBezTo>
                    <a:pt x="157734" y="287560"/>
                    <a:pt x="163163" y="271748"/>
                    <a:pt x="163163" y="252603"/>
                  </a:cubicBezTo>
                  <a:cubicBezTo>
                    <a:pt x="163163" y="233458"/>
                    <a:pt x="157734" y="217646"/>
                    <a:pt x="146971" y="205169"/>
                  </a:cubicBezTo>
                  <a:cubicBezTo>
                    <a:pt x="136208" y="192977"/>
                    <a:pt x="122206" y="186881"/>
                    <a:pt x="104966" y="186881"/>
                  </a:cubicBezTo>
                  <a:cubicBezTo>
                    <a:pt x="88773" y="186881"/>
                    <a:pt x="75152" y="193072"/>
                    <a:pt x="64294" y="205359"/>
                  </a:cubicBezTo>
                  <a:cubicBezTo>
                    <a:pt x="53531" y="217837"/>
                    <a:pt x="48101" y="233172"/>
                    <a:pt x="48101" y="251555"/>
                  </a:cubicBezTo>
                  <a:close/>
                </a:path>
              </a:pathLst>
            </a:custGeom>
            <a:solidFill>
              <a:schemeClr val="tx2"/>
            </a:solidFill>
            <a:ln w="0" cap="flat">
              <a:noFill/>
              <a:prstDash val="solid"/>
              <a:miter/>
            </a:ln>
          </p:spPr>
          <p:txBody>
            <a:bodyPr rtlCol="0" anchor="ctr"/>
            <a:lstStyle/>
            <a:p>
              <a:endParaRPr lang="es-ES"/>
            </a:p>
          </p:txBody>
        </p:sp>
        <p:sp>
          <p:nvSpPr>
            <p:cNvPr id="22" name="Forma libre: forma 21">
              <a:extLst>
                <a:ext uri="{FF2B5EF4-FFF2-40B4-BE49-F238E27FC236}">
                  <a16:creationId xmlns:a16="http://schemas.microsoft.com/office/drawing/2014/main" id="{79E2D654-6B55-CF20-E41F-08402381E582}"/>
                </a:ext>
              </a:extLst>
            </p:cNvPr>
            <p:cNvSpPr/>
            <p:nvPr/>
          </p:nvSpPr>
          <p:spPr>
            <a:xfrm>
              <a:off x="7027793" y="6498787"/>
              <a:ext cx="195674" cy="599409"/>
            </a:xfrm>
            <a:custGeom>
              <a:avLst/>
              <a:gdLst>
                <a:gd name="connsiteX0" fmla="*/ 68781 w 104309"/>
                <a:gd name="connsiteY0" fmla="*/ 110075 h 319530"/>
                <a:gd name="connsiteX1" fmla="*/ 104310 w 104309"/>
                <a:gd name="connsiteY1" fmla="*/ 311339 h 319530"/>
                <a:gd name="connsiteX2" fmla="*/ 57828 w 104309"/>
                <a:gd name="connsiteY2" fmla="*/ 319530 h 319530"/>
                <a:gd name="connsiteX3" fmla="*/ 22299 w 104309"/>
                <a:gd name="connsiteY3" fmla="*/ 118267 h 319530"/>
                <a:gd name="connsiteX4" fmla="*/ 68781 w 104309"/>
                <a:gd name="connsiteY4" fmla="*/ 110075 h 319530"/>
                <a:gd name="connsiteX5" fmla="*/ 487 w 104309"/>
                <a:gd name="connsiteY5" fmla="*/ 35876 h 319530"/>
                <a:gd name="connsiteX6" fmla="*/ 5631 w 104309"/>
                <a:gd name="connsiteY6" fmla="*/ 13206 h 319530"/>
                <a:gd name="connsiteX7" fmla="*/ 25347 w 104309"/>
                <a:gd name="connsiteY7" fmla="*/ 538 h 319530"/>
                <a:gd name="connsiteX8" fmla="*/ 48398 w 104309"/>
                <a:gd name="connsiteY8" fmla="*/ 5681 h 319530"/>
                <a:gd name="connsiteX9" fmla="*/ 61066 w 104309"/>
                <a:gd name="connsiteY9" fmla="*/ 25398 h 319530"/>
                <a:gd name="connsiteX10" fmla="*/ 55923 w 104309"/>
                <a:gd name="connsiteY10" fmla="*/ 48449 h 319530"/>
                <a:gd name="connsiteX11" fmla="*/ 36206 w 104309"/>
                <a:gd name="connsiteY11" fmla="*/ 61117 h 319530"/>
                <a:gd name="connsiteX12" fmla="*/ 13155 w 104309"/>
                <a:gd name="connsiteY12" fmla="*/ 56069 h 319530"/>
                <a:gd name="connsiteX13" fmla="*/ 487 w 104309"/>
                <a:gd name="connsiteY13" fmla="*/ 35971 h 319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4309" h="319530">
                  <a:moveTo>
                    <a:pt x="68781" y="110075"/>
                  </a:moveTo>
                  <a:lnTo>
                    <a:pt x="104310" y="311339"/>
                  </a:lnTo>
                  <a:lnTo>
                    <a:pt x="57828" y="319530"/>
                  </a:lnTo>
                  <a:lnTo>
                    <a:pt x="22299" y="118267"/>
                  </a:lnTo>
                  <a:lnTo>
                    <a:pt x="68781" y="110075"/>
                  </a:lnTo>
                  <a:close/>
                  <a:moveTo>
                    <a:pt x="487" y="35876"/>
                  </a:moveTo>
                  <a:cubicBezTo>
                    <a:pt x="-942" y="27779"/>
                    <a:pt x="773" y="20159"/>
                    <a:pt x="5631" y="13206"/>
                  </a:cubicBezTo>
                  <a:cubicBezTo>
                    <a:pt x="10488" y="6253"/>
                    <a:pt x="17061" y="2062"/>
                    <a:pt x="25347" y="538"/>
                  </a:cubicBezTo>
                  <a:cubicBezTo>
                    <a:pt x="33729" y="-986"/>
                    <a:pt x="41445" y="728"/>
                    <a:pt x="48398" y="5681"/>
                  </a:cubicBezTo>
                  <a:cubicBezTo>
                    <a:pt x="55351" y="10444"/>
                    <a:pt x="59542" y="17016"/>
                    <a:pt x="61066" y="25398"/>
                  </a:cubicBezTo>
                  <a:cubicBezTo>
                    <a:pt x="62590" y="33780"/>
                    <a:pt x="60876" y="41495"/>
                    <a:pt x="55923" y="48449"/>
                  </a:cubicBezTo>
                  <a:cubicBezTo>
                    <a:pt x="51160" y="55402"/>
                    <a:pt x="44588" y="59593"/>
                    <a:pt x="36206" y="61117"/>
                  </a:cubicBezTo>
                  <a:cubicBezTo>
                    <a:pt x="27824" y="62641"/>
                    <a:pt x="20109" y="60926"/>
                    <a:pt x="13155" y="56069"/>
                  </a:cubicBezTo>
                  <a:cubicBezTo>
                    <a:pt x="6202" y="51211"/>
                    <a:pt x="1916" y="44448"/>
                    <a:pt x="487" y="35971"/>
                  </a:cubicBezTo>
                  <a:close/>
                </a:path>
              </a:pathLst>
            </a:custGeom>
            <a:solidFill>
              <a:schemeClr val="accent1"/>
            </a:solidFill>
            <a:ln w="0" cap="flat">
              <a:noFill/>
              <a:prstDash val="solid"/>
              <a:miter/>
            </a:ln>
          </p:spPr>
          <p:txBody>
            <a:bodyPr rtlCol="0" anchor="ctr"/>
            <a:lstStyle/>
            <a:p>
              <a:endParaRPr lang="es-ES"/>
            </a:p>
          </p:txBody>
        </p:sp>
        <p:sp>
          <p:nvSpPr>
            <p:cNvPr id="23" name="Forma libre: forma 22">
              <a:extLst>
                <a:ext uri="{FF2B5EF4-FFF2-40B4-BE49-F238E27FC236}">
                  <a16:creationId xmlns:a16="http://schemas.microsoft.com/office/drawing/2014/main" id="{736FDCD3-0B84-43DB-81B7-1AAEFA71B6B3}"/>
                </a:ext>
              </a:extLst>
            </p:cNvPr>
            <p:cNvSpPr/>
            <p:nvPr/>
          </p:nvSpPr>
          <p:spPr>
            <a:xfrm rot="20520000">
              <a:off x="7253054" y="6433081"/>
              <a:ext cx="88625" cy="664868"/>
            </a:xfrm>
            <a:custGeom>
              <a:avLst/>
              <a:gdLst>
                <a:gd name="connsiteX0" fmla="*/ 0 w 47244"/>
                <a:gd name="connsiteY0" fmla="*/ 0 h 354425"/>
                <a:gd name="connsiteX1" fmla="*/ 47244 w 47244"/>
                <a:gd name="connsiteY1" fmla="*/ 0 h 354425"/>
                <a:gd name="connsiteX2" fmla="*/ 47244 w 47244"/>
                <a:gd name="connsiteY2" fmla="*/ 354425 h 354425"/>
                <a:gd name="connsiteX3" fmla="*/ 0 w 47244"/>
                <a:gd name="connsiteY3" fmla="*/ 354425 h 354425"/>
              </a:gdLst>
              <a:ahLst/>
              <a:cxnLst>
                <a:cxn ang="0">
                  <a:pos x="connsiteX0" y="connsiteY0"/>
                </a:cxn>
                <a:cxn ang="0">
                  <a:pos x="connsiteX1" y="connsiteY1"/>
                </a:cxn>
                <a:cxn ang="0">
                  <a:pos x="connsiteX2" y="connsiteY2"/>
                </a:cxn>
                <a:cxn ang="0">
                  <a:pos x="connsiteX3" y="connsiteY3"/>
                </a:cxn>
              </a:cxnLst>
              <a:rect l="l" t="t" r="r" b="b"/>
              <a:pathLst>
                <a:path w="47244" h="354425">
                  <a:moveTo>
                    <a:pt x="0" y="0"/>
                  </a:moveTo>
                  <a:lnTo>
                    <a:pt x="47244" y="0"/>
                  </a:lnTo>
                  <a:lnTo>
                    <a:pt x="47244" y="354425"/>
                  </a:lnTo>
                  <a:lnTo>
                    <a:pt x="0" y="354425"/>
                  </a:lnTo>
                  <a:close/>
                </a:path>
              </a:pathLst>
            </a:custGeom>
            <a:solidFill>
              <a:schemeClr val="accent5"/>
            </a:solidFill>
            <a:ln w="0" cap="flat">
              <a:noFill/>
              <a:prstDash val="solid"/>
              <a:miter/>
            </a:ln>
          </p:spPr>
          <p:txBody>
            <a:bodyPr rtlCol="0" anchor="ctr"/>
            <a:lstStyle/>
            <a:p>
              <a:endParaRPr lang="es-ES"/>
            </a:p>
          </p:txBody>
        </p:sp>
        <p:sp>
          <p:nvSpPr>
            <p:cNvPr id="24" name="Forma libre: forma 23">
              <a:extLst>
                <a:ext uri="{FF2B5EF4-FFF2-40B4-BE49-F238E27FC236}">
                  <a16:creationId xmlns:a16="http://schemas.microsoft.com/office/drawing/2014/main" id="{4834F94E-4BF6-B0CA-515C-8934E61FE300}"/>
                </a:ext>
              </a:extLst>
            </p:cNvPr>
            <p:cNvSpPr/>
            <p:nvPr/>
          </p:nvSpPr>
          <p:spPr>
            <a:xfrm>
              <a:off x="7429128" y="6697593"/>
              <a:ext cx="396668" cy="409713"/>
            </a:xfrm>
            <a:custGeom>
              <a:avLst/>
              <a:gdLst>
                <a:gd name="connsiteX0" fmla="*/ 52864 w 211454"/>
                <a:gd name="connsiteY0" fmla="*/ 0 h 218408"/>
                <a:gd name="connsiteX1" fmla="*/ 105727 w 211454"/>
                <a:gd name="connsiteY1" fmla="*/ 114776 h 218408"/>
                <a:gd name="connsiteX2" fmla="*/ 158401 w 211454"/>
                <a:gd name="connsiteY2" fmla="*/ 0 h 218408"/>
                <a:gd name="connsiteX3" fmla="*/ 211455 w 211454"/>
                <a:gd name="connsiteY3" fmla="*/ 0 h 218408"/>
                <a:gd name="connsiteX4" fmla="*/ 105346 w 211454"/>
                <a:gd name="connsiteY4" fmla="*/ 218408 h 218408"/>
                <a:gd name="connsiteX5" fmla="*/ 0 w 211454"/>
                <a:gd name="connsiteY5" fmla="*/ 0 h 218408"/>
                <a:gd name="connsiteX6" fmla="*/ 52864 w 211454"/>
                <a:gd name="connsiteY6" fmla="*/ 0 h 218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454" h="218408">
                  <a:moveTo>
                    <a:pt x="52864" y="0"/>
                  </a:moveTo>
                  <a:lnTo>
                    <a:pt x="105727" y="114776"/>
                  </a:lnTo>
                  <a:lnTo>
                    <a:pt x="158401" y="0"/>
                  </a:lnTo>
                  <a:lnTo>
                    <a:pt x="211455" y="0"/>
                  </a:lnTo>
                  <a:lnTo>
                    <a:pt x="105346" y="218408"/>
                  </a:lnTo>
                  <a:lnTo>
                    <a:pt x="0" y="0"/>
                  </a:lnTo>
                  <a:lnTo>
                    <a:pt x="52864" y="0"/>
                  </a:lnTo>
                  <a:close/>
                </a:path>
              </a:pathLst>
            </a:custGeom>
            <a:solidFill>
              <a:schemeClr val="accent2"/>
            </a:solidFill>
            <a:ln w="0" cap="flat">
              <a:noFill/>
              <a:prstDash val="solid"/>
              <a:miter/>
            </a:ln>
          </p:spPr>
          <p:txBody>
            <a:bodyPr rtlCol="0" anchor="ctr"/>
            <a:lstStyle/>
            <a:p>
              <a:endParaRPr lang="es-ES"/>
            </a:p>
          </p:txBody>
        </p:sp>
        <p:sp>
          <p:nvSpPr>
            <p:cNvPr id="25" name="Forma libre: forma 24">
              <a:extLst>
                <a:ext uri="{FF2B5EF4-FFF2-40B4-BE49-F238E27FC236}">
                  <a16:creationId xmlns:a16="http://schemas.microsoft.com/office/drawing/2014/main" id="{2469937D-ACC7-2FA6-ACDE-43B151211746}"/>
                </a:ext>
              </a:extLst>
            </p:cNvPr>
            <p:cNvSpPr/>
            <p:nvPr/>
          </p:nvSpPr>
          <p:spPr>
            <a:xfrm>
              <a:off x="7829194" y="6702596"/>
              <a:ext cx="370940" cy="405067"/>
            </a:xfrm>
            <a:custGeom>
              <a:avLst/>
              <a:gdLst>
                <a:gd name="connsiteX0" fmla="*/ 195834 w 197739"/>
                <a:gd name="connsiteY0" fmla="*/ 118967 h 215931"/>
                <a:gd name="connsiteX1" fmla="*/ 49340 w 197739"/>
                <a:gd name="connsiteY1" fmla="*/ 118967 h 215931"/>
                <a:gd name="connsiteX2" fmla="*/ 65723 w 197739"/>
                <a:gd name="connsiteY2" fmla="*/ 159068 h 215931"/>
                <a:gd name="connsiteX3" fmla="*/ 102870 w 197739"/>
                <a:gd name="connsiteY3" fmla="*/ 173736 h 215931"/>
                <a:gd name="connsiteX4" fmla="*/ 132017 w 197739"/>
                <a:gd name="connsiteY4" fmla="*/ 165354 h 215931"/>
                <a:gd name="connsiteX5" fmla="*/ 157829 w 197739"/>
                <a:gd name="connsiteY5" fmla="*/ 134303 h 215931"/>
                <a:gd name="connsiteX6" fmla="*/ 197739 w 197739"/>
                <a:gd name="connsiteY6" fmla="*/ 156591 h 215931"/>
                <a:gd name="connsiteX7" fmla="*/ 178213 w 197739"/>
                <a:gd name="connsiteY7" fmla="*/ 183642 h 215931"/>
                <a:gd name="connsiteX8" fmla="*/ 156210 w 197739"/>
                <a:gd name="connsiteY8" fmla="*/ 202121 h 215931"/>
                <a:gd name="connsiteX9" fmla="*/ 130778 w 197739"/>
                <a:gd name="connsiteY9" fmla="*/ 212598 h 215931"/>
                <a:gd name="connsiteX10" fmla="*/ 101155 w 197739"/>
                <a:gd name="connsiteY10" fmla="*/ 215932 h 215931"/>
                <a:gd name="connsiteX11" fmla="*/ 27718 w 197739"/>
                <a:gd name="connsiteY11" fmla="*/ 186595 h 215931"/>
                <a:gd name="connsiteX12" fmla="*/ 0 w 197739"/>
                <a:gd name="connsiteY12" fmla="*/ 108109 h 215931"/>
                <a:gd name="connsiteX13" fmla="*/ 26860 w 197739"/>
                <a:gd name="connsiteY13" fmla="*/ 29623 h 215931"/>
                <a:gd name="connsiteX14" fmla="*/ 98584 w 197739"/>
                <a:gd name="connsiteY14" fmla="*/ 0 h 215931"/>
                <a:gd name="connsiteX15" fmla="*/ 169926 w 197739"/>
                <a:gd name="connsiteY15" fmla="*/ 28765 h 215931"/>
                <a:gd name="connsiteX16" fmla="*/ 195929 w 197739"/>
                <a:gd name="connsiteY16" fmla="*/ 107918 h 215931"/>
                <a:gd name="connsiteX17" fmla="*/ 195739 w 197739"/>
                <a:gd name="connsiteY17" fmla="*/ 119063 h 215931"/>
                <a:gd name="connsiteX18" fmla="*/ 147352 w 197739"/>
                <a:gd name="connsiteY18" fmla="*/ 80296 h 215931"/>
                <a:gd name="connsiteX19" fmla="*/ 99727 w 197739"/>
                <a:gd name="connsiteY19" fmla="*/ 42482 h 215931"/>
                <a:gd name="connsiteX20" fmla="*/ 83534 w 197739"/>
                <a:gd name="connsiteY20" fmla="*/ 45244 h 215931"/>
                <a:gd name="connsiteX21" fmla="*/ 69723 w 197739"/>
                <a:gd name="connsiteY21" fmla="*/ 52769 h 215931"/>
                <a:gd name="connsiteX22" fmla="*/ 59246 w 197739"/>
                <a:gd name="connsiteY22" fmla="*/ 64484 h 215931"/>
                <a:gd name="connsiteX23" fmla="*/ 52578 w 197739"/>
                <a:gd name="connsiteY23" fmla="*/ 80201 h 215931"/>
                <a:gd name="connsiteX24" fmla="*/ 147447 w 197739"/>
                <a:gd name="connsiteY24" fmla="*/ 80201 h 21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39" h="215931">
                  <a:moveTo>
                    <a:pt x="195834" y="118967"/>
                  </a:moveTo>
                  <a:lnTo>
                    <a:pt x="49340" y="118967"/>
                  </a:lnTo>
                  <a:cubicBezTo>
                    <a:pt x="50578" y="135731"/>
                    <a:pt x="56102" y="149162"/>
                    <a:pt x="65723" y="159068"/>
                  </a:cubicBezTo>
                  <a:cubicBezTo>
                    <a:pt x="75343" y="168878"/>
                    <a:pt x="87725" y="173736"/>
                    <a:pt x="102870" y="173736"/>
                  </a:cubicBezTo>
                  <a:cubicBezTo>
                    <a:pt x="114586" y="173736"/>
                    <a:pt x="124301" y="170974"/>
                    <a:pt x="132017" y="165354"/>
                  </a:cubicBezTo>
                  <a:cubicBezTo>
                    <a:pt x="139541" y="159734"/>
                    <a:pt x="148209" y="149447"/>
                    <a:pt x="157829" y="134303"/>
                  </a:cubicBezTo>
                  <a:lnTo>
                    <a:pt x="197739" y="156591"/>
                  </a:lnTo>
                  <a:cubicBezTo>
                    <a:pt x="191548" y="167069"/>
                    <a:pt x="185071" y="176117"/>
                    <a:pt x="178213" y="183642"/>
                  </a:cubicBezTo>
                  <a:cubicBezTo>
                    <a:pt x="171355" y="191072"/>
                    <a:pt x="164021" y="197168"/>
                    <a:pt x="156210" y="202121"/>
                  </a:cubicBezTo>
                  <a:cubicBezTo>
                    <a:pt x="148400" y="206883"/>
                    <a:pt x="139922" y="210407"/>
                    <a:pt x="130778" y="212598"/>
                  </a:cubicBezTo>
                  <a:cubicBezTo>
                    <a:pt x="121729" y="214789"/>
                    <a:pt x="111823" y="215932"/>
                    <a:pt x="101155" y="215932"/>
                  </a:cubicBezTo>
                  <a:cubicBezTo>
                    <a:pt x="70675" y="215932"/>
                    <a:pt x="46196" y="206121"/>
                    <a:pt x="27718" y="186595"/>
                  </a:cubicBezTo>
                  <a:cubicBezTo>
                    <a:pt x="9239" y="166878"/>
                    <a:pt x="0" y="140684"/>
                    <a:pt x="0" y="108109"/>
                  </a:cubicBezTo>
                  <a:cubicBezTo>
                    <a:pt x="0" y="75533"/>
                    <a:pt x="8954" y="49625"/>
                    <a:pt x="26860" y="29623"/>
                  </a:cubicBezTo>
                  <a:cubicBezTo>
                    <a:pt x="44863" y="9906"/>
                    <a:pt x="68866" y="0"/>
                    <a:pt x="98584" y="0"/>
                  </a:cubicBezTo>
                  <a:cubicBezTo>
                    <a:pt x="128302" y="0"/>
                    <a:pt x="152400" y="9620"/>
                    <a:pt x="169926" y="28765"/>
                  </a:cubicBezTo>
                  <a:cubicBezTo>
                    <a:pt x="187261" y="47815"/>
                    <a:pt x="195929" y="74200"/>
                    <a:pt x="195929" y="107918"/>
                  </a:cubicBezTo>
                  <a:lnTo>
                    <a:pt x="195739" y="119063"/>
                  </a:lnTo>
                  <a:close/>
                  <a:moveTo>
                    <a:pt x="147352" y="80296"/>
                  </a:moveTo>
                  <a:cubicBezTo>
                    <a:pt x="140779" y="55150"/>
                    <a:pt x="124873" y="42482"/>
                    <a:pt x="99727" y="42482"/>
                  </a:cubicBezTo>
                  <a:cubicBezTo>
                    <a:pt x="94012" y="42482"/>
                    <a:pt x="88582" y="43434"/>
                    <a:pt x="83534" y="45244"/>
                  </a:cubicBezTo>
                  <a:cubicBezTo>
                    <a:pt x="78486" y="46958"/>
                    <a:pt x="73914" y="49435"/>
                    <a:pt x="69723" y="52769"/>
                  </a:cubicBezTo>
                  <a:cubicBezTo>
                    <a:pt x="65627" y="56007"/>
                    <a:pt x="62198" y="59912"/>
                    <a:pt x="59246" y="64484"/>
                  </a:cubicBezTo>
                  <a:cubicBezTo>
                    <a:pt x="56293" y="69056"/>
                    <a:pt x="54102" y="74390"/>
                    <a:pt x="52578" y="80201"/>
                  </a:cubicBezTo>
                  <a:lnTo>
                    <a:pt x="147447" y="80201"/>
                  </a:lnTo>
                  <a:close/>
                </a:path>
              </a:pathLst>
            </a:custGeom>
            <a:solidFill>
              <a:schemeClr val="accent3"/>
            </a:solidFill>
            <a:ln w="0" cap="flat">
              <a:noFill/>
              <a:prstDash val="solid"/>
              <a:miter/>
            </a:ln>
          </p:spPr>
          <p:txBody>
            <a:bodyPr rtlCol="0" anchor="ctr"/>
            <a:lstStyle/>
            <a:p>
              <a:endParaRPr lang="es-ES" dirty="0"/>
            </a:p>
          </p:txBody>
        </p:sp>
      </p:grpSp>
      <p:sp>
        <p:nvSpPr>
          <p:cNvPr id="4" name="Elipse 3">
            <a:extLst>
              <a:ext uri="{FF2B5EF4-FFF2-40B4-BE49-F238E27FC236}">
                <a16:creationId xmlns:a16="http://schemas.microsoft.com/office/drawing/2014/main" id="{BAEAF87E-2DA5-37CA-6C42-98C6E28295BB}"/>
              </a:ext>
            </a:extLst>
          </p:cNvPr>
          <p:cNvSpPr/>
          <p:nvPr/>
        </p:nvSpPr>
        <p:spPr>
          <a:xfrm>
            <a:off x="11091064" y="367492"/>
            <a:ext cx="196087" cy="196087"/>
          </a:xfrm>
          <a:prstGeom prst="ellipse">
            <a:avLst/>
          </a:prstGeom>
          <a:no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s-ES" sz="1000" dirty="0">
                <a:solidFill>
                  <a:schemeClr val="bg2">
                    <a:lumMod val="75000"/>
                  </a:schemeClr>
                </a:solidFill>
              </a:rPr>
              <a:t>1</a:t>
            </a:r>
          </a:p>
        </p:txBody>
      </p:sp>
      <p:sp>
        <p:nvSpPr>
          <p:cNvPr id="5" name="Elipse 4">
            <a:extLst>
              <a:ext uri="{FF2B5EF4-FFF2-40B4-BE49-F238E27FC236}">
                <a16:creationId xmlns:a16="http://schemas.microsoft.com/office/drawing/2014/main" id="{9FCD4663-A9C9-3559-CD24-56A3FB03F26F}"/>
              </a:ext>
            </a:extLst>
          </p:cNvPr>
          <p:cNvSpPr/>
          <p:nvPr/>
        </p:nvSpPr>
        <p:spPr>
          <a:xfrm>
            <a:off x="11340060" y="367492"/>
            <a:ext cx="196087" cy="196087"/>
          </a:xfrm>
          <a:prstGeom prst="ellipse">
            <a:avLst/>
          </a:prstGeom>
          <a:no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r>
              <a:rPr lang="es-ES" sz="1000" dirty="0">
                <a:solidFill>
                  <a:schemeClr val="bg2">
                    <a:lumMod val="75000"/>
                  </a:schemeClr>
                </a:solidFill>
              </a:rPr>
              <a:t>2</a:t>
            </a:r>
          </a:p>
        </p:txBody>
      </p:sp>
      <p:sp>
        <p:nvSpPr>
          <p:cNvPr id="6" name="Elipse 5">
            <a:extLst>
              <a:ext uri="{FF2B5EF4-FFF2-40B4-BE49-F238E27FC236}">
                <a16:creationId xmlns:a16="http://schemas.microsoft.com/office/drawing/2014/main" id="{040E908E-DEE3-89A7-414D-AC9DD4C10EB9}"/>
              </a:ext>
            </a:extLst>
          </p:cNvPr>
          <p:cNvSpPr/>
          <p:nvPr/>
        </p:nvSpPr>
        <p:spPr>
          <a:xfrm>
            <a:off x="11589058" y="367492"/>
            <a:ext cx="196087" cy="19608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r>
              <a:rPr lang="es-ES" sz="1000" b="1" dirty="0">
                <a:solidFill>
                  <a:schemeClr val="tx1"/>
                </a:solidFill>
                <a:latin typeface="+mj-lt"/>
              </a:rPr>
              <a:t>3</a:t>
            </a:r>
          </a:p>
        </p:txBody>
      </p:sp>
      <p:sp>
        <p:nvSpPr>
          <p:cNvPr id="7" name="CuadroTexto 6">
            <a:extLst>
              <a:ext uri="{FF2B5EF4-FFF2-40B4-BE49-F238E27FC236}">
                <a16:creationId xmlns:a16="http://schemas.microsoft.com/office/drawing/2014/main" id="{C052C4C6-9FA3-18D2-9C08-FBFA6625E62A}"/>
              </a:ext>
            </a:extLst>
          </p:cNvPr>
          <p:cNvSpPr txBox="1"/>
          <p:nvPr/>
        </p:nvSpPr>
        <p:spPr>
          <a:xfrm>
            <a:off x="9665811" y="355940"/>
            <a:ext cx="1422185" cy="246221"/>
          </a:xfrm>
          <a:prstGeom prst="rect">
            <a:avLst/>
          </a:prstGeom>
          <a:noFill/>
        </p:spPr>
        <p:txBody>
          <a:bodyPr wrap="none" rtlCol="0">
            <a:spAutoFit/>
          </a:bodyPr>
          <a:lstStyle/>
          <a:p>
            <a:pPr algn="r"/>
            <a:r>
              <a:rPr lang="es-ES" sz="1000" dirty="0">
                <a:solidFill>
                  <a:schemeClr val="bg1"/>
                </a:solidFill>
              </a:rPr>
              <a:t>INFORME PROGRESO</a:t>
            </a:r>
          </a:p>
        </p:txBody>
      </p:sp>
    </p:spTree>
    <p:extLst>
      <p:ext uri="{BB962C8B-B14F-4D97-AF65-F5344CB8AC3E}">
        <p14:creationId xmlns:p14="http://schemas.microsoft.com/office/powerpoint/2010/main" val="1050147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427AF4-D0BE-BC1E-8BFC-6BC7082965D3}"/>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E51709A4-2DC9-C181-4C89-FA06DE930F4B}"/>
              </a:ext>
            </a:extLst>
          </p:cNvPr>
          <p:cNvSpPr txBox="1"/>
          <p:nvPr/>
        </p:nvSpPr>
        <p:spPr>
          <a:xfrm>
            <a:off x="310750" y="882541"/>
            <a:ext cx="4966100" cy="523220"/>
          </a:xfrm>
          <a:prstGeom prst="rect">
            <a:avLst/>
          </a:prstGeom>
          <a:noFill/>
        </p:spPr>
        <p:txBody>
          <a:bodyPr wrap="square" rtlCol="0">
            <a:spAutoFit/>
          </a:bodyPr>
          <a:lstStyle/>
          <a:p>
            <a:r>
              <a:rPr lang="es-ES" sz="2800" b="1" dirty="0">
                <a:solidFill>
                  <a:schemeClr val="accent3"/>
                </a:solidFill>
                <a:latin typeface="+mj-lt"/>
              </a:rPr>
              <a:t>Panel de inicio DILVE</a:t>
            </a:r>
            <a:endParaRPr lang="es-ES" sz="2000" dirty="0">
              <a:solidFill>
                <a:schemeClr val="accent3"/>
              </a:solidFill>
              <a:latin typeface="+mj-lt"/>
            </a:endParaRPr>
          </a:p>
        </p:txBody>
      </p:sp>
      <p:grpSp>
        <p:nvGrpSpPr>
          <p:cNvPr id="17" name="Grupo 16">
            <a:extLst>
              <a:ext uri="{FF2B5EF4-FFF2-40B4-BE49-F238E27FC236}">
                <a16:creationId xmlns:a16="http://schemas.microsoft.com/office/drawing/2014/main" id="{10435FA7-A6A3-2845-591D-FE3C2F53BD1A}"/>
              </a:ext>
            </a:extLst>
          </p:cNvPr>
          <p:cNvGrpSpPr/>
          <p:nvPr/>
        </p:nvGrpSpPr>
        <p:grpSpPr>
          <a:xfrm>
            <a:off x="2578839" y="1652520"/>
            <a:ext cx="7020000" cy="5625680"/>
            <a:chOff x="2578839" y="1652520"/>
            <a:chExt cx="7020000" cy="5625680"/>
          </a:xfrm>
        </p:grpSpPr>
        <p:sp>
          <p:nvSpPr>
            <p:cNvPr id="4" name="Rectángulo: esquinas redondeadas 3">
              <a:extLst>
                <a:ext uri="{FF2B5EF4-FFF2-40B4-BE49-F238E27FC236}">
                  <a16:creationId xmlns:a16="http://schemas.microsoft.com/office/drawing/2014/main" id="{79D1E609-7D36-29AF-DF74-208019A09BCF}"/>
                </a:ext>
              </a:extLst>
            </p:cNvPr>
            <p:cNvSpPr/>
            <p:nvPr/>
          </p:nvSpPr>
          <p:spPr>
            <a:xfrm>
              <a:off x="2578839" y="1652520"/>
              <a:ext cx="7020000" cy="5598384"/>
            </a:xfrm>
            <a:prstGeom prst="roundRect">
              <a:avLst>
                <a:gd name="adj" fmla="val 6261"/>
              </a:avLst>
            </a:prstGeom>
            <a:solidFill>
              <a:schemeClr val="bg1"/>
            </a:solidFill>
            <a:ln w="317500">
              <a:solidFill>
                <a:schemeClr val="bg2"/>
              </a:solidFill>
            </a:ln>
            <a:effectLst>
              <a:outerShdw blurRad="304800" sx="108000" sy="108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1607"/>
              <a:endParaRPr lang="es-ES" sz="1007">
                <a:solidFill>
                  <a:srgbClr val="FFFFFF"/>
                </a:solidFill>
                <a:latin typeface="Open Sans Light"/>
              </a:endParaRPr>
            </a:p>
          </p:txBody>
        </p:sp>
        <p:sp>
          <p:nvSpPr>
            <p:cNvPr id="6" name="Rectángulo: esquinas redondeadas 5">
              <a:extLst>
                <a:ext uri="{FF2B5EF4-FFF2-40B4-BE49-F238E27FC236}">
                  <a16:creationId xmlns:a16="http://schemas.microsoft.com/office/drawing/2014/main" id="{C808D9F8-A13B-93DA-1A51-F9BD602FE1FD}"/>
                </a:ext>
              </a:extLst>
            </p:cNvPr>
            <p:cNvSpPr/>
            <p:nvPr/>
          </p:nvSpPr>
          <p:spPr>
            <a:xfrm>
              <a:off x="2578839" y="1679816"/>
              <a:ext cx="7020000" cy="5598384"/>
            </a:xfrm>
            <a:prstGeom prst="roundRect">
              <a:avLst>
                <a:gd name="adj" fmla="val 6261"/>
              </a:avLst>
            </a:prstGeom>
            <a:noFill/>
            <a:ln w="279400">
              <a:solidFill>
                <a:schemeClr val="bg2">
                  <a:lumMod val="10000"/>
                </a:schemeClr>
              </a:solidFill>
            </a:ln>
            <a:effectLst>
              <a:outerShdw blurRad="165100" sx="102000" sy="102000" algn="c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1607"/>
              <a:endParaRPr lang="es-ES" sz="1007">
                <a:solidFill>
                  <a:srgbClr val="FFFFFF"/>
                </a:solidFill>
                <a:latin typeface="Open Sans Light"/>
              </a:endParaRPr>
            </a:p>
          </p:txBody>
        </p:sp>
        <p:pic>
          <p:nvPicPr>
            <p:cNvPr id="5" name="Imagen 4" descr="Interfaz de usuario gráfica&#10;&#10;Descripción generada automáticamente con confianza media">
              <a:extLst>
                <a:ext uri="{FF2B5EF4-FFF2-40B4-BE49-F238E27FC236}">
                  <a16:creationId xmlns:a16="http://schemas.microsoft.com/office/drawing/2014/main" id="{30D76C57-8675-3F67-E875-CA7B7068A2A2}"/>
                </a:ext>
              </a:extLst>
            </p:cNvPr>
            <p:cNvPicPr>
              <a:picLocks noChangeAspect="1"/>
            </p:cNvPicPr>
            <p:nvPr/>
          </p:nvPicPr>
          <p:blipFill>
            <a:blip r:embed="rId2"/>
            <a:stretch>
              <a:fillRect/>
            </a:stretch>
          </p:blipFill>
          <p:spPr>
            <a:xfrm>
              <a:off x="3695408" y="1881274"/>
              <a:ext cx="4786862" cy="4881191"/>
            </a:xfrm>
            <a:prstGeom prst="rect">
              <a:avLst/>
            </a:prstGeom>
          </p:spPr>
        </p:pic>
      </p:grpSp>
    </p:spTree>
    <p:extLst>
      <p:ext uri="{BB962C8B-B14F-4D97-AF65-F5344CB8AC3E}">
        <p14:creationId xmlns:p14="http://schemas.microsoft.com/office/powerpoint/2010/main" val="30043763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C5D39B-45DF-119F-EF48-3808A20BA72B}"/>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C1D56A1D-CFC7-6ADC-1F19-29D4EDBDBB8A}"/>
              </a:ext>
            </a:extLst>
          </p:cNvPr>
          <p:cNvSpPr txBox="1"/>
          <p:nvPr/>
        </p:nvSpPr>
        <p:spPr>
          <a:xfrm>
            <a:off x="310750" y="882541"/>
            <a:ext cx="4966100" cy="523220"/>
          </a:xfrm>
          <a:prstGeom prst="rect">
            <a:avLst/>
          </a:prstGeom>
          <a:noFill/>
        </p:spPr>
        <p:txBody>
          <a:bodyPr wrap="square" rtlCol="0">
            <a:spAutoFit/>
          </a:bodyPr>
          <a:lstStyle/>
          <a:p>
            <a:r>
              <a:rPr lang="es-ES" sz="2800" b="1" dirty="0">
                <a:solidFill>
                  <a:schemeClr val="accent3"/>
                </a:solidFill>
                <a:latin typeface="+mj-lt"/>
              </a:rPr>
              <a:t>Panel de inicio</a:t>
            </a:r>
            <a:endParaRPr lang="es-ES" sz="2000" dirty="0">
              <a:solidFill>
                <a:schemeClr val="accent3"/>
              </a:solidFill>
              <a:latin typeface="+mj-lt"/>
            </a:endParaRPr>
          </a:p>
        </p:txBody>
      </p:sp>
      <p:grpSp>
        <p:nvGrpSpPr>
          <p:cNvPr id="14" name="Grupo 13">
            <a:extLst>
              <a:ext uri="{FF2B5EF4-FFF2-40B4-BE49-F238E27FC236}">
                <a16:creationId xmlns:a16="http://schemas.microsoft.com/office/drawing/2014/main" id="{46070538-8617-88C0-EF22-928E39F10943}"/>
              </a:ext>
            </a:extLst>
          </p:cNvPr>
          <p:cNvGrpSpPr/>
          <p:nvPr/>
        </p:nvGrpSpPr>
        <p:grpSpPr>
          <a:xfrm>
            <a:off x="2301629" y="1679816"/>
            <a:ext cx="7588741" cy="5598384"/>
            <a:chOff x="2578840" y="1679816"/>
            <a:chExt cx="7588741" cy="5598384"/>
          </a:xfrm>
        </p:grpSpPr>
        <p:sp>
          <p:nvSpPr>
            <p:cNvPr id="9" name="Rectángulo: esquinas redondeadas 8">
              <a:extLst>
                <a:ext uri="{FF2B5EF4-FFF2-40B4-BE49-F238E27FC236}">
                  <a16:creationId xmlns:a16="http://schemas.microsoft.com/office/drawing/2014/main" id="{1CEB437D-AFB6-D6EA-2D2C-C1358AAFB415}"/>
                </a:ext>
              </a:extLst>
            </p:cNvPr>
            <p:cNvSpPr/>
            <p:nvPr/>
          </p:nvSpPr>
          <p:spPr>
            <a:xfrm>
              <a:off x="2578840" y="1679816"/>
              <a:ext cx="7588741" cy="5598384"/>
            </a:xfrm>
            <a:prstGeom prst="roundRect">
              <a:avLst>
                <a:gd name="adj" fmla="val 6261"/>
              </a:avLst>
            </a:prstGeom>
            <a:solidFill>
              <a:schemeClr val="bg1"/>
            </a:solidFill>
            <a:ln w="317500">
              <a:solidFill>
                <a:schemeClr val="bg2"/>
              </a:solidFill>
            </a:ln>
            <a:effectLst>
              <a:outerShdw blurRad="228600" sx="104000" sy="104000" algn="ctr"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1607"/>
              <a:endParaRPr lang="es-ES" sz="1007">
                <a:solidFill>
                  <a:srgbClr val="FFFFFF"/>
                </a:solidFill>
                <a:latin typeface="Open Sans Light"/>
              </a:endParaRPr>
            </a:p>
          </p:txBody>
        </p:sp>
        <p:sp>
          <p:nvSpPr>
            <p:cNvPr id="10" name="Rectángulo: esquinas redondeadas 9">
              <a:extLst>
                <a:ext uri="{FF2B5EF4-FFF2-40B4-BE49-F238E27FC236}">
                  <a16:creationId xmlns:a16="http://schemas.microsoft.com/office/drawing/2014/main" id="{0FB58B12-E91C-72E6-476E-E68547251797}"/>
                </a:ext>
              </a:extLst>
            </p:cNvPr>
            <p:cNvSpPr/>
            <p:nvPr/>
          </p:nvSpPr>
          <p:spPr>
            <a:xfrm>
              <a:off x="2578840" y="1679816"/>
              <a:ext cx="7588741" cy="5598384"/>
            </a:xfrm>
            <a:prstGeom prst="roundRect">
              <a:avLst>
                <a:gd name="adj" fmla="val 6261"/>
              </a:avLst>
            </a:prstGeom>
            <a:noFill/>
            <a:ln w="279400">
              <a:solidFill>
                <a:schemeClr val="bg2">
                  <a:lumMod val="10000"/>
                </a:schemeClr>
              </a:solidFill>
            </a:ln>
            <a:effectLst>
              <a:outerShdw blurRad="165100" sx="102000" sy="102000" algn="c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1607"/>
              <a:endParaRPr lang="es-ES" sz="1007">
                <a:solidFill>
                  <a:srgbClr val="FFFFFF"/>
                </a:solidFill>
                <a:latin typeface="Open Sans Light"/>
              </a:endParaRPr>
            </a:p>
          </p:txBody>
        </p:sp>
        <p:pic>
          <p:nvPicPr>
            <p:cNvPr id="3" name="Imagen 2" descr="Interfaz de usuario gráfica, Aplicación&#10;&#10;Descripción generada automáticamente">
              <a:extLst>
                <a:ext uri="{FF2B5EF4-FFF2-40B4-BE49-F238E27FC236}">
                  <a16:creationId xmlns:a16="http://schemas.microsoft.com/office/drawing/2014/main" id="{CE442F6B-4F31-6C77-4D51-F7D0A5327D67}"/>
                </a:ext>
              </a:extLst>
            </p:cNvPr>
            <p:cNvPicPr>
              <a:picLocks noChangeAspect="1"/>
            </p:cNvPicPr>
            <p:nvPr/>
          </p:nvPicPr>
          <p:blipFill>
            <a:blip r:embed="rId2"/>
            <a:stretch>
              <a:fillRect/>
            </a:stretch>
          </p:blipFill>
          <p:spPr>
            <a:xfrm>
              <a:off x="2984622" y="1951074"/>
              <a:ext cx="6691640" cy="4662273"/>
            </a:xfrm>
            <a:prstGeom prst="rect">
              <a:avLst/>
            </a:prstGeom>
          </p:spPr>
        </p:pic>
      </p:grpSp>
      <p:grpSp>
        <p:nvGrpSpPr>
          <p:cNvPr id="18" name="Grupo 17">
            <a:extLst>
              <a:ext uri="{FF2B5EF4-FFF2-40B4-BE49-F238E27FC236}">
                <a16:creationId xmlns:a16="http://schemas.microsoft.com/office/drawing/2014/main" id="{A25C16C1-CD1F-2CB0-B62D-C9ADC38E082B}"/>
              </a:ext>
            </a:extLst>
          </p:cNvPr>
          <p:cNvGrpSpPr/>
          <p:nvPr/>
        </p:nvGrpSpPr>
        <p:grpSpPr>
          <a:xfrm>
            <a:off x="2049230" y="8886407"/>
            <a:ext cx="8079218" cy="6474514"/>
            <a:chOff x="2049230" y="2101559"/>
            <a:chExt cx="8079218" cy="6474514"/>
          </a:xfrm>
        </p:grpSpPr>
        <p:sp>
          <p:nvSpPr>
            <p:cNvPr id="19" name="Rectángulo: esquinas redondeadas 18">
              <a:extLst>
                <a:ext uri="{FF2B5EF4-FFF2-40B4-BE49-F238E27FC236}">
                  <a16:creationId xmlns:a16="http://schemas.microsoft.com/office/drawing/2014/main" id="{BA9CF37A-3D74-FCD9-64A9-01911730EC65}"/>
                </a:ext>
              </a:extLst>
            </p:cNvPr>
            <p:cNvSpPr/>
            <p:nvPr/>
          </p:nvSpPr>
          <p:spPr>
            <a:xfrm>
              <a:off x="2049230" y="2101559"/>
              <a:ext cx="8079218" cy="6443099"/>
            </a:xfrm>
            <a:prstGeom prst="roundRect">
              <a:avLst>
                <a:gd name="adj" fmla="val 6261"/>
              </a:avLst>
            </a:prstGeom>
            <a:solidFill>
              <a:schemeClr val="bg1"/>
            </a:solidFill>
            <a:ln w="317500">
              <a:solidFill>
                <a:schemeClr val="bg2"/>
              </a:solidFill>
            </a:ln>
            <a:effectLst>
              <a:outerShdw blurRad="304800" sx="108000" sy="108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1607"/>
              <a:endParaRPr lang="es-ES" sz="1007">
                <a:solidFill>
                  <a:srgbClr val="FFFFFF"/>
                </a:solidFill>
                <a:latin typeface="Open Sans Light"/>
              </a:endParaRPr>
            </a:p>
          </p:txBody>
        </p:sp>
        <p:sp>
          <p:nvSpPr>
            <p:cNvPr id="20" name="Rectángulo: esquinas redondeadas 19">
              <a:extLst>
                <a:ext uri="{FF2B5EF4-FFF2-40B4-BE49-F238E27FC236}">
                  <a16:creationId xmlns:a16="http://schemas.microsoft.com/office/drawing/2014/main" id="{B732E9CF-5AF5-F2DD-C8F1-690BA6625E81}"/>
                </a:ext>
              </a:extLst>
            </p:cNvPr>
            <p:cNvSpPr/>
            <p:nvPr/>
          </p:nvSpPr>
          <p:spPr>
            <a:xfrm>
              <a:off x="2049230" y="2132974"/>
              <a:ext cx="8079218" cy="6443099"/>
            </a:xfrm>
            <a:prstGeom prst="roundRect">
              <a:avLst>
                <a:gd name="adj" fmla="val 6261"/>
              </a:avLst>
            </a:prstGeom>
            <a:noFill/>
            <a:ln w="279400">
              <a:solidFill>
                <a:schemeClr val="bg2">
                  <a:lumMod val="10000"/>
                </a:schemeClr>
              </a:solidFill>
            </a:ln>
            <a:effectLst>
              <a:outerShdw blurRad="165100" sx="102000" sy="102000" algn="c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1607"/>
              <a:endParaRPr lang="es-ES" sz="1007">
                <a:solidFill>
                  <a:srgbClr val="FFFFFF"/>
                </a:solidFill>
                <a:latin typeface="Open Sans Light"/>
              </a:endParaRPr>
            </a:p>
          </p:txBody>
        </p:sp>
        <p:pic>
          <p:nvPicPr>
            <p:cNvPr id="21" name="Imagen 20" descr="Interfaz de usuario gráfica&#10;&#10;Descripción generada automáticamente con confianza media">
              <a:extLst>
                <a:ext uri="{FF2B5EF4-FFF2-40B4-BE49-F238E27FC236}">
                  <a16:creationId xmlns:a16="http://schemas.microsoft.com/office/drawing/2014/main" id="{D6DBB34A-97EF-40B2-BDC7-49DFF082A578}"/>
                </a:ext>
              </a:extLst>
            </p:cNvPr>
            <p:cNvPicPr>
              <a:picLocks noChangeAspect="1"/>
            </p:cNvPicPr>
            <p:nvPr/>
          </p:nvPicPr>
          <p:blipFill>
            <a:blip r:embed="rId3"/>
            <a:stretch>
              <a:fillRect/>
            </a:stretch>
          </p:blipFill>
          <p:spPr>
            <a:xfrm>
              <a:off x="2392798" y="2578476"/>
              <a:ext cx="7331619" cy="3809786"/>
            </a:xfrm>
            <a:prstGeom prst="rect">
              <a:avLst/>
            </a:prstGeom>
          </p:spPr>
        </p:pic>
      </p:grpSp>
      <p:grpSp>
        <p:nvGrpSpPr>
          <p:cNvPr id="5" name="Grupo 4">
            <a:extLst>
              <a:ext uri="{FF2B5EF4-FFF2-40B4-BE49-F238E27FC236}">
                <a16:creationId xmlns:a16="http://schemas.microsoft.com/office/drawing/2014/main" id="{90E6320D-6FCF-0B7A-75FD-A1459221C0E0}"/>
              </a:ext>
            </a:extLst>
          </p:cNvPr>
          <p:cNvGrpSpPr/>
          <p:nvPr/>
        </p:nvGrpSpPr>
        <p:grpSpPr>
          <a:xfrm rot="624396">
            <a:off x="9915765" y="283942"/>
            <a:ext cx="1801356" cy="1801356"/>
            <a:chOff x="5048364" y="-379221"/>
            <a:chExt cx="1277471" cy="1277471"/>
          </a:xfrm>
        </p:grpSpPr>
        <p:pic>
          <p:nvPicPr>
            <p:cNvPr id="6" name="Imagen 5">
              <a:extLst>
                <a:ext uri="{FF2B5EF4-FFF2-40B4-BE49-F238E27FC236}">
                  <a16:creationId xmlns:a16="http://schemas.microsoft.com/office/drawing/2014/main" id="{A2164FBD-D232-E74A-05C2-6E41F5C8AA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8364" y="-379221"/>
              <a:ext cx="1277471" cy="1277471"/>
            </a:xfrm>
            <a:prstGeom prst="rect">
              <a:avLst/>
            </a:prstGeom>
            <a:effectLst>
              <a:outerShdw blurRad="355600" dist="88900" dir="18900000" algn="bl" rotWithShape="0">
                <a:prstClr val="black">
                  <a:alpha val="32000"/>
                </a:prstClr>
              </a:outerShdw>
            </a:effectLst>
          </p:spPr>
        </p:pic>
        <p:sp>
          <p:nvSpPr>
            <p:cNvPr id="7" name="CuadroTexto 6">
              <a:extLst>
                <a:ext uri="{FF2B5EF4-FFF2-40B4-BE49-F238E27FC236}">
                  <a16:creationId xmlns:a16="http://schemas.microsoft.com/office/drawing/2014/main" id="{C9102405-614F-2DCD-C044-DD8A1D0259C7}"/>
                </a:ext>
              </a:extLst>
            </p:cNvPr>
            <p:cNvSpPr txBox="1"/>
            <p:nvPr/>
          </p:nvSpPr>
          <p:spPr>
            <a:xfrm>
              <a:off x="5306640" y="110455"/>
              <a:ext cx="778939" cy="283747"/>
            </a:xfrm>
            <a:prstGeom prst="rect">
              <a:avLst/>
            </a:prstGeom>
            <a:noFill/>
          </p:spPr>
          <p:txBody>
            <a:bodyPr wrap="none" rtlCol="0">
              <a:spAutoFit/>
            </a:bodyPr>
            <a:lstStyle/>
            <a:p>
              <a:r>
                <a:rPr lang="es-ES" sz="2000" b="1" dirty="0">
                  <a:solidFill>
                    <a:schemeClr val="bg1"/>
                  </a:solidFill>
                  <a:latin typeface="Arial" panose="020B0604020202020204" pitchFamily="34" charset="0"/>
                  <a:cs typeface="Arial" panose="020B0604020202020204" pitchFamily="34" charset="0"/>
                </a:rPr>
                <a:t>NUEVO</a:t>
              </a:r>
            </a:p>
          </p:txBody>
        </p:sp>
      </p:grpSp>
    </p:spTree>
    <p:extLst>
      <p:ext uri="{BB962C8B-B14F-4D97-AF65-F5344CB8AC3E}">
        <p14:creationId xmlns:p14="http://schemas.microsoft.com/office/powerpoint/2010/main" val="197410978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B99CEF8-8E47-E257-E366-89F76786BA80}"/>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3DDAC249-B67B-FF01-7443-12A801D9729F}"/>
              </a:ext>
            </a:extLst>
          </p:cNvPr>
          <p:cNvSpPr txBox="1"/>
          <p:nvPr/>
        </p:nvSpPr>
        <p:spPr>
          <a:xfrm>
            <a:off x="310749" y="882541"/>
            <a:ext cx="7608607" cy="523220"/>
          </a:xfrm>
          <a:prstGeom prst="rect">
            <a:avLst/>
          </a:prstGeom>
          <a:noFill/>
        </p:spPr>
        <p:txBody>
          <a:bodyPr wrap="square" rtlCol="0">
            <a:spAutoFit/>
          </a:bodyPr>
          <a:lstStyle/>
          <a:p>
            <a:r>
              <a:rPr lang="pt-BR" sz="2800" b="1" dirty="0" err="1">
                <a:solidFill>
                  <a:schemeClr val="accent3"/>
                </a:solidFill>
                <a:latin typeface="+mj-lt"/>
              </a:rPr>
              <a:t>Panel</a:t>
            </a:r>
            <a:r>
              <a:rPr lang="pt-BR" sz="2800" b="1" dirty="0">
                <a:solidFill>
                  <a:schemeClr val="accent3"/>
                </a:solidFill>
                <a:latin typeface="+mj-lt"/>
              </a:rPr>
              <a:t> de inicio Plataforma ISBN</a:t>
            </a:r>
            <a:endParaRPr lang="es-ES" sz="2000" dirty="0">
              <a:solidFill>
                <a:schemeClr val="accent3"/>
              </a:solidFill>
              <a:latin typeface="+mj-lt"/>
            </a:endParaRPr>
          </a:p>
        </p:txBody>
      </p:sp>
      <p:grpSp>
        <p:nvGrpSpPr>
          <p:cNvPr id="8" name="Grupo 7">
            <a:extLst>
              <a:ext uri="{FF2B5EF4-FFF2-40B4-BE49-F238E27FC236}">
                <a16:creationId xmlns:a16="http://schemas.microsoft.com/office/drawing/2014/main" id="{14B55579-B31B-7BDE-7E86-2F3E3DA8FC84}"/>
              </a:ext>
            </a:extLst>
          </p:cNvPr>
          <p:cNvGrpSpPr/>
          <p:nvPr/>
        </p:nvGrpSpPr>
        <p:grpSpPr>
          <a:xfrm>
            <a:off x="2049230" y="1630505"/>
            <a:ext cx="8079218" cy="6443099"/>
            <a:chOff x="2049230" y="1630505"/>
            <a:chExt cx="8079218" cy="6443099"/>
          </a:xfrm>
        </p:grpSpPr>
        <p:sp>
          <p:nvSpPr>
            <p:cNvPr id="4" name="Rectángulo: esquinas redondeadas 3">
              <a:extLst>
                <a:ext uri="{FF2B5EF4-FFF2-40B4-BE49-F238E27FC236}">
                  <a16:creationId xmlns:a16="http://schemas.microsoft.com/office/drawing/2014/main" id="{32F2F683-929E-C1F3-C737-96DC92F7A257}"/>
                </a:ext>
              </a:extLst>
            </p:cNvPr>
            <p:cNvSpPr/>
            <p:nvPr/>
          </p:nvSpPr>
          <p:spPr>
            <a:xfrm>
              <a:off x="2049230" y="1630505"/>
              <a:ext cx="8079218" cy="6443099"/>
            </a:xfrm>
            <a:prstGeom prst="roundRect">
              <a:avLst>
                <a:gd name="adj" fmla="val 6261"/>
              </a:avLst>
            </a:prstGeom>
            <a:solidFill>
              <a:schemeClr val="bg1"/>
            </a:solidFill>
            <a:ln w="317500">
              <a:solidFill>
                <a:schemeClr val="bg2"/>
              </a:solidFill>
            </a:ln>
            <a:effectLst>
              <a:outerShdw blurRad="304800" sx="108000" sy="108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1607"/>
              <a:endParaRPr lang="es-ES" sz="1007">
                <a:solidFill>
                  <a:srgbClr val="FFFFFF"/>
                </a:solidFill>
                <a:latin typeface="Open Sans Light"/>
              </a:endParaRPr>
            </a:p>
          </p:txBody>
        </p:sp>
        <p:sp>
          <p:nvSpPr>
            <p:cNvPr id="5" name="Rectángulo: esquinas redondeadas 4">
              <a:extLst>
                <a:ext uri="{FF2B5EF4-FFF2-40B4-BE49-F238E27FC236}">
                  <a16:creationId xmlns:a16="http://schemas.microsoft.com/office/drawing/2014/main" id="{7C7A1F39-AE85-E662-2881-ECC4EE46F094}"/>
                </a:ext>
              </a:extLst>
            </p:cNvPr>
            <p:cNvSpPr/>
            <p:nvPr/>
          </p:nvSpPr>
          <p:spPr>
            <a:xfrm>
              <a:off x="2049230" y="1630505"/>
              <a:ext cx="8079218" cy="6443099"/>
            </a:xfrm>
            <a:prstGeom prst="roundRect">
              <a:avLst>
                <a:gd name="adj" fmla="val 6261"/>
              </a:avLst>
            </a:prstGeom>
            <a:noFill/>
            <a:ln w="279400">
              <a:solidFill>
                <a:schemeClr val="bg2">
                  <a:lumMod val="10000"/>
                </a:schemeClr>
              </a:solidFill>
            </a:ln>
            <a:effectLst>
              <a:outerShdw blurRad="165100" sx="102000" sy="102000" algn="c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1607"/>
              <a:endParaRPr lang="es-ES" sz="1007">
                <a:solidFill>
                  <a:srgbClr val="FFFFFF"/>
                </a:solidFill>
                <a:latin typeface="Open Sans Light"/>
              </a:endParaRPr>
            </a:p>
          </p:txBody>
        </p:sp>
        <p:pic>
          <p:nvPicPr>
            <p:cNvPr id="4098" name="Imagen 1">
              <a:extLst>
                <a:ext uri="{FF2B5EF4-FFF2-40B4-BE49-F238E27FC236}">
                  <a16:creationId xmlns:a16="http://schemas.microsoft.com/office/drawing/2014/main" id="{5D81E7F0-E8CB-C77F-97A9-48C26766DA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3215" y="1830485"/>
              <a:ext cx="7054166" cy="4971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Grupo 5">
            <a:extLst>
              <a:ext uri="{FF2B5EF4-FFF2-40B4-BE49-F238E27FC236}">
                <a16:creationId xmlns:a16="http://schemas.microsoft.com/office/drawing/2014/main" id="{DA990B51-E086-2DB9-6630-C77375A2DBF5}"/>
              </a:ext>
            </a:extLst>
          </p:cNvPr>
          <p:cNvGrpSpPr/>
          <p:nvPr/>
        </p:nvGrpSpPr>
        <p:grpSpPr>
          <a:xfrm rot="624396">
            <a:off x="9915765" y="283942"/>
            <a:ext cx="1801356" cy="1801356"/>
            <a:chOff x="5048364" y="-379221"/>
            <a:chExt cx="1277471" cy="1277471"/>
          </a:xfrm>
        </p:grpSpPr>
        <p:pic>
          <p:nvPicPr>
            <p:cNvPr id="7" name="Imagen 6">
              <a:extLst>
                <a:ext uri="{FF2B5EF4-FFF2-40B4-BE49-F238E27FC236}">
                  <a16:creationId xmlns:a16="http://schemas.microsoft.com/office/drawing/2014/main" id="{095D208D-1257-1222-6083-F25CCEBF7C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8364" y="-379221"/>
              <a:ext cx="1277471" cy="1277471"/>
            </a:xfrm>
            <a:prstGeom prst="rect">
              <a:avLst/>
            </a:prstGeom>
            <a:effectLst>
              <a:outerShdw blurRad="355600" dist="88900" dir="18900000" algn="bl" rotWithShape="0">
                <a:prstClr val="black">
                  <a:alpha val="32000"/>
                </a:prstClr>
              </a:outerShdw>
            </a:effectLst>
          </p:spPr>
        </p:pic>
        <p:sp>
          <p:nvSpPr>
            <p:cNvPr id="9" name="CuadroTexto 8">
              <a:extLst>
                <a:ext uri="{FF2B5EF4-FFF2-40B4-BE49-F238E27FC236}">
                  <a16:creationId xmlns:a16="http://schemas.microsoft.com/office/drawing/2014/main" id="{8A487C44-592D-3B27-7398-FCBBDCE8E0DB}"/>
                </a:ext>
              </a:extLst>
            </p:cNvPr>
            <p:cNvSpPr txBox="1"/>
            <p:nvPr/>
          </p:nvSpPr>
          <p:spPr>
            <a:xfrm>
              <a:off x="5306640" y="110455"/>
              <a:ext cx="778939" cy="283747"/>
            </a:xfrm>
            <a:prstGeom prst="rect">
              <a:avLst/>
            </a:prstGeom>
            <a:noFill/>
          </p:spPr>
          <p:txBody>
            <a:bodyPr wrap="none" rtlCol="0">
              <a:spAutoFit/>
            </a:bodyPr>
            <a:lstStyle/>
            <a:p>
              <a:r>
                <a:rPr lang="es-ES" sz="2000" b="1" dirty="0">
                  <a:solidFill>
                    <a:schemeClr val="bg1"/>
                  </a:solidFill>
                  <a:latin typeface="Arial" panose="020B0604020202020204" pitchFamily="34" charset="0"/>
                  <a:cs typeface="Arial" panose="020B0604020202020204" pitchFamily="34" charset="0"/>
                </a:rPr>
                <a:t>NUEVO</a:t>
              </a:r>
            </a:p>
          </p:txBody>
        </p:sp>
      </p:grpSp>
    </p:spTree>
    <p:extLst>
      <p:ext uri="{BB962C8B-B14F-4D97-AF65-F5344CB8AC3E}">
        <p14:creationId xmlns:p14="http://schemas.microsoft.com/office/powerpoint/2010/main" val="36921282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27C7824-ACF4-69D0-6F5C-5F0C844DC148}"/>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42764A9B-B1DD-DE38-8948-DD5A48472E60}"/>
              </a:ext>
            </a:extLst>
          </p:cNvPr>
          <p:cNvSpPr txBox="1"/>
          <p:nvPr/>
        </p:nvSpPr>
        <p:spPr>
          <a:xfrm>
            <a:off x="310750" y="882541"/>
            <a:ext cx="4966100" cy="523220"/>
          </a:xfrm>
          <a:prstGeom prst="rect">
            <a:avLst/>
          </a:prstGeom>
          <a:noFill/>
        </p:spPr>
        <p:txBody>
          <a:bodyPr wrap="square" rtlCol="0">
            <a:spAutoFit/>
          </a:bodyPr>
          <a:lstStyle/>
          <a:p>
            <a:r>
              <a:rPr lang="es-ES" sz="2800" b="1" dirty="0">
                <a:solidFill>
                  <a:schemeClr val="accent3"/>
                </a:solidFill>
                <a:latin typeface="+mj-lt"/>
              </a:rPr>
              <a:t>Listado de libros DILVE</a:t>
            </a:r>
            <a:endParaRPr lang="es-ES" sz="2000" dirty="0">
              <a:solidFill>
                <a:schemeClr val="accent3"/>
              </a:solidFill>
              <a:latin typeface="+mj-lt"/>
            </a:endParaRPr>
          </a:p>
        </p:txBody>
      </p:sp>
      <p:grpSp>
        <p:nvGrpSpPr>
          <p:cNvPr id="12" name="Grupo 11">
            <a:extLst>
              <a:ext uri="{FF2B5EF4-FFF2-40B4-BE49-F238E27FC236}">
                <a16:creationId xmlns:a16="http://schemas.microsoft.com/office/drawing/2014/main" id="{438D3683-99ED-AA6D-E230-DD94FD1783C5}"/>
              </a:ext>
            </a:extLst>
          </p:cNvPr>
          <p:cNvGrpSpPr/>
          <p:nvPr/>
        </p:nvGrpSpPr>
        <p:grpSpPr>
          <a:xfrm>
            <a:off x="2049230" y="2101559"/>
            <a:ext cx="8079218" cy="6474514"/>
            <a:chOff x="2049230" y="2101559"/>
            <a:chExt cx="8079218" cy="6474514"/>
          </a:xfrm>
        </p:grpSpPr>
        <p:sp>
          <p:nvSpPr>
            <p:cNvPr id="4" name="Rectángulo: esquinas redondeadas 3">
              <a:extLst>
                <a:ext uri="{FF2B5EF4-FFF2-40B4-BE49-F238E27FC236}">
                  <a16:creationId xmlns:a16="http://schemas.microsoft.com/office/drawing/2014/main" id="{E068304B-3BAA-B121-8DCA-8628912F7FD7}"/>
                </a:ext>
              </a:extLst>
            </p:cNvPr>
            <p:cNvSpPr/>
            <p:nvPr/>
          </p:nvSpPr>
          <p:spPr>
            <a:xfrm>
              <a:off x="2049230" y="2101559"/>
              <a:ext cx="8079218" cy="6443099"/>
            </a:xfrm>
            <a:prstGeom prst="roundRect">
              <a:avLst>
                <a:gd name="adj" fmla="val 6261"/>
              </a:avLst>
            </a:prstGeom>
            <a:solidFill>
              <a:schemeClr val="bg1"/>
            </a:solidFill>
            <a:ln w="317500">
              <a:solidFill>
                <a:schemeClr val="bg2"/>
              </a:solidFill>
            </a:ln>
            <a:effectLst>
              <a:outerShdw blurRad="304800" sx="108000" sy="108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1607"/>
              <a:endParaRPr lang="es-ES" sz="1007">
                <a:solidFill>
                  <a:srgbClr val="FFFFFF"/>
                </a:solidFill>
                <a:latin typeface="Open Sans Light"/>
              </a:endParaRPr>
            </a:p>
          </p:txBody>
        </p:sp>
        <p:sp>
          <p:nvSpPr>
            <p:cNvPr id="6" name="Rectángulo: esquinas redondeadas 5">
              <a:extLst>
                <a:ext uri="{FF2B5EF4-FFF2-40B4-BE49-F238E27FC236}">
                  <a16:creationId xmlns:a16="http://schemas.microsoft.com/office/drawing/2014/main" id="{7AD54BF3-6FB9-2365-FE8F-0B36413585DF}"/>
                </a:ext>
              </a:extLst>
            </p:cNvPr>
            <p:cNvSpPr/>
            <p:nvPr/>
          </p:nvSpPr>
          <p:spPr>
            <a:xfrm>
              <a:off x="2049230" y="2132974"/>
              <a:ext cx="8079218" cy="6443099"/>
            </a:xfrm>
            <a:prstGeom prst="roundRect">
              <a:avLst>
                <a:gd name="adj" fmla="val 6261"/>
              </a:avLst>
            </a:prstGeom>
            <a:noFill/>
            <a:ln w="279400">
              <a:solidFill>
                <a:schemeClr val="bg2">
                  <a:lumMod val="10000"/>
                </a:schemeClr>
              </a:solidFill>
            </a:ln>
            <a:effectLst>
              <a:outerShdw blurRad="165100" sx="102000" sy="102000" algn="c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1607"/>
              <a:endParaRPr lang="es-ES" sz="1007">
                <a:solidFill>
                  <a:srgbClr val="FFFFFF"/>
                </a:solidFill>
                <a:latin typeface="Open Sans Light"/>
              </a:endParaRPr>
            </a:p>
          </p:txBody>
        </p:sp>
        <p:pic>
          <p:nvPicPr>
            <p:cNvPr id="3" name="Imagen 2" descr="Interfaz de usuario gráfica&#10;&#10;Descripción generada automáticamente con confianza media">
              <a:extLst>
                <a:ext uri="{FF2B5EF4-FFF2-40B4-BE49-F238E27FC236}">
                  <a16:creationId xmlns:a16="http://schemas.microsoft.com/office/drawing/2014/main" id="{E4E1F9C4-5067-A95C-F08A-6E544D70D6E3}"/>
                </a:ext>
              </a:extLst>
            </p:cNvPr>
            <p:cNvPicPr>
              <a:picLocks noChangeAspect="1"/>
            </p:cNvPicPr>
            <p:nvPr/>
          </p:nvPicPr>
          <p:blipFill>
            <a:blip r:embed="rId2"/>
            <a:stretch>
              <a:fillRect/>
            </a:stretch>
          </p:blipFill>
          <p:spPr>
            <a:xfrm>
              <a:off x="2392798" y="2578476"/>
              <a:ext cx="7331619" cy="3809786"/>
            </a:xfrm>
            <a:prstGeom prst="rect">
              <a:avLst/>
            </a:prstGeom>
          </p:spPr>
        </p:pic>
      </p:grpSp>
    </p:spTree>
    <p:extLst>
      <p:ext uri="{BB962C8B-B14F-4D97-AF65-F5344CB8AC3E}">
        <p14:creationId xmlns:p14="http://schemas.microsoft.com/office/powerpoint/2010/main" val="8478547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C3D1561-8E9C-29B4-7E8E-879D4895BC53}"/>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4CF22692-ED93-A726-A28E-C47944E40462}"/>
              </a:ext>
            </a:extLst>
          </p:cNvPr>
          <p:cNvSpPr txBox="1"/>
          <p:nvPr/>
        </p:nvSpPr>
        <p:spPr>
          <a:xfrm>
            <a:off x="310750" y="882541"/>
            <a:ext cx="4966100" cy="523220"/>
          </a:xfrm>
          <a:prstGeom prst="rect">
            <a:avLst/>
          </a:prstGeom>
          <a:noFill/>
        </p:spPr>
        <p:txBody>
          <a:bodyPr wrap="square" rtlCol="0">
            <a:spAutoFit/>
          </a:bodyPr>
          <a:lstStyle/>
          <a:p>
            <a:r>
              <a:rPr lang="es-ES" sz="2800" b="1" dirty="0">
                <a:solidFill>
                  <a:schemeClr val="accent3"/>
                </a:solidFill>
                <a:latin typeface="+mj-lt"/>
              </a:rPr>
              <a:t>Listado de libros</a:t>
            </a:r>
            <a:endParaRPr lang="es-ES" sz="2000" dirty="0">
              <a:solidFill>
                <a:schemeClr val="accent3"/>
              </a:solidFill>
              <a:latin typeface="+mj-lt"/>
            </a:endParaRPr>
          </a:p>
        </p:txBody>
      </p:sp>
      <p:sp>
        <p:nvSpPr>
          <p:cNvPr id="4" name="Rectángulo: esquinas redondeadas 3">
            <a:extLst>
              <a:ext uri="{FF2B5EF4-FFF2-40B4-BE49-F238E27FC236}">
                <a16:creationId xmlns:a16="http://schemas.microsoft.com/office/drawing/2014/main" id="{B7719F1D-7E4C-6EB4-10F0-75D4C4AFD598}"/>
              </a:ext>
            </a:extLst>
          </p:cNvPr>
          <p:cNvSpPr/>
          <p:nvPr/>
        </p:nvSpPr>
        <p:spPr>
          <a:xfrm>
            <a:off x="2049230" y="2101559"/>
            <a:ext cx="8079218" cy="6443099"/>
          </a:xfrm>
          <a:prstGeom prst="roundRect">
            <a:avLst>
              <a:gd name="adj" fmla="val 6261"/>
            </a:avLst>
          </a:prstGeom>
          <a:solidFill>
            <a:schemeClr val="bg1"/>
          </a:solidFill>
          <a:ln w="317500">
            <a:solidFill>
              <a:schemeClr val="bg2"/>
            </a:solidFill>
          </a:ln>
          <a:effectLst>
            <a:outerShdw blurRad="304800" sx="108000" sy="108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1607"/>
            <a:endParaRPr lang="es-ES" sz="1007">
              <a:solidFill>
                <a:srgbClr val="FFFFFF"/>
              </a:solidFill>
              <a:latin typeface="Open Sans Light"/>
            </a:endParaRPr>
          </a:p>
        </p:txBody>
      </p:sp>
      <p:sp>
        <p:nvSpPr>
          <p:cNvPr id="5" name="Rectángulo: esquinas redondeadas 4">
            <a:extLst>
              <a:ext uri="{FF2B5EF4-FFF2-40B4-BE49-F238E27FC236}">
                <a16:creationId xmlns:a16="http://schemas.microsoft.com/office/drawing/2014/main" id="{A7A0DD38-1ACA-C8ED-A595-F426FBC0AD0B}"/>
              </a:ext>
            </a:extLst>
          </p:cNvPr>
          <p:cNvSpPr/>
          <p:nvPr/>
        </p:nvSpPr>
        <p:spPr>
          <a:xfrm>
            <a:off x="2049230" y="2132974"/>
            <a:ext cx="8079218" cy="6443099"/>
          </a:xfrm>
          <a:prstGeom prst="roundRect">
            <a:avLst>
              <a:gd name="adj" fmla="val 6261"/>
            </a:avLst>
          </a:prstGeom>
          <a:noFill/>
          <a:ln w="279400">
            <a:solidFill>
              <a:schemeClr val="bg2">
                <a:lumMod val="10000"/>
              </a:schemeClr>
            </a:solidFill>
          </a:ln>
          <a:effectLst>
            <a:outerShdw blurRad="165100" sx="102000" sy="102000" algn="c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1607"/>
            <a:endParaRPr lang="es-ES" sz="1007">
              <a:solidFill>
                <a:srgbClr val="FFFFFF"/>
              </a:solidFill>
              <a:latin typeface="Open Sans Light"/>
            </a:endParaRPr>
          </a:p>
        </p:txBody>
      </p:sp>
      <p:pic>
        <p:nvPicPr>
          <p:cNvPr id="7" name="Imagen 6" descr="Interfaz de usuario gráfica, Texto, Aplicación, Correo electrónico&#10;&#10;Descripción generada automáticamente">
            <a:extLst>
              <a:ext uri="{FF2B5EF4-FFF2-40B4-BE49-F238E27FC236}">
                <a16:creationId xmlns:a16="http://schemas.microsoft.com/office/drawing/2014/main" id="{BBE6EC88-1170-7C6D-F6A4-961FA916B7BC}"/>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2419350" y="2590800"/>
            <a:ext cx="7229475" cy="3825875"/>
          </a:xfrm>
          <a:prstGeom prst="rect">
            <a:avLst/>
          </a:prstGeom>
        </p:spPr>
      </p:pic>
      <p:pic>
        <p:nvPicPr>
          <p:cNvPr id="8" name="Imagen 7" descr="Interfaz de usuario gráfica, Texto, Aplicación, Correo electrónico&#10;&#10;Descripción generada automáticamente">
            <a:extLst>
              <a:ext uri="{FF2B5EF4-FFF2-40B4-BE49-F238E27FC236}">
                <a16:creationId xmlns:a16="http://schemas.microsoft.com/office/drawing/2014/main" id="{F63370D1-2982-EC41-1420-6CBF866EE508}"/>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2486025" y="6210300"/>
            <a:ext cx="1381125" cy="390526"/>
          </a:xfrm>
          <a:prstGeom prst="rect">
            <a:avLst/>
          </a:prstGeom>
        </p:spPr>
      </p:pic>
      <p:grpSp>
        <p:nvGrpSpPr>
          <p:cNvPr id="16" name="Grupo 15">
            <a:extLst>
              <a:ext uri="{FF2B5EF4-FFF2-40B4-BE49-F238E27FC236}">
                <a16:creationId xmlns:a16="http://schemas.microsoft.com/office/drawing/2014/main" id="{4765227F-EB44-88EB-5D9A-3FF12401DDB4}"/>
              </a:ext>
            </a:extLst>
          </p:cNvPr>
          <p:cNvGrpSpPr/>
          <p:nvPr/>
        </p:nvGrpSpPr>
        <p:grpSpPr>
          <a:xfrm>
            <a:off x="2049230" y="8685239"/>
            <a:ext cx="8079218" cy="6474514"/>
            <a:chOff x="2049230" y="2101559"/>
            <a:chExt cx="8079218" cy="6474514"/>
          </a:xfrm>
        </p:grpSpPr>
        <p:sp>
          <p:nvSpPr>
            <p:cNvPr id="17" name="Rectángulo: esquinas redondeadas 16">
              <a:extLst>
                <a:ext uri="{FF2B5EF4-FFF2-40B4-BE49-F238E27FC236}">
                  <a16:creationId xmlns:a16="http://schemas.microsoft.com/office/drawing/2014/main" id="{2EB3C408-E85B-0F2F-24C7-4CA7B973135E}"/>
                </a:ext>
              </a:extLst>
            </p:cNvPr>
            <p:cNvSpPr/>
            <p:nvPr/>
          </p:nvSpPr>
          <p:spPr>
            <a:xfrm>
              <a:off x="2049230" y="2101559"/>
              <a:ext cx="8079218" cy="6443099"/>
            </a:xfrm>
            <a:prstGeom prst="roundRect">
              <a:avLst>
                <a:gd name="adj" fmla="val 6261"/>
              </a:avLst>
            </a:prstGeom>
            <a:solidFill>
              <a:schemeClr val="bg1"/>
            </a:solidFill>
            <a:ln w="317500">
              <a:solidFill>
                <a:schemeClr val="bg2"/>
              </a:solidFill>
            </a:ln>
            <a:effectLst>
              <a:outerShdw blurRad="304800" sx="108000" sy="108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1607"/>
              <a:endParaRPr lang="es-ES" sz="1007">
                <a:solidFill>
                  <a:srgbClr val="FFFFFF"/>
                </a:solidFill>
                <a:latin typeface="Open Sans Light"/>
              </a:endParaRPr>
            </a:p>
          </p:txBody>
        </p:sp>
        <p:sp>
          <p:nvSpPr>
            <p:cNvPr id="18" name="Rectángulo: esquinas redondeadas 17">
              <a:extLst>
                <a:ext uri="{FF2B5EF4-FFF2-40B4-BE49-F238E27FC236}">
                  <a16:creationId xmlns:a16="http://schemas.microsoft.com/office/drawing/2014/main" id="{1DC5825A-69EB-3F7B-4A50-91843D12F99B}"/>
                </a:ext>
              </a:extLst>
            </p:cNvPr>
            <p:cNvSpPr/>
            <p:nvPr/>
          </p:nvSpPr>
          <p:spPr>
            <a:xfrm>
              <a:off x="2049230" y="2132974"/>
              <a:ext cx="8079218" cy="6443099"/>
            </a:xfrm>
            <a:prstGeom prst="roundRect">
              <a:avLst>
                <a:gd name="adj" fmla="val 6261"/>
              </a:avLst>
            </a:prstGeom>
            <a:noFill/>
            <a:ln w="279400">
              <a:solidFill>
                <a:schemeClr val="bg2">
                  <a:lumMod val="10000"/>
                </a:schemeClr>
              </a:solidFill>
            </a:ln>
            <a:effectLst>
              <a:outerShdw blurRad="165100" sx="102000" sy="102000" algn="c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1607"/>
              <a:endParaRPr lang="es-ES" sz="1007">
                <a:solidFill>
                  <a:srgbClr val="FFFFFF"/>
                </a:solidFill>
                <a:latin typeface="Open Sans Light"/>
              </a:endParaRPr>
            </a:p>
          </p:txBody>
        </p:sp>
        <p:pic>
          <p:nvPicPr>
            <p:cNvPr id="19" name="Imagen 18" descr="Interfaz de usuario gráfica, Aplicación&#10;&#10;Descripción generada automáticamente">
              <a:extLst>
                <a:ext uri="{FF2B5EF4-FFF2-40B4-BE49-F238E27FC236}">
                  <a16:creationId xmlns:a16="http://schemas.microsoft.com/office/drawing/2014/main" id="{0A91333C-9D61-8602-E4E7-83E02A7040A2}"/>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2279877" y="2465224"/>
              <a:ext cx="7632245" cy="3964603"/>
            </a:xfrm>
            <a:prstGeom prst="rect">
              <a:avLst/>
            </a:prstGeom>
          </p:spPr>
        </p:pic>
      </p:grpSp>
      <p:grpSp>
        <p:nvGrpSpPr>
          <p:cNvPr id="6" name="Grupo 5">
            <a:extLst>
              <a:ext uri="{FF2B5EF4-FFF2-40B4-BE49-F238E27FC236}">
                <a16:creationId xmlns:a16="http://schemas.microsoft.com/office/drawing/2014/main" id="{DFB5D14F-017F-7F07-D6F8-76469F2FEE79}"/>
              </a:ext>
            </a:extLst>
          </p:cNvPr>
          <p:cNvGrpSpPr/>
          <p:nvPr/>
        </p:nvGrpSpPr>
        <p:grpSpPr>
          <a:xfrm rot="624396">
            <a:off x="9915765" y="283942"/>
            <a:ext cx="1801356" cy="1801356"/>
            <a:chOff x="5048364" y="-379221"/>
            <a:chExt cx="1277471" cy="1277471"/>
          </a:xfrm>
        </p:grpSpPr>
        <p:pic>
          <p:nvPicPr>
            <p:cNvPr id="9" name="Imagen 8">
              <a:extLst>
                <a:ext uri="{FF2B5EF4-FFF2-40B4-BE49-F238E27FC236}">
                  <a16:creationId xmlns:a16="http://schemas.microsoft.com/office/drawing/2014/main" id="{26546024-7CB9-62BF-5DF0-37CE89B1D5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48364" y="-379221"/>
              <a:ext cx="1277471" cy="1277471"/>
            </a:xfrm>
            <a:prstGeom prst="rect">
              <a:avLst/>
            </a:prstGeom>
            <a:effectLst>
              <a:outerShdw blurRad="355600" dist="88900" dir="18900000" algn="bl" rotWithShape="0">
                <a:prstClr val="black">
                  <a:alpha val="32000"/>
                </a:prstClr>
              </a:outerShdw>
            </a:effectLst>
          </p:spPr>
        </p:pic>
        <p:sp>
          <p:nvSpPr>
            <p:cNvPr id="10" name="CuadroTexto 9">
              <a:extLst>
                <a:ext uri="{FF2B5EF4-FFF2-40B4-BE49-F238E27FC236}">
                  <a16:creationId xmlns:a16="http://schemas.microsoft.com/office/drawing/2014/main" id="{680E6C1E-6437-865F-4D20-4FB577610D92}"/>
                </a:ext>
              </a:extLst>
            </p:cNvPr>
            <p:cNvSpPr txBox="1"/>
            <p:nvPr/>
          </p:nvSpPr>
          <p:spPr>
            <a:xfrm>
              <a:off x="5306640" y="110455"/>
              <a:ext cx="778939" cy="283747"/>
            </a:xfrm>
            <a:prstGeom prst="rect">
              <a:avLst/>
            </a:prstGeom>
            <a:noFill/>
          </p:spPr>
          <p:txBody>
            <a:bodyPr wrap="none" rtlCol="0">
              <a:spAutoFit/>
            </a:bodyPr>
            <a:lstStyle/>
            <a:p>
              <a:r>
                <a:rPr lang="es-ES" sz="2000" b="1" dirty="0">
                  <a:solidFill>
                    <a:schemeClr val="bg1"/>
                  </a:solidFill>
                  <a:latin typeface="Arial" panose="020B0604020202020204" pitchFamily="34" charset="0"/>
                  <a:cs typeface="Arial" panose="020B0604020202020204" pitchFamily="34" charset="0"/>
                </a:rPr>
                <a:t>NUEVO</a:t>
              </a:r>
            </a:p>
          </p:txBody>
        </p:sp>
      </p:grpSp>
    </p:spTree>
    <p:extLst>
      <p:ext uri="{BB962C8B-B14F-4D97-AF65-F5344CB8AC3E}">
        <p14:creationId xmlns:p14="http://schemas.microsoft.com/office/powerpoint/2010/main" val="130138166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FAEB208-03A2-8B37-CCEF-BBAD3DB88205}"/>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3CD6C612-CC9B-3BBE-12FA-AAFE2DEC567A}"/>
              </a:ext>
            </a:extLst>
          </p:cNvPr>
          <p:cNvSpPr txBox="1"/>
          <p:nvPr/>
        </p:nvSpPr>
        <p:spPr>
          <a:xfrm>
            <a:off x="310750" y="882541"/>
            <a:ext cx="4966100" cy="523220"/>
          </a:xfrm>
          <a:prstGeom prst="rect">
            <a:avLst/>
          </a:prstGeom>
          <a:noFill/>
        </p:spPr>
        <p:txBody>
          <a:bodyPr wrap="square" rtlCol="0">
            <a:spAutoFit/>
          </a:bodyPr>
          <a:lstStyle/>
          <a:p>
            <a:r>
              <a:rPr lang="es-ES" sz="2800" b="1" dirty="0">
                <a:solidFill>
                  <a:schemeClr val="accent3"/>
                </a:solidFill>
                <a:latin typeface="+mj-lt"/>
              </a:rPr>
              <a:t>Formulario del libro DILVE</a:t>
            </a:r>
            <a:endParaRPr lang="es-ES" sz="2000" dirty="0">
              <a:solidFill>
                <a:schemeClr val="accent3"/>
              </a:solidFill>
              <a:latin typeface="+mj-lt"/>
            </a:endParaRPr>
          </a:p>
        </p:txBody>
      </p:sp>
      <p:grpSp>
        <p:nvGrpSpPr>
          <p:cNvPr id="10" name="Grupo 9">
            <a:extLst>
              <a:ext uri="{FF2B5EF4-FFF2-40B4-BE49-F238E27FC236}">
                <a16:creationId xmlns:a16="http://schemas.microsoft.com/office/drawing/2014/main" id="{BF20C49D-73E5-17E5-083E-8C047C401D4B}"/>
              </a:ext>
            </a:extLst>
          </p:cNvPr>
          <p:cNvGrpSpPr/>
          <p:nvPr/>
        </p:nvGrpSpPr>
        <p:grpSpPr>
          <a:xfrm>
            <a:off x="2049230" y="2101559"/>
            <a:ext cx="8079218" cy="6474514"/>
            <a:chOff x="2049230" y="2101559"/>
            <a:chExt cx="8079218" cy="6474514"/>
          </a:xfrm>
        </p:grpSpPr>
        <p:sp>
          <p:nvSpPr>
            <p:cNvPr id="4" name="Rectángulo: esquinas redondeadas 3">
              <a:extLst>
                <a:ext uri="{FF2B5EF4-FFF2-40B4-BE49-F238E27FC236}">
                  <a16:creationId xmlns:a16="http://schemas.microsoft.com/office/drawing/2014/main" id="{EA49E343-0AB2-4140-BFAD-97DCF20AD74C}"/>
                </a:ext>
              </a:extLst>
            </p:cNvPr>
            <p:cNvSpPr/>
            <p:nvPr/>
          </p:nvSpPr>
          <p:spPr>
            <a:xfrm>
              <a:off x="2049230" y="2101559"/>
              <a:ext cx="8079218" cy="6443099"/>
            </a:xfrm>
            <a:prstGeom prst="roundRect">
              <a:avLst>
                <a:gd name="adj" fmla="val 6261"/>
              </a:avLst>
            </a:prstGeom>
            <a:solidFill>
              <a:schemeClr val="bg1"/>
            </a:solidFill>
            <a:ln w="317500">
              <a:solidFill>
                <a:schemeClr val="bg2"/>
              </a:solidFill>
            </a:ln>
            <a:effectLst>
              <a:outerShdw blurRad="304800" sx="108000" sy="108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1607"/>
              <a:endParaRPr lang="es-ES" sz="1007">
                <a:solidFill>
                  <a:srgbClr val="FFFFFF"/>
                </a:solidFill>
                <a:latin typeface="Open Sans Light"/>
              </a:endParaRPr>
            </a:p>
          </p:txBody>
        </p:sp>
        <p:sp>
          <p:nvSpPr>
            <p:cNvPr id="6" name="Rectángulo: esquinas redondeadas 5">
              <a:extLst>
                <a:ext uri="{FF2B5EF4-FFF2-40B4-BE49-F238E27FC236}">
                  <a16:creationId xmlns:a16="http://schemas.microsoft.com/office/drawing/2014/main" id="{EE688EEE-AA85-7BFB-D635-B0D3A2DAEA80}"/>
                </a:ext>
              </a:extLst>
            </p:cNvPr>
            <p:cNvSpPr/>
            <p:nvPr/>
          </p:nvSpPr>
          <p:spPr>
            <a:xfrm>
              <a:off x="2049230" y="2132974"/>
              <a:ext cx="8079218" cy="6443099"/>
            </a:xfrm>
            <a:prstGeom prst="roundRect">
              <a:avLst>
                <a:gd name="adj" fmla="val 6261"/>
              </a:avLst>
            </a:prstGeom>
            <a:noFill/>
            <a:ln w="279400">
              <a:solidFill>
                <a:schemeClr val="bg2">
                  <a:lumMod val="10000"/>
                </a:schemeClr>
              </a:solidFill>
            </a:ln>
            <a:effectLst>
              <a:outerShdw blurRad="165100" sx="102000" sy="102000" algn="c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1607"/>
              <a:endParaRPr lang="es-ES" sz="1007">
                <a:solidFill>
                  <a:srgbClr val="FFFFFF"/>
                </a:solidFill>
                <a:latin typeface="Open Sans Light"/>
              </a:endParaRPr>
            </a:p>
          </p:txBody>
        </p:sp>
        <p:pic>
          <p:nvPicPr>
            <p:cNvPr id="5" name="Imagen 4" descr="Interfaz de usuario gráfica, Aplicación&#10;&#10;Descripción generada automáticamente">
              <a:extLst>
                <a:ext uri="{FF2B5EF4-FFF2-40B4-BE49-F238E27FC236}">
                  <a16:creationId xmlns:a16="http://schemas.microsoft.com/office/drawing/2014/main" id="{584D823E-10F9-B48F-D2C3-99F2A769D9CE}"/>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2279877" y="2465224"/>
              <a:ext cx="7632245" cy="3964603"/>
            </a:xfrm>
            <a:prstGeom prst="rect">
              <a:avLst/>
            </a:prstGeom>
          </p:spPr>
        </p:pic>
      </p:grpSp>
    </p:spTree>
    <p:extLst>
      <p:ext uri="{BB962C8B-B14F-4D97-AF65-F5344CB8AC3E}">
        <p14:creationId xmlns:p14="http://schemas.microsoft.com/office/powerpoint/2010/main" val="23133586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874B5A5-EAE3-17C9-A74A-AC4745F5FFD8}"/>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38997301-C69C-4BEA-C4A7-0769BC6FBE14}"/>
              </a:ext>
            </a:extLst>
          </p:cNvPr>
          <p:cNvSpPr txBox="1"/>
          <p:nvPr/>
        </p:nvSpPr>
        <p:spPr>
          <a:xfrm>
            <a:off x="310749" y="882541"/>
            <a:ext cx="6467421" cy="523220"/>
          </a:xfrm>
          <a:prstGeom prst="rect">
            <a:avLst/>
          </a:prstGeom>
          <a:noFill/>
        </p:spPr>
        <p:txBody>
          <a:bodyPr wrap="square" rtlCol="0">
            <a:spAutoFit/>
          </a:bodyPr>
          <a:lstStyle/>
          <a:p>
            <a:r>
              <a:rPr lang="es-ES" sz="2800" b="1" dirty="0">
                <a:solidFill>
                  <a:schemeClr val="accent3"/>
                </a:solidFill>
                <a:latin typeface="+mj-lt"/>
              </a:rPr>
              <a:t>Formulario del libro</a:t>
            </a:r>
            <a:endParaRPr lang="es-ES" sz="2000" dirty="0">
              <a:solidFill>
                <a:schemeClr val="accent3"/>
              </a:solidFill>
              <a:latin typeface="+mj-lt"/>
            </a:endParaRPr>
          </a:p>
        </p:txBody>
      </p:sp>
      <p:sp>
        <p:nvSpPr>
          <p:cNvPr id="4" name="Rectángulo: esquinas redondeadas 3">
            <a:extLst>
              <a:ext uri="{FF2B5EF4-FFF2-40B4-BE49-F238E27FC236}">
                <a16:creationId xmlns:a16="http://schemas.microsoft.com/office/drawing/2014/main" id="{EF9B1CF0-A7E5-C2E7-4713-D574ACDE1089}"/>
              </a:ext>
            </a:extLst>
          </p:cNvPr>
          <p:cNvSpPr/>
          <p:nvPr/>
        </p:nvSpPr>
        <p:spPr>
          <a:xfrm>
            <a:off x="2455631" y="1680645"/>
            <a:ext cx="7200000" cy="6443099"/>
          </a:xfrm>
          <a:prstGeom prst="roundRect">
            <a:avLst>
              <a:gd name="adj" fmla="val 6261"/>
            </a:avLst>
          </a:prstGeom>
          <a:solidFill>
            <a:schemeClr val="bg1"/>
          </a:solidFill>
          <a:ln w="317500">
            <a:solidFill>
              <a:schemeClr val="bg2"/>
            </a:solidFill>
          </a:ln>
          <a:effectLst>
            <a:outerShdw blurRad="304800" sx="108000" sy="108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1607"/>
            <a:endParaRPr lang="es-ES" sz="1007">
              <a:solidFill>
                <a:srgbClr val="FFFFFF"/>
              </a:solidFill>
              <a:latin typeface="Open Sans Light"/>
            </a:endParaRPr>
          </a:p>
        </p:txBody>
      </p:sp>
      <p:sp>
        <p:nvSpPr>
          <p:cNvPr id="5" name="Rectángulo: esquinas redondeadas 4">
            <a:extLst>
              <a:ext uri="{FF2B5EF4-FFF2-40B4-BE49-F238E27FC236}">
                <a16:creationId xmlns:a16="http://schemas.microsoft.com/office/drawing/2014/main" id="{B318D645-6D20-802D-6DDC-0DC17EB0E85A}"/>
              </a:ext>
            </a:extLst>
          </p:cNvPr>
          <p:cNvSpPr/>
          <p:nvPr/>
        </p:nvSpPr>
        <p:spPr>
          <a:xfrm>
            <a:off x="2455631" y="1712060"/>
            <a:ext cx="7200000" cy="6443099"/>
          </a:xfrm>
          <a:prstGeom prst="roundRect">
            <a:avLst>
              <a:gd name="adj" fmla="val 6261"/>
            </a:avLst>
          </a:prstGeom>
          <a:noFill/>
          <a:ln w="279400">
            <a:solidFill>
              <a:schemeClr val="bg2">
                <a:lumMod val="10000"/>
              </a:schemeClr>
            </a:solidFill>
          </a:ln>
          <a:effectLst>
            <a:outerShdw blurRad="165100" sx="102000" sy="102000" algn="c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1607"/>
            <a:endParaRPr lang="es-ES" sz="1007">
              <a:solidFill>
                <a:srgbClr val="FFFFFF"/>
              </a:solidFill>
              <a:latin typeface="Open Sans Light"/>
            </a:endParaRPr>
          </a:p>
        </p:txBody>
      </p:sp>
      <p:pic>
        <p:nvPicPr>
          <p:cNvPr id="3" name="Imagen 2" descr="Interfaz de usuario gráfica, Aplicación&#10;&#10;Descripción generada automáticamente">
            <a:extLst>
              <a:ext uri="{FF2B5EF4-FFF2-40B4-BE49-F238E27FC236}">
                <a16:creationId xmlns:a16="http://schemas.microsoft.com/office/drawing/2014/main" id="{566B1737-6746-6763-4721-AAE8D366B6CA}"/>
              </a:ext>
            </a:extLst>
          </p:cNvPr>
          <p:cNvPicPr>
            <a:picLocks noChangeAspect="1"/>
          </p:cNvPicPr>
          <p:nvPr/>
        </p:nvPicPr>
        <p:blipFill>
          <a:blip r:embed="rId2"/>
          <a:stretch>
            <a:fillRect/>
          </a:stretch>
        </p:blipFill>
        <p:spPr>
          <a:xfrm>
            <a:off x="2982630" y="1891477"/>
            <a:ext cx="6083866" cy="4945788"/>
          </a:xfrm>
          <a:prstGeom prst="rect">
            <a:avLst/>
          </a:prstGeom>
        </p:spPr>
      </p:pic>
      <p:grpSp>
        <p:nvGrpSpPr>
          <p:cNvPr id="7" name="Grupo 6">
            <a:extLst>
              <a:ext uri="{FF2B5EF4-FFF2-40B4-BE49-F238E27FC236}">
                <a16:creationId xmlns:a16="http://schemas.microsoft.com/office/drawing/2014/main" id="{60C95382-D908-6B03-C745-0E7366772C56}"/>
              </a:ext>
            </a:extLst>
          </p:cNvPr>
          <p:cNvGrpSpPr/>
          <p:nvPr/>
        </p:nvGrpSpPr>
        <p:grpSpPr>
          <a:xfrm rot="624396">
            <a:off x="9915765" y="283942"/>
            <a:ext cx="1801356" cy="1801356"/>
            <a:chOff x="5048364" y="-379221"/>
            <a:chExt cx="1277471" cy="1277471"/>
          </a:xfrm>
        </p:grpSpPr>
        <p:pic>
          <p:nvPicPr>
            <p:cNvPr id="8" name="Imagen 7">
              <a:extLst>
                <a:ext uri="{FF2B5EF4-FFF2-40B4-BE49-F238E27FC236}">
                  <a16:creationId xmlns:a16="http://schemas.microsoft.com/office/drawing/2014/main" id="{84A507CC-BCCD-C89C-8AB1-0EF4B47E6D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8364" y="-379221"/>
              <a:ext cx="1277471" cy="1277471"/>
            </a:xfrm>
            <a:prstGeom prst="rect">
              <a:avLst/>
            </a:prstGeom>
            <a:effectLst>
              <a:outerShdw blurRad="355600" dist="88900" dir="18900000" algn="bl" rotWithShape="0">
                <a:prstClr val="black">
                  <a:alpha val="32000"/>
                </a:prstClr>
              </a:outerShdw>
            </a:effectLst>
          </p:spPr>
        </p:pic>
        <p:sp>
          <p:nvSpPr>
            <p:cNvPr id="12" name="CuadroTexto 11">
              <a:extLst>
                <a:ext uri="{FF2B5EF4-FFF2-40B4-BE49-F238E27FC236}">
                  <a16:creationId xmlns:a16="http://schemas.microsoft.com/office/drawing/2014/main" id="{D8DB543C-645A-7A71-DDA8-497F7B0FC676}"/>
                </a:ext>
              </a:extLst>
            </p:cNvPr>
            <p:cNvSpPr txBox="1"/>
            <p:nvPr/>
          </p:nvSpPr>
          <p:spPr>
            <a:xfrm>
              <a:off x="5306640" y="110455"/>
              <a:ext cx="778939" cy="283747"/>
            </a:xfrm>
            <a:prstGeom prst="rect">
              <a:avLst/>
            </a:prstGeom>
            <a:noFill/>
          </p:spPr>
          <p:txBody>
            <a:bodyPr wrap="none" rtlCol="0">
              <a:spAutoFit/>
            </a:bodyPr>
            <a:lstStyle/>
            <a:p>
              <a:r>
                <a:rPr lang="es-ES" sz="2000" b="1" dirty="0">
                  <a:solidFill>
                    <a:schemeClr val="bg1"/>
                  </a:solidFill>
                  <a:latin typeface="Arial" panose="020B0604020202020204" pitchFamily="34" charset="0"/>
                  <a:cs typeface="Arial" panose="020B0604020202020204" pitchFamily="34" charset="0"/>
                </a:rPr>
                <a:t>NUEVO</a:t>
              </a:r>
            </a:p>
          </p:txBody>
        </p:sp>
      </p:grpSp>
    </p:spTree>
    <p:extLst>
      <p:ext uri="{BB962C8B-B14F-4D97-AF65-F5344CB8AC3E}">
        <p14:creationId xmlns:p14="http://schemas.microsoft.com/office/powerpoint/2010/main" val="252517713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875A34A4-2EC2-BAF4-1C86-A15A3EAA215A}"/>
              </a:ext>
            </a:extLst>
          </p:cNvPr>
          <p:cNvSpPr txBox="1"/>
          <p:nvPr/>
        </p:nvSpPr>
        <p:spPr>
          <a:xfrm>
            <a:off x="475850" y="882541"/>
            <a:ext cx="4333986" cy="523220"/>
          </a:xfrm>
          <a:prstGeom prst="rect">
            <a:avLst/>
          </a:prstGeom>
          <a:noFill/>
        </p:spPr>
        <p:txBody>
          <a:bodyPr wrap="square" rtlCol="0">
            <a:spAutoFit/>
          </a:bodyPr>
          <a:lstStyle/>
          <a:p>
            <a:r>
              <a:rPr lang="es-ES" sz="2800" b="1" dirty="0">
                <a:solidFill>
                  <a:schemeClr val="accent3"/>
                </a:solidFill>
                <a:latin typeface="+mj-lt"/>
              </a:rPr>
              <a:t>Rediseño completo</a:t>
            </a:r>
            <a:endParaRPr lang="es-ES" sz="2000" dirty="0">
              <a:solidFill>
                <a:schemeClr val="accent3"/>
              </a:solidFill>
              <a:latin typeface="+mj-lt"/>
            </a:endParaRPr>
          </a:p>
        </p:txBody>
      </p:sp>
      <p:sp>
        <p:nvSpPr>
          <p:cNvPr id="5" name="Rectángulo: esquinas redondeadas 4">
            <a:extLst>
              <a:ext uri="{FF2B5EF4-FFF2-40B4-BE49-F238E27FC236}">
                <a16:creationId xmlns:a16="http://schemas.microsoft.com/office/drawing/2014/main" id="{772B3393-0EE1-DF67-E3A8-478FDC7F5E81}"/>
              </a:ext>
            </a:extLst>
          </p:cNvPr>
          <p:cNvSpPr/>
          <p:nvPr/>
        </p:nvSpPr>
        <p:spPr>
          <a:xfrm>
            <a:off x="2181277" y="3438258"/>
            <a:ext cx="7993491" cy="952837"/>
          </a:xfrm>
          <a:prstGeom prst="roundRect">
            <a:avLst>
              <a:gd name="adj" fmla="val 50000"/>
            </a:avLst>
          </a:prstGeom>
          <a:blipFill>
            <a:blip r:embed="rId2" cstate="print">
              <a:extLst>
                <a:ext uri="{28A0092B-C50C-407E-A947-70E740481C1C}">
                  <a14:useLocalDpi xmlns:a14="http://schemas.microsoft.com/office/drawing/2010/main"/>
                </a:ext>
              </a:extLst>
            </a:blip>
            <a:stretch>
              <a:fillRect/>
            </a:stretch>
          </a:blipFill>
          <a:ln>
            <a:noFill/>
          </a:ln>
          <a:effectLst>
            <a:outerShdw blurRad="431800" sx="102000" sy="102000" algn="ctr" rotWithShape="0">
              <a:schemeClr val="tx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1600">
              <a:solidFill>
                <a:schemeClr val="tx2"/>
              </a:solidFill>
              <a:latin typeface="Open Sans Light" panose="020B0306030504020204" pitchFamily="34" charset="0"/>
            </a:endParaRPr>
          </a:p>
        </p:txBody>
      </p:sp>
      <p:sp>
        <p:nvSpPr>
          <p:cNvPr id="10" name="Elipse 9">
            <a:extLst>
              <a:ext uri="{FF2B5EF4-FFF2-40B4-BE49-F238E27FC236}">
                <a16:creationId xmlns:a16="http://schemas.microsoft.com/office/drawing/2014/main" id="{43B1CA8F-D04F-DA48-EA8B-BEE4A7E72775}"/>
              </a:ext>
            </a:extLst>
          </p:cNvPr>
          <p:cNvSpPr/>
          <p:nvPr/>
        </p:nvSpPr>
        <p:spPr>
          <a:xfrm>
            <a:off x="2007406" y="3756663"/>
            <a:ext cx="324000" cy="32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a:solidFill>
                  <a:schemeClr val="tx2"/>
                </a:solidFill>
                <a:latin typeface="+mj-lt"/>
              </a:rPr>
              <a:t>+</a:t>
            </a:r>
          </a:p>
        </p:txBody>
      </p:sp>
      <p:sp>
        <p:nvSpPr>
          <p:cNvPr id="20" name="Elipse 19">
            <a:extLst>
              <a:ext uri="{FF2B5EF4-FFF2-40B4-BE49-F238E27FC236}">
                <a16:creationId xmlns:a16="http://schemas.microsoft.com/office/drawing/2014/main" id="{0E9D01B4-C42C-88B7-06A6-F308D24A063D}"/>
              </a:ext>
            </a:extLst>
          </p:cNvPr>
          <p:cNvSpPr/>
          <p:nvPr/>
        </p:nvSpPr>
        <p:spPr>
          <a:xfrm>
            <a:off x="9970377" y="3756663"/>
            <a:ext cx="324000" cy="32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a:solidFill>
                  <a:schemeClr val="tx2"/>
                </a:solidFill>
                <a:latin typeface="+mj-lt"/>
              </a:rPr>
              <a:t>+</a:t>
            </a:r>
          </a:p>
        </p:txBody>
      </p:sp>
      <p:grpSp>
        <p:nvGrpSpPr>
          <p:cNvPr id="34" name="Grupo 33">
            <a:extLst>
              <a:ext uri="{FF2B5EF4-FFF2-40B4-BE49-F238E27FC236}">
                <a16:creationId xmlns:a16="http://schemas.microsoft.com/office/drawing/2014/main" id="{6338DBA9-2187-28BD-DDA3-A5474E044A4C}"/>
              </a:ext>
            </a:extLst>
          </p:cNvPr>
          <p:cNvGrpSpPr/>
          <p:nvPr/>
        </p:nvGrpSpPr>
        <p:grpSpPr>
          <a:xfrm>
            <a:off x="3537504" y="4237540"/>
            <a:ext cx="5095413" cy="324000"/>
            <a:chOff x="3372404" y="3678740"/>
            <a:chExt cx="5095413" cy="324000"/>
          </a:xfrm>
        </p:grpSpPr>
        <p:sp>
          <p:nvSpPr>
            <p:cNvPr id="21" name="Elipse 20">
              <a:extLst>
                <a:ext uri="{FF2B5EF4-FFF2-40B4-BE49-F238E27FC236}">
                  <a16:creationId xmlns:a16="http://schemas.microsoft.com/office/drawing/2014/main" id="{22DEA253-8346-7986-E78E-723CDEFC1E7D}"/>
                </a:ext>
              </a:extLst>
            </p:cNvPr>
            <p:cNvSpPr/>
            <p:nvPr/>
          </p:nvSpPr>
          <p:spPr>
            <a:xfrm>
              <a:off x="3372404" y="3678740"/>
              <a:ext cx="324000" cy="32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a:solidFill>
                    <a:schemeClr val="tx2"/>
                  </a:solidFill>
                  <a:latin typeface="+mj-lt"/>
                </a:rPr>
                <a:t>+</a:t>
              </a:r>
            </a:p>
          </p:txBody>
        </p:sp>
        <p:sp>
          <p:nvSpPr>
            <p:cNvPr id="22" name="Elipse 21">
              <a:extLst>
                <a:ext uri="{FF2B5EF4-FFF2-40B4-BE49-F238E27FC236}">
                  <a16:creationId xmlns:a16="http://schemas.microsoft.com/office/drawing/2014/main" id="{E9FCB3C1-D248-8376-8604-C5C189548759}"/>
                </a:ext>
              </a:extLst>
            </p:cNvPr>
            <p:cNvSpPr/>
            <p:nvPr/>
          </p:nvSpPr>
          <p:spPr>
            <a:xfrm>
              <a:off x="5758110" y="3678740"/>
              <a:ext cx="324000" cy="32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a:solidFill>
                    <a:schemeClr val="tx2"/>
                  </a:solidFill>
                  <a:latin typeface="+mj-lt"/>
                </a:rPr>
                <a:t>+</a:t>
              </a:r>
            </a:p>
          </p:txBody>
        </p:sp>
        <p:sp>
          <p:nvSpPr>
            <p:cNvPr id="24" name="Elipse 23">
              <a:extLst>
                <a:ext uri="{FF2B5EF4-FFF2-40B4-BE49-F238E27FC236}">
                  <a16:creationId xmlns:a16="http://schemas.microsoft.com/office/drawing/2014/main" id="{47AC2998-FA15-1AFA-46E7-10EDC7F03F92}"/>
                </a:ext>
              </a:extLst>
            </p:cNvPr>
            <p:cNvSpPr/>
            <p:nvPr/>
          </p:nvSpPr>
          <p:spPr>
            <a:xfrm>
              <a:off x="8143817" y="3678740"/>
              <a:ext cx="324000" cy="32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a:solidFill>
                    <a:schemeClr val="tx2"/>
                  </a:solidFill>
                  <a:latin typeface="+mj-lt"/>
                </a:rPr>
                <a:t>+</a:t>
              </a:r>
            </a:p>
          </p:txBody>
        </p:sp>
      </p:grpSp>
      <p:sp>
        <p:nvSpPr>
          <p:cNvPr id="33" name="CuadroTexto 32">
            <a:extLst>
              <a:ext uri="{FF2B5EF4-FFF2-40B4-BE49-F238E27FC236}">
                <a16:creationId xmlns:a16="http://schemas.microsoft.com/office/drawing/2014/main" id="{CF53376D-B688-63C7-B276-4E78806599A6}"/>
              </a:ext>
            </a:extLst>
          </p:cNvPr>
          <p:cNvSpPr txBox="1"/>
          <p:nvPr/>
        </p:nvSpPr>
        <p:spPr>
          <a:xfrm>
            <a:off x="2323454" y="1835903"/>
            <a:ext cx="2578746" cy="1692771"/>
          </a:xfrm>
          <a:prstGeom prst="rect">
            <a:avLst/>
          </a:prstGeom>
          <a:noFill/>
        </p:spPr>
        <p:txBody>
          <a:bodyPr wrap="square" rtlCol="0">
            <a:spAutoFit/>
          </a:bodyPr>
          <a:lstStyle/>
          <a:p>
            <a:r>
              <a:rPr lang="es-ES" sz="1600" b="1" dirty="0">
                <a:solidFill>
                  <a:schemeClr val="tx2"/>
                </a:solidFill>
                <a:latin typeface="+mj-lt"/>
              </a:rPr>
              <a:t>Apoyos</a:t>
            </a:r>
            <a:br>
              <a:rPr lang="es-ES" sz="1600" dirty="0">
                <a:latin typeface="+mj-lt"/>
              </a:rPr>
            </a:br>
            <a:r>
              <a:rPr lang="es-ES" sz="1400" dirty="0"/>
              <a:t>Optimizar buscadores, listados y filtros, para encontrar información o registros de forma rápida e intuitiva.</a:t>
            </a:r>
          </a:p>
          <a:p>
            <a:endParaRPr lang="es-ES" dirty="0"/>
          </a:p>
        </p:txBody>
      </p:sp>
      <p:grpSp>
        <p:nvGrpSpPr>
          <p:cNvPr id="35" name="Grupo 34">
            <a:extLst>
              <a:ext uri="{FF2B5EF4-FFF2-40B4-BE49-F238E27FC236}">
                <a16:creationId xmlns:a16="http://schemas.microsoft.com/office/drawing/2014/main" id="{8C0E133F-8FB8-6981-6853-38C27375B715}"/>
              </a:ext>
            </a:extLst>
          </p:cNvPr>
          <p:cNvGrpSpPr/>
          <p:nvPr/>
        </p:nvGrpSpPr>
        <p:grpSpPr>
          <a:xfrm>
            <a:off x="3537504" y="3305820"/>
            <a:ext cx="5095413" cy="324000"/>
            <a:chOff x="3372404" y="3678740"/>
            <a:chExt cx="5095413" cy="324000"/>
          </a:xfrm>
        </p:grpSpPr>
        <p:sp>
          <p:nvSpPr>
            <p:cNvPr id="36" name="Elipse 35">
              <a:extLst>
                <a:ext uri="{FF2B5EF4-FFF2-40B4-BE49-F238E27FC236}">
                  <a16:creationId xmlns:a16="http://schemas.microsoft.com/office/drawing/2014/main" id="{8F22FD7A-1DC9-7A9A-A4BA-7A02A1B0EE6C}"/>
                </a:ext>
              </a:extLst>
            </p:cNvPr>
            <p:cNvSpPr/>
            <p:nvPr/>
          </p:nvSpPr>
          <p:spPr>
            <a:xfrm>
              <a:off x="3372404" y="3678740"/>
              <a:ext cx="324000" cy="32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a:solidFill>
                    <a:schemeClr val="tx2"/>
                  </a:solidFill>
                  <a:latin typeface="+mj-lt"/>
                </a:rPr>
                <a:t>+</a:t>
              </a:r>
            </a:p>
          </p:txBody>
        </p:sp>
        <p:sp>
          <p:nvSpPr>
            <p:cNvPr id="37" name="Elipse 36">
              <a:extLst>
                <a:ext uri="{FF2B5EF4-FFF2-40B4-BE49-F238E27FC236}">
                  <a16:creationId xmlns:a16="http://schemas.microsoft.com/office/drawing/2014/main" id="{795F2272-9AE1-3C1D-905F-62D922C5A0E0}"/>
                </a:ext>
              </a:extLst>
            </p:cNvPr>
            <p:cNvSpPr/>
            <p:nvPr/>
          </p:nvSpPr>
          <p:spPr>
            <a:xfrm>
              <a:off x="5758110" y="3678740"/>
              <a:ext cx="324000" cy="32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a:solidFill>
                    <a:schemeClr val="tx2"/>
                  </a:solidFill>
                  <a:latin typeface="+mj-lt"/>
                </a:rPr>
                <a:t>+</a:t>
              </a:r>
            </a:p>
          </p:txBody>
        </p:sp>
        <p:sp>
          <p:nvSpPr>
            <p:cNvPr id="38" name="Elipse 37">
              <a:extLst>
                <a:ext uri="{FF2B5EF4-FFF2-40B4-BE49-F238E27FC236}">
                  <a16:creationId xmlns:a16="http://schemas.microsoft.com/office/drawing/2014/main" id="{96A2B19D-450D-7117-DC02-9885D019B09B}"/>
                </a:ext>
              </a:extLst>
            </p:cNvPr>
            <p:cNvSpPr/>
            <p:nvPr/>
          </p:nvSpPr>
          <p:spPr>
            <a:xfrm>
              <a:off x="8143817" y="3678740"/>
              <a:ext cx="324000" cy="32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a:solidFill>
                    <a:schemeClr val="tx2"/>
                  </a:solidFill>
                  <a:latin typeface="+mj-lt"/>
                </a:rPr>
                <a:t>+</a:t>
              </a:r>
            </a:p>
          </p:txBody>
        </p:sp>
      </p:grpSp>
      <p:sp>
        <p:nvSpPr>
          <p:cNvPr id="39" name="CuadroTexto 38">
            <a:extLst>
              <a:ext uri="{FF2B5EF4-FFF2-40B4-BE49-F238E27FC236}">
                <a16:creationId xmlns:a16="http://schemas.microsoft.com/office/drawing/2014/main" id="{25B94886-A769-2498-C7E9-812D1756CED5}"/>
              </a:ext>
            </a:extLst>
          </p:cNvPr>
          <p:cNvSpPr txBox="1"/>
          <p:nvPr/>
        </p:nvSpPr>
        <p:spPr>
          <a:xfrm>
            <a:off x="5286896" y="1835903"/>
            <a:ext cx="2307704" cy="1415772"/>
          </a:xfrm>
          <a:prstGeom prst="rect">
            <a:avLst/>
          </a:prstGeom>
          <a:noFill/>
        </p:spPr>
        <p:txBody>
          <a:bodyPr wrap="square" rtlCol="0">
            <a:spAutoFit/>
          </a:bodyPr>
          <a:lstStyle/>
          <a:p>
            <a:r>
              <a:rPr lang="es-ES" sz="1600" b="1" dirty="0">
                <a:solidFill>
                  <a:schemeClr val="tx2"/>
                </a:solidFill>
                <a:latin typeface="+mj-lt"/>
              </a:rPr>
              <a:t>Pasos</a:t>
            </a:r>
            <a:r>
              <a:rPr lang="es-ES" sz="1600" dirty="0">
                <a:solidFill>
                  <a:schemeClr val="tx2"/>
                </a:solidFill>
                <a:latin typeface="+mj-lt"/>
              </a:rPr>
              <a:t> </a:t>
            </a:r>
            <a:br>
              <a:rPr lang="es-ES" sz="1600" dirty="0">
                <a:latin typeface="+mj-lt"/>
              </a:rPr>
            </a:br>
            <a:r>
              <a:rPr lang="es-ES" sz="1400" dirty="0"/>
              <a:t>Simplificar pantallas y procesos complejos, reduciendo pasos y evitando sobrecarga visual.</a:t>
            </a:r>
            <a:endParaRPr lang="es-ES" dirty="0"/>
          </a:p>
        </p:txBody>
      </p:sp>
      <p:sp>
        <p:nvSpPr>
          <p:cNvPr id="40" name="CuadroTexto 39">
            <a:extLst>
              <a:ext uri="{FF2B5EF4-FFF2-40B4-BE49-F238E27FC236}">
                <a16:creationId xmlns:a16="http://schemas.microsoft.com/office/drawing/2014/main" id="{FB7F0567-07BB-ACA9-E8B2-57A1A287CB07}"/>
              </a:ext>
            </a:extLst>
          </p:cNvPr>
          <p:cNvSpPr txBox="1"/>
          <p:nvPr/>
        </p:nvSpPr>
        <p:spPr>
          <a:xfrm>
            <a:off x="7989292" y="1835903"/>
            <a:ext cx="2424708" cy="1200329"/>
          </a:xfrm>
          <a:prstGeom prst="rect">
            <a:avLst/>
          </a:prstGeom>
          <a:noFill/>
        </p:spPr>
        <p:txBody>
          <a:bodyPr wrap="square" rtlCol="0">
            <a:spAutoFit/>
          </a:bodyPr>
          <a:lstStyle/>
          <a:p>
            <a:r>
              <a:rPr lang="es-ES" sz="1600" b="1" dirty="0">
                <a:solidFill>
                  <a:schemeClr val="tx2"/>
                </a:solidFill>
                <a:latin typeface="+mj-lt"/>
              </a:rPr>
              <a:t>Menús</a:t>
            </a:r>
            <a:r>
              <a:rPr lang="es-ES" sz="1600" dirty="0">
                <a:solidFill>
                  <a:schemeClr val="tx2"/>
                </a:solidFill>
                <a:latin typeface="+mj-lt"/>
              </a:rPr>
              <a:t> </a:t>
            </a:r>
            <a:br>
              <a:rPr lang="es-ES" sz="1600" dirty="0">
                <a:latin typeface="+mj-lt"/>
              </a:rPr>
            </a:br>
            <a:r>
              <a:rPr lang="es-ES" sz="1400" dirty="0"/>
              <a:t>Mejorar la navegación con menús claros, jerarquías lógicas y accesos directos a áreas frecuentes.</a:t>
            </a:r>
            <a:endParaRPr lang="es-ES" dirty="0"/>
          </a:p>
        </p:txBody>
      </p:sp>
      <p:sp>
        <p:nvSpPr>
          <p:cNvPr id="41" name="CuadroTexto 40">
            <a:extLst>
              <a:ext uri="{FF2B5EF4-FFF2-40B4-BE49-F238E27FC236}">
                <a16:creationId xmlns:a16="http://schemas.microsoft.com/office/drawing/2014/main" id="{E056E8BA-F653-AFEE-10B3-6A2B8947847D}"/>
              </a:ext>
            </a:extLst>
          </p:cNvPr>
          <p:cNvSpPr txBox="1"/>
          <p:nvPr/>
        </p:nvSpPr>
        <p:spPr>
          <a:xfrm>
            <a:off x="10344472" y="3314700"/>
            <a:ext cx="1568128" cy="1415772"/>
          </a:xfrm>
          <a:prstGeom prst="rect">
            <a:avLst/>
          </a:prstGeom>
          <a:noFill/>
        </p:spPr>
        <p:txBody>
          <a:bodyPr wrap="square" rtlCol="0">
            <a:spAutoFit/>
          </a:bodyPr>
          <a:lstStyle/>
          <a:p>
            <a:r>
              <a:rPr lang="es-ES" sz="1600" b="1" dirty="0">
                <a:solidFill>
                  <a:schemeClr val="tx2"/>
                </a:solidFill>
                <a:latin typeface="+mj-lt"/>
              </a:rPr>
              <a:t>Velocidad</a:t>
            </a:r>
            <a:br>
              <a:rPr lang="es-ES" sz="1600" dirty="0">
                <a:latin typeface="+mj-lt"/>
              </a:rPr>
            </a:br>
            <a:r>
              <a:rPr lang="es-ES" sz="1400" dirty="0"/>
              <a:t>Optimizar la velocidad de carga tanto de listados como </a:t>
            </a:r>
            <a:br>
              <a:rPr lang="es-ES" sz="1400" dirty="0"/>
            </a:br>
            <a:r>
              <a:rPr lang="es-ES" sz="1400" dirty="0"/>
              <a:t>de formularios.</a:t>
            </a:r>
            <a:endParaRPr lang="es-ES" dirty="0"/>
          </a:p>
        </p:txBody>
      </p:sp>
      <p:sp>
        <p:nvSpPr>
          <p:cNvPr id="42" name="CuadroTexto 41">
            <a:extLst>
              <a:ext uri="{FF2B5EF4-FFF2-40B4-BE49-F238E27FC236}">
                <a16:creationId xmlns:a16="http://schemas.microsoft.com/office/drawing/2014/main" id="{D313135D-66EC-6B99-C611-748A875CA962}"/>
              </a:ext>
            </a:extLst>
          </p:cNvPr>
          <p:cNvSpPr txBox="1"/>
          <p:nvPr/>
        </p:nvSpPr>
        <p:spPr>
          <a:xfrm>
            <a:off x="101600" y="3314700"/>
            <a:ext cx="1794124" cy="1231106"/>
          </a:xfrm>
          <a:prstGeom prst="rect">
            <a:avLst/>
          </a:prstGeom>
          <a:noFill/>
        </p:spPr>
        <p:txBody>
          <a:bodyPr wrap="square" rtlCol="0">
            <a:spAutoFit/>
          </a:bodyPr>
          <a:lstStyle/>
          <a:p>
            <a:pPr algn="r"/>
            <a:r>
              <a:rPr lang="es-ES" sz="1600" b="1" dirty="0">
                <a:solidFill>
                  <a:schemeClr val="tx2"/>
                </a:solidFill>
                <a:latin typeface="+mj-lt"/>
              </a:rPr>
              <a:t>Clics </a:t>
            </a:r>
            <a:br>
              <a:rPr lang="es-ES" dirty="0">
                <a:solidFill>
                  <a:schemeClr val="tx2"/>
                </a:solidFill>
              </a:rPr>
            </a:br>
            <a:r>
              <a:rPr lang="es-ES" sz="1400" dirty="0"/>
              <a:t>Minimizar clics necesarios para acceder a información clave</a:t>
            </a:r>
            <a:r>
              <a:rPr lang="es-ES" sz="1600" dirty="0"/>
              <a:t>.</a:t>
            </a:r>
          </a:p>
        </p:txBody>
      </p:sp>
      <p:sp>
        <p:nvSpPr>
          <p:cNvPr id="43" name="CuadroTexto 42">
            <a:extLst>
              <a:ext uri="{FF2B5EF4-FFF2-40B4-BE49-F238E27FC236}">
                <a16:creationId xmlns:a16="http://schemas.microsoft.com/office/drawing/2014/main" id="{08669E09-6CBF-E2E9-0585-1BF556AA16C7}"/>
              </a:ext>
            </a:extLst>
          </p:cNvPr>
          <p:cNvSpPr txBox="1"/>
          <p:nvPr/>
        </p:nvSpPr>
        <p:spPr>
          <a:xfrm>
            <a:off x="2323454" y="4682852"/>
            <a:ext cx="2578746" cy="1477328"/>
          </a:xfrm>
          <a:prstGeom prst="rect">
            <a:avLst/>
          </a:prstGeom>
          <a:noFill/>
        </p:spPr>
        <p:txBody>
          <a:bodyPr wrap="square" rtlCol="0">
            <a:spAutoFit/>
          </a:bodyPr>
          <a:lstStyle/>
          <a:p>
            <a:r>
              <a:rPr lang="es-ES" sz="1600" b="1" dirty="0">
                <a:solidFill>
                  <a:schemeClr val="tx2"/>
                </a:solidFill>
                <a:latin typeface="+mj-lt"/>
              </a:rPr>
              <a:t>Homogeneidad</a:t>
            </a:r>
            <a:br>
              <a:rPr lang="es-ES" sz="1600" dirty="0">
                <a:latin typeface="+mj-lt"/>
              </a:rPr>
            </a:br>
            <a:r>
              <a:rPr lang="es-ES" sz="1400" dirty="0"/>
              <a:t>Unificar el diseño de listados, formularios y procesos para ofrecer una experiencia consistente y coherente.</a:t>
            </a:r>
          </a:p>
          <a:p>
            <a:endParaRPr lang="es-ES" dirty="0"/>
          </a:p>
        </p:txBody>
      </p:sp>
      <p:sp>
        <p:nvSpPr>
          <p:cNvPr id="44" name="CuadroTexto 43">
            <a:extLst>
              <a:ext uri="{FF2B5EF4-FFF2-40B4-BE49-F238E27FC236}">
                <a16:creationId xmlns:a16="http://schemas.microsoft.com/office/drawing/2014/main" id="{DC47BE5B-1A70-6BD2-84F8-991F60422BA6}"/>
              </a:ext>
            </a:extLst>
          </p:cNvPr>
          <p:cNvSpPr txBox="1"/>
          <p:nvPr/>
        </p:nvSpPr>
        <p:spPr>
          <a:xfrm>
            <a:off x="5286896" y="4682852"/>
            <a:ext cx="2307704" cy="984885"/>
          </a:xfrm>
          <a:prstGeom prst="rect">
            <a:avLst/>
          </a:prstGeom>
          <a:noFill/>
        </p:spPr>
        <p:txBody>
          <a:bodyPr wrap="square" rtlCol="0">
            <a:spAutoFit/>
          </a:bodyPr>
          <a:lstStyle/>
          <a:p>
            <a:r>
              <a:rPr lang="es-ES" sz="1600" b="1" dirty="0">
                <a:solidFill>
                  <a:schemeClr val="tx2"/>
                </a:solidFill>
                <a:latin typeface="+mj-lt"/>
              </a:rPr>
              <a:t>Compatibilidad</a:t>
            </a:r>
            <a:br>
              <a:rPr lang="es-ES" sz="1600" dirty="0">
                <a:latin typeface="+mj-lt"/>
              </a:rPr>
            </a:br>
            <a:r>
              <a:rPr lang="es-ES" sz="1400" dirty="0"/>
              <a:t>Asegurar la compatibilidad con distintos dispositivos </a:t>
            </a:r>
            <a:br>
              <a:rPr lang="es-ES" sz="1400" dirty="0"/>
            </a:br>
            <a:r>
              <a:rPr lang="es-ES" sz="1400" dirty="0"/>
              <a:t>y navegadores.</a:t>
            </a:r>
            <a:endParaRPr lang="es-ES" dirty="0"/>
          </a:p>
        </p:txBody>
      </p:sp>
      <p:sp>
        <p:nvSpPr>
          <p:cNvPr id="45" name="CuadroTexto 44">
            <a:extLst>
              <a:ext uri="{FF2B5EF4-FFF2-40B4-BE49-F238E27FC236}">
                <a16:creationId xmlns:a16="http://schemas.microsoft.com/office/drawing/2014/main" id="{91A2EA7C-3C99-4A90-A86E-E06F978793FA}"/>
              </a:ext>
            </a:extLst>
          </p:cNvPr>
          <p:cNvSpPr txBox="1"/>
          <p:nvPr/>
        </p:nvSpPr>
        <p:spPr>
          <a:xfrm>
            <a:off x="7824192" y="4682852"/>
            <a:ext cx="2424708" cy="1908215"/>
          </a:xfrm>
          <a:prstGeom prst="rect">
            <a:avLst/>
          </a:prstGeom>
          <a:noFill/>
        </p:spPr>
        <p:txBody>
          <a:bodyPr wrap="square" rtlCol="0">
            <a:spAutoFit/>
          </a:bodyPr>
          <a:lstStyle/>
          <a:p>
            <a:r>
              <a:rPr lang="es-ES" sz="1600" b="1" dirty="0">
                <a:solidFill>
                  <a:schemeClr val="tx2"/>
                </a:solidFill>
                <a:latin typeface="+mj-lt"/>
              </a:rPr>
              <a:t>Sistema de ayudas</a:t>
            </a:r>
            <a:br>
              <a:rPr lang="es-ES" sz="1600" dirty="0">
                <a:solidFill>
                  <a:schemeClr val="tx2"/>
                </a:solidFill>
                <a:latin typeface="+mj-lt"/>
              </a:rPr>
            </a:br>
            <a:r>
              <a:rPr lang="es-ES" sz="1400" dirty="0"/>
              <a:t>Incorporar ayudas contextuales y mensajes claros (</a:t>
            </a:r>
            <a:r>
              <a:rPr lang="es-ES" sz="1400" i="1" dirty="0" err="1"/>
              <a:t>tips</a:t>
            </a:r>
            <a:r>
              <a:rPr lang="es-ES" sz="1400" dirty="0"/>
              <a:t>, ejemplos, </a:t>
            </a:r>
            <a:r>
              <a:rPr lang="es-ES" sz="1400" i="1" dirty="0" err="1"/>
              <a:t>feedback</a:t>
            </a:r>
            <a:r>
              <a:rPr lang="es-ES" sz="1400" dirty="0"/>
              <a:t> visual) para guiar al usuario en tareas complejas.</a:t>
            </a:r>
          </a:p>
          <a:p>
            <a:endParaRPr lang="es-ES" dirty="0"/>
          </a:p>
        </p:txBody>
      </p:sp>
    </p:spTree>
    <p:extLst>
      <p:ext uri="{BB962C8B-B14F-4D97-AF65-F5344CB8AC3E}">
        <p14:creationId xmlns:p14="http://schemas.microsoft.com/office/powerpoint/2010/main" val="538675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par>
                                <p:cTn id="8" presetID="42" presetClass="entr" presetSubtype="0"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anim calcmode="lin" valueType="num">
                                      <p:cBhvr>
                                        <p:cTn id="11" dur="500" fill="hold"/>
                                        <p:tgtEl>
                                          <p:spTgt spid="33"/>
                                        </p:tgtEl>
                                        <p:attrNameLst>
                                          <p:attrName>ppt_x</p:attrName>
                                        </p:attrNameLst>
                                      </p:cBhvr>
                                      <p:tavLst>
                                        <p:tav tm="0">
                                          <p:val>
                                            <p:strVal val="#ppt_x"/>
                                          </p:val>
                                        </p:tav>
                                        <p:tav tm="100000">
                                          <p:val>
                                            <p:strVal val="#ppt_x"/>
                                          </p:val>
                                        </p:tav>
                                      </p:tavLst>
                                    </p:anim>
                                    <p:anim calcmode="lin" valueType="num">
                                      <p:cBhvr>
                                        <p:cTn id="12" dur="500" fill="hold"/>
                                        <p:tgtEl>
                                          <p:spTgt spid="33"/>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500"/>
                                        <p:tgtEl>
                                          <p:spTgt spid="39"/>
                                        </p:tgtEl>
                                      </p:cBhvr>
                                    </p:animEffect>
                                    <p:anim calcmode="lin" valueType="num">
                                      <p:cBhvr>
                                        <p:cTn id="16" dur="500" fill="hold"/>
                                        <p:tgtEl>
                                          <p:spTgt spid="39"/>
                                        </p:tgtEl>
                                        <p:attrNameLst>
                                          <p:attrName>ppt_x</p:attrName>
                                        </p:attrNameLst>
                                      </p:cBhvr>
                                      <p:tavLst>
                                        <p:tav tm="0">
                                          <p:val>
                                            <p:strVal val="#ppt_x"/>
                                          </p:val>
                                        </p:tav>
                                        <p:tav tm="100000">
                                          <p:val>
                                            <p:strVal val="#ppt_x"/>
                                          </p:val>
                                        </p:tav>
                                      </p:tavLst>
                                    </p:anim>
                                    <p:anim calcmode="lin" valueType="num">
                                      <p:cBhvr>
                                        <p:cTn id="17" dur="500" fill="hold"/>
                                        <p:tgtEl>
                                          <p:spTgt spid="39"/>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500"/>
                                  </p:stCondLst>
                                  <p:childTnLst>
                                    <p:set>
                                      <p:cBhvr>
                                        <p:cTn id="19" dur="1" fill="hold">
                                          <p:stCondLst>
                                            <p:cond delay="0"/>
                                          </p:stCondLst>
                                        </p:cTn>
                                        <p:tgtEl>
                                          <p:spTgt spid="40"/>
                                        </p:tgtEl>
                                        <p:attrNameLst>
                                          <p:attrName>style.visibility</p:attrName>
                                        </p:attrNameLst>
                                      </p:cBhvr>
                                      <p:to>
                                        <p:strVal val="visible"/>
                                      </p:to>
                                    </p:set>
                                    <p:animEffect transition="in" filter="fade">
                                      <p:cBhvr>
                                        <p:cTn id="20" dur="500"/>
                                        <p:tgtEl>
                                          <p:spTgt spid="40"/>
                                        </p:tgtEl>
                                      </p:cBhvr>
                                    </p:animEffect>
                                    <p:anim calcmode="lin" valueType="num">
                                      <p:cBhvr>
                                        <p:cTn id="21" dur="500" fill="hold"/>
                                        <p:tgtEl>
                                          <p:spTgt spid="40"/>
                                        </p:tgtEl>
                                        <p:attrNameLst>
                                          <p:attrName>ppt_x</p:attrName>
                                        </p:attrNameLst>
                                      </p:cBhvr>
                                      <p:tavLst>
                                        <p:tav tm="0">
                                          <p:val>
                                            <p:strVal val="#ppt_x"/>
                                          </p:val>
                                        </p:tav>
                                        <p:tav tm="100000">
                                          <p:val>
                                            <p:strVal val="#ppt_x"/>
                                          </p:val>
                                        </p:tav>
                                      </p:tavLst>
                                    </p:anim>
                                    <p:anim calcmode="lin" valueType="num">
                                      <p:cBhvr>
                                        <p:cTn id="22" dur="500" fill="hold"/>
                                        <p:tgtEl>
                                          <p:spTgt spid="4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70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anim calcmode="lin" valueType="num">
                                      <p:cBhvr>
                                        <p:cTn id="26" dur="500" fill="hold"/>
                                        <p:tgtEl>
                                          <p:spTgt spid="41"/>
                                        </p:tgtEl>
                                        <p:attrNameLst>
                                          <p:attrName>ppt_x</p:attrName>
                                        </p:attrNameLst>
                                      </p:cBhvr>
                                      <p:tavLst>
                                        <p:tav tm="0">
                                          <p:val>
                                            <p:strVal val="#ppt_x"/>
                                          </p:val>
                                        </p:tav>
                                        <p:tav tm="100000">
                                          <p:val>
                                            <p:strVal val="#ppt_x"/>
                                          </p:val>
                                        </p:tav>
                                      </p:tavLst>
                                    </p:anim>
                                    <p:anim calcmode="lin" valueType="num">
                                      <p:cBhvr>
                                        <p:cTn id="27" dur="500" fill="hold"/>
                                        <p:tgtEl>
                                          <p:spTgt spid="41"/>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900"/>
                                  </p:stCondLst>
                                  <p:childTnLst>
                                    <p:set>
                                      <p:cBhvr>
                                        <p:cTn id="29" dur="1" fill="hold">
                                          <p:stCondLst>
                                            <p:cond delay="0"/>
                                          </p:stCondLst>
                                        </p:cTn>
                                        <p:tgtEl>
                                          <p:spTgt spid="45"/>
                                        </p:tgtEl>
                                        <p:attrNameLst>
                                          <p:attrName>style.visibility</p:attrName>
                                        </p:attrNameLst>
                                      </p:cBhvr>
                                      <p:to>
                                        <p:strVal val="visible"/>
                                      </p:to>
                                    </p:set>
                                    <p:animEffect transition="in" filter="fade">
                                      <p:cBhvr>
                                        <p:cTn id="30" dur="500"/>
                                        <p:tgtEl>
                                          <p:spTgt spid="45"/>
                                        </p:tgtEl>
                                      </p:cBhvr>
                                    </p:animEffect>
                                    <p:anim calcmode="lin" valueType="num">
                                      <p:cBhvr>
                                        <p:cTn id="31" dur="500" fill="hold"/>
                                        <p:tgtEl>
                                          <p:spTgt spid="45"/>
                                        </p:tgtEl>
                                        <p:attrNameLst>
                                          <p:attrName>ppt_x</p:attrName>
                                        </p:attrNameLst>
                                      </p:cBhvr>
                                      <p:tavLst>
                                        <p:tav tm="0">
                                          <p:val>
                                            <p:strVal val="#ppt_x"/>
                                          </p:val>
                                        </p:tav>
                                        <p:tav tm="100000">
                                          <p:val>
                                            <p:strVal val="#ppt_x"/>
                                          </p:val>
                                        </p:tav>
                                      </p:tavLst>
                                    </p:anim>
                                    <p:anim calcmode="lin" valueType="num">
                                      <p:cBhvr>
                                        <p:cTn id="32" dur="500" fill="hold"/>
                                        <p:tgtEl>
                                          <p:spTgt spid="45"/>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1100"/>
                                  </p:stCondLst>
                                  <p:childTnLst>
                                    <p:set>
                                      <p:cBhvr>
                                        <p:cTn id="34" dur="1" fill="hold">
                                          <p:stCondLst>
                                            <p:cond delay="0"/>
                                          </p:stCondLst>
                                        </p:cTn>
                                        <p:tgtEl>
                                          <p:spTgt spid="44"/>
                                        </p:tgtEl>
                                        <p:attrNameLst>
                                          <p:attrName>style.visibility</p:attrName>
                                        </p:attrNameLst>
                                      </p:cBhvr>
                                      <p:to>
                                        <p:strVal val="visible"/>
                                      </p:to>
                                    </p:set>
                                    <p:animEffect transition="in" filter="fade">
                                      <p:cBhvr>
                                        <p:cTn id="35" dur="500"/>
                                        <p:tgtEl>
                                          <p:spTgt spid="44"/>
                                        </p:tgtEl>
                                      </p:cBhvr>
                                    </p:animEffect>
                                    <p:anim calcmode="lin" valueType="num">
                                      <p:cBhvr>
                                        <p:cTn id="36" dur="500" fill="hold"/>
                                        <p:tgtEl>
                                          <p:spTgt spid="44"/>
                                        </p:tgtEl>
                                        <p:attrNameLst>
                                          <p:attrName>ppt_x</p:attrName>
                                        </p:attrNameLst>
                                      </p:cBhvr>
                                      <p:tavLst>
                                        <p:tav tm="0">
                                          <p:val>
                                            <p:strVal val="#ppt_x"/>
                                          </p:val>
                                        </p:tav>
                                        <p:tav tm="100000">
                                          <p:val>
                                            <p:strVal val="#ppt_x"/>
                                          </p:val>
                                        </p:tav>
                                      </p:tavLst>
                                    </p:anim>
                                    <p:anim calcmode="lin" valueType="num">
                                      <p:cBhvr>
                                        <p:cTn id="37" dur="500" fill="hold"/>
                                        <p:tgtEl>
                                          <p:spTgt spid="44"/>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1400"/>
                                  </p:stCondLst>
                                  <p:childTnLst>
                                    <p:set>
                                      <p:cBhvr>
                                        <p:cTn id="39" dur="1" fill="hold">
                                          <p:stCondLst>
                                            <p:cond delay="0"/>
                                          </p:stCondLst>
                                        </p:cTn>
                                        <p:tgtEl>
                                          <p:spTgt spid="43"/>
                                        </p:tgtEl>
                                        <p:attrNameLst>
                                          <p:attrName>style.visibility</p:attrName>
                                        </p:attrNameLst>
                                      </p:cBhvr>
                                      <p:to>
                                        <p:strVal val="visible"/>
                                      </p:to>
                                    </p:set>
                                    <p:animEffect transition="in" filter="fade">
                                      <p:cBhvr>
                                        <p:cTn id="40" dur="500"/>
                                        <p:tgtEl>
                                          <p:spTgt spid="43"/>
                                        </p:tgtEl>
                                      </p:cBhvr>
                                    </p:animEffect>
                                    <p:anim calcmode="lin" valueType="num">
                                      <p:cBhvr>
                                        <p:cTn id="41" dur="500" fill="hold"/>
                                        <p:tgtEl>
                                          <p:spTgt spid="43"/>
                                        </p:tgtEl>
                                        <p:attrNameLst>
                                          <p:attrName>ppt_x</p:attrName>
                                        </p:attrNameLst>
                                      </p:cBhvr>
                                      <p:tavLst>
                                        <p:tav tm="0">
                                          <p:val>
                                            <p:strVal val="#ppt_x"/>
                                          </p:val>
                                        </p:tav>
                                        <p:tav tm="100000">
                                          <p:val>
                                            <p:strVal val="#ppt_x"/>
                                          </p:val>
                                        </p:tav>
                                      </p:tavLst>
                                    </p:anim>
                                    <p:anim calcmode="lin" valueType="num">
                                      <p:cBhvr>
                                        <p:cTn id="42" dur="500" fill="hold"/>
                                        <p:tgtEl>
                                          <p:spTgt spid="43"/>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1600"/>
                                  </p:stCondLst>
                                  <p:childTnLst>
                                    <p:set>
                                      <p:cBhvr>
                                        <p:cTn id="44" dur="1" fill="hold">
                                          <p:stCondLst>
                                            <p:cond delay="0"/>
                                          </p:stCondLst>
                                        </p:cTn>
                                        <p:tgtEl>
                                          <p:spTgt spid="42"/>
                                        </p:tgtEl>
                                        <p:attrNameLst>
                                          <p:attrName>style.visibility</p:attrName>
                                        </p:attrNameLst>
                                      </p:cBhvr>
                                      <p:to>
                                        <p:strVal val="visible"/>
                                      </p:to>
                                    </p:set>
                                    <p:animEffect transition="in" filter="fade">
                                      <p:cBhvr>
                                        <p:cTn id="45" dur="500"/>
                                        <p:tgtEl>
                                          <p:spTgt spid="42"/>
                                        </p:tgtEl>
                                      </p:cBhvr>
                                    </p:animEffect>
                                    <p:anim calcmode="lin" valueType="num">
                                      <p:cBhvr>
                                        <p:cTn id="46" dur="500" fill="hold"/>
                                        <p:tgtEl>
                                          <p:spTgt spid="42"/>
                                        </p:tgtEl>
                                        <p:attrNameLst>
                                          <p:attrName>ppt_x</p:attrName>
                                        </p:attrNameLst>
                                      </p:cBhvr>
                                      <p:tavLst>
                                        <p:tav tm="0">
                                          <p:val>
                                            <p:strVal val="#ppt_x"/>
                                          </p:val>
                                        </p:tav>
                                        <p:tav tm="100000">
                                          <p:val>
                                            <p:strVal val="#ppt_x"/>
                                          </p:val>
                                        </p:tav>
                                      </p:tavLst>
                                    </p:anim>
                                    <p:anim calcmode="lin" valueType="num">
                                      <p:cBhvr>
                                        <p:cTn id="47" dur="5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3" grpId="0"/>
      <p:bldP spid="39" grpId="0"/>
      <p:bldP spid="40" grpId="0"/>
      <p:bldP spid="41" grpId="0"/>
      <p:bldP spid="42" grpId="0"/>
      <p:bldP spid="43" grpId="0"/>
      <p:bldP spid="44" grpId="0"/>
      <p:bldP spid="4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95DBE0-483B-C03D-EBE8-CEB57BF3E560}"/>
            </a:ext>
          </a:extLst>
        </p:cNvPr>
        <p:cNvGrpSpPr/>
        <p:nvPr/>
      </p:nvGrpSpPr>
      <p:grpSpPr>
        <a:xfrm>
          <a:off x="0" y="0"/>
          <a:ext cx="0" cy="0"/>
          <a:chOff x="0" y="0"/>
          <a:chExt cx="0" cy="0"/>
        </a:xfrm>
      </p:grpSpPr>
      <p:grpSp>
        <p:nvGrpSpPr>
          <p:cNvPr id="285" name="Grupo 284">
            <a:extLst>
              <a:ext uri="{FF2B5EF4-FFF2-40B4-BE49-F238E27FC236}">
                <a16:creationId xmlns:a16="http://schemas.microsoft.com/office/drawing/2014/main" id="{BFA0961B-4F85-1C64-CA6F-739DBC80F47F}"/>
              </a:ext>
            </a:extLst>
          </p:cNvPr>
          <p:cNvGrpSpPr/>
          <p:nvPr/>
        </p:nvGrpSpPr>
        <p:grpSpPr>
          <a:xfrm>
            <a:off x="9934321" y="3134774"/>
            <a:ext cx="828282" cy="828282"/>
            <a:chOff x="10531323" y="3167777"/>
            <a:chExt cx="1003770" cy="1003770"/>
          </a:xfrm>
        </p:grpSpPr>
        <p:sp>
          <p:nvSpPr>
            <p:cNvPr id="190" name="Elipse 189">
              <a:extLst>
                <a:ext uri="{FF2B5EF4-FFF2-40B4-BE49-F238E27FC236}">
                  <a16:creationId xmlns:a16="http://schemas.microsoft.com/office/drawing/2014/main" id="{82571B50-4C9A-BE38-2197-61D24573AE0F}"/>
                </a:ext>
              </a:extLst>
            </p:cNvPr>
            <p:cNvSpPr/>
            <p:nvPr/>
          </p:nvSpPr>
          <p:spPr>
            <a:xfrm rot="13500000">
              <a:off x="10531323" y="3167777"/>
              <a:ext cx="1003770" cy="1003770"/>
            </a:xfrm>
            <a:prstGeom prst="ellipse">
              <a:avLst/>
            </a:prstGeom>
            <a:gradFill>
              <a:gsLst>
                <a:gs pos="0">
                  <a:schemeClr val="accent3">
                    <a:lumMod val="50000"/>
                  </a:schemeClr>
                </a:gs>
                <a:gs pos="100000">
                  <a:schemeClr val="accent3">
                    <a:alpha val="55000"/>
                  </a:schemeClr>
                </a:gs>
              </a:gsLst>
              <a:lin ang="5400000" scaled="1"/>
            </a:gradFill>
            <a:ln w="1729" cap="flat">
              <a:noFill/>
              <a:prstDash val="solid"/>
              <a:miter/>
            </a:ln>
          </p:spPr>
          <p:txBody>
            <a:bodyPr/>
            <a:lstStyle/>
            <a:p>
              <a:endParaRPr lang="es-ES" sz="1400"/>
            </a:p>
          </p:txBody>
        </p:sp>
        <p:pic>
          <p:nvPicPr>
            <p:cNvPr id="262" name="Gráfico 261">
              <a:extLst>
                <a:ext uri="{FF2B5EF4-FFF2-40B4-BE49-F238E27FC236}">
                  <a16:creationId xmlns:a16="http://schemas.microsoft.com/office/drawing/2014/main" id="{023C4A07-BAD1-08B8-F2B6-DD3BE8E7A94C}"/>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0821793" y="3514042"/>
              <a:ext cx="446568" cy="446568"/>
            </a:xfrm>
            <a:prstGeom prst="rect">
              <a:avLst/>
            </a:prstGeom>
          </p:spPr>
        </p:pic>
      </p:grpSp>
      <p:grpSp>
        <p:nvGrpSpPr>
          <p:cNvPr id="283" name="Grupo 282">
            <a:extLst>
              <a:ext uri="{FF2B5EF4-FFF2-40B4-BE49-F238E27FC236}">
                <a16:creationId xmlns:a16="http://schemas.microsoft.com/office/drawing/2014/main" id="{10E7C715-8EAD-8A5D-CF3D-2A836B20CA72}"/>
              </a:ext>
            </a:extLst>
          </p:cNvPr>
          <p:cNvGrpSpPr/>
          <p:nvPr/>
        </p:nvGrpSpPr>
        <p:grpSpPr>
          <a:xfrm>
            <a:off x="8915364" y="3924383"/>
            <a:ext cx="828282" cy="828282"/>
            <a:chOff x="9296481" y="4124680"/>
            <a:chExt cx="1003770" cy="1003770"/>
          </a:xfrm>
        </p:grpSpPr>
        <p:sp>
          <p:nvSpPr>
            <p:cNvPr id="209" name="Elipse 208">
              <a:extLst>
                <a:ext uri="{FF2B5EF4-FFF2-40B4-BE49-F238E27FC236}">
                  <a16:creationId xmlns:a16="http://schemas.microsoft.com/office/drawing/2014/main" id="{773430AD-C0A3-EBDF-388E-D997B40D6C7B}"/>
                </a:ext>
              </a:extLst>
            </p:cNvPr>
            <p:cNvSpPr/>
            <p:nvPr/>
          </p:nvSpPr>
          <p:spPr>
            <a:xfrm rot="13500000">
              <a:off x="9296481" y="4124680"/>
              <a:ext cx="1003770" cy="1003770"/>
            </a:xfrm>
            <a:prstGeom prst="ellipse">
              <a:avLst/>
            </a:prstGeom>
            <a:gradFill>
              <a:gsLst>
                <a:gs pos="0">
                  <a:schemeClr val="accent3">
                    <a:lumMod val="50000"/>
                  </a:schemeClr>
                </a:gs>
                <a:gs pos="100000">
                  <a:schemeClr val="accent3">
                    <a:alpha val="55000"/>
                  </a:schemeClr>
                </a:gs>
              </a:gsLst>
              <a:lin ang="5400000" scaled="1"/>
            </a:gradFill>
            <a:ln w="1729" cap="flat">
              <a:noFill/>
              <a:prstDash val="solid"/>
              <a:miter/>
            </a:ln>
          </p:spPr>
          <p:txBody>
            <a:bodyPr/>
            <a:lstStyle/>
            <a:p>
              <a:endParaRPr lang="es-ES" sz="1400"/>
            </a:p>
          </p:txBody>
        </p:sp>
        <p:pic>
          <p:nvPicPr>
            <p:cNvPr id="267" name="Gráfico 266">
              <a:extLst>
                <a:ext uri="{FF2B5EF4-FFF2-40B4-BE49-F238E27FC236}">
                  <a16:creationId xmlns:a16="http://schemas.microsoft.com/office/drawing/2014/main" id="{29A5D843-C7F8-CD01-4B71-88144AC4B4A6}"/>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601201" y="4321628"/>
              <a:ext cx="446314" cy="446314"/>
            </a:xfrm>
            <a:prstGeom prst="rect">
              <a:avLst/>
            </a:prstGeom>
          </p:spPr>
        </p:pic>
      </p:grpSp>
      <p:grpSp>
        <p:nvGrpSpPr>
          <p:cNvPr id="281" name="Grupo 280">
            <a:extLst>
              <a:ext uri="{FF2B5EF4-FFF2-40B4-BE49-F238E27FC236}">
                <a16:creationId xmlns:a16="http://schemas.microsoft.com/office/drawing/2014/main" id="{5A78D75F-BF1B-283D-A532-F0E862500477}"/>
              </a:ext>
            </a:extLst>
          </p:cNvPr>
          <p:cNvGrpSpPr/>
          <p:nvPr/>
        </p:nvGrpSpPr>
        <p:grpSpPr>
          <a:xfrm>
            <a:off x="7895466" y="3134761"/>
            <a:ext cx="828282" cy="828282"/>
            <a:chOff x="8060497" y="3167761"/>
            <a:chExt cx="1003770" cy="1003770"/>
          </a:xfrm>
        </p:grpSpPr>
        <p:sp>
          <p:nvSpPr>
            <p:cNvPr id="171" name="Elipse 170">
              <a:extLst>
                <a:ext uri="{FF2B5EF4-FFF2-40B4-BE49-F238E27FC236}">
                  <a16:creationId xmlns:a16="http://schemas.microsoft.com/office/drawing/2014/main" id="{36259B8C-2E95-EDD8-CDB3-81EA17D7ACAE}"/>
                </a:ext>
              </a:extLst>
            </p:cNvPr>
            <p:cNvSpPr/>
            <p:nvPr/>
          </p:nvSpPr>
          <p:spPr>
            <a:xfrm rot="13500000">
              <a:off x="8060497" y="3167761"/>
              <a:ext cx="1003770" cy="1003770"/>
            </a:xfrm>
            <a:prstGeom prst="ellipse">
              <a:avLst/>
            </a:prstGeom>
            <a:gradFill>
              <a:gsLst>
                <a:gs pos="0">
                  <a:schemeClr val="accent3">
                    <a:lumMod val="50000"/>
                  </a:schemeClr>
                </a:gs>
                <a:gs pos="100000">
                  <a:schemeClr val="accent3">
                    <a:alpha val="55000"/>
                  </a:schemeClr>
                </a:gs>
              </a:gsLst>
              <a:lin ang="5400000" scaled="1"/>
            </a:gradFill>
            <a:ln w="1729" cap="flat">
              <a:noFill/>
              <a:prstDash val="solid"/>
              <a:miter/>
            </a:ln>
          </p:spPr>
          <p:txBody>
            <a:bodyPr/>
            <a:lstStyle/>
            <a:p>
              <a:endParaRPr lang="es-ES" sz="1400"/>
            </a:p>
          </p:txBody>
        </p:sp>
        <p:pic>
          <p:nvPicPr>
            <p:cNvPr id="265" name="Gráfico 264">
              <a:extLst>
                <a:ext uri="{FF2B5EF4-FFF2-40B4-BE49-F238E27FC236}">
                  <a16:creationId xmlns:a16="http://schemas.microsoft.com/office/drawing/2014/main" id="{27576075-21FC-0BEC-5139-A58F4D5A44B9}"/>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349342" y="3526970"/>
              <a:ext cx="500743" cy="500743"/>
            </a:xfrm>
            <a:prstGeom prst="rect">
              <a:avLst/>
            </a:prstGeom>
          </p:spPr>
        </p:pic>
      </p:grpSp>
      <p:grpSp>
        <p:nvGrpSpPr>
          <p:cNvPr id="279" name="Grupo 278">
            <a:extLst>
              <a:ext uri="{FF2B5EF4-FFF2-40B4-BE49-F238E27FC236}">
                <a16:creationId xmlns:a16="http://schemas.microsoft.com/office/drawing/2014/main" id="{08398118-FF9D-2108-178F-2845DC336705}"/>
              </a:ext>
            </a:extLst>
          </p:cNvPr>
          <p:cNvGrpSpPr/>
          <p:nvPr/>
        </p:nvGrpSpPr>
        <p:grpSpPr>
          <a:xfrm>
            <a:off x="6875939" y="3924369"/>
            <a:ext cx="828282" cy="828282"/>
            <a:chOff x="6824964" y="4124663"/>
            <a:chExt cx="1003770" cy="1003770"/>
          </a:xfrm>
        </p:grpSpPr>
        <p:sp>
          <p:nvSpPr>
            <p:cNvPr id="152" name="Elipse 151">
              <a:extLst>
                <a:ext uri="{FF2B5EF4-FFF2-40B4-BE49-F238E27FC236}">
                  <a16:creationId xmlns:a16="http://schemas.microsoft.com/office/drawing/2014/main" id="{D3E5267F-B332-D62D-37ED-FC00FB553D0E}"/>
                </a:ext>
              </a:extLst>
            </p:cNvPr>
            <p:cNvSpPr/>
            <p:nvPr/>
          </p:nvSpPr>
          <p:spPr>
            <a:xfrm rot="13500000">
              <a:off x="6824964" y="4124663"/>
              <a:ext cx="1003770" cy="1003770"/>
            </a:xfrm>
            <a:prstGeom prst="ellipse">
              <a:avLst/>
            </a:prstGeom>
            <a:gradFill>
              <a:gsLst>
                <a:gs pos="0">
                  <a:schemeClr val="accent3">
                    <a:lumMod val="50000"/>
                  </a:schemeClr>
                </a:gs>
                <a:gs pos="100000">
                  <a:schemeClr val="accent3">
                    <a:alpha val="55000"/>
                  </a:schemeClr>
                </a:gs>
              </a:gsLst>
              <a:lin ang="5400000" scaled="1"/>
            </a:gradFill>
            <a:ln w="1729" cap="flat">
              <a:noFill/>
              <a:prstDash val="solid"/>
              <a:miter/>
            </a:ln>
          </p:spPr>
          <p:txBody>
            <a:bodyPr/>
            <a:lstStyle/>
            <a:p>
              <a:endParaRPr lang="es-ES" sz="1400"/>
            </a:p>
          </p:txBody>
        </p:sp>
        <p:pic>
          <p:nvPicPr>
            <p:cNvPr id="261" name="Gráfico 260">
              <a:extLst>
                <a:ext uri="{FF2B5EF4-FFF2-40B4-BE49-F238E27FC236}">
                  <a16:creationId xmlns:a16="http://schemas.microsoft.com/office/drawing/2014/main" id="{0042F7D9-BBD8-352C-45AC-D010D44AA1ED}"/>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065823" y="4310743"/>
              <a:ext cx="509587" cy="509587"/>
            </a:xfrm>
            <a:prstGeom prst="rect">
              <a:avLst/>
            </a:prstGeom>
          </p:spPr>
        </p:pic>
      </p:grpSp>
      <p:grpSp>
        <p:nvGrpSpPr>
          <p:cNvPr id="277" name="Grupo 276">
            <a:extLst>
              <a:ext uri="{FF2B5EF4-FFF2-40B4-BE49-F238E27FC236}">
                <a16:creationId xmlns:a16="http://schemas.microsoft.com/office/drawing/2014/main" id="{6DBB4586-216A-14D4-0940-CCE1C273C6A0}"/>
              </a:ext>
            </a:extLst>
          </p:cNvPr>
          <p:cNvGrpSpPr/>
          <p:nvPr/>
        </p:nvGrpSpPr>
        <p:grpSpPr>
          <a:xfrm>
            <a:off x="5817684" y="3134774"/>
            <a:ext cx="828282" cy="828282"/>
            <a:chOff x="5542498" y="3167777"/>
            <a:chExt cx="1003770" cy="1003770"/>
          </a:xfrm>
        </p:grpSpPr>
        <p:sp>
          <p:nvSpPr>
            <p:cNvPr id="93" name="Elipse 92">
              <a:extLst>
                <a:ext uri="{FF2B5EF4-FFF2-40B4-BE49-F238E27FC236}">
                  <a16:creationId xmlns:a16="http://schemas.microsoft.com/office/drawing/2014/main" id="{E545A1B8-66EF-CF48-79E1-D4748592293C}"/>
                </a:ext>
              </a:extLst>
            </p:cNvPr>
            <p:cNvSpPr/>
            <p:nvPr/>
          </p:nvSpPr>
          <p:spPr>
            <a:xfrm rot="13500000">
              <a:off x="5542498" y="3167777"/>
              <a:ext cx="1003770" cy="1003770"/>
            </a:xfrm>
            <a:prstGeom prst="ellipse">
              <a:avLst/>
            </a:prstGeom>
            <a:gradFill>
              <a:gsLst>
                <a:gs pos="0">
                  <a:schemeClr val="accent3">
                    <a:lumMod val="50000"/>
                  </a:schemeClr>
                </a:gs>
                <a:gs pos="100000">
                  <a:schemeClr val="accent3">
                    <a:alpha val="55000"/>
                  </a:schemeClr>
                </a:gs>
              </a:gsLst>
              <a:lin ang="5400000" scaled="1"/>
            </a:gradFill>
            <a:ln w="1729" cap="flat">
              <a:noFill/>
              <a:prstDash val="solid"/>
              <a:miter/>
            </a:ln>
          </p:spPr>
          <p:txBody>
            <a:bodyPr/>
            <a:lstStyle/>
            <a:p>
              <a:endParaRPr lang="es-ES" sz="1400" dirty="0"/>
            </a:p>
          </p:txBody>
        </p:sp>
        <p:pic>
          <p:nvPicPr>
            <p:cNvPr id="263" name="Gráfico 262">
              <a:extLst>
                <a:ext uri="{FF2B5EF4-FFF2-40B4-BE49-F238E27FC236}">
                  <a16:creationId xmlns:a16="http://schemas.microsoft.com/office/drawing/2014/main" id="{7D39C054-3F93-07FB-E98A-69A5F68A4F4D}"/>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5776653" y="3488547"/>
              <a:ext cx="498116" cy="498116"/>
            </a:xfrm>
            <a:prstGeom prst="rect">
              <a:avLst/>
            </a:prstGeom>
          </p:spPr>
        </p:pic>
      </p:grpSp>
      <p:grpSp>
        <p:nvGrpSpPr>
          <p:cNvPr id="228" name="Grupo 227">
            <a:extLst>
              <a:ext uri="{FF2B5EF4-FFF2-40B4-BE49-F238E27FC236}">
                <a16:creationId xmlns:a16="http://schemas.microsoft.com/office/drawing/2014/main" id="{EEFE67B1-1F60-77E2-E9E5-ED34486245D7}"/>
              </a:ext>
            </a:extLst>
          </p:cNvPr>
          <p:cNvGrpSpPr/>
          <p:nvPr/>
        </p:nvGrpSpPr>
        <p:grpSpPr>
          <a:xfrm>
            <a:off x="4032627" y="3918559"/>
            <a:ext cx="1818250" cy="1310666"/>
            <a:chOff x="4693745" y="3918559"/>
            <a:chExt cx="1157132" cy="834106"/>
          </a:xfrm>
        </p:grpSpPr>
        <p:grpSp>
          <p:nvGrpSpPr>
            <p:cNvPr id="275" name="Grupo 274">
              <a:extLst>
                <a:ext uri="{FF2B5EF4-FFF2-40B4-BE49-F238E27FC236}">
                  <a16:creationId xmlns:a16="http://schemas.microsoft.com/office/drawing/2014/main" id="{3466A52D-D838-D60E-1452-02635DEB91AE}"/>
                </a:ext>
              </a:extLst>
            </p:cNvPr>
            <p:cNvGrpSpPr/>
            <p:nvPr/>
          </p:nvGrpSpPr>
          <p:grpSpPr>
            <a:xfrm>
              <a:off x="4798729" y="3924383"/>
              <a:ext cx="828282" cy="828282"/>
              <a:chOff x="4307657" y="4124680"/>
              <a:chExt cx="1003770" cy="1003770"/>
            </a:xfrm>
          </p:grpSpPr>
          <p:sp>
            <p:nvSpPr>
              <p:cNvPr id="113" name="Elipse 112">
                <a:extLst>
                  <a:ext uri="{FF2B5EF4-FFF2-40B4-BE49-F238E27FC236}">
                    <a16:creationId xmlns:a16="http://schemas.microsoft.com/office/drawing/2014/main" id="{B56B946D-423A-0D25-E171-7FF3B39C5740}"/>
                  </a:ext>
                </a:extLst>
              </p:cNvPr>
              <p:cNvSpPr/>
              <p:nvPr/>
            </p:nvSpPr>
            <p:spPr>
              <a:xfrm rot="13500000">
                <a:off x="4307657" y="4124680"/>
                <a:ext cx="1003770" cy="1003770"/>
              </a:xfrm>
              <a:prstGeom prst="ellipse">
                <a:avLst/>
              </a:prstGeom>
              <a:gradFill>
                <a:gsLst>
                  <a:gs pos="0">
                    <a:schemeClr val="accent3">
                      <a:lumMod val="50000"/>
                    </a:schemeClr>
                  </a:gs>
                  <a:gs pos="100000">
                    <a:schemeClr val="accent3">
                      <a:alpha val="55000"/>
                    </a:schemeClr>
                  </a:gs>
                </a:gsLst>
                <a:lin ang="5400000" scaled="1"/>
              </a:gradFill>
              <a:ln w="1729" cap="flat">
                <a:noFill/>
                <a:prstDash val="solid"/>
                <a:miter/>
              </a:ln>
            </p:spPr>
            <p:txBody>
              <a:bodyPr/>
              <a:lstStyle/>
              <a:p>
                <a:endParaRPr lang="es-ES" sz="1400"/>
              </a:p>
            </p:txBody>
          </p:sp>
          <p:pic>
            <p:nvPicPr>
              <p:cNvPr id="258" name="Gráfico 257">
                <a:extLst>
                  <a:ext uri="{FF2B5EF4-FFF2-40B4-BE49-F238E27FC236}">
                    <a16:creationId xmlns:a16="http://schemas.microsoft.com/office/drawing/2014/main" id="{348C742A-CEC0-0C7F-9970-827609651042}"/>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4587032" y="4349389"/>
                <a:ext cx="453475" cy="453475"/>
              </a:xfrm>
              <a:prstGeom prst="rect">
                <a:avLst/>
              </a:prstGeom>
            </p:spPr>
          </p:pic>
        </p:grpSp>
        <p:grpSp>
          <p:nvGrpSpPr>
            <p:cNvPr id="274" name="Grupo 273">
              <a:extLst>
                <a:ext uri="{FF2B5EF4-FFF2-40B4-BE49-F238E27FC236}">
                  <a16:creationId xmlns:a16="http://schemas.microsoft.com/office/drawing/2014/main" id="{66768223-6BF3-A860-B8BA-E3778246E8B0}"/>
                </a:ext>
              </a:extLst>
            </p:cNvPr>
            <p:cNvGrpSpPr/>
            <p:nvPr/>
          </p:nvGrpSpPr>
          <p:grpSpPr>
            <a:xfrm>
              <a:off x="4693745" y="3918559"/>
              <a:ext cx="1157132" cy="723195"/>
              <a:chOff x="4180430" y="4117622"/>
              <a:chExt cx="1402293" cy="876418"/>
            </a:xfrm>
          </p:grpSpPr>
          <p:sp>
            <p:nvSpPr>
              <p:cNvPr id="114" name="Forma libre: forma 113">
                <a:extLst>
                  <a:ext uri="{FF2B5EF4-FFF2-40B4-BE49-F238E27FC236}">
                    <a16:creationId xmlns:a16="http://schemas.microsoft.com/office/drawing/2014/main" id="{5E6F0576-6C54-B0B8-18F7-9F9E855B7813}"/>
                  </a:ext>
                </a:extLst>
              </p:cNvPr>
              <p:cNvSpPr/>
              <p:nvPr/>
            </p:nvSpPr>
            <p:spPr>
              <a:xfrm rot="16200000">
                <a:off x="4802235" y="4314444"/>
                <a:ext cx="715299" cy="617710"/>
              </a:xfrm>
              <a:custGeom>
                <a:avLst/>
                <a:gdLst>
                  <a:gd name="csX0" fmla="*/ 0 w 589066"/>
                  <a:gd name="csY0" fmla="*/ 0 h 508699"/>
                  <a:gd name="csX1" fmla="*/ 508700 w 589066"/>
                  <a:gd name="csY1" fmla="*/ 508699 h 508699"/>
                  <a:gd name="csX2" fmla="*/ 589067 w 589066"/>
                  <a:gd name="csY2" fmla="*/ 508699 h 508699"/>
                </a:gdLst>
                <a:ahLst/>
                <a:cxnLst>
                  <a:cxn ang="0">
                    <a:pos x="csX0" y="csY0"/>
                  </a:cxn>
                  <a:cxn ang="0">
                    <a:pos x="csX1" y="csY1"/>
                  </a:cxn>
                  <a:cxn ang="0">
                    <a:pos x="csX2" y="csY2"/>
                  </a:cxn>
                </a:cxnLst>
                <a:rect l="l" t="t" r="r" b="b"/>
                <a:pathLst>
                  <a:path w="589066" h="508699">
                    <a:moveTo>
                      <a:pt x="0" y="0"/>
                    </a:moveTo>
                    <a:cubicBezTo>
                      <a:pt x="0" y="280948"/>
                      <a:pt x="227753" y="508699"/>
                      <a:pt x="508700" y="508699"/>
                    </a:cubicBezTo>
                    <a:lnTo>
                      <a:pt x="589067" y="508699"/>
                    </a:lnTo>
                  </a:path>
                </a:pathLst>
              </a:custGeom>
              <a:noFill/>
              <a:ln w="18123" cap="rnd">
                <a:solidFill>
                  <a:srgbClr val="21B3F4"/>
                </a:solidFill>
                <a:prstDash val="solid"/>
                <a:round/>
              </a:ln>
            </p:spPr>
            <p:txBody>
              <a:bodyPr/>
              <a:lstStyle/>
              <a:p>
                <a:endParaRPr lang="es-ES" sz="1400"/>
              </a:p>
            </p:txBody>
          </p:sp>
          <p:grpSp>
            <p:nvGrpSpPr>
              <p:cNvPr id="115" name="Gráfico 2">
                <a:extLst>
                  <a:ext uri="{FF2B5EF4-FFF2-40B4-BE49-F238E27FC236}">
                    <a16:creationId xmlns:a16="http://schemas.microsoft.com/office/drawing/2014/main" id="{A3B39AC4-2F5C-8D70-EF0A-1A07B29C8DDD}"/>
                  </a:ext>
                </a:extLst>
              </p:cNvPr>
              <p:cNvGrpSpPr/>
              <p:nvPr/>
            </p:nvGrpSpPr>
            <p:grpSpPr>
              <a:xfrm rot="16200000">
                <a:off x="4110760" y="4281082"/>
                <a:ext cx="820840" cy="605075"/>
                <a:chOff x="5277933" y="3947015"/>
                <a:chExt cx="675982" cy="498294"/>
              </a:xfrm>
              <a:solidFill>
                <a:srgbClr val="30B8F5"/>
              </a:solidFill>
            </p:grpSpPr>
            <p:sp>
              <p:nvSpPr>
                <p:cNvPr id="118" name="Elipse 117">
                  <a:extLst>
                    <a:ext uri="{FF2B5EF4-FFF2-40B4-BE49-F238E27FC236}">
                      <a16:creationId xmlns:a16="http://schemas.microsoft.com/office/drawing/2014/main" id="{E06E8058-6CDC-CD53-D9B4-F349AF36FBB6}"/>
                    </a:ext>
                  </a:extLst>
                </p:cNvPr>
                <p:cNvSpPr/>
                <p:nvPr/>
              </p:nvSpPr>
              <p:spPr>
                <a:xfrm>
                  <a:off x="5929067" y="3947015"/>
                  <a:ext cx="24847" cy="24173"/>
                </a:xfrm>
                <a:prstGeom prst="ellipse">
                  <a:avLst/>
                </a:prstGeom>
                <a:solidFill>
                  <a:srgbClr val="30B8F5"/>
                </a:solidFill>
                <a:ln w="1729" cap="flat">
                  <a:noFill/>
                  <a:prstDash val="solid"/>
                  <a:miter/>
                </a:ln>
              </p:spPr>
              <p:txBody>
                <a:bodyPr/>
                <a:lstStyle/>
                <a:p>
                  <a:endParaRPr lang="es-ES" sz="1400"/>
                </a:p>
              </p:txBody>
            </p:sp>
            <p:sp>
              <p:nvSpPr>
                <p:cNvPr id="119" name="Elipse 118">
                  <a:extLst>
                    <a:ext uri="{FF2B5EF4-FFF2-40B4-BE49-F238E27FC236}">
                      <a16:creationId xmlns:a16="http://schemas.microsoft.com/office/drawing/2014/main" id="{98EFFD35-DD81-4508-9FFB-39D0B3C4AA16}"/>
                    </a:ext>
                  </a:extLst>
                </p:cNvPr>
                <p:cNvSpPr/>
                <p:nvPr/>
              </p:nvSpPr>
              <p:spPr>
                <a:xfrm>
                  <a:off x="5859202" y="3947015"/>
                  <a:ext cx="24847" cy="24173"/>
                </a:xfrm>
                <a:prstGeom prst="ellipse">
                  <a:avLst/>
                </a:prstGeom>
                <a:solidFill>
                  <a:srgbClr val="30B8F5"/>
                </a:solidFill>
                <a:ln w="1729" cap="flat">
                  <a:noFill/>
                  <a:prstDash val="solid"/>
                  <a:miter/>
                </a:ln>
              </p:spPr>
              <p:txBody>
                <a:bodyPr/>
                <a:lstStyle/>
                <a:p>
                  <a:endParaRPr lang="es-ES" sz="1400"/>
                </a:p>
              </p:txBody>
            </p:sp>
            <p:sp>
              <p:nvSpPr>
                <p:cNvPr id="120" name="Forma libre: forma 119">
                  <a:extLst>
                    <a:ext uri="{FF2B5EF4-FFF2-40B4-BE49-F238E27FC236}">
                      <a16:creationId xmlns:a16="http://schemas.microsoft.com/office/drawing/2014/main" id="{285EC54C-03A0-CE88-A143-AE441D360FB5}"/>
                    </a:ext>
                  </a:extLst>
                </p:cNvPr>
                <p:cNvSpPr/>
                <p:nvPr/>
              </p:nvSpPr>
              <p:spPr>
                <a:xfrm>
                  <a:off x="5789336" y="3947016"/>
                  <a:ext cx="24848" cy="24171"/>
                </a:xfrm>
                <a:custGeom>
                  <a:avLst/>
                  <a:gdLst>
                    <a:gd name="csX0" fmla="*/ 4 w 24848"/>
                    <a:gd name="csY0" fmla="*/ 12289 h 24171"/>
                    <a:gd name="csX1" fmla="*/ 12425 w 24848"/>
                    <a:gd name="csY1" fmla="*/ 0 h 24171"/>
                    <a:gd name="csX2" fmla="*/ 24849 w 24848"/>
                    <a:gd name="csY2" fmla="*/ 12085 h 24171"/>
                    <a:gd name="csX3" fmla="*/ 12425 w 24848"/>
                    <a:gd name="csY3" fmla="*/ 24172 h 24171"/>
                    <a:gd name="csX4" fmla="*/ 4 w 24848"/>
                    <a:gd name="csY4" fmla="*/ 12289 h 24171"/>
                  </a:gdLst>
                  <a:ahLst/>
                  <a:cxnLst>
                    <a:cxn ang="0">
                      <a:pos x="csX0" y="csY0"/>
                    </a:cxn>
                    <a:cxn ang="0">
                      <a:pos x="csX1" y="csY1"/>
                    </a:cxn>
                    <a:cxn ang="0">
                      <a:pos x="csX2" y="csY2"/>
                    </a:cxn>
                    <a:cxn ang="0">
                      <a:pos x="csX3" y="csY3"/>
                    </a:cxn>
                    <a:cxn ang="0">
                      <a:pos x="csX4" y="csY4"/>
                    </a:cxn>
                  </a:cxnLst>
                  <a:rect l="l" t="t" r="r" b="b"/>
                  <a:pathLst>
                    <a:path w="24848" h="24171">
                      <a:moveTo>
                        <a:pt x="4" y="12289"/>
                      </a:moveTo>
                      <a:cubicBezTo>
                        <a:pt x="-174" y="5665"/>
                        <a:pt x="5575" y="-47"/>
                        <a:pt x="12425" y="0"/>
                      </a:cubicBezTo>
                      <a:cubicBezTo>
                        <a:pt x="19286" y="0"/>
                        <a:pt x="24849" y="5412"/>
                        <a:pt x="24849" y="12085"/>
                      </a:cubicBezTo>
                      <a:cubicBezTo>
                        <a:pt x="24849" y="18760"/>
                        <a:pt x="19288" y="24172"/>
                        <a:pt x="12425" y="24172"/>
                      </a:cubicBezTo>
                      <a:cubicBezTo>
                        <a:pt x="5549" y="24125"/>
                        <a:pt x="182" y="19011"/>
                        <a:pt x="4" y="12289"/>
                      </a:cubicBezTo>
                      <a:close/>
                    </a:path>
                  </a:pathLst>
                </a:custGeom>
                <a:solidFill>
                  <a:srgbClr val="30B8F5"/>
                </a:solidFill>
                <a:ln w="1729" cap="flat">
                  <a:noFill/>
                  <a:prstDash val="solid"/>
                  <a:miter/>
                </a:ln>
              </p:spPr>
              <p:txBody>
                <a:bodyPr/>
                <a:lstStyle/>
                <a:p>
                  <a:endParaRPr lang="es-ES" sz="1400"/>
                </a:p>
              </p:txBody>
            </p:sp>
            <p:sp>
              <p:nvSpPr>
                <p:cNvPr id="121" name="Forma libre: forma 120">
                  <a:extLst>
                    <a:ext uri="{FF2B5EF4-FFF2-40B4-BE49-F238E27FC236}">
                      <a16:creationId xmlns:a16="http://schemas.microsoft.com/office/drawing/2014/main" id="{70351297-5E42-3173-83C1-AE4C8E8EDD3F}"/>
                    </a:ext>
                  </a:extLst>
                </p:cNvPr>
                <p:cNvSpPr/>
                <p:nvPr/>
              </p:nvSpPr>
              <p:spPr>
                <a:xfrm>
                  <a:off x="5719623" y="3951323"/>
                  <a:ext cx="24848" cy="24180"/>
                </a:xfrm>
                <a:custGeom>
                  <a:avLst/>
                  <a:gdLst>
                    <a:gd name="csX0" fmla="*/ 142 w 24848"/>
                    <a:gd name="csY0" fmla="*/ 13671 h 24180"/>
                    <a:gd name="csX1" fmla="*/ 10927 w 24848"/>
                    <a:gd name="csY1" fmla="*/ 109 h 24180"/>
                    <a:gd name="csX2" fmla="*/ 24789 w 24848"/>
                    <a:gd name="csY2" fmla="*/ 10530 h 24180"/>
                    <a:gd name="csX3" fmla="*/ 14001 w 24848"/>
                    <a:gd name="csY3" fmla="*/ 24081 h 24180"/>
                    <a:gd name="csX4" fmla="*/ 142 w 24848"/>
                    <a:gd name="csY4" fmla="*/ 13671 h 24180"/>
                  </a:gdLst>
                  <a:ahLst/>
                  <a:cxnLst>
                    <a:cxn ang="0">
                      <a:pos x="csX0" y="csY0"/>
                    </a:cxn>
                    <a:cxn ang="0">
                      <a:pos x="csX1" y="csY1"/>
                    </a:cxn>
                    <a:cxn ang="0">
                      <a:pos x="csX2" y="csY2"/>
                    </a:cxn>
                    <a:cxn ang="0">
                      <a:pos x="csX3" y="csY3"/>
                    </a:cxn>
                    <a:cxn ang="0">
                      <a:pos x="csX4" y="csY4"/>
                    </a:cxn>
                  </a:cxnLst>
                  <a:rect l="l" t="t" r="r" b="b"/>
                  <a:pathLst>
                    <a:path w="24848" h="24180">
                      <a:moveTo>
                        <a:pt x="142" y="13671"/>
                      </a:moveTo>
                      <a:cubicBezTo>
                        <a:pt x="-901" y="7062"/>
                        <a:pt x="3928" y="1003"/>
                        <a:pt x="10927" y="109"/>
                      </a:cubicBezTo>
                      <a:cubicBezTo>
                        <a:pt x="17926" y="-782"/>
                        <a:pt x="24131" y="3888"/>
                        <a:pt x="24789" y="10530"/>
                      </a:cubicBezTo>
                      <a:cubicBezTo>
                        <a:pt x="25446" y="17168"/>
                        <a:pt x="20619" y="23241"/>
                        <a:pt x="14001" y="24081"/>
                      </a:cubicBezTo>
                      <a:cubicBezTo>
                        <a:pt x="7387" y="24927"/>
                        <a:pt x="1177" y="20245"/>
                        <a:pt x="142" y="13671"/>
                      </a:cubicBezTo>
                      <a:close/>
                    </a:path>
                  </a:pathLst>
                </a:custGeom>
                <a:solidFill>
                  <a:srgbClr val="30B8F5"/>
                </a:solidFill>
                <a:ln w="1729" cap="flat">
                  <a:noFill/>
                  <a:prstDash val="solid"/>
                  <a:miter/>
                </a:ln>
              </p:spPr>
              <p:txBody>
                <a:bodyPr/>
                <a:lstStyle/>
                <a:p>
                  <a:endParaRPr lang="es-ES" sz="1400"/>
                </a:p>
              </p:txBody>
            </p:sp>
            <p:sp>
              <p:nvSpPr>
                <p:cNvPr id="122" name="Forma libre: forma 121">
                  <a:extLst>
                    <a:ext uri="{FF2B5EF4-FFF2-40B4-BE49-F238E27FC236}">
                      <a16:creationId xmlns:a16="http://schemas.microsoft.com/office/drawing/2014/main" id="{1801F9EE-47B9-705E-BF40-9F062F177EE7}"/>
                    </a:ext>
                  </a:extLst>
                </p:cNvPr>
                <p:cNvSpPr/>
                <p:nvPr/>
              </p:nvSpPr>
              <p:spPr>
                <a:xfrm>
                  <a:off x="5651181" y="3964819"/>
                  <a:ext cx="24803" cy="24316"/>
                </a:xfrm>
                <a:custGeom>
                  <a:avLst/>
                  <a:gdLst>
                    <a:gd name="csX0" fmla="*/ 494 w 24803"/>
                    <a:gd name="csY0" fmla="*/ 15581 h 24316"/>
                    <a:gd name="csX1" fmla="*/ 9274 w 24803"/>
                    <a:gd name="csY1" fmla="*/ 527 h 24316"/>
                    <a:gd name="csX2" fmla="*/ 24465 w 24803"/>
                    <a:gd name="csY2" fmla="*/ 9061 h 24316"/>
                    <a:gd name="csX3" fmla="*/ 15618 w 24803"/>
                    <a:gd name="csY3" fmla="*/ 23852 h 24316"/>
                    <a:gd name="csX4" fmla="*/ 494 w 24803"/>
                    <a:gd name="csY4" fmla="*/ 15581 h 24316"/>
                  </a:gdLst>
                  <a:ahLst/>
                  <a:cxnLst>
                    <a:cxn ang="0">
                      <a:pos x="csX0" y="csY0"/>
                    </a:cxn>
                    <a:cxn ang="0">
                      <a:pos x="csX1" y="csY1"/>
                    </a:cxn>
                    <a:cxn ang="0">
                      <a:pos x="csX2" y="csY2"/>
                    </a:cxn>
                    <a:cxn ang="0">
                      <a:pos x="csX3" y="csY3"/>
                    </a:cxn>
                    <a:cxn ang="0">
                      <a:pos x="csX4" y="csY4"/>
                    </a:cxn>
                  </a:cxnLst>
                  <a:rect l="l" t="t" r="r" b="b"/>
                  <a:pathLst>
                    <a:path w="24803" h="24316">
                      <a:moveTo>
                        <a:pt x="494" y="15581"/>
                      </a:moveTo>
                      <a:cubicBezTo>
                        <a:pt x="-1443" y="9196"/>
                        <a:pt x="2485" y="2454"/>
                        <a:pt x="9274" y="527"/>
                      </a:cubicBezTo>
                      <a:cubicBezTo>
                        <a:pt x="16033" y="-1512"/>
                        <a:pt x="22905" y="2587"/>
                        <a:pt x="24465" y="9061"/>
                      </a:cubicBezTo>
                      <a:cubicBezTo>
                        <a:pt x="26032" y="15564"/>
                        <a:pt x="22002" y="21914"/>
                        <a:pt x="15618" y="23852"/>
                      </a:cubicBezTo>
                      <a:cubicBezTo>
                        <a:pt x="9203" y="25676"/>
                        <a:pt x="2433" y="21969"/>
                        <a:pt x="494" y="15581"/>
                      </a:cubicBezTo>
                      <a:close/>
                    </a:path>
                  </a:pathLst>
                </a:custGeom>
                <a:solidFill>
                  <a:srgbClr val="30B8F5"/>
                </a:solidFill>
                <a:ln w="1729" cap="flat">
                  <a:noFill/>
                  <a:prstDash val="solid"/>
                  <a:miter/>
                </a:ln>
              </p:spPr>
              <p:txBody>
                <a:bodyPr/>
                <a:lstStyle/>
                <a:p>
                  <a:endParaRPr lang="es-ES" sz="1400"/>
                </a:p>
              </p:txBody>
            </p:sp>
            <p:sp>
              <p:nvSpPr>
                <p:cNvPr id="123" name="Forma libre: forma 122">
                  <a:extLst>
                    <a:ext uri="{FF2B5EF4-FFF2-40B4-BE49-F238E27FC236}">
                      <a16:creationId xmlns:a16="http://schemas.microsoft.com/office/drawing/2014/main" id="{8AA121C3-F38A-901F-68B6-746C32F6E4D5}"/>
                    </a:ext>
                  </a:extLst>
                </p:cNvPr>
                <p:cNvSpPr/>
                <p:nvPr/>
              </p:nvSpPr>
              <p:spPr>
                <a:xfrm>
                  <a:off x="5585289" y="3987727"/>
                  <a:ext cx="24747" cy="24329"/>
                </a:xfrm>
                <a:custGeom>
                  <a:avLst/>
                  <a:gdLst>
                    <a:gd name="csX0" fmla="*/ 1060 w 24747"/>
                    <a:gd name="csY0" fmla="*/ 17254 h 24329"/>
                    <a:gd name="csX1" fmla="*/ 7631 w 24747"/>
                    <a:gd name="csY1" fmla="*/ 1023 h 24329"/>
                    <a:gd name="csX2" fmla="*/ 23901 w 24747"/>
                    <a:gd name="csY2" fmla="*/ 7494 h 24329"/>
                    <a:gd name="csX3" fmla="*/ 17130 w 24747"/>
                    <a:gd name="csY3" fmla="*/ 23251 h 24329"/>
                    <a:gd name="csX4" fmla="*/ 1060 w 24747"/>
                    <a:gd name="csY4" fmla="*/ 17254 h 24329"/>
                  </a:gdLst>
                  <a:ahLst/>
                  <a:cxnLst>
                    <a:cxn ang="0">
                      <a:pos x="csX0" y="csY0"/>
                    </a:cxn>
                    <a:cxn ang="0">
                      <a:pos x="csX1" y="csY1"/>
                    </a:cxn>
                    <a:cxn ang="0">
                      <a:pos x="csX2" y="csY2"/>
                    </a:cxn>
                    <a:cxn ang="0">
                      <a:pos x="csX3" y="csY3"/>
                    </a:cxn>
                    <a:cxn ang="0">
                      <a:pos x="csX4" y="csY4"/>
                    </a:cxn>
                  </a:cxnLst>
                  <a:rect l="l" t="t" r="r" b="b"/>
                  <a:pathLst>
                    <a:path w="24747" h="24329">
                      <a:moveTo>
                        <a:pt x="1060" y="17254"/>
                      </a:moveTo>
                      <a:cubicBezTo>
                        <a:pt x="-1741" y="11193"/>
                        <a:pt x="1200" y="3926"/>
                        <a:pt x="7631" y="1023"/>
                      </a:cubicBezTo>
                      <a:cubicBezTo>
                        <a:pt x="14120" y="-1741"/>
                        <a:pt x="21473" y="1321"/>
                        <a:pt x="23901" y="7494"/>
                      </a:cubicBezTo>
                      <a:cubicBezTo>
                        <a:pt x="26361" y="13741"/>
                        <a:pt x="23263" y="20635"/>
                        <a:pt x="17130" y="23251"/>
                      </a:cubicBezTo>
                      <a:cubicBezTo>
                        <a:pt x="11055" y="25999"/>
                        <a:pt x="3860" y="23311"/>
                        <a:pt x="1060" y="17254"/>
                      </a:cubicBezTo>
                      <a:close/>
                    </a:path>
                  </a:pathLst>
                </a:custGeom>
                <a:solidFill>
                  <a:srgbClr val="30B8F5"/>
                </a:solidFill>
                <a:ln w="1729" cap="flat">
                  <a:noFill/>
                  <a:prstDash val="solid"/>
                  <a:miter/>
                </a:ln>
              </p:spPr>
              <p:txBody>
                <a:bodyPr/>
                <a:lstStyle/>
                <a:p>
                  <a:endParaRPr lang="es-ES" sz="1400"/>
                </a:p>
              </p:txBody>
            </p:sp>
            <p:sp>
              <p:nvSpPr>
                <p:cNvPr id="124" name="Forma libre: forma 123">
                  <a:extLst>
                    <a:ext uri="{FF2B5EF4-FFF2-40B4-BE49-F238E27FC236}">
                      <a16:creationId xmlns:a16="http://schemas.microsoft.com/office/drawing/2014/main" id="{99C015A6-0E3E-D6A0-8557-8F5FACC3470C}"/>
                    </a:ext>
                  </a:extLst>
                </p:cNvPr>
                <p:cNvSpPr/>
                <p:nvPr/>
              </p:nvSpPr>
              <p:spPr>
                <a:xfrm>
                  <a:off x="5523181" y="4019529"/>
                  <a:ext cx="24675" cy="24307"/>
                </a:xfrm>
                <a:custGeom>
                  <a:avLst/>
                  <a:gdLst>
                    <a:gd name="csX0" fmla="*/ 1828 w 24675"/>
                    <a:gd name="csY0" fmla="*/ 18751 h 24307"/>
                    <a:gd name="csX1" fmla="*/ 6109 w 24675"/>
                    <a:gd name="csY1" fmla="*/ 1778 h 24307"/>
                    <a:gd name="csX2" fmla="*/ 23111 w 24675"/>
                    <a:gd name="csY2" fmla="*/ 5942 h 24307"/>
                    <a:gd name="csX3" fmla="*/ 18573 w 24675"/>
                    <a:gd name="csY3" fmla="*/ 22489 h 24307"/>
                    <a:gd name="csX4" fmla="*/ 1828 w 24675"/>
                    <a:gd name="csY4" fmla="*/ 18751 h 24307"/>
                  </a:gdLst>
                  <a:ahLst/>
                  <a:cxnLst>
                    <a:cxn ang="0">
                      <a:pos x="csX0" y="csY0"/>
                    </a:cxn>
                    <a:cxn ang="0">
                      <a:pos x="csX1" y="csY1"/>
                    </a:cxn>
                    <a:cxn ang="0">
                      <a:pos x="csX2" y="csY2"/>
                    </a:cxn>
                    <a:cxn ang="0">
                      <a:pos x="csX3" y="csY3"/>
                    </a:cxn>
                    <a:cxn ang="0">
                      <a:pos x="csX4" y="csY4"/>
                    </a:cxn>
                  </a:cxnLst>
                  <a:rect l="l" t="t" r="r" b="b"/>
                  <a:pathLst>
                    <a:path w="24675" h="24307">
                      <a:moveTo>
                        <a:pt x="1828" y="18751"/>
                      </a:moveTo>
                      <a:cubicBezTo>
                        <a:pt x="-1752" y="13175"/>
                        <a:pt x="58" y="5402"/>
                        <a:pt x="6109" y="1778"/>
                      </a:cubicBezTo>
                      <a:cubicBezTo>
                        <a:pt x="12223" y="-1741"/>
                        <a:pt x="19835" y="126"/>
                        <a:pt x="23111" y="5942"/>
                      </a:cubicBezTo>
                      <a:cubicBezTo>
                        <a:pt x="26385" y="11757"/>
                        <a:pt x="24355" y="19170"/>
                        <a:pt x="18573" y="22489"/>
                      </a:cubicBezTo>
                      <a:cubicBezTo>
                        <a:pt x="12852" y="25916"/>
                        <a:pt x="5457" y="24407"/>
                        <a:pt x="1828" y="18751"/>
                      </a:cubicBezTo>
                      <a:close/>
                    </a:path>
                  </a:pathLst>
                </a:custGeom>
                <a:solidFill>
                  <a:srgbClr val="30B8F5"/>
                </a:solidFill>
                <a:ln w="1729" cap="flat">
                  <a:noFill/>
                  <a:prstDash val="solid"/>
                  <a:miter/>
                </a:ln>
              </p:spPr>
              <p:txBody>
                <a:bodyPr/>
                <a:lstStyle/>
                <a:p>
                  <a:endParaRPr lang="es-ES" sz="1400"/>
                </a:p>
              </p:txBody>
            </p:sp>
            <p:sp>
              <p:nvSpPr>
                <p:cNvPr id="125" name="Forma libre: forma 124">
                  <a:extLst>
                    <a:ext uri="{FF2B5EF4-FFF2-40B4-BE49-F238E27FC236}">
                      <a16:creationId xmlns:a16="http://schemas.microsoft.com/office/drawing/2014/main" id="{6671D197-B7C7-951F-590A-EC1423740ED4}"/>
                    </a:ext>
                  </a:extLst>
                </p:cNvPr>
                <p:cNvSpPr/>
                <p:nvPr/>
              </p:nvSpPr>
              <p:spPr>
                <a:xfrm>
                  <a:off x="5465989" y="4059486"/>
                  <a:ext cx="24621" cy="24360"/>
                </a:xfrm>
                <a:custGeom>
                  <a:avLst/>
                  <a:gdLst>
                    <a:gd name="csX0" fmla="*/ 2797 w 24621"/>
                    <a:gd name="csY0" fmla="*/ 20152 h 24360"/>
                    <a:gd name="csX1" fmla="*/ 4775 w 24621"/>
                    <a:gd name="csY1" fmla="*/ 2823 h 24360"/>
                    <a:gd name="csX2" fmla="*/ 22130 w 24621"/>
                    <a:gd name="csY2" fmla="*/ 4553 h 24360"/>
                    <a:gd name="csX3" fmla="*/ 19951 w 24621"/>
                    <a:gd name="csY3" fmla="*/ 21636 h 24360"/>
                    <a:gd name="csX4" fmla="*/ 2797 w 24621"/>
                    <a:gd name="csY4" fmla="*/ 20152 h 24360"/>
                  </a:gdLst>
                  <a:ahLst/>
                  <a:cxnLst>
                    <a:cxn ang="0">
                      <a:pos x="csX0" y="csY0"/>
                    </a:cxn>
                    <a:cxn ang="0">
                      <a:pos x="csX1" y="csY1"/>
                    </a:cxn>
                    <a:cxn ang="0">
                      <a:pos x="csX2" y="csY2"/>
                    </a:cxn>
                    <a:cxn ang="0">
                      <a:pos x="csX3" y="csY3"/>
                    </a:cxn>
                    <a:cxn ang="0">
                      <a:pos x="csX4" y="csY4"/>
                    </a:cxn>
                  </a:cxnLst>
                  <a:rect l="l" t="t" r="r" b="b"/>
                  <a:pathLst>
                    <a:path w="24621" h="24360">
                      <a:moveTo>
                        <a:pt x="2797" y="20152"/>
                      </a:moveTo>
                      <a:cubicBezTo>
                        <a:pt x="-1500" y="15131"/>
                        <a:pt x="-850" y="7086"/>
                        <a:pt x="4775" y="2823"/>
                      </a:cubicBezTo>
                      <a:cubicBezTo>
                        <a:pt x="10320" y="-1537"/>
                        <a:pt x="18092" y="-759"/>
                        <a:pt x="22130" y="4553"/>
                      </a:cubicBezTo>
                      <a:cubicBezTo>
                        <a:pt x="26169" y="9866"/>
                        <a:pt x="25195" y="17518"/>
                        <a:pt x="19951" y="21636"/>
                      </a:cubicBezTo>
                      <a:cubicBezTo>
                        <a:pt x="14622" y="25661"/>
                        <a:pt x="7174" y="25275"/>
                        <a:pt x="2797" y="20152"/>
                      </a:cubicBezTo>
                      <a:close/>
                    </a:path>
                  </a:pathLst>
                </a:custGeom>
                <a:solidFill>
                  <a:srgbClr val="30B8F5"/>
                </a:solidFill>
                <a:ln w="1729" cap="flat">
                  <a:noFill/>
                  <a:prstDash val="solid"/>
                  <a:miter/>
                </a:ln>
              </p:spPr>
              <p:txBody>
                <a:bodyPr/>
                <a:lstStyle/>
                <a:p>
                  <a:endParaRPr lang="es-ES" sz="1400"/>
                </a:p>
              </p:txBody>
            </p:sp>
            <p:sp>
              <p:nvSpPr>
                <p:cNvPr id="126" name="Forma libre: forma 125">
                  <a:extLst>
                    <a:ext uri="{FF2B5EF4-FFF2-40B4-BE49-F238E27FC236}">
                      <a16:creationId xmlns:a16="http://schemas.microsoft.com/office/drawing/2014/main" id="{ADFBB746-F34A-402B-E246-4E8BBD6E7DE4}"/>
                    </a:ext>
                  </a:extLst>
                </p:cNvPr>
                <p:cNvSpPr/>
                <p:nvPr/>
              </p:nvSpPr>
              <p:spPr>
                <a:xfrm>
                  <a:off x="5414793" y="4106834"/>
                  <a:ext cx="24549" cy="24475"/>
                </a:xfrm>
                <a:custGeom>
                  <a:avLst/>
                  <a:gdLst>
                    <a:gd name="csX0" fmla="*/ 3909 w 24549"/>
                    <a:gd name="csY0" fmla="*/ 21429 h 24475"/>
                    <a:gd name="csX1" fmla="*/ 3569 w 24549"/>
                    <a:gd name="csY1" fmla="*/ 4043 h 24475"/>
                    <a:gd name="csX2" fmla="*/ 20938 w 24549"/>
                    <a:gd name="csY2" fmla="*/ 3341 h 24475"/>
                    <a:gd name="csX3" fmla="*/ 21163 w 24549"/>
                    <a:gd name="csY3" fmla="*/ 20616 h 24475"/>
                    <a:gd name="csX4" fmla="*/ 3909 w 24549"/>
                    <a:gd name="csY4" fmla="*/ 21429 h 24475"/>
                  </a:gdLst>
                  <a:ahLst/>
                  <a:cxnLst>
                    <a:cxn ang="0">
                      <a:pos x="csX0" y="csY0"/>
                    </a:cxn>
                    <a:cxn ang="0">
                      <a:pos x="csX1" y="csY1"/>
                    </a:cxn>
                    <a:cxn ang="0">
                      <a:pos x="csX2" y="csY2"/>
                    </a:cxn>
                    <a:cxn ang="0">
                      <a:pos x="csX3" y="csY3"/>
                    </a:cxn>
                    <a:cxn ang="0">
                      <a:pos x="csX4" y="csY4"/>
                    </a:cxn>
                  </a:cxnLst>
                  <a:rect l="l" t="t" r="r" b="b"/>
                  <a:pathLst>
                    <a:path w="24549" h="24475">
                      <a:moveTo>
                        <a:pt x="3909" y="21429"/>
                      </a:moveTo>
                      <a:cubicBezTo>
                        <a:pt x="-1129" y="16948"/>
                        <a:pt x="-1355" y="9099"/>
                        <a:pt x="3569" y="4043"/>
                      </a:cubicBezTo>
                      <a:cubicBezTo>
                        <a:pt x="8434" y="-1061"/>
                        <a:pt x="16214" y="-1374"/>
                        <a:pt x="20938" y="3341"/>
                      </a:cubicBezTo>
                      <a:cubicBezTo>
                        <a:pt x="25663" y="8052"/>
                        <a:pt x="25767" y="15791"/>
                        <a:pt x="21163" y="20616"/>
                      </a:cubicBezTo>
                      <a:cubicBezTo>
                        <a:pt x="16500" y="25392"/>
                        <a:pt x="8846" y="25819"/>
                        <a:pt x="3909" y="21429"/>
                      </a:cubicBezTo>
                      <a:close/>
                    </a:path>
                  </a:pathLst>
                </a:custGeom>
                <a:solidFill>
                  <a:srgbClr val="30B8F5"/>
                </a:solidFill>
                <a:ln w="1729" cap="flat">
                  <a:noFill/>
                  <a:prstDash val="solid"/>
                  <a:miter/>
                </a:ln>
              </p:spPr>
              <p:txBody>
                <a:bodyPr/>
                <a:lstStyle/>
                <a:p>
                  <a:endParaRPr lang="es-ES" sz="1400"/>
                </a:p>
              </p:txBody>
            </p:sp>
            <p:sp>
              <p:nvSpPr>
                <p:cNvPr id="127" name="Forma libre: forma 126">
                  <a:extLst>
                    <a:ext uri="{FF2B5EF4-FFF2-40B4-BE49-F238E27FC236}">
                      <a16:creationId xmlns:a16="http://schemas.microsoft.com/office/drawing/2014/main" id="{136020DD-6FC8-B238-23B4-A84CF5A4F394}"/>
                    </a:ext>
                  </a:extLst>
                </p:cNvPr>
                <p:cNvSpPr/>
                <p:nvPr/>
              </p:nvSpPr>
              <p:spPr>
                <a:xfrm>
                  <a:off x="5370611" y="4160699"/>
                  <a:ext cx="24392" cy="24630"/>
                </a:xfrm>
                <a:custGeom>
                  <a:avLst/>
                  <a:gdLst>
                    <a:gd name="csX0" fmla="*/ 5077 w 24392"/>
                    <a:gd name="csY0" fmla="*/ 22551 h 24630"/>
                    <a:gd name="csX1" fmla="*/ 2433 w 24392"/>
                    <a:gd name="csY1" fmla="*/ 5417 h 24630"/>
                    <a:gd name="csX2" fmla="*/ 19497 w 24392"/>
                    <a:gd name="csY2" fmla="*/ 2319 h 24630"/>
                    <a:gd name="csX3" fmla="*/ 22121 w 24392"/>
                    <a:gd name="csY3" fmla="*/ 19439 h 24630"/>
                    <a:gd name="csX4" fmla="*/ 5077 w 24392"/>
                    <a:gd name="csY4" fmla="*/ 22551 h 24630"/>
                  </a:gdLst>
                  <a:ahLst/>
                  <a:cxnLst>
                    <a:cxn ang="0">
                      <a:pos x="csX0" y="csY0"/>
                    </a:cxn>
                    <a:cxn ang="0">
                      <a:pos x="csX1" y="csY1"/>
                    </a:cxn>
                    <a:cxn ang="0">
                      <a:pos x="csX2" y="csY2"/>
                    </a:cxn>
                    <a:cxn ang="0">
                      <a:pos x="csX3" y="csY3"/>
                    </a:cxn>
                    <a:cxn ang="0">
                      <a:pos x="csX4" y="csY4"/>
                    </a:cxn>
                  </a:cxnLst>
                  <a:rect l="l" t="t" r="r" b="b"/>
                  <a:pathLst>
                    <a:path w="24392" h="24630">
                      <a:moveTo>
                        <a:pt x="5077" y="22551"/>
                      </a:moveTo>
                      <a:cubicBezTo>
                        <a:pt x="-468" y="18835"/>
                        <a:pt x="-1656" y="11164"/>
                        <a:pt x="2433" y="5417"/>
                      </a:cubicBezTo>
                      <a:cubicBezTo>
                        <a:pt x="6530" y="-325"/>
                        <a:pt x="14133" y="-1739"/>
                        <a:pt x="19497" y="2319"/>
                      </a:cubicBezTo>
                      <a:cubicBezTo>
                        <a:pt x="24778" y="6315"/>
                        <a:pt x="25995" y="14010"/>
                        <a:pt x="22121" y="19439"/>
                      </a:cubicBezTo>
                      <a:cubicBezTo>
                        <a:pt x="18257" y="24873"/>
                        <a:pt x="10622" y="26262"/>
                        <a:pt x="5077" y="22551"/>
                      </a:cubicBezTo>
                      <a:close/>
                    </a:path>
                  </a:pathLst>
                </a:custGeom>
                <a:solidFill>
                  <a:srgbClr val="30B8F5"/>
                </a:solidFill>
                <a:ln w="1729" cap="flat">
                  <a:noFill/>
                  <a:prstDash val="solid"/>
                  <a:miter/>
                </a:ln>
              </p:spPr>
              <p:txBody>
                <a:bodyPr/>
                <a:lstStyle/>
                <a:p>
                  <a:endParaRPr lang="es-ES" sz="1400"/>
                </a:p>
              </p:txBody>
            </p:sp>
            <p:sp>
              <p:nvSpPr>
                <p:cNvPr id="128" name="Forma libre: forma 127">
                  <a:extLst>
                    <a:ext uri="{FF2B5EF4-FFF2-40B4-BE49-F238E27FC236}">
                      <a16:creationId xmlns:a16="http://schemas.microsoft.com/office/drawing/2014/main" id="{93F5C7E1-5BAF-51CF-E9E2-CCC1D253520E}"/>
                    </a:ext>
                  </a:extLst>
                </p:cNvPr>
                <p:cNvSpPr/>
                <p:nvPr/>
              </p:nvSpPr>
              <p:spPr>
                <a:xfrm>
                  <a:off x="5334205" y="4220170"/>
                  <a:ext cx="24232" cy="24732"/>
                </a:xfrm>
                <a:custGeom>
                  <a:avLst/>
                  <a:gdLst>
                    <a:gd name="csX0" fmla="*/ 6512 w 24232"/>
                    <a:gd name="csY0" fmla="*/ 23501 h 24732"/>
                    <a:gd name="csX1" fmla="*/ 1465 w 24232"/>
                    <a:gd name="csY1" fmla="*/ 6848 h 24732"/>
                    <a:gd name="csX2" fmla="*/ 18021 w 24232"/>
                    <a:gd name="csY2" fmla="*/ 1484 h 24732"/>
                    <a:gd name="csX3" fmla="*/ 22888 w 24232"/>
                    <a:gd name="csY3" fmla="*/ 18041 h 24732"/>
                    <a:gd name="csX4" fmla="*/ 6512 w 24232"/>
                    <a:gd name="csY4" fmla="*/ 23501 h 24732"/>
                  </a:gdLst>
                  <a:ahLst/>
                  <a:cxnLst>
                    <a:cxn ang="0">
                      <a:pos x="csX0" y="csY0"/>
                    </a:cxn>
                    <a:cxn ang="0">
                      <a:pos x="csX1" y="csY1"/>
                    </a:cxn>
                    <a:cxn ang="0">
                      <a:pos x="csX2" y="csY2"/>
                    </a:cxn>
                    <a:cxn ang="0">
                      <a:pos x="csX3" y="csY3"/>
                    </a:cxn>
                    <a:cxn ang="0">
                      <a:pos x="csX4" y="csY4"/>
                    </a:cxn>
                  </a:cxnLst>
                  <a:rect l="l" t="t" r="r" b="b"/>
                  <a:pathLst>
                    <a:path w="24232" h="24732">
                      <a:moveTo>
                        <a:pt x="6512" y="23501"/>
                      </a:moveTo>
                      <a:cubicBezTo>
                        <a:pt x="510" y="20583"/>
                        <a:pt x="-1754" y="13127"/>
                        <a:pt x="1465" y="6848"/>
                      </a:cubicBezTo>
                      <a:cubicBezTo>
                        <a:pt x="4594" y="519"/>
                        <a:pt x="12161" y="-1795"/>
                        <a:pt x="18021" y="1484"/>
                      </a:cubicBezTo>
                      <a:cubicBezTo>
                        <a:pt x="23808" y="4728"/>
                        <a:pt x="25839" y="12056"/>
                        <a:pt x="22888" y="18041"/>
                      </a:cubicBezTo>
                      <a:cubicBezTo>
                        <a:pt x="19849" y="23975"/>
                        <a:pt x="12516" y="26419"/>
                        <a:pt x="6512" y="23501"/>
                      </a:cubicBezTo>
                      <a:close/>
                    </a:path>
                  </a:pathLst>
                </a:custGeom>
                <a:solidFill>
                  <a:srgbClr val="30B8F5"/>
                </a:solidFill>
                <a:ln w="1729" cap="flat">
                  <a:noFill/>
                  <a:prstDash val="solid"/>
                  <a:miter/>
                </a:ln>
              </p:spPr>
              <p:txBody>
                <a:bodyPr/>
                <a:lstStyle/>
                <a:p>
                  <a:endParaRPr lang="es-ES" sz="1400"/>
                </a:p>
              </p:txBody>
            </p:sp>
            <p:sp>
              <p:nvSpPr>
                <p:cNvPr id="129" name="Forma libre: forma 128">
                  <a:extLst>
                    <a:ext uri="{FF2B5EF4-FFF2-40B4-BE49-F238E27FC236}">
                      <a16:creationId xmlns:a16="http://schemas.microsoft.com/office/drawing/2014/main" id="{0A35F3B1-FFC2-0D23-FA90-F4C61AA62BD0}"/>
                    </a:ext>
                  </a:extLst>
                </p:cNvPr>
                <p:cNvSpPr/>
                <p:nvPr/>
              </p:nvSpPr>
              <p:spPr>
                <a:xfrm>
                  <a:off x="5306259" y="4284129"/>
                  <a:ext cx="24159" cy="24776"/>
                </a:xfrm>
                <a:custGeom>
                  <a:avLst/>
                  <a:gdLst>
                    <a:gd name="csX0" fmla="*/ 8110 w 24159"/>
                    <a:gd name="csY0" fmla="*/ 24179 h 24776"/>
                    <a:gd name="csX1" fmla="*/ 712 w 24159"/>
                    <a:gd name="csY1" fmla="*/ 8342 h 24776"/>
                    <a:gd name="csX2" fmla="*/ 16471 w 24159"/>
                    <a:gd name="csY2" fmla="*/ 786 h 24776"/>
                    <a:gd name="csX3" fmla="*/ 23472 w 24159"/>
                    <a:gd name="csY3" fmla="*/ 16480 h 24776"/>
                    <a:gd name="csX4" fmla="*/ 8110 w 24159"/>
                    <a:gd name="csY4" fmla="*/ 24179 h 24776"/>
                  </a:gdLst>
                  <a:ahLst/>
                  <a:cxnLst>
                    <a:cxn ang="0">
                      <a:pos x="csX0" y="csY0"/>
                    </a:cxn>
                    <a:cxn ang="0">
                      <a:pos x="csX1" y="csY1"/>
                    </a:cxn>
                    <a:cxn ang="0">
                      <a:pos x="csX2" y="csY2"/>
                    </a:cxn>
                    <a:cxn ang="0">
                      <a:pos x="csX3" y="csY3"/>
                    </a:cxn>
                    <a:cxn ang="0">
                      <a:pos x="csX4" y="csY4"/>
                    </a:cxn>
                  </a:cxnLst>
                  <a:rect l="l" t="t" r="r" b="b"/>
                  <a:pathLst>
                    <a:path w="24159" h="24776">
                      <a:moveTo>
                        <a:pt x="8110" y="24179"/>
                      </a:moveTo>
                      <a:cubicBezTo>
                        <a:pt x="1762" y="22116"/>
                        <a:pt x="-1552" y="15026"/>
                        <a:pt x="712" y="8342"/>
                      </a:cubicBezTo>
                      <a:cubicBezTo>
                        <a:pt x="2938" y="1644"/>
                        <a:pt x="10334" y="-1613"/>
                        <a:pt x="16471" y="786"/>
                      </a:cubicBezTo>
                      <a:cubicBezTo>
                        <a:pt x="22767" y="3243"/>
                        <a:pt x="25569" y="10148"/>
                        <a:pt x="23472" y="16480"/>
                      </a:cubicBezTo>
                      <a:cubicBezTo>
                        <a:pt x="21336" y="22799"/>
                        <a:pt x="14456" y="26241"/>
                        <a:pt x="8110" y="24179"/>
                      </a:cubicBezTo>
                      <a:close/>
                    </a:path>
                  </a:pathLst>
                </a:custGeom>
                <a:solidFill>
                  <a:srgbClr val="30B8F5"/>
                </a:solidFill>
                <a:ln w="1729" cap="flat">
                  <a:noFill/>
                  <a:prstDash val="solid"/>
                  <a:miter/>
                </a:ln>
              </p:spPr>
              <p:txBody>
                <a:bodyPr/>
                <a:lstStyle/>
                <a:p>
                  <a:endParaRPr lang="es-ES" sz="1400"/>
                </a:p>
              </p:txBody>
            </p:sp>
            <p:sp>
              <p:nvSpPr>
                <p:cNvPr id="130" name="Forma libre: forma 129">
                  <a:extLst>
                    <a:ext uri="{FF2B5EF4-FFF2-40B4-BE49-F238E27FC236}">
                      <a16:creationId xmlns:a16="http://schemas.microsoft.com/office/drawing/2014/main" id="{6779126C-7DE9-F7B8-5FE1-C5EB7BD42BC3}"/>
                    </a:ext>
                  </a:extLst>
                </p:cNvPr>
                <p:cNvSpPr/>
                <p:nvPr/>
              </p:nvSpPr>
              <p:spPr>
                <a:xfrm>
                  <a:off x="5287317" y="4351309"/>
                  <a:ext cx="24237" cy="24825"/>
                </a:xfrm>
                <a:custGeom>
                  <a:avLst/>
                  <a:gdLst>
                    <a:gd name="csX0" fmla="*/ 9830 w 24237"/>
                    <a:gd name="csY0" fmla="*/ 24635 h 24825"/>
                    <a:gd name="csX1" fmla="*/ 260 w 24237"/>
                    <a:gd name="csY1" fmla="*/ 9960 h 24825"/>
                    <a:gd name="csX2" fmla="*/ 14886 w 24237"/>
                    <a:gd name="csY2" fmla="*/ 313 h 24825"/>
                    <a:gd name="csX3" fmla="*/ 23925 w 24237"/>
                    <a:gd name="csY3" fmla="*/ 14880 h 24825"/>
                    <a:gd name="csX4" fmla="*/ 9830 w 24237"/>
                    <a:gd name="csY4" fmla="*/ 24635 h 24825"/>
                  </a:gdLst>
                  <a:ahLst/>
                  <a:cxnLst>
                    <a:cxn ang="0">
                      <a:pos x="csX0" y="csY0"/>
                    </a:cxn>
                    <a:cxn ang="0">
                      <a:pos x="csX1" y="csY1"/>
                    </a:cxn>
                    <a:cxn ang="0">
                      <a:pos x="csX2" y="csY2"/>
                    </a:cxn>
                    <a:cxn ang="0">
                      <a:pos x="csX3" y="csY3"/>
                    </a:cxn>
                    <a:cxn ang="0">
                      <a:pos x="csX4" y="csY4"/>
                    </a:cxn>
                  </a:cxnLst>
                  <a:rect l="l" t="t" r="r" b="b"/>
                  <a:pathLst>
                    <a:path w="24237" h="24825">
                      <a:moveTo>
                        <a:pt x="9830" y="24635"/>
                      </a:moveTo>
                      <a:cubicBezTo>
                        <a:pt x="3293" y="23473"/>
                        <a:pt x="-1143" y="16873"/>
                        <a:pt x="260" y="9960"/>
                      </a:cubicBezTo>
                      <a:cubicBezTo>
                        <a:pt x="1842" y="3084"/>
                        <a:pt x="8394" y="-1231"/>
                        <a:pt x="14886" y="313"/>
                      </a:cubicBezTo>
                      <a:cubicBezTo>
                        <a:pt x="21377" y="1863"/>
                        <a:pt x="25428" y="8384"/>
                        <a:pt x="23925" y="14880"/>
                      </a:cubicBezTo>
                      <a:cubicBezTo>
                        <a:pt x="22601" y="21413"/>
                        <a:pt x="16435" y="25810"/>
                        <a:pt x="9830" y="24635"/>
                      </a:cubicBezTo>
                      <a:close/>
                    </a:path>
                  </a:pathLst>
                </a:custGeom>
                <a:solidFill>
                  <a:srgbClr val="30B8F5"/>
                </a:solidFill>
                <a:ln w="1729" cap="flat">
                  <a:noFill/>
                  <a:prstDash val="solid"/>
                  <a:miter/>
                </a:ln>
              </p:spPr>
              <p:txBody>
                <a:bodyPr/>
                <a:lstStyle/>
                <a:p>
                  <a:endParaRPr lang="es-ES" sz="1400"/>
                </a:p>
              </p:txBody>
            </p:sp>
            <p:sp>
              <p:nvSpPr>
                <p:cNvPr id="131" name="Forma libre: forma 130">
                  <a:extLst>
                    <a:ext uri="{FF2B5EF4-FFF2-40B4-BE49-F238E27FC236}">
                      <a16:creationId xmlns:a16="http://schemas.microsoft.com/office/drawing/2014/main" id="{AE96F37D-9745-049B-547D-233E4665CE6D}"/>
                    </a:ext>
                  </a:extLst>
                </p:cNvPr>
                <p:cNvSpPr/>
                <p:nvPr/>
              </p:nvSpPr>
              <p:spPr>
                <a:xfrm>
                  <a:off x="5277933" y="4420461"/>
                  <a:ext cx="24203" cy="24848"/>
                </a:xfrm>
                <a:custGeom>
                  <a:avLst/>
                  <a:gdLst>
                    <a:gd name="csX0" fmla="*/ 11353 w 24203"/>
                    <a:gd name="csY0" fmla="*/ 24839 h 24848"/>
                    <a:gd name="csX1" fmla="*/ 52 w 24203"/>
                    <a:gd name="csY1" fmla="*/ 11623 h 24848"/>
                    <a:gd name="csX2" fmla="*/ 13052 w 24203"/>
                    <a:gd name="csY2" fmla="*/ 53 h 24848"/>
                    <a:gd name="csX3" fmla="*/ 24168 w 24203"/>
                    <a:gd name="csY3" fmla="*/ 13261 h 24848"/>
                    <a:gd name="csX4" fmla="*/ 11353 w 24203"/>
                    <a:gd name="csY4" fmla="*/ 24839 h 24848"/>
                  </a:gdLst>
                  <a:ahLst/>
                  <a:cxnLst>
                    <a:cxn ang="0">
                      <a:pos x="csX0" y="csY0"/>
                    </a:cxn>
                    <a:cxn ang="0">
                      <a:pos x="csX1" y="csY1"/>
                    </a:cxn>
                    <a:cxn ang="0">
                      <a:pos x="csX2" y="csY2"/>
                    </a:cxn>
                    <a:cxn ang="0">
                      <a:pos x="csX3" y="csY3"/>
                    </a:cxn>
                    <a:cxn ang="0">
                      <a:pos x="csX4" y="csY4"/>
                    </a:cxn>
                  </a:cxnLst>
                  <a:rect l="l" t="t" r="r" b="b"/>
                  <a:pathLst>
                    <a:path w="24203" h="24848">
                      <a:moveTo>
                        <a:pt x="11353" y="24839"/>
                      </a:moveTo>
                      <a:cubicBezTo>
                        <a:pt x="4616" y="24573"/>
                        <a:pt x="-579" y="18654"/>
                        <a:pt x="52" y="11623"/>
                      </a:cubicBezTo>
                      <a:cubicBezTo>
                        <a:pt x="584" y="4592"/>
                        <a:pt x="6408" y="-586"/>
                        <a:pt x="13052" y="53"/>
                      </a:cubicBezTo>
                      <a:cubicBezTo>
                        <a:pt x="19694" y="697"/>
                        <a:pt x="24675" y="6607"/>
                        <a:pt x="24168" y="13261"/>
                      </a:cubicBezTo>
                      <a:cubicBezTo>
                        <a:pt x="23561" y="19906"/>
                        <a:pt x="17953" y="25095"/>
                        <a:pt x="11353" y="24839"/>
                      </a:cubicBezTo>
                      <a:close/>
                    </a:path>
                  </a:pathLst>
                </a:custGeom>
                <a:solidFill>
                  <a:srgbClr val="30B8F5"/>
                </a:solidFill>
                <a:ln w="1729" cap="flat">
                  <a:noFill/>
                  <a:prstDash val="solid"/>
                  <a:miter/>
                </a:ln>
              </p:spPr>
              <p:txBody>
                <a:bodyPr/>
                <a:lstStyle/>
                <a:p>
                  <a:endParaRPr lang="es-ES" sz="1400"/>
                </a:p>
              </p:txBody>
            </p:sp>
          </p:grpSp>
          <p:sp>
            <p:nvSpPr>
              <p:cNvPr id="116" name="Forma libre: forma 115">
                <a:extLst>
                  <a:ext uri="{FF2B5EF4-FFF2-40B4-BE49-F238E27FC236}">
                    <a16:creationId xmlns:a16="http://schemas.microsoft.com/office/drawing/2014/main" id="{6DAEA8DD-2372-F7F2-A40C-2E73A31FFF9B}"/>
                  </a:ext>
                </a:extLst>
              </p:cNvPr>
              <p:cNvSpPr/>
              <p:nvPr/>
            </p:nvSpPr>
            <p:spPr>
              <a:xfrm rot="16200000">
                <a:off x="5371765" y="4194560"/>
                <a:ext cx="193952" cy="227964"/>
              </a:xfrm>
              <a:custGeom>
                <a:avLst/>
                <a:gdLst>
                  <a:gd name="csX0" fmla="*/ 0 w 159724"/>
                  <a:gd name="csY0" fmla="*/ 0 h 187734"/>
                  <a:gd name="csX1" fmla="*/ 159725 w 159724"/>
                  <a:gd name="csY1" fmla="*/ 93866 h 187734"/>
                  <a:gd name="csX2" fmla="*/ 0 w 159724"/>
                  <a:gd name="csY2" fmla="*/ 187735 h 187734"/>
                </a:gdLst>
                <a:ahLst/>
                <a:cxnLst>
                  <a:cxn ang="0">
                    <a:pos x="csX0" y="csY0"/>
                  </a:cxn>
                  <a:cxn ang="0">
                    <a:pos x="csX1" y="csY1"/>
                  </a:cxn>
                  <a:cxn ang="0">
                    <a:pos x="csX2" y="csY2"/>
                  </a:cxn>
                </a:cxnLst>
                <a:rect l="l" t="t" r="r" b="b"/>
                <a:pathLst>
                  <a:path w="159724" h="187734">
                    <a:moveTo>
                      <a:pt x="0" y="0"/>
                    </a:moveTo>
                    <a:lnTo>
                      <a:pt x="159725" y="93866"/>
                    </a:lnTo>
                    <a:lnTo>
                      <a:pt x="0" y="187735"/>
                    </a:lnTo>
                  </a:path>
                </a:pathLst>
              </a:custGeom>
              <a:solidFill>
                <a:srgbClr val="21B3F4"/>
              </a:solidFill>
              <a:ln w="1729" cap="flat">
                <a:noFill/>
                <a:prstDash val="solid"/>
                <a:miter/>
              </a:ln>
            </p:spPr>
            <p:txBody>
              <a:bodyPr/>
              <a:lstStyle/>
              <a:p>
                <a:endParaRPr lang="es-ES" sz="1400"/>
              </a:p>
            </p:txBody>
          </p:sp>
          <p:sp>
            <p:nvSpPr>
              <p:cNvPr id="117" name="Elipse 116">
                <a:extLst>
                  <a:ext uri="{FF2B5EF4-FFF2-40B4-BE49-F238E27FC236}">
                    <a16:creationId xmlns:a16="http://schemas.microsoft.com/office/drawing/2014/main" id="{2509C29A-C649-DF54-0358-15599F19BC37}"/>
                  </a:ext>
                </a:extLst>
              </p:cNvPr>
              <p:cNvSpPr/>
              <p:nvPr/>
            </p:nvSpPr>
            <p:spPr>
              <a:xfrm rot="15402852">
                <a:off x="4180430" y="4117622"/>
                <a:ext cx="104787" cy="104787"/>
              </a:xfrm>
              <a:prstGeom prst="ellipse">
                <a:avLst/>
              </a:prstGeom>
              <a:solidFill>
                <a:srgbClr val="21B3F4"/>
              </a:solidFill>
              <a:ln w="1729" cap="flat">
                <a:noFill/>
                <a:prstDash val="solid"/>
                <a:miter/>
              </a:ln>
            </p:spPr>
            <p:txBody>
              <a:bodyPr/>
              <a:lstStyle/>
              <a:p>
                <a:endParaRPr lang="es-ES" sz="1400"/>
              </a:p>
            </p:txBody>
          </p:sp>
        </p:grpSp>
      </p:grpSp>
      <p:grpSp>
        <p:nvGrpSpPr>
          <p:cNvPr id="278" name="Grupo 277">
            <a:extLst>
              <a:ext uri="{FF2B5EF4-FFF2-40B4-BE49-F238E27FC236}">
                <a16:creationId xmlns:a16="http://schemas.microsoft.com/office/drawing/2014/main" id="{CE07583F-5820-FB0F-BE8C-3589B593C526}"/>
              </a:ext>
            </a:extLst>
          </p:cNvPr>
          <p:cNvGrpSpPr/>
          <p:nvPr/>
        </p:nvGrpSpPr>
        <p:grpSpPr>
          <a:xfrm>
            <a:off x="6771293" y="3918432"/>
            <a:ext cx="1156780" cy="723322"/>
            <a:chOff x="6698147" y="4117468"/>
            <a:chExt cx="1401866" cy="876572"/>
          </a:xfrm>
        </p:grpSpPr>
        <p:sp>
          <p:nvSpPr>
            <p:cNvPr id="153" name="Forma libre: forma 152">
              <a:extLst>
                <a:ext uri="{FF2B5EF4-FFF2-40B4-BE49-F238E27FC236}">
                  <a16:creationId xmlns:a16="http://schemas.microsoft.com/office/drawing/2014/main" id="{7E9ABF68-B264-429D-8515-37057436E6C3}"/>
                </a:ext>
              </a:extLst>
            </p:cNvPr>
            <p:cNvSpPr/>
            <p:nvPr/>
          </p:nvSpPr>
          <p:spPr>
            <a:xfrm rot="16200000">
              <a:off x="7319527" y="4314441"/>
              <a:ext cx="715299" cy="617710"/>
            </a:xfrm>
            <a:custGeom>
              <a:avLst/>
              <a:gdLst>
                <a:gd name="csX0" fmla="*/ 0 w 589066"/>
                <a:gd name="csY0" fmla="*/ 0 h 508699"/>
                <a:gd name="csX1" fmla="*/ 508700 w 589066"/>
                <a:gd name="csY1" fmla="*/ 508699 h 508699"/>
                <a:gd name="csX2" fmla="*/ 589067 w 589066"/>
                <a:gd name="csY2" fmla="*/ 508699 h 508699"/>
              </a:gdLst>
              <a:ahLst/>
              <a:cxnLst>
                <a:cxn ang="0">
                  <a:pos x="csX0" y="csY0"/>
                </a:cxn>
                <a:cxn ang="0">
                  <a:pos x="csX1" y="csY1"/>
                </a:cxn>
                <a:cxn ang="0">
                  <a:pos x="csX2" y="csY2"/>
                </a:cxn>
              </a:cxnLst>
              <a:rect l="l" t="t" r="r" b="b"/>
              <a:pathLst>
                <a:path w="589066" h="508699">
                  <a:moveTo>
                    <a:pt x="0" y="0"/>
                  </a:moveTo>
                  <a:cubicBezTo>
                    <a:pt x="0" y="280948"/>
                    <a:pt x="227753" y="508699"/>
                    <a:pt x="508700" y="508699"/>
                  </a:cubicBezTo>
                  <a:lnTo>
                    <a:pt x="589067" y="508699"/>
                  </a:lnTo>
                </a:path>
              </a:pathLst>
            </a:custGeom>
            <a:noFill/>
            <a:ln w="18123" cap="rnd">
              <a:solidFill>
                <a:srgbClr val="FFAF22"/>
              </a:solidFill>
              <a:prstDash val="solid"/>
              <a:round/>
            </a:ln>
          </p:spPr>
          <p:txBody>
            <a:bodyPr/>
            <a:lstStyle/>
            <a:p>
              <a:endParaRPr lang="es-ES" sz="1400"/>
            </a:p>
          </p:txBody>
        </p:sp>
        <p:grpSp>
          <p:nvGrpSpPr>
            <p:cNvPr id="154" name="Gráfico 2">
              <a:extLst>
                <a:ext uri="{FF2B5EF4-FFF2-40B4-BE49-F238E27FC236}">
                  <a16:creationId xmlns:a16="http://schemas.microsoft.com/office/drawing/2014/main" id="{E713CEC8-07A6-7232-9150-C5546450D24E}"/>
                </a:ext>
              </a:extLst>
            </p:cNvPr>
            <p:cNvGrpSpPr/>
            <p:nvPr/>
          </p:nvGrpSpPr>
          <p:grpSpPr>
            <a:xfrm rot="16200000">
              <a:off x="6628053" y="4281081"/>
              <a:ext cx="820840" cy="605078"/>
              <a:chOff x="5277934" y="1911648"/>
              <a:chExt cx="675982" cy="498296"/>
            </a:xfrm>
            <a:solidFill>
              <a:srgbClr val="FFB531"/>
            </a:solidFill>
          </p:grpSpPr>
          <p:sp>
            <p:nvSpPr>
              <p:cNvPr id="155" name="Forma libre: forma 154">
                <a:extLst>
                  <a:ext uri="{FF2B5EF4-FFF2-40B4-BE49-F238E27FC236}">
                    <a16:creationId xmlns:a16="http://schemas.microsoft.com/office/drawing/2014/main" id="{CD55028B-D77D-DB4B-D940-99133E4812BC}"/>
                  </a:ext>
                </a:extLst>
              </p:cNvPr>
              <p:cNvSpPr/>
              <p:nvPr/>
            </p:nvSpPr>
            <p:spPr>
              <a:xfrm>
                <a:off x="5929069" y="1911650"/>
                <a:ext cx="24847" cy="24169"/>
              </a:xfrm>
              <a:custGeom>
                <a:avLst/>
                <a:gdLst>
                  <a:gd name="csX0" fmla="*/ 0 w 24847"/>
                  <a:gd name="csY0" fmla="*/ 12085 h 24169"/>
                  <a:gd name="csX1" fmla="*/ 12424 w 24847"/>
                  <a:gd name="csY1" fmla="*/ 0 h 24169"/>
                  <a:gd name="csX2" fmla="*/ 24848 w 24847"/>
                  <a:gd name="csY2" fmla="*/ 12085 h 24169"/>
                  <a:gd name="csX3" fmla="*/ 12424 w 24847"/>
                  <a:gd name="csY3" fmla="*/ 24170 h 24169"/>
                  <a:gd name="csX4" fmla="*/ 0 w 24847"/>
                  <a:gd name="csY4" fmla="*/ 12085 h 24169"/>
                </a:gdLst>
                <a:ahLst/>
                <a:cxnLst>
                  <a:cxn ang="0">
                    <a:pos x="csX0" y="csY0"/>
                  </a:cxn>
                  <a:cxn ang="0">
                    <a:pos x="csX1" y="csY1"/>
                  </a:cxn>
                  <a:cxn ang="0">
                    <a:pos x="csX2" y="csY2"/>
                  </a:cxn>
                  <a:cxn ang="0">
                    <a:pos x="csX3" y="csY3"/>
                  </a:cxn>
                  <a:cxn ang="0">
                    <a:pos x="csX4" y="csY4"/>
                  </a:cxn>
                </a:cxnLst>
                <a:rect l="l" t="t" r="r" b="b"/>
                <a:pathLst>
                  <a:path w="24847" h="24169">
                    <a:moveTo>
                      <a:pt x="0" y="12085"/>
                    </a:moveTo>
                    <a:cubicBezTo>
                      <a:pt x="0" y="5410"/>
                      <a:pt x="5561" y="0"/>
                      <a:pt x="12424" y="0"/>
                    </a:cubicBezTo>
                    <a:cubicBezTo>
                      <a:pt x="19287" y="0"/>
                      <a:pt x="24848" y="5412"/>
                      <a:pt x="24848" y="12085"/>
                    </a:cubicBezTo>
                    <a:cubicBezTo>
                      <a:pt x="24848" y="18760"/>
                      <a:pt x="19287" y="24170"/>
                      <a:pt x="12424" y="24170"/>
                    </a:cubicBezTo>
                    <a:cubicBezTo>
                      <a:pt x="5561" y="24170"/>
                      <a:pt x="0" y="18758"/>
                      <a:pt x="0" y="12085"/>
                    </a:cubicBezTo>
                    <a:close/>
                  </a:path>
                </a:pathLst>
              </a:custGeom>
              <a:solidFill>
                <a:srgbClr val="FFB531"/>
              </a:solidFill>
              <a:ln w="1729" cap="flat">
                <a:noFill/>
                <a:prstDash val="solid"/>
                <a:miter/>
              </a:ln>
            </p:spPr>
            <p:txBody>
              <a:bodyPr/>
              <a:lstStyle/>
              <a:p>
                <a:endParaRPr lang="es-ES" sz="1400"/>
              </a:p>
            </p:txBody>
          </p:sp>
          <p:sp>
            <p:nvSpPr>
              <p:cNvPr id="156" name="Forma libre: forma 155">
                <a:extLst>
                  <a:ext uri="{FF2B5EF4-FFF2-40B4-BE49-F238E27FC236}">
                    <a16:creationId xmlns:a16="http://schemas.microsoft.com/office/drawing/2014/main" id="{185971BB-EA01-7DE1-87E1-72585C581824}"/>
                  </a:ext>
                </a:extLst>
              </p:cNvPr>
              <p:cNvSpPr/>
              <p:nvPr/>
            </p:nvSpPr>
            <p:spPr>
              <a:xfrm>
                <a:off x="5859204" y="1911650"/>
                <a:ext cx="24847" cy="24169"/>
              </a:xfrm>
              <a:custGeom>
                <a:avLst/>
                <a:gdLst>
                  <a:gd name="csX0" fmla="*/ 0 w 24847"/>
                  <a:gd name="csY0" fmla="*/ 12085 h 24169"/>
                  <a:gd name="csX1" fmla="*/ 12424 w 24847"/>
                  <a:gd name="csY1" fmla="*/ 0 h 24169"/>
                  <a:gd name="csX2" fmla="*/ 24848 w 24847"/>
                  <a:gd name="csY2" fmla="*/ 12085 h 24169"/>
                  <a:gd name="csX3" fmla="*/ 12424 w 24847"/>
                  <a:gd name="csY3" fmla="*/ 24170 h 24169"/>
                  <a:gd name="csX4" fmla="*/ 0 w 24847"/>
                  <a:gd name="csY4" fmla="*/ 12085 h 24169"/>
                </a:gdLst>
                <a:ahLst/>
                <a:cxnLst>
                  <a:cxn ang="0">
                    <a:pos x="csX0" y="csY0"/>
                  </a:cxn>
                  <a:cxn ang="0">
                    <a:pos x="csX1" y="csY1"/>
                  </a:cxn>
                  <a:cxn ang="0">
                    <a:pos x="csX2" y="csY2"/>
                  </a:cxn>
                  <a:cxn ang="0">
                    <a:pos x="csX3" y="csY3"/>
                  </a:cxn>
                  <a:cxn ang="0">
                    <a:pos x="csX4" y="csY4"/>
                  </a:cxn>
                </a:cxnLst>
                <a:rect l="l" t="t" r="r" b="b"/>
                <a:pathLst>
                  <a:path w="24847" h="24169">
                    <a:moveTo>
                      <a:pt x="0" y="12085"/>
                    </a:moveTo>
                    <a:cubicBezTo>
                      <a:pt x="0" y="5410"/>
                      <a:pt x="5561" y="0"/>
                      <a:pt x="12424" y="0"/>
                    </a:cubicBezTo>
                    <a:cubicBezTo>
                      <a:pt x="19287" y="0"/>
                      <a:pt x="24848" y="5412"/>
                      <a:pt x="24848" y="12085"/>
                    </a:cubicBezTo>
                    <a:cubicBezTo>
                      <a:pt x="24848" y="18760"/>
                      <a:pt x="19287" y="24170"/>
                      <a:pt x="12424" y="24170"/>
                    </a:cubicBezTo>
                    <a:cubicBezTo>
                      <a:pt x="5561" y="24170"/>
                      <a:pt x="0" y="18758"/>
                      <a:pt x="0" y="12085"/>
                    </a:cubicBezTo>
                    <a:close/>
                  </a:path>
                </a:pathLst>
              </a:custGeom>
              <a:solidFill>
                <a:srgbClr val="FFB531"/>
              </a:solidFill>
              <a:ln w="1729" cap="flat">
                <a:noFill/>
                <a:prstDash val="solid"/>
                <a:miter/>
              </a:ln>
            </p:spPr>
            <p:txBody>
              <a:bodyPr/>
              <a:lstStyle/>
              <a:p>
                <a:endParaRPr lang="es-ES" sz="1400"/>
              </a:p>
            </p:txBody>
          </p:sp>
          <p:sp>
            <p:nvSpPr>
              <p:cNvPr id="157" name="Forma libre: forma 156">
                <a:extLst>
                  <a:ext uri="{FF2B5EF4-FFF2-40B4-BE49-F238E27FC236}">
                    <a16:creationId xmlns:a16="http://schemas.microsoft.com/office/drawing/2014/main" id="{B5C6F313-69B6-CC90-DFF2-98C08260D7C0}"/>
                  </a:ext>
                </a:extLst>
              </p:cNvPr>
              <p:cNvSpPr/>
              <p:nvPr/>
            </p:nvSpPr>
            <p:spPr>
              <a:xfrm>
                <a:off x="5789338" y="1911648"/>
                <a:ext cx="24850" cy="24170"/>
              </a:xfrm>
              <a:custGeom>
                <a:avLst/>
                <a:gdLst>
                  <a:gd name="csX0" fmla="*/ 4 w 24850"/>
                  <a:gd name="csY0" fmla="*/ 12293 h 24170"/>
                  <a:gd name="csX1" fmla="*/ 12426 w 24850"/>
                  <a:gd name="csY1" fmla="*/ 0 h 24170"/>
                  <a:gd name="csX2" fmla="*/ 24850 w 24850"/>
                  <a:gd name="csY2" fmla="*/ 12085 h 24170"/>
                  <a:gd name="csX3" fmla="*/ 12426 w 24850"/>
                  <a:gd name="csY3" fmla="*/ 24170 h 24170"/>
                  <a:gd name="csX4" fmla="*/ 4 w 24850"/>
                  <a:gd name="csY4" fmla="*/ 12293 h 24170"/>
                </a:gdLst>
                <a:ahLst/>
                <a:cxnLst>
                  <a:cxn ang="0">
                    <a:pos x="csX0" y="csY0"/>
                  </a:cxn>
                  <a:cxn ang="0">
                    <a:pos x="csX1" y="csY1"/>
                  </a:cxn>
                  <a:cxn ang="0">
                    <a:pos x="csX2" y="csY2"/>
                  </a:cxn>
                  <a:cxn ang="0">
                    <a:pos x="csX3" y="csY3"/>
                  </a:cxn>
                  <a:cxn ang="0">
                    <a:pos x="csX4" y="csY4"/>
                  </a:cxn>
                </a:cxnLst>
                <a:rect l="l" t="t" r="r" b="b"/>
                <a:pathLst>
                  <a:path w="24850" h="24170">
                    <a:moveTo>
                      <a:pt x="4" y="12293"/>
                    </a:moveTo>
                    <a:cubicBezTo>
                      <a:pt x="-174" y="5668"/>
                      <a:pt x="5575" y="-43"/>
                      <a:pt x="12426" y="0"/>
                    </a:cubicBezTo>
                    <a:cubicBezTo>
                      <a:pt x="19289" y="0"/>
                      <a:pt x="24850" y="5412"/>
                      <a:pt x="24850" y="12085"/>
                    </a:cubicBezTo>
                    <a:cubicBezTo>
                      <a:pt x="24850" y="18760"/>
                      <a:pt x="19289" y="24170"/>
                      <a:pt x="12426" y="24170"/>
                    </a:cubicBezTo>
                    <a:cubicBezTo>
                      <a:pt x="5549" y="24127"/>
                      <a:pt x="182" y="19014"/>
                      <a:pt x="4" y="12293"/>
                    </a:cubicBezTo>
                    <a:close/>
                  </a:path>
                </a:pathLst>
              </a:custGeom>
              <a:solidFill>
                <a:srgbClr val="FFB531"/>
              </a:solidFill>
              <a:ln w="1729" cap="flat">
                <a:noFill/>
                <a:prstDash val="solid"/>
                <a:miter/>
              </a:ln>
            </p:spPr>
            <p:txBody>
              <a:bodyPr/>
              <a:lstStyle/>
              <a:p>
                <a:endParaRPr lang="es-ES" sz="1400"/>
              </a:p>
            </p:txBody>
          </p:sp>
          <p:sp>
            <p:nvSpPr>
              <p:cNvPr id="158" name="Forma libre: forma 157">
                <a:extLst>
                  <a:ext uri="{FF2B5EF4-FFF2-40B4-BE49-F238E27FC236}">
                    <a16:creationId xmlns:a16="http://schemas.microsoft.com/office/drawing/2014/main" id="{56D1098B-CC91-6ACB-A70F-A3B6FCFA8F7B}"/>
                  </a:ext>
                </a:extLst>
              </p:cNvPr>
              <p:cNvSpPr/>
              <p:nvPr/>
            </p:nvSpPr>
            <p:spPr>
              <a:xfrm>
                <a:off x="5719624" y="1915958"/>
                <a:ext cx="24849" cy="24184"/>
              </a:xfrm>
              <a:custGeom>
                <a:avLst/>
                <a:gdLst>
                  <a:gd name="csX0" fmla="*/ 142 w 24849"/>
                  <a:gd name="csY0" fmla="*/ 13672 h 24184"/>
                  <a:gd name="csX1" fmla="*/ 10928 w 24849"/>
                  <a:gd name="csY1" fmla="*/ 108 h 24184"/>
                  <a:gd name="csX2" fmla="*/ 24789 w 24849"/>
                  <a:gd name="csY2" fmla="*/ 10531 h 24184"/>
                  <a:gd name="csX3" fmla="*/ 14003 w 24849"/>
                  <a:gd name="csY3" fmla="*/ 24086 h 24184"/>
                  <a:gd name="csX4" fmla="*/ 142 w 24849"/>
                  <a:gd name="csY4" fmla="*/ 13672 h 24184"/>
                </a:gdLst>
                <a:ahLst/>
                <a:cxnLst>
                  <a:cxn ang="0">
                    <a:pos x="csX0" y="csY0"/>
                  </a:cxn>
                  <a:cxn ang="0">
                    <a:pos x="csX1" y="csY1"/>
                  </a:cxn>
                  <a:cxn ang="0">
                    <a:pos x="csX2" y="csY2"/>
                  </a:cxn>
                  <a:cxn ang="0">
                    <a:pos x="csX3" y="csY3"/>
                  </a:cxn>
                  <a:cxn ang="0">
                    <a:pos x="csX4" y="csY4"/>
                  </a:cxn>
                </a:cxnLst>
                <a:rect l="l" t="t" r="r" b="b"/>
                <a:pathLst>
                  <a:path w="24849" h="24184">
                    <a:moveTo>
                      <a:pt x="142" y="13672"/>
                    </a:moveTo>
                    <a:cubicBezTo>
                      <a:pt x="-901" y="7060"/>
                      <a:pt x="3929" y="1002"/>
                      <a:pt x="10928" y="108"/>
                    </a:cubicBezTo>
                    <a:cubicBezTo>
                      <a:pt x="17926" y="-779"/>
                      <a:pt x="24131" y="3888"/>
                      <a:pt x="24789" y="10531"/>
                    </a:cubicBezTo>
                    <a:cubicBezTo>
                      <a:pt x="25448" y="17173"/>
                      <a:pt x="20619" y="23245"/>
                      <a:pt x="14003" y="24086"/>
                    </a:cubicBezTo>
                    <a:cubicBezTo>
                      <a:pt x="7385" y="24928"/>
                      <a:pt x="1177" y="20246"/>
                      <a:pt x="142" y="13672"/>
                    </a:cubicBezTo>
                    <a:close/>
                  </a:path>
                </a:pathLst>
              </a:custGeom>
              <a:solidFill>
                <a:srgbClr val="FFB531"/>
              </a:solidFill>
              <a:ln w="1729" cap="flat">
                <a:noFill/>
                <a:prstDash val="solid"/>
                <a:miter/>
              </a:ln>
            </p:spPr>
            <p:txBody>
              <a:bodyPr/>
              <a:lstStyle/>
              <a:p>
                <a:endParaRPr lang="es-ES" sz="1400"/>
              </a:p>
            </p:txBody>
          </p:sp>
          <p:sp>
            <p:nvSpPr>
              <p:cNvPr id="159" name="Forma libre: forma 158">
                <a:extLst>
                  <a:ext uri="{FF2B5EF4-FFF2-40B4-BE49-F238E27FC236}">
                    <a16:creationId xmlns:a16="http://schemas.microsoft.com/office/drawing/2014/main" id="{E9ED8DE1-F1D2-1F48-6223-CEC5EA102DA1}"/>
                  </a:ext>
                </a:extLst>
              </p:cNvPr>
              <p:cNvSpPr/>
              <p:nvPr/>
            </p:nvSpPr>
            <p:spPr>
              <a:xfrm>
                <a:off x="5651182" y="1929452"/>
                <a:ext cx="24802" cy="24315"/>
              </a:xfrm>
              <a:custGeom>
                <a:avLst/>
                <a:gdLst>
                  <a:gd name="csX0" fmla="*/ 495 w 24802"/>
                  <a:gd name="csY0" fmla="*/ 15583 h 24315"/>
                  <a:gd name="csX1" fmla="*/ 9275 w 24802"/>
                  <a:gd name="csY1" fmla="*/ 527 h 24315"/>
                  <a:gd name="csX2" fmla="*/ 24464 w 24802"/>
                  <a:gd name="csY2" fmla="*/ 9062 h 24315"/>
                  <a:gd name="csX3" fmla="*/ 15617 w 24802"/>
                  <a:gd name="csY3" fmla="*/ 23851 h 24315"/>
                  <a:gd name="csX4" fmla="*/ 495 w 24802"/>
                  <a:gd name="csY4" fmla="*/ 15583 h 24315"/>
                </a:gdLst>
                <a:ahLst/>
                <a:cxnLst>
                  <a:cxn ang="0">
                    <a:pos x="csX0" y="csY0"/>
                  </a:cxn>
                  <a:cxn ang="0">
                    <a:pos x="csX1" y="csY1"/>
                  </a:cxn>
                  <a:cxn ang="0">
                    <a:pos x="csX2" y="csY2"/>
                  </a:cxn>
                  <a:cxn ang="0">
                    <a:pos x="csX3" y="csY3"/>
                  </a:cxn>
                  <a:cxn ang="0">
                    <a:pos x="csX4" y="csY4"/>
                  </a:cxn>
                </a:cxnLst>
                <a:rect l="l" t="t" r="r" b="b"/>
                <a:pathLst>
                  <a:path w="24802" h="24315">
                    <a:moveTo>
                      <a:pt x="495" y="15583"/>
                    </a:moveTo>
                    <a:cubicBezTo>
                      <a:pt x="-1444" y="9196"/>
                      <a:pt x="2486" y="2453"/>
                      <a:pt x="9275" y="527"/>
                    </a:cubicBezTo>
                    <a:cubicBezTo>
                      <a:pt x="16034" y="-1513"/>
                      <a:pt x="22904" y="2587"/>
                      <a:pt x="24464" y="9062"/>
                    </a:cubicBezTo>
                    <a:cubicBezTo>
                      <a:pt x="26031" y="15563"/>
                      <a:pt x="22001" y="21915"/>
                      <a:pt x="15617" y="23851"/>
                    </a:cubicBezTo>
                    <a:cubicBezTo>
                      <a:pt x="9204" y="25674"/>
                      <a:pt x="2432" y="21967"/>
                      <a:pt x="495" y="15583"/>
                    </a:cubicBezTo>
                    <a:close/>
                  </a:path>
                </a:pathLst>
              </a:custGeom>
              <a:solidFill>
                <a:srgbClr val="FFB531"/>
              </a:solidFill>
              <a:ln w="1729" cap="flat">
                <a:noFill/>
                <a:prstDash val="solid"/>
                <a:miter/>
              </a:ln>
            </p:spPr>
            <p:txBody>
              <a:bodyPr/>
              <a:lstStyle/>
              <a:p>
                <a:endParaRPr lang="es-ES" sz="1400"/>
              </a:p>
            </p:txBody>
          </p:sp>
          <p:sp>
            <p:nvSpPr>
              <p:cNvPr id="160" name="Forma libre: forma 159">
                <a:extLst>
                  <a:ext uri="{FF2B5EF4-FFF2-40B4-BE49-F238E27FC236}">
                    <a16:creationId xmlns:a16="http://schemas.microsoft.com/office/drawing/2014/main" id="{CD9CFE20-32C9-DD34-B0A0-0FBE003568D7}"/>
                  </a:ext>
                </a:extLst>
              </p:cNvPr>
              <p:cNvSpPr/>
              <p:nvPr/>
            </p:nvSpPr>
            <p:spPr>
              <a:xfrm>
                <a:off x="5585291" y="1952359"/>
                <a:ext cx="24747" cy="24329"/>
              </a:xfrm>
              <a:custGeom>
                <a:avLst/>
                <a:gdLst>
                  <a:gd name="csX0" fmla="*/ 1060 w 24747"/>
                  <a:gd name="csY0" fmla="*/ 17255 h 24329"/>
                  <a:gd name="csX1" fmla="*/ 7631 w 24747"/>
                  <a:gd name="csY1" fmla="*/ 1024 h 24329"/>
                  <a:gd name="csX2" fmla="*/ 23901 w 24747"/>
                  <a:gd name="csY2" fmla="*/ 7494 h 24329"/>
                  <a:gd name="csX3" fmla="*/ 17130 w 24747"/>
                  <a:gd name="csY3" fmla="*/ 23251 h 24329"/>
                  <a:gd name="csX4" fmla="*/ 1060 w 24747"/>
                  <a:gd name="csY4" fmla="*/ 17255 h 24329"/>
                </a:gdLst>
                <a:ahLst/>
                <a:cxnLst>
                  <a:cxn ang="0">
                    <a:pos x="csX0" y="csY0"/>
                  </a:cxn>
                  <a:cxn ang="0">
                    <a:pos x="csX1" y="csY1"/>
                  </a:cxn>
                  <a:cxn ang="0">
                    <a:pos x="csX2" y="csY2"/>
                  </a:cxn>
                  <a:cxn ang="0">
                    <a:pos x="csX3" y="csY3"/>
                  </a:cxn>
                  <a:cxn ang="0">
                    <a:pos x="csX4" y="csY4"/>
                  </a:cxn>
                </a:cxnLst>
                <a:rect l="l" t="t" r="r" b="b"/>
                <a:pathLst>
                  <a:path w="24747" h="24329">
                    <a:moveTo>
                      <a:pt x="1060" y="17255"/>
                    </a:moveTo>
                    <a:cubicBezTo>
                      <a:pt x="-1740" y="11198"/>
                      <a:pt x="1200" y="3926"/>
                      <a:pt x="7631" y="1024"/>
                    </a:cubicBezTo>
                    <a:cubicBezTo>
                      <a:pt x="14120" y="-1742"/>
                      <a:pt x="21474" y="1321"/>
                      <a:pt x="23901" y="7494"/>
                    </a:cubicBezTo>
                    <a:cubicBezTo>
                      <a:pt x="26361" y="13744"/>
                      <a:pt x="23263" y="20636"/>
                      <a:pt x="17130" y="23251"/>
                    </a:cubicBezTo>
                    <a:cubicBezTo>
                      <a:pt x="11055" y="26000"/>
                      <a:pt x="3860" y="23312"/>
                      <a:pt x="1060" y="17255"/>
                    </a:cubicBezTo>
                    <a:close/>
                  </a:path>
                </a:pathLst>
              </a:custGeom>
              <a:solidFill>
                <a:srgbClr val="FFB531"/>
              </a:solidFill>
              <a:ln w="1729" cap="flat">
                <a:noFill/>
                <a:prstDash val="solid"/>
                <a:miter/>
              </a:ln>
            </p:spPr>
            <p:txBody>
              <a:bodyPr/>
              <a:lstStyle/>
              <a:p>
                <a:endParaRPr lang="es-ES" sz="1400"/>
              </a:p>
            </p:txBody>
          </p:sp>
          <p:sp>
            <p:nvSpPr>
              <p:cNvPr id="161" name="Forma libre: forma 160">
                <a:extLst>
                  <a:ext uri="{FF2B5EF4-FFF2-40B4-BE49-F238E27FC236}">
                    <a16:creationId xmlns:a16="http://schemas.microsoft.com/office/drawing/2014/main" id="{C59B0E1E-5FC7-7251-EF3C-A05B0A63B057}"/>
                  </a:ext>
                </a:extLst>
              </p:cNvPr>
              <p:cNvSpPr/>
              <p:nvPr/>
            </p:nvSpPr>
            <p:spPr>
              <a:xfrm>
                <a:off x="5523183" y="1984164"/>
                <a:ext cx="24676" cy="24306"/>
              </a:xfrm>
              <a:custGeom>
                <a:avLst/>
                <a:gdLst>
                  <a:gd name="csX0" fmla="*/ 1828 w 24676"/>
                  <a:gd name="csY0" fmla="*/ 18749 h 24306"/>
                  <a:gd name="csX1" fmla="*/ 6109 w 24676"/>
                  <a:gd name="csY1" fmla="*/ 1779 h 24306"/>
                  <a:gd name="csX2" fmla="*/ 23111 w 24676"/>
                  <a:gd name="csY2" fmla="*/ 5939 h 24306"/>
                  <a:gd name="csX3" fmla="*/ 18573 w 24676"/>
                  <a:gd name="csY3" fmla="*/ 22490 h 24306"/>
                  <a:gd name="csX4" fmla="*/ 1828 w 24676"/>
                  <a:gd name="csY4" fmla="*/ 18749 h 24306"/>
                </a:gdLst>
                <a:ahLst/>
                <a:cxnLst>
                  <a:cxn ang="0">
                    <a:pos x="csX0" y="csY0"/>
                  </a:cxn>
                  <a:cxn ang="0">
                    <a:pos x="csX1" y="csY1"/>
                  </a:cxn>
                  <a:cxn ang="0">
                    <a:pos x="csX2" y="csY2"/>
                  </a:cxn>
                  <a:cxn ang="0">
                    <a:pos x="csX3" y="csY3"/>
                  </a:cxn>
                  <a:cxn ang="0">
                    <a:pos x="csX4" y="csY4"/>
                  </a:cxn>
                </a:cxnLst>
                <a:rect l="l" t="t" r="r" b="b"/>
                <a:pathLst>
                  <a:path w="24676" h="24306">
                    <a:moveTo>
                      <a:pt x="1828" y="18749"/>
                    </a:moveTo>
                    <a:cubicBezTo>
                      <a:pt x="-1752" y="13173"/>
                      <a:pt x="58" y="5403"/>
                      <a:pt x="6109" y="1779"/>
                    </a:cubicBezTo>
                    <a:cubicBezTo>
                      <a:pt x="12223" y="-1740"/>
                      <a:pt x="19835" y="124"/>
                      <a:pt x="23111" y="5939"/>
                    </a:cubicBezTo>
                    <a:cubicBezTo>
                      <a:pt x="26385" y="11754"/>
                      <a:pt x="24356" y="19167"/>
                      <a:pt x="18573" y="22490"/>
                    </a:cubicBezTo>
                    <a:cubicBezTo>
                      <a:pt x="12851" y="25913"/>
                      <a:pt x="5457" y="24405"/>
                      <a:pt x="1828" y="18749"/>
                    </a:cubicBezTo>
                    <a:close/>
                  </a:path>
                </a:pathLst>
              </a:custGeom>
              <a:solidFill>
                <a:srgbClr val="FFB531"/>
              </a:solidFill>
              <a:ln w="1729" cap="flat">
                <a:noFill/>
                <a:prstDash val="solid"/>
                <a:miter/>
              </a:ln>
            </p:spPr>
            <p:txBody>
              <a:bodyPr/>
              <a:lstStyle/>
              <a:p>
                <a:endParaRPr lang="es-ES" sz="1400"/>
              </a:p>
            </p:txBody>
          </p:sp>
          <p:sp>
            <p:nvSpPr>
              <p:cNvPr id="162" name="Forma libre: forma 161">
                <a:extLst>
                  <a:ext uri="{FF2B5EF4-FFF2-40B4-BE49-F238E27FC236}">
                    <a16:creationId xmlns:a16="http://schemas.microsoft.com/office/drawing/2014/main" id="{3209EAC8-A9CC-956D-4915-47C30F7058BE}"/>
                  </a:ext>
                </a:extLst>
              </p:cNvPr>
              <p:cNvSpPr/>
              <p:nvPr/>
            </p:nvSpPr>
            <p:spPr>
              <a:xfrm>
                <a:off x="5465991" y="2024118"/>
                <a:ext cx="24620" cy="24360"/>
              </a:xfrm>
              <a:custGeom>
                <a:avLst/>
                <a:gdLst>
                  <a:gd name="csX0" fmla="*/ 2797 w 24620"/>
                  <a:gd name="csY0" fmla="*/ 20155 h 24360"/>
                  <a:gd name="csX1" fmla="*/ 4774 w 24620"/>
                  <a:gd name="csY1" fmla="*/ 2822 h 24360"/>
                  <a:gd name="csX2" fmla="*/ 22129 w 24620"/>
                  <a:gd name="csY2" fmla="*/ 4554 h 24360"/>
                  <a:gd name="csX3" fmla="*/ 19948 w 24620"/>
                  <a:gd name="csY3" fmla="*/ 21637 h 24360"/>
                  <a:gd name="csX4" fmla="*/ 2797 w 24620"/>
                  <a:gd name="csY4" fmla="*/ 20155 h 24360"/>
                </a:gdLst>
                <a:ahLst/>
                <a:cxnLst>
                  <a:cxn ang="0">
                    <a:pos x="csX0" y="csY0"/>
                  </a:cxn>
                  <a:cxn ang="0">
                    <a:pos x="csX1" y="csY1"/>
                  </a:cxn>
                  <a:cxn ang="0">
                    <a:pos x="csX2" y="csY2"/>
                  </a:cxn>
                  <a:cxn ang="0">
                    <a:pos x="csX3" y="csY3"/>
                  </a:cxn>
                  <a:cxn ang="0">
                    <a:pos x="csX4" y="csY4"/>
                  </a:cxn>
                </a:cxnLst>
                <a:rect l="l" t="t" r="r" b="b"/>
                <a:pathLst>
                  <a:path w="24620" h="24360">
                    <a:moveTo>
                      <a:pt x="2797" y="20155"/>
                    </a:moveTo>
                    <a:cubicBezTo>
                      <a:pt x="-1500" y="15130"/>
                      <a:pt x="-850" y="7089"/>
                      <a:pt x="4774" y="2822"/>
                    </a:cubicBezTo>
                    <a:cubicBezTo>
                      <a:pt x="10319" y="-1537"/>
                      <a:pt x="18090" y="-760"/>
                      <a:pt x="22129" y="4554"/>
                    </a:cubicBezTo>
                    <a:cubicBezTo>
                      <a:pt x="26167" y="9865"/>
                      <a:pt x="25194" y="17515"/>
                      <a:pt x="19948" y="21637"/>
                    </a:cubicBezTo>
                    <a:cubicBezTo>
                      <a:pt x="14622" y="25660"/>
                      <a:pt x="7174" y="25275"/>
                      <a:pt x="2797" y="20155"/>
                    </a:cubicBezTo>
                    <a:close/>
                  </a:path>
                </a:pathLst>
              </a:custGeom>
              <a:solidFill>
                <a:srgbClr val="FFB531"/>
              </a:solidFill>
              <a:ln w="1729" cap="flat">
                <a:noFill/>
                <a:prstDash val="solid"/>
                <a:miter/>
              </a:ln>
            </p:spPr>
            <p:txBody>
              <a:bodyPr/>
              <a:lstStyle/>
              <a:p>
                <a:endParaRPr lang="es-ES" sz="1400"/>
              </a:p>
            </p:txBody>
          </p:sp>
          <p:sp>
            <p:nvSpPr>
              <p:cNvPr id="163" name="Forma libre: forma 162">
                <a:extLst>
                  <a:ext uri="{FF2B5EF4-FFF2-40B4-BE49-F238E27FC236}">
                    <a16:creationId xmlns:a16="http://schemas.microsoft.com/office/drawing/2014/main" id="{C63ABADD-C290-6019-399C-180403F6DF07}"/>
                  </a:ext>
                </a:extLst>
              </p:cNvPr>
              <p:cNvSpPr/>
              <p:nvPr/>
            </p:nvSpPr>
            <p:spPr>
              <a:xfrm>
                <a:off x="5414794" y="2071466"/>
                <a:ext cx="24549" cy="24476"/>
              </a:xfrm>
              <a:custGeom>
                <a:avLst/>
                <a:gdLst>
                  <a:gd name="csX0" fmla="*/ 3910 w 24549"/>
                  <a:gd name="csY0" fmla="*/ 21431 h 24476"/>
                  <a:gd name="csX1" fmla="*/ 3567 w 24549"/>
                  <a:gd name="csY1" fmla="*/ 4046 h 24476"/>
                  <a:gd name="csX2" fmla="*/ 20938 w 24549"/>
                  <a:gd name="csY2" fmla="*/ 3340 h 24476"/>
                  <a:gd name="csX3" fmla="*/ 21163 w 24549"/>
                  <a:gd name="csY3" fmla="*/ 20619 h 24476"/>
                  <a:gd name="csX4" fmla="*/ 3910 w 24549"/>
                  <a:gd name="csY4" fmla="*/ 21431 h 24476"/>
                </a:gdLst>
                <a:ahLst/>
                <a:cxnLst>
                  <a:cxn ang="0">
                    <a:pos x="csX0" y="csY0"/>
                  </a:cxn>
                  <a:cxn ang="0">
                    <a:pos x="csX1" y="csY1"/>
                  </a:cxn>
                  <a:cxn ang="0">
                    <a:pos x="csX2" y="csY2"/>
                  </a:cxn>
                  <a:cxn ang="0">
                    <a:pos x="csX3" y="csY3"/>
                  </a:cxn>
                  <a:cxn ang="0">
                    <a:pos x="csX4" y="csY4"/>
                  </a:cxn>
                </a:cxnLst>
                <a:rect l="l" t="t" r="r" b="b"/>
                <a:pathLst>
                  <a:path w="24549" h="24476">
                    <a:moveTo>
                      <a:pt x="3910" y="21431"/>
                    </a:moveTo>
                    <a:cubicBezTo>
                      <a:pt x="-1129" y="16949"/>
                      <a:pt x="-1355" y="9100"/>
                      <a:pt x="3567" y="4046"/>
                    </a:cubicBezTo>
                    <a:cubicBezTo>
                      <a:pt x="8434" y="-1061"/>
                      <a:pt x="16213" y="-1374"/>
                      <a:pt x="20938" y="3340"/>
                    </a:cubicBezTo>
                    <a:cubicBezTo>
                      <a:pt x="25663" y="8052"/>
                      <a:pt x="25767" y="15792"/>
                      <a:pt x="21163" y="20619"/>
                    </a:cubicBezTo>
                    <a:cubicBezTo>
                      <a:pt x="16500" y="25393"/>
                      <a:pt x="8846" y="25819"/>
                      <a:pt x="3910" y="21431"/>
                    </a:cubicBezTo>
                    <a:close/>
                  </a:path>
                </a:pathLst>
              </a:custGeom>
              <a:solidFill>
                <a:srgbClr val="FFB531"/>
              </a:solidFill>
              <a:ln w="1729" cap="flat">
                <a:noFill/>
                <a:prstDash val="solid"/>
                <a:miter/>
              </a:ln>
            </p:spPr>
            <p:txBody>
              <a:bodyPr/>
              <a:lstStyle/>
              <a:p>
                <a:endParaRPr lang="es-ES" sz="1400"/>
              </a:p>
            </p:txBody>
          </p:sp>
          <p:sp>
            <p:nvSpPr>
              <p:cNvPr id="164" name="Forma libre: forma 163">
                <a:extLst>
                  <a:ext uri="{FF2B5EF4-FFF2-40B4-BE49-F238E27FC236}">
                    <a16:creationId xmlns:a16="http://schemas.microsoft.com/office/drawing/2014/main" id="{7C91970F-906A-006B-3A60-805DA10B5821}"/>
                  </a:ext>
                </a:extLst>
              </p:cNvPr>
              <p:cNvSpPr/>
              <p:nvPr/>
            </p:nvSpPr>
            <p:spPr>
              <a:xfrm>
                <a:off x="5370613" y="2125331"/>
                <a:ext cx="24392" cy="24631"/>
              </a:xfrm>
              <a:custGeom>
                <a:avLst/>
                <a:gdLst>
                  <a:gd name="csX0" fmla="*/ 5077 w 24392"/>
                  <a:gd name="csY0" fmla="*/ 22551 h 24631"/>
                  <a:gd name="csX1" fmla="*/ 2433 w 24392"/>
                  <a:gd name="csY1" fmla="*/ 5417 h 24631"/>
                  <a:gd name="csX2" fmla="*/ 19497 w 24392"/>
                  <a:gd name="csY2" fmla="*/ 2319 h 24631"/>
                  <a:gd name="csX3" fmla="*/ 22121 w 24392"/>
                  <a:gd name="csY3" fmla="*/ 19439 h 24631"/>
                  <a:gd name="csX4" fmla="*/ 5077 w 24392"/>
                  <a:gd name="csY4" fmla="*/ 22551 h 24631"/>
                </a:gdLst>
                <a:ahLst/>
                <a:cxnLst>
                  <a:cxn ang="0">
                    <a:pos x="csX0" y="csY0"/>
                  </a:cxn>
                  <a:cxn ang="0">
                    <a:pos x="csX1" y="csY1"/>
                  </a:cxn>
                  <a:cxn ang="0">
                    <a:pos x="csX2" y="csY2"/>
                  </a:cxn>
                  <a:cxn ang="0">
                    <a:pos x="csX3" y="csY3"/>
                  </a:cxn>
                  <a:cxn ang="0">
                    <a:pos x="csX4" y="csY4"/>
                  </a:cxn>
                </a:cxnLst>
                <a:rect l="l" t="t" r="r" b="b"/>
                <a:pathLst>
                  <a:path w="24392" h="24631">
                    <a:moveTo>
                      <a:pt x="5077" y="22551"/>
                    </a:moveTo>
                    <a:cubicBezTo>
                      <a:pt x="-468" y="18839"/>
                      <a:pt x="-1656" y="11168"/>
                      <a:pt x="2433" y="5417"/>
                    </a:cubicBezTo>
                    <a:cubicBezTo>
                      <a:pt x="6530" y="-325"/>
                      <a:pt x="14133" y="-1739"/>
                      <a:pt x="19497" y="2319"/>
                    </a:cubicBezTo>
                    <a:cubicBezTo>
                      <a:pt x="24778" y="6315"/>
                      <a:pt x="25995" y="14010"/>
                      <a:pt x="22121" y="19439"/>
                    </a:cubicBezTo>
                    <a:cubicBezTo>
                      <a:pt x="18255" y="24874"/>
                      <a:pt x="10622" y="26266"/>
                      <a:pt x="5077" y="22551"/>
                    </a:cubicBezTo>
                    <a:close/>
                  </a:path>
                </a:pathLst>
              </a:custGeom>
              <a:solidFill>
                <a:srgbClr val="FFB531"/>
              </a:solidFill>
              <a:ln w="1729" cap="flat">
                <a:noFill/>
                <a:prstDash val="solid"/>
                <a:miter/>
              </a:ln>
            </p:spPr>
            <p:txBody>
              <a:bodyPr/>
              <a:lstStyle/>
              <a:p>
                <a:endParaRPr lang="es-ES" sz="1400"/>
              </a:p>
            </p:txBody>
          </p:sp>
          <p:sp>
            <p:nvSpPr>
              <p:cNvPr id="165" name="Forma libre: forma 164">
                <a:extLst>
                  <a:ext uri="{FF2B5EF4-FFF2-40B4-BE49-F238E27FC236}">
                    <a16:creationId xmlns:a16="http://schemas.microsoft.com/office/drawing/2014/main" id="{53C1EA9D-B048-76DD-6399-4178BEB03A25}"/>
                  </a:ext>
                </a:extLst>
              </p:cNvPr>
              <p:cNvSpPr/>
              <p:nvPr/>
            </p:nvSpPr>
            <p:spPr>
              <a:xfrm>
                <a:off x="5334206" y="2184801"/>
                <a:ext cx="24232" cy="24734"/>
              </a:xfrm>
              <a:custGeom>
                <a:avLst/>
                <a:gdLst>
                  <a:gd name="csX0" fmla="*/ 6512 w 24232"/>
                  <a:gd name="csY0" fmla="*/ 23503 h 24734"/>
                  <a:gd name="csX1" fmla="*/ 1465 w 24232"/>
                  <a:gd name="csY1" fmla="*/ 6847 h 24734"/>
                  <a:gd name="csX2" fmla="*/ 18021 w 24232"/>
                  <a:gd name="csY2" fmla="*/ 1485 h 24734"/>
                  <a:gd name="csX3" fmla="*/ 22888 w 24232"/>
                  <a:gd name="csY3" fmla="*/ 18041 h 24734"/>
                  <a:gd name="csX4" fmla="*/ 6512 w 24232"/>
                  <a:gd name="csY4" fmla="*/ 23503 h 24734"/>
                </a:gdLst>
                <a:ahLst/>
                <a:cxnLst>
                  <a:cxn ang="0">
                    <a:pos x="csX0" y="csY0"/>
                  </a:cxn>
                  <a:cxn ang="0">
                    <a:pos x="csX1" y="csY1"/>
                  </a:cxn>
                  <a:cxn ang="0">
                    <a:pos x="csX2" y="csY2"/>
                  </a:cxn>
                  <a:cxn ang="0">
                    <a:pos x="csX3" y="csY3"/>
                  </a:cxn>
                  <a:cxn ang="0">
                    <a:pos x="csX4" y="csY4"/>
                  </a:cxn>
                </a:cxnLst>
                <a:rect l="l" t="t" r="r" b="b"/>
                <a:pathLst>
                  <a:path w="24232" h="24734">
                    <a:moveTo>
                      <a:pt x="6512" y="23503"/>
                    </a:moveTo>
                    <a:cubicBezTo>
                      <a:pt x="510" y="20586"/>
                      <a:pt x="-1754" y="13126"/>
                      <a:pt x="1465" y="6847"/>
                    </a:cubicBezTo>
                    <a:cubicBezTo>
                      <a:pt x="4594" y="520"/>
                      <a:pt x="12161" y="-1796"/>
                      <a:pt x="18021" y="1485"/>
                    </a:cubicBezTo>
                    <a:cubicBezTo>
                      <a:pt x="23806" y="4725"/>
                      <a:pt x="25839" y="12057"/>
                      <a:pt x="22888" y="18041"/>
                    </a:cubicBezTo>
                    <a:cubicBezTo>
                      <a:pt x="19849" y="23979"/>
                      <a:pt x="12514" y="26420"/>
                      <a:pt x="6512" y="23503"/>
                    </a:cubicBezTo>
                    <a:close/>
                  </a:path>
                </a:pathLst>
              </a:custGeom>
              <a:solidFill>
                <a:srgbClr val="FFB531"/>
              </a:solidFill>
              <a:ln w="1729" cap="flat">
                <a:noFill/>
                <a:prstDash val="solid"/>
                <a:miter/>
              </a:ln>
            </p:spPr>
            <p:txBody>
              <a:bodyPr/>
              <a:lstStyle/>
              <a:p>
                <a:endParaRPr lang="es-ES" sz="1400"/>
              </a:p>
            </p:txBody>
          </p:sp>
          <p:sp>
            <p:nvSpPr>
              <p:cNvPr id="166" name="Forma libre: forma 165">
                <a:extLst>
                  <a:ext uri="{FF2B5EF4-FFF2-40B4-BE49-F238E27FC236}">
                    <a16:creationId xmlns:a16="http://schemas.microsoft.com/office/drawing/2014/main" id="{177F5498-8E29-48BD-48BD-BBDA76EC3DA8}"/>
                  </a:ext>
                </a:extLst>
              </p:cNvPr>
              <p:cNvSpPr/>
              <p:nvPr/>
            </p:nvSpPr>
            <p:spPr>
              <a:xfrm>
                <a:off x="5306260" y="2248764"/>
                <a:ext cx="24159" cy="24774"/>
              </a:xfrm>
              <a:custGeom>
                <a:avLst/>
                <a:gdLst>
                  <a:gd name="csX0" fmla="*/ 8111 w 24159"/>
                  <a:gd name="csY0" fmla="*/ 24176 h 24774"/>
                  <a:gd name="csX1" fmla="*/ 712 w 24159"/>
                  <a:gd name="csY1" fmla="*/ 8339 h 24774"/>
                  <a:gd name="csX2" fmla="*/ 16470 w 24159"/>
                  <a:gd name="csY2" fmla="*/ 786 h 24774"/>
                  <a:gd name="csX3" fmla="*/ 23472 w 24159"/>
                  <a:gd name="csY3" fmla="*/ 16477 h 24774"/>
                  <a:gd name="csX4" fmla="*/ 8111 w 24159"/>
                  <a:gd name="csY4" fmla="*/ 24176 h 24774"/>
                </a:gdLst>
                <a:ahLst/>
                <a:cxnLst>
                  <a:cxn ang="0">
                    <a:pos x="csX0" y="csY0"/>
                  </a:cxn>
                  <a:cxn ang="0">
                    <a:pos x="csX1" y="csY1"/>
                  </a:cxn>
                  <a:cxn ang="0">
                    <a:pos x="csX2" y="csY2"/>
                  </a:cxn>
                  <a:cxn ang="0">
                    <a:pos x="csX3" y="csY3"/>
                  </a:cxn>
                  <a:cxn ang="0">
                    <a:pos x="csX4" y="csY4"/>
                  </a:cxn>
                </a:cxnLst>
                <a:rect l="l" t="t" r="r" b="b"/>
                <a:pathLst>
                  <a:path w="24159" h="24774">
                    <a:moveTo>
                      <a:pt x="8111" y="24176"/>
                    </a:moveTo>
                    <a:cubicBezTo>
                      <a:pt x="1763" y="22112"/>
                      <a:pt x="-1552" y="15022"/>
                      <a:pt x="712" y="8339"/>
                    </a:cubicBezTo>
                    <a:cubicBezTo>
                      <a:pt x="2938" y="1642"/>
                      <a:pt x="10334" y="-1613"/>
                      <a:pt x="16470" y="786"/>
                    </a:cubicBezTo>
                    <a:cubicBezTo>
                      <a:pt x="22767" y="3244"/>
                      <a:pt x="25568" y="10145"/>
                      <a:pt x="23472" y="16477"/>
                    </a:cubicBezTo>
                    <a:cubicBezTo>
                      <a:pt x="21338" y="22795"/>
                      <a:pt x="14457" y="26241"/>
                      <a:pt x="8111" y="24176"/>
                    </a:cubicBezTo>
                    <a:close/>
                  </a:path>
                </a:pathLst>
              </a:custGeom>
              <a:solidFill>
                <a:srgbClr val="FFB531"/>
              </a:solidFill>
              <a:ln w="1729" cap="flat">
                <a:noFill/>
                <a:prstDash val="solid"/>
                <a:miter/>
              </a:ln>
            </p:spPr>
            <p:txBody>
              <a:bodyPr/>
              <a:lstStyle/>
              <a:p>
                <a:endParaRPr lang="es-ES" sz="1400"/>
              </a:p>
            </p:txBody>
          </p:sp>
          <p:sp>
            <p:nvSpPr>
              <p:cNvPr id="167" name="Forma libre: forma 166">
                <a:extLst>
                  <a:ext uri="{FF2B5EF4-FFF2-40B4-BE49-F238E27FC236}">
                    <a16:creationId xmlns:a16="http://schemas.microsoft.com/office/drawing/2014/main" id="{BDB44152-E01F-7ED8-80C8-A21449EDBB3D}"/>
                  </a:ext>
                </a:extLst>
              </p:cNvPr>
              <p:cNvSpPr/>
              <p:nvPr/>
            </p:nvSpPr>
            <p:spPr>
              <a:xfrm>
                <a:off x="5287319" y="2315942"/>
                <a:ext cx="24237" cy="24824"/>
              </a:xfrm>
              <a:custGeom>
                <a:avLst/>
                <a:gdLst>
                  <a:gd name="csX0" fmla="*/ 9830 w 24237"/>
                  <a:gd name="csY0" fmla="*/ 24635 h 24824"/>
                  <a:gd name="csX1" fmla="*/ 260 w 24237"/>
                  <a:gd name="csY1" fmla="*/ 9961 h 24824"/>
                  <a:gd name="csX2" fmla="*/ 14886 w 24237"/>
                  <a:gd name="csY2" fmla="*/ 315 h 24824"/>
                  <a:gd name="csX3" fmla="*/ 23925 w 24237"/>
                  <a:gd name="csY3" fmla="*/ 14878 h 24824"/>
                  <a:gd name="csX4" fmla="*/ 9830 w 24237"/>
                  <a:gd name="csY4" fmla="*/ 24635 h 24824"/>
                </a:gdLst>
                <a:ahLst/>
                <a:cxnLst>
                  <a:cxn ang="0">
                    <a:pos x="csX0" y="csY0"/>
                  </a:cxn>
                  <a:cxn ang="0">
                    <a:pos x="csX1" y="csY1"/>
                  </a:cxn>
                  <a:cxn ang="0">
                    <a:pos x="csX2" y="csY2"/>
                  </a:cxn>
                  <a:cxn ang="0">
                    <a:pos x="csX3" y="csY3"/>
                  </a:cxn>
                  <a:cxn ang="0">
                    <a:pos x="csX4" y="csY4"/>
                  </a:cxn>
                </a:cxnLst>
                <a:rect l="l" t="t" r="r" b="b"/>
                <a:pathLst>
                  <a:path w="24237" h="24824">
                    <a:moveTo>
                      <a:pt x="9830" y="24635"/>
                    </a:moveTo>
                    <a:cubicBezTo>
                      <a:pt x="3294" y="23473"/>
                      <a:pt x="-1143" y="16874"/>
                      <a:pt x="260" y="9961"/>
                    </a:cubicBezTo>
                    <a:cubicBezTo>
                      <a:pt x="1842" y="3082"/>
                      <a:pt x="8394" y="-1233"/>
                      <a:pt x="14886" y="315"/>
                    </a:cubicBezTo>
                    <a:cubicBezTo>
                      <a:pt x="21377" y="1861"/>
                      <a:pt x="25428" y="8381"/>
                      <a:pt x="23925" y="14878"/>
                    </a:cubicBezTo>
                    <a:cubicBezTo>
                      <a:pt x="22601" y="21416"/>
                      <a:pt x="16435" y="25809"/>
                      <a:pt x="9830" y="24635"/>
                    </a:cubicBezTo>
                    <a:close/>
                  </a:path>
                </a:pathLst>
              </a:custGeom>
              <a:solidFill>
                <a:srgbClr val="FFB531"/>
              </a:solidFill>
              <a:ln w="1729" cap="flat">
                <a:noFill/>
                <a:prstDash val="solid"/>
                <a:miter/>
              </a:ln>
            </p:spPr>
            <p:txBody>
              <a:bodyPr/>
              <a:lstStyle/>
              <a:p>
                <a:endParaRPr lang="es-ES" sz="1400"/>
              </a:p>
            </p:txBody>
          </p:sp>
          <p:sp>
            <p:nvSpPr>
              <p:cNvPr id="168" name="Forma libre: forma 167">
                <a:extLst>
                  <a:ext uri="{FF2B5EF4-FFF2-40B4-BE49-F238E27FC236}">
                    <a16:creationId xmlns:a16="http://schemas.microsoft.com/office/drawing/2014/main" id="{AFB3BD02-8F1A-B080-5C74-29FEA2A2D7F6}"/>
                  </a:ext>
                </a:extLst>
              </p:cNvPr>
              <p:cNvSpPr/>
              <p:nvPr/>
            </p:nvSpPr>
            <p:spPr>
              <a:xfrm>
                <a:off x="5277934" y="2385096"/>
                <a:ext cx="24203" cy="24848"/>
              </a:xfrm>
              <a:custGeom>
                <a:avLst/>
                <a:gdLst>
                  <a:gd name="csX0" fmla="*/ 11354 w 24203"/>
                  <a:gd name="csY0" fmla="*/ 24840 h 24848"/>
                  <a:gd name="csX1" fmla="*/ 52 w 24203"/>
                  <a:gd name="csY1" fmla="*/ 11624 h 24848"/>
                  <a:gd name="csX2" fmla="*/ 13052 w 24203"/>
                  <a:gd name="csY2" fmla="*/ 54 h 24848"/>
                  <a:gd name="csX3" fmla="*/ 24168 w 24203"/>
                  <a:gd name="csY3" fmla="*/ 13258 h 24848"/>
                  <a:gd name="csX4" fmla="*/ 11354 w 24203"/>
                  <a:gd name="csY4" fmla="*/ 24840 h 24848"/>
                </a:gdLst>
                <a:ahLst/>
                <a:cxnLst>
                  <a:cxn ang="0">
                    <a:pos x="csX0" y="csY0"/>
                  </a:cxn>
                  <a:cxn ang="0">
                    <a:pos x="csX1" y="csY1"/>
                  </a:cxn>
                  <a:cxn ang="0">
                    <a:pos x="csX2" y="csY2"/>
                  </a:cxn>
                  <a:cxn ang="0">
                    <a:pos x="csX3" y="csY3"/>
                  </a:cxn>
                  <a:cxn ang="0">
                    <a:pos x="csX4" y="csY4"/>
                  </a:cxn>
                </a:cxnLst>
                <a:rect l="l" t="t" r="r" b="b"/>
                <a:pathLst>
                  <a:path w="24203" h="24848">
                    <a:moveTo>
                      <a:pt x="11354" y="24840"/>
                    </a:moveTo>
                    <a:cubicBezTo>
                      <a:pt x="4617" y="24573"/>
                      <a:pt x="-581" y="18653"/>
                      <a:pt x="52" y="11624"/>
                    </a:cubicBezTo>
                    <a:cubicBezTo>
                      <a:pt x="585" y="4589"/>
                      <a:pt x="6409" y="-589"/>
                      <a:pt x="13052" y="54"/>
                    </a:cubicBezTo>
                    <a:cubicBezTo>
                      <a:pt x="19696" y="694"/>
                      <a:pt x="24675" y="6608"/>
                      <a:pt x="24168" y="13258"/>
                    </a:cubicBezTo>
                    <a:cubicBezTo>
                      <a:pt x="23559" y="19905"/>
                      <a:pt x="17954" y="25096"/>
                      <a:pt x="11354" y="24840"/>
                    </a:cubicBezTo>
                    <a:close/>
                  </a:path>
                </a:pathLst>
              </a:custGeom>
              <a:solidFill>
                <a:srgbClr val="FFB531"/>
              </a:solidFill>
              <a:ln w="1729" cap="flat">
                <a:noFill/>
                <a:prstDash val="solid"/>
                <a:miter/>
              </a:ln>
            </p:spPr>
            <p:txBody>
              <a:bodyPr/>
              <a:lstStyle/>
              <a:p>
                <a:endParaRPr lang="es-ES" sz="1400"/>
              </a:p>
            </p:txBody>
          </p:sp>
        </p:grpSp>
        <p:sp>
          <p:nvSpPr>
            <p:cNvPr id="169" name="Forma libre: forma 168">
              <a:extLst>
                <a:ext uri="{FF2B5EF4-FFF2-40B4-BE49-F238E27FC236}">
                  <a16:creationId xmlns:a16="http://schemas.microsoft.com/office/drawing/2014/main" id="{34DB380B-90D6-7811-4691-CC1D00B2204B}"/>
                </a:ext>
              </a:extLst>
            </p:cNvPr>
            <p:cNvSpPr/>
            <p:nvPr/>
          </p:nvSpPr>
          <p:spPr>
            <a:xfrm rot="16200000">
              <a:off x="7889054" y="4194559"/>
              <a:ext cx="193954" cy="227964"/>
            </a:xfrm>
            <a:custGeom>
              <a:avLst/>
              <a:gdLst>
                <a:gd name="csX0" fmla="*/ 0 w 159726"/>
                <a:gd name="csY0" fmla="*/ 0 h 187734"/>
                <a:gd name="csX1" fmla="*/ 159726 w 159726"/>
                <a:gd name="csY1" fmla="*/ 93867 h 187734"/>
                <a:gd name="csX2" fmla="*/ 0 w 159726"/>
                <a:gd name="csY2" fmla="*/ 187735 h 187734"/>
              </a:gdLst>
              <a:ahLst/>
              <a:cxnLst>
                <a:cxn ang="0">
                  <a:pos x="csX0" y="csY0"/>
                </a:cxn>
                <a:cxn ang="0">
                  <a:pos x="csX1" y="csY1"/>
                </a:cxn>
                <a:cxn ang="0">
                  <a:pos x="csX2" y="csY2"/>
                </a:cxn>
              </a:cxnLst>
              <a:rect l="l" t="t" r="r" b="b"/>
              <a:pathLst>
                <a:path w="159726" h="187734">
                  <a:moveTo>
                    <a:pt x="0" y="0"/>
                  </a:moveTo>
                  <a:lnTo>
                    <a:pt x="159726" y="93867"/>
                  </a:lnTo>
                  <a:lnTo>
                    <a:pt x="0" y="187735"/>
                  </a:lnTo>
                </a:path>
              </a:pathLst>
            </a:custGeom>
            <a:solidFill>
              <a:srgbClr val="FFCC3E"/>
            </a:solidFill>
            <a:ln w="1729" cap="flat">
              <a:noFill/>
              <a:prstDash val="solid"/>
              <a:miter/>
            </a:ln>
          </p:spPr>
          <p:txBody>
            <a:bodyPr/>
            <a:lstStyle/>
            <a:p>
              <a:endParaRPr lang="es-ES" sz="1400"/>
            </a:p>
          </p:txBody>
        </p:sp>
        <p:sp>
          <p:nvSpPr>
            <p:cNvPr id="170" name="Elipse 169">
              <a:extLst>
                <a:ext uri="{FF2B5EF4-FFF2-40B4-BE49-F238E27FC236}">
                  <a16:creationId xmlns:a16="http://schemas.microsoft.com/office/drawing/2014/main" id="{E8F8672F-97E7-8839-469B-A9EA5682F2C3}"/>
                </a:ext>
              </a:extLst>
            </p:cNvPr>
            <p:cNvSpPr/>
            <p:nvPr/>
          </p:nvSpPr>
          <p:spPr>
            <a:xfrm rot="15646898">
              <a:off x="6698147" y="4117468"/>
              <a:ext cx="104792" cy="104792"/>
            </a:xfrm>
            <a:prstGeom prst="ellipse">
              <a:avLst/>
            </a:prstGeom>
            <a:solidFill>
              <a:srgbClr val="FFAF22"/>
            </a:solidFill>
            <a:ln w="1729" cap="flat">
              <a:noFill/>
              <a:prstDash val="solid"/>
              <a:miter/>
            </a:ln>
          </p:spPr>
          <p:txBody>
            <a:bodyPr/>
            <a:lstStyle/>
            <a:p>
              <a:endParaRPr lang="es-ES" sz="1400"/>
            </a:p>
          </p:txBody>
        </p:sp>
      </p:grpSp>
      <p:grpSp>
        <p:nvGrpSpPr>
          <p:cNvPr id="280" name="Grupo 279">
            <a:extLst>
              <a:ext uri="{FF2B5EF4-FFF2-40B4-BE49-F238E27FC236}">
                <a16:creationId xmlns:a16="http://schemas.microsoft.com/office/drawing/2014/main" id="{49D892BA-6053-AC86-ECD6-C42A3A6B84C4}"/>
              </a:ext>
            </a:extLst>
          </p:cNvPr>
          <p:cNvGrpSpPr/>
          <p:nvPr/>
        </p:nvGrpSpPr>
        <p:grpSpPr>
          <a:xfrm>
            <a:off x="7790888" y="3245556"/>
            <a:ext cx="1156712" cy="723281"/>
            <a:chOff x="7933763" y="3302030"/>
            <a:chExt cx="1401784" cy="876522"/>
          </a:xfrm>
        </p:grpSpPr>
        <p:sp>
          <p:nvSpPr>
            <p:cNvPr id="172" name="Forma libre: forma 171">
              <a:extLst>
                <a:ext uri="{FF2B5EF4-FFF2-40B4-BE49-F238E27FC236}">
                  <a16:creationId xmlns:a16="http://schemas.microsoft.com/office/drawing/2014/main" id="{BB9EF7FD-2E4F-88CC-75D2-C24992C921AE}"/>
                </a:ext>
              </a:extLst>
            </p:cNvPr>
            <p:cNvSpPr/>
            <p:nvPr/>
          </p:nvSpPr>
          <p:spPr>
            <a:xfrm rot="16200000">
              <a:off x="8555061" y="3363920"/>
              <a:ext cx="715299" cy="617710"/>
            </a:xfrm>
            <a:custGeom>
              <a:avLst/>
              <a:gdLst>
                <a:gd name="csX0" fmla="*/ 589067 w 589066"/>
                <a:gd name="csY0" fmla="*/ 0 h 508699"/>
                <a:gd name="csX1" fmla="*/ 80368 w 589066"/>
                <a:gd name="csY1" fmla="*/ 508699 h 508699"/>
                <a:gd name="csX2" fmla="*/ 0 w 589066"/>
                <a:gd name="csY2" fmla="*/ 508699 h 508699"/>
              </a:gdLst>
              <a:ahLst/>
              <a:cxnLst>
                <a:cxn ang="0">
                  <a:pos x="csX0" y="csY0"/>
                </a:cxn>
                <a:cxn ang="0">
                  <a:pos x="csX1" y="csY1"/>
                </a:cxn>
                <a:cxn ang="0">
                  <a:pos x="csX2" y="csY2"/>
                </a:cxn>
              </a:cxnLst>
              <a:rect l="l" t="t" r="r" b="b"/>
              <a:pathLst>
                <a:path w="589066" h="508699">
                  <a:moveTo>
                    <a:pt x="589067" y="0"/>
                  </a:moveTo>
                  <a:cubicBezTo>
                    <a:pt x="589067" y="280948"/>
                    <a:pt x="361314" y="508699"/>
                    <a:pt x="80368" y="508699"/>
                  </a:cubicBezTo>
                  <a:lnTo>
                    <a:pt x="0" y="508699"/>
                  </a:lnTo>
                </a:path>
              </a:pathLst>
            </a:custGeom>
            <a:noFill/>
            <a:ln w="18123" cap="rnd">
              <a:solidFill>
                <a:srgbClr val="10E5A3"/>
              </a:solidFill>
              <a:prstDash val="solid"/>
              <a:round/>
            </a:ln>
          </p:spPr>
          <p:txBody>
            <a:bodyPr/>
            <a:lstStyle/>
            <a:p>
              <a:endParaRPr lang="es-ES" sz="1400"/>
            </a:p>
          </p:txBody>
        </p:sp>
        <p:grpSp>
          <p:nvGrpSpPr>
            <p:cNvPr id="173" name="Gráfico 2">
              <a:extLst>
                <a:ext uri="{FF2B5EF4-FFF2-40B4-BE49-F238E27FC236}">
                  <a16:creationId xmlns:a16="http://schemas.microsoft.com/office/drawing/2014/main" id="{12D1155C-8A4A-6DE2-452B-1AA3D61B756A}"/>
                </a:ext>
              </a:extLst>
            </p:cNvPr>
            <p:cNvGrpSpPr/>
            <p:nvPr/>
          </p:nvGrpSpPr>
          <p:grpSpPr>
            <a:xfrm rot="16200000">
              <a:off x="7863585" y="3409914"/>
              <a:ext cx="820842" cy="605073"/>
              <a:chOff x="5995362" y="2929140"/>
              <a:chExt cx="675983" cy="498292"/>
            </a:xfrm>
            <a:solidFill>
              <a:srgbClr val="21E7A9"/>
            </a:solidFill>
          </p:grpSpPr>
          <p:sp>
            <p:nvSpPr>
              <p:cNvPr id="174" name="Elipse 173">
                <a:extLst>
                  <a:ext uri="{FF2B5EF4-FFF2-40B4-BE49-F238E27FC236}">
                    <a16:creationId xmlns:a16="http://schemas.microsoft.com/office/drawing/2014/main" id="{D9B4001C-8D73-B5F5-A8A5-A611A9E0D82E}"/>
                  </a:ext>
                </a:extLst>
              </p:cNvPr>
              <p:cNvSpPr/>
              <p:nvPr/>
            </p:nvSpPr>
            <p:spPr>
              <a:xfrm>
                <a:off x="5995362" y="2929140"/>
                <a:ext cx="24847" cy="24173"/>
              </a:xfrm>
              <a:prstGeom prst="ellipse">
                <a:avLst/>
              </a:prstGeom>
              <a:solidFill>
                <a:srgbClr val="21E7A9"/>
              </a:solidFill>
              <a:ln w="1729" cap="flat">
                <a:noFill/>
                <a:prstDash val="solid"/>
                <a:miter/>
              </a:ln>
            </p:spPr>
            <p:txBody>
              <a:bodyPr/>
              <a:lstStyle/>
              <a:p>
                <a:endParaRPr lang="es-ES" sz="1400"/>
              </a:p>
            </p:txBody>
          </p:sp>
          <p:sp>
            <p:nvSpPr>
              <p:cNvPr id="175" name="Elipse 174">
                <a:extLst>
                  <a:ext uri="{FF2B5EF4-FFF2-40B4-BE49-F238E27FC236}">
                    <a16:creationId xmlns:a16="http://schemas.microsoft.com/office/drawing/2014/main" id="{405BA70A-9B1B-B5E3-B4CA-F872B0A94432}"/>
                  </a:ext>
                </a:extLst>
              </p:cNvPr>
              <p:cNvSpPr/>
              <p:nvPr/>
            </p:nvSpPr>
            <p:spPr>
              <a:xfrm>
                <a:off x="6065228" y="2929140"/>
                <a:ext cx="24847" cy="24173"/>
              </a:xfrm>
              <a:prstGeom prst="ellipse">
                <a:avLst/>
              </a:prstGeom>
              <a:solidFill>
                <a:srgbClr val="21E7A9"/>
              </a:solidFill>
              <a:ln w="1729" cap="flat">
                <a:noFill/>
                <a:prstDash val="solid"/>
                <a:miter/>
              </a:ln>
            </p:spPr>
            <p:txBody>
              <a:bodyPr/>
              <a:lstStyle/>
              <a:p>
                <a:endParaRPr lang="es-ES" sz="1400"/>
              </a:p>
            </p:txBody>
          </p:sp>
          <p:sp>
            <p:nvSpPr>
              <p:cNvPr id="176" name="Forma libre: forma 175">
                <a:extLst>
                  <a:ext uri="{FF2B5EF4-FFF2-40B4-BE49-F238E27FC236}">
                    <a16:creationId xmlns:a16="http://schemas.microsoft.com/office/drawing/2014/main" id="{6037DDF9-99F0-9B31-9970-0FC52CB02B6A}"/>
                  </a:ext>
                </a:extLst>
              </p:cNvPr>
              <p:cNvSpPr/>
              <p:nvPr/>
            </p:nvSpPr>
            <p:spPr>
              <a:xfrm>
                <a:off x="6135091" y="2929140"/>
                <a:ext cx="24848" cy="24171"/>
              </a:xfrm>
              <a:custGeom>
                <a:avLst/>
                <a:gdLst>
                  <a:gd name="csX0" fmla="*/ 24844 w 24848"/>
                  <a:gd name="csY0" fmla="*/ 12289 h 24171"/>
                  <a:gd name="csX1" fmla="*/ 12424 w 24848"/>
                  <a:gd name="csY1" fmla="*/ 24172 h 24171"/>
                  <a:gd name="csX2" fmla="*/ 0 w 24848"/>
                  <a:gd name="csY2" fmla="*/ 12087 h 24171"/>
                  <a:gd name="csX3" fmla="*/ 12424 w 24848"/>
                  <a:gd name="csY3" fmla="*/ 0 h 24171"/>
                  <a:gd name="csX4" fmla="*/ 24844 w 24848"/>
                  <a:gd name="csY4" fmla="*/ 12289 h 24171"/>
                </a:gdLst>
                <a:ahLst/>
                <a:cxnLst>
                  <a:cxn ang="0">
                    <a:pos x="csX0" y="csY0"/>
                  </a:cxn>
                  <a:cxn ang="0">
                    <a:pos x="csX1" y="csY1"/>
                  </a:cxn>
                  <a:cxn ang="0">
                    <a:pos x="csX2" y="csY2"/>
                  </a:cxn>
                  <a:cxn ang="0">
                    <a:pos x="csX3" y="csY3"/>
                  </a:cxn>
                  <a:cxn ang="0">
                    <a:pos x="csX4" y="csY4"/>
                  </a:cxn>
                </a:cxnLst>
                <a:rect l="l" t="t" r="r" b="b"/>
                <a:pathLst>
                  <a:path w="24848" h="24171">
                    <a:moveTo>
                      <a:pt x="24844" y="12289"/>
                    </a:moveTo>
                    <a:cubicBezTo>
                      <a:pt x="24665" y="19011"/>
                      <a:pt x="19301" y="24125"/>
                      <a:pt x="12424" y="24172"/>
                    </a:cubicBezTo>
                    <a:cubicBezTo>
                      <a:pt x="5561" y="24172"/>
                      <a:pt x="0" y="18760"/>
                      <a:pt x="0" y="12087"/>
                    </a:cubicBezTo>
                    <a:cubicBezTo>
                      <a:pt x="0" y="5412"/>
                      <a:pt x="5561" y="0"/>
                      <a:pt x="12424" y="0"/>
                    </a:cubicBezTo>
                    <a:cubicBezTo>
                      <a:pt x="19273" y="-47"/>
                      <a:pt x="25024" y="5665"/>
                      <a:pt x="24844" y="12289"/>
                    </a:cubicBezTo>
                    <a:close/>
                  </a:path>
                </a:pathLst>
              </a:custGeom>
              <a:solidFill>
                <a:srgbClr val="21E7A9"/>
              </a:solidFill>
              <a:ln w="1729" cap="flat">
                <a:noFill/>
                <a:prstDash val="solid"/>
                <a:miter/>
              </a:ln>
            </p:spPr>
            <p:txBody>
              <a:bodyPr/>
              <a:lstStyle/>
              <a:p>
                <a:endParaRPr lang="es-ES" sz="1400"/>
              </a:p>
            </p:txBody>
          </p:sp>
          <p:sp>
            <p:nvSpPr>
              <p:cNvPr id="177" name="Forma libre: forma 176">
                <a:extLst>
                  <a:ext uri="{FF2B5EF4-FFF2-40B4-BE49-F238E27FC236}">
                    <a16:creationId xmlns:a16="http://schemas.microsoft.com/office/drawing/2014/main" id="{DF572B55-BB83-20E8-3F9A-4785EC9CF8CB}"/>
                  </a:ext>
                </a:extLst>
              </p:cNvPr>
              <p:cNvSpPr/>
              <p:nvPr/>
            </p:nvSpPr>
            <p:spPr>
              <a:xfrm>
                <a:off x="6204804" y="2933449"/>
                <a:ext cx="24850" cy="24180"/>
              </a:xfrm>
              <a:custGeom>
                <a:avLst/>
                <a:gdLst>
                  <a:gd name="csX0" fmla="*/ 24709 w 24850"/>
                  <a:gd name="csY0" fmla="*/ 13670 h 24180"/>
                  <a:gd name="csX1" fmla="*/ 10848 w 24850"/>
                  <a:gd name="csY1" fmla="*/ 24082 h 24180"/>
                  <a:gd name="csX2" fmla="*/ 60 w 24850"/>
                  <a:gd name="csY2" fmla="*/ 10530 h 24180"/>
                  <a:gd name="csX3" fmla="*/ 13923 w 24850"/>
                  <a:gd name="csY3" fmla="*/ 109 h 24180"/>
                  <a:gd name="csX4" fmla="*/ 24709 w 24850"/>
                  <a:gd name="csY4" fmla="*/ 13670 h 24180"/>
                </a:gdLst>
                <a:ahLst/>
                <a:cxnLst>
                  <a:cxn ang="0">
                    <a:pos x="csX0" y="csY0"/>
                  </a:cxn>
                  <a:cxn ang="0">
                    <a:pos x="csX1" y="csY1"/>
                  </a:cxn>
                  <a:cxn ang="0">
                    <a:pos x="csX2" y="csY2"/>
                  </a:cxn>
                  <a:cxn ang="0">
                    <a:pos x="csX3" y="csY3"/>
                  </a:cxn>
                  <a:cxn ang="0">
                    <a:pos x="csX4" y="csY4"/>
                  </a:cxn>
                </a:cxnLst>
                <a:rect l="l" t="t" r="r" b="b"/>
                <a:pathLst>
                  <a:path w="24850" h="24180">
                    <a:moveTo>
                      <a:pt x="24709" y="13670"/>
                    </a:moveTo>
                    <a:cubicBezTo>
                      <a:pt x="23671" y="20246"/>
                      <a:pt x="17465" y="24926"/>
                      <a:pt x="10848" y="24082"/>
                    </a:cubicBezTo>
                    <a:cubicBezTo>
                      <a:pt x="4230" y="23241"/>
                      <a:pt x="-597" y="17172"/>
                      <a:pt x="60" y="10530"/>
                    </a:cubicBezTo>
                    <a:cubicBezTo>
                      <a:pt x="719" y="3888"/>
                      <a:pt x="6923" y="-783"/>
                      <a:pt x="13923" y="109"/>
                    </a:cubicBezTo>
                    <a:cubicBezTo>
                      <a:pt x="20921" y="1003"/>
                      <a:pt x="25750" y="7061"/>
                      <a:pt x="24709" y="13670"/>
                    </a:cubicBezTo>
                    <a:close/>
                  </a:path>
                </a:pathLst>
              </a:custGeom>
              <a:solidFill>
                <a:srgbClr val="21E7A9"/>
              </a:solidFill>
              <a:ln w="1729" cap="flat">
                <a:noFill/>
                <a:prstDash val="solid"/>
                <a:miter/>
              </a:ln>
            </p:spPr>
            <p:txBody>
              <a:bodyPr/>
              <a:lstStyle/>
              <a:p>
                <a:endParaRPr lang="es-ES" sz="1400"/>
              </a:p>
            </p:txBody>
          </p:sp>
          <p:sp>
            <p:nvSpPr>
              <p:cNvPr id="178" name="Forma libre: forma 177">
                <a:extLst>
                  <a:ext uri="{FF2B5EF4-FFF2-40B4-BE49-F238E27FC236}">
                    <a16:creationId xmlns:a16="http://schemas.microsoft.com/office/drawing/2014/main" id="{2C0DD34C-70C4-A2B8-3403-BCE2FA49C683}"/>
                  </a:ext>
                </a:extLst>
              </p:cNvPr>
              <p:cNvSpPr/>
              <p:nvPr/>
            </p:nvSpPr>
            <p:spPr>
              <a:xfrm>
                <a:off x="6273293" y="2946943"/>
                <a:ext cx="24802" cy="24316"/>
              </a:xfrm>
              <a:custGeom>
                <a:avLst/>
                <a:gdLst>
                  <a:gd name="csX0" fmla="*/ 24308 w 24802"/>
                  <a:gd name="csY0" fmla="*/ 15581 h 24316"/>
                  <a:gd name="csX1" fmla="*/ 9186 w 24802"/>
                  <a:gd name="csY1" fmla="*/ 23852 h 24316"/>
                  <a:gd name="csX2" fmla="*/ 339 w 24802"/>
                  <a:gd name="csY2" fmla="*/ 9060 h 24316"/>
                  <a:gd name="csX3" fmla="*/ 15528 w 24802"/>
                  <a:gd name="csY3" fmla="*/ 526 h 24316"/>
                  <a:gd name="csX4" fmla="*/ 24308 w 24802"/>
                  <a:gd name="csY4" fmla="*/ 15581 h 24316"/>
                </a:gdLst>
                <a:ahLst/>
                <a:cxnLst>
                  <a:cxn ang="0">
                    <a:pos x="csX0" y="csY0"/>
                  </a:cxn>
                  <a:cxn ang="0">
                    <a:pos x="csX1" y="csY1"/>
                  </a:cxn>
                  <a:cxn ang="0">
                    <a:pos x="csX2" y="csY2"/>
                  </a:cxn>
                  <a:cxn ang="0">
                    <a:pos x="csX3" y="csY3"/>
                  </a:cxn>
                  <a:cxn ang="0">
                    <a:pos x="csX4" y="csY4"/>
                  </a:cxn>
                </a:cxnLst>
                <a:rect l="l" t="t" r="r" b="b"/>
                <a:pathLst>
                  <a:path w="24802" h="24316">
                    <a:moveTo>
                      <a:pt x="24308" y="15581"/>
                    </a:moveTo>
                    <a:cubicBezTo>
                      <a:pt x="22371" y="21968"/>
                      <a:pt x="15599" y="25675"/>
                      <a:pt x="9186" y="23852"/>
                    </a:cubicBezTo>
                    <a:cubicBezTo>
                      <a:pt x="2802" y="21913"/>
                      <a:pt x="-1229" y="15564"/>
                      <a:pt x="339" y="9060"/>
                    </a:cubicBezTo>
                    <a:cubicBezTo>
                      <a:pt x="1899" y="2586"/>
                      <a:pt x="8771" y="-1511"/>
                      <a:pt x="15528" y="526"/>
                    </a:cubicBezTo>
                    <a:cubicBezTo>
                      <a:pt x="22317" y="2453"/>
                      <a:pt x="26245" y="9195"/>
                      <a:pt x="24308" y="15581"/>
                    </a:cubicBezTo>
                    <a:close/>
                  </a:path>
                </a:pathLst>
              </a:custGeom>
              <a:solidFill>
                <a:srgbClr val="21E7A9"/>
              </a:solidFill>
              <a:ln w="1729" cap="flat">
                <a:noFill/>
                <a:prstDash val="solid"/>
                <a:miter/>
              </a:ln>
            </p:spPr>
            <p:txBody>
              <a:bodyPr/>
              <a:lstStyle/>
              <a:p>
                <a:endParaRPr lang="es-ES" sz="1400"/>
              </a:p>
            </p:txBody>
          </p:sp>
          <p:sp>
            <p:nvSpPr>
              <p:cNvPr id="179" name="Forma libre: forma 178">
                <a:extLst>
                  <a:ext uri="{FF2B5EF4-FFF2-40B4-BE49-F238E27FC236}">
                    <a16:creationId xmlns:a16="http://schemas.microsoft.com/office/drawing/2014/main" id="{B96E108E-6B05-44B4-E89E-074C902C72FD}"/>
                  </a:ext>
                </a:extLst>
              </p:cNvPr>
              <p:cNvSpPr/>
              <p:nvPr/>
            </p:nvSpPr>
            <p:spPr>
              <a:xfrm>
                <a:off x="6339240" y="2969851"/>
                <a:ext cx="24747" cy="24329"/>
              </a:xfrm>
              <a:custGeom>
                <a:avLst/>
                <a:gdLst>
                  <a:gd name="csX0" fmla="*/ 23687 w 24747"/>
                  <a:gd name="csY0" fmla="*/ 17255 h 24329"/>
                  <a:gd name="csX1" fmla="*/ 7617 w 24747"/>
                  <a:gd name="csY1" fmla="*/ 23250 h 24329"/>
                  <a:gd name="csX2" fmla="*/ 846 w 24747"/>
                  <a:gd name="csY2" fmla="*/ 7495 h 24329"/>
                  <a:gd name="csX3" fmla="*/ 17117 w 24747"/>
                  <a:gd name="csY3" fmla="*/ 1024 h 24329"/>
                  <a:gd name="csX4" fmla="*/ 23687 w 24747"/>
                  <a:gd name="csY4" fmla="*/ 17255 h 24329"/>
                </a:gdLst>
                <a:ahLst/>
                <a:cxnLst>
                  <a:cxn ang="0">
                    <a:pos x="csX0" y="csY0"/>
                  </a:cxn>
                  <a:cxn ang="0">
                    <a:pos x="csX1" y="csY1"/>
                  </a:cxn>
                  <a:cxn ang="0">
                    <a:pos x="csX2" y="csY2"/>
                  </a:cxn>
                  <a:cxn ang="0">
                    <a:pos x="csX3" y="csY3"/>
                  </a:cxn>
                  <a:cxn ang="0">
                    <a:pos x="csX4" y="csY4"/>
                  </a:cxn>
                </a:cxnLst>
                <a:rect l="l" t="t" r="r" b="b"/>
                <a:pathLst>
                  <a:path w="24747" h="24329">
                    <a:moveTo>
                      <a:pt x="23687" y="17255"/>
                    </a:moveTo>
                    <a:cubicBezTo>
                      <a:pt x="20887" y="23312"/>
                      <a:pt x="13692" y="26000"/>
                      <a:pt x="7617" y="23250"/>
                    </a:cubicBezTo>
                    <a:cubicBezTo>
                      <a:pt x="1484" y="20636"/>
                      <a:pt x="-1614" y="13744"/>
                      <a:pt x="846" y="7495"/>
                    </a:cubicBezTo>
                    <a:cubicBezTo>
                      <a:pt x="3273" y="1321"/>
                      <a:pt x="10627" y="-1742"/>
                      <a:pt x="17117" y="1024"/>
                    </a:cubicBezTo>
                    <a:cubicBezTo>
                      <a:pt x="23549" y="3928"/>
                      <a:pt x="26488" y="11198"/>
                      <a:pt x="23687" y="17255"/>
                    </a:cubicBezTo>
                    <a:close/>
                  </a:path>
                </a:pathLst>
              </a:custGeom>
              <a:solidFill>
                <a:srgbClr val="21E7A9"/>
              </a:solidFill>
              <a:ln w="1729" cap="flat">
                <a:noFill/>
                <a:prstDash val="solid"/>
                <a:miter/>
              </a:ln>
            </p:spPr>
            <p:txBody>
              <a:bodyPr/>
              <a:lstStyle/>
              <a:p>
                <a:endParaRPr lang="es-ES" sz="1400"/>
              </a:p>
            </p:txBody>
          </p:sp>
          <p:sp>
            <p:nvSpPr>
              <p:cNvPr id="180" name="Forma libre: forma 179">
                <a:extLst>
                  <a:ext uri="{FF2B5EF4-FFF2-40B4-BE49-F238E27FC236}">
                    <a16:creationId xmlns:a16="http://schemas.microsoft.com/office/drawing/2014/main" id="{DED59C90-6AAD-BC3D-2751-E6BB44484B0E}"/>
                  </a:ext>
                </a:extLst>
              </p:cNvPr>
              <p:cNvSpPr/>
              <p:nvPr/>
            </p:nvSpPr>
            <p:spPr>
              <a:xfrm>
                <a:off x="6401419" y="3001653"/>
                <a:ext cx="24677" cy="24307"/>
              </a:xfrm>
              <a:custGeom>
                <a:avLst/>
                <a:gdLst>
                  <a:gd name="csX0" fmla="*/ 22850 w 24677"/>
                  <a:gd name="csY0" fmla="*/ 18751 h 24307"/>
                  <a:gd name="csX1" fmla="*/ 6103 w 24677"/>
                  <a:gd name="csY1" fmla="*/ 22489 h 24307"/>
                  <a:gd name="csX2" fmla="*/ 1565 w 24677"/>
                  <a:gd name="csY2" fmla="*/ 5942 h 24307"/>
                  <a:gd name="csX3" fmla="*/ 18566 w 24677"/>
                  <a:gd name="csY3" fmla="*/ 1778 h 24307"/>
                  <a:gd name="csX4" fmla="*/ 22850 w 24677"/>
                  <a:gd name="csY4" fmla="*/ 18751 h 24307"/>
                </a:gdLst>
                <a:ahLst/>
                <a:cxnLst>
                  <a:cxn ang="0">
                    <a:pos x="csX0" y="csY0"/>
                  </a:cxn>
                  <a:cxn ang="0">
                    <a:pos x="csX1" y="csY1"/>
                  </a:cxn>
                  <a:cxn ang="0">
                    <a:pos x="csX2" y="csY2"/>
                  </a:cxn>
                  <a:cxn ang="0">
                    <a:pos x="csX3" y="csY3"/>
                  </a:cxn>
                  <a:cxn ang="0">
                    <a:pos x="csX4" y="csY4"/>
                  </a:cxn>
                </a:cxnLst>
                <a:rect l="l" t="t" r="r" b="b"/>
                <a:pathLst>
                  <a:path w="24677" h="24307">
                    <a:moveTo>
                      <a:pt x="22850" y="18751"/>
                    </a:moveTo>
                    <a:cubicBezTo>
                      <a:pt x="19221" y="24407"/>
                      <a:pt x="11827" y="25916"/>
                      <a:pt x="6103" y="22489"/>
                    </a:cubicBezTo>
                    <a:cubicBezTo>
                      <a:pt x="320" y="19170"/>
                      <a:pt x="-1709" y="11758"/>
                      <a:pt x="1565" y="5942"/>
                    </a:cubicBezTo>
                    <a:cubicBezTo>
                      <a:pt x="4839" y="127"/>
                      <a:pt x="12451" y="-1741"/>
                      <a:pt x="18566" y="1778"/>
                    </a:cubicBezTo>
                    <a:cubicBezTo>
                      <a:pt x="24618" y="5402"/>
                      <a:pt x="26430" y="13173"/>
                      <a:pt x="22850" y="18751"/>
                    </a:cubicBezTo>
                    <a:close/>
                  </a:path>
                </a:pathLst>
              </a:custGeom>
              <a:solidFill>
                <a:srgbClr val="21E7A9"/>
              </a:solidFill>
              <a:ln w="1729" cap="flat">
                <a:noFill/>
                <a:prstDash val="solid"/>
                <a:miter/>
              </a:ln>
            </p:spPr>
            <p:txBody>
              <a:bodyPr/>
              <a:lstStyle/>
              <a:p>
                <a:endParaRPr lang="es-ES" sz="1400"/>
              </a:p>
            </p:txBody>
          </p:sp>
          <p:sp>
            <p:nvSpPr>
              <p:cNvPr id="181" name="Forma libre: forma 180">
                <a:extLst>
                  <a:ext uri="{FF2B5EF4-FFF2-40B4-BE49-F238E27FC236}">
                    <a16:creationId xmlns:a16="http://schemas.microsoft.com/office/drawing/2014/main" id="{9439DD2D-B018-2A15-A7DE-4FD3DD7C4E08}"/>
                  </a:ext>
                </a:extLst>
              </p:cNvPr>
              <p:cNvSpPr/>
              <p:nvPr/>
            </p:nvSpPr>
            <p:spPr>
              <a:xfrm>
                <a:off x="6458667" y="3041611"/>
                <a:ext cx="24622" cy="24361"/>
              </a:xfrm>
              <a:custGeom>
                <a:avLst/>
                <a:gdLst>
                  <a:gd name="csX0" fmla="*/ 21825 w 24622"/>
                  <a:gd name="csY0" fmla="*/ 20153 h 24361"/>
                  <a:gd name="csX1" fmla="*/ 4672 w 24622"/>
                  <a:gd name="csY1" fmla="*/ 21637 h 24361"/>
                  <a:gd name="csX2" fmla="*/ 2491 w 24622"/>
                  <a:gd name="csY2" fmla="*/ 4555 h 24361"/>
                  <a:gd name="csX3" fmla="*/ 19847 w 24622"/>
                  <a:gd name="csY3" fmla="*/ 2824 h 24361"/>
                  <a:gd name="csX4" fmla="*/ 21825 w 24622"/>
                  <a:gd name="csY4" fmla="*/ 20153 h 24361"/>
                </a:gdLst>
                <a:ahLst/>
                <a:cxnLst>
                  <a:cxn ang="0">
                    <a:pos x="csX0" y="csY0"/>
                  </a:cxn>
                  <a:cxn ang="0">
                    <a:pos x="csX1" y="csY1"/>
                  </a:cxn>
                  <a:cxn ang="0">
                    <a:pos x="csX2" y="csY2"/>
                  </a:cxn>
                  <a:cxn ang="0">
                    <a:pos x="csX3" y="csY3"/>
                  </a:cxn>
                  <a:cxn ang="0">
                    <a:pos x="csX4" y="csY4"/>
                  </a:cxn>
                </a:cxnLst>
                <a:rect l="l" t="t" r="r" b="b"/>
                <a:pathLst>
                  <a:path w="24622" h="24361">
                    <a:moveTo>
                      <a:pt x="21825" y="20153"/>
                    </a:moveTo>
                    <a:cubicBezTo>
                      <a:pt x="17448" y="25276"/>
                      <a:pt x="10000" y="25662"/>
                      <a:pt x="4672" y="21637"/>
                    </a:cubicBezTo>
                    <a:cubicBezTo>
                      <a:pt x="-574" y="17517"/>
                      <a:pt x="-1547" y="9867"/>
                      <a:pt x="2491" y="4555"/>
                    </a:cubicBezTo>
                    <a:cubicBezTo>
                      <a:pt x="6530" y="-759"/>
                      <a:pt x="14301" y="-1538"/>
                      <a:pt x="19847" y="2824"/>
                    </a:cubicBezTo>
                    <a:cubicBezTo>
                      <a:pt x="25473" y="7087"/>
                      <a:pt x="26122" y="15130"/>
                      <a:pt x="21825" y="20153"/>
                    </a:cubicBezTo>
                    <a:close/>
                  </a:path>
                </a:pathLst>
              </a:custGeom>
              <a:solidFill>
                <a:srgbClr val="21E7A9"/>
              </a:solidFill>
              <a:ln w="1729" cap="flat">
                <a:noFill/>
                <a:prstDash val="solid"/>
                <a:miter/>
              </a:ln>
            </p:spPr>
            <p:txBody>
              <a:bodyPr/>
              <a:lstStyle/>
              <a:p>
                <a:endParaRPr lang="es-ES" sz="1400"/>
              </a:p>
            </p:txBody>
          </p:sp>
          <p:sp>
            <p:nvSpPr>
              <p:cNvPr id="182" name="Forma libre: forma 181">
                <a:extLst>
                  <a:ext uri="{FF2B5EF4-FFF2-40B4-BE49-F238E27FC236}">
                    <a16:creationId xmlns:a16="http://schemas.microsoft.com/office/drawing/2014/main" id="{18693D99-8BE1-A5B3-260A-E8D071721E22}"/>
                  </a:ext>
                </a:extLst>
              </p:cNvPr>
              <p:cNvSpPr/>
              <p:nvPr/>
            </p:nvSpPr>
            <p:spPr>
              <a:xfrm>
                <a:off x="6509935" y="3088960"/>
                <a:ext cx="24550" cy="24474"/>
              </a:xfrm>
              <a:custGeom>
                <a:avLst/>
                <a:gdLst>
                  <a:gd name="csX0" fmla="*/ 20640 w 24550"/>
                  <a:gd name="csY0" fmla="*/ 21427 h 24474"/>
                  <a:gd name="csX1" fmla="*/ 3387 w 24550"/>
                  <a:gd name="csY1" fmla="*/ 20616 h 24474"/>
                  <a:gd name="csX2" fmla="*/ 3612 w 24550"/>
                  <a:gd name="csY2" fmla="*/ 3340 h 24474"/>
                  <a:gd name="csX3" fmla="*/ 20983 w 24550"/>
                  <a:gd name="csY3" fmla="*/ 4046 h 24474"/>
                  <a:gd name="csX4" fmla="*/ 20640 w 24550"/>
                  <a:gd name="csY4" fmla="*/ 21427 h 24474"/>
                </a:gdLst>
                <a:ahLst/>
                <a:cxnLst>
                  <a:cxn ang="0">
                    <a:pos x="csX0" y="csY0"/>
                  </a:cxn>
                  <a:cxn ang="0">
                    <a:pos x="csX1" y="csY1"/>
                  </a:cxn>
                  <a:cxn ang="0">
                    <a:pos x="csX2" y="csY2"/>
                  </a:cxn>
                  <a:cxn ang="0">
                    <a:pos x="csX3" y="csY3"/>
                  </a:cxn>
                  <a:cxn ang="0">
                    <a:pos x="csX4" y="csY4"/>
                  </a:cxn>
                </a:cxnLst>
                <a:rect l="l" t="t" r="r" b="b"/>
                <a:pathLst>
                  <a:path w="24550" h="24474">
                    <a:moveTo>
                      <a:pt x="20640" y="21427"/>
                    </a:moveTo>
                    <a:cubicBezTo>
                      <a:pt x="15704" y="25817"/>
                      <a:pt x="8048" y="25393"/>
                      <a:pt x="3387" y="20616"/>
                    </a:cubicBezTo>
                    <a:cubicBezTo>
                      <a:pt x="-1217" y="15789"/>
                      <a:pt x="-1113" y="8052"/>
                      <a:pt x="3612" y="3340"/>
                    </a:cubicBezTo>
                    <a:cubicBezTo>
                      <a:pt x="8336" y="-1374"/>
                      <a:pt x="16116" y="-1061"/>
                      <a:pt x="20983" y="4046"/>
                    </a:cubicBezTo>
                    <a:cubicBezTo>
                      <a:pt x="25907" y="9097"/>
                      <a:pt x="25679" y="16948"/>
                      <a:pt x="20640" y="21427"/>
                    </a:cubicBezTo>
                    <a:close/>
                  </a:path>
                </a:pathLst>
              </a:custGeom>
              <a:solidFill>
                <a:srgbClr val="21E7A9"/>
              </a:solidFill>
              <a:ln w="1729" cap="flat">
                <a:noFill/>
                <a:prstDash val="solid"/>
                <a:miter/>
              </a:ln>
            </p:spPr>
            <p:txBody>
              <a:bodyPr/>
              <a:lstStyle/>
              <a:p>
                <a:endParaRPr lang="es-ES" sz="1400"/>
              </a:p>
            </p:txBody>
          </p:sp>
          <p:sp>
            <p:nvSpPr>
              <p:cNvPr id="183" name="Forma libre: forma 182">
                <a:extLst>
                  <a:ext uri="{FF2B5EF4-FFF2-40B4-BE49-F238E27FC236}">
                    <a16:creationId xmlns:a16="http://schemas.microsoft.com/office/drawing/2014/main" id="{63C6261A-4DE7-5FAD-8B67-9D7A0E8BFF6B}"/>
                  </a:ext>
                </a:extLst>
              </p:cNvPr>
              <p:cNvSpPr/>
              <p:nvPr/>
            </p:nvSpPr>
            <p:spPr>
              <a:xfrm>
                <a:off x="6554274" y="3142822"/>
                <a:ext cx="24391" cy="24633"/>
              </a:xfrm>
              <a:custGeom>
                <a:avLst/>
                <a:gdLst>
                  <a:gd name="csX0" fmla="*/ 19316 w 24391"/>
                  <a:gd name="csY0" fmla="*/ 22552 h 24633"/>
                  <a:gd name="csX1" fmla="*/ 2272 w 24391"/>
                  <a:gd name="csY1" fmla="*/ 19438 h 24633"/>
                  <a:gd name="csX2" fmla="*/ 4895 w 24391"/>
                  <a:gd name="csY2" fmla="*/ 2319 h 24633"/>
                  <a:gd name="csX3" fmla="*/ 21960 w 24391"/>
                  <a:gd name="csY3" fmla="*/ 5416 h 24633"/>
                  <a:gd name="csX4" fmla="*/ 19316 w 24391"/>
                  <a:gd name="csY4" fmla="*/ 22552 h 24633"/>
                </a:gdLst>
                <a:ahLst/>
                <a:cxnLst>
                  <a:cxn ang="0">
                    <a:pos x="csX0" y="csY0"/>
                  </a:cxn>
                  <a:cxn ang="0">
                    <a:pos x="csX1" y="csY1"/>
                  </a:cxn>
                  <a:cxn ang="0">
                    <a:pos x="csX2" y="csY2"/>
                  </a:cxn>
                  <a:cxn ang="0">
                    <a:pos x="csX3" y="csY3"/>
                  </a:cxn>
                  <a:cxn ang="0">
                    <a:pos x="csX4" y="csY4"/>
                  </a:cxn>
                </a:cxnLst>
                <a:rect l="l" t="t" r="r" b="b"/>
                <a:pathLst>
                  <a:path w="24391" h="24633">
                    <a:moveTo>
                      <a:pt x="19316" y="22552"/>
                    </a:moveTo>
                    <a:cubicBezTo>
                      <a:pt x="13770" y="26267"/>
                      <a:pt x="6137" y="24875"/>
                      <a:pt x="2272" y="19438"/>
                    </a:cubicBezTo>
                    <a:cubicBezTo>
                      <a:pt x="-1603" y="14009"/>
                      <a:pt x="-387" y="6314"/>
                      <a:pt x="4895" y="2319"/>
                    </a:cubicBezTo>
                    <a:cubicBezTo>
                      <a:pt x="10259" y="-1739"/>
                      <a:pt x="17862" y="-324"/>
                      <a:pt x="21960" y="5416"/>
                    </a:cubicBezTo>
                    <a:cubicBezTo>
                      <a:pt x="26047" y="11166"/>
                      <a:pt x="24860" y="18840"/>
                      <a:pt x="19316" y="22552"/>
                    </a:cubicBezTo>
                    <a:close/>
                  </a:path>
                </a:pathLst>
              </a:custGeom>
              <a:solidFill>
                <a:srgbClr val="21E7A9"/>
              </a:solidFill>
              <a:ln w="1729" cap="flat">
                <a:noFill/>
                <a:prstDash val="solid"/>
                <a:miter/>
              </a:ln>
            </p:spPr>
            <p:txBody>
              <a:bodyPr/>
              <a:lstStyle/>
              <a:p>
                <a:endParaRPr lang="es-ES" sz="1400"/>
              </a:p>
            </p:txBody>
          </p:sp>
          <p:sp>
            <p:nvSpPr>
              <p:cNvPr id="184" name="Forma libre: forma 183">
                <a:extLst>
                  <a:ext uri="{FF2B5EF4-FFF2-40B4-BE49-F238E27FC236}">
                    <a16:creationId xmlns:a16="http://schemas.microsoft.com/office/drawing/2014/main" id="{B43159D3-8F9A-887D-E5B4-138494411C76}"/>
                  </a:ext>
                </a:extLst>
              </p:cNvPr>
              <p:cNvSpPr/>
              <p:nvPr/>
            </p:nvSpPr>
            <p:spPr>
              <a:xfrm>
                <a:off x="6590839" y="3202294"/>
                <a:ext cx="24233" cy="24733"/>
              </a:xfrm>
              <a:custGeom>
                <a:avLst/>
                <a:gdLst>
                  <a:gd name="csX0" fmla="*/ 17721 w 24233"/>
                  <a:gd name="csY0" fmla="*/ 23501 h 24733"/>
                  <a:gd name="csX1" fmla="*/ 1345 w 24233"/>
                  <a:gd name="csY1" fmla="*/ 18042 h 24733"/>
                  <a:gd name="csX2" fmla="*/ 6213 w 24233"/>
                  <a:gd name="csY2" fmla="*/ 1483 h 24733"/>
                  <a:gd name="csX3" fmla="*/ 22770 w 24233"/>
                  <a:gd name="csY3" fmla="*/ 6847 h 24733"/>
                  <a:gd name="csX4" fmla="*/ 17721 w 24233"/>
                  <a:gd name="csY4" fmla="*/ 23501 h 24733"/>
                </a:gdLst>
                <a:ahLst/>
                <a:cxnLst>
                  <a:cxn ang="0">
                    <a:pos x="csX0" y="csY0"/>
                  </a:cxn>
                  <a:cxn ang="0">
                    <a:pos x="csX1" y="csY1"/>
                  </a:cxn>
                  <a:cxn ang="0">
                    <a:pos x="csX2" y="csY2"/>
                  </a:cxn>
                  <a:cxn ang="0">
                    <a:pos x="csX3" y="csY3"/>
                  </a:cxn>
                  <a:cxn ang="0">
                    <a:pos x="csX4" y="csY4"/>
                  </a:cxn>
                </a:cxnLst>
                <a:rect l="l" t="t" r="r" b="b"/>
                <a:pathLst>
                  <a:path w="24233" h="24733">
                    <a:moveTo>
                      <a:pt x="17721" y="23501"/>
                    </a:moveTo>
                    <a:cubicBezTo>
                      <a:pt x="11719" y="26419"/>
                      <a:pt x="4385" y="23979"/>
                      <a:pt x="1345" y="18042"/>
                    </a:cubicBezTo>
                    <a:cubicBezTo>
                      <a:pt x="-1606" y="12056"/>
                      <a:pt x="424" y="4726"/>
                      <a:pt x="6213" y="1483"/>
                    </a:cubicBezTo>
                    <a:cubicBezTo>
                      <a:pt x="12072" y="-1795"/>
                      <a:pt x="19639" y="521"/>
                      <a:pt x="22770" y="6847"/>
                    </a:cubicBezTo>
                    <a:cubicBezTo>
                      <a:pt x="25986" y="13127"/>
                      <a:pt x="23724" y="20583"/>
                      <a:pt x="17721" y="23501"/>
                    </a:cubicBezTo>
                    <a:close/>
                  </a:path>
                </a:pathLst>
              </a:custGeom>
              <a:solidFill>
                <a:srgbClr val="21E7A9"/>
              </a:solidFill>
              <a:ln w="1729" cap="flat">
                <a:noFill/>
                <a:prstDash val="solid"/>
                <a:miter/>
              </a:ln>
            </p:spPr>
            <p:txBody>
              <a:bodyPr/>
              <a:lstStyle/>
              <a:p>
                <a:endParaRPr lang="es-ES" sz="1400"/>
              </a:p>
            </p:txBody>
          </p:sp>
          <p:sp>
            <p:nvSpPr>
              <p:cNvPr id="185" name="Forma libre: forma 184">
                <a:extLst>
                  <a:ext uri="{FF2B5EF4-FFF2-40B4-BE49-F238E27FC236}">
                    <a16:creationId xmlns:a16="http://schemas.microsoft.com/office/drawing/2014/main" id="{EF23F67F-8403-3D4D-258E-A2DA7006A446}"/>
                  </a:ext>
                </a:extLst>
              </p:cNvPr>
              <p:cNvSpPr/>
              <p:nvPr/>
            </p:nvSpPr>
            <p:spPr>
              <a:xfrm>
                <a:off x="6618859" y="3266256"/>
                <a:ext cx="24161" cy="24773"/>
              </a:xfrm>
              <a:custGeom>
                <a:avLst/>
                <a:gdLst>
                  <a:gd name="csX0" fmla="*/ 16050 w 24161"/>
                  <a:gd name="csY0" fmla="*/ 24176 h 24773"/>
                  <a:gd name="csX1" fmla="*/ 687 w 24161"/>
                  <a:gd name="csY1" fmla="*/ 16477 h 24773"/>
                  <a:gd name="csX2" fmla="*/ 7689 w 24161"/>
                  <a:gd name="csY2" fmla="*/ 786 h 24773"/>
                  <a:gd name="csX3" fmla="*/ 23449 w 24161"/>
                  <a:gd name="csY3" fmla="*/ 8339 h 24773"/>
                  <a:gd name="csX4" fmla="*/ 16050 w 24161"/>
                  <a:gd name="csY4" fmla="*/ 24176 h 24773"/>
                </a:gdLst>
                <a:ahLst/>
                <a:cxnLst>
                  <a:cxn ang="0">
                    <a:pos x="csX0" y="csY0"/>
                  </a:cxn>
                  <a:cxn ang="0">
                    <a:pos x="csX1" y="csY1"/>
                  </a:cxn>
                  <a:cxn ang="0">
                    <a:pos x="csX2" y="csY2"/>
                  </a:cxn>
                  <a:cxn ang="0">
                    <a:pos x="csX3" y="csY3"/>
                  </a:cxn>
                  <a:cxn ang="0">
                    <a:pos x="csX4" y="csY4"/>
                  </a:cxn>
                </a:cxnLst>
                <a:rect l="l" t="t" r="r" b="b"/>
                <a:pathLst>
                  <a:path w="24161" h="24773">
                    <a:moveTo>
                      <a:pt x="16050" y="24176"/>
                    </a:moveTo>
                    <a:cubicBezTo>
                      <a:pt x="9702" y="26238"/>
                      <a:pt x="2822" y="22796"/>
                      <a:pt x="687" y="16477"/>
                    </a:cubicBezTo>
                    <a:cubicBezTo>
                      <a:pt x="-1409" y="10145"/>
                      <a:pt x="1393" y="3244"/>
                      <a:pt x="7689" y="786"/>
                    </a:cubicBezTo>
                    <a:cubicBezTo>
                      <a:pt x="13826" y="-1613"/>
                      <a:pt x="21222" y="1642"/>
                      <a:pt x="23449" y="8339"/>
                    </a:cubicBezTo>
                    <a:cubicBezTo>
                      <a:pt x="25713" y="15023"/>
                      <a:pt x="22396" y="22112"/>
                      <a:pt x="16050" y="24176"/>
                    </a:cubicBezTo>
                    <a:close/>
                  </a:path>
                </a:pathLst>
              </a:custGeom>
              <a:solidFill>
                <a:srgbClr val="21E7A9"/>
              </a:solidFill>
              <a:ln w="1729" cap="flat">
                <a:noFill/>
                <a:prstDash val="solid"/>
                <a:miter/>
              </a:ln>
            </p:spPr>
            <p:txBody>
              <a:bodyPr/>
              <a:lstStyle/>
              <a:p>
                <a:endParaRPr lang="es-ES" sz="1400"/>
              </a:p>
            </p:txBody>
          </p:sp>
          <p:sp>
            <p:nvSpPr>
              <p:cNvPr id="186" name="Forma libre: forma 185">
                <a:extLst>
                  <a:ext uri="{FF2B5EF4-FFF2-40B4-BE49-F238E27FC236}">
                    <a16:creationId xmlns:a16="http://schemas.microsoft.com/office/drawing/2014/main" id="{321DE565-3DDF-8A26-6A7A-4599F5BD41A6}"/>
                  </a:ext>
                </a:extLst>
              </p:cNvPr>
              <p:cNvSpPr/>
              <p:nvPr/>
            </p:nvSpPr>
            <p:spPr>
              <a:xfrm>
                <a:off x="6637722" y="3333435"/>
                <a:ext cx="24237" cy="24823"/>
              </a:xfrm>
              <a:custGeom>
                <a:avLst/>
                <a:gdLst>
                  <a:gd name="csX0" fmla="*/ 14408 w 24237"/>
                  <a:gd name="csY0" fmla="*/ 24634 h 24823"/>
                  <a:gd name="csX1" fmla="*/ 313 w 24237"/>
                  <a:gd name="csY1" fmla="*/ 14878 h 24823"/>
                  <a:gd name="csX2" fmla="*/ 9352 w 24237"/>
                  <a:gd name="csY2" fmla="*/ 315 h 24823"/>
                  <a:gd name="csX3" fmla="*/ 23978 w 24237"/>
                  <a:gd name="csY3" fmla="*/ 9961 h 24823"/>
                  <a:gd name="csX4" fmla="*/ 14408 w 24237"/>
                  <a:gd name="csY4" fmla="*/ 24634 h 24823"/>
                </a:gdLst>
                <a:ahLst/>
                <a:cxnLst>
                  <a:cxn ang="0">
                    <a:pos x="csX0" y="csY0"/>
                  </a:cxn>
                  <a:cxn ang="0">
                    <a:pos x="csX1" y="csY1"/>
                  </a:cxn>
                  <a:cxn ang="0">
                    <a:pos x="csX2" y="csY2"/>
                  </a:cxn>
                  <a:cxn ang="0">
                    <a:pos x="csX3" y="csY3"/>
                  </a:cxn>
                  <a:cxn ang="0">
                    <a:pos x="csX4" y="csY4"/>
                  </a:cxn>
                </a:cxnLst>
                <a:rect l="l" t="t" r="r" b="b"/>
                <a:pathLst>
                  <a:path w="24237" h="24823">
                    <a:moveTo>
                      <a:pt x="14408" y="24634"/>
                    </a:moveTo>
                    <a:cubicBezTo>
                      <a:pt x="7801" y="25808"/>
                      <a:pt x="1636" y="21415"/>
                      <a:pt x="313" y="14878"/>
                    </a:cubicBezTo>
                    <a:cubicBezTo>
                      <a:pt x="-1190" y="8382"/>
                      <a:pt x="2859" y="1861"/>
                      <a:pt x="9352" y="315"/>
                    </a:cubicBezTo>
                    <a:cubicBezTo>
                      <a:pt x="15844" y="-1235"/>
                      <a:pt x="22395" y="3082"/>
                      <a:pt x="23978" y="9961"/>
                    </a:cubicBezTo>
                    <a:cubicBezTo>
                      <a:pt x="25381" y="16871"/>
                      <a:pt x="20944" y="23471"/>
                      <a:pt x="14408" y="24634"/>
                    </a:cubicBezTo>
                    <a:close/>
                  </a:path>
                </a:pathLst>
              </a:custGeom>
              <a:solidFill>
                <a:srgbClr val="21E7A9"/>
              </a:solidFill>
              <a:ln w="1729" cap="flat">
                <a:noFill/>
                <a:prstDash val="solid"/>
                <a:miter/>
              </a:ln>
            </p:spPr>
            <p:txBody>
              <a:bodyPr/>
              <a:lstStyle/>
              <a:p>
                <a:endParaRPr lang="es-ES" sz="1400"/>
              </a:p>
            </p:txBody>
          </p:sp>
          <p:sp>
            <p:nvSpPr>
              <p:cNvPr id="187" name="Forma libre: forma 186">
                <a:extLst>
                  <a:ext uri="{FF2B5EF4-FFF2-40B4-BE49-F238E27FC236}">
                    <a16:creationId xmlns:a16="http://schemas.microsoft.com/office/drawing/2014/main" id="{0C9F5CA8-5CD1-0980-8AC1-9E7F4ECB4A9E}"/>
                  </a:ext>
                </a:extLst>
              </p:cNvPr>
              <p:cNvSpPr/>
              <p:nvPr/>
            </p:nvSpPr>
            <p:spPr>
              <a:xfrm>
                <a:off x="6647141" y="3402585"/>
                <a:ext cx="24204" cy="24848"/>
              </a:xfrm>
              <a:custGeom>
                <a:avLst/>
                <a:gdLst>
                  <a:gd name="csX0" fmla="*/ 12850 w 24204"/>
                  <a:gd name="csY0" fmla="*/ 24839 h 24848"/>
                  <a:gd name="csX1" fmla="*/ 35 w 24204"/>
                  <a:gd name="csY1" fmla="*/ 13261 h 24848"/>
                  <a:gd name="csX2" fmla="*/ 11152 w 24204"/>
                  <a:gd name="csY2" fmla="*/ 53 h 24848"/>
                  <a:gd name="csX3" fmla="*/ 24152 w 24204"/>
                  <a:gd name="csY3" fmla="*/ 11626 h 24848"/>
                  <a:gd name="csX4" fmla="*/ 12850 w 24204"/>
                  <a:gd name="csY4" fmla="*/ 24839 h 24848"/>
                </a:gdLst>
                <a:ahLst/>
                <a:cxnLst>
                  <a:cxn ang="0">
                    <a:pos x="csX0" y="csY0"/>
                  </a:cxn>
                  <a:cxn ang="0">
                    <a:pos x="csX1" y="csY1"/>
                  </a:cxn>
                  <a:cxn ang="0">
                    <a:pos x="csX2" y="csY2"/>
                  </a:cxn>
                  <a:cxn ang="0">
                    <a:pos x="csX3" y="csY3"/>
                  </a:cxn>
                  <a:cxn ang="0">
                    <a:pos x="csX4" y="csY4"/>
                  </a:cxn>
                </a:cxnLst>
                <a:rect l="l" t="t" r="r" b="b"/>
                <a:pathLst>
                  <a:path w="24204" h="24848">
                    <a:moveTo>
                      <a:pt x="12850" y="24839"/>
                    </a:moveTo>
                    <a:cubicBezTo>
                      <a:pt x="6248" y="25099"/>
                      <a:pt x="643" y="19908"/>
                      <a:pt x="35" y="13261"/>
                    </a:cubicBezTo>
                    <a:cubicBezTo>
                      <a:pt x="-471" y="6611"/>
                      <a:pt x="4508" y="697"/>
                      <a:pt x="11152" y="53"/>
                    </a:cubicBezTo>
                    <a:cubicBezTo>
                      <a:pt x="17795" y="-586"/>
                      <a:pt x="23619" y="4592"/>
                      <a:pt x="24152" y="11626"/>
                    </a:cubicBezTo>
                    <a:cubicBezTo>
                      <a:pt x="24785" y="18654"/>
                      <a:pt x="19587" y="24576"/>
                      <a:pt x="12850" y="24839"/>
                    </a:cubicBezTo>
                    <a:close/>
                  </a:path>
                </a:pathLst>
              </a:custGeom>
              <a:solidFill>
                <a:srgbClr val="21E7A9"/>
              </a:solidFill>
              <a:ln w="1729" cap="flat">
                <a:noFill/>
                <a:prstDash val="solid"/>
                <a:miter/>
              </a:ln>
            </p:spPr>
            <p:txBody>
              <a:bodyPr/>
              <a:lstStyle/>
              <a:p>
                <a:endParaRPr lang="es-ES" sz="1400"/>
              </a:p>
            </p:txBody>
          </p:sp>
        </p:grpSp>
        <p:sp>
          <p:nvSpPr>
            <p:cNvPr id="188" name="Forma libre: forma 187">
              <a:extLst>
                <a:ext uri="{FF2B5EF4-FFF2-40B4-BE49-F238E27FC236}">
                  <a16:creationId xmlns:a16="http://schemas.microsoft.com/office/drawing/2014/main" id="{E0689E50-F46E-2BC2-03E1-EE620C39DCDC}"/>
                </a:ext>
              </a:extLst>
            </p:cNvPr>
            <p:cNvSpPr/>
            <p:nvPr/>
          </p:nvSpPr>
          <p:spPr>
            <a:xfrm rot="16200000">
              <a:off x="9124589" y="3873547"/>
              <a:ext cx="193952" cy="227964"/>
            </a:xfrm>
            <a:custGeom>
              <a:avLst/>
              <a:gdLst>
                <a:gd name="csX0" fmla="*/ 159725 w 159724"/>
                <a:gd name="csY0" fmla="*/ 0 h 187734"/>
                <a:gd name="csX1" fmla="*/ 0 w 159724"/>
                <a:gd name="csY1" fmla="*/ 93867 h 187734"/>
                <a:gd name="csX2" fmla="*/ 159725 w 159724"/>
                <a:gd name="csY2" fmla="*/ 187735 h 187734"/>
              </a:gdLst>
              <a:ahLst/>
              <a:cxnLst>
                <a:cxn ang="0">
                  <a:pos x="csX0" y="csY0"/>
                </a:cxn>
                <a:cxn ang="0">
                  <a:pos x="csX1" y="csY1"/>
                </a:cxn>
                <a:cxn ang="0">
                  <a:pos x="csX2" y="csY2"/>
                </a:cxn>
              </a:cxnLst>
              <a:rect l="l" t="t" r="r" b="b"/>
              <a:pathLst>
                <a:path w="159724" h="187734">
                  <a:moveTo>
                    <a:pt x="159725" y="0"/>
                  </a:moveTo>
                  <a:lnTo>
                    <a:pt x="0" y="93867"/>
                  </a:lnTo>
                  <a:lnTo>
                    <a:pt x="159725" y="187735"/>
                  </a:lnTo>
                </a:path>
              </a:pathLst>
            </a:custGeom>
            <a:solidFill>
              <a:srgbClr val="10E5A3"/>
            </a:solidFill>
            <a:ln w="1729" cap="flat">
              <a:noFill/>
              <a:prstDash val="solid"/>
              <a:miter/>
            </a:ln>
          </p:spPr>
          <p:txBody>
            <a:bodyPr/>
            <a:lstStyle/>
            <a:p>
              <a:endParaRPr lang="es-ES" sz="1400"/>
            </a:p>
          </p:txBody>
        </p:sp>
        <p:sp>
          <p:nvSpPr>
            <p:cNvPr id="189" name="Elipse 188">
              <a:extLst>
                <a:ext uri="{FF2B5EF4-FFF2-40B4-BE49-F238E27FC236}">
                  <a16:creationId xmlns:a16="http://schemas.microsoft.com/office/drawing/2014/main" id="{A7E85BFC-BF0A-6505-A4BE-34C55880D64E}"/>
                </a:ext>
              </a:extLst>
            </p:cNvPr>
            <p:cNvSpPr/>
            <p:nvPr/>
          </p:nvSpPr>
          <p:spPr>
            <a:xfrm rot="13500000">
              <a:off x="7933763" y="4073762"/>
              <a:ext cx="104790" cy="104790"/>
            </a:xfrm>
            <a:prstGeom prst="ellipse">
              <a:avLst/>
            </a:prstGeom>
            <a:solidFill>
              <a:srgbClr val="10E5A3"/>
            </a:solidFill>
            <a:ln w="1729" cap="flat">
              <a:noFill/>
              <a:prstDash val="solid"/>
              <a:miter/>
            </a:ln>
          </p:spPr>
          <p:txBody>
            <a:bodyPr/>
            <a:lstStyle/>
            <a:p>
              <a:endParaRPr lang="es-ES" sz="1400"/>
            </a:p>
          </p:txBody>
        </p:sp>
      </p:grpSp>
      <p:grpSp>
        <p:nvGrpSpPr>
          <p:cNvPr id="284" name="Grupo 283">
            <a:extLst>
              <a:ext uri="{FF2B5EF4-FFF2-40B4-BE49-F238E27FC236}">
                <a16:creationId xmlns:a16="http://schemas.microsoft.com/office/drawing/2014/main" id="{08CB2741-E9C2-C0D0-3FC9-2895394D7405}"/>
              </a:ext>
            </a:extLst>
          </p:cNvPr>
          <p:cNvGrpSpPr/>
          <p:nvPr/>
        </p:nvGrpSpPr>
        <p:grpSpPr>
          <a:xfrm>
            <a:off x="9830207" y="3245554"/>
            <a:ext cx="1105950" cy="723308"/>
            <a:chOff x="10405151" y="3302028"/>
            <a:chExt cx="1340267" cy="876555"/>
          </a:xfrm>
        </p:grpSpPr>
        <p:sp>
          <p:nvSpPr>
            <p:cNvPr id="191" name="Forma libre: forma 190">
              <a:extLst>
                <a:ext uri="{FF2B5EF4-FFF2-40B4-BE49-F238E27FC236}">
                  <a16:creationId xmlns:a16="http://schemas.microsoft.com/office/drawing/2014/main" id="{C5604A80-0896-3AA0-449D-2E6A2F379BC8}"/>
                </a:ext>
              </a:extLst>
            </p:cNvPr>
            <p:cNvSpPr/>
            <p:nvPr/>
          </p:nvSpPr>
          <p:spPr>
            <a:xfrm rot="16200000">
              <a:off x="10978068" y="3411755"/>
              <a:ext cx="810969" cy="617710"/>
            </a:xfrm>
            <a:custGeom>
              <a:avLst/>
              <a:gdLst>
                <a:gd name="csX0" fmla="*/ 667853 w 667853"/>
                <a:gd name="csY0" fmla="*/ 0 h 508699"/>
                <a:gd name="csX1" fmla="*/ 159154 w 667853"/>
                <a:gd name="csY1" fmla="*/ 508699 h 508699"/>
                <a:gd name="csX2" fmla="*/ 0 w 667853"/>
                <a:gd name="csY2" fmla="*/ 508699 h 508699"/>
              </a:gdLst>
              <a:ahLst/>
              <a:cxnLst>
                <a:cxn ang="0">
                  <a:pos x="csX0" y="csY0"/>
                </a:cxn>
                <a:cxn ang="0">
                  <a:pos x="csX1" y="csY1"/>
                </a:cxn>
                <a:cxn ang="0">
                  <a:pos x="csX2" y="csY2"/>
                </a:cxn>
              </a:cxnLst>
              <a:rect l="l" t="t" r="r" b="b"/>
              <a:pathLst>
                <a:path w="667853" h="508699">
                  <a:moveTo>
                    <a:pt x="667853" y="0"/>
                  </a:moveTo>
                  <a:cubicBezTo>
                    <a:pt x="667853" y="280946"/>
                    <a:pt x="440100" y="508699"/>
                    <a:pt x="159154" y="508699"/>
                  </a:cubicBezTo>
                  <a:lnTo>
                    <a:pt x="0" y="508699"/>
                  </a:lnTo>
                </a:path>
              </a:pathLst>
            </a:custGeom>
            <a:noFill/>
            <a:ln w="18123" cap="rnd">
              <a:solidFill>
                <a:schemeClr val="tx2"/>
              </a:solidFill>
              <a:prstDash val="solid"/>
              <a:round/>
            </a:ln>
          </p:spPr>
          <p:txBody>
            <a:bodyPr/>
            <a:lstStyle/>
            <a:p>
              <a:endParaRPr lang="es-ES" sz="1400"/>
            </a:p>
          </p:txBody>
        </p:sp>
        <p:grpSp>
          <p:nvGrpSpPr>
            <p:cNvPr id="192" name="Gráfico 2">
              <a:extLst>
                <a:ext uri="{FF2B5EF4-FFF2-40B4-BE49-F238E27FC236}">
                  <a16:creationId xmlns:a16="http://schemas.microsoft.com/office/drawing/2014/main" id="{6B61756F-D0FF-3E00-590A-48E2764B11A4}"/>
                </a:ext>
              </a:extLst>
            </p:cNvPr>
            <p:cNvGrpSpPr/>
            <p:nvPr/>
          </p:nvGrpSpPr>
          <p:grpSpPr>
            <a:xfrm rot="16200000">
              <a:off x="10334427" y="3409910"/>
              <a:ext cx="820842" cy="605078"/>
              <a:chOff x="5995362" y="4963937"/>
              <a:chExt cx="675983" cy="498296"/>
            </a:xfrm>
            <a:solidFill>
              <a:schemeClr val="tx2"/>
            </a:solidFill>
          </p:grpSpPr>
          <p:sp>
            <p:nvSpPr>
              <p:cNvPr id="193" name="Elipse 192">
                <a:extLst>
                  <a:ext uri="{FF2B5EF4-FFF2-40B4-BE49-F238E27FC236}">
                    <a16:creationId xmlns:a16="http://schemas.microsoft.com/office/drawing/2014/main" id="{5C567696-7BE3-67F9-0CE2-AE3BF1DF72C1}"/>
                  </a:ext>
                </a:extLst>
              </p:cNvPr>
              <p:cNvSpPr/>
              <p:nvPr/>
            </p:nvSpPr>
            <p:spPr>
              <a:xfrm>
                <a:off x="5995362" y="4963938"/>
                <a:ext cx="24847" cy="24173"/>
              </a:xfrm>
              <a:prstGeom prst="ellipse">
                <a:avLst/>
              </a:prstGeom>
              <a:grpFill/>
              <a:ln w="1729" cap="flat">
                <a:noFill/>
                <a:prstDash val="solid"/>
                <a:miter/>
              </a:ln>
            </p:spPr>
            <p:txBody>
              <a:bodyPr/>
              <a:lstStyle/>
              <a:p>
                <a:endParaRPr lang="es-ES" sz="1400"/>
              </a:p>
            </p:txBody>
          </p:sp>
          <p:sp>
            <p:nvSpPr>
              <p:cNvPr id="194" name="Elipse 193">
                <a:extLst>
                  <a:ext uri="{FF2B5EF4-FFF2-40B4-BE49-F238E27FC236}">
                    <a16:creationId xmlns:a16="http://schemas.microsoft.com/office/drawing/2014/main" id="{8AE24D29-CE9C-62BF-FE54-8C4CA98FB8C0}"/>
                  </a:ext>
                </a:extLst>
              </p:cNvPr>
              <p:cNvSpPr/>
              <p:nvPr/>
            </p:nvSpPr>
            <p:spPr>
              <a:xfrm>
                <a:off x="6065228" y="4963938"/>
                <a:ext cx="24847" cy="24173"/>
              </a:xfrm>
              <a:prstGeom prst="ellipse">
                <a:avLst/>
              </a:prstGeom>
              <a:grpFill/>
              <a:ln w="1729" cap="flat">
                <a:noFill/>
                <a:prstDash val="solid"/>
                <a:miter/>
              </a:ln>
            </p:spPr>
            <p:txBody>
              <a:bodyPr/>
              <a:lstStyle/>
              <a:p>
                <a:endParaRPr lang="es-ES" sz="1400"/>
              </a:p>
            </p:txBody>
          </p:sp>
          <p:sp>
            <p:nvSpPr>
              <p:cNvPr id="195" name="Forma libre: forma 194">
                <a:extLst>
                  <a:ext uri="{FF2B5EF4-FFF2-40B4-BE49-F238E27FC236}">
                    <a16:creationId xmlns:a16="http://schemas.microsoft.com/office/drawing/2014/main" id="{72DD38CE-2C78-CE37-45CE-C28F47062BE4}"/>
                  </a:ext>
                </a:extLst>
              </p:cNvPr>
              <p:cNvSpPr/>
              <p:nvPr/>
            </p:nvSpPr>
            <p:spPr>
              <a:xfrm>
                <a:off x="6135091" y="4963937"/>
                <a:ext cx="24848" cy="24173"/>
              </a:xfrm>
              <a:custGeom>
                <a:avLst/>
                <a:gdLst>
                  <a:gd name="csX0" fmla="*/ 24844 w 24848"/>
                  <a:gd name="csY0" fmla="*/ 12291 h 24173"/>
                  <a:gd name="csX1" fmla="*/ 12424 w 24848"/>
                  <a:gd name="csY1" fmla="*/ 24173 h 24173"/>
                  <a:gd name="csX2" fmla="*/ 0 w 24848"/>
                  <a:gd name="csY2" fmla="*/ 12087 h 24173"/>
                  <a:gd name="csX3" fmla="*/ 12424 w 24848"/>
                  <a:gd name="csY3" fmla="*/ 0 h 24173"/>
                  <a:gd name="csX4" fmla="*/ 24844 w 24848"/>
                  <a:gd name="csY4" fmla="*/ 12291 h 24173"/>
                </a:gdLst>
                <a:ahLst/>
                <a:cxnLst>
                  <a:cxn ang="0">
                    <a:pos x="csX0" y="csY0"/>
                  </a:cxn>
                  <a:cxn ang="0">
                    <a:pos x="csX1" y="csY1"/>
                  </a:cxn>
                  <a:cxn ang="0">
                    <a:pos x="csX2" y="csY2"/>
                  </a:cxn>
                  <a:cxn ang="0">
                    <a:pos x="csX3" y="csY3"/>
                  </a:cxn>
                  <a:cxn ang="0">
                    <a:pos x="csX4" y="csY4"/>
                  </a:cxn>
                </a:cxnLst>
                <a:rect l="l" t="t" r="r" b="b"/>
                <a:pathLst>
                  <a:path w="24848" h="24173">
                    <a:moveTo>
                      <a:pt x="24844" y="12291"/>
                    </a:moveTo>
                    <a:cubicBezTo>
                      <a:pt x="24665" y="19016"/>
                      <a:pt x="19301" y="24129"/>
                      <a:pt x="12424" y="24173"/>
                    </a:cubicBezTo>
                    <a:cubicBezTo>
                      <a:pt x="5561" y="24173"/>
                      <a:pt x="0" y="18761"/>
                      <a:pt x="0" y="12087"/>
                    </a:cubicBezTo>
                    <a:cubicBezTo>
                      <a:pt x="0" y="5412"/>
                      <a:pt x="5561" y="0"/>
                      <a:pt x="12424" y="0"/>
                    </a:cubicBezTo>
                    <a:cubicBezTo>
                      <a:pt x="19273" y="-45"/>
                      <a:pt x="25024" y="5670"/>
                      <a:pt x="24844" y="12291"/>
                    </a:cubicBezTo>
                    <a:close/>
                  </a:path>
                </a:pathLst>
              </a:custGeom>
              <a:grpFill/>
              <a:ln w="1729" cap="flat">
                <a:noFill/>
                <a:prstDash val="solid"/>
                <a:miter/>
              </a:ln>
            </p:spPr>
            <p:txBody>
              <a:bodyPr/>
              <a:lstStyle/>
              <a:p>
                <a:endParaRPr lang="es-ES" sz="1400"/>
              </a:p>
            </p:txBody>
          </p:sp>
          <p:sp>
            <p:nvSpPr>
              <p:cNvPr id="196" name="Forma libre: forma 195">
                <a:extLst>
                  <a:ext uri="{FF2B5EF4-FFF2-40B4-BE49-F238E27FC236}">
                    <a16:creationId xmlns:a16="http://schemas.microsoft.com/office/drawing/2014/main" id="{C24656C0-6376-F699-E220-CC7CC1A6C597}"/>
                  </a:ext>
                </a:extLst>
              </p:cNvPr>
              <p:cNvSpPr/>
              <p:nvPr/>
            </p:nvSpPr>
            <p:spPr>
              <a:xfrm>
                <a:off x="6204804" y="4968250"/>
                <a:ext cx="24850" cy="24180"/>
              </a:xfrm>
              <a:custGeom>
                <a:avLst/>
                <a:gdLst>
                  <a:gd name="csX0" fmla="*/ 24709 w 24850"/>
                  <a:gd name="csY0" fmla="*/ 13671 h 24180"/>
                  <a:gd name="csX1" fmla="*/ 10848 w 24850"/>
                  <a:gd name="csY1" fmla="*/ 24081 h 24180"/>
                  <a:gd name="csX2" fmla="*/ 60 w 24850"/>
                  <a:gd name="csY2" fmla="*/ 10530 h 24180"/>
                  <a:gd name="csX3" fmla="*/ 13923 w 24850"/>
                  <a:gd name="csY3" fmla="*/ 109 h 24180"/>
                  <a:gd name="csX4" fmla="*/ 24709 w 24850"/>
                  <a:gd name="csY4" fmla="*/ 13671 h 24180"/>
                </a:gdLst>
                <a:ahLst/>
                <a:cxnLst>
                  <a:cxn ang="0">
                    <a:pos x="csX0" y="csY0"/>
                  </a:cxn>
                  <a:cxn ang="0">
                    <a:pos x="csX1" y="csY1"/>
                  </a:cxn>
                  <a:cxn ang="0">
                    <a:pos x="csX2" y="csY2"/>
                  </a:cxn>
                  <a:cxn ang="0">
                    <a:pos x="csX3" y="csY3"/>
                  </a:cxn>
                  <a:cxn ang="0">
                    <a:pos x="csX4" y="csY4"/>
                  </a:cxn>
                </a:cxnLst>
                <a:rect l="l" t="t" r="r" b="b"/>
                <a:pathLst>
                  <a:path w="24850" h="24180">
                    <a:moveTo>
                      <a:pt x="24709" y="13671"/>
                    </a:moveTo>
                    <a:cubicBezTo>
                      <a:pt x="23671" y="20245"/>
                      <a:pt x="17465" y="24927"/>
                      <a:pt x="10848" y="24081"/>
                    </a:cubicBezTo>
                    <a:cubicBezTo>
                      <a:pt x="4230" y="23241"/>
                      <a:pt x="-597" y="17171"/>
                      <a:pt x="60" y="10530"/>
                    </a:cubicBezTo>
                    <a:cubicBezTo>
                      <a:pt x="719" y="3888"/>
                      <a:pt x="6923" y="-780"/>
                      <a:pt x="13923" y="109"/>
                    </a:cubicBezTo>
                    <a:cubicBezTo>
                      <a:pt x="20921" y="1001"/>
                      <a:pt x="25750" y="7058"/>
                      <a:pt x="24709" y="13671"/>
                    </a:cubicBezTo>
                    <a:close/>
                  </a:path>
                </a:pathLst>
              </a:custGeom>
              <a:grpFill/>
              <a:ln w="1729" cap="flat">
                <a:noFill/>
                <a:prstDash val="solid"/>
                <a:miter/>
              </a:ln>
            </p:spPr>
            <p:txBody>
              <a:bodyPr/>
              <a:lstStyle/>
              <a:p>
                <a:endParaRPr lang="es-ES" sz="1400"/>
              </a:p>
            </p:txBody>
          </p:sp>
          <p:sp>
            <p:nvSpPr>
              <p:cNvPr id="197" name="Forma libre: forma 196">
                <a:extLst>
                  <a:ext uri="{FF2B5EF4-FFF2-40B4-BE49-F238E27FC236}">
                    <a16:creationId xmlns:a16="http://schemas.microsoft.com/office/drawing/2014/main" id="{37C4C8B1-F326-8771-9C7F-F0379C1BAD7C}"/>
                  </a:ext>
                </a:extLst>
              </p:cNvPr>
              <p:cNvSpPr/>
              <p:nvPr/>
            </p:nvSpPr>
            <p:spPr>
              <a:xfrm>
                <a:off x="6273293" y="4981741"/>
                <a:ext cx="24802" cy="24317"/>
              </a:xfrm>
              <a:custGeom>
                <a:avLst/>
                <a:gdLst>
                  <a:gd name="csX0" fmla="*/ 24308 w 24802"/>
                  <a:gd name="csY0" fmla="*/ 15585 h 24317"/>
                  <a:gd name="csX1" fmla="*/ 9186 w 24802"/>
                  <a:gd name="csY1" fmla="*/ 23853 h 24317"/>
                  <a:gd name="csX2" fmla="*/ 339 w 24802"/>
                  <a:gd name="csY2" fmla="*/ 9061 h 24317"/>
                  <a:gd name="csX3" fmla="*/ 15528 w 24802"/>
                  <a:gd name="csY3" fmla="*/ 527 h 24317"/>
                  <a:gd name="csX4" fmla="*/ 24308 w 24802"/>
                  <a:gd name="csY4" fmla="*/ 15585 h 24317"/>
                </a:gdLst>
                <a:ahLst/>
                <a:cxnLst>
                  <a:cxn ang="0">
                    <a:pos x="csX0" y="csY0"/>
                  </a:cxn>
                  <a:cxn ang="0">
                    <a:pos x="csX1" y="csY1"/>
                  </a:cxn>
                  <a:cxn ang="0">
                    <a:pos x="csX2" y="csY2"/>
                  </a:cxn>
                  <a:cxn ang="0">
                    <a:pos x="csX3" y="csY3"/>
                  </a:cxn>
                  <a:cxn ang="0">
                    <a:pos x="csX4" y="csY4"/>
                  </a:cxn>
                </a:cxnLst>
                <a:rect l="l" t="t" r="r" b="b"/>
                <a:pathLst>
                  <a:path w="24802" h="24317">
                    <a:moveTo>
                      <a:pt x="24308" y="15585"/>
                    </a:moveTo>
                    <a:cubicBezTo>
                      <a:pt x="22371" y="21971"/>
                      <a:pt x="15599" y="25676"/>
                      <a:pt x="9186" y="23853"/>
                    </a:cubicBezTo>
                    <a:cubicBezTo>
                      <a:pt x="2802" y="21914"/>
                      <a:pt x="-1229" y="15564"/>
                      <a:pt x="339" y="9061"/>
                    </a:cubicBezTo>
                    <a:cubicBezTo>
                      <a:pt x="1899" y="2587"/>
                      <a:pt x="8771" y="-1512"/>
                      <a:pt x="15528" y="527"/>
                    </a:cubicBezTo>
                    <a:cubicBezTo>
                      <a:pt x="22317" y="2454"/>
                      <a:pt x="26245" y="9196"/>
                      <a:pt x="24308" y="15585"/>
                    </a:cubicBezTo>
                    <a:close/>
                  </a:path>
                </a:pathLst>
              </a:custGeom>
              <a:grpFill/>
              <a:ln w="1729" cap="flat">
                <a:noFill/>
                <a:prstDash val="solid"/>
                <a:miter/>
              </a:ln>
            </p:spPr>
            <p:txBody>
              <a:bodyPr/>
              <a:lstStyle/>
              <a:p>
                <a:endParaRPr lang="es-ES" sz="1400"/>
              </a:p>
            </p:txBody>
          </p:sp>
          <p:sp>
            <p:nvSpPr>
              <p:cNvPr id="198" name="Forma libre: forma 197">
                <a:extLst>
                  <a:ext uri="{FF2B5EF4-FFF2-40B4-BE49-F238E27FC236}">
                    <a16:creationId xmlns:a16="http://schemas.microsoft.com/office/drawing/2014/main" id="{7D1153C5-F954-BF84-A050-CC4A89E35ACA}"/>
                  </a:ext>
                </a:extLst>
              </p:cNvPr>
              <p:cNvSpPr/>
              <p:nvPr/>
            </p:nvSpPr>
            <p:spPr>
              <a:xfrm>
                <a:off x="6339240" y="5004648"/>
                <a:ext cx="24747" cy="24330"/>
              </a:xfrm>
              <a:custGeom>
                <a:avLst/>
                <a:gdLst>
                  <a:gd name="csX0" fmla="*/ 23687 w 24747"/>
                  <a:gd name="csY0" fmla="*/ 17256 h 24330"/>
                  <a:gd name="csX1" fmla="*/ 7617 w 24747"/>
                  <a:gd name="csY1" fmla="*/ 23251 h 24330"/>
                  <a:gd name="csX2" fmla="*/ 846 w 24747"/>
                  <a:gd name="csY2" fmla="*/ 7494 h 24330"/>
                  <a:gd name="csX3" fmla="*/ 17117 w 24747"/>
                  <a:gd name="csY3" fmla="*/ 1024 h 24330"/>
                  <a:gd name="csX4" fmla="*/ 23687 w 24747"/>
                  <a:gd name="csY4" fmla="*/ 17256 h 24330"/>
                </a:gdLst>
                <a:ahLst/>
                <a:cxnLst>
                  <a:cxn ang="0">
                    <a:pos x="csX0" y="csY0"/>
                  </a:cxn>
                  <a:cxn ang="0">
                    <a:pos x="csX1" y="csY1"/>
                  </a:cxn>
                  <a:cxn ang="0">
                    <a:pos x="csX2" y="csY2"/>
                  </a:cxn>
                  <a:cxn ang="0">
                    <a:pos x="csX3" y="csY3"/>
                  </a:cxn>
                  <a:cxn ang="0">
                    <a:pos x="csX4" y="csY4"/>
                  </a:cxn>
                </a:cxnLst>
                <a:rect l="l" t="t" r="r" b="b"/>
                <a:pathLst>
                  <a:path w="24747" h="24330">
                    <a:moveTo>
                      <a:pt x="23687" y="17256"/>
                    </a:moveTo>
                    <a:cubicBezTo>
                      <a:pt x="20887" y="23314"/>
                      <a:pt x="13692" y="26001"/>
                      <a:pt x="7617" y="23251"/>
                    </a:cubicBezTo>
                    <a:cubicBezTo>
                      <a:pt x="1484" y="20638"/>
                      <a:pt x="-1614" y="13745"/>
                      <a:pt x="846" y="7494"/>
                    </a:cubicBezTo>
                    <a:cubicBezTo>
                      <a:pt x="3273" y="1321"/>
                      <a:pt x="10627" y="-1742"/>
                      <a:pt x="17117" y="1024"/>
                    </a:cubicBezTo>
                    <a:cubicBezTo>
                      <a:pt x="23549" y="3928"/>
                      <a:pt x="26488" y="11199"/>
                      <a:pt x="23687" y="17256"/>
                    </a:cubicBezTo>
                    <a:close/>
                  </a:path>
                </a:pathLst>
              </a:custGeom>
              <a:grpFill/>
              <a:ln w="1729" cap="flat">
                <a:noFill/>
                <a:prstDash val="solid"/>
                <a:miter/>
              </a:ln>
            </p:spPr>
            <p:txBody>
              <a:bodyPr/>
              <a:lstStyle/>
              <a:p>
                <a:endParaRPr lang="es-ES" sz="1400"/>
              </a:p>
            </p:txBody>
          </p:sp>
          <p:sp>
            <p:nvSpPr>
              <p:cNvPr id="199" name="Forma libre: forma 198">
                <a:extLst>
                  <a:ext uri="{FF2B5EF4-FFF2-40B4-BE49-F238E27FC236}">
                    <a16:creationId xmlns:a16="http://schemas.microsoft.com/office/drawing/2014/main" id="{254D168A-9C6C-7E34-AD84-2694AEA0B6FA}"/>
                  </a:ext>
                </a:extLst>
              </p:cNvPr>
              <p:cNvSpPr/>
              <p:nvPr/>
            </p:nvSpPr>
            <p:spPr>
              <a:xfrm>
                <a:off x="6401419" y="5036452"/>
                <a:ext cx="24677" cy="24307"/>
              </a:xfrm>
              <a:custGeom>
                <a:avLst/>
                <a:gdLst>
                  <a:gd name="csX0" fmla="*/ 22850 w 24677"/>
                  <a:gd name="csY0" fmla="*/ 18750 h 24307"/>
                  <a:gd name="csX1" fmla="*/ 6103 w 24677"/>
                  <a:gd name="csY1" fmla="*/ 22491 h 24307"/>
                  <a:gd name="csX2" fmla="*/ 1565 w 24677"/>
                  <a:gd name="csY2" fmla="*/ 5940 h 24307"/>
                  <a:gd name="csX3" fmla="*/ 18566 w 24677"/>
                  <a:gd name="csY3" fmla="*/ 1777 h 24307"/>
                  <a:gd name="csX4" fmla="*/ 22850 w 24677"/>
                  <a:gd name="csY4" fmla="*/ 18750 h 24307"/>
                </a:gdLst>
                <a:ahLst/>
                <a:cxnLst>
                  <a:cxn ang="0">
                    <a:pos x="csX0" y="csY0"/>
                  </a:cxn>
                  <a:cxn ang="0">
                    <a:pos x="csX1" y="csY1"/>
                  </a:cxn>
                  <a:cxn ang="0">
                    <a:pos x="csX2" y="csY2"/>
                  </a:cxn>
                  <a:cxn ang="0">
                    <a:pos x="csX3" y="csY3"/>
                  </a:cxn>
                  <a:cxn ang="0">
                    <a:pos x="csX4" y="csY4"/>
                  </a:cxn>
                </a:cxnLst>
                <a:rect l="l" t="t" r="r" b="b"/>
                <a:pathLst>
                  <a:path w="24677" h="24307">
                    <a:moveTo>
                      <a:pt x="22850" y="18750"/>
                    </a:moveTo>
                    <a:cubicBezTo>
                      <a:pt x="19221" y="24406"/>
                      <a:pt x="11827" y="25914"/>
                      <a:pt x="6103" y="22491"/>
                    </a:cubicBezTo>
                    <a:cubicBezTo>
                      <a:pt x="320" y="19168"/>
                      <a:pt x="-1709" y="11757"/>
                      <a:pt x="1565" y="5940"/>
                    </a:cubicBezTo>
                    <a:cubicBezTo>
                      <a:pt x="4839" y="125"/>
                      <a:pt x="12451" y="-1739"/>
                      <a:pt x="18566" y="1777"/>
                    </a:cubicBezTo>
                    <a:cubicBezTo>
                      <a:pt x="24618" y="5404"/>
                      <a:pt x="26430" y="13174"/>
                      <a:pt x="22850" y="18750"/>
                    </a:cubicBezTo>
                    <a:close/>
                  </a:path>
                </a:pathLst>
              </a:custGeom>
              <a:grpFill/>
              <a:ln w="1729" cap="flat">
                <a:noFill/>
                <a:prstDash val="solid"/>
                <a:miter/>
              </a:ln>
            </p:spPr>
            <p:txBody>
              <a:bodyPr/>
              <a:lstStyle/>
              <a:p>
                <a:endParaRPr lang="es-ES" sz="1400"/>
              </a:p>
            </p:txBody>
          </p:sp>
          <p:sp>
            <p:nvSpPr>
              <p:cNvPr id="200" name="Forma libre: forma 199">
                <a:extLst>
                  <a:ext uri="{FF2B5EF4-FFF2-40B4-BE49-F238E27FC236}">
                    <a16:creationId xmlns:a16="http://schemas.microsoft.com/office/drawing/2014/main" id="{352EEFE9-73FF-A470-5797-6D915D174D99}"/>
                  </a:ext>
                </a:extLst>
              </p:cNvPr>
              <p:cNvSpPr/>
              <p:nvPr/>
            </p:nvSpPr>
            <p:spPr>
              <a:xfrm>
                <a:off x="6458667" y="5076409"/>
                <a:ext cx="24622" cy="24360"/>
              </a:xfrm>
              <a:custGeom>
                <a:avLst/>
                <a:gdLst>
                  <a:gd name="csX0" fmla="*/ 21825 w 24622"/>
                  <a:gd name="csY0" fmla="*/ 20152 h 24360"/>
                  <a:gd name="csX1" fmla="*/ 4672 w 24622"/>
                  <a:gd name="csY1" fmla="*/ 21636 h 24360"/>
                  <a:gd name="csX2" fmla="*/ 2491 w 24622"/>
                  <a:gd name="csY2" fmla="*/ 4555 h 24360"/>
                  <a:gd name="csX3" fmla="*/ 19847 w 24622"/>
                  <a:gd name="csY3" fmla="*/ 2824 h 24360"/>
                  <a:gd name="csX4" fmla="*/ 21825 w 24622"/>
                  <a:gd name="csY4" fmla="*/ 20152 h 24360"/>
                </a:gdLst>
                <a:ahLst/>
                <a:cxnLst>
                  <a:cxn ang="0">
                    <a:pos x="csX0" y="csY0"/>
                  </a:cxn>
                  <a:cxn ang="0">
                    <a:pos x="csX1" y="csY1"/>
                  </a:cxn>
                  <a:cxn ang="0">
                    <a:pos x="csX2" y="csY2"/>
                  </a:cxn>
                  <a:cxn ang="0">
                    <a:pos x="csX3" y="csY3"/>
                  </a:cxn>
                  <a:cxn ang="0">
                    <a:pos x="csX4" y="csY4"/>
                  </a:cxn>
                </a:cxnLst>
                <a:rect l="l" t="t" r="r" b="b"/>
                <a:pathLst>
                  <a:path w="24622" h="24360">
                    <a:moveTo>
                      <a:pt x="21825" y="20152"/>
                    </a:moveTo>
                    <a:cubicBezTo>
                      <a:pt x="17448" y="25275"/>
                      <a:pt x="10000" y="25661"/>
                      <a:pt x="4672" y="21636"/>
                    </a:cubicBezTo>
                    <a:cubicBezTo>
                      <a:pt x="-574" y="17518"/>
                      <a:pt x="-1547" y="9866"/>
                      <a:pt x="2491" y="4555"/>
                    </a:cubicBezTo>
                    <a:cubicBezTo>
                      <a:pt x="6530" y="-760"/>
                      <a:pt x="14301" y="-1538"/>
                      <a:pt x="19847" y="2824"/>
                    </a:cubicBezTo>
                    <a:cubicBezTo>
                      <a:pt x="25473" y="7088"/>
                      <a:pt x="26122" y="15130"/>
                      <a:pt x="21825" y="20152"/>
                    </a:cubicBezTo>
                    <a:close/>
                  </a:path>
                </a:pathLst>
              </a:custGeom>
              <a:grpFill/>
              <a:ln w="1729" cap="flat">
                <a:noFill/>
                <a:prstDash val="solid"/>
                <a:miter/>
              </a:ln>
            </p:spPr>
            <p:txBody>
              <a:bodyPr/>
              <a:lstStyle/>
              <a:p>
                <a:endParaRPr lang="es-ES" sz="1400"/>
              </a:p>
            </p:txBody>
          </p:sp>
          <p:sp>
            <p:nvSpPr>
              <p:cNvPr id="201" name="Forma libre: forma 200">
                <a:extLst>
                  <a:ext uri="{FF2B5EF4-FFF2-40B4-BE49-F238E27FC236}">
                    <a16:creationId xmlns:a16="http://schemas.microsoft.com/office/drawing/2014/main" id="{70D170EC-5147-9141-D796-77D3A397E2D3}"/>
                  </a:ext>
                </a:extLst>
              </p:cNvPr>
              <p:cNvSpPr/>
              <p:nvPr/>
            </p:nvSpPr>
            <p:spPr>
              <a:xfrm>
                <a:off x="6509935" y="5123757"/>
                <a:ext cx="24550" cy="24476"/>
              </a:xfrm>
              <a:custGeom>
                <a:avLst/>
                <a:gdLst>
                  <a:gd name="csX0" fmla="*/ 20640 w 24550"/>
                  <a:gd name="csY0" fmla="*/ 21431 h 24476"/>
                  <a:gd name="csX1" fmla="*/ 3387 w 24550"/>
                  <a:gd name="csY1" fmla="*/ 20620 h 24476"/>
                  <a:gd name="csX2" fmla="*/ 3612 w 24550"/>
                  <a:gd name="csY2" fmla="*/ 3341 h 24476"/>
                  <a:gd name="csX3" fmla="*/ 20983 w 24550"/>
                  <a:gd name="csY3" fmla="*/ 4046 h 24476"/>
                  <a:gd name="csX4" fmla="*/ 20640 w 24550"/>
                  <a:gd name="csY4" fmla="*/ 21431 h 24476"/>
                </a:gdLst>
                <a:ahLst/>
                <a:cxnLst>
                  <a:cxn ang="0">
                    <a:pos x="csX0" y="csY0"/>
                  </a:cxn>
                  <a:cxn ang="0">
                    <a:pos x="csX1" y="csY1"/>
                  </a:cxn>
                  <a:cxn ang="0">
                    <a:pos x="csX2" y="csY2"/>
                  </a:cxn>
                  <a:cxn ang="0">
                    <a:pos x="csX3" y="csY3"/>
                  </a:cxn>
                  <a:cxn ang="0">
                    <a:pos x="csX4" y="csY4"/>
                  </a:cxn>
                </a:cxnLst>
                <a:rect l="l" t="t" r="r" b="b"/>
                <a:pathLst>
                  <a:path w="24550" h="24476">
                    <a:moveTo>
                      <a:pt x="20640" y="21431"/>
                    </a:moveTo>
                    <a:cubicBezTo>
                      <a:pt x="15704" y="25819"/>
                      <a:pt x="8048" y="25394"/>
                      <a:pt x="3387" y="20620"/>
                    </a:cubicBezTo>
                    <a:cubicBezTo>
                      <a:pt x="-1217" y="15792"/>
                      <a:pt x="-1113" y="8052"/>
                      <a:pt x="3612" y="3341"/>
                    </a:cubicBezTo>
                    <a:cubicBezTo>
                      <a:pt x="8336" y="-1374"/>
                      <a:pt x="16116" y="-1062"/>
                      <a:pt x="20983" y="4046"/>
                    </a:cubicBezTo>
                    <a:cubicBezTo>
                      <a:pt x="25907" y="9097"/>
                      <a:pt x="25679" y="16949"/>
                      <a:pt x="20640" y="21431"/>
                    </a:cubicBezTo>
                    <a:close/>
                  </a:path>
                </a:pathLst>
              </a:custGeom>
              <a:grpFill/>
              <a:ln w="1729" cap="flat">
                <a:noFill/>
                <a:prstDash val="solid"/>
                <a:miter/>
              </a:ln>
            </p:spPr>
            <p:txBody>
              <a:bodyPr/>
              <a:lstStyle/>
              <a:p>
                <a:endParaRPr lang="es-ES" sz="1400"/>
              </a:p>
            </p:txBody>
          </p:sp>
          <p:sp>
            <p:nvSpPr>
              <p:cNvPr id="202" name="Forma libre: forma 201">
                <a:extLst>
                  <a:ext uri="{FF2B5EF4-FFF2-40B4-BE49-F238E27FC236}">
                    <a16:creationId xmlns:a16="http://schemas.microsoft.com/office/drawing/2014/main" id="{AB5239DA-AE9E-8F4C-D9AF-2B1199FB355F}"/>
                  </a:ext>
                </a:extLst>
              </p:cNvPr>
              <p:cNvSpPr/>
              <p:nvPr/>
            </p:nvSpPr>
            <p:spPr>
              <a:xfrm>
                <a:off x="6554274" y="5177620"/>
                <a:ext cx="24391" cy="24633"/>
              </a:xfrm>
              <a:custGeom>
                <a:avLst/>
                <a:gdLst>
                  <a:gd name="csX0" fmla="*/ 19316 w 24391"/>
                  <a:gd name="csY0" fmla="*/ 22553 h 24633"/>
                  <a:gd name="csX1" fmla="*/ 2272 w 24391"/>
                  <a:gd name="csY1" fmla="*/ 19439 h 24633"/>
                  <a:gd name="csX2" fmla="*/ 4895 w 24391"/>
                  <a:gd name="csY2" fmla="*/ 2319 h 24633"/>
                  <a:gd name="csX3" fmla="*/ 21960 w 24391"/>
                  <a:gd name="csY3" fmla="*/ 5417 h 24633"/>
                  <a:gd name="csX4" fmla="*/ 19316 w 24391"/>
                  <a:gd name="csY4" fmla="*/ 22553 h 24633"/>
                </a:gdLst>
                <a:ahLst/>
                <a:cxnLst>
                  <a:cxn ang="0">
                    <a:pos x="csX0" y="csY0"/>
                  </a:cxn>
                  <a:cxn ang="0">
                    <a:pos x="csX1" y="csY1"/>
                  </a:cxn>
                  <a:cxn ang="0">
                    <a:pos x="csX2" y="csY2"/>
                  </a:cxn>
                  <a:cxn ang="0">
                    <a:pos x="csX3" y="csY3"/>
                  </a:cxn>
                  <a:cxn ang="0">
                    <a:pos x="csX4" y="csY4"/>
                  </a:cxn>
                </a:cxnLst>
                <a:rect l="l" t="t" r="r" b="b"/>
                <a:pathLst>
                  <a:path w="24391" h="24633">
                    <a:moveTo>
                      <a:pt x="19316" y="22553"/>
                    </a:moveTo>
                    <a:cubicBezTo>
                      <a:pt x="13770" y="26268"/>
                      <a:pt x="6137" y="24875"/>
                      <a:pt x="2272" y="19439"/>
                    </a:cubicBezTo>
                    <a:cubicBezTo>
                      <a:pt x="-1603" y="14010"/>
                      <a:pt x="-387" y="6314"/>
                      <a:pt x="4895" y="2319"/>
                    </a:cubicBezTo>
                    <a:cubicBezTo>
                      <a:pt x="10259" y="-1739"/>
                      <a:pt x="17862" y="-325"/>
                      <a:pt x="21960" y="5417"/>
                    </a:cubicBezTo>
                    <a:cubicBezTo>
                      <a:pt x="26047" y="11166"/>
                      <a:pt x="24860" y="18841"/>
                      <a:pt x="19316" y="22553"/>
                    </a:cubicBezTo>
                    <a:close/>
                  </a:path>
                </a:pathLst>
              </a:custGeom>
              <a:grpFill/>
              <a:ln w="1729" cap="flat">
                <a:noFill/>
                <a:prstDash val="solid"/>
                <a:miter/>
              </a:ln>
            </p:spPr>
            <p:txBody>
              <a:bodyPr/>
              <a:lstStyle/>
              <a:p>
                <a:endParaRPr lang="es-ES" sz="1400"/>
              </a:p>
            </p:txBody>
          </p:sp>
          <p:sp>
            <p:nvSpPr>
              <p:cNvPr id="203" name="Forma libre: forma 202">
                <a:extLst>
                  <a:ext uri="{FF2B5EF4-FFF2-40B4-BE49-F238E27FC236}">
                    <a16:creationId xmlns:a16="http://schemas.microsoft.com/office/drawing/2014/main" id="{2C01976E-4367-425E-E83C-3FF5B6B3A2C6}"/>
                  </a:ext>
                </a:extLst>
              </p:cNvPr>
              <p:cNvSpPr/>
              <p:nvPr/>
            </p:nvSpPr>
            <p:spPr>
              <a:xfrm>
                <a:off x="6590839" y="5237092"/>
                <a:ext cx="24233" cy="24732"/>
              </a:xfrm>
              <a:custGeom>
                <a:avLst/>
                <a:gdLst>
                  <a:gd name="csX0" fmla="*/ 17721 w 24233"/>
                  <a:gd name="csY0" fmla="*/ 23500 h 24732"/>
                  <a:gd name="csX1" fmla="*/ 1345 w 24233"/>
                  <a:gd name="csY1" fmla="*/ 18041 h 24732"/>
                  <a:gd name="csX2" fmla="*/ 6213 w 24233"/>
                  <a:gd name="csY2" fmla="*/ 1485 h 24732"/>
                  <a:gd name="csX3" fmla="*/ 22770 w 24233"/>
                  <a:gd name="csY3" fmla="*/ 6847 h 24732"/>
                  <a:gd name="csX4" fmla="*/ 17721 w 24233"/>
                  <a:gd name="csY4" fmla="*/ 23500 h 24732"/>
                </a:gdLst>
                <a:ahLst/>
                <a:cxnLst>
                  <a:cxn ang="0">
                    <a:pos x="csX0" y="csY0"/>
                  </a:cxn>
                  <a:cxn ang="0">
                    <a:pos x="csX1" y="csY1"/>
                  </a:cxn>
                  <a:cxn ang="0">
                    <a:pos x="csX2" y="csY2"/>
                  </a:cxn>
                  <a:cxn ang="0">
                    <a:pos x="csX3" y="csY3"/>
                  </a:cxn>
                  <a:cxn ang="0">
                    <a:pos x="csX4" y="csY4"/>
                  </a:cxn>
                </a:cxnLst>
                <a:rect l="l" t="t" r="r" b="b"/>
                <a:pathLst>
                  <a:path w="24233" h="24732">
                    <a:moveTo>
                      <a:pt x="17721" y="23500"/>
                    </a:moveTo>
                    <a:cubicBezTo>
                      <a:pt x="11719" y="26418"/>
                      <a:pt x="4385" y="23978"/>
                      <a:pt x="1345" y="18041"/>
                    </a:cubicBezTo>
                    <a:cubicBezTo>
                      <a:pt x="-1606" y="12055"/>
                      <a:pt x="424" y="4725"/>
                      <a:pt x="6213" y="1485"/>
                    </a:cubicBezTo>
                    <a:cubicBezTo>
                      <a:pt x="12072" y="-1796"/>
                      <a:pt x="19639" y="520"/>
                      <a:pt x="22770" y="6847"/>
                    </a:cubicBezTo>
                    <a:cubicBezTo>
                      <a:pt x="25986" y="13126"/>
                      <a:pt x="23724" y="20585"/>
                      <a:pt x="17721" y="23500"/>
                    </a:cubicBezTo>
                    <a:close/>
                  </a:path>
                </a:pathLst>
              </a:custGeom>
              <a:grpFill/>
              <a:ln w="1729" cap="flat">
                <a:noFill/>
                <a:prstDash val="solid"/>
                <a:miter/>
              </a:ln>
            </p:spPr>
            <p:txBody>
              <a:bodyPr/>
              <a:lstStyle/>
              <a:p>
                <a:endParaRPr lang="es-ES" sz="1400"/>
              </a:p>
            </p:txBody>
          </p:sp>
          <p:sp>
            <p:nvSpPr>
              <p:cNvPr id="204" name="Forma libre: forma 203">
                <a:extLst>
                  <a:ext uri="{FF2B5EF4-FFF2-40B4-BE49-F238E27FC236}">
                    <a16:creationId xmlns:a16="http://schemas.microsoft.com/office/drawing/2014/main" id="{608F70DC-914D-7B9F-4FEE-DA9398937AA5}"/>
                  </a:ext>
                </a:extLst>
              </p:cNvPr>
              <p:cNvSpPr/>
              <p:nvPr/>
            </p:nvSpPr>
            <p:spPr>
              <a:xfrm>
                <a:off x="6618859" y="5301055"/>
                <a:ext cx="24161" cy="24775"/>
              </a:xfrm>
              <a:custGeom>
                <a:avLst/>
                <a:gdLst>
                  <a:gd name="csX0" fmla="*/ 16050 w 24161"/>
                  <a:gd name="csY0" fmla="*/ 24176 h 24775"/>
                  <a:gd name="csX1" fmla="*/ 687 w 24161"/>
                  <a:gd name="csY1" fmla="*/ 16477 h 24775"/>
                  <a:gd name="csX2" fmla="*/ 7689 w 24161"/>
                  <a:gd name="csY2" fmla="*/ 786 h 24775"/>
                  <a:gd name="csX3" fmla="*/ 23449 w 24161"/>
                  <a:gd name="csY3" fmla="*/ 8340 h 24775"/>
                  <a:gd name="csX4" fmla="*/ 16050 w 24161"/>
                  <a:gd name="csY4" fmla="*/ 24176 h 24775"/>
                </a:gdLst>
                <a:ahLst/>
                <a:cxnLst>
                  <a:cxn ang="0">
                    <a:pos x="csX0" y="csY0"/>
                  </a:cxn>
                  <a:cxn ang="0">
                    <a:pos x="csX1" y="csY1"/>
                  </a:cxn>
                  <a:cxn ang="0">
                    <a:pos x="csX2" y="csY2"/>
                  </a:cxn>
                  <a:cxn ang="0">
                    <a:pos x="csX3" y="csY3"/>
                  </a:cxn>
                  <a:cxn ang="0">
                    <a:pos x="csX4" y="csY4"/>
                  </a:cxn>
                </a:cxnLst>
                <a:rect l="l" t="t" r="r" b="b"/>
                <a:pathLst>
                  <a:path w="24161" h="24775">
                    <a:moveTo>
                      <a:pt x="16050" y="24176"/>
                    </a:moveTo>
                    <a:cubicBezTo>
                      <a:pt x="9702" y="26241"/>
                      <a:pt x="2822" y="22796"/>
                      <a:pt x="687" y="16477"/>
                    </a:cubicBezTo>
                    <a:cubicBezTo>
                      <a:pt x="-1409" y="10145"/>
                      <a:pt x="1393" y="3244"/>
                      <a:pt x="7689" y="786"/>
                    </a:cubicBezTo>
                    <a:cubicBezTo>
                      <a:pt x="13826" y="-1613"/>
                      <a:pt x="21222" y="1642"/>
                      <a:pt x="23449" y="8340"/>
                    </a:cubicBezTo>
                    <a:cubicBezTo>
                      <a:pt x="25713" y="15023"/>
                      <a:pt x="22396" y="22112"/>
                      <a:pt x="16050" y="24176"/>
                    </a:cubicBezTo>
                    <a:close/>
                  </a:path>
                </a:pathLst>
              </a:custGeom>
              <a:grpFill/>
              <a:ln w="1729" cap="flat">
                <a:noFill/>
                <a:prstDash val="solid"/>
                <a:miter/>
              </a:ln>
            </p:spPr>
            <p:txBody>
              <a:bodyPr/>
              <a:lstStyle/>
              <a:p>
                <a:endParaRPr lang="es-ES" sz="1400"/>
              </a:p>
            </p:txBody>
          </p:sp>
          <p:sp>
            <p:nvSpPr>
              <p:cNvPr id="205" name="Forma libre: forma 204">
                <a:extLst>
                  <a:ext uri="{FF2B5EF4-FFF2-40B4-BE49-F238E27FC236}">
                    <a16:creationId xmlns:a16="http://schemas.microsoft.com/office/drawing/2014/main" id="{BB7935BF-7D58-BBC9-AE01-FA2756D6CEDB}"/>
                  </a:ext>
                </a:extLst>
              </p:cNvPr>
              <p:cNvSpPr/>
              <p:nvPr/>
            </p:nvSpPr>
            <p:spPr>
              <a:xfrm>
                <a:off x="6637722" y="5368234"/>
                <a:ext cx="24237" cy="24823"/>
              </a:xfrm>
              <a:custGeom>
                <a:avLst/>
                <a:gdLst>
                  <a:gd name="csX0" fmla="*/ 14408 w 24237"/>
                  <a:gd name="csY0" fmla="*/ 24634 h 24823"/>
                  <a:gd name="csX1" fmla="*/ 313 w 24237"/>
                  <a:gd name="csY1" fmla="*/ 14878 h 24823"/>
                  <a:gd name="csX2" fmla="*/ 9352 w 24237"/>
                  <a:gd name="csY2" fmla="*/ 315 h 24823"/>
                  <a:gd name="csX3" fmla="*/ 23978 w 24237"/>
                  <a:gd name="csY3" fmla="*/ 9961 h 24823"/>
                  <a:gd name="csX4" fmla="*/ 14408 w 24237"/>
                  <a:gd name="csY4" fmla="*/ 24634 h 24823"/>
                </a:gdLst>
                <a:ahLst/>
                <a:cxnLst>
                  <a:cxn ang="0">
                    <a:pos x="csX0" y="csY0"/>
                  </a:cxn>
                  <a:cxn ang="0">
                    <a:pos x="csX1" y="csY1"/>
                  </a:cxn>
                  <a:cxn ang="0">
                    <a:pos x="csX2" y="csY2"/>
                  </a:cxn>
                  <a:cxn ang="0">
                    <a:pos x="csX3" y="csY3"/>
                  </a:cxn>
                  <a:cxn ang="0">
                    <a:pos x="csX4" y="csY4"/>
                  </a:cxn>
                </a:cxnLst>
                <a:rect l="l" t="t" r="r" b="b"/>
                <a:pathLst>
                  <a:path w="24237" h="24823">
                    <a:moveTo>
                      <a:pt x="14408" y="24634"/>
                    </a:moveTo>
                    <a:cubicBezTo>
                      <a:pt x="7801" y="25808"/>
                      <a:pt x="1636" y="21415"/>
                      <a:pt x="313" y="14878"/>
                    </a:cubicBezTo>
                    <a:cubicBezTo>
                      <a:pt x="-1190" y="8382"/>
                      <a:pt x="2859" y="1860"/>
                      <a:pt x="9352" y="315"/>
                    </a:cubicBezTo>
                    <a:cubicBezTo>
                      <a:pt x="15844" y="-1235"/>
                      <a:pt x="22395" y="3083"/>
                      <a:pt x="23978" y="9961"/>
                    </a:cubicBezTo>
                    <a:cubicBezTo>
                      <a:pt x="25381" y="16873"/>
                      <a:pt x="20944" y="23471"/>
                      <a:pt x="14408" y="24634"/>
                    </a:cubicBezTo>
                    <a:close/>
                  </a:path>
                </a:pathLst>
              </a:custGeom>
              <a:grpFill/>
              <a:ln w="1729" cap="flat">
                <a:noFill/>
                <a:prstDash val="solid"/>
                <a:miter/>
              </a:ln>
            </p:spPr>
            <p:txBody>
              <a:bodyPr/>
              <a:lstStyle/>
              <a:p>
                <a:endParaRPr lang="es-ES" sz="1400"/>
              </a:p>
            </p:txBody>
          </p:sp>
          <p:sp>
            <p:nvSpPr>
              <p:cNvPr id="206" name="Forma libre: forma 205">
                <a:extLst>
                  <a:ext uri="{FF2B5EF4-FFF2-40B4-BE49-F238E27FC236}">
                    <a16:creationId xmlns:a16="http://schemas.microsoft.com/office/drawing/2014/main" id="{022CD182-429B-6E02-1615-8C632B034EE3}"/>
                  </a:ext>
                </a:extLst>
              </p:cNvPr>
              <p:cNvSpPr/>
              <p:nvPr/>
            </p:nvSpPr>
            <p:spPr>
              <a:xfrm>
                <a:off x="6647141" y="5437385"/>
                <a:ext cx="24204" cy="24848"/>
              </a:xfrm>
              <a:custGeom>
                <a:avLst/>
                <a:gdLst>
                  <a:gd name="csX0" fmla="*/ 12850 w 24204"/>
                  <a:gd name="csY0" fmla="*/ 24839 h 24848"/>
                  <a:gd name="csX1" fmla="*/ 35 w 24204"/>
                  <a:gd name="csY1" fmla="*/ 13258 h 24848"/>
                  <a:gd name="csX2" fmla="*/ 11152 w 24204"/>
                  <a:gd name="csY2" fmla="*/ 54 h 24848"/>
                  <a:gd name="csX3" fmla="*/ 24152 w 24204"/>
                  <a:gd name="csY3" fmla="*/ 11624 h 24848"/>
                  <a:gd name="csX4" fmla="*/ 12850 w 24204"/>
                  <a:gd name="csY4" fmla="*/ 24839 h 24848"/>
                </a:gdLst>
                <a:ahLst/>
                <a:cxnLst>
                  <a:cxn ang="0">
                    <a:pos x="csX0" y="csY0"/>
                  </a:cxn>
                  <a:cxn ang="0">
                    <a:pos x="csX1" y="csY1"/>
                  </a:cxn>
                  <a:cxn ang="0">
                    <a:pos x="csX2" y="csY2"/>
                  </a:cxn>
                  <a:cxn ang="0">
                    <a:pos x="csX3" y="csY3"/>
                  </a:cxn>
                  <a:cxn ang="0">
                    <a:pos x="csX4" y="csY4"/>
                  </a:cxn>
                </a:cxnLst>
                <a:rect l="l" t="t" r="r" b="b"/>
                <a:pathLst>
                  <a:path w="24204" h="24848">
                    <a:moveTo>
                      <a:pt x="12850" y="24839"/>
                    </a:moveTo>
                    <a:cubicBezTo>
                      <a:pt x="6248" y="25095"/>
                      <a:pt x="643" y="19906"/>
                      <a:pt x="35" y="13258"/>
                    </a:cubicBezTo>
                    <a:cubicBezTo>
                      <a:pt x="-471" y="6607"/>
                      <a:pt x="4508" y="694"/>
                      <a:pt x="11152" y="54"/>
                    </a:cubicBezTo>
                    <a:cubicBezTo>
                      <a:pt x="17795" y="-590"/>
                      <a:pt x="23619" y="4589"/>
                      <a:pt x="24152" y="11624"/>
                    </a:cubicBezTo>
                    <a:cubicBezTo>
                      <a:pt x="24785" y="18653"/>
                      <a:pt x="19587" y="24575"/>
                      <a:pt x="12850" y="24839"/>
                    </a:cubicBezTo>
                    <a:close/>
                  </a:path>
                </a:pathLst>
              </a:custGeom>
              <a:grpFill/>
              <a:ln w="1729" cap="flat">
                <a:noFill/>
                <a:prstDash val="solid"/>
                <a:miter/>
              </a:ln>
            </p:spPr>
            <p:txBody>
              <a:bodyPr/>
              <a:lstStyle/>
              <a:p>
                <a:endParaRPr lang="es-ES" sz="1400"/>
              </a:p>
            </p:txBody>
          </p:sp>
        </p:grpSp>
        <p:sp>
          <p:nvSpPr>
            <p:cNvPr id="207" name="Elipse 206">
              <a:extLst>
                <a:ext uri="{FF2B5EF4-FFF2-40B4-BE49-F238E27FC236}">
                  <a16:creationId xmlns:a16="http://schemas.microsoft.com/office/drawing/2014/main" id="{DA16B923-736E-15DF-EFD1-DE3F982CB0DC}"/>
                </a:ext>
              </a:extLst>
            </p:cNvPr>
            <p:cNvSpPr/>
            <p:nvPr/>
          </p:nvSpPr>
          <p:spPr>
            <a:xfrm rot="11597148">
              <a:off x="10405151" y="4073736"/>
              <a:ext cx="104787" cy="104787"/>
            </a:xfrm>
            <a:prstGeom prst="ellipse">
              <a:avLst/>
            </a:prstGeom>
            <a:solidFill>
              <a:schemeClr val="tx2"/>
            </a:solidFill>
            <a:ln w="1729" cap="flat">
              <a:noFill/>
              <a:prstDash val="solid"/>
              <a:miter/>
            </a:ln>
          </p:spPr>
          <p:txBody>
            <a:bodyPr/>
            <a:lstStyle/>
            <a:p>
              <a:endParaRPr lang="es-ES" sz="1400"/>
            </a:p>
          </p:txBody>
        </p:sp>
        <p:sp>
          <p:nvSpPr>
            <p:cNvPr id="208" name="Elipse 207">
              <a:extLst>
                <a:ext uri="{FF2B5EF4-FFF2-40B4-BE49-F238E27FC236}">
                  <a16:creationId xmlns:a16="http://schemas.microsoft.com/office/drawing/2014/main" id="{21409E6B-4C84-0B94-3217-898259405366}"/>
                </a:ext>
              </a:extLst>
            </p:cNvPr>
            <p:cNvSpPr/>
            <p:nvPr/>
          </p:nvSpPr>
          <p:spPr>
            <a:xfrm rot="11597148">
              <a:off x="11640631" y="4073796"/>
              <a:ext cx="104787" cy="104787"/>
            </a:xfrm>
            <a:prstGeom prst="ellipse">
              <a:avLst/>
            </a:prstGeom>
            <a:solidFill>
              <a:schemeClr val="tx2"/>
            </a:solidFill>
            <a:ln w="1729" cap="flat">
              <a:noFill/>
              <a:prstDash val="solid"/>
              <a:miter/>
            </a:ln>
          </p:spPr>
          <p:txBody>
            <a:bodyPr/>
            <a:lstStyle/>
            <a:p>
              <a:endParaRPr lang="es-ES" sz="1400"/>
            </a:p>
          </p:txBody>
        </p:sp>
      </p:grpSp>
      <p:grpSp>
        <p:nvGrpSpPr>
          <p:cNvPr id="282" name="Grupo 281">
            <a:extLst>
              <a:ext uri="{FF2B5EF4-FFF2-40B4-BE49-F238E27FC236}">
                <a16:creationId xmlns:a16="http://schemas.microsoft.com/office/drawing/2014/main" id="{447542E9-F548-B87E-6B4F-749165266DFF}"/>
              </a:ext>
            </a:extLst>
          </p:cNvPr>
          <p:cNvGrpSpPr/>
          <p:nvPr/>
        </p:nvGrpSpPr>
        <p:grpSpPr>
          <a:xfrm>
            <a:off x="8810381" y="3918559"/>
            <a:ext cx="1157131" cy="723195"/>
            <a:chOff x="9169255" y="4117622"/>
            <a:chExt cx="1402292" cy="876418"/>
          </a:xfrm>
        </p:grpSpPr>
        <p:sp>
          <p:nvSpPr>
            <p:cNvPr id="210" name="Forma libre: forma 209">
              <a:extLst>
                <a:ext uri="{FF2B5EF4-FFF2-40B4-BE49-F238E27FC236}">
                  <a16:creationId xmlns:a16="http://schemas.microsoft.com/office/drawing/2014/main" id="{E2D4F2CE-7BD5-1D50-3FBD-A94A123A3E27}"/>
                </a:ext>
              </a:extLst>
            </p:cNvPr>
            <p:cNvSpPr/>
            <p:nvPr/>
          </p:nvSpPr>
          <p:spPr>
            <a:xfrm rot="16200000">
              <a:off x="9791059" y="4314444"/>
              <a:ext cx="715299" cy="617710"/>
            </a:xfrm>
            <a:custGeom>
              <a:avLst/>
              <a:gdLst>
                <a:gd name="csX0" fmla="*/ 0 w 589066"/>
                <a:gd name="csY0" fmla="*/ 0 h 508699"/>
                <a:gd name="csX1" fmla="*/ 508700 w 589066"/>
                <a:gd name="csY1" fmla="*/ 508699 h 508699"/>
                <a:gd name="csX2" fmla="*/ 589067 w 589066"/>
                <a:gd name="csY2" fmla="*/ 508699 h 508699"/>
              </a:gdLst>
              <a:ahLst/>
              <a:cxnLst>
                <a:cxn ang="0">
                  <a:pos x="csX0" y="csY0"/>
                </a:cxn>
                <a:cxn ang="0">
                  <a:pos x="csX1" y="csY1"/>
                </a:cxn>
                <a:cxn ang="0">
                  <a:pos x="csX2" y="csY2"/>
                </a:cxn>
              </a:cxnLst>
              <a:rect l="l" t="t" r="r" b="b"/>
              <a:pathLst>
                <a:path w="589066" h="508699">
                  <a:moveTo>
                    <a:pt x="0" y="0"/>
                  </a:moveTo>
                  <a:cubicBezTo>
                    <a:pt x="0" y="280948"/>
                    <a:pt x="227753" y="508699"/>
                    <a:pt x="508700" y="508699"/>
                  </a:cubicBezTo>
                  <a:lnTo>
                    <a:pt x="589067" y="508699"/>
                  </a:lnTo>
                </a:path>
              </a:pathLst>
            </a:custGeom>
            <a:noFill/>
            <a:ln w="18123" cap="rnd">
              <a:solidFill>
                <a:srgbClr val="21B3F4"/>
              </a:solidFill>
              <a:prstDash val="solid"/>
              <a:round/>
            </a:ln>
          </p:spPr>
          <p:txBody>
            <a:bodyPr/>
            <a:lstStyle/>
            <a:p>
              <a:endParaRPr lang="es-ES" sz="1400"/>
            </a:p>
          </p:txBody>
        </p:sp>
        <p:grpSp>
          <p:nvGrpSpPr>
            <p:cNvPr id="211" name="Gráfico 2">
              <a:extLst>
                <a:ext uri="{FF2B5EF4-FFF2-40B4-BE49-F238E27FC236}">
                  <a16:creationId xmlns:a16="http://schemas.microsoft.com/office/drawing/2014/main" id="{3676A618-8D4D-5EE1-3644-B45C810FAB9C}"/>
                </a:ext>
              </a:extLst>
            </p:cNvPr>
            <p:cNvGrpSpPr/>
            <p:nvPr/>
          </p:nvGrpSpPr>
          <p:grpSpPr>
            <a:xfrm rot="16200000">
              <a:off x="9099585" y="4281082"/>
              <a:ext cx="820840" cy="605075"/>
              <a:chOff x="5277933" y="3947015"/>
              <a:chExt cx="675982" cy="498294"/>
            </a:xfrm>
            <a:solidFill>
              <a:srgbClr val="30B8F5"/>
            </a:solidFill>
          </p:grpSpPr>
          <p:sp>
            <p:nvSpPr>
              <p:cNvPr id="212" name="Elipse 211">
                <a:extLst>
                  <a:ext uri="{FF2B5EF4-FFF2-40B4-BE49-F238E27FC236}">
                    <a16:creationId xmlns:a16="http://schemas.microsoft.com/office/drawing/2014/main" id="{77350C1B-433C-0A56-EFC5-9AD10469D885}"/>
                  </a:ext>
                </a:extLst>
              </p:cNvPr>
              <p:cNvSpPr/>
              <p:nvPr/>
            </p:nvSpPr>
            <p:spPr>
              <a:xfrm>
                <a:off x="5929067" y="3947015"/>
                <a:ext cx="24847" cy="24173"/>
              </a:xfrm>
              <a:prstGeom prst="ellipse">
                <a:avLst/>
              </a:prstGeom>
              <a:solidFill>
                <a:srgbClr val="30B8F5"/>
              </a:solidFill>
              <a:ln w="1729" cap="flat">
                <a:noFill/>
                <a:prstDash val="solid"/>
                <a:miter/>
              </a:ln>
            </p:spPr>
            <p:txBody>
              <a:bodyPr/>
              <a:lstStyle/>
              <a:p>
                <a:endParaRPr lang="es-ES" sz="1400"/>
              </a:p>
            </p:txBody>
          </p:sp>
          <p:sp>
            <p:nvSpPr>
              <p:cNvPr id="213" name="Elipse 212">
                <a:extLst>
                  <a:ext uri="{FF2B5EF4-FFF2-40B4-BE49-F238E27FC236}">
                    <a16:creationId xmlns:a16="http://schemas.microsoft.com/office/drawing/2014/main" id="{4F56FBF6-4193-0D4E-4E64-0313242EA224}"/>
                  </a:ext>
                </a:extLst>
              </p:cNvPr>
              <p:cNvSpPr/>
              <p:nvPr/>
            </p:nvSpPr>
            <p:spPr>
              <a:xfrm>
                <a:off x="5859202" y="3947015"/>
                <a:ext cx="24847" cy="24173"/>
              </a:xfrm>
              <a:prstGeom prst="ellipse">
                <a:avLst/>
              </a:prstGeom>
              <a:solidFill>
                <a:srgbClr val="30B8F5"/>
              </a:solidFill>
              <a:ln w="1729" cap="flat">
                <a:noFill/>
                <a:prstDash val="solid"/>
                <a:miter/>
              </a:ln>
            </p:spPr>
            <p:txBody>
              <a:bodyPr/>
              <a:lstStyle/>
              <a:p>
                <a:endParaRPr lang="es-ES" sz="1400"/>
              </a:p>
            </p:txBody>
          </p:sp>
          <p:sp>
            <p:nvSpPr>
              <p:cNvPr id="214" name="Forma libre: forma 213">
                <a:extLst>
                  <a:ext uri="{FF2B5EF4-FFF2-40B4-BE49-F238E27FC236}">
                    <a16:creationId xmlns:a16="http://schemas.microsoft.com/office/drawing/2014/main" id="{4FFB46A5-050A-5C3E-EE23-92E61629B30D}"/>
                  </a:ext>
                </a:extLst>
              </p:cNvPr>
              <p:cNvSpPr/>
              <p:nvPr/>
            </p:nvSpPr>
            <p:spPr>
              <a:xfrm>
                <a:off x="5789336" y="3947016"/>
                <a:ext cx="24848" cy="24171"/>
              </a:xfrm>
              <a:custGeom>
                <a:avLst/>
                <a:gdLst>
                  <a:gd name="csX0" fmla="*/ 4 w 24848"/>
                  <a:gd name="csY0" fmla="*/ 12289 h 24171"/>
                  <a:gd name="csX1" fmla="*/ 12425 w 24848"/>
                  <a:gd name="csY1" fmla="*/ 0 h 24171"/>
                  <a:gd name="csX2" fmla="*/ 24849 w 24848"/>
                  <a:gd name="csY2" fmla="*/ 12085 h 24171"/>
                  <a:gd name="csX3" fmla="*/ 12425 w 24848"/>
                  <a:gd name="csY3" fmla="*/ 24172 h 24171"/>
                  <a:gd name="csX4" fmla="*/ 4 w 24848"/>
                  <a:gd name="csY4" fmla="*/ 12289 h 24171"/>
                </a:gdLst>
                <a:ahLst/>
                <a:cxnLst>
                  <a:cxn ang="0">
                    <a:pos x="csX0" y="csY0"/>
                  </a:cxn>
                  <a:cxn ang="0">
                    <a:pos x="csX1" y="csY1"/>
                  </a:cxn>
                  <a:cxn ang="0">
                    <a:pos x="csX2" y="csY2"/>
                  </a:cxn>
                  <a:cxn ang="0">
                    <a:pos x="csX3" y="csY3"/>
                  </a:cxn>
                  <a:cxn ang="0">
                    <a:pos x="csX4" y="csY4"/>
                  </a:cxn>
                </a:cxnLst>
                <a:rect l="l" t="t" r="r" b="b"/>
                <a:pathLst>
                  <a:path w="24848" h="24171">
                    <a:moveTo>
                      <a:pt x="4" y="12289"/>
                    </a:moveTo>
                    <a:cubicBezTo>
                      <a:pt x="-174" y="5665"/>
                      <a:pt x="5575" y="-47"/>
                      <a:pt x="12425" y="0"/>
                    </a:cubicBezTo>
                    <a:cubicBezTo>
                      <a:pt x="19286" y="0"/>
                      <a:pt x="24849" y="5412"/>
                      <a:pt x="24849" y="12085"/>
                    </a:cubicBezTo>
                    <a:cubicBezTo>
                      <a:pt x="24849" y="18760"/>
                      <a:pt x="19288" y="24172"/>
                      <a:pt x="12425" y="24172"/>
                    </a:cubicBezTo>
                    <a:cubicBezTo>
                      <a:pt x="5549" y="24125"/>
                      <a:pt x="182" y="19011"/>
                      <a:pt x="4" y="12289"/>
                    </a:cubicBezTo>
                    <a:close/>
                  </a:path>
                </a:pathLst>
              </a:custGeom>
              <a:solidFill>
                <a:srgbClr val="30B8F5"/>
              </a:solidFill>
              <a:ln w="1729" cap="flat">
                <a:noFill/>
                <a:prstDash val="solid"/>
                <a:miter/>
              </a:ln>
            </p:spPr>
            <p:txBody>
              <a:bodyPr/>
              <a:lstStyle/>
              <a:p>
                <a:endParaRPr lang="es-ES" sz="1400"/>
              </a:p>
            </p:txBody>
          </p:sp>
          <p:sp>
            <p:nvSpPr>
              <p:cNvPr id="215" name="Forma libre: forma 214">
                <a:extLst>
                  <a:ext uri="{FF2B5EF4-FFF2-40B4-BE49-F238E27FC236}">
                    <a16:creationId xmlns:a16="http://schemas.microsoft.com/office/drawing/2014/main" id="{D7AE6E03-813F-5E11-DBC1-87FD91DCF402}"/>
                  </a:ext>
                </a:extLst>
              </p:cNvPr>
              <p:cNvSpPr/>
              <p:nvPr/>
            </p:nvSpPr>
            <p:spPr>
              <a:xfrm>
                <a:off x="5719623" y="3951323"/>
                <a:ext cx="24848" cy="24180"/>
              </a:xfrm>
              <a:custGeom>
                <a:avLst/>
                <a:gdLst>
                  <a:gd name="csX0" fmla="*/ 142 w 24848"/>
                  <a:gd name="csY0" fmla="*/ 13671 h 24180"/>
                  <a:gd name="csX1" fmla="*/ 10927 w 24848"/>
                  <a:gd name="csY1" fmla="*/ 109 h 24180"/>
                  <a:gd name="csX2" fmla="*/ 24789 w 24848"/>
                  <a:gd name="csY2" fmla="*/ 10530 h 24180"/>
                  <a:gd name="csX3" fmla="*/ 14001 w 24848"/>
                  <a:gd name="csY3" fmla="*/ 24081 h 24180"/>
                  <a:gd name="csX4" fmla="*/ 142 w 24848"/>
                  <a:gd name="csY4" fmla="*/ 13671 h 24180"/>
                </a:gdLst>
                <a:ahLst/>
                <a:cxnLst>
                  <a:cxn ang="0">
                    <a:pos x="csX0" y="csY0"/>
                  </a:cxn>
                  <a:cxn ang="0">
                    <a:pos x="csX1" y="csY1"/>
                  </a:cxn>
                  <a:cxn ang="0">
                    <a:pos x="csX2" y="csY2"/>
                  </a:cxn>
                  <a:cxn ang="0">
                    <a:pos x="csX3" y="csY3"/>
                  </a:cxn>
                  <a:cxn ang="0">
                    <a:pos x="csX4" y="csY4"/>
                  </a:cxn>
                </a:cxnLst>
                <a:rect l="l" t="t" r="r" b="b"/>
                <a:pathLst>
                  <a:path w="24848" h="24180">
                    <a:moveTo>
                      <a:pt x="142" y="13671"/>
                    </a:moveTo>
                    <a:cubicBezTo>
                      <a:pt x="-901" y="7062"/>
                      <a:pt x="3928" y="1003"/>
                      <a:pt x="10927" y="109"/>
                    </a:cubicBezTo>
                    <a:cubicBezTo>
                      <a:pt x="17926" y="-782"/>
                      <a:pt x="24131" y="3888"/>
                      <a:pt x="24789" y="10530"/>
                    </a:cubicBezTo>
                    <a:cubicBezTo>
                      <a:pt x="25446" y="17168"/>
                      <a:pt x="20619" y="23241"/>
                      <a:pt x="14001" y="24081"/>
                    </a:cubicBezTo>
                    <a:cubicBezTo>
                      <a:pt x="7387" y="24927"/>
                      <a:pt x="1177" y="20245"/>
                      <a:pt x="142" y="13671"/>
                    </a:cubicBezTo>
                    <a:close/>
                  </a:path>
                </a:pathLst>
              </a:custGeom>
              <a:solidFill>
                <a:srgbClr val="30B8F5"/>
              </a:solidFill>
              <a:ln w="1729" cap="flat">
                <a:noFill/>
                <a:prstDash val="solid"/>
                <a:miter/>
              </a:ln>
            </p:spPr>
            <p:txBody>
              <a:bodyPr/>
              <a:lstStyle/>
              <a:p>
                <a:endParaRPr lang="es-ES" sz="1400"/>
              </a:p>
            </p:txBody>
          </p:sp>
          <p:sp>
            <p:nvSpPr>
              <p:cNvPr id="216" name="Forma libre: forma 215">
                <a:extLst>
                  <a:ext uri="{FF2B5EF4-FFF2-40B4-BE49-F238E27FC236}">
                    <a16:creationId xmlns:a16="http://schemas.microsoft.com/office/drawing/2014/main" id="{BA1C57D5-D9CD-2664-AB75-825A71106C88}"/>
                  </a:ext>
                </a:extLst>
              </p:cNvPr>
              <p:cNvSpPr/>
              <p:nvPr/>
            </p:nvSpPr>
            <p:spPr>
              <a:xfrm>
                <a:off x="5651181" y="3964819"/>
                <a:ext cx="24803" cy="24316"/>
              </a:xfrm>
              <a:custGeom>
                <a:avLst/>
                <a:gdLst>
                  <a:gd name="csX0" fmla="*/ 494 w 24803"/>
                  <a:gd name="csY0" fmla="*/ 15581 h 24316"/>
                  <a:gd name="csX1" fmla="*/ 9274 w 24803"/>
                  <a:gd name="csY1" fmla="*/ 527 h 24316"/>
                  <a:gd name="csX2" fmla="*/ 24465 w 24803"/>
                  <a:gd name="csY2" fmla="*/ 9061 h 24316"/>
                  <a:gd name="csX3" fmla="*/ 15618 w 24803"/>
                  <a:gd name="csY3" fmla="*/ 23852 h 24316"/>
                  <a:gd name="csX4" fmla="*/ 494 w 24803"/>
                  <a:gd name="csY4" fmla="*/ 15581 h 24316"/>
                </a:gdLst>
                <a:ahLst/>
                <a:cxnLst>
                  <a:cxn ang="0">
                    <a:pos x="csX0" y="csY0"/>
                  </a:cxn>
                  <a:cxn ang="0">
                    <a:pos x="csX1" y="csY1"/>
                  </a:cxn>
                  <a:cxn ang="0">
                    <a:pos x="csX2" y="csY2"/>
                  </a:cxn>
                  <a:cxn ang="0">
                    <a:pos x="csX3" y="csY3"/>
                  </a:cxn>
                  <a:cxn ang="0">
                    <a:pos x="csX4" y="csY4"/>
                  </a:cxn>
                </a:cxnLst>
                <a:rect l="l" t="t" r="r" b="b"/>
                <a:pathLst>
                  <a:path w="24803" h="24316">
                    <a:moveTo>
                      <a:pt x="494" y="15581"/>
                    </a:moveTo>
                    <a:cubicBezTo>
                      <a:pt x="-1443" y="9196"/>
                      <a:pt x="2485" y="2454"/>
                      <a:pt x="9274" y="527"/>
                    </a:cubicBezTo>
                    <a:cubicBezTo>
                      <a:pt x="16033" y="-1512"/>
                      <a:pt x="22905" y="2587"/>
                      <a:pt x="24465" y="9061"/>
                    </a:cubicBezTo>
                    <a:cubicBezTo>
                      <a:pt x="26032" y="15564"/>
                      <a:pt x="22002" y="21914"/>
                      <a:pt x="15618" y="23852"/>
                    </a:cubicBezTo>
                    <a:cubicBezTo>
                      <a:pt x="9203" y="25676"/>
                      <a:pt x="2433" y="21969"/>
                      <a:pt x="494" y="15581"/>
                    </a:cubicBezTo>
                    <a:close/>
                  </a:path>
                </a:pathLst>
              </a:custGeom>
              <a:solidFill>
                <a:srgbClr val="30B8F5"/>
              </a:solidFill>
              <a:ln w="1729" cap="flat">
                <a:noFill/>
                <a:prstDash val="solid"/>
                <a:miter/>
              </a:ln>
            </p:spPr>
            <p:txBody>
              <a:bodyPr/>
              <a:lstStyle/>
              <a:p>
                <a:endParaRPr lang="es-ES" sz="1400"/>
              </a:p>
            </p:txBody>
          </p:sp>
          <p:sp>
            <p:nvSpPr>
              <p:cNvPr id="217" name="Forma libre: forma 216">
                <a:extLst>
                  <a:ext uri="{FF2B5EF4-FFF2-40B4-BE49-F238E27FC236}">
                    <a16:creationId xmlns:a16="http://schemas.microsoft.com/office/drawing/2014/main" id="{FD11C037-79A0-F56A-52B9-44BF7953A01D}"/>
                  </a:ext>
                </a:extLst>
              </p:cNvPr>
              <p:cNvSpPr/>
              <p:nvPr/>
            </p:nvSpPr>
            <p:spPr>
              <a:xfrm>
                <a:off x="5585289" y="3987727"/>
                <a:ext cx="24747" cy="24329"/>
              </a:xfrm>
              <a:custGeom>
                <a:avLst/>
                <a:gdLst>
                  <a:gd name="csX0" fmla="*/ 1060 w 24747"/>
                  <a:gd name="csY0" fmla="*/ 17254 h 24329"/>
                  <a:gd name="csX1" fmla="*/ 7631 w 24747"/>
                  <a:gd name="csY1" fmla="*/ 1023 h 24329"/>
                  <a:gd name="csX2" fmla="*/ 23901 w 24747"/>
                  <a:gd name="csY2" fmla="*/ 7494 h 24329"/>
                  <a:gd name="csX3" fmla="*/ 17130 w 24747"/>
                  <a:gd name="csY3" fmla="*/ 23251 h 24329"/>
                  <a:gd name="csX4" fmla="*/ 1060 w 24747"/>
                  <a:gd name="csY4" fmla="*/ 17254 h 24329"/>
                </a:gdLst>
                <a:ahLst/>
                <a:cxnLst>
                  <a:cxn ang="0">
                    <a:pos x="csX0" y="csY0"/>
                  </a:cxn>
                  <a:cxn ang="0">
                    <a:pos x="csX1" y="csY1"/>
                  </a:cxn>
                  <a:cxn ang="0">
                    <a:pos x="csX2" y="csY2"/>
                  </a:cxn>
                  <a:cxn ang="0">
                    <a:pos x="csX3" y="csY3"/>
                  </a:cxn>
                  <a:cxn ang="0">
                    <a:pos x="csX4" y="csY4"/>
                  </a:cxn>
                </a:cxnLst>
                <a:rect l="l" t="t" r="r" b="b"/>
                <a:pathLst>
                  <a:path w="24747" h="24329">
                    <a:moveTo>
                      <a:pt x="1060" y="17254"/>
                    </a:moveTo>
                    <a:cubicBezTo>
                      <a:pt x="-1741" y="11193"/>
                      <a:pt x="1200" y="3926"/>
                      <a:pt x="7631" y="1023"/>
                    </a:cubicBezTo>
                    <a:cubicBezTo>
                      <a:pt x="14120" y="-1741"/>
                      <a:pt x="21473" y="1321"/>
                      <a:pt x="23901" y="7494"/>
                    </a:cubicBezTo>
                    <a:cubicBezTo>
                      <a:pt x="26361" y="13741"/>
                      <a:pt x="23263" y="20635"/>
                      <a:pt x="17130" y="23251"/>
                    </a:cubicBezTo>
                    <a:cubicBezTo>
                      <a:pt x="11055" y="25999"/>
                      <a:pt x="3860" y="23311"/>
                      <a:pt x="1060" y="17254"/>
                    </a:cubicBezTo>
                    <a:close/>
                  </a:path>
                </a:pathLst>
              </a:custGeom>
              <a:solidFill>
                <a:srgbClr val="30B8F5"/>
              </a:solidFill>
              <a:ln w="1729" cap="flat">
                <a:noFill/>
                <a:prstDash val="solid"/>
                <a:miter/>
              </a:ln>
            </p:spPr>
            <p:txBody>
              <a:bodyPr/>
              <a:lstStyle/>
              <a:p>
                <a:endParaRPr lang="es-ES" sz="1400"/>
              </a:p>
            </p:txBody>
          </p:sp>
          <p:sp>
            <p:nvSpPr>
              <p:cNvPr id="218" name="Forma libre: forma 217">
                <a:extLst>
                  <a:ext uri="{FF2B5EF4-FFF2-40B4-BE49-F238E27FC236}">
                    <a16:creationId xmlns:a16="http://schemas.microsoft.com/office/drawing/2014/main" id="{2AB603A0-0A84-9941-822E-026ED5D739E8}"/>
                  </a:ext>
                </a:extLst>
              </p:cNvPr>
              <p:cNvSpPr/>
              <p:nvPr/>
            </p:nvSpPr>
            <p:spPr>
              <a:xfrm>
                <a:off x="5523181" y="4019529"/>
                <a:ext cx="24675" cy="24307"/>
              </a:xfrm>
              <a:custGeom>
                <a:avLst/>
                <a:gdLst>
                  <a:gd name="csX0" fmla="*/ 1828 w 24675"/>
                  <a:gd name="csY0" fmla="*/ 18751 h 24307"/>
                  <a:gd name="csX1" fmla="*/ 6109 w 24675"/>
                  <a:gd name="csY1" fmla="*/ 1778 h 24307"/>
                  <a:gd name="csX2" fmla="*/ 23111 w 24675"/>
                  <a:gd name="csY2" fmla="*/ 5942 h 24307"/>
                  <a:gd name="csX3" fmla="*/ 18573 w 24675"/>
                  <a:gd name="csY3" fmla="*/ 22489 h 24307"/>
                  <a:gd name="csX4" fmla="*/ 1828 w 24675"/>
                  <a:gd name="csY4" fmla="*/ 18751 h 24307"/>
                </a:gdLst>
                <a:ahLst/>
                <a:cxnLst>
                  <a:cxn ang="0">
                    <a:pos x="csX0" y="csY0"/>
                  </a:cxn>
                  <a:cxn ang="0">
                    <a:pos x="csX1" y="csY1"/>
                  </a:cxn>
                  <a:cxn ang="0">
                    <a:pos x="csX2" y="csY2"/>
                  </a:cxn>
                  <a:cxn ang="0">
                    <a:pos x="csX3" y="csY3"/>
                  </a:cxn>
                  <a:cxn ang="0">
                    <a:pos x="csX4" y="csY4"/>
                  </a:cxn>
                </a:cxnLst>
                <a:rect l="l" t="t" r="r" b="b"/>
                <a:pathLst>
                  <a:path w="24675" h="24307">
                    <a:moveTo>
                      <a:pt x="1828" y="18751"/>
                    </a:moveTo>
                    <a:cubicBezTo>
                      <a:pt x="-1752" y="13175"/>
                      <a:pt x="58" y="5402"/>
                      <a:pt x="6109" y="1778"/>
                    </a:cubicBezTo>
                    <a:cubicBezTo>
                      <a:pt x="12223" y="-1741"/>
                      <a:pt x="19835" y="126"/>
                      <a:pt x="23111" y="5942"/>
                    </a:cubicBezTo>
                    <a:cubicBezTo>
                      <a:pt x="26385" y="11757"/>
                      <a:pt x="24355" y="19170"/>
                      <a:pt x="18573" y="22489"/>
                    </a:cubicBezTo>
                    <a:cubicBezTo>
                      <a:pt x="12852" y="25916"/>
                      <a:pt x="5457" y="24407"/>
                      <a:pt x="1828" y="18751"/>
                    </a:cubicBezTo>
                    <a:close/>
                  </a:path>
                </a:pathLst>
              </a:custGeom>
              <a:solidFill>
                <a:srgbClr val="30B8F5"/>
              </a:solidFill>
              <a:ln w="1729" cap="flat">
                <a:noFill/>
                <a:prstDash val="solid"/>
                <a:miter/>
              </a:ln>
            </p:spPr>
            <p:txBody>
              <a:bodyPr/>
              <a:lstStyle/>
              <a:p>
                <a:endParaRPr lang="es-ES" sz="1400"/>
              </a:p>
            </p:txBody>
          </p:sp>
          <p:sp>
            <p:nvSpPr>
              <p:cNvPr id="219" name="Forma libre: forma 218">
                <a:extLst>
                  <a:ext uri="{FF2B5EF4-FFF2-40B4-BE49-F238E27FC236}">
                    <a16:creationId xmlns:a16="http://schemas.microsoft.com/office/drawing/2014/main" id="{4B253145-3AA7-41E7-99CA-904A800C4169}"/>
                  </a:ext>
                </a:extLst>
              </p:cNvPr>
              <p:cNvSpPr/>
              <p:nvPr/>
            </p:nvSpPr>
            <p:spPr>
              <a:xfrm>
                <a:off x="5465989" y="4059486"/>
                <a:ext cx="24621" cy="24360"/>
              </a:xfrm>
              <a:custGeom>
                <a:avLst/>
                <a:gdLst>
                  <a:gd name="csX0" fmla="*/ 2797 w 24621"/>
                  <a:gd name="csY0" fmla="*/ 20152 h 24360"/>
                  <a:gd name="csX1" fmla="*/ 4775 w 24621"/>
                  <a:gd name="csY1" fmla="*/ 2823 h 24360"/>
                  <a:gd name="csX2" fmla="*/ 22130 w 24621"/>
                  <a:gd name="csY2" fmla="*/ 4553 h 24360"/>
                  <a:gd name="csX3" fmla="*/ 19951 w 24621"/>
                  <a:gd name="csY3" fmla="*/ 21636 h 24360"/>
                  <a:gd name="csX4" fmla="*/ 2797 w 24621"/>
                  <a:gd name="csY4" fmla="*/ 20152 h 24360"/>
                </a:gdLst>
                <a:ahLst/>
                <a:cxnLst>
                  <a:cxn ang="0">
                    <a:pos x="csX0" y="csY0"/>
                  </a:cxn>
                  <a:cxn ang="0">
                    <a:pos x="csX1" y="csY1"/>
                  </a:cxn>
                  <a:cxn ang="0">
                    <a:pos x="csX2" y="csY2"/>
                  </a:cxn>
                  <a:cxn ang="0">
                    <a:pos x="csX3" y="csY3"/>
                  </a:cxn>
                  <a:cxn ang="0">
                    <a:pos x="csX4" y="csY4"/>
                  </a:cxn>
                </a:cxnLst>
                <a:rect l="l" t="t" r="r" b="b"/>
                <a:pathLst>
                  <a:path w="24621" h="24360">
                    <a:moveTo>
                      <a:pt x="2797" y="20152"/>
                    </a:moveTo>
                    <a:cubicBezTo>
                      <a:pt x="-1500" y="15131"/>
                      <a:pt x="-850" y="7086"/>
                      <a:pt x="4775" y="2823"/>
                    </a:cubicBezTo>
                    <a:cubicBezTo>
                      <a:pt x="10320" y="-1537"/>
                      <a:pt x="18092" y="-759"/>
                      <a:pt x="22130" y="4553"/>
                    </a:cubicBezTo>
                    <a:cubicBezTo>
                      <a:pt x="26169" y="9866"/>
                      <a:pt x="25195" y="17518"/>
                      <a:pt x="19951" y="21636"/>
                    </a:cubicBezTo>
                    <a:cubicBezTo>
                      <a:pt x="14622" y="25661"/>
                      <a:pt x="7174" y="25275"/>
                      <a:pt x="2797" y="20152"/>
                    </a:cubicBezTo>
                    <a:close/>
                  </a:path>
                </a:pathLst>
              </a:custGeom>
              <a:solidFill>
                <a:srgbClr val="30B8F5"/>
              </a:solidFill>
              <a:ln w="1729" cap="flat">
                <a:noFill/>
                <a:prstDash val="solid"/>
                <a:miter/>
              </a:ln>
            </p:spPr>
            <p:txBody>
              <a:bodyPr/>
              <a:lstStyle/>
              <a:p>
                <a:endParaRPr lang="es-ES" sz="1400"/>
              </a:p>
            </p:txBody>
          </p:sp>
          <p:sp>
            <p:nvSpPr>
              <p:cNvPr id="220" name="Forma libre: forma 219">
                <a:extLst>
                  <a:ext uri="{FF2B5EF4-FFF2-40B4-BE49-F238E27FC236}">
                    <a16:creationId xmlns:a16="http://schemas.microsoft.com/office/drawing/2014/main" id="{C7F05075-1EB5-2EA9-4816-FD6FA2DC4722}"/>
                  </a:ext>
                </a:extLst>
              </p:cNvPr>
              <p:cNvSpPr/>
              <p:nvPr/>
            </p:nvSpPr>
            <p:spPr>
              <a:xfrm>
                <a:off x="5414793" y="4106834"/>
                <a:ext cx="24549" cy="24475"/>
              </a:xfrm>
              <a:custGeom>
                <a:avLst/>
                <a:gdLst>
                  <a:gd name="csX0" fmla="*/ 3909 w 24549"/>
                  <a:gd name="csY0" fmla="*/ 21429 h 24475"/>
                  <a:gd name="csX1" fmla="*/ 3569 w 24549"/>
                  <a:gd name="csY1" fmla="*/ 4043 h 24475"/>
                  <a:gd name="csX2" fmla="*/ 20938 w 24549"/>
                  <a:gd name="csY2" fmla="*/ 3341 h 24475"/>
                  <a:gd name="csX3" fmla="*/ 21163 w 24549"/>
                  <a:gd name="csY3" fmla="*/ 20616 h 24475"/>
                  <a:gd name="csX4" fmla="*/ 3909 w 24549"/>
                  <a:gd name="csY4" fmla="*/ 21429 h 24475"/>
                </a:gdLst>
                <a:ahLst/>
                <a:cxnLst>
                  <a:cxn ang="0">
                    <a:pos x="csX0" y="csY0"/>
                  </a:cxn>
                  <a:cxn ang="0">
                    <a:pos x="csX1" y="csY1"/>
                  </a:cxn>
                  <a:cxn ang="0">
                    <a:pos x="csX2" y="csY2"/>
                  </a:cxn>
                  <a:cxn ang="0">
                    <a:pos x="csX3" y="csY3"/>
                  </a:cxn>
                  <a:cxn ang="0">
                    <a:pos x="csX4" y="csY4"/>
                  </a:cxn>
                </a:cxnLst>
                <a:rect l="l" t="t" r="r" b="b"/>
                <a:pathLst>
                  <a:path w="24549" h="24475">
                    <a:moveTo>
                      <a:pt x="3909" y="21429"/>
                    </a:moveTo>
                    <a:cubicBezTo>
                      <a:pt x="-1129" y="16948"/>
                      <a:pt x="-1355" y="9099"/>
                      <a:pt x="3569" y="4043"/>
                    </a:cubicBezTo>
                    <a:cubicBezTo>
                      <a:pt x="8434" y="-1061"/>
                      <a:pt x="16214" y="-1374"/>
                      <a:pt x="20938" y="3341"/>
                    </a:cubicBezTo>
                    <a:cubicBezTo>
                      <a:pt x="25663" y="8052"/>
                      <a:pt x="25767" y="15791"/>
                      <a:pt x="21163" y="20616"/>
                    </a:cubicBezTo>
                    <a:cubicBezTo>
                      <a:pt x="16500" y="25392"/>
                      <a:pt x="8846" y="25819"/>
                      <a:pt x="3909" y="21429"/>
                    </a:cubicBezTo>
                    <a:close/>
                  </a:path>
                </a:pathLst>
              </a:custGeom>
              <a:solidFill>
                <a:srgbClr val="30B8F5"/>
              </a:solidFill>
              <a:ln w="1729" cap="flat">
                <a:noFill/>
                <a:prstDash val="solid"/>
                <a:miter/>
              </a:ln>
            </p:spPr>
            <p:txBody>
              <a:bodyPr/>
              <a:lstStyle/>
              <a:p>
                <a:endParaRPr lang="es-ES" sz="1400"/>
              </a:p>
            </p:txBody>
          </p:sp>
          <p:sp>
            <p:nvSpPr>
              <p:cNvPr id="221" name="Forma libre: forma 220">
                <a:extLst>
                  <a:ext uri="{FF2B5EF4-FFF2-40B4-BE49-F238E27FC236}">
                    <a16:creationId xmlns:a16="http://schemas.microsoft.com/office/drawing/2014/main" id="{78532356-E88D-01E2-9D35-E74E7687B21B}"/>
                  </a:ext>
                </a:extLst>
              </p:cNvPr>
              <p:cNvSpPr/>
              <p:nvPr/>
            </p:nvSpPr>
            <p:spPr>
              <a:xfrm>
                <a:off x="5370611" y="4160699"/>
                <a:ext cx="24392" cy="24630"/>
              </a:xfrm>
              <a:custGeom>
                <a:avLst/>
                <a:gdLst>
                  <a:gd name="csX0" fmla="*/ 5077 w 24392"/>
                  <a:gd name="csY0" fmla="*/ 22551 h 24630"/>
                  <a:gd name="csX1" fmla="*/ 2433 w 24392"/>
                  <a:gd name="csY1" fmla="*/ 5417 h 24630"/>
                  <a:gd name="csX2" fmla="*/ 19497 w 24392"/>
                  <a:gd name="csY2" fmla="*/ 2319 h 24630"/>
                  <a:gd name="csX3" fmla="*/ 22121 w 24392"/>
                  <a:gd name="csY3" fmla="*/ 19439 h 24630"/>
                  <a:gd name="csX4" fmla="*/ 5077 w 24392"/>
                  <a:gd name="csY4" fmla="*/ 22551 h 24630"/>
                </a:gdLst>
                <a:ahLst/>
                <a:cxnLst>
                  <a:cxn ang="0">
                    <a:pos x="csX0" y="csY0"/>
                  </a:cxn>
                  <a:cxn ang="0">
                    <a:pos x="csX1" y="csY1"/>
                  </a:cxn>
                  <a:cxn ang="0">
                    <a:pos x="csX2" y="csY2"/>
                  </a:cxn>
                  <a:cxn ang="0">
                    <a:pos x="csX3" y="csY3"/>
                  </a:cxn>
                  <a:cxn ang="0">
                    <a:pos x="csX4" y="csY4"/>
                  </a:cxn>
                </a:cxnLst>
                <a:rect l="l" t="t" r="r" b="b"/>
                <a:pathLst>
                  <a:path w="24392" h="24630">
                    <a:moveTo>
                      <a:pt x="5077" y="22551"/>
                    </a:moveTo>
                    <a:cubicBezTo>
                      <a:pt x="-468" y="18835"/>
                      <a:pt x="-1656" y="11164"/>
                      <a:pt x="2433" y="5417"/>
                    </a:cubicBezTo>
                    <a:cubicBezTo>
                      <a:pt x="6530" y="-325"/>
                      <a:pt x="14133" y="-1739"/>
                      <a:pt x="19497" y="2319"/>
                    </a:cubicBezTo>
                    <a:cubicBezTo>
                      <a:pt x="24778" y="6315"/>
                      <a:pt x="25995" y="14010"/>
                      <a:pt x="22121" y="19439"/>
                    </a:cubicBezTo>
                    <a:cubicBezTo>
                      <a:pt x="18257" y="24873"/>
                      <a:pt x="10622" y="26262"/>
                      <a:pt x="5077" y="22551"/>
                    </a:cubicBezTo>
                    <a:close/>
                  </a:path>
                </a:pathLst>
              </a:custGeom>
              <a:solidFill>
                <a:srgbClr val="30B8F5"/>
              </a:solidFill>
              <a:ln w="1729" cap="flat">
                <a:noFill/>
                <a:prstDash val="solid"/>
                <a:miter/>
              </a:ln>
            </p:spPr>
            <p:txBody>
              <a:bodyPr/>
              <a:lstStyle/>
              <a:p>
                <a:endParaRPr lang="es-ES" sz="1400"/>
              </a:p>
            </p:txBody>
          </p:sp>
          <p:sp>
            <p:nvSpPr>
              <p:cNvPr id="222" name="Forma libre: forma 221">
                <a:extLst>
                  <a:ext uri="{FF2B5EF4-FFF2-40B4-BE49-F238E27FC236}">
                    <a16:creationId xmlns:a16="http://schemas.microsoft.com/office/drawing/2014/main" id="{9EFC3FBB-364B-DCC2-5A45-3C46EF49651A}"/>
                  </a:ext>
                </a:extLst>
              </p:cNvPr>
              <p:cNvSpPr/>
              <p:nvPr/>
            </p:nvSpPr>
            <p:spPr>
              <a:xfrm>
                <a:off x="5334205" y="4220170"/>
                <a:ext cx="24232" cy="24732"/>
              </a:xfrm>
              <a:custGeom>
                <a:avLst/>
                <a:gdLst>
                  <a:gd name="csX0" fmla="*/ 6512 w 24232"/>
                  <a:gd name="csY0" fmla="*/ 23501 h 24732"/>
                  <a:gd name="csX1" fmla="*/ 1465 w 24232"/>
                  <a:gd name="csY1" fmla="*/ 6848 h 24732"/>
                  <a:gd name="csX2" fmla="*/ 18021 w 24232"/>
                  <a:gd name="csY2" fmla="*/ 1484 h 24732"/>
                  <a:gd name="csX3" fmla="*/ 22888 w 24232"/>
                  <a:gd name="csY3" fmla="*/ 18041 h 24732"/>
                  <a:gd name="csX4" fmla="*/ 6512 w 24232"/>
                  <a:gd name="csY4" fmla="*/ 23501 h 24732"/>
                </a:gdLst>
                <a:ahLst/>
                <a:cxnLst>
                  <a:cxn ang="0">
                    <a:pos x="csX0" y="csY0"/>
                  </a:cxn>
                  <a:cxn ang="0">
                    <a:pos x="csX1" y="csY1"/>
                  </a:cxn>
                  <a:cxn ang="0">
                    <a:pos x="csX2" y="csY2"/>
                  </a:cxn>
                  <a:cxn ang="0">
                    <a:pos x="csX3" y="csY3"/>
                  </a:cxn>
                  <a:cxn ang="0">
                    <a:pos x="csX4" y="csY4"/>
                  </a:cxn>
                </a:cxnLst>
                <a:rect l="l" t="t" r="r" b="b"/>
                <a:pathLst>
                  <a:path w="24232" h="24732">
                    <a:moveTo>
                      <a:pt x="6512" y="23501"/>
                    </a:moveTo>
                    <a:cubicBezTo>
                      <a:pt x="510" y="20583"/>
                      <a:pt x="-1754" y="13127"/>
                      <a:pt x="1465" y="6848"/>
                    </a:cubicBezTo>
                    <a:cubicBezTo>
                      <a:pt x="4594" y="519"/>
                      <a:pt x="12161" y="-1795"/>
                      <a:pt x="18021" y="1484"/>
                    </a:cubicBezTo>
                    <a:cubicBezTo>
                      <a:pt x="23808" y="4728"/>
                      <a:pt x="25839" y="12056"/>
                      <a:pt x="22888" y="18041"/>
                    </a:cubicBezTo>
                    <a:cubicBezTo>
                      <a:pt x="19849" y="23975"/>
                      <a:pt x="12516" y="26419"/>
                      <a:pt x="6512" y="23501"/>
                    </a:cubicBezTo>
                    <a:close/>
                  </a:path>
                </a:pathLst>
              </a:custGeom>
              <a:solidFill>
                <a:srgbClr val="30B8F5"/>
              </a:solidFill>
              <a:ln w="1729" cap="flat">
                <a:noFill/>
                <a:prstDash val="solid"/>
                <a:miter/>
              </a:ln>
            </p:spPr>
            <p:txBody>
              <a:bodyPr/>
              <a:lstStyle/>
              <a:p>
                <a:endParaRPr lang="es-ES" sz="1400"/>
              </a:p>
            </p:txBody>
          </p:sp>
          <p:sp>
            <p:nvSpPr>
              <p:cNvPr id="223" name="Forma libre: forma 222">
                <a:extLst>
                  <a:ext uri="{FF2B5EF4-FFF2-40B4-BE49-F238E27FC236}">
                    <a16:creationId xmlns:a16="http://schemas.microsoft.com/office/drawing/2014/main" id="{4E24AF8D-C1CA-4202-9953-AFF5909703AD}"/>
                  </a:ext>
                </a:extLst>
              </p:cNvPr>
              <p:cNvSpPr/>
              <p:nvPr/>
            </p:nvSpPr>
            <p:spPr>
              <a:xfrm>
                <a:off x="5306259" y="4284129"/>
                <a:ext cx="24159" cy="24776"/>
              </a:xfrm>
              <a:custGeom>
                <a:avLst/>
                <a:gdLst>
                  <a:gd name="csX0" fmla="*/ 8110 w 24159"/>
                  <a:gd name="csY0" fmla="*/ 24179 h 24776"/>
                  <a:gd name="csX1" fmla="*/ 712 w 24159"/>
                  <a:gd name="csY1" fmla="*/ 8342 h 24776"/>
                  <a:gd name="csX2" fmla="*/ 16471 w 24159"/>
                  <a:gd name="csY2" fmla="*/ 786 h 24776"/>
                  <a:gd name="csX3" fmla="*/ 23472 w 24159"/>
                  <a:gd name="csY3" fmla="*/ 16480 h 24776"/>
                  <a:gd name="csX4" fmla="*/ 8110 w 24159"/>
                  <a:gd name="csY4" fmla="*/ 24179 h 24776"/>
                </a:gdLst>
                <a:ahLst/>
                <a:cxnLst>
                  <a:cxn ang="0">
                    <a:pos x="csX0" y="csY0"/>
                  </a:cxn>
                  <a:cxn ang="0">
                    <a:pos x="csX1" y="csY1"/>
                  </a:cxn>
                  <a:cxn ang="0">
                    <a:pos x="csX2" y="csY2"/>
                  </a:cxn>
                  <a:cxn ang="0">
                    <a:pos x="csX3" y="csY3"/>
                  </a:cxn>
                  <a:cxn ang="0">
                    <a:pos x="csX4" y="csY4"/>
                  </a:cxn>
                </a:cxnLst>
                <a:rect l="l" t="t" r="r" b="b"/>
                <a:pathLst>
                  <a:path w="24159" h="24776">
                    <a:moveTo>
                      <a:pt x="8110" y="24179"/>
                    </a:moveTo>
                    <a:cubicBezTo>
                      <a:pt x="1762" y="22116"/>
                      <a:pt x="-1552" y="15026"/>
                      <a:pt x="712" y="8342"/>
                    </a:cubicBezTo>
                    <a:cubicBezTo>
                      <a:pt x="2938" y="1644"/>
                      <a:pt x="10334" y="-1613"/>
                      <a:pt x="16471" y="786"/>
                    </a:cubicBezTo>
                    <a:cubicBezTo>
                      <a:pt x="22767" y="3243"/>
                      <a:pt x="25569" y="10148"/>
                      <a:pt x="23472" y="16480"/>
                    </a:cubicBezTo>
                    <a:cubicBezTo>
                      <a:pt x="21336" y="22799"/>
                      <a:pt x="14456" y="26241"/>
                      <a:pt x="8110" y="24179"/>
                    </a:cubicBezTo>
                    <a:close/>
                  </a:path>
                </a:pathLst>
              </a:custGeom>
              <a:solidFill>
                <a:srgbClr val="30B8F5"/>
              </a:solidFill>
              <a:ln w="1729" cap="flat">
                <a:noFill/>
                <a:prstDash val="solid"/>
                <a:miter/>
              </a:ln>
            </p:spPr>
            <p:txBody>
              <a:bodyPr/>
              <a:lstStyle/>
              <a:p>
                <a:endParaRPr lang="es-ES" sz="1400"/>
              </a:p>
            </p:txBody>
          </p:sp>
          <p:sp>
            <p:nvSpPr>
              <p:cNvPr id="224" name="Forma libre: forma 223">
                <a:extLst>
                  <a:ext uri="{FF2B5EF4-FFF2-40B4-BE49-F238E27FC236}">
                    <a16:creationId xmlns:a16="http://schemas.microsoft.com/office/drawing/2014/main" id="{ED3C3427-97DE-B877-4C1F-8AA42A7E5ABF}"/>
                  </a:ext>
                </a:extLst>
              </p:cNvPr>
              <p:cNvSpPr/>
              <p:nvPr/>
            </p:nvSpPr>
            <p:spPr>
              <a:xfrm>
                <a:off x="5287317" y="4351309"/>
                <a:ext cx="24237" cy="24825"/>
              </a:xfrm>
              <a:custGeom>
                <a:avLst/>
                <a:gdLst>
                  <a:gd name="csX0" fmla="*/ 9830 w 24237"/>
                  <a:gd name="csY0" fmla="*/ 24635 h 24825"/>
                  <a:gd name="csX1" fmla="*/ 260 w 24237"/>
                  <a:gd name="csY1" fmla="*/ 9960 h 24825"/>
                  <a:gd name="csX2" fmla="*/ 14886 w 24237"/>
                  <a:gd name="csY2" fmla="*/ 313 h 24825"/>
                  <a:gd name="csX3" fmla="*/ 23925 w 24237"/>
                  <a:gd name="csY3" fmla="*/ 14880 h 24825"/>
                  <a:gd name="csX4" fmla="*/ 9830 w 24237"/>
                  <a:gd name="csY4" fmla="*/ 24635 h 24825"/>
                </a:gdLst>
                <a:ahLst/>
                <a:cxnLst>
                  <a:cxn ang="0">
                    <a:pos x="csX0" y="csY0"/>
                  </a:cxn>
                  <a:cxn ang="0">
                    <a:pos x="csX1" y="csY1"/>
                  </a:cxn>
                  <a:cxn ang="0">
                    <a:pos x="csX2" y="csY2"/>
                  </a:cxn>
                  <a:cxn ang="0">
                    <a:pos x="csX3" y="csY3"/>
                  </a:cxn>
                  <a:cxn ang="0">
                    <a:pos x="csX4" y="csY4"/>
                  </a:cxn>
                </a:cxnLst>
                <a:rect l="l" t="t" r="r" b="b"/>
                <a:pathLst>
                  <a:path w="24237" h="24825">
                    <a:moveTo>
                      <a:pt x="9830" y="24635"/>
                    </a:moveTo>
                    <a:cubicBezTo>
                      <a:pt x="3293" y="23473"/>
                      <a:pt x="-1143" y="16873"/>
                      <a:pt x="260" y="9960"/>
                    </a:cubicBezTo>
                    <a:cubicBezTo>
                      <a:pt x="1842" y="3084"/>
                      <a:pt x="8394" y="-1231"/>
                      <a:pt x="14886" y="313"/>
                    </a:cubicBezTo>
                    <a:cubicBezTo>
                      <a:pt x="21377" y="1863"/>
                      <a:pt x="25428" y="8384"/>
                      <a:pt x="23925" y="14880"/>
                    </a:cubicBezTo>
                    <a:cubicBezTo>
                      <a:pt x="22601" y="21413"/>
                      <a:pt x="16435" y="25810"/>
                      <a:pt x="9830" y="24635"/>
                    </a:cubicBezTo>
                    <a:close/>
                  </a:path>
                </a:pathLst>
              </a:custGeom>
              <a:solidFill>
                <a:srgbClr val="30B8F5"/>
              </a:solidFill>
              <a:ln w="1729" cap="flat">
                <a:noFill/>
                <a:prstDash val="solid"/>
                <a:miter/>
              </a:ln>
            </p:spPr>
            <p:txBody>
              <a:bodyPr/>
              <a:lstStyle/>
              <a:p>
                <a:endParaRPr lang="es-ES" sz="1400"/>
              </a:p>
            </p:txBody>
          </p:sp>
          <p:sp>
            <p:nvSpPr>
              <p:cNvPr id="225" name="Forma libre: forma 224">
                <a:extLst>
                  <a:ext uri="{FF2B5EF4-FFF2-40B4-BE49-F238E27FC236}">
                    <a16:creationId xmlns:a16="http://schemas.microsoft.com/office/drawing/2014/main" id="{611C2D88-C9D0-A5B4-EA82-155EE0414994}"/>
                  </a:ext>
                </a:extLst>
              </p:cNvPr>
              <p:cNvSpPr/>
              <p:nvPr/>
            </p:nvSpPr>
            <p:spPr>
              <a:xfrm>
                <a:off x="5277933" y="4420461"/>
                <a:ext cx="24203" cy="24848"/>
              </a:xfrm>
              <a:custGeom>
                <a:avLst/>
                <a:gdLst>
                  <a:gd name="csX0" fmla="*/ 11353 w 24203"/>
                  <a:gd name="csY0" fmla="*/ 24839 h 24848"/>
                  <a:gd name="csX1" fmla="*/ 52 w 24203"/>
                  <a:gd name="csY1" fmla="*/ 11623 h 24848"/>
                  <a:gd name="csX2" fmla="*/ 13052 w 24203"/>
                  <a:gd name="csY2" fmla="*/ 53 h 24848"/>
                  <a:gd name="csX3" fmla="*/ 24168 w 24203"/>
                  <a:gd name="csY3" fmla="*/ 13261 h 24848"/>
                  <a:gd name="csX4" fmla="*/ 11353 w 24203"/>
                  <a:gd name="csY4" fmla="*/ 24839 h 24848"/>
                </a:gdLst>
                <a:ahLst/>
                <a:cxnLst>
                  <a:cxn ang="0">
                    <a:pos x="csX0" y="csY0"/>
                  </a:cxn>
                  <a:cxn ang="0">
                    <a:pos x="csX1" y="csY1"/>
                  </a:cxn>
                  <a:cxn ang="0">
                    <a:pos x="csX2" y="csY2"/>
                  </a:cxn>
                  <a:cxn ang="0">
                    <a:pos x="csX3" y="csY3"/>
                  </a:cxn>
                  <a:cxn ang="0">
                    <a:pos x="csX4" y="csY4"/>
                  </a:cxn>
                </a:cxnLst>
                <a:rect l="l" t="t" r="r" b="b"/>
                <a:pathLst>
                  <a:path w="24203" h="24848">
                    <a:moveTo>
                      <a:pt x="11353" y="24839"/>
                    </a:moveTo>
                    <a:cubicBezTo>
                      <a:pt x="4616" y="24573"/>
                      <a:pt x="-579" y="18654"/>
                      <a:pt x="52" y="11623"/>
                    </a:cubicBezTo>
                    <a:cubicBezTo>
                      <a:pt x="584" y="4592"/>
                      <a:pt x="6408" y="-586"/>
                      <a:pt x="13052" y="53"/>
                    </a:cubicBezTo>
                    <a:cubicBezTo>
                      <a:pt x="19694" y="697"/>
                      <a:pt x="24675" y="6607"/>
                      <a:pt x="24168" y="13261"/>
                    </a:cubicBezTo>
                    <a:cubicBezTo>
                      <a:pt x="23561" y="19906"/>
                      <a:pt x="17953" y="25095"/>
                      <a:pt x="11353" y="24839"/>
                    </a:cubicBezTo>
                    <a:close/>
                  </a:path>
                </a:pathLst>
              </a:custGeom>
              <a:solidFill>
                <a:srgbClr val="30B8F5"/>
              </a:solidFill>
              <a:ln w="1729" cap="flat">
                <a:noFill/>
                <a:prstDash val="solid"/>
                <a:miter/>
              </a:ln>
            </p:spPr>
            <p:txBody>
              <a:bodyPr/>
              <a:lstStyle/>
              <a:p>
                <a:endParaRPr lang="es-ES" sz="1400"/>
              </a:p>
            </p:txBody>
          </p:sp>
        </p:grpSp>
        <p:sp>
          <p:nvSpPr>
            <p:cNvPr id="226" name="Forma libre: forma 225">
              <a:extLst>
                <a:ext uri="{FF2B5EF4-FFF2-40B4-BE49-F238E27FC236}">
                  <a16:creationId xmlns:a16="http://schemas.microsoft.com/office/drawing/2014/main" id="{3C294F4D-6523-E4C9-A8FE-A39907A3888C}"/>
                </a:ext>
              </a:extLst>
            </p:cNvPr>
            <p:cNvSpPr/>
            <p:nvPr/>
          </p:nvSpPr>
          <p:spPr>
            <a:xfrm rot="16200000">
              <a:off x="10360589" y="4194560"/>
              <a:ext cx="193952" cy="227964"/>
            </a:xfrm>
            <a:custGeom>
              <a:avLst/>
              <a:gdLst>
                <a:gd name="csX0" fmla="*/ 0 w 159724"/>
                <a:gd name="csY0" fmla="*/ 0 h 187734"/>
                <a:gd name="csX1" fmla="*/ 159725 w 159724"/>
                <a:gd name="csY1" fmla="*/ 93866 h 187734"/>
                <a:gd name="csX2" fmla="*/ 0 w 159724"/>
                <a:gd name="csY2" fmla="*/ 187735 h 187734"/>
              </a:gdLst>
              <a:ahLst/>
              <a:cxnLst>
                <a:cxn ang="0">
                  <a:pos x="csX0" y="csY0"/>
                </a:cxn>
                <a:cxn ang="0">
                  <a:pos x="csX1" y="csY1"/>
                </a:cxn>
                <a:cxn ang="0">
                  <a:pos x="csX2" y="csY2"/>
                </a:cxn>
              </a:cxnLst>
              <a:rect l="l" t="t" r="r" b="b"/>
              <a:pathLst>
                <a:path w="159724" h="187734">
                  <a:moveTo>
                    <a:pt x="0" y="0"/>
                  </a:moveTo>
                  <a:lnTo>
                    <a:pt x="159725" y="93866"/>
                  </a:lnTo>
                  <a:lnTo>
                    <a:pt x="0" y="187735"/>
                  </a:lnTo>
                </a:path>
              </a:pathLst>
            </a:custGeom>
            <a:solidFill>
              <a:srgbClr val="21B3F4"/>
            </a:solidFill>
            <a:ln w="1729" cap="flat">
              <a:noFill/>
              <a:prstDash val="solid"/>
              <a:miter/>
            </a:ln>
          </p:spPr>
          <p:txBody>
            <a:bodyPr/>
            <a:lstStyle/>
            <a:p>
              <a:endParaRPr lang="es-ES" sz="1400"/>
            </a:p>
          </p:txBody>
        </p:sp>
        <p:sp>
          <p:nvSpPr>
            <p:cNvPr id="227" name="Elipse 226">
              <a:extLst>
                <a:ext uri="{FF2B5EF4-FFF2-40B4-BE49-F238E27FC236}">
                  <a16:creationId xmlns:a16="http://schemas.microsoft.com/office/drawing/2014/main" id="{CEADB88C-806D-50E3-EA74-3E4A4C9A1DA7}"/>
                </a:ext>
              </a:extLst>
            </p:cNvPr>
            <p:cNvSpPr/>
            <p:nvPr/>
          </p:nvSpPr>
          <p:spPr>
            <a:xfrm rot="15402852">
              <a:off x="9169255" y="4117622"/>
              <a:ext cx="104787" cy="104787"/>
            </a:xfrm>
            <a:prstGeom prst="ellipse">
              <a:avLst/>
            </a:prstGeom>
            <a:solidFill>
              <a:srgbClr val="21B3F4"/>
            </a:solidFill>
            <a:ln w="1729" cap="flat">
              <a:noFill/>
              <a:prstDash val="solid"/>
              <a:miter/>
            </a:ln>
          </p:spPr>
          <p:txBody>
            <a:bodyPr/>
            <a:lstStyle/>
            <a:p>
              <a:endParaRPr lang="es-ES" sz="1400"/>
            </a:p>
          </p:txBody>
        </p:sp>
      </p:grpSp>
      <p:grpSp>
        <p:nvGrpSpPr>
          <p:cNvPr id="276" name="Grupo 275">
            <a:extLst>
              <a:ext uri="{FF2B5EF4-FFF2-40B4-BE49-F238E27FC236}">
                <a16:creationId xmlns:a16="http://schemas.microsoft.com/office/drawing/2014/main" id="{2DDA3ABF-AB9F-D9A5-B6D9-D1B9C1A36037}"/>
              </a:ext>
            </a:extLst>
          </p:cNvPr>
          <p:cNvGrpSpPr/>
          <p:nvPr/>
        </p:nvGrpSpPr>
        <p:grpSpPr>
          <a:xfrm>
            <a:off x="5713572" y="3245554"/>
            <a:ext cx="1183296" cy="723259"/>
            <a:chOff x="5416327" y="3302028"/>
            <a:chExt cx="1434000" cy="876495"/>
          </a:xfrm>
        </p:grpSpPr>
        <p:grpSp>
          <p:nvGrpSpPr>
            <p:cNvPr id="95" name="Gráfico 2">
              <a:extLst>
                <a:ext uri="{FF2B5EF4-FFF2-40B4-BE49-F238E27FC236}">
                  <a16:creationId xmlns:a16="http://schemas.microsoft.com/office/drawing/2014/main" id="{6FBB921E-67F8-6708-9CF3-7D8F1D6ADE90}"/>
                </a:ext>
              </a:extLst>
            </p:cNvPr>
            <p:cNvGrpSpPr/>
            <p:nvPr/>
          </p:nvGrpSpPr>
          <p:grpSpPr>
            <a:xfrm rot="16200000">
              <a:off x="5345603" y="3409910"/>
              <a:ext cx="820842" cy="605078"/>
              <a:chOff x="5995362" y="4963937"/>
              <a:chExt cx="675983" cy="498296"/>
            </a:xfrm>
            <a:solidFill>
              <a:schemeClr val="tx2"/>
            </a:solidFill>
          </p:grpSpPr>
          <p:sp>
            <p:nvSpPr>
              <p:cNvPr id="97" name="Elipse 96">
                <a:extLst>
                  <a:ext uri="{FF2B5EF4-FFF2-40B4-BE49-F238E27FC236}">
                    <a16:creationId xmlns:a16="http://schemas.microsoft.com/office/drawing/2014/main" id="{5C1BB1EE-1532-49C9-3734-3A19E761A32C}"/>
                  </a:ext>
                </a:extLst>
              </p:cNvPr>
              <p:cNvSpPr/>
              <p:nvPr/>
            </p:nvSpPr>
            <p:spPr>
              <a:xfrm>
                <a:off x="5995362" y="4963938"/>
                <a:ext cx="24847" cy="24173"/>
              </a:xfrm>
              <a:prstGeom prst="ellipse">
                <a:avLst/>
              </a:prstGeom>
              <a:grpFill/>
              <a:ln w="1729" cap="flat">
                <a:noFill/>
                <a:prstDash val="solid"/>
                <a:miter/>
              </a:ln>
            </p:spPr>
            <p:txBody>
              <a:bodyPr/>
              <a:lstStyle/>
              <a:p>
                <a:endParaRPr lang="es-ES" sz="1400"/>
              </a:p>
            </p:txBody>
          </p:sp>
          <p:sp>
            <p:nvSpPr>
              <p:cNvPr id="98" name="Elipse 97">
                <a:extLst>
                  <a:ext uri="{FF2B5EF4-FFF2-40B4-BE49-F238E27FC236}">
                    <a16:creationId xmlns:a16="http://schemas.microsoft.com/office/drawing/2014/main" id="{F584AD13-EAF2-7E8F-23CF-DCCF43301291}"/>
                  </a:ext>
                </a:extLst>
              </p:cNvPr>
              <p:cNvSpPr/>
              <p:nvPr/>
            </p:nvSpPr>
            <p:spPr>
              <a:xfrm>
                <a:off x="6065228" y="4963938"/>
                <a:ext cx="24847" cy="24173"/>
              </a:xfrm>
              <a:prstGeom prst="ellipse">
                <a:avLst/>
              </a:prstGeom>
              <a:grpFill/>
              <a:ln w="1729" cap="flat">
                <a:noFill/>
                <a:prstDash val="solid"/>
                <a:miter/>
              </a:ln>
            </p:spPr>
            <p:txBody>
              <a:bodyPr/>
              <a:lstStyle/>
              <a:p>
                <a:endParaRPr lang="es-ES" sz="1400"/>
              </a:p>
            </p:txBody>
          </p:sp>
          <p:sp>
            <p:nvSpPr>
              <p:cNvPr id="99" name="Forma libre: forma 98">
                <a:extLst>
                  <a:ext uri="{FF2B5EF4-FFF2-40B4-BE49-F238E27FC236}">
                    <a16:creationId xmlns:a16="http://schemas.microsoft.com/office/drawing/2014/main" id="{88E9A41F-D8F8-CDCC-B11F-45D05F315391}"/>
                  </a:ext>
                </a:extLst>
              </p:cNvPr>
              <p:cNvSpPr/>
              <p:nvPr/>
            </p:nvSpPr>
            <p:spPr>
              <a:xfrm>
                <a:off x="6135091" y="4963937"/>
                <a:ext cx="24848" cy="24173"/>
              </a:xfrm>
              <a:custGeom>
                <a:avLst/>
                <a:gdLst>
                  <a:gd name="csX0" fmla="*/ 24844 w 24848"/>
                  <a:gd name="csY0" fmla="*/ 12291 h 24173"/>
                  <a:gd name="csX1" fmla="*/ 12424 w 24848"/>
                  <a:gd name="csY1" fmla="*/ 24173 h 24173"/>
                  <a:gd name="csX2" fmla="*/ 0 w 24848"/>
                  <a:gd name="csY2" fmla="*/ 12087 h 24173"/>
                  <a:gd name="csX3" fmla="*/ 12424 w 24848"/>
                  <a:gd name="csY3" fmla="*/ 0 h 24173"/>
                  <a:gd name="csX4" fmla="*/ 24844 w 24848"/>
                  <a:gd name="csY4" fmla="*/ 12291 h 24173"/>
                </a:gdLst>
                <a:ahLst/>
                <a:cxnLst>
                  <a:cxn ang="0">
                    <a:pos x="csX0" y="csY0"/>
                  </a:cxn>
                  <a:cxn ang="0">
                    <a:pos x="csX1" y="csY1"/>
                  </a:cxn>
                  <a:cxn ang="0">
                    <a:pos x="csX2" y="csY2"/>
                  </a:cxn>
                  <a:cxn ang="0">
                    <a:pos x="csX3" y="csY3"/>
                  </a:cxn>
                  <a:cxn ang="0">
                    <a:pos x="csX4" y="csY4"/>
                  </a:cxn>
                </a:cxnLst>
                <a:rect l="l" t="t" r="r" b="b"/>
                <a:pathLst>
                  <a:path w="24848" h="24173">
                    <a:moveTo>
                      <a:pt x="24844" y="12291"/>
                    </a:moveTo>
                    <a:cubicBezTo>
                      <a:pt x="24665" y="19016"/>
                      <a:pt x="19301" y="24129"/>
                      <a:pt x="12424" y="24173"/>
                    </a:cubicBezTo>
                    <a:cubicBezTo>
                      <a:pt x="5561" y="24173"/>
                      <a:pt x="0" y="18761"/>
                      <a:pt x="0" y="12087"/>
                    </a:cubicBezTo>
                    <a:cubicBezTo>
                      <a:pt x="0" y="5412"/>
                      <a:pt x="5561" y="0"/>
                      <a:pt x="12424" y="0"/>
                    </a:cubicBezTo>
                    <a:cubicBezTo>
                      <a:pt x="19273" y="-45"/>
                      <a:pt x="25024" y="5670"/>
                      <a:pt x="24844" y="12291"/>
                    </a:cubicBezTo>
                    <a:close/>
                  </a:path>
                </a:pathLst>
              </a:custGeom>
              <a:grpFill/>
              <a:ln w="1729" cap="flat">
                <a:noFill/>
                <a:prstDash val="solid"/>
                <a:miter/>
              </a:ln>
            </p:spPr>
            <p:txBody>
              <a:bodyPr/>
              <a:lstStyle/>
              <a:p>
                <a:endParaRPr lang="es-ES" sz="1400"/>
              </a:p>
            </p:txBody>
          </p:sp>
          <p:sp>
            <p:nvSpPr>
              <p:cNvPr id="100" name="Forma libre: forma 99">
                <a:extLst>
                  <a:ext uri="{FF2B5EF4-FFF2-40B4-BE49-F238E27FC236}">
                    <a16:creationId xmlns:a16="http://schemas.microsoft.com/office/drawing/2014/main" id="{24BF1174-53F7-D1FF-82CD-F8753DDC6FB4}"/>
                  </a:ext>
                </a:extLst>
              </p:cNvPr>
              <p:cNvSpPr/>
              <p:nvPr/>
            </p:nvSpPr>
            <p:spPr>
              <a:xfrm>
                <a:off x="6204804" y="4968250"/>
                <a:ext cx="24850" cy="24180"/>
              </a:xfrm>
              <a:custGeom>
                <a:avLst/>
                <a:gdLst>
                  <a:gd name="csX0" fmla="*/ 24709 w 24850"/>
                  <a:gd name="csY0" fmla="*/ 13671 h 24180"/>
                  <a:gd name="csX1" fmla="*/ 10848 w 24850"/>
                  <a:gd name="csY1" fmla="*/ 24081 h 24180"/>
                  <a:gd name="csX2" fmla="*/ 60 w 24850"/>
                  <a:gd name="csY2" fmla="*/ 10530 h 24180"/>
                  <a:gd name="csX3" fmla="*/ 13923 w 24850"/>
                  <a:gd name="csY3" fmla="*/ 109 h 24180"/>
                  <a:gd name="csX4" fmla="*/ 24709 w 24850"/>
                  <a:gd name="csY4" fmla="*/ 13671 h 24180"/>
                </a:gdLst>
                <a:ahLst/>
                <a:cxnLst>
                  <a:cxn ang="0">
                    <a:pos x="csX0" y="csY0"/>
                  </a:cxn>
                  <a:cxn ang="0">
                    <a:pos x="csX1" y="csY1"/>
                  </a:cxn>
                  <a:cxn ang="0">
                    <a:pos x="csX2" y="csY2"/>
                  </a:cxn>
                  <a:cxn ang="0">
                    <a:pos x="csX3" y="csY3"/>
                  </a:cxn>
                  <a:cxn ang="0">
                    <a:pos x="csX4" y="csY4"/>
                  </a:cxn>
                </a:cxnLst>
                <a:rect l="l" t="t" r="r" b="b"/>
                <a:pathLst>
                  <a:path w="24850" h="24180">
                    <a:moveTo>
                      <a:pt x="24709" y="13671"/>
                    </a:moveTo>
                    <a:cubicBezTo>
                      <a:pt x="23671" y="20245"/>
                      <a:pt x="17465" y="24927"/>
                      <a:pt x="10848" y="24081"/>
                    </a:cubicBezTo>
                    <a:cubicBezTo>
                      <a:pt x="4230" y="23241"/>
                      <a:pt x="-597" y="17171"/>
                      <a:pt x="60" y="10530"/>
                    </a:cubicBezTo>
                    <a:cubicBezTo>
                      <a:pt x="719" y="3888"/>
                      <a:pt x="6923" y="-780"/>
                      <a:pt x="13923" y="109"/>
                    </a:cubicBezTo>
                    <a:cubicBezTo>
                      <a:pt x="20921" y="1001"/>
                      <a:pt x="25750" y="7058"/>
                      <a:pt x="24709" y="13671"/>
                    </a:cubicBezTo>
                    <a:close/>
                  </a:path>
                </a:pathLst>
              </a:custGeom>
              <a:grpFill/>
              <a:ln w="1729" cap="flat">
                <a:noFill/>
                <a:prstDash val="solid"/>
                <a:miter/>
              </a:ln>
            </p:spPr>
            <p:txBody>
              <a:bodyPr/>
              <a:lstStyle/>
              <a:p>
                <a:endParaRPr lang="es-ES" sz="1400"/>
              </a:p>
            </p:txBody>
          </p:sp>
          <p:sp>
            <p:nvSpPr>
              <p:cNvPr id="101" name="Forma libre: forma 100">
                <a:extLst>
                  <a:ext uri="{FF2B5EF4-FFF2-40B4-BE49-F238E27FC236}">
                    <a16:creationId xmlns:a16="http://schemas.microsoft.com/office/drawing/2014/main" id="{ABFC338A-BC39-C98A-2A5B-BFB273369993}"/>
                  </a:ext>
                </a:extLst>
              </p:cNvPr>
              <p:cNvSpPr/>
              <p:nvPr/>
            </p:nvSpPr>
            <p:spPr>
              <a:xfrm>
                <a:off x="6273293" y="4981741"/>
                <a:ext cx="24802" cy="24317"/>
              </a:xfrm>
              <a:custGeom>
                <a:avLst/>
                <a:gdLst>
                  <a:gd name="csX0" fmla="*/ 24308 w 24802"/>
                  <a:gd name="csY0" fmla="*/ 15585 h 24317"/>
                  <a:gd name="csX1" fmla="*/ 9186 w 24802"/>
                  <a:gd name="csY1" fmla="*/ 23853 h 24317"/>
                  <a:gd name="csX2" fmla="*/ 339 w 24802"/>
                  <a:gd name="csY2" fmla="*/ 9061 h 24317"/>
                  <a:gd name="csX3" fmla="*/ 15528 w 24802"/>
                  <a:gd name="csY3" fmla="*/ 527 h 24317"/>
                  <a:gd name="csX4" fmla="*/ 24308 w 24802"/>
                  <a:gd name="csY4" fmla="*/ 15585 h 24317"/>
                </a:gdLst>
                <a:ahLst/>
                <a:cxnLst>
                  <a:cxn ang="0">
                    <a:pos x="csX0" y="csY0"/>
                  </a:cxn>
                  <a:cxn ang="0">
                    <a:pos x="csX1" y="csY1"/>
                  </a:cxn>
                  <a:cxn ang="0">
                    <a:pos x="csX2" y="csY2"/>
                  </a:cxn>
                  <a:cxn ang="0">
                    <a:pos x="csX3" y="csY3"/>
                  </a:cxn>
                  <a:cxn ang="0">
                    <a:pos x="csX4" y="csY4"/>
                  </a:cxn>
                </a:cxnLst>
                <a:rect l="l" t="t" r="r" b="b"/>
                <a:pathLst>
                  <a:path w="24802" h="24317">
                    <a:moveTo>
                      <a:pt x="24308" y="15585"/>
                    </a:moveTo>
                    <a:cubicBezTo>
                      <a:pt x="22371" y="21971"/>
                      <a:pt x="15599" y="25676"/>
                      <a:pt x="9186" y="23853"/>
                    </a:cubicBezTo>
                    <a:cubicBezTo>
                      <a:pt x="2802" y="21914"/>
                      <a:pt x="-1229" y="15564"/>
                      <a:pt x="339" y="9061"/>
                    </a:cubicBezTo>
                    <a:cubicBezTo>
                      <a:pt x="1899" y="2587"/>
                      <a:pt x="8771" y="-1512"/>
                      <a:pt x="15528" y="527"/>
                    </a:cubicBezTo>
                    <a:cubicBezTo>
                      <a:pt x="22317" y="2454"/>
                      <a:pt x="26245" y="9196"/>
                      <a:pt x="24308" y="15585"/>
                    </a:cubicBezTo>
                    <a:close/>
                  </a:path>
                </a:pathLst>
              </a:custGeom>
              <a:grpFill/>
              <a:ln w="1729" cap="flat">
                <a:noFill/>
                <a:prstDash val="solid"/>
                <a:miter/>
              </a:ln>
            </p:spPr>
            <p:txBody>
              <a:bodyPr/>
              <a:lstStyle/>
              <a:p>
                <a:endParaRPr lang="es-ES" sz="1400"/>
              </a:p>
            </p:txBody>
          </p:sp>
          <p:sp>
            <p:nvSpPr>
              <p:cNvPr id="102" name="Forma libre: forma 101">
                <a:extLst>
                  <a:ext uri="{FF2B5EF4-FFF2-40B4-BE49-F238E27FC236}">
                    <a16:creationId xmlns:a16="http://schemas.microsoft.com/office/drawing/2014/main" id="{469D0C83-6A11-8FEF-83C6-CCD602437392}"/>
                  </a:ext>
                </a:extLst>
              </p:cNvPr>
              <p:cNvSpPr/>
              <p:nvPr/>
            </p:nvSpPr>
            <p:spPr>
              <a:xfrm>
                <a:off x="6339240" y="5004648"/>
                <a:ext cx="24747" cy="24330"/>
              </a:xfrm>
              <a:custGeom>
                <a:avLst/>
                <a:gdLst>
                  <a:gd name="csX0" fmla="*/ 23687 w 24747"/>
                  <a:gd name="csY0" fmla="*/ 17256 h 24330"/>
                  <a:gd name="csX1" fmla="*/ 7617 w 24747"/>
                  <a:gd name="csY1" fmla="*/ 23251 h 24330"/>
                  <a:gd name="csX2" fmla="*/ 846 w 24747"/>
                  <a:gd name="csY2" fmla="*/ 7494 h 24330"/>
                  <a:gd name="csX3" fmla="*/ 17117 w 24747"/>
                  <a:gd name="csY3" fmla="*/ 1024 h 24330"/>
                  <a:gd name="csX4" fmla="*/ 23687 w 24747"/>
                  <a:gd name="csY4" fmla="*/ 17256 h 24330"/>
                </a:gdLst>
                <a:ahLst/>
                <a:cxnLst>
                  <a:cxn ang="0">
                    <a:pos x="csX0" y="csY0"/>
                  </a:cxn>
                  <a:cxn ang="0">
                    <a:pos x="csX1" y="csY1"/>
                  </a:cxn>
                  <a:cxn ang="0">
                    <a:pos x="csX2" y="csY2"/>
                  </a:cxn>
                  <a:cxn ang="0">
                    <a:pos x="csX3" y="csY3"/>
                  </a:cxn>
                  <a:cxn ang="0">
                    <a:pos x="csX4" y="csY4"/>
                  </a:cxn>
                </a:cxnLst>
                <a:rect l="l" t="t" r="r" b="b"/>
                <a:pathLst>
                  <a:path w="24747" h="24330">
                    <a:moveTo>
                      <a:pt x="23687" y="17256"/>
                    </a:moveTo>
                    <a:cubicBezTo>
                      <a:pt x="20887" y="23314"/>
                      <a:pt x="13692" y="26001"/>
                      <a:pt x="7617" y="23251"/>
                    </a:cubicBezTo>
                    <a:cubicBezTo>
                      <a:pt x="1484" y="20638"/>
                      <a:pt x="-1614" y="13745"/>
                      <a:pt x="846" y="7494"/>
                    </a:cubicBezTo>
                    <a:cubicBezTo>
                      <a:pt x="3273" y="1321"/>
                      <a:pt x="10627" y="-1742"/>
                      <a:pt x="17117" y="1024"/>
                    </a:cubicBezTo>
                    <a:cubicBezTo>
                      <a:pt x="23549" y="3928"/>
                      <a:pt x="26488" y="11199"/>
                      <a:pt x="23687" y="17256"/>
                    </a:cubicBezTo>
                    <a:close/>
                  </a:path>
                </a:pathLst>
              </a:custGeom>
              <a:grpFill/>
              <a:ln w="1729" cap="flat">
                <a:noFill/>
                <a:prstDash val="solid"/>
                <a:miter/>
              </a:ln>
            </p:spPr>
            <p:txBody>
              <a:bodyPr/>
              <a:lstStyle/>
              <a:p>
                <a:endParaRPr lang="es-ES" sz="1400"/>
              </a:p>
            </p:txBody>
          </p:sp>
          <p:sp>
            <p:nvSpPr>
              <p:cNvPr id="103" name="Forma libre: forma 102">
                <a:extLst>
                  <a:ext uri="{FF2B5EF4-FFF2-40B4-BE49-F238E27FC236}">
                    <a16:creationId xmlns:a16="http://schemas.microsoft.com/office/drawing/2014/main" id="{FE7C4308-4349-D4C9-4207-4402210A1C25}"/>
                  </a:ext>
                </a:extLst>
              </p:cNvPr>
              <p:cNvSpPr/>
              <p:nvPr/>
            </p:nvSpPr>
            <p:spPr>
              <a:xfrm>
                <a:off x="6401419" y="5036452"/>
                <a:ext cx="24677" cy="24307"/>
              </a:xfrm>
              <a:custGeom>
                <a:avLst/>
                <a:gdLst>
                  <a:gd name="csX0" fmla="*/ 22850 w 24677"/>
                  <a:gd name="csY0" fmla="*/ 18750 h 24307"/>
                  <a:gd name="csX1" fmla="*/ 6103 w 24677"/>
                  <a:gd name="csY1" fmla="*/ 22491 h 24307"/>
                  <a:gd name="csX2" fmla="*/ 1565 w 24677"/>
                  <a:gd name="csY2" fmla="*/ 5940 h 24307"/>
                  <a:gd name="csX3" fmla="*/ 18566 w 24677"/>
                  <a:gd name="csY3" fmla="*/ 1777 h 24307"/>
                  <a:gd name="csX4" fmla="*/ 22850 w 24677"/>
                  <a:gd name="csY4" fmla="*/ 18750 h 24307"/>
                </a:gdLst>
                <a:ahLst/>
                <a:cxnLst>
                  <a:cxn ang="0">
                    <a:pos x="csX0" y="csY0"/>
                  </a:cxn>
                  <a:cxn ang="0">
                    <a:pos x="csX1" y="csY1"/>
                  </a:cxn>
                  <a:cxn ang="0">
                    <a:pos x="csX2" y="csY2"/>
                  </a:cxn>
                  <a:cxn ang="0">
                    <a:pos x="csX3" y="csY3"/>
                  </a:cxn>
                  <a:cxn ang="0">
                    <a:pos x="csX4" y="csY4"/>
                  </a:cxn>
                </a:cxnLst>
                <a:rect l="l" t="t" r="r" b="b"/>
                <a:pathLst>
                  <a:path w="24677" h="24307">
                    <a:moveTo>
                      <a:pt x="22850" y="18750"/>
                    </a:moveTo>
                    <a:cubicBezTo>
                      <a:pt x="19221" y="24406"/>
                      <a:pt x="11827" y="25914"/>
                      <a:pt x="6103" y="22491"/>
                    </a:cubicBezTo>
                    <a:cubicBezTo>
                      <a:pt x="320" y="19168"/>
                      <a:pt x="-1709" y="11757"/>
                      <a:pt x="1565" y="5940"/>
                    </a:cubicBezTo>
                    <a:cubicBezTo>
                      <a:pt x="4839" y="125"/>
                      <a:pt x="12451" y="-1739"/>
                      <a:pt x="18566" y="1777"/>
                    </a:cubicBezTo>
                    <a:cubicBezTo>
                      <a:pt x="24618" y="5404"/>
                      <a:pt x="26430" y="13174"/>
                      <a:pt x="22850" y="18750"/>
                    </a:cubicBezTo>
                    <a:close/>
                  </a:path>
                </a:pathLst>
              </a:custGeom>
              <a:grpFill/>
              <a:ln w="1729" cap="flat">
                <a:noFill/>
                <a:prstDash val="solid"/>
                <a:miter/>
              </a:ln>
            </p:spPr>
            <p:txBody>
              <a:bodyPr/>
              <a:lstStyle/>
              <a:p>
                <a:endParaRPr lang="es-ES" sz="1400"/>
              </a:p>
            </p:txBody>
          </p:sp>
          <p:sp>
            <p:nvSpPr>
              <p:cNvPr id="104" name="Forma libre: forma 103">
                <a:extLst>
                  <a:ext uri="{FF2B5EF4-FFF2-40B4-BE49-F238E27FC236}">
                    <a16:creationId xmlns:a16="http://schemas.microsoft.com/office/drawing/2014/main" id="{CE0CA46D-593C-88E7-27AC-B040E4CF89DF}"/>
                  </a:ext>
                </a:extLst>
              </p:cNvPr>
              <p:cNvSpPr/>
              <p:nvPr/>
            </p:nvSpPr>
            <p:spPr>
              <a:xfrm>
                <a:off x="6458667" y="5076409"/>
                <a:ext cx="24622" cy="24360"/>
              </a:xfrm>
              <a:custGeom>
                <a:avLst/>
                <a:gdLst>
                  <a:gd name="csX0" fmla="*/ 21825 w 24622"/>
                  <a:gd name="csY0" fmla="*/ 20152 h 24360"/>
                  <a:gd name="csX1" fmla="*/ 4672 w 24622"/>
                  <a:gd name="csY1" fmla="*/ 21636 h 24360"/>
                  <a:gd name="csX2" fmla="*/ 2491 w 24622"/>
                  <a:gd name="csY2" fmla="*/ 4555 h 24360"/>
                  <a:gd name="csX3" fmla="*/ 19847 w 24622"/>
                  <a:gd name="csY3" fmla="*/ 2824 h 24360"/>
                  <a:gd name="csX4" fmla="*/ 21825 w 24622"/>
                  <a:gd name="csY4" fmla="*/ 20152 h 24360"/>
                </a:gdLst>
                <a:ahLst/>
                <a:cxnLst>
                  <a:cxn ang="0">
                    <a:pos x="csX0" y="csY0"/>
                  </a:cxn>
                  <a:cxn ang="0">
                    <a:pos x="csX1" y="csY1"/>
                  </a:cxn>
                  <a:cxn ang="0">
                    <a:pos x="csX2" y="csY2"/>
                  </a:cxn>
                  <a:cxn ang="0">
                    <a:pos x="csX3" y="csY3"/>
                  </a:cxn>
                  <a:cxn ang="0">
                    <a:pos x="csX4" y="csY4"/>
                  </a:cxn>
                </a:cxnLst>
                <a:rect l="l" t="t" r="r" b="b"/>
                <a:pathLst>
                  <a:path w="24622" h="24360">
                    <a:moveTo>
                      <a:pt x="21825" y="20152"/>
                    </a:moveTo>
                    <a:cubicBezTo>
                      <a:pt x="17448" y="25275"/>
                      <a:pt x="10000" y="25661"/>
                      <a:pt x="4672" y="21636"/>
                    </a:cubicBezTo>
                    <a:cubicBezTo>
                      <a:pt x="-574" y="17518"/>
                      <a:pt x="-1547" y="9866"/>
                      <a:pt x="2491" y="4555"/>
                    </a:cubicBezTo>
                    <a:cubicBezTo>
                      <a:pt x="6530" y="-760"/>
                      <a:pt x="14301" y="-1538"/>
                      <a:pt x="19847" y="2824"/>
                    </a:cubicBezTo>
                    <a:cubicBezTo>
                      <a:pt x="25473" y="7088"/>
                      <a:pt x="26122" y="15130"/>
                      <a:pt x="21825" y="20152"/>
                    </a:cubicBezTo>
                    <a:close/>
                  </a:path>
                </a:pathLst>
              </a:custGeom>
              <a:grpFill/>
              <a:ln w="1729" cap="flat">
                <a:noFill/>
                <a:prstDash val="solid"/>
                <a:miter/>
              </a:ln>
            </p:spPr>
            <p:txBody>
              <a:bodyPr/>
              <a:lstStyle/>
              <a:p>
                <a:endParaRPr lang="es-ES" sz="1400"/>
              </a:p>
            </p:txBody>
          </p:sp>
          <p:sp>
            <p:nvSpPr>
              <p:cNvPr id="105" name="Forma libre: forma 104">
                <a:extLst>
                  <a:ext uri="{FF2B5EF4-FFF2-40B4-BE49-F238E27FC236}">
                    <a16:creationId xmlns:a16="http://schemas.microsoft.com/office/drawing/2014/main" id="{E1285BEA-93D9-342C-EDEE-948F764ABBB2}"/>
                  </a:ext>
                </a:extLst>
              </p:cNvPr>
              <p:cNvSpPr/>
              <p:nvPr/>
            </p:nvSpPr>
            <p:spPr>
              <a:xfrm>
                <a:off x="6509935" y="5123757"/>
                <a:ext cx="24550" cy="24476"/>
              </a:xfrm>
              <a:custGeom>
                <a:avLst/>
                <a:gdLst>
                  <a:gd name="csX0" fmla="*/ 20640 w 24550"/>
                  <a:gd name="csY0" fmla="*/ 21431 h 24476"/>
                  <a:gd name="csX1" fmla="*/ 3387 w 24550"/>
                  <a:gd name="csY1" fmla="*/ 20620 h 24476"/>
                  <a:gd name="csX2" fmla="*/ 3612 w 24550"/>
                  <a:gd name="csY2" fmla="*/ 3341 h 24476"/>
                  <a:gd name="csX3" fmla="*/ 20983 w 24550"/>
                  <a:gd name="csY3" fmla="*/ 4046 h 24476"/>
                  <a:gd name="csX4" fmla="*/ 20640 w 24550"/>
                  <a:gd name="csY4" fmla="*/ 21431 h 24476"/>
                </a:gdLst>
                <a:ahLst/>
                <a:cxnLst>
                  <a:cxn ang="0">
                    <a:pos x="csX0" y="csY0"/>
                  </a:cxn>
                  <a:cxn ang="0">
                    <a:pos x="csX1" y="csY1"/>
                  </a:cxn>
                  <a:cxn ang="0">
                    <a:pos x="csX2" y="csY2"/>
                  </a:cxn>
                  <a:cxn ang="0">
                    <a:pos x="csX3" y="csY3"/>
                  </a:cxn>
                  <a:cxn ang="0">
                    <a:pos x="csX4" y="csY4"/>
                  </a:cxn>
                </a:cxnLst>
                <a:rect l="l" t="t" r="r" b="b"/>
                <a:pathLst>
                  <a:path w="24550" h="24476">
                    <a:moveTo>
                      <a:pt x="20640" y="21431"/>
                    </a:moveTo>
                    <a:cubicBezTo>
                      <a:pt x="15704" y="25819"/>
                      <a:pt x="8048" y="25394"/>
                      <a:pt x="3387" y="20620"/>
                    </a:cubicBezTo>
                    <a:cubicBezTo>
                      <a:pt x="-1217" y="15792"/>
                      <a:pt x="-1113" y="8052"/>
                      <a:pt x="3612" y="3341"/>
                    </a:cubicBezTo>
                    <a:cubicBezTo>
                      <a:pt x="8336" y="-1374"/>
                      <a:pt x="16116" y="-1062"/>
                      <a:pt x="20983" y="4046"/>
                    </a:cubicBezTo>
                    <a:cubicBezTo>
                      <a:pt x="25907" y="9097"/>
                      <a:pt x="25679" y="16949"/>
                      <a:pt x="20640" y="21431"/>
                    </a:cubicBezTo>
                    <a:close/>
                  </a:path>
                </a:pathLst>
              </a:custGeom>
              <a:grpFill/>
              <a:ln w="1729" cap="flat">
                <a:noFill/>
                <a:prstDash val="solid"/>
                <a:miter/>
              </a:ln>
            </p:spPr>
            <p:txBody>
              <a:bodyPr/>
              <a:lstStyle/>
              <a:p>
                <a:endParaRPr lang="es-ES" sz="1400"/>
              </a:p>
            </p:txBody>
          </p:sp>
          <p:sp>
            <p:nvSpPr>
              <p:cNvPr id="106" name="Forma libre: forma 105">
                <a:extLst>
                  <a:ext uri="{FF2B5EF4-FFF2-40B4-BE49-F238E27FC236}">
                    <a16:creationId xmlns:a16="http://schemas.microsoft.com/office/drawing/2014/main" id="{528C0C42-A894-B800-5273-C606678DC728}"/>
                  </a:ext>
                </a:extLst>
              </p:cNvPr>
              <p:cNvSpPr/>
              <p:nvPr/>
            </p:nvSpPr>
            <p:spPr>
              <a:xfrm>
                <a:off x="6554274" y="5177620"/>
                <a:ext cx="24391" cy="24633"/>
              </a:xfrm>
              <a:custGeom>
                <a:avLst/>
                <a:gdLst>
                  <a:gd name="csX0" fmla="*/ 19316 w 24391"/>
                  <a:gd name="csY0" fmla="*/ 22553 h 24633"/>
                  <a:gd name="csX1" fmla="*/ 2272 w 24391"/>
                  <a:gd name="csY1" fmla="*/ 19439 h 24633"/>
                  <a:gd name="csX2" fmla="*/ 4895 w 24391"/>
                  <a:gd name="csY2" fmla="*/ 2319 h 24633"/>
                  <a:gd name="csX3" fmla="*/ 21960 w 24391"/>
                  <a:gd name="csY3" fmla="*/ 5417 h 24633"/>
                  <a:gd name="csX4" fmla="*/ 19316 w 24391"/>
                  <a:gd name="csY4" fmla="*/ 22553 h 24633"/>
                </a:gdLst>
                <a:ahLst/>
                <a:cxnLst>
                  <a:cxn ang="0">
                    <a:pos x="csX0" y="csY0"/>
                  </a:cxn>
                  <a:cxn ang="0">
                    <a:pos x="csX1" y="csY1"/>
                  </a:cxn>
                  <a:cxn ang="0">
                    <a:pos x="csX2" y="csY2"/>
                  </a:cxn>
                  <a:cxn ang="0">
                    <a:pos x="csX3" y="csY3"/>
                  </a:cxn>
                  <a:cxn ang="0">
                    <a:pos x="csX4" y="csY4"/>
                  </a:cxn>
                </a:cxnLst>
                <a:rect l="l" t="t" r="r" b="b"/>
                <a:pathLst>
                  <a:path w="24391" h="24633">
                    <a:moveTo>
                      <a:pt x="19316" y="22553"/>
                    </a:moveTo>
                    <a:cubicBezTo>
                      <a:pt x="13770" y="26268"/>
                      <a:pt x="6137" y="24875"/>
                      <a:pt x="2272" y="19439"/>
                    </a:cubicBezTo>
                    <a:cubicBezTo>
                      <a:pt x="-1603" y="14010"/>
                      <a:pt x="-387" y="6314"/>
                      <a:pt x="4895" y="2319"/>
                    </a:cubicBezTo>
                    <a:cubicBezTo>
                      <a:pt x="10259" y="-1739"/>
                      <a:pt x="17862" y="-325"/>
                      <a:pt x="21960" y="5417"/>
                    </a:cubicBezTo>
                    <a:cubicBezTo>
                      <a:pt x="26047" y="11166"/>
                      <a:pt x="24860" y="18841"/>
                      <a:pt x="19316" y="22553"/>
                    </a:cubicBezTo>
                    <a:close/>
                  </a:path>
                </a:pathLst>
              </a:custGeom>
              <a:grpFill/>
              <a:ln w="1729" cap="flat">
                <a:noFill/>
                <a:prstDash val="solid"/>
                <a:miter/>
              </a:ln>
            </p:spPr>
            <p:txBody>
              <a:bodyPr/>
              <a:lstStyle/>
              <a:p>
                <a:endParaRPr lang="es-ES" sz="1400"/>
              </a:p>
            </p:txBody>
          </p:sp>
          <p:sp>
            <p:nvSpPr>
              <p:cNvPr id="107" name="Forma libre: forma 106">
                <a:extLst>
                  <a:ext uri="{FF2B5EF4-FFF2-40B4-BE49-F238E27FC236}">
                    <a16:creationId xmlns:a16="http://schemas.microsoft.com/office/drawing/2014/main" id="{EDCA23D1-B2D2-DBD6-5D63-CA0A0DEE76ED}"/>
                  </a:ext>
                </a:extLst>
              </p:cNvPr>
              <p:cNvSpPr/>
              <p:nvPr/>
            </p:nvSpPr>
            <p:spPr>
              <a:xfrm>
                <a:off x="6590839" y="5237092"/>
                <a:ext cx="24233" cy="24732"/>
              </a:xfrm>
              <a:custGeom>
                <a:avLst/>
                <a:gdLst>
                  <a:gd name="csX0" fmla="*/ 17721 w 24233"/>
                  <a:gd name="csY0" fmla="*/ 23500 h 24732"/>
                  <a:gd name="csX1" fmla="*/ 1345 w 24233"/>
                  <a:gd name="csY1" fmla="*/ 18041 h 24732"/>
                  <a:gd name="csX2" fmla="*/ 6213 w 24233"/>
                  <a:gd name="csY2" fmla="*/ 1485 h 24732"/>
                  <a:gd name="csX3" fmla="*/ 22770 w 24233"/>
                  <a:gd name="csY3" fmla="*/ 6847 h 24732"/>
                  <a:gd name="csX4" fmla="*/ 17721 w 24233"/>
                  <a:gd name="csY4" fmla="*/ 23500 h 24732"/>
                </a:gdLst>
                <a:ahLst/>
                <a:cxnLst>
                  <a:cxn ang="0">
                    <a:pos x="csX0" y="csY0"/>
                  </a:cxn>
                  <a:cxn ang="0">
                    <a:pos x="csX1" y="csY1"/>
                  </a:cxn>
                  <a:cxn ang="0">
                    <a:pos x="csX2" y="csY2"/>
                  </a:cxn>
                  <a:cxn ang="0">
                    <a:pos x="csX3" y="csY3"/>
                  </a:cxn>
                  <a:cxn ang="0">
                    <a:pos x="csX4" y="csY4"/>
                  </a:cxn>
                </a:cxnLst>
                <a:rect l="l" t="t" r="r" b="b"/>
                <a:pathLst>
                  <a:path w="24233" h="24732">
                    <a:moveTo>
                      <a:pt x="17721" y="23500"/>
                    </a:moveTo>
                    <a:cubicBezTo>
                      <a:pt x="11719" y="26418"/>
                      <a:pt x="4385" y="23978"/>
                      <a:pt x="1345" y="18041"/>
                    </a:cubicBezTo>
                    <a:cubicBezTo>
                      <a:pt x="-1606" y="12055"/>
                      <a:pt x="424" y="4725"/>
                      <a:pt x="6213" y="1485"/>
                    </a:cubicBezTo>
                    <a:cubicBezTo>
                      <a:pt x="12072" y="-1796"/>
                      <a:pt x="19639" y="520"/>
                      <a:pt x="22770" y="6847"/>
                    </a:cubicBezTo>
                    <a:cubicBezTo>
                      <a:pt x="25986" y="13126"/>
                      <a:pt x="23724" y="20585"/>
                      <a:pt x="17721" y="23500"/>
                    </a:cubicBezTo>
                    <a:close/>
                  </a:path>
                </a:pathLst>
              </a:custGeom>
              <a:grpFill/>
              <a:ln w="1729" cap="flat">
                <a:noFill/>
                <a:prstDash val="solid"/>
                <a:miter/>
              </a:ln>
            </p:spPr>
            <p:txBody>
              <a:bodyPr/>
              <a:lstStyle/>
              <a:p>
                <a:endParaRPr lang="es-ES" sz="1400"/>
              </a:p>
            </p:txBody>
          </p:sp>
          <p:sp>
            <p:nvSpPr>
              <p:cNvPr id="108" name="Forma libre: forma 107">
                <a:extLst>
                  <a:ext uri="{FF2B5EF4-FFF2-40B4-BE49-F238E27FC236}">
                    <a16:creationId xmlns:a16="http://schemas.microsoft.com/office/drawing/2014/main" id="{706E7F1A-0E47-0F8A-A8EE-B3D7AEFDEEA5}"/>
                  </a:ext>
                </a:extLst>
              </p:cNvPr>
              <p:cNvSpPr/>
              <p:nvPr/>
            </p:nvSpPr>
            <p:spPr>
              <a:xfrm>
                <a:off x="6618859" y="5301055"/>
                <a:ext cx="24161" cy="24775"/>
              </a:xfrm>
              <a:custGeom>
                <a:avLst/>
                <a:gdLst>
                  <a:gd name="csX0" fmla="*/ 16050 w 24161"/>
                  <a:gd name="csY0" fmla="*/ 24176 h 24775"/>
                  <a:gd name="csX1" fmla="*/ 687 w 24161"/>
                  <a:gd name="csY1" fmla="*/ 16477 h 24775"/>
                  <a:gd name="csX2" fmla="*/ 7689 w 24161"/>
                  <a:gd name="csY2" fmla="*/ 786 h 24775"/>
                  <a:gd name="csX3" fmla="*/ 23449 w 24161"/>
                  <a:gd name="csY3" fmla="*/ 8340 h 24775"/>
                  <a:gd name="csX4" fmla="*/ 16050 w 24161"/>
                  <a:gd name="csY4" fmla="*/ 24176 h 24775"/>
                </a:gdLst>
                <a:ahLst/>
                <a:cxnLst>
                  <a:cxn ang="0">
                    <a:pos x="csX0" y="csY0"/>
                  </a:cxn>
                  <a:cxn ang="0">
                    <a:pos x="csX1" y="csY1"/>
                  </a:cxn>
                  <a:cxn ang="0">
                    <a:pos x="csX2" y="csY2"/>
                  </a:cxn>
                  <a:cxn ang="0">
                    <a:pos x="csX3" y="csY3"/>
                  </a:cxn>
                  <a:cxn ang="0">
                    <a:pos x="csX4" y="csY4"/>
                  </a:cxn>
                </a:cxnLst>
                <a:rect l="l" t="t" r="r" b="b"/>
                <a:pathLst>
                  <a:path w="24161" h="24775">
                    <a:moveTo>
                      <a:pt x="16050" y="24176"/>
                    </a:moveTo>
                    <a:cubicBezTo>
                      <a:pt x="9702" y="26241"/>
                      <a:pt x="2822" y="22796"/>
                      <a:pt x="687" y="16477"/>
                    </a:cubicBezTo>
                    <a:cubicBezTo>
                      <a:pt x="-1409" y="10145"/>
                      <a:pt x="1393" y="3244"/>
                      <a:pt x="7689" y="786"/>
                    </a:cubicBezTo>
                    <a:cubicBezTo>
                      <a:pt x="13826" y="-1613"/>
                      <a:pt x="21222" y="1642"/>
                      <a:pt x="23449" y="8340"/>
                    </a:cubicBezTo>
                    <a:cubicBezTo>
                      <a:pt x="25713" y="15023"/>
                      <a:pt x="22396" y="22112"/>
                      <a:pt x="16050" y="24176"/>
                    </a:cubicBezTo>
                    <a:close/>
                  </a:path>
                </a:pathLst>
              </a:custGeom>
              <a:grpFill/>
              <a:ln w="1729" cap="flat">
                <a:noFill/>
                <a:prstDash val="solid"/>
                <a:miter/>
              </a:ln>
            </p:spPr>
            <p:txBody>
              <a:bodyPr/>
              <a:lstStyle/>
              <a:p>
                <a:endParaRPr lang="es-ES" sz="1400"/>
              </a:p>
            </p:txBody>
          </p:sp>
          <p:sp>
            <p:nvSpPr>
              <p:cNvPr id="109" name="Forma libre: forma 108">
                <a:extLst>
                  <a:ext uri="{FF2B5EF4-FFF2-40B4-BE49-F238E27FC236}">
                    <a16:creationId xmlns:a16="http://schemas.microsoft.com/office/drawing/2014/main" id="{BC3688B0-109D-9FA0-F109-FF6066EA22A3}"/>
                  </a:ext>
                </a:extLst>
              </p:cNvPr>
              <p:cNvSpPr/>
              <p:nvPr/>
            </p:nvSpPr>
            <p:spPr>
              <a:xfrm>
                <a:off x="6637722" y="5368234"/>
                <a:ext cx="24237" cy="24823"/>
              </a:xfrm>
              <a:custGeom>
                <a:avLst/>
                <a:gdLst>
                  <a:gd name="csX0" fmla="*/ 14408 w 24237"/>
                  <a:gd name="csY0" fmla="*/ 24634 h 24823"/>
                  <a:gd name="csX1" fmla="*/ 313 w 24237"/>
                  <a:gd name="csY1" fmla="*/ 14878 h 24823"/>
                  <a:gd name="csX2" fmla="*/ 9352 w 24237"/>
                  <a:gd name="csY2" fmla="*/ 315 h 24823"/>
                  <a:gd name="csX3" fmla="*/ 23978 w 24237"/>
                  <a:gd name="csY3" fmla="*/ 9961 h 24823"/>
                  <a:gd name="csX4" fmla="*/ 14408 w 24237"/>
                  <a:gd name="csY4" fmla="*/ 24634 h 24823"/>
                </a:gdLst>
                <a:ahLst/>
                <a:cxnLst>
                  <a:cxn ang="0">
                    <a:pos x="csX0" y="csY0"/>
                  </a:cxn>
                  <a:cxn ang="0">
                    <a:pos x="csX1" y="csY1"/>
                  </a:cxn>
                  <a:cxn ang="0">
                    <a:pos x="csX2" y="csY2"/>
                  </a:cxn>
                  <a:cxn ang="0">
                    <a:pos x="csX3" y="csY3"/>
                  </a:cxn>
                  <a:cxn ang="0">
                    <a:pos x="csX4" y="csY4"/>
                  </a:cxn>
                </a:cxnLst>
                <a:rect l="l" t="t" r="r" b="b"/>
                <a:pathLst>
                  <a:path w="24237" h="24823">
                    <a:moveTo>
                      <a:pt x="14408" y="24634"/>
                    </a:moveTo>
                    <a:cubicBezTo>
                      <a:pt x="7801" y="25808"/>
                      <a:pt x="1636" y="21415"/>
                      <a:pt x="313" y="14878"/>
                    </a:cubicBezTo>
                    <a:cubicBezTo>
                      <a:pt x="-1190" y="8382"/>
                      <a:pt x="2859" y="1860"/>
                      <a:pt x="9352" y="315"/>
                    </a:cubicBezTo>
                    <a:cubicBezTo>
                      <a:pt x="15844" y="-1235"/>
                      <a:pt x="22395" y="3083"/>
                      <a:pt x="23978" y="9961"/>
                    </a:cubicBezTo>
                    <a:cubicBezTo>
                      <a:pt x="25381" y="16873"/>
                      <a:pt x="20944" y="23471"/>
                      <a:pt x="14408" y="24634"/>
                    </a:cubicBezTo>
                    <a:close/>
                  </a:path>
                </a:pathLst>
              </a:custGeom>
              <a:grpFill/>
              <a:ln w="1729" cap="flat">
                <a:noFill/>
                <a:prstDash val="solid"/>
                <a:miter/>
              </a:ln>
            </p:spPr>
            <p:txBody>
              <a:bodyPr/>
              <a:lstStyle/>
              <a:p>
                <a:endParaRPr lang="es-ES" sz="1400"/>
              </a:p>
            </p:txBody>
          </p:sp>
          <p:sp>
            <p:nvSpPr>
              <p:cNvPr id="110" name="Forma libre: forma 109">
                <a:extLst>
                  <a:ext uri="{FF2B5EF4-FFF2-40B4-BE49-F238E27FC236}">
                    <a16:creationId xmlns:a16="http://schemas.microsoft.com/office/drawing/2014/main" id="{7A366F39-0071-E70E-62E3-B4F1D05FB97C}"/>
                  </a:ext>
                </a:extLst>
              </p:cNvPr>
              <p:cNvSpPr/>
              <p:nvPr/>
            </p:nvSpPr>
            <p:spPr>
              <a:xfrm>
                <a:off x="6647141" y="5437385"/>
                <a:ext cx="24204" cy="24848"/>
              </a:xfrm>
              <a:custGeom>
                <a:avLst/>
                <a:gdLst>
                  <a:gd name="csX0" fmla="*/ 12850 w 24204"/>
                  <a:gd name="csY0" fmla="*/ 24839 h 24848"/>
                  <a:gd name="csX1" fmla="*/ 35 w 24204"/>
                  <a:gd name="csY1" fmla="*/ 13258 h 24848"/>
                  <a:gd name="csX2" fmla="*/ 11152 w 24204"/>
                  <a:gd name="csY2" fmla="*/ 54 h 24848"/>
                  <a:gd name="csX3" fmla="*/ 24152 w 24204"/>
                  <a:gd name="csY3" fmla="*/ 11624 h 24848"/>
                  <a:gd name="csX4" fmla="*/ 12850 w 24204"/>
                  <a:gd name="csY4" fmla="*/ 24839 h 24848"/>
                </a:gdLst>
                <a:ahLst/>
                <a:cxnLst>
                  <a:cxn ang="0">
                    <a:pos x="csX0" y="csY0"/>
                  </a:cxn>
                  <a:cxn ang="0">
                    <a:pos x="csX1" y="csY1"/>
                  </a:cxn>
                  <a:cxn ang="0">
                    <a:pos x="csX2" y="csY2"/>
                  </a:cxn>
                  <a:cxn ang="0">
                    <a:pos x="csX3" y="csY3"/>
                  </a:cxn>
                  <a:cxn ang="0">
                    <a:pos x="csX4" y="csY4"/>
                  </a:cxn>
                </a:cxnLst>
                <a:rect l="l" t="t" r="r" b="b"/>
                <a:pathLst>
                  <a:path w="24204" h="24848">
                    <a:moveTo>
                      <a:pt x="12850" y="24839"/>
                    </a:moveTo>
                    <a:cubicBezTo>
                      <a:pt x="6248" y="25095"/>
                      <a:pt x="643" y="19906"/>
                      <a:pt x="35" y="13258"/>
                    </a:cubicBezTo>
                    <a:cubicBezTo>
                      <a:pt x="-471" y="6607"/>
                      <a:pt x="4508" y="694"/>
                      <a:pt x="11152" y="54"/>
                    </a:cubicBezTo>
                    <a:cubicBezTo>
                      <a:pt x="17795" y="-590"/>
                      <a:pt x="23619" y="4589"/>
                      <a:pt x="24152" y="11624"/>
                    </a:cubicBezTo>
                    <a:cubicBezTo>
                      <a:pt x="24785" y="18653"/>
                      <a:pt x="19587" y="24575"/>
                      <a:pt x="12850" y="24839"/>
                    </a:cubicBezTo>
                    <a:close/>
                  </a:path>
                </a:pathLst>
              </a:custGeom>
              <a:grpFill/>
              <a:ln w="1729" cap="flat">
                <a:noFill/>
                <a:prstDash val="solid"/>
                <a:miter/>
              </a:ln>
            </p:spPr>
            <p:txBody>
              <a:bodyPr/>
              <a:lstStyle/>
              <a:p>
                <a:endParaRPr lang="es-ES" sz="1400"/>
              </a:p>
            </p:txBody>
          </p:sp>
        </p:grpSp>
        <p:sp>
          <p:nvSpPr>
            <p:cNvPr id="96" name="Elipse 95">
              <a:extLst>
                <a:ext uri="{FF2B5EF4-FFF2-40B4-BE49-F238E27FC236}">
                  <a16:creationId xmlns:a16="http://schemas.microsoft.com/office/drawing/2014/main" id="{02C6C928-DF6A-B56C-9F65-FFD4EF2A32EE}"/>
                </a:ext>
              </a:extLst>
            </p:cNvPr>
            <p:cNvSpPr/>
            <p:nvPr/>
          </p:nvSpPr>
          <p:spPr>
            <a:xfrm rot="11597148">
              <a:off x="5416327" y="4073736"/>
              <a:ext cx="104787" cy="104787"/>
            </a:xfrm>
            <a:prstGeom prst="ellipse">
              <a:avLst/>
            </a:prstGeom>
            <a:solidFill>
              <a:schemeClr val="tx2"/>
            </a:solidFill>
            <a:ln w="1729" cap="flat">
              <a:noFill/>
              <a:prstDash val="solid"/>
              <a:miter/>
            </a:ln>
          </p:spPr>
          <p:txBody>
            <a:bodyPr/>
            <a:lstStyle/>
            <a:p>
              <a:endParaRPr lang="es-ES" sz="1400"/>
            </a:p>
          </p:txBody>
        </p:sp>
        <p:grpSp>
          <p:nvGrpSpPr>
            <p:cNvPr id="232" name="Grupo 231">
              <a:extLst>
                <a:ext uri="{FF2B5EF4-FFF2-40B4-BE49-F238E27FC236}">
                  <a16:creationId xmlns:a16="http://schemas.microsoft.com/office/drawing/2014/main" id="{0FCC16EC-50E0-7B0D-3DD7-D31B1ED04E43}"/>
                </a:ext>
              </a:extLst>
            </p:cNvPr>
            <p:cNvGrpSpPr/>
            <p:nvPr/>
          </p:nvGrpSpPr>
          <p:grpSpPr>
            <a:xfrm>
              <a:off x="6118635" y="3315126"/>
              <a:ext cx="731692" cy="769379"/>
              <a:chOff x="5177112" y="3265019"/>
              <a:chExt cx="602566" cy="633602"/>
            </a:xfrm>
          </p:grpSpPr>
          <p:sp>
            <p:nvSpPr>
              <p:cNvPr id="230" name="Forma libre: forma 229">
                <a:extLst>
                  <a:ext uri="{FF2B5EF4-FFF2-40B4-BE49-F238E27FC236}">
                    <a16:creationId xmlns:a16="http://schemas.microsoft.com/office/drawing/2014/main" id="{6568EBC5-89CE-CF2D-CE89-4C9633F454AA}"/>
                  </a:ext>
                </a:extLst>
              </p:cNvPr>
              <p:cNvSpPr/>
              <p:nvPr/>
            </p:nvSpPr>
            <p:spPr>
              <a:xfrm rot="16200000">
                <a:off x="5136929" y="3305202"/>
                <a:ext cx="589066" cy="508699"/>
              </a:xfrm>
              <a:custGeom>
                <a:avLst/>
                <a:gdLst>
                  <a:gd name="csX0" fmla="*/ 589067 w 589066"/>
                  <a:gd name="csY0" fmla="*/ 0 h 508699"/>
                  <a:gd name="csX1" fmla="*/ 80368 w 589066"/>
                  <a:gd name="csY1" fmla="*/ 508699 h 508699"/>
                  <a:gd name="csX2" fmla="*/ 0 w 589066"/>
                  <a:gd name="csY2" fmla="*/ 508699 h 508699"/>
                </a:gdLst>
                <a:ahLst/>
                <a:cxnLst>
                  <a:cxn ang="0">
                    <a:pos x="csX0" y="csY0"/>
                  </a:cxn>
                  <a:cxn ang="0">
                    <a:pos x="csX1" y="csY1"/>
                  </a:cxn>
                  <a:cxn ang="0">
                    <a:pos x="csX2" y="csY2"/>
                  </a:cxn>
                </a:cxnLst>
                <a:rect l="l" t="t" r="r" b="b"/>
                <a:pathLst>
                  <a:path w="589066" h="508699">
                    <a:moveTo>
                      <a:pt x="589067" y="0"/>
                    </a:moveTo>
                    <a:cubicBezTo>
                      <a:pt x="589067" y="280948"/>
                      <a:pt x="361314" y="508699"/>
                      <a:pt x="80368" y="508699"/>
                    </a:cubicBezTo>
                    <a:lnTo>
                      <a:pt x="0" y="508699"/>
                    </a:lnTo>
                  </a:path>
                </a:pathLst>
              </a:custGeom>
              <a:noFill/>
              <a:ln w="18123" cap="rnd">
                <a:solidFill>
                  <a:schemeClr val="tx2"/>
                </a:solidFill>
                <a:prstDash val="solid"/>
                <a:round/>
              </a:ln>
            </p:spPr>
            <p:txBody>
              <a:bodyPr/>
              <a:lstStyle/>
              <a:p>
                <a:endParaRPr lang="es-ES" sz="1400"/>
              </a:p>
            </p:txBody>
          </p:sp>
          <p:sp>
            <p:nvSpPr>
              <p:cNvPr id="231" name="Forma libre: forma 230">
                <a:extLst>
                  <a:ext uri="{FF2B5EF4-FFF2-40B4-BE49-F238E27FC236}">
                    <a16:creationId xmlns:a16="http://schemas.microsoft.com/office/drawing/2014/main" id="{D4A89334-E437-01CA-0F4A-0C69D0FB64D5}"/>
                  </a:ext>
                </a:extLst>
              </p:cNvPr>
              <p:cNvSpPr/>
              <p:nvPr/>
            </p:nvSpPr>
            <p:spPr>
              <a:xfrm rot="16200000">
                <a:off x="5605949" y="3724892"/>
                <a:ext cx="159724" cy="187734"/>
              </a:xfrm>
              <a:custGeom>
                <a:avLst/>
                <a:gdLst>
                  <a:gd name="csX0" fmla="*/ 159725 w 159724"/>
                  <a:gd name="csY0" fmla="*/ 0 h 187734"/>
                  <a:gd name="csX1" fmla="*/ 0 w 159724"/>
                  <a:gd name="csY1" fmla="*/ 93867 h 187734"/>
                  <a:gd name="csX2" fmla="*/ 159725 w 159724"/>
                  <a:gd name="csY2" fmla="*/ 187735 h 187734"/>
                </a:gdLst>
                <a:ahLst/>
                <a:cxnLst>
                  <a:cxn ang="0">
                    <a:pos x="csX0" y="csY0"/>
                  </a:cxn>
                  <a:cxn ang="0">
                    <a:pos x="csX1" y="csY1"/>
                  </a:cxn>
                  <a:cxn ang="0">
                    <a:pos x="csX2" y="csY2"/>
                  </a:cxn>
                </a:cxnLst>
                <a:rect l="l" t="t" r="r" b="b"/>
                <a:pathLst>
                  <a:path w="159724" h="187734">
                    <a:moveTo>
                      <a:pt x="159725" y="0"/>
                    </a:moveTo>
                    <a:lnTo>
                      <a:pt x="0" y="93867"/>
                    </a:lnTo>
                    <a:lnTo>
                      <a:pt x="159725" y="187735"/>
                    </a:lnTo>
                  </a:path>
                </a:pathLst>
              </a:custGeom>
              <a:solidFill>
                <a:schemeClr val="tx2"/>
              </a:solidFill>
              <a:ln w="1729" cap="flat">
                <a:noFill/>
                <a:prstDash val="solid"/>
                <a:miter/>
              </a:ln>
            </p:spPr>
            <p:txBody>
              <a:bodyPr/>
              <a:lstStyle/>
              <a:p>
                <a:endParaRPr lang="es-ES" sz="1400"/>
              </a:p>
            </p:txBody>
          </p:sp>
        </p:grpSp>
      </p:grpSp>
      <p:sp>
        <p:nvSpPr>
          <p:cNvPr id="237" name="CuadroTexto 236">
            <a:extLst>
              <a:ext uri="{FF2B5EF4-FFF2-40B4-BE49-F238E27FC236}">
                <a16:creationId xmlns:a16="http://schemas.microsoft.com/office/drawing/2014/main" id="{2281BB75-EE93-6A26-F5C6-151A16EB1381}"/>
              </a:ext>
            </a:extLst>
          </p:cNvPr>
          <p:cNvSpPr txBox="1"/>
          <p:nvPr/>
        </p:nvSpPr>
        <p:spPr>
          <a:xfrm>
            <a:off x="3884174" y="1846676"/>
            <a:ext cx="2785936" cy="923330"/>
          </a:xfrm>
          <a:prstGeom prst="rect">
            <a:avLst/>
          </a:prstGeom>
          <a:noFill/>
        </p:spPr>
        <p:txBody>
          <a:bodyPr wrap="square" rtlCol="0">
            <a:spAutoFit/>
          </a:bodyPr>
          <a:lstStyle/>
          <a:p>
            <a:r>
              <a:rPr lang="es-ES" b="1" dirty="0">
                <a:solidFill>
                  <a:schemeClr val="bg1"/>
                </a:solidFill>
                <a:latin typeface="+mj-lt"/>
              </a:rPr>
              <a:t>Migración a </a:t>
            </a:r>
            <a:r>
              <a:rPr lang="es-ES" b="1" dirty="0" err="1">
                <a:solidFill>
                  <a:schemeClr val="bg1"/>
                </a:solidFill>
                <a:latin typeface="+mj-lt"/>
              </a:rPr>
              <a:t>MVC</a:t>
            </a:r>
            <a:br>
              <a:rPr lang="es-ES" b="1" dirty="0">
                <a:solidFill>
                  <a:schemeClr val="bg1"/>
                </a:solidFill>
                <a:latin typeface="+mj-lt"/>
              </a:rPr>
            </a:br>
            <a:r>
              <a:rPr lang="es-ES" b="1" dirty="0">
                <a:solidFill>
                  <a:schemeClr val="bg1"/>
                </a:solidFill>
                <a:latin typeface="+mj-lt"/>
              </a:rPr>
              <a:t>Maquetación HTML 5 </a:t>
            </a:r>
            <a:br>
              <a:rPr lang="es-ES" b="1" dirty="0">
                <a:solidFill>
                  <a:schemeClr val="bg1"/>
                </a:solidFill>
                <a:latin typeface="+mj-lt"/>
              </a:rPr>
            </a:br>
            <a:r>
              <a:rPr lang="es-ES" b="1" dirty="0">
                <a:solidFill>
                  <a:schemeClr val="bg1"/>
                </a:solidFill>
                <a:latin typeface="+mj-lt"/>
              </a:rPr>
              <a:t>Funcionalidad</a:t>
            </a:r>
          </a:p>
        </p:txBody>
      </p:sp>
      <p:sp>
        <p:nvSpPr>
          <p:cNvPr id="238" name="CuadroTexto 237">
            <a:extLst>
              <a:ext uri="{FF2B5EF4-FFF2-40B4-BE49-F238E27FC236}">
                <a16:creationId xmlns:a16="http://schemas.microsoft.com/office/drawing/2014/main" id="{B46A2D77-7121-04F4-DDB0-E89B33123F9F}"/>
              </a:ext>
            </a:extLst>
          </p:cNvPr>
          <p:cNvSpPr txBox="1"/>
          <p:nvPr/>
        </p:nvSpPr>
        <p:spPr>
          <a:xfrm>
            <a:off x="8020068" y="4894635"/>
            <a:ext cx="1615992" cy="276999"/>
          </a:xfrm>
          <a:prstGeom prst="rect">
            <a:avLst/>
          </a:prstGeom>
          <a:noFill/>
        </p:spPr>
        <p:txBody>
          <a:bodyPr wrap="square" rtlCol="0">
            <a:spAutoFit/>
          </a:bodyPr>
          <a:lstStyle/>
          <a:p>
            <a:r>
              <a:rPr lang="es-ES" sz="1200" dirty="0" err="1">
                <a:solidFill>
                  <a:schemeClr val="accent3">
                    <a:lumMod val="75000"/>
                  </a:schemeClr>
                </a:solidFill>
              </a:rPr>
              <a:t>DILVEhelp</a:t>
            </a:r>
            <a:endParaRPr lang="es-ES" sz="1200" dirty="0">
              <a:solidFill>
                <a:schemeClr val="accent3">
                  <a:lumMod val="75000"/>
                </a:schemeClr>
              </a:solidFill>
            </a:endParaRPr>
          </a:p>
        </p:txBody>
      </p:sp>
      <p:sp>
        <p:nvSpPr>
          <p:cNvPr id="239" name="CuadroTexto 238">
            <a:extLst>
              <a:ext uri="{FF2B5EF4-FFF2-40B4-BE49-F238E27FC236}">
                <a16:creationId xmlns:a16="http://schemas.microsoft.com/office/drawing/2014/main" id="{4088219E-915C-57FA-D65C-66DB0E1E6E80}"/>
              </a:ext>
            </a:extLst>
          </p:cNvPr>
          <p:cNvSpPr txBox="1"/>
          <p:nvPr/>
        </p:nvSpPr>
        <p:spPr>
          <a:xfrm>
            <a:off x="6839491" y="2470386"/>
            <a:ext cx="1506989" cy="461665"/>
          </a:xfrm>
          <a:prstGeom prst="rect">
            <a:avLst/>
          </a:prstGeom>
          <a:noFill/>
        </p:spPr>
        <p:txBody>
          <a:bodyPr wrap="square" rtlCol="0">
            <a:spAutoFit/>
          </a:bodyPr>
          <a:lstStyle/>
          <a:p>
            <a:r>
              <a:rPr lang="es-ES" sz="1200" dirty="0">
                <a:solidFill>
                  <a:schemeClr val="accent3">
                    <a:lumMod val="75000"/>
                  </a:schemeClr>
                </a:solidFill>
              </a:rPr>
              <a:t>Ejemplos de integración</a:t>
            </a:r>
          </a:p>
        </p:txBody>
      </p:sp>
      <p:sp>
        <p:nvSpPr>
          <p:cNvPr id="240" name="CuadroTexto 239">
            <a:extLst>
              <a:ext uri="{FF2B5EF4-FFF2-40B4-BE49-F238E27FC236}">
                <a16:creationId xmlns:a16="http://schemas.microsoft.com/office/drawing/2014/main" id="{FB8397E7-2EC0-C573-AAC3-522F7C73E85E}"/>
              </a:ext>
            </a:extLst>
          </p:cNvPr>
          <p:cNvSpPr txBox="1"/>
          <p:nvPr/>
        </p:nvSpPr>
        <p:spPr>
          <a:xfrm>
            <a:off x="8950603" y="2470386"/>
            <a:ext cx="1851036" cy="461665"/>
          </a:xfrm>
          <a:prstGeom prst="rect">
            <a:avLst/>
          </a:prstGeom>
          <a:noFill/>
        </p:spPr>
        <p:txBody>
          <a:bodyPr wrap="square" rtlCol="0">
            <a:spAutoFit/>
          </a:bodyPr>
          <a:lstStyle/>
          <a:p>
            <a:r>
              <a:rPr lang="es-ES" sz="1200" dirty="0">
                <a:solidFill>
                  <a:schemeClr val="accent3">
                    <a:lumMod val="75000"/>
                  </a:schemeClr>
                </a:solidFill>
              </a:rPr>
              <a:t>Nueva infraestructura </a:t>
            </a:r>
            <a:r>
              <a:rPr lang="es-ES" sz="1200" dirty="0" err="1">
                <a:solidFill>
                  <a:schemeClr val="accent3">
                    <a:lumMod val="75000"/>
                  </a:schemeClr>
                </a:solidFill>
              </a:rPr>
              <a:t>cloud</a:t>
            </a:r>
            <a:endParaRPr lang="es-ES" sz="1200" dirty="0">
              <a:solidFill>
                <a:schemeClr val="accent3">
                  <a:lumMod val="75000"/>
                </a:schemeClr>
              </a:solidFill>
            </a:endParaRPr>
          </a:p>
        </p:txBody>
      </p:sp>
      <p:sp>
        <p:nvSpPr>
          <p:cNvPr id="241" name="CuadroTexto 240">
            <a:extLst>
              <a:ext uri="{FF2B5EF4-FFF2-40B4-BE49-F238E27FC236}">
                <a16:creationId xmlns:a16="http://schemas.microsoft.com/office/drawing/2014/main" id="{F009AA69-63E8-999B-875A-ABA9D2E77162}"/>
              </a:ext>
            </a:extLst>
          </p:cNvPr>
          <p:cNvSpPr txBox="1"/>
          <p:nvPr/>
        </p:nvSpPr>
        <p:spPr>
          <a:xfrm>
            <a:off x="9986367" y="4894635"/>
            <a:ext cx="1246438" cy="461665"/>
          </a:xfrm>
          <a:prstGeom prst="rect">
            <a:avLst/>
          </a:prstGeom>
          <a:noFill/>
        </p:spPr>
        <p:txBody>
          <a:bodyPr wrap="square" rtlCol="0">
            <a:spAutoFit/>
          </a:bodyPr>
          <a:lstStyle/>
          <a:p>
            <a:r>
              <a:rPr lang="es-ES" sz="1200" dirty="0">
                <a:solidFill>
                  <a:schemeClr val="accent3">
                    <a:lumMod val="75000"/>
                  </a:schemeClr>
                </a:solidFill>
              </a:rPr>
              <a:t>Piloto con usuarios</a:t>
            </a:r>
          </a:p>
        </p:txBody>
      </p:sp>
      <p:sp>
        <p:nvSpPr>
          <p:cNvPr id="242" name="CuadroTexto 241">
            <a:extLst>
              <a:ext uri="{FF2B5EF4-FFF2-40B4-BE49-F238E27FC236}">
                <a16:creationId xmlns:a16="http://schemas.microsoft.com/office/drawing/2014/main" id="{75A26C92-3678-1A09-831B-08D72E397997}"/>
              </a:ext>
            </a:extLst>
          </p:cNvPr>
          <p:cNvSpPr txBox="1"/>
          <p:nvPr/>
        </p:nvSpPr>
        <p:spPr>
          <a:xfrm>
            <a:off x="2669926" y="4894635"/>
            <a:ext cx="1939389" cy="461665"/>
          </a:xfrm>
          <a:prstGeom prst="rect">
            <a:avLst/>
          </a:prstGeom>
          <a:noFill/>
        </p:spPr>
        <p:txBody>
          <a:bodyPr wrap="square" rtlCol="0">
            <a:spAutoFit/>
          </a:bodyPr>
          <a:lstStyle/>
          <a:p>
            <a:r>
              <a:rPr lang="es-ES" sz="1200" dirty="0">
                <a:solidFill>
                  <a:schemeClr val="accent3">
                    <a:lumMod val="75000"/>
                  </a:schemeClr>
                </a:solidFill>
              </a:rPr>
              <a:t>Nueva experiencia </a:t>
            </a:r>
            <a:br>
              <a:rPr lang="es-ES" sz="1200" dirty="0">
                <a:solidFill>
                  <a:schemeClr val="accent3">
                    <a:lumMod val="75000"/>
                  </a:schemeClr>
                </a:solidFill>
              </a:rPr>
            </a:br>
            <a:r>
              <a:rPr lang="es-ES" sz="1200" dirty="0">
                <a:solidFill>
                  <a:schemeClr val="accent3">
                    <a:lumMod val="75000"/>
                  </a:schemeClr>
                </a:solidFill>
              </a:rPr>
              <a:t>de usuario (UX)</a:t>
            </a:r>
          </a:p>
        </p:txBody>
      </p:sp>
      <p:cxnSp>
        <p:nvCxnSpPr>
          <p:cNvPr id="248" name="Conector recto 247">
            <a:extLst>
              <a:ext uri="{FF2B5EF4-FFF2-40B4-BE49-F238E27FC236}">
                <a16:creationId xmlns:a16="http://schemas.microsoft.com/office/drawing/2014/main" id="{A931A5B2-80B7-190A-0B7E-AF6B69F8CAFE}"/>
              </a:ext>
            </a:extLst>
          </p:cNvPr>
          <p:cNvCxnSpPr/>
          <p:nvPr/>
        </p:nvCxnSpPr>
        <p:spPr>
          <a:xfrm>
            <a:off x="3443193" y="4122830"/>
            <a:ext cx="0" cy="664711"/>
          </a:xfrm>
          <a:prstGeom prst="line">
            <a:avLst/>
          </a:prstGeom>
          <a:ln w="3175">
            <a:solidFill>
              <a:srgbClr val="3FA8AB"/>
            </a:solidFill>
          </a:ln>
        </p:spPr>
        <p:style>
          <a:lnRef idx="1">
            <a:schemeClr val="accent1"/>
          </a:lnRef>
          <a:fillRef idx="0">
            <a:schemeClr val="accent1"/>
          </a:fillRef>
          <a:effectRef idx="0">
            <a:schemeClr val="accent1"/>
          </a:effectRef>
          <a:fontRef idx="minor">
            <a:schemeClr val="tx1"/>
          </a:fontRef>
        </p:style>
      </p:cxnSp>
      <p:cxnSp>
        <p:nvCxnSpPr>
          <p:cNvPr id="249" name="Conector recto 248">
            <a:extLst>
              <a:ext uri="{FF2B5EF4-FFF2-40B4-BE49-F238E27FC236}">
                <a16:creationId xmlns:a16="http://schemas.microsoft.com/office/drawing/2014/main" id="{C1F2EA20-0811-6AC9-BC15-025E00D9D9E7}"/>
              </a:ext>
            </a:extLst>
          </p:cNvPr>
          <p:cNvCxnSpPr/>
          <p:nvPr/>
        </p:nvCxnSpPr>
        <p:spPr>
          <a:xfrm>
            <a:off x="4814352" y="3152711"/>
            <a:ext cx="0" cy="664711"/>
          </a:xfrm>
          <a:prstGeom prst="line">
            <a:avLst/>
          </a:prstGeom>
          <a:ln w="3175">
            <a:solidFill>
              <a:schemeClr val="accent3">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50" name="Conector recto 249">
            <a:extLst>
              <a:ext uri="{FF2B5EF4-FFF2-40B4-BE49-F238E27FC236}">
                <a16:creationId xmlns:a16="http://schemas.microsoft.com/office/drawing/2014/main" id="{2AD00B35-1493-04CD-5C65-BC1AB9DD83B2}"/>
              </a:ext>
            </a:extLst>
          </p:cNvPr>
          <p:cNvCxnSpPr/>
          <p:nvPr/>
        </p:nvCxnSpPr>
        <p:spPr>
          <a:xfrm>
            <a:off x="6245406" y="4122830"/>
            <a:ext cx="0" cy="664711"/>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51" name="Conector recto 250">
            <a:extLst>
              <a:ext uri="{FF2B5EF4-FFF2-40B4-BE49-F238E27FC236}">
                <a16:creationId xmlns:a16="http://schemas.microsoft.com/office/drawing/2014/main" id="{EB51BB21-DE7A-ACB5-8538-7AE86818EB67}"/>
              </a:ext>
            </a:extLst>
          </p:cNvPr>
          <p:cNvCxnSpPr/>
          <p:nvPr/>
        </p:nvCxnSpPr>
        <p:spPr>
          <a:xfrm>
            <a:off x="7284541" y="3152711"/>
            <a:ext cx="0" cy="664711"/>
          </a:xfrm>
          <a:prstGeom prst="line">
            <a:avLst/>
          </a:prstGeom>
          <a:ln w="3175">
            <a:solidFill>
              <a:srgbClr val="E99A01"/>
            </a:solidFill>
          </a:ln>
        </p:spPr>
        <p:style>
          <a:lnRef idx="1">
            <a:schemeClr val="accent1"/>
          </a:lnRef>
          <a:fillRef idx="0">
            <a:schemeClr val="accent1"/>
          </a:fillRef>
          <a:effectRef idx="0">
            <a:schemeClr val="accent1"/>
          </a:effectRef>
          <a:fontRef idx="minor">
            <a:schemeClr val="tx1"/>
          </a:fontRef>
        </p:style>
      </p:cxnSp>
      <p:cxnSp>
        <p:nvCxnSpPr>
          <p:cNvPr id="252" name="Conector recto 251">
            <a:extLst>
              <a:ext uri="{FF2B5EF4-FFF2-40B4-BE49-F238E27FC236}">
                <a16:creationId xmlns:a16="http://schemas.microsoft.com/office/drawing/2014/main" id="{9AF2C135-42A5-5AD7-EEEE-633E068671F8}"/>
              </a:ext>
            </a:extLst>
          </p:cNvPr>
          <p:cNvCxnSpPr/>
          <p:nvPr/>
        </p:nvCxnSpPr>
        <p:spPr>
          <a:xfrm>
            <a:off x="8291204" y="4122830"/>
            <a:ext cx="0" cy="664711"/>
          </a:xfrm>
          <a:prstGeom prst="line">
            <a:avLst/>
          </a:prstGeom>
          <a:ln w="3175">
            <a:solidFill>
              <a:srgbClr val="3FA8AB"/>
            </a:solidFill>
          </a:ln>
        </p:spPr>
        <p:style>
          <a:lnRef idx="1">
            <a:schemeClr val="accent1"/>
          </a:lnRef>
          <a:fillRef idx="0">
            <a:schemeClr val="accent1"/>
          </a:fillRef>
          <a:effectRef idx="0">
            <a:schemeClr val="accent1"/>
          </a:effectRef>
          <a:fontRef idx="minor">
            <a:schemeClr val="tx1"/>
          </a:fontRef>
        </p:style>
      </p:cxnSp>
      <p:cxnSp>
        <p:nvCxnSpPr>
          <p:cNvPr id="253" name="Conector recto 252">
            <a:extLst>
              <a:ext uri="{FF2B5EF4-FFF2-40B4-BE49-F238E27FC236}">
                <a16:creationId xmlns:a16="http://schemas.microsoft.com/office/drawing/2014/main" id="{F84B9941-C184-E3E3-E694-DD4A6BC0D4ED}"/>
              </a:ext>
            </a:extLst>
          </p:cNvPr>
          <p:cNvCxnSpPr/>
          <p:nvPr/>
        </p:nvCxnSpPr>
        <p:spPr>
          <a:xfrm>
            <a:off x="9364204" y="3152711"/>
            <a:ext cx="0" cy="664711"/>
          </a:xfrm>
          <a:prstGeom prst="line">
            <a:avLst/>
          </a:prstGeom>
          <a:ln w="3175">
            <a:solidFill>
              <a:schemeClr val="accent3">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54" name="Conector recto 253">
            <a:extLst>
              <a:ext uri="{FF2B5EF4-FFF2-40B4-BE49-F238E27FC236}">
                <a16:creationId xmlns:a16="http://schemas.microsoft.com/office/drawing/2014/main" id="{D7AC3A75-A0C0-B31D-7D29-D16C2853B654}"/>
              </a:ext>
            </a:extLst>
          </p:cNvPr>
          <p:cNvCxnSpPr/>
          <p:nvPr/>
        </p:nvCxnSpPr>
        <p:spPr>
          <a:xfrm>
            <a:off x="10374326" y="4122830"/>
            <a:ext cx="0" cy="664711"/>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CuadroTexto 3">
            <a:extLst>
              <a:ext uri="{FF2B5EF4-FFF2-40B4-BE49-F238E27FC236}">
                <a16:creationId xmlns:a16="http://schemas.microsoft.com/office/drawing/2014/main" id="{73AF0812-3FBC-EA8D-EC4B-71F65D33AB96}"/>
              </a:ext>
            </a:extLst>
          </p:cNvPr>
          <p:cNvSpPr txBox="1"/>
          <p:nvPr/>
        </p:nvSpPr>
        <p:spPr>
          <a:xfrm>
            <a:off x="5628626" y="4894098"/>
            <a:ext cx="2054874" cy="461665"/>
          </a:xfrm>
          <a:prstGeom prst="rect">
            <a:avLst/>
          </a:prstGeom>
          <a:noFill/>
        </p:spPr>
        <p:txBody>
          <a:bodyPr wrap="square" rtlCol="0">
            <a:spAutoFit/>
          </a:bodyPr>
          <a:lstStyle/>
          <a:p>
            <a:r>
              <a:rPr lang="es-ES" sz="1200" dirty="0">
                <a:solidFill>
                  <a:schemeClr val="accent3">
                    <a:lumMod val="75000"/>
                  </a:schemeClr>
                </a:solidFill>
              </a:rPr>
              <a:t>Procesos internos </a:t>
            </a:r>
            <a:br>
              <a:rPr lang="es-ES" sz="1200" dirty="0">
                <a:solidFill>
                  <a:schemeClr val="accent3">
                    <a:lumMod val="75000"/>
                  </a:schemeClr>
                </a:solidFill>
              </a:rPr>
            </a:br>
            <a:r>
              <a:rPr lang="es-ES" sz="1200" dirty="0">
                <a:solidFill>
                  <a:schemeClr val="accent3">
                    <a:lumMod val="75000"/>
                  </a:schemeClr>
                </a:solidFill>
              </a:rPr>
              <a:t>y rendimiento</a:t>
            </a:r>
          </a:p>
        </p:txBody>
      </p:sp>
      <p:grpSp>
        <p:nvGrpSpPr>
          <p:cNvPr id="42" name="Grupo 41">
            <a:extLst>
              <a:ext uri="{FF2B5EF4-FFF2-40B4-BE49-F238E27FC236}">
                <a16:creationId xmlns:a16="http://schemas.microsoft.com/office/drawing/2014/main" id="{E10C3CE9-6142-38E3-3908-19AFA8626A16}"/>
              </a:ext>
            </a:extLst>
          </p:cNvPr>
          <p:cNvGrpSpPr/>
          <p:nvPr/>
        </p:nvGrpSpPr>
        <p:grpSpPr>
          <a:xfrm>
            <a:off x="614759" y="3077836"/>
            <a:ext cx="1226741" cy="884545"/>
            <a:chOff x="475059" y="3167744"/>
            <a:chExt cx="1401475" cy="1010538"/>
          </a:xfrm>
        </p:grpSpPr>
        <p:grpSp>
          <p:nvGrpSpPr>
            <p:cNvPr id="2" name="Grupo 1">
              <a:extLst>
                <a:ext uri="{FF2B5EF4-FFF2-40B4-BE49-F238E27FC236}">
                  <a16:creationId xmlns:a16="http://schemas.microsoft.com/office/drawing/2014/main" id="{966F4DA5-58C5-F18D-FC1C-632FDA6BACD8}"/>
                </a:ext>
              </a:extLst>
            </p:cNvPr>
            <p:cNvGrpSpPr/>
            <p:nvPr/>
          </p:nvGrpSpPr>
          <p:grpSpPr>
            <a:xfrm>
              <a:off x="601500" y="3167744"/>
              <a:ext cx="1003770" cy="1003770"/>
              <a:chOff x="601500" y="3167744"/>
              <a:chExt cx="1003770" cy="1003770"/>
            </a:xfrm>
          </p:grpSpPr>
          <p:sp>
            <p:nvSpPr>
              <p:cNvPr id="3" name="Elipse 2">
                <a:extLst>
                  <a:ext uri="{FF2B5EF4-FFF2-40B4-BE49-F238E27FC236}">
                    <a16:creationId xmlns:a16="http://schemas.microsoft.com/office/drawing/2014/main" id="{472E4975-11ED-540F-630F-7141991CD700}"/>
                  </a:ext>
                </a:extLst>
              </p:cNvPr>
              <p:cNvSpPr/>
              <p:nvPr/>
            </p:nvSpPr>
            <p:spPr>
              <a:xfrm rot="13500000">
                <a:off x="601500" y="3167744"/>
                <a:ext cx="1003770" cy="1003770"/>
              </a:xfrm>
              <a:prstGeom prst="ellipse">
                <a:avLst/>
              </a:prstGeom>
              <a:gradFill>
                <a:gsLst>
                  <a:gs pos="0">
                    <a:schemeClr val="accent3">
                      <a:lumMod val="50000"/>
                    </a:schemeClr>
                  </a:gs>
                  <a:gs pos="100000">
                    <a:schemeClr val="accent3">
                      <a:alpha val="55000"/>
                    </a:schemeClr>
                  </a:gs>
                </a:gsLst>
                <a:lin ang="5400000" scaled="1"/>
              </a:gradFill>
              <a:ln w="1729" cap="flat">
                <a:noFill/>
                <a:prstDash val="solid"/>
                <a:miter/>
              </a:ln>
            </p:spPr>
            <p:txBody>
              <a:bodyPr/>
              <a:lstStyle/>
              <a:p>
                <a:endParaRPr lang="es-ES"/>
              </a:p>
            </p:txBody>
          </p:sp>
          <p:pic>
            <p:nvPicPr>
              <p:cNvPr id="5" name="Gráfico 4">
                <a:extLst>
                  <a:ext uri="{FF2B5EF4-FFF2-40B4-BE49-F238E27FC236}">
                    <a16:creationId xmlns:a16="http://schemas.microsoft.com/office/drawing/2014/main" id="{C006C9F0-BCAA-B496-FFEA-60DDABBAA620}"/>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857243" y="3489577"/>
                <a:ext cx="466058" cy="466058"/>
              </a:xfrm>
              <a:prstGeom prst="rect">
                <a:avLst/>
              </a:prstGeom>
            </p:spPr>
          </p:pic>
        </p:grpSp>
        <p:grpSp>
          <p:nvGrpSpPr>
            <p:cNvPr id="6" name="Grupo 5">
              <a:extLst>
                <a:ext uri="{FF2B5EF4-FFF2-40B4-BE49-F238E27FC236}">
                  <a16:creationId xmlns:a16="http://schemas.microsoft.com/office/drawing/2014/main" id="{215812B0-95CD-F461-BA93-4978DF294FC8}"/>
                </a:ext>
              </a:extLst>
            </p:cNvPr>
            <p:cNvGrpSpPr/>
            <p:nvPr/>
          </p:nvGrpSpPr>
          <p:grpSpPr>
            <a:xfrm>
              <a:off x="475059" y="3302030"/>
              <a:ext cx="1401475" cy="876252"/>
              <a:chOff x="475059" y="3302030"/>
              <a:chExt cx="1401475" cy="876252"/>
            </a:xfrm>
          </p:grpSpPr>
          <p:sp>
            <p:nvSpPr>
              <p:cNvPr id="7" name="Forma libre: forma 6">
                <a:extLst>
                  <a:ext uri="{FF2B5EF4-FFF2-40B4-BE49-F238E27FC236}">
                    <a16:creationId xmlns:a16="http://schemas.microsoft.com/office/drawing/2014/main" id="{9FBA2D6B-5AAF-7C97-2E83-4A29F014B4F8}"/>
                  </a:ext>
                </a:extLst>
              </p:cNvPr>
              <p:cNvSpPr/>
              <p:nvPr/>
            </p:nvSpPr>
            <p:spPr>
              <a:xfrm rot="16200000">
                <a:off x="1096046" y="3363922"/>
                <a:ext cx="715299" cy="617710"/>
              </a:xfrm>
              <a:custGeom>
                <a:avLst/>
                <a:gdLst>
                  <a:gd name="csX0" fmla="*/ 589067 w 589066"/>
                  <a:gd name="csY0" fmla="*/ 0 h 508699"/>
                  <a:gd name="csX1" fmla="*/ 80368 w 589066"/>
                  <a:gd name="csY1" fmla="*/ 508699 h 508699"/>
                  <a:gd name="csX2" fmla="*/ 0 w 589066"/>
                  <a:gd name="csY2" fmla="*/ 508699 h 508699"/>
                </a:gdLst>
                <a:ahLst/>
                <a:cxnLst>
                  <a:cxn ang="0">
                    <a:pos x="csX0" y="csY0"/>
                  </a:cxn>
                  <a:cxn ang="0">
                    <a:pos x="csX1" y="csY1"/>
                  </a:cxn>
                  <a:cxn ang="0">
                    <a:pos x="csX2" y="csY2"/>
                  </a:cxn>
                </a:cxnLst>
                <a:rect l="l" t="t" r="r" b="b"/>
                <a:pathLst>
                  <a:path w="589066" h="508699">
                    <a:moveTo>
                      <a:pt x="589067" y="0"/>
                    </a:moveTo>
                    <a:cubicBezTo>
                      <a:pt x="589067" y="280946"/>
                      <a:pt x="361314" y="508699"/>
                      <a:pt x="80368" y="508699"/>
                    </a:cubicBezTo>
                    <a:lnTo>
                      <a:pt x="0" y="508699"/>
                    </a:lnTo>
                  </a:path>
                </a:pathLst>
              </a:custGeom>
              <a:noFill/>
              <a:ln w="18123" cap="rnd">
                <a:solidFill>
                  <a:schemeClr val="tx2"/>
                </a:solidFill>
                <a:prstDash val="solid"/>
                <a:round/>
              </a:ln>
            </p:spPr>
            <p:txBody>
              <a:bodyPr/>
              <a:lstStyle/>
              <a:p>
                <a:endParaRPr lang="es-ES"/>
              </a:p>
            </p:txBody>
          </p:sp>
          <p:grpSp>
            <p:nvGrpSpPr>
              <p:cNvPr id="8" name="Gráfico 2">
                <a:extLst>
                  <a:ext uri="{FF2B5EF4-FFF2-40B4-BE49-F238E27FC236}">
                    <a16:creationId xmlns:a16="http://schemas.microsoft.com/office/drawing/2014/main" id="{3322CB2A-6367-191F-70D1-92ABD5609B22}"/>
                  </a:ext>
                </a:extLst>
              </p:cNvPr>
              <p:cNvGrpSpPr/>
              <p:nvPr/>
            </p:nvGrpSpPr>
            <p:grpSpPr>
              <a:xfrm rot="16200000">
                <a:off x="404569" y="3409913"/>
                <a:ext cx="820842" cy="605076"/>
                <a:chOff x="5995362" y="894878"/>
                <a:chExt cx="675983" cy="498295"/>
              </a:xfrm>
              <a:solidFill>
                <a:schemeClr val="tx2"/>
              </a:solidFill>
            </p:grpSpPr>
            <p:sp>
              <p:nvSpPr>
                <p:cNvPr id="11" name="Elipse 10">
                  <a:extLst>
                    <a:ext uri="{FF2B5EF4-FFF2-40B4-BE49-F238E27FC236}">
                      <a16:creationId xmlns:a16="http://schemas.microsoft.com/office/drawing/2014/main" id="{B54A0B0A-510F-03A9-7659-D455A496134B}"/>
                    </a:ext>
                  </a:extLst>
                </p:cNvPr>
                <p:cNvSpPr/>
                <p:nvPr/>
              </p:nvSpPr>
              <p:spPr>
                <a:xfrm>
                  <a:off x="5995362" y="894878"/>
                  <a:ext cx="24847" cy="24173"/>
                </a:xfrm>
                <a:prstGeom prst="ellipse">
                  <a:avLst/>
                </a:prstGeom>
                <a:grpFill/>
                <a:ln w="1729" cap="flat">
                  <a:noFill/>
                  <a:prstDash val="solid"/>
                  <a:miter/>
                </a:ln>
              </p:spPr>
              <p:txBody>
                <a:bodyPr/>
                <a:lstStyle/>
                <a:p>
                  <a:endParaRPr lang="es-ES"/>
                </a:p>
              </p:txBody>
            </p:sp>
            <p:sp>
              <p:nvSpPr>
                <p:cNvPr id="12" name="Elipse 11">
                  <a:extLst>
                    <a:ext uri="{FF2B5EF4-FFF2-40B4-BE49-F238E27FC236}">
                      <a16:creationId xmlns:a16="http://schemas.microsoft.com/office/drawing/2014/main" id="{A8B88651-76E8-90EF-03DD-3C247C8447D1}"/>
                    </a:ext>
                  </a:extLst>
                </p:cNvPr>
                <p:cNvSpPr/>
                <p:nvPr/>
              </p:nvSpPr>
              <p:spPr>
                <a:xfrm>
                  <a:off x="6065228" y="894878"/>
                  <a:ext cx="24847" cy="24173"/>
                </a:xfrm>
                <a:prstGeom prst="ellipse">
                  <a:avLst/>
                </a:prstGeom>
                <a:grpFill/>
                <a:ln w="1729" cap="flat">
                  <a:noFill/>
                  <a:prstDash val="solid"/>
                  <a:miter/>
                </a:ln>
              </p:spPr>
              <p:txBody>
                <a:bodyPr/>
                <a:lstStyle/>
                <a:p>
                  <a:endParaRPr lang="es-ES"/>
                </a:p>
              </p:txBody>
            </p:sp>
            <p:sp>
              <p:nvSpPr>
                <p:cNvPr id="13" name="Forma libre: forma 12">
                  <a:extLst>
                    <a:ext uri="{FF2B5EF4-FFF2-40B4-BE49-F238E27FC236}">
                      <a16:creationId xmlns:a16="http://schemas.microsoft.com/office/drawing/2014/main" id="{7C1BEEC5-290E-E06A-0346-BA4D6BEE38CA}"/>
                    </a:ext>
                  </a:extLst>
                </p:cNvPr>
                <p:cNvSpPr/>
                <p:nvPr/>
              </p:nvSpPr>
              <p:spPr>
                <a:xfrm>
                  <a:off x="6135091" y="894881"/>
                  <a:ext cx="24848" cy="24170"/>
                </a:xfrm>
                <a:custGeom>
                  <a:avLst/>
                  <a:gdLst>
                    <a:gd name="csX0" fmla="*/ 24844 w 24848"/>
                    <a:gd name="csY0" fmla="*/ 12291 h 24170"/>
                    <a:gd name="csX1" fmla="*/ 12424 w 24848"/>
                    <a:gd name="csY1" fmla="*/ 24170 h 24170"/>
                    <a:gd name="csX2" fmla="*/ 0 w 24848"/>
                    <a:gd name="csY2" fmla="*/ 12085 h 24170"/>
                    <a:gd name="csX3" fmla="*/ 12424 w 24848"/>
                    <a:gd name="csY3" fmla="*/ 0 h 24170"/>
                    <a:gd name="csX4" fmla="*/ 24844 w 24848"/>
                    <a:gd name="csY4" fmla="*/ 12291 h 24170"/>
                  </a:gdLst>
                  <a:ahLst/>
                  <a:cxnLst>
                    <a:cxn ang="0">
                      <a:pos x="csX0" y="csY0"/>
                    </a:cxn>
                    <a:cxn ang="0">
                      <a:pos x="csX1" y="csY1"/>
                    </a:cxn>
                    <a:cxn ang="0">
                      <a:pos x="csX2" y="csY2"/>
                    </a:cxn>
                    <a:cxn ang="0">
                      <a:pos x="csX3" y="csY3"/>
                    </a:cxn>
                    <a:cxn ang="0">
                      <a:pos x="csX4" y="csY4"/>
                    </a:cxn>
                  </a:cxnLst>
                  <a:rect l="l" t="t" r="r" b="b"/>
                  <a:pathLst>
                    <a:path w="24848" h="24170">
                      <a:moveTo>
                        <a:pt x="24844" y="12291"/>
                      </a:moveTo>
                      <a:cubicBezTo>
                        <a:pt x="24665" y="19012"/>
                        <a:pt x="19301" y="24127"/>
                        <a:pt x="12424" y="24170"/>
                      </a:cubicBezTo>
                      <a:cubicBezTo>
                        <a:pt x="5561" y="24170"/>
                        <a:pt x="0" y="18758"/>
                        <a:pt x="0" y="12085"/>
                      </a:cubicBezTo>
                      <a:cubicBezTo>
                        <a:pt x="0" y="5414"/>
                        <a:pt x="5561" y="0"/>
                        <a:pt x="12424" y="0"/>
                      </a:cubicBezTo>
                      <a:cubicBezTo>
                        <a:pt x="19273" y="-46"/>
                        <a:pt x="25024" y="5667"/>
                        <a:pt x="24844" y="12291"/>
                      </a:cubicBezTo>
                      <a:close/>
                    </a:path>
                  </a:pathLst>
                </a:custGeom>
                <a:grpFill/>
                <a:ln w="1729" cap="flat">
                  <a:noFill/>
                  <a:prstDash val="solid"/>
                  <a:miter/>
                </a:ln>
              </p:spPr>
              <p:txBody>
                <a:bodyPr/>
                <a:lstStyle/>
                <a:p>
                  <a:endParaRPr lang="es-ES"/>
                </a:p>
              </p:txBody>
            </p:sp>
            <p:sp>
              <p:nvSpPr>
                <p:cNvPr id="14" name="Forma libre: forma 13">
                  <a:extLst>
                    <a:ext uri="{FF2B5EF4-FFF2-40B4-BE49-F238E27FC236}">
                      <a16:creationId xmlns:a16="http://schemas.microsoft.com/office/drawing/2014/main" id="{A5228D6E-31BA-4124-FC3E-2F6D7E7F9CC3}"/>
                    </a:ext>
                  </a:extLst>
                </p:cNvPr>
                <p:cNvSpPr/>
                <p:nvPr/>
              </p:nvSpPr>
              <p:spPr>
                <a:xfrm>
                  <a:off x="6204804" y="899188"/>
                  <a:ext cx="24850" cy="24183"/>
                </a:xfrm>
                <a:custGeom>
                  <a:avLst/>
                  <a:gdLst>
                    <a:gd name="csX0" fmla="*/ 24709 w 24850"/>
                    <a:gd name="csY0" fmla="*/ 13672 h 24183"/>
                    <a:gd name="csX1" fmla="*/ 10848 w 24850"/>
                    <a:gd name="csY1" fmla="*/ 24085 h 24183"/>
                    <a:gd name="csX2" fmla="*/ 60 w 24850"/>
                    <a:gd name="csY2" fmla="*/ 10530 h 24183"/>
                    <a:gd name="csX3" fmla="*/ 13923 w 24850"/>
                    <a:gd name="csY3" fmla="*/ 109 h 24183"/>
                    <a:gd name="csX4" fmla="*/ 24709 w 24850"/>
                    <a:gd name="csY4" fmla="*/ 13672 h 24183"/>
                  </a:gdLst>
                  <a:ahLst/>
                  <a:cxnLst>
                    <a:cxn ang="0">
                      <a:pos x="csX0" y="csY0"/>
                    </a:cxn>
                    <a:cxn ang="0">
                      <a:pos x="csX1" y="csY1"/>
                    </a:cxn>
                    <a:cxn ang="0">
                      <a:pos x="csX2" y="csY2"/>
                    </a:cxn>
                    <a:cxn ang="0">
                      <a:pos x="csX3" y="csY3"/>
                    </a:cxn>
                    <a:cxn ang="0">
                      <a:pos x="csX4" y="csY4"/>
                    </a:cxn>
                  </a:cxnLst>
                  <a:rect l="l" t="t" r="r" b="b"/>
                  <a:pathLst>
                    <a:path w="24850" h="24183">
                      <a:moveTo>
                        <a:pt x="24709" y="13672"/>
                      </a:moveTo>
                      <a:cubicBezTo>
                        <a:pt x="23671" y="20247"/>
                        <a:pt x="17465" y="24929"/>
                        <a:pt x="10848" y="24085"/>
                      </a:cubicBezTo>
                      <a:cubicBezTo>
                        <a:pt x="4230" y="23244"/>
                        <a:pt x="-597" y="17171"/>
                        <a:pt x="60" y="10530"/>
                      </a:cubicBezTo>
                      <a:cubicBezTo>
                        <a:pt x="719" y="3888"/>
                        <a:pt x="6923" y="-780"/>
                        <a:pt x="13923" y="109"/>
                      </a:cubicBezTo>
                      <a:cubicBezTo>
                        <a:pt x="20921" y="1003"/>
                        <a:pt x="25750" y="7060"/>
                        <a:pt x="24709" y="13672"/>
                      </a:cubicBezTo>
                      <a:close/>
                    </a:path>
                  </a:pathLst>
                </a:custGeom>
                <a:grpFill/>
                <a:ln w="1729" cap="flat">
                  <a:noFill/>
                  <a:prstDash val="solid"/>
                  <a:miter/>
                </a:ln>
              </p:spPr>
              <p:txBody>
                <a:bodyPr/>
                <a:lstStyle/>
                <a:p>
                  <a:endParaRPr lang="es-ES"/>
                </a:p>
              </p:txBody>
            </p:sp>
            <p:sp>
              <p:nvSpPr>
                <p:cNvPr id="15" name="Forma libre: forma 14">
                  <a:extLst>
                    <a:ext uri="{FF2B5EF4-FFF2-40B4-BE49-F238E27FC236}">
                      <a16:creationId xmlns:a16="http://schemas.microsoft.com/office/drawing/2014/main" id="{33FE3CB6-DB18-F002-4253-350DED6C60C0}"/>
                    </a:ext>
                  </a:extLst>
                </p:cNvPr>
                <p:cNvSpPr/>
                <p:nvPr/>
              </p:nvSpPr>
              <p:spPr>
                <a:xfrm>
                  <a:off x="6273293" y="912682"/>
                  <a:ext cx="24802" cy="24315"/>
                </a:xfrm>
                <a:custGeom>
                  <a:avLst/>
                  <a:gdLst>
                    <a:gd name="csX0" fmla="*/ 24308 w 24802"/>
                    <a:gd name="csY0" fmla="*/ 15583 h 24315"/>
                    <a:gd name="csX1" fmla="*/ 9186 w 24802"/>
                    <a:gd name="csY1" fmla="*/ 23851 h 24315"/>
                    <a:gd name="csX2" fmla="*/ 339 w 24802"/>
                    <a:gd name="csY2" fmla="*/ 9062 h 24315"/>
                    <a:gd name="csX3" fmla="*/ 15528 w 24802"/>
                    <a:gd name="csY3" fmla="*/ 527 h 24315"/>
                    <a:gd name="csX4" fmla="*/ 24308 w 24802"/>
                    <a:gd name="csY4" fmla="*/ 15583 h 24315"/>
                  </a:gdLst>
                  <a:ahLst/>
                  <a:cxnLst>
                    <a:cxn ang="0">
                      <a:pos x="csX0" y="csY0"/>
                    </a:cxn>
                    <a:cxn ang="0">
                      <a:pos x="csX1" y="csY1"/>
                    </a:cxn>
                    <a:cxn ang="0">
                      <a:pos x="csX2" y="csY2"/>
                    </a:cxn>
                    <a:cxn ang="0">
                      <a:pos x="csX3" y="csY3"/>
                    </a:cxn>
                    <a:cxn ang="0">
                      <a:pos x="csX4" y="csY4"/>
                    </a:cxn>
                  </a:cxnLst>
                  <a:rect l="l" t="t" r="r" b="b"/>
                  <a:pathLst>
                    <a:path w="24802" h="24315">
                      <a:moveTo>
                        <a:pt x="24308" y="15583"/>
                      </a:moveTo>
                      <a:cubicBezTo>
                        <a:pt x="22371" y="21969"/>
                        <a:pt x="15599" y="25674"/>
                        <a:pt x="9186" y="23851"/>
                      </a:cubicBezTo>
                      <a:cubicBezTo>
                        <a:pt x="2802" y="21915"/>
                        <a:pt x="-1229" y="15562"/>
                        <a:pt x="339" y="9062"/>
                      </a:cubicBezTo>
                      <a:cubicBezTo>
                        <a:pt x="1899" y="2588"/>
                        <a:pt x="8771" y="-1513"/>
                        <a:pt x="15528" y="527"/>
                      </a:cubicBezTo>
                      <a:cubicBezTo>
                        <a:pt x="22317" y="2453"/>
                        <a:pt x="26245" y="9199"/>
                        <a:pt x="24308" y="15583"/>
                      </a:cubicBezTo>
                      <a:close/>
                    </a:path>
                  </a:pathLst>
                </a:custGeom>
                <a:grpFill/>
                <a:ln w="1729" cap="flat">
                  <a:noFill/>
                  <a:prstDash val="solid"/>
                  <a:miter/>
                </a:ln>
              </p:spPr>
              <p:txBody>
                <a:bodyPr/>
                <a:lstStyle/>
                <a:p>
                  <a:endParaRPr lang="es-ES"/>
                </a:p>
              </p:txBody>
            </p:sp>
            <p:sp>
              <p:nvSpPr>
                <p:cNvPr id="16" name="Forma libre: forma 15">
                  <a:extLst>
                    <a:ext uri="{FF2B5EF4-FFF2-40B4-BE49-F238E27FC236}">
                      <a16:creationId xmlns:a16="http://schemas.microsoft.com/office/drawing/2014/main" id="{0974F198-59AE-CF09-4348-853987BE6E88}"/>
                    </a:ext>
                  </a:extLst>
                </p:cNvPr>
                <p:cNvSpPr/>
                <p:nvPr/>
              </p:nvSpPr>
              <p:spPr>
                <a:xfrm>
                  <a:off x="6339240" y="935588"/>
                  <a:ext cx="24747" cy="24331"/>
                </a:xfrm>
                <a:custGeom>
                  <a:avLst/>
                  <a:gdLst>
                    <a:gd name="csX0" fmla="*/ 23687 w 24747"/>
                    <a:gd name="csY0" fmla="*/ 17257 h 24331"/>
                    <a:gd name="csX1" fmla="*/ 7617 w 24747"/>
                    <a:gd name="csY1" fmla="*/ 23251 h 24331"/>
                    <a:gd name="csX2" fmla="*/ 846 w 24747"/>
                    <a:gd name="csY2" fmla="*/ 7494 h 24331"/>
                    <a:gd name="csX3" fmla="*/ 17117 w 24747"/>
                    <a:gd name="csY3" fmla="*/ 1024 h 24331"/>
                    <a:gd name="csX4" fmla="*/ 23687 w 24747"/>
                    <a:gd name="csY4" fmla="*/ 17257 h 24331"/>
                  </a:gdLst>
                  <a:ahLst/>
                  <a:cxnLst>
                    <a:cxn ang="0">
                      <a:pos x="csX0" y="csY0"/>
                    </a:cxn>
                    <a:cxn ang="0">
                      <a:pos x="csX1" y="csY1"/>
                    </a:cxn>
                    <a:cxn ang="0">
                      <a:pos x="csX2" y="csY2"/>
                    </a:cxn>
                    <a:cxn ang="0">
                      <a:pos x="csX3" y="csY3"/>
                    </a:cxn>
                    <a:cxn ang="0">
                      <a:pos x="csX4" y="csY4"/>
                    </a:cxn>
                  </a:cxnLst>
                  <a:rect l="l" t="t" r="r" b="b"/>
                  <a:pathLst>
                    <a:path w="24747" h="24331">
                      <a:moveTo>
                        <a:pt x="23687" y="17257"/>
                      </a:moveTo>
                      <a:cubicBezTo>
                        <a:pt x="20887" y="23317"/>
                        <a:pt x="13692" y="26002"/>
                        <a:pt x="7617" y="23251"/>
                      </a:cubicBezTo>
                      <a:cubicBezTo>
                        <a:pt x="1484" y="20636"/>
                        <a:pt x="-1614" y="13744"/>
                        <a:pt x="846" y="7494"/>
                      </a:cubicBezTo>
                      <a:cubicBezTo>
                        <a:pt x="3273" y="1321"/>
                        <a:pt x="10627" y="-1742"/>
                        <a:pt x="17117" y="1024"/>
                      </a:cubicBezTo>
                      <a:cubicBezTo>
                        <a:pt x="23549" y="3928"/>
                        <a:pt x="26488" y="11199"/>
                        <a:pt x="23687" y="17257"/>
                      </a:cubicBezTo>
                      <a:close/>
                    </a:path>
                  </a:pathLst>
                </a:custGeom>
                <a:grpFill/>
                <a:ln w="1729" cap="flat">
                  <a:noFill/>
                  <a:prstDash val="solid"/>
                  <a:miter/>
                </a:ln>
              </p:spPr>
              <p:txBody>
                <a:bodyPr/>
                <a:lstStyle/>
                <a:p>
                  <a:endParaRPr lang="es-ES"/>
                </a:p>
              </p:txBody>
            </p:sp>
            <p:sp>
              <p:nvSpPr>
                <p:cNvPr id="18" name="Forma libre: forma 17">
                  <a:extLst>
                    <a:ext uri="{FF2B5EF4-FFF2-40B4-BE49-F238E27FC236}">
                      <a16:creationId xmlns:a16="http://schemas.microsoft.com/office/drawing/2014/main" id="{1D82ED65-9F51-664E-70F7-DE012967B0F7}"/>
                    </a:ext>
                  </a:extLst>
                </p:cNvPr>
                <p:cNvSpPr/>
                <p:nvPr/>
              </p:nvSpPr>
              <p:spPr>
                <a:xfrm>
                  <a:off x="6401419" y="967393"/>
                  <a:ext cx="24677" cy="24306"/>
                </a:xfrm>
                <a:custGeom>
                  <a:avLst/>
                  <a:gdLst>
                    <a:gd name="csX0" fmla="*/ 22850 w 24677"/>
                    <a:gd name="csY0" fmla="*/ 18749 h 24306"/>
                    <a:gd name="csX1" fmla="*/ 6103 w 24677"/>
                    <a:gd name="csY1" fmla="*/ 22490 h 24306"/>
                    <a:gd name="csX2" fmla="*/ 1565 w 24677"/>
                    <a:gd name="csY2" fmla="*/ 5940 h 24306"/>
                    <a:gd name="csX3" fmla="*/ 18566 w 24677"/>
                    <a:gd name="csY3" fmla="*/ 1780 h 24306"/>
                    <a:gd name="csX4" fmla="*/ 22850 w 24677"/>
                    <a:gd name="csY4" fmla="*/ 18749 h 24306"/>
                  </a:gdLst>
                  <a:ahLst/>
                  <a:cxnLst>
                    <a:cxn ang="0">
                      <a:pos x="csX0" y="csY0"/>
                    </a:cxn>
                    <a:cxn ang="0">
                      <a:pos x="csX1" y="csY1"/>
                    </a:cxn>
                    <a:cxn ang="0">
                      <a:pos x="csX2" y="csY2"/>
                    </a:cxn>
                    <a:cxn ang="0">
                      <a:pos x="csX3" y="csY3"/>
                    </a:cxn>
                    <a:cxn ang="0">
                      <a:pos x="csX4" y="csY4"/>
                    </a:cxn>
                  </a:cxnLst>
                  <a:rect l="l" t="t" r="r" b="b"/>
                  <a:pathLst>
                    <a:path w="24677" h="24306">
                      <a:moveTo>
                        <a:pt x="22850" y="18749"/>
                      </a:moveTo>
                      <a:cubicBezTo>
                        <a:pt x="19221" y="24405"/>
                        <a:pt x="11827" y="25913"/>
                        <a:pt x="6103" y="22490"/>
                      </a:cubicBezTo>
                      <a:cubicBezTo>
                        <a:pt x="320" y="19168"/>
                        <a:pt x="-1709" y="11756"/>
                        <a:pt x="1565" y="5940"/>
                      </a:cubicBezTo>
                      <a:cubicBezTo>
                        <a:pt x="4839" y="126"/>
                        <a:pt x="12451" y="-1742"/>
                        <a:pt x="18566" y="1780"/>
                      </a:cubicBezTo>
                      <a:cubicBezTo>
                        <a:pt x="24618" y="5403"/>
                        <a:pt x="26430" y="13173"/>
                        <a:pt x="22850" y="18749"/>
                      </a:cubicBezTo>
                      <a:close/>
                    </a:path>
                  </a:pathLst>
                </a:custGeom>
                <a:grpFill/>
                <a:ln w="1729" cap="flat">
                  <a:noFill/>
                  <a:prstDash val="solid"/>
                  <a:miter/>
                </a:ln>
              </p:spPr>
              <p:txBody>
                <a:bodyPr/>
                <a:lstStyle/>
                <a:p>
                  <a:endParaRPr lang="es-ES"/>
                </a:p>
              </p:txBody>
            </p:sp>
            <p:sp>
              <p:nvSpPr>
                <p:cNvPr id="20" name="Forma libre: forma 19">
                  <a:extLst>
                    <a:ext uri="{FF2B5EF4-FFF2-40B4-BE49-F238E27FC236}">
                      <a16:creationId xmlns:a16="http://schemas.microsoft.com/office/drawing/2014/main" id="{DFCDDFE2-510A-99AD-7BD2-9938FCA52B48}"/>
                    </a:ext>
                  </a:extLst>
                </p:cNvPr>
                <p:cNvSpPr/>
                <p:nvPr/>
              </p:nvSpPr>
              <p:spPr>
                <a:xfrm>
                  <a:off x="6458667" y="1007351"/>
                  <a:ext cx="24622" cy="24360"/>
                </a:xfrm>
                <a:custGeom>
                  <a:avLst/>
                  <a:gdLst>
                    <a:gd name="csX0" fmla="*/ 21825 w 24622"/>
                    <a:gd name="csY0" fmla="*/ 20153 h 24360"/>
                    <a:gd name="csX1" fmla="*/ 4672 w 24622"/>
                    <a:gd name="csY1" fmla="*/ 21637 h 24360"/>
                    <a:gd name="csX2" fmla="*/ 2491 w 24622"/>
                    <a:gd name="csY2" fmla="*/ 4553 h 24360"/>
                    <a:gd name="csX3" fmla="*/ 19847 w 24622"/>
                    <a:gd name="csY3" fmla="*/ 2822 h 24360"/>
                    <a:gd name="csX4" fmla="*/ 21825 w 24622"/>
                    <a:gd name="csY4" fmla="*/ 20153 h 24360"/>
                  </a:gdLst>
                  <a:ahLst/>
                  <a:cxnLst>
                    <a:cxn ang="0">
                      <a:pos x="csX0" y="csY0"/>
                    </a:cxn>
                    <a:cxn ang="0">
                      <a:pos x="csX1" y="csY1"/>
                    </a:cxn>
                    <a:cxn ang="0">
                      <a:pos x="csX2" y="csY2"/>
                    </a:cxn>
                    <a:cxn ang="0">
                      <a:pos x="csX3" y="csY3"/>
                    </a:cxn>
                    <a:cxn ang="0">
                      <a:pos x="csX4" y="csY4"/>
                    </a:cxn>
                  </a:cxnLst>
                  <a:rect l="l" t="t" r="r" b="b"/>
                  <a:pathLst>
                    <a:path w="24622" h="24360">
                      <a:moveTo>
                        <a:pt x="21825" y="20153"/>
                      </a:moveTo>
                      <a:cubicBezTo>
                        <a:pt x="17448" y="25276"/>
                        <a:pt x="10000" y="25659"/>
                        <a:pt x="4672" y="21637"/>
                      </a:cubicBezTo>
                      <a:cubicBezTo>
                        <a:pt x="-574" y="17515"/>
                        <a:pt x="-1547" y="9867"/>
                        <a:pt x="2491" y="4553"/>
                      </a:cubicBezTo>
                      <a:cubicBezTo>
                        <a:pt x="6530" y="-760"/>
                        <a:pt x="14301" y="-1537"/>
                        <a:pt x="19847" y="2822"/>
                      </a:cubicBezTo>
                      <a:cubicBezTo>
                        <a:pt x="25473" y="7087"/>
                        <a:pt x="26122" y="15129"/>
                        <a:pt x="21825" y="20153"/>
                      </a:cubicBezTo>
                      <a:close/>
                    </a:path>
                  </a:pathLst>
                </a:custGeom>
                <a:grpFill/>
                <a:ln w="1729" cap="flat">
                  <a:noFill/>
                  <a:prstDash val="solid"/>
                  <a:miter/>
                </a:ln>
              </p:spPr>
              <p:txBody>
                <a:bodyPr/>
                <a:lstStyle/>
                <a:p>
                  <a:endParaRPr lang="es-ES"/>
                </a:p>
              </p:txBody>
            </p:sp>
            <p:sp>
              <p:nvSpPr>
                <p:cNvPr id="23" name="Forma libre: forma 22">
                  <a:extLst>
                    <a:ext uri="{FF2B5EF4-FFF2-40B4-BE49-F238E27FC236}">
                      <a16:creationId xmlns:a16="http://schemas.microsoft.com/office/drawing/2014/main" id="{C2B25379-0D03-994A-80E0-F58822B97FE6}"/>
                    </a:ext>
                  </a:extLst>
                </p:cNvPr>
                <p:cNvSpPr/>
                <p:nvPr/>
              </p:nvSpPr>
              <p:spPr>
                <a:xfrm>
                  <a:off x="6509935" y="1054698"/>
                  <a:ext cx="24550" cy="24475"/>
                </a:xfrm>
                <a:custGeom>
                  <a:avLst/>
                  <a:gdLst>
                    <a:gd name="csX0" fmla="*/ 20640 w 24550"/>
                    <a:gd name="csY0" fmla="*/ 21429 h 24475"/>
                    <a:gd name="csX1" fmla="*/ 3387 w 24550"/>
                    <a:gd name="csY1" fmla="*/ 20618 h 24475"/>
                    <a:gd name="csX2" fmla="*/ 3612 w 24550"/>
                    <a:gd name="csY2" fmla="*/ 3339 h 24475"/>
                    <a:gd name="csX3" fmla="*/ 20983 w 24550"/>
                    <a:gd name="csY3" fmla="*/ 4045 h 24475"/>
                    <a:gd name="csX4" fmla="*/ 20640 w 24550"/>
                    <a:gd name="csY4" fmla="*/ 21429 h 24475"/>
                  </a:gdLst>
                  <a:ahLst/>
                  <a:cxnLst>
                    <a:cxn ang="0">
                      <a:pos x="csX0" y="csY0"/>
                    </a:cxn>
                    <a:cxn ang="0">
                      <a:pos x="csX1" y="csY1"/>
                    </a:cxn>
                    <a:cxn ang="0">
                      <a:pos x="csX2" y="csY2"/>
                    </a:cxn>
                    <a:cxn ang="0">
                      <a:pos x="csX3" y="csY3"/>
                    </a:cxn>
                    <a:cxn ang="0">
                      <a:pos x="csX4" y="csY4"/>
                    </a:cxn>
                  </a:cxnLst>
                  <a:rect l="l" t="t" r="r" b="b"/>
                  <a:pathLst>
                    <a:path w="24550" h="24475">
                      <a:moveTo>
                        <a:pt x="20640" y="21429"/>
                      </a:moveTo>
                      <a:cubicBezTo>
                        <a:pt x="15704" y="25818"/>
                        <a:pt x="8048" y="25392"/>
                        <a:pt x="3387" y="20618"/>
                      </a:cubicBezTo>
                      <a:cubicBezTo>
                        <a:pt x="-1217" y="15791"/>
                        <a:pt x="-1113" y="8054"/>
                        <a:pt x="3612" y="3339"/>
                      </a:cubicBezTo>
                      <a:cubicBezTo>
                        <a:pt x="8336" y="-1372"/>
                        <a:pt x="16116" y="-1063"/>
                        <a:pt x="20983" y="4045"/>
                      </a:cubicBezTo>
                      <a:cubicBezTo>
                        <a:pt x="25907" y="9099"/>
                        <a:pt x="25679" y="16948"/>
                        <a:pt x="20640" y="21429"/>
                      </a:cubicBezTo>
                      <a:close/>
                    </a:path>
                  </a:pathLst>
                </a:custGeom>
                <a:grpFill/>
                <a:ln w="1729" cap="flat">
                  <a:noFill/>
                  <a:prstDash val="solid"/>
                  <a:miter/>
                </a:ln>
              </p:spPr>
              <p:txBody>
                <a:bodyPr/>
                <a:lstStyle/>
                <a:p>
                  <a:endParaRPr lang="es-ES"/>
                </a:p>
              </p:txBody>
            </p:sp>
            <p:sp>
              <p:nvSpPr>
                <p:cNvPr id="24" name="Forma libre: forma 23">
                  <a:extLst>
                    <a:ext uri="{FF2B5EF4-FFF2-40B4-BE49-F238E27FC236}">
                      <a16:creationId xmlns:a16="http://schemas.microsoft.com/office/drawing/2014/main" id="{DBB90CEF-1B19-CEC3-8496-ECE0981DE893}"/>
                    </a:ext>
                  </a:extLst>
                </p:cNvPr>
                <p:cNvSpPr/>
                <p:nvPr/>
              </p:nvSpPr>
              <p:spPr>
                <a:xfrm>
                  <a:off x="6554274" y="1108562"/>
                  <a:ext cx="24391" cy="24632"/>
                </a:xfrm>
                <a:custGeom>
                  <a:avLst/>
                  <a:gdLst>
                    <a:gd name="csX0" fmla="*/ 19316 w 24391"/>
                    <a:gd name="csY0" fmla="*/ 22554 h 24632"/>
                    <a:gd name="csX1" fmla="*/ 2272 w 24391"/>
                    <a:gd name="csY1" fmla="*/ 19439 h 24632"/>
                    <a:gd name="csX2" fmla="*/ 4895 w 24391"/>
                    <a:gd name="csY2" fmla="*/ 2319 h 24632"/>
                    <a:gd name="csX3" fmla="*/ 21960 w 24391"/>
                    <a:gd name="csY3" fmla="*/ 5417 h 24632"/>
                    <a:gd name="csX4" fmla="*/ 19316 w 24391"/>
                    <a:gd name="csY4" fmla="*/ 22554 h 24632"/>
                  </a:gdLst>
                  <a:ahLst/>
                  <a:cxnLst>
                    <a:cxn ang="0">
                      <a:pos x="csX0" y="csY0"/>
                    </a:cxn>
                    <a:cxn ang="0">
                      <a:pos x="csX1" y="csY1"/>
                    </a:cxn>
                    <a:cxn ang="0">
                      <a:pos x="csX2" y="csY2"/>
                    </a:cxn>
                    <a:cxn ang="0">
                      <a:pos x="csX3" y="csY3"/>
                    </a:cxn>
                    <a:cxn ang="0">
                      <a:pos x="csX4" y="csY4"/>
                    </a:cxn>
                  </a:cxnLst>
                  <a:rect l="l" t="t" r="r" b="b"/>
                  <a:pathLst>
                    <a:path w="24391" h="24632">
                      <a:moveTo>
                        <a:pt x="19316" y="22554"/>
                      </a:moveTo>
                      <a:cubicBezTo>
                        <a:pt x="13770" y="26266"/>
                        <a:pt x="6137" y="24874"/>
                        <a:pt x="2272" y="19439"/>
                      </a:cubicBezTo>
                      <a:cubicBezTo>
                        <a:pt x="-1603" y="14010"/>
                        <a:pt x="-387" y="6315"/>
                        <a:pt x="4895" y="2319"/>
                      </a:cubicBezTo>
                      <a:cubicBezTo>
                        <a:pt x="10259" y="-1739"/>
                        <a:pt x="17862" y="-326"/>
                        <a:pt x="21960" y="5417"/>
                      </a:cubicBezTo>
                      <a:cubicBezTo>
                        <a:pt x="26047" y="11168"/>
                        <a:pt x="24860" y="18839"/>
                        <a:pt x="19316" y="22554"/>
                      </a:cubicBezTo>
                      <a:close/>
                    </a:path>
                  </a:pathLst>
                </a:custGeom>
                <a:grpFill/>
                <a:ln w="1729" cap="flat">
                  <a:noFill/>
                  <a:prstDash val="solid"/>
                  <a:miter/>
                </a:ln>
              </p:spPr>
              <p:txBody>
                <a:bodyPr/>
                <a:lstStyle/>
                <a:p>
                  <a:endParaRPr lang="es-ES"/>
                </a:p>
              </p:txBody>
            </p:sp>
            <p:sp>
              <p:nvSpPr>
                <p:cNvPr id="25" name="Forma libre: forma 24">
                  <a:extLst>
                    <a:ext uri="{FF2B5EF4-FFF2-40B4-BE49-F238E27FC236}">
                      <a16:creationId xmlns:a16="http://schemas.microsoft.com/office/drawing/2014/main" id="{7EC7109C-FA01-4DF7-92A2-9434EE2A8CA0}"/>
                    </a:ext>
                  </a:extLst>
                </p:cNvPr>
                <p:cNvSpPr/>
                <p:nvPr/>
              </p:nvSpPr>
              <p:spPr>
                <a:xfrm>
                  <a:off x="6590839" y="1168032"/>
                  <a:ext cx="24233" cy="24735"/>
                </a:xfrm>
                <a:custGeom>
                  <a:avLst/>
                  <a:gdLst>
                    <a:gd name="csX0" fmla="*/ 17721 w 24233"/>
                    <a:gd name="csY0" fmla="*/ 23504 h 24735"/>
                    <a:gd name="csX1" fmla="*/ 1345 w 24233"/>
                    <a:gd name="csY1" fmla="*/ 18041 h 24735"/>
                    <a:gd name="csX2" fmla="*/ 6213 w 24233"/>
                    <a:gd name="csY2" fmla="*/ 1485 h 24735"/>
                    <a:gd name="csX3" fmla="*/ 22770 w 24233"/>
                    <a:gd name="csY3" fmla="*/ 6847 h 24735"/>
                    <a:gd name="csX4" fmla="*/ 17721 w 24233"/>
                    <a:gd name="csY4" fmla="*/ 23504 h 24735"/>
                  </a:gdLst>
                  <a:ahLst/>
                  <a:cxnLst>
                    <a:cxn ang="0">
                      <a:pos x="csX0" y="csY0"/>
                    </a:cxn>
                    <a:cxn ang="0">
                      <a:pos x="csX1" y="csY1"/>
                    </a:cxn>
                    <a:cxn ang="0">
                      <a:pos x="csX2" y="csY2"/>
                    </a:cxn>
                    <a:cxn ang="0">
                      <a:pos x="csX3" y="csY3"/>
                    </a:cxn>
                    <a:cxn ang="0">
                      <a:pos x="csX4" y="csY4"/>
                    </a:cxn>
                  </a:cxnLst>
                  <a:rect l="l" t="t" r="r" b="b"/>
                  <a:pathLst>
                    <a:path w="24233" h="24735">
                      <a:moveTo>
                        <a:pt x="17721" y="23504"/>
                      </a:moveTo>
                      <a:cubicBezTo>
                        <a:pt x="11719" y="26421"/>
                        <a:pt x="4385" y="23979"/>
                        <a:pt x="1345" y="18041"/>
                      </a:cubicBezTo>
                      <a:cubicBezTo>
                        <a:pt x="-1606" y="12057"/>
                        <a:pt x="424" y="4725"/>
                        <a:pt x="6213" y="1485"/>
                      </a:cubicBezTo>
                      <a:cubicBezTo>
                        <a:pt x="12072" y="-1796"/>
                        <a:pt x="19639" y="520"/>
                        <a:pt x="22770" y="6847"/>
                      </a:cubicBezTo>
                      <a:cubicBezTo>
                        <a:pt x="25986" y="13127"/>
                        <a:pt x="23724" y="20586"/>
                        <a:pt x="17721" y="23504"/>
                      </a:cubicBezTo>
                      <a:close/>
                    </a:path>
                  </a:pathLst>
                </a:custGeom>
                <a:grpFill/>
                <a:ln w="1729" cap="flat">
                  <a:noFill/>
                  <a:prstDash val="solid"/>
                  <a:miter/>
                </a:ln>
              </p:spPr>
              <p:txBody>
                <a:bodyPr/>
                <a:lstStyle/>
                <a:p>
                  <a:endParaRPr lang="es-ES"/>
                </a:p>
              </p:txBody>
            </p:sp>
            <p:sp>
              <p:nvSpPr>
                <p:cNvPr id="30" name="Forma libre: forma 29">
                  <a:extLst>
                    <a:ext uri="{FF2B5EF4-FFF2-40B4-BE49-F238E27FC236}">
                      <a16:creationId xmlns:a16="http://schemas.microsoft.com/office/drawing/2014/main" id="{7A657255-03C9-FDCC-DE43-CDC0B4034407}"/>
                    </a:ext>
                  </a:extLst>
                </p:cNvPr>
                <p:cNvSpPr/>
                <p:nvPr/>
              </p:nvSpPr>
              <p:spPr>
                <a:xfrm>
                  <a:off x="6618859" y="1231995"/>
                  <a:ext cx="24161" cy="24775"/>
                </a:xfrm>
                <a:custGeom>
                  <a:avLst/>
                  <a:gdLst>
                    <a:gd name="csX0" fmla="*/ 16050 w 24161"/>
                    <a:gd name="csY0" fmla="*/ 24177 h 24775"/>
                    <a:gd name="csX1" fmla="*/ 687 w 24161"/>
                    <a:gd name="csY1" fmla="*/ 16477 h 24775"/>
                    <a:gd name="csX2" fmla="*/ 7689 w 24161"/>
                    <a:gd name="csY2" fmla="*/ 786 h 24775"/>
                    <a:gd name="csX3" fmla="*/ 23449 w 24161"/>
                    <a:gd name="csY3" fmla="*/ 8339 h 24775"/>
                    <a:gd name="csX4" fmla="*/ 16050 w 24161"/>
                    <a:gd name="csY4" fmla="*/ 24177 h 24775"/>
                  </a:gdLst>
                  <a:ahLst/>
                  <a:cxnLst>
                    <a:cxn ang="0">
                      <a:pos x="csX0" y="csY0"/>
                    </a:cxn>
                    <a:cxn ang="0">
                      <a:pos x="csX1" y="csY1"/>
                    </a:cxn>
                    <a:cxn ang="0">
                      <a:pos x="csX2" y="csY2"/>
                    </a:cxn>
                    <a:cxn ang="0">
                      <a:pos x="csX3" y="csY3"/>
                    </a:cxn>
                    <a:cxn ang="0">
                      <a:pos x="csX4" y="csY4"/>
                    </a:cxn>
                  </a:cxnLst>
                  <a:rect l="l" t="t" r="r" b="b"/>
                  <a:pathLst>
                    <a:path w="24161" h="24775">
                      <a:moveTo>
                        <a:pt x="16050" y="24177"/>
                      </a:moveTo>
                      <a:cubicBezTo>
                        <a:pt x="9702" y="26241"/>
                        <a:pt x="2822" y="22794"/>
                        <a:pt x="687" y="16477"/>
                      </a:cubicBezTo>
                      <a:cubicBezTo>
                        <a:pt x="-1409" y="10145"/>
                        <a:pt x="1393" y="3244"/>
                        <a:pt x="7689" y="786"/>
                      </a:cubicBezTo>
                      <a:cubicBezTo>
                        <a:pt x="13826" y="-1613"/>
                        <a:pt x="21222" y="1644"/>
                        <a:pt x="23449" y="8339"/>
                      </a:cubicBezTo>
                      <a:cubicBezTo>
                        <a:pt x="25713" y="15022"/>
                        <a:pt x="22396" y="22112"/>
                        <a:pt x="16050" y="24177"/>
                      </a:cubicBezTo>
                      <a:close/>
                    </a:path>
                  </a:pathLst>
                </a:custGeom>
                <a:grpFill/>
                <a:ln w="1729" cap="flat">
                  <a:noFill/>
                  <a:prstDash val="solid"/>
                  <a:miter/>
                </a:ln>
              </p:spPr>
              <p:txBody>
                <a:bodyPr/>
                <a:lstStyle/>
                <a:p>
                  <a:endParaRPr lang="es-ES"/>
                </a:p>
              </p:txBody>
            </p:sp>
            <p:sp>
              <p:nvSpPr>
                <p:cNvPr id="31" name="Forma libre: forma 30">
                  <a:extLst>
                    <a:ext uri="{FF2B5EF4-FFF2-40B4-BE49-F238E27FC236}">
                      <a16:creationId xmlns:a16="http://schemas.microsoft.com/office/drawing/2014/main" id="{7E3C8F6F-8584-3CD3-E6B7-0A354FEA9A36}"/>
                    </a:ext>
                  </a:extLst>
                </p:cNvPr>
                <p:cNvSpPr/>
                <p:nvPr/>
              </p:nvSpPr>
              <p:spPr>
                <a:xfrm>
                  <a:off x="6637722" y="1299174"/>
                  <a:ext cx="24237" cy="24825"/>
                </a:xfrm>
                <a:custGeom>
                  <a:avLst/>
                  <a:gdLst>
                    <a:gd name="csX0" fmla="*/ 14408 w 24237"/>
                    <a:gd name="csY0" fmla="*/ 24634 h 24825"/>
                    <a:gd name="csX1" fmla="*/ 313 w 24237"/>
                    <a:gd name="csY1" fmla="*/ 14879 h 24825"/>
                    <a:gd name="csX2" fmla="*/ 9352 w 24237"/>
                    <a:gd name="csY2" fmla="*/ 314 h 24825"/>
                    <a:gd name="csX3" fmla="*/ 23978 w 24237"/>
                    <a:gd name="csY3" fmla="*/ 9960 h 24825"/>
                    <a:gd name="csX4" fmla="*/ 14408 w 24237"/>
                    <a:gd name="csY4" fmla="*/ 24634 h 24825"/>
                  </a:gdLst>
                  <a:ahLst/>
                  <a:cxnLst>
                    <a:cxn ang="0">
                      <a:pos x="csX0" y="csY0"/>
                    </a:cxn>
                    <a:cxn ang="0">
                      <a:pos x="csX1" y="csY1"/>
                    </a:cxn>
                    <a:cxn ang="0">
                      <a:pos x="csX2" y="csY2"/>
                    </a:cxn>
                    <a:cxn ang="0">
                      <a:pos x="csX3" y="csY3"/>
                    </a:cxn>
                    <a:cxn ang="0">
                      <a:pos x="csX4" y="csY4"/>
                    </a:cxn>
                  </a:cxnLst>
                  <a:rect l="l" t="t" r="r" b="b"/>
                  <a:pathLst>
                    <a:path w="24237" h="24825">
                      <a:moveTo>
                        <a:pt x="14408" y="24634"/>
                      </a:moveTo>
                      <a:cubicBezTo>
                        <a:pt x="7801" y="25812"/>
                        <a:pt x="1636" y="21416"/>
                        <a:pt x="313" y="14879"/>
                      </a:cubicBezTo>
                      <a:cubicBezTo>
                        <a:pt x="-1190" y="8385"/>
                        <a:pt x="2859" y="1864"/>
                        <a:pt x="9352" y="314"/>
                      </a:cubicBezTo>
                      <a:cubicBezTo>
                        <a:pt x="15844" y="-1232"/>
                        <a:pt x="22395" y="3082"/>
                        <a:pt x="23978" y="9960"/>
                      </a:cubicBezTo>
                      <a:cubicBezTo>
                        <a:pt x="25381" y="16874"/>
                        <a:pt x="20944" y="23472"/>
                        <a:pt x="14408" y="24634"/>
                      </a:cubicBezTo>
                      <a:close/>
                    </a:path>
                  </a:pathLst>
                </a:custGeom>
                <a:grpFill/>
                <a:ln w="1729" cap="flat">
                  <a:noFill/>
                  <a:prstDash val="solid"/>
                  <a:miter/>
                </a:ln>
              </p:spPr>
              <p:txBody>
                <a:bodyPr/>
                <a:lstStyle/>
                <a:p>
                  <a:endParaRPr lang="es-ES"/>
                </a:p>
              </p:txBody>
            </p:sp>
            <p:sp>
              <p:nvSpPr>
                <p:cNvPr id="33" name="Forma libre: forma 32">
                  <a:extLst>
                    <a:ext uri="{FF2B5EF4-FFF2-40B4-BE49-F238E27FC236}">
                      <a16:creationId xmlns:a16="http://schemas.microsoft.com/office/drawing/2014/main" id="{FEC50061-388A-08DB-FE7A-BD8DD3071FE4}"/>
                    </a:ext>
                  </a:extLst>
                </p:cNvPr>
                <p:cNvSpPr/>
                <p:nvPr/>
              </p:nvSpPr>
              <p:spPr>
                <a:xfrm>
                  <a:off x="6647141" y="1368325"/>
                  <a:ext cx="24204" cy="24848"/>
                </a:xfrm>
                <a:custGeom>
                  <a:avLst/>
                  <a:gdLst>
                    <a:gd name="csX0" fmla="*/ 12850 w 24204"/>
                    <a:gd name="csY0" fmla="*/ 24840 h 24848"/>
                    <a:gd name="csX1" fmla="*/ 35 w 24204"/>
                    <a:gd name="csY1" fmla="*/ 13258 h 24848"/>
                    <a:gd name="csX2" fmla="*/ 11152 w 24204"/>
                    <a:gd name="csY2" fmla="*/ 54 h 24848"/>
                    <a:gd name="csX3" fmla="*/ 24152 w 24204"/>
                    <a:gd name="csY3" fmla="*/ 11624 h 24848"/>
                    <a:gd name="csX4" fmla="*/ 12850 w 24204"/>
                    <a:gd name="csY4" fmla="*/ 24840 h 24848"/>
                  </a:gdLst>
                  <a:ahLst/>
                  <a:cxnLst>
                    <a:cxn ang="0">
                      <a:pos x="csX0" y="csY0"/>
                    </a:cxn>
                    <a:cxn ang="0">
                      <a:pos x="csX1" y="csY1"/>
                    </a:cxn>
                    <a:cxn ang="0">
                      <a:pos x="csX2" y="csY2"/>
                    </a:cxn>
                    <a:cxn ang="0">
                      <a:pos x="csX3" y="csY3"/>
                    </a:cxn>
                    <a:cxn ang="0">
                      <a:pos x="csX4" y="csY4"/>
                    </a:cxn>
                  </a:cxnLst>
                  <a:rect l="l" t="t" r="r" b="b"/>
                  <a:pathLst>
                    <a:path w="24204" h="24848">
                      <a:moveTo>
                        <a:pt x="12850" y="24840"/>
                      </a:moveTo>
                      <a:cubicBezTo>
                        <a:pt x="6248" y="25096"/>
                        <a:pt x="643" y="19907"/>
                        <a:pt x="35" y="13258"/>
                      </a:cubicBezTo>
                      <a:cubicBezTo>
                        <a:pt x="-471" y="6608"/>
                        <a:pt x="4508" y="694"/>
                        <a:pt x="11152" y="54"/>
                      </a:cubicBezTo>
                      <a:cubicBezTo>
                        <a:pt x="17795" y="-589"/>
                        <a:pt x="23619" y="4589"/>
                        <a:pt x="24152" y="11624"/>
                      </a:cubicBezTo>
                      <a:cubicBezTo>
                        <a:pt x="24785" y="18653"/>
                        <a:pt x="19587" y="24575"/>
                        <a:pt x="12850" y="24840"/>
                      </a:cubicBezTo>
                      <a:close/>
                    </a:path>
                  </a:pathLst>
                </a:custGeom>
                <a:grpFill/>
                <a:ln w="1729" cap="flat">
                  <a:noFill/>
                  <a:prstDash val="solid"/>
                  <a:miter/>
                </a:ln>
              </p:spPr>
              <p:txBody>
                <a:bodyPr/>
                <a:lstStyle/>
                <a:p>
                  <a:endParaRPr lang="es-ES"/>
                </a:p>
              </p:txBody>
            </p:sp>
          </p:grpSp>
          <p:sp>
            <p:nvSpPr>
              <p:cNvPr id="9" name="Forma libre: forma 8">
                <a:extLst>
                  <a:ext uri="{FF2B5EF4-FFF2-40B4-BE49-F238E27FC236}">
                    <a16:creationId xmlns:a16="http://schemas.microsoft.com/office/drawing/2014/main" id="{352A8B2A-3432-A970-FC72-07018026411D}"/>
                  </a:ext>
                </a:extLst>
              </p:cNvPr>
              <p:cNvSpPr/>
              <p:nvPr/>
            </p:nvSpPr>
            <p:spPr>
              <a:xfrm rot="16200000">
                <a:off x="1665576" y="3873547"/>
                <a:ext cx="193952" cy="227964"/>
              </a:xfrm>
              <a:custGeom>
                <a:avLst/>
                <a:gdLst>
                  <a:gd name="csX0" fmla="*/ 159725 w 159724"/>
                  <a:gd name="csY0" fmla="*/ 0 h 187734"/>
                  <a:gd name="csX1" fmla="*/ 0 w 159724"/>
                  <a:gd name="csY1" fmla="*/ 93867 h 187734"/>
                  <a:gd name="csX2" fmla="*/ 159725 w 159724"/>
                  <a:gd name="csY2" fmla="*/ 187734 h 187734"/>
                </a:gdLst>
                <a:ahLst/>
                <a:cxnLst>
                  <a:cxn ang="0">
                    <a:pos x="csX0" y="csY0"/>
                  </a:cxn>
                  <a:cxn ang="0">
                    <a:pos x="csX1" y="csY1"/>
                  </a:cxn>
                  <a:cxn ang="0">
                    <a:pos x="csX2" y="csY2"/>
                  </a:cxn>
                </a:cxnLst>
                <a:rect l="l" t="t" r="r" b="b"/>
                <a:pathLst>
                  <a:path w="159724" h="187734">
                    <a:moveTo>
                      <a:pt x="159725" y="0"/>
                    </a:moveTo>
                    <a:lnTo>
                      <a:pt x="0" y="93867"/>
                    </a:lnTo>
                    <a:lnTo>
                      <a:pt x="159725" y="187734"/>
                    </a:lnTo>
                  </a:path>
                </a:pathLst>
              </a:custGeom>
              <a:solidFill>
                <a:schemeClr val="tx2"/>
              </a:solidFill>
              <a:ln w="1729" cap="flat">
                <a:noFill/>
                <a:prstDash val="solid"/>
                <a:miter/>
              </a:ln>
            </p:spPr>
            <p:txBody>
              <a:bodyPr/>
              <a:lstStyle/>
              <a:p>
                <a:endParaRPr lang="es-ES"/>
              </a:p>
            </p:txBody>
          </p:sp>
          <p:sp>
            <p:nvSpPr>
              <p:cNvPr id="10" name="Elipse 9">
                <a:extLst>
                  <a:ext uri="{FF2B5EF4-FFF2-40B4-BE49-F238E27FC236}">
                    <a16:creationId xmlns:a16="http://schemas.microsoft.com/office/drawing/2014/main" id="{3E860CD2-8B75-276A-FBF9-617034D1CB72}"/>
                  </a:ext>
                </a:extLst>
              </p:cNvPr>
              <p:cNvSpPr/>
              <p:nvPr/>
            </p:nvSpPr>
            <p:spPr>
              <a:xfrm rot="11597148">
                <a:off x="475059" y="4073495"/>
                <a:ext cx="104787" cy="104787"/>
              </a:xfrm>
              <a:prstGeom prst="ellipse">
                <a:avLst/>
              </a:prstGeom>
              <a:solidFill>
                <a:schemeClr val="tx2"/>
              </a:solidFill>
              <a:ln w="1729" cap="flat">
                <a:noFill/>
                <a:prstDash val="solid"/>
                <a:miter/>
              </a:ln>
            </p:spPr>
            <p:txBody>
              <a:bodyPr/>
              <a:lstStyle/>
              <a:p>
                <a:endParaRPr lang="es-ES"/>
              </a:p>
            </p:txBody>
          </p:sp>
        </p:grpSp>
      </p:grpSp>
      <p:sp>
        <p:nvSpPr>
          <p:cNvPr id="37" name="CuadroTexto 36">
            <a:extLst>
              <a:ext uri="{FF2B5EF4-FFF2-40B4-BE49-F238E27FC236}">
                <a16:creationId xmlns:a16="http://schemas.microsoft.com/office/drawing/2014/main" id="{6F72A631-899B-9359-1524-B3EC401E0E84}"/>
              </a:ext>
            </a:extLst>
          </p:cNvPr>
          <p:cNvSpPr txBox="1"/>
          <p:nvPr/>
        </p:nvSpPr>
        <p:spPr>
          <a:xfrm>
            <a:off x="513217" y="4881398"/>
            <a:ext cx="1620347" cy="461665"/>
          </a:xfrm>
          <a:prstGeom prst="rect">
            <a:avLst/>
          </a:prstGeom>
          <a:noFill/>
        </p:spPr>
        <p:txBody>
          <a:bodyPr wrap="square" rtlCol="0">
            <a:spAutoFit/>
          </a:bodyPr>
          <a:lstStyle/>
          <a:p>
            <a:r>
              <a:rPr lang="es-ES" sz="1200" dirty="0">
                <a:solidFill>
                  <a:schemeClr val="accent3">
                    <a:lumMod val="75000"/>
                  </a:schemeClr>
                </a:solidFill>
              </a:rPr>
              <a:t>DILVE en funcionamiento</a:t>
            </a:r>
          </a:p>
        </p:txBody>
      </p:sp>
      <p:cxnSp>
        <p:nvCxnSpPr>
          <p:cNvPr id="44" name="Conector recto 43">
            <a:extLst>
              <a:ext uri="{FF2B5EF4-FFF2-40B4-BE49-F238E27FC236}">
                <a16:creationId xmlns:a16="http://schemas.microsoft.com/office/drawing/2014/main" id="{1AD06BAC-0370-3B29-3338-F57DD8EABF08}"/>
              </a:ext>
            </a:extLst>
          </p:cNvPr>
          <p:cNvCxnSpPr/>
          <p:nvPr/>
        </p:nvCxnSpPr>
        <p:spPr>
          <a:xfrm>
            <a:off x="1127448" y="4122830"/>
            <a:ext cx="0" cy="664711"/>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9" name="CuadroTexto 148">
            <a:extLst>
              <a:ext uri="{FF2B5EF4-FFF2-40B4-BE49-F238E27FC236}">
                <a16:creationId xmlns:a16="http://schemas.microsoft.com/office/drawing/2014/main" id="{2BAABA2E-133B-AF0C-BA27-FAF23E814D12}"/>
              </a:ext>
            </a:extLst>
          </p:cNvPr>
          <p:cNvSpPr txBox="1"/>
          <p:nvPr/>
        </p:nvSpPr>
        <p:spPr>
          <a:xfrm>
            <a:off x="1823868" y="2470386"/>
            <a:ext cx="1440782" cy="461665"/>
          </a:xfrm>
          <a:prstGeom prst="rect">
            <a:avLst/>
          </a:prstGeom>
          <a:noFill/>
        </p:spPr>
        <p:txBody>
          <a:bodyPr wrap="square" rtlCol="0">
            <a:spAutoFit/>
          </a:bodyPr>
          <a:lstStyle/>
          <a:p>
            <a:r>
              <a:rPr lang="es-ES" sz="1200" dirty="0">
                <a:solidFill>
                  <a:schemeClr val="accent3">
                    <a:lumMod val="75000"/>
                  </a:schemeClr>
                </a:solidFill>
              </a:rPr>
              <a:t>Nuevo entorno tecnológico</a:t>
            </a:r>
            <a:endParaRPr lang="es-ES" sz="1100" dirty="0">
              <a:solidFill>
                <a:schemeClr val="accent3">
                  <a:lumMod val="75000"/>
                </a:schemeClr>
              </a:solidFill>
            </a:endParaRPr>
          </a:p>
        </p:txBody>
      </p:sp>
      <p:cxnSp>
        <p:nvCxnSpPr>
          <p:cNvPr id="150" name="Conector recto 149">
            <a:extLst>
              <a:ext uri="{FF2B5EF4-FFF2-40B4-BE49-F238E27FC236}">
                <a16:creationId xmlns:a16="http://schemas.microsoft.com/office/drawing/2014/main" id="{D72121EC-2790-B3FC-608F-6538AB5DEFAE}"/>
              </a:ext>
            </a:extLst>
          </p:cNvPr>
          <p:cNvCxnSpPr/>
          <p:nvPr/>
        </p:nvCxnSpPr>
        <p:spPr>
          <a:xfrm>
            <a:off x="2380987" y="3152711"/>
            <a:ext cx="0" cy="664711"/>
          </a:xfrm>
          <a:prstGeom prst="line">
            <a:avLst/>
          </a:prstGeom>
          <a:ln w="3175">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17" name="Grupo 16">
            <a:extLst>
              <a:ext uri="{FF2B5EF4-FFF2-40B4-BE49-F238E27FC236}">
                <a16:creationId xmlns:a16="http://schemas.microsoft.com/office/drawing/2014/main" id="{5016EB1E-9545-749A-9260-2B6E5715CEE1}"/>
              </a:ext>
            </a:extLst>
          </p:cNvPr>
          <p:cNvGrpSpPr/>
          <p:nvPr/>
        </p:nvGrpSpPr>
        <p:grpSpPr>
          <a:xfrm>
            <a:off x="3114949" y="3134761"/>
            <a:ext cx="828282" cy="828282"/>
            <a:chOff x="3071672" y="3167761"/>
            <a:chExt cx="1003770" cy="1003770"/>
          </a:xfrm>
        </p:grpSpPr>
        <p:sp>
          <p:nvSpPr>
            <p:cNvPr id="19" name="Elipse 18">
              <a:extLst>
                <a:ext uri="{FF2B5EF4-FFF2-40B4-BE49-F238E27FC236}">
                  <a16:creationId xmlns:a16="http://schemas.microsoft.com/office/drawing/2014/main" id="{828D1C4D-B246-04F5-CB12-CE31BD1F1875}"/>
                </a:ext>
              </a:extLst>
            </p:cNvPr>
            <p:cNvSpPr/>
            <p:nvPr/>
          </p:nvSpPr>
          <p:spPr>
            <a:xfrm rot="13500000">
              <a:off x="3071672" y="3167761"/>
              <a:ext cx="1003770" cy="1003770"/>
            </a:xfrm>
            <a:prstGeom prst="ellipse">
              <a:avLst/>
            </a:prstGeom>
            <a:gradFill>
              <a:gsLst>
                <a:gs pos="0">
                  <a:schemeClr val="accent3">
                    <a:lumMod val="50000"/>
                  </a:schemeClr>
                </a:gs>
                <a:gs pos="100000">
                  <a:schemeClr val="accent3">
                    <a:alpha val="55000"/>
                  </a:schemeClr>
                </a:gs>
              </a:gsLst>
              <a:lin ang="5400000" scaled="1"/>
            </a:gradFill>
            <a:ln w="1729" cap="flat">
              <a:noFill/>
              <a:prstDash val="solid"/>
              <a:miter/>
            </a:ln>
          </p:spPr>
          <p:txBody>
            <a:bodyPr/>
            <a:lstStyle/>
            <a:p>
              <a:endParaRPr lang="es-ES" sz="1400" dirty="0"/>
            </a:p>
          </p:txBody>
        </p:sp>
        <p:pic>
          <p:nvPicPr>
            <p:cNvPr id="21" name="Gráfico 20">
              <a:extLst>
                <a:ext uri="{FF2B5EF4-FFF2-40B4-BE49-F238E27FC236}">
                  <a16:creationId xmlns:a16="http://schemas.microsoft.com/office/drawing/2014/main" id="{8672BE3E-9377-7D0C-58DA-1FB4812ED88B}"/>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3340538" y="3556151"/>
              <a:ext cx="420795" cy="420795"/>
            </a:xfrm>
            <a:prstGeom prst="rect">
              <a:avLst/>
            </a:prstGeom>
          </p:spPr>
        </p:pic>
      </p:grpSp>
      <p:grpSp>
        <p:nvGrpSpPr>
          <p:cNvPr id="22" name="Grupo 21">
            <a:extLst>
              <a:ext uri="{FF2B5EF4-FFF2-40B4-BE49-F238E27FC236}">
                <a16:creationId xmlns:a16="http://schemas.microsoft.com/office/drawing/2014/main" id="{32E00407-13EB-DF8A-12F3-5ADDBED5DA90}"/>
              </a:ext>
            </a:extLst>
          </p:cNvPr>
          <p:cNvGrpSpPr/>
          <p:nvPr/>
        </p:nvGrpSpPr>
        <p:grpSpPr>
          <a:xfrm>
            <a:off x="3010373" y="3245556"/>
            <a:ext cx="1156712" cy="723281"/>
            <a:chOff x="2944939" y="3302030"/>
            <a:chExt cx="1401784" cy="876522"/>
          </a:xfrm>
        </p:grpSpPr>
        <p:sp>
          <p:nvSpPr>
            <p:cNvPr id="26" name="Forma libre: forma 25">
              <a:extLst>
                <a:ext uri="{FF2B5EF4-FFF2-40B4-BE49-F238E27FC236}">
                  <a16:creationId xmlns:a16="http://schemas.microsoft.com/office/drawing/2014/main" id="{BAC71F8D-5D15-EA72-9B1A-2A62B0B3896E}"/>
                </a:ext>
              </a:extLst>
            </p:cNvPr>
            <p:cNvSpPr/>
            <p:nvPr/>
          </p:nvSpPr>
          <p:spPr>
            <a:xfrm rot="16200000">
              <a:off x="3566237" y="3363920"/>
              <a:ext cx="715299" cy="617710"/>
            </a:xfrm>
            <a:custGeom>
              <a:avLst/>
              <a:gdLst>
                <a:gd name="csX0" fmla="*/ 589067 w 589066"/>
                <a:gd name="csY0" fmla="*/ 0 h 508699"/>
                <a:gd name="csX1" fmla="*/ 80368 w 589066"/>
                <a:gd name="csY1" fmla="*/ 508699 h 508699"/>
                <a:gd name="csX2" fmla="*/ 0 w 589066"/>
                <a:gd name="csY2" fmla="*/ 508699 h 508699"/>
              </a:gdLst>
              <a:ahLst/>
              <a:cxnLst>
                <a:cxn ang="0">
                  <a:pos x="csX0" y="csY0"/>
                </a:cxn>
                <a:cxn ang="0">
                  <a:pos x="csX1" y="csY1"/>
                </a:cxn>
                <a:cxn ang="0">
                  <a:pos x="csX2" y="csY2"/>
                </a:cxn>
              </a:cxnLst>
              <a:rect l="l" t="t" r="r" b="b"/>
              <a:pathLst>
                <a:path w="589066" h="508699">
                  <a:moveTo>
                    <a:pt x="589067" y="0"/>
                  </a:moveTo>
                  <a:cubicBezTo>
                    <a:pt x="589067" y="280948"/>
                    <a:pt x="361314" y="508699"/>
                    <a:pt x="80368" y="508699"/>
                  </a:cubicBezTo>
                  <a:lnTo>
                    <a:pt x="0" y="508699"/>
                  </a:lnTo>
                </a:path>
              </a:pathLst>
            </a:custGeom>
            <a:noFill/>
            <a:ln w="18123" cap="rnd">
              <a:solidFill>
                <a:srgbClr val="10E5A3"/>
              </a:solidFill>
              <a:prstDash val="solid"/>
              <a:round/>
            </a:ln>
          </p:spPr>
          <p:txBody>
            <a:bodyPr/>
            <a:lstStyle/>
            <a:p>
              <a:endParaRPr lang="es-ES" sz="1400"/>
            </a:p>
          </p:txBody>
        </p:sp>
        <p:grpSp>
          <p:nvGrpSpPr>
            <p:cNvPr id="27" name="Gráfico 2">
              <a:extLst>
                <a:ext uri="{FF2B5EF4-FFF2-40B4-BE49-F238E27FC236}">
                  <a16:creationId xmlns:a16="http://schemas.microsoft.com/office/drawing/2014/main" id="{273F6DB5-568D-2A58-6FF7-A09240F2C5B7}"/>
                </a:ext>
              </a:extLst>
            </p:cNvPr>
            <p:cNvGrpSpPr/>
            <p:nvPr/>
          </p:nvGrpSpPr>
          <p:grpSpPr>
            <a:xfrm rot="16200000">
              <a:off x="2874760" y="3409914"/>
              <a:ext cx="820842" cy="605073"/>
              <a:chOff x="5995362" y="2929140"/>
              <a:chExt cx="675983" cy="498292"/>
            </a:xfrm>
            <a:solidFill>
              <a:srgbClr val="21E7A9"/>
            </a:solidFill>
          </p:grpSpPr>
          <p:sp>
            <p:nvSpPr>
              <p:cNvPr id="32" name="Elipse 31">
                <a:extLst>
                  <a:ext uri="{FF2B5EF4-FFF2-40B4-BE49-F238E27FC236}">
                    <a16:creationId xmlns:a16="http://schemas.microsoft.com/office/drawing/2014/main" id="{E71AD44E-F290-7519-C427-D1C122097C04}"/>
                  </a:ext>
                </a:extLst>
              </p:cNvPr>
              <p:cNvSpPr/>
              <p:nvPr/>
            </p:nvSpPr>
            <p:spPr>
              <a:xfrm>
                <a:off x="5995362" y="2929140"/>
                <a:ext cx="24847" cy="24173"/>
              </a:xfrm>
              <a:prstGeom prst="ellipse">
                <a:avLst/>
              </a:prstGeom>
              <a:solidFill>
                <a:srgbClr val="21E7A9"/>
              </a:solidFill>
              <a:ln w="1729" cap="flat">
                <a:noFill/>
                <a:prstDash val="solid"/>
                <a:miter/>
              </a:ln>
            </p:spPr>
            <p:txBody>
              <a:bodyPr/>
              <a:lstStyle/>
              <a:p>
                <a:endParaRPr lang="es-ES" sz="1400"/>
              </a:p>
            </p:txBody>
          </p:sp>
          <p:sp>
            <p:nvSpPr>
              <p:cNvPr id="34" name="Elipse 33">
                <a:extLst>
                  <a:ext uri="{FF2B5EF4-FFF2-40B4-BE49-F238E27FC236}">
                    <a16:creationId xmlns:a16="http://schemas.microsoft.com/office/drawing/2014/main" id="{6DEE3846-BF00-FE35-5F1A-9FD10145EC88}"/>
                  </a:ext>
                </a:extLst>
              </p:cNvPr>
              <p:cNvSpPr/>
              <p:nvPr/>
            </p:nvSpPr>
            <p:spPr>
              <a:xfrm>
                <a:off x="6065228" y="2929140"/>
                <a:ext cx="24847" cy="24173"/>
              </a:xfrm>
              <a:prstGeom prst="ellipse">
                <a:avLst/>
              </a:prstGeom>
              <a:solidFill>
                <a:srgbClr val="21E7A9"/>
              </a:solidFill>
              <a:ln w="1729" cap="flat">
                <a:noFill/>
                <a:prstDash val="solid"/>
                <a:miter/>
              </a:ln>
            </p:spPr>
            <p:txBody>
              <a:bodyPr/>
              <a:lstStyle/>
              <a:p>
                <a:endParaRPr lang="es-ES" sz="1400"/>
              </a:p>
            </p:txBody>
          </p:sp>
          <p:sp>
            <p:nvSpPr>
              <p:cNvPr id="35" name="Forma libre: forma 34">
                <a:extLst>
                  <a:ext uri="{FF2B5EF4-FFF2-40B4-BE49-F238E27FC236}">
                    <a16:creationId xmlns:a16="http://schemas.microsoft.com/office/drawing/2014/main" id="{8681CFAE-619C-EDA3-9D9E-04B3F58EA4F9}"/>
                  </a:ext>
                </a:extLst>
              </p:cNvPr>
              <p:cNvSpPr/>
              <p:nvPr/>
            </p:nvSpPr>
            <p:spPr>
              <a:xfrm>
                <a:off x="6135091" y="2929140"/>
                <a:ext cx="24848" cy="24171"/>
              </a:xfrm>
              <a:custGeom>
                <a:avLst/>
                <a:gdLst>
                  <a:gd name="csX0" fmla="*/ 24844 w 24848"/>
                  <a:gd name="csY0" fmla="*/ 12289 h 24171"/>
                  <a:gd name="csX1" fmla="*/ 12424 w 24848"/>
                  <a:gd name="csY1" fmla="*/ 24172 h 24171"/>
                  <a:gd name="csX2" fmla="*/ 0 w 24848"/>
                  <a:gd name="csY2" fmla="*/ 12087 h 24171"/>
                  <a:gd name="csX3" fmla="*/ 12424 w 24848"/>
                  <a:gd name="csY3" fmla="*/ 0 h 24171"/>
                  <a:gd name="csX4" fmla="*/ 24844 w 24848"/>
                  <a:gd name="csY4" fmla="*/ 12289 h 24171"/>
                </a:gdLst>
                <a:ahLst/>
                <a:cxnLst>
                  <a:cxn ang="0">
                    <a:pos x="csX0" y="csY0"/>
                  </a:cxn>
                  <a:cxn ang="0">
                    <a:pos x="csX1" y="csY1"/>
                  </a:cxn>
                  <a:cxn ang="0">
                    <a:pos x="csX2" y="csY2"/>
                  </a:cxn>
                  <a:cxn ang="0">
                    <a:pos x="csX3" y="csY3"/>
                  </a:cxn>
                  <a:cxn ang="0">
                    <a:pos x="csX4" y="csY4"/>
                  </a:cxn>
                </a:cxnLst>
                <a:rect l="l" t="t" r="r" b="b"/>
                <a:pathLst>
                  <a:path w="24848" h="24171">
                    <a:moveTo>
                      <a:pt x="24844" y="12289"/>
                    </a:moveTo>
                    <a:cubicBezTo>
                      <a:pt x="24665" y="19011"/>
                      <a:pt x="19301" y="24125"/>
                      <a:pt x="12424" y="24172"/>
                    </a:cubicBezTo>
                    <a:cubicBezTo>
                      <a:pt x="5561" y="24172"/>
                      <a:pt x="0" y="18760"/>
                      <a:pt x="0" y="12087"/>
                    </a:cubicBezTo>
                    <a:cubicBezTo>
                      <a:pt x="0" y="5412"/>
                      <a:pt x="5561" y="0"/>
                      <a:pt x="12424" y="0"/>
                    </a:cubicBezTo>
                    <a:cubicBezTo>
                      <a:pt x="19273" y="-47"/>
                      <a:pt x="25024" y="5665"/>
                      <a:pt x="24844" y="12289"/>
                    </a:cubicBezTo>
                    <a:close/>
                  </a:path>
                </a:pathLst>
              </a:custGeom>
              <a:solidFill>
                <a:srgbClr val="21E7A9"/>
              </a:solidFill>
              <a:ln w="1729" cap="flat">
                <a:noFill/>
                <a:prstDash val="solid"/>
                <a:miter/>
              </a:ln>
            </p:spPr>
            <p:txBody>
              <a:bodyPr/>
              <a:lstStyle/>
              <a:p>
                <a:endParaRPr lang="es-ES" sz="1400"/>
              </a:p>
            </p:txBody>
          </p:sp>
          <p:sp>
            <p:nvSpPr>
              <p:cNvPr id="36" name="Forma libre: forma 35">
                <a:extLst>
                  <a:ext uri="{FF2B5EF4-FFF2-40B4-BE49-F238E27FC236}">
                    <a16:creationId xmlns:a16="http://schemas.microsoft.com/office/drawing/2014/main" id="{F4BBCC56-0AB8-2BC6-9CA8-1318F2B48DAF}"/>
                  </a:ext>
                </a:extLst>
              </p:cNvPr>
              <p:cNvSpPr/>
              <p:nvPr/>
            </p:nvSpPr>
            <p:spPr>
              <a:xfrm>
                <a:off x="6204804" y="2933449"/>
                <a:ext cx="24850" cy="24180"/>
              </a:xfrm>
              <a:custGeom>
                <a:avLst/>
                <a:gdLst>
                  <a:gd name="csX0" fmla="*/ 24709 w 24850"/>
                  <a:gd name="csY0" fmla="*/ 13670 h 24180"/>
                  <a:gd name="csX1" fmla="*/ 10848 w 24850"/>
                  <a:gd name="csY1" fmla="*/ 24082 h 24180"/>
                  <a:gd name="csX2" fmla="*/ 60 w 24850"/>
                  <a:gd name="csY2" fmla="*/ 10530 h 24180"/>
                  <a:gd name="csX3" fmla="*/ 13923 w 24850"/>
                  <a:gd name="csY3" fmla="*/ 109 h 24180"/>
                  <a:gd name="csX4" fmla="*/ 24709 w 24850"/>
                  <a:gd name="csY4" fmla="*/ 13670 h 24180"/>
                </a:gdLst>
                <a:ahLst/>
                <a:cxnLst>
                  <a:cxn ang="0">
                    <a:pos x="csX0" y="csY0"/>
                  </a:cxn>
                  <a:cxn ang="0">
                    <a:pos x="csX1" y="csY1"/>
                  </a:cxn>
                  <a:cxn ang="0">
                    <a:pos x="csX2" y="csY2"/>
                  </a:cxn>
                  <a:cxn ang="0">
                    <a:pos x="csX3" y="csY3"/>
                  </a:cxn>
                  <a:cxn ang="0">
                    <a:pos x="csX4" y="csY4"/>
                  </a:cxn>
                </a:cxnLst>
                <a:rect l="l" t="t" r="r" b="b"/>
                <a:pathLst>
                  <a:path w="24850" h="24180">
                    <a:moveTo>
                      <a:pt x="24709" y="13670"/>
                    </a:moveTo>
                    <a:cubicBezTo>
                      <a:pt x="23671" y="20246"/>
                      <a:pt x="17465" y="24926"/>
                      <a:pt x="10848" y="24082"/>
                    </a:cubicBezTo>
                    <a:cubicBezTo>
                      <a:pt x="4230" y="23241"/>
                      <a:pt x="-597" y="17172"/>
                      <a:pt x="60" y="10530"/>
                    </a:cubicBezTo>
                    <a:cubicBezTo>
                      <a:pt x="719" y="3888"/>
                      <a:pt x="6923" y="-783"/>
                      <a:pt x="13923" y="109"/>
                    </a:cubicBezTo>
                    <a:cubicBezTo>
                      <a:pt x="20921" y="1003"/>
                      <a:pt x="25750" y="7061"/>
                      <a:pt x="24709" y="13670"/>
                    </a:cubicBezTo>
                    <a:close/>
                  </a:path>
                </a:pathLst>
              </a:custGeom>
              <a:solidFill>
                <a:srgbClr val="21E7A9"/>
              </a:solidFill>
              <a:ln w="1729" cap="flat">
                <a:noFill/>
                <a:prstDash val="solid"/>
                <a:miter/>
              </a:ln>
            </p:spPr>
            <p:txBody>
              <a:bodyPr/>
              <a:lstStyle/>
              <a:p>
                <a:endParaRPr lang="es-ES" sz="1400"/>
              </a:p>
            </p:txBody>
          </p:sp>
          <p:sp>
            <p:nvSpPr>
              <p:cNvPr id="38" name="Forma libre: forma 37">
                <a:extLst>
                  <a:ext uri="{FF2B5EF4-FFF2-40B4-BE49-F238E27FC236}">
                    <a16:creationId xmlns:a16="http://schemas.microsoft.com/office/drawing/2014/main" id="{4E5C06F6-81FA-E117-6283-CCB7C5DF14ED}"/>
                  </a:ext>
                </a:extLst>
              </p:cNvPr>
              <p:cNvSpPr/>
              <p:nvPr/>
            </p:nvSpPr>
            <p:spPr>
              <a:xfrm>
                <a:off x="6273293" y="2946943"/>
                <a:ext cx="24802" cy="24316"/>
              </a:xfrm>
              <a:custGeom>
                <a:avLst/>
                <a:gdLst>
                  <a:gd name="csX0" fmla="*/ 24308 w 24802"/>
                  <a:gd name="csY0" fmla="*/ 15581 h 24316"/>
                  <a:gd name="csX1" fmla="*/ 9186 w 24802"/>
                  <a:gd name="csY1" fmla="*/ 23852 h 24316"/>
                  <a:gd name="csX2" fmla="*/ 339 w 24802"/>
                  <a:gd name="csY2" fmla="*/ 9060 h 24316"/>
                  <a:gd name="csX3" fmla="*/ 15528 w 24802"/>
                  <a:gd name="csY3" fmla="*/ 526 h 24316"/>
                  <a:gd name="csX4" fmla="*/ 24308 w 24802"/>
                  <a:gd name="csY4" fmla="*/ 15581 h 24316"/>
                </a:gdLst>
                <a:ahLst/>
                <a:cxnLst>
                  <a:cxn ang="0">
                    <a:pos x="csX0" y="csY0"/>
                  </a:cxn>
                  <a:cxn ang="0">
                    <a:pos x="csX1" y="csY1"/>
                  </a:cxn>
                  <a:cxn ang="0">
                    <a:pos x="csX2" y="csY2"/>
                  </a:cxn>
                  <a:cxn ang="0">
                    <a:pos x="csX3" y="csY3"/>
                  </a:cxn>
                  <a:cxn ang="0">
                    <a:pos x="csX4" y="csY4"/>
                  </a:cxn>
                </a:cxnLst>
                <a:rect l="l" t="t" r="r" b="b"/>
                <a:pathLst>
                  <a:path w="24802" h="24316">
                    <a:moveTo>
                      <a:pt x="24308" y="15581"/>
                    </a:moveTo>
                    <a:cubicBezTo>
                      <a:pt x="22371" y="21968"/>
                      <a:pt x="15599" y="25675"/>
                      <a:pt x="9186" y="23852"/>
                    </a:cubicBezTo>
                    <a:cubicBezTo>
                      <a:pt x="2802" y="21913"/>
                      <a:pt x="-1229" y="15564"/>
                      <a:pt x="339" y="9060"/>
                    </a:cubicBezTo>
                    <a:cubicBezTo>
                      <a:pt x="1899" y="2586"/>
                      <a:pt x="8771" y="-1511"/>
                      <a:pt x="15528" y="526"/>
                    </a:cubicBezTo>
                    <a:cubicBezTo>
                      <a:pt x="22317" y="2453"/>
                      <a:pt x="26245" y="9195"/>
                      <a:pt x="24308" y="15581"/>
                    </a:cubicBezTo>
                    <a:close/>
                  </a:path>
                </a:pathLst>
              </a:custGeom>
              <a:solidFill>
                <a:srgbClr val="21E7A9"/>
              </a:solidFill>
              <a:ln w="1729" cap="flat">
                <a:noFill/>
                <a:prstDash val="solid"/>
                <a:miter/>
              </a:ln>
            </p:spPr>
            <p:txBody>
              <a:bodyPr/>
              <a:lstStyle/>
              <a:p>
                <a:endParaRPr lang="es-ES" sz="1400"/>
              </a:p>
            </p:txBody>
          </p:sp>
          <p:sp>
            <p:nvSpPr>
              <p:cNvPr id="39" name="Forma libre: forma 38">
                <a:extLst>
                  <a:ext uri="{FF2B5EF4-FFF2-40B4-BE49-F238E27FC236}">
                    <a16:creationId xmlns:a16="http://schemas.microsoft.com/office/drawing/2014/main" id="{5690E8A1-640D-2350-6524-1BF6561900B4}"/>
                  </a:ext>
                </a:extLst>
              </p:cNvPr>
              <p:cNvSpPr/>
              <p:nvPr/>
            </p:nvSpPr>
            <p:spPr>
              <a:xfrm>
                <a:off x="6339240" y="2969851"/>
                <a:ext cx="24747" cy="24329"/>
              </a:xfrm>
              <a:custGeom>
                <a:avLst/>
                <a:gdLst>
                  <a:gd name="csX0" fmla="*/ 23687 w 24747"/>
                  <a:gd name="csY0" fmla="*/ 17255 h 24329"/>
                  <a:gd name="csX1" fmla="*/ 7617 w 24747"/>
                  <a:gd name="csY1" fmla="*/ 23250 h 24329"/>
                  <a:gd name="csX2" fmla="*/ 846 w 24747"/>
                  <a:gd name="csY2" fmla="*/ 7495 h 24329"/>
                  <a:gd name="csX3" fmla="*/ 17117 w 24747"/>
                  <a:gd name="csY3" fmla="*/ 1024 h 24329"/>
                  <a:gd name="csX4" fmla="*/ 23687 w 24747"/>
                  <a:gd name="csY4" fmla="*/ 17255 h 24329"/>
                </a:gdLst>
                <a:ahLst/>
                <a:cxnLst>
                  <a:cxn ang="0">
                    <a:pos x="csX0" y="csY0"/>
                  </a:cxn>
                  <a:cxn ang="0">
                    <a:pos x="csX1" y="csY1"/>
                  </a:cxn>
                  <a:cxn ang="0">
                    <a:pos x="csX2" y="csY2"/>
                  </a:cxn>
                  <a:cxn ang="0">
                    <a:pos x="csX3" y="csY3"/>
                  </a:cxn>
                  <a:cxn ang="0">
                    <a:pos x="csX4" y="csY4"/>
                  </a:cxn>
                </a:cxnLst>
                <a:rect l="l" t="t" r="r" b="b"/>
                <a:pathLst>
                  <a:path w="24747" h="24329">
                    <a:moveTo>
                      <a:pt x="23687" y="17255"/>
                    </a:moveTo>
                    <a:cubicBezTo>
                      <a:pt x="20887" y="23312"/>
                      <a:pt x="13692" y="26000"/>
                      <a:pt x="7617" y="23250"/>
                    </a:cubicBezTo>
                    <a:cubicBezTo>
                      <a:pt x="1484" y="20636"/>
                      <a:pt x="-1614" y="13744"/>
                      <a:pt x="846" y="7495"/>
                    </a:cubicBezTo>
                    <a:cubicBezTo>
                      <a:pt x="3273" y="1321"/>
                      <a:pt x="10627" y="-1742"/>
                      <a:pt x="17117" y="1024"/>
                    </a:cubicBezTo>
                    <a:cubicBezTo>
                      <a:pt x="23549" y="3928"/>
                      <a:pt x="26488" y="11198"/>
                      <a:pt x="23687" y="17255"/>
                    </a:cubicBezTo>
                    <a:close/>
                  </a:path>
                </a:pathLst>
              </a:custGeom>
              <a:solidFill>
                <a:srgbClr val="21E7A9"/>
              </a:solidFill>
              <a:ln w="1729" cap="flat">
                <a:noFill/>
                <a:prstDash val="solid"/>
                <a:miter/>
              </a:ln>
            </p:spPr>
            <p:txBody>
              <a:bodyPr/>
              <a:lstStyle/>
              <a:p>
                <a:endParaRPr lang="es-ES" sz="1400"/>
              </a:p>
            </p:txBody>
          </p:sp>
          <p:sp>
            <p:nvSpPr>
              <p:cNvPr id="40" name="Forma libre: forma 39">
                <a:extLst>
                  <a:ext uri="{FF2B5EF4-FFF2-40B4-BE49-F238E27FC236}">
                    <a16:creationId xmlns:a16="http://schemas.microsoft.com/office/drawing/2014/main" id="{39FA135B-6A74-7DF8-765E-4E872B97D0C5}"/>
                  </a:ext>
                </a:extLst>
              </p:cNvPr>
              <p:cNvSpPr/>
              <p:nvPr/>
            </p:nvSpPr>
            <p:spPr>
              <a:xfrm>
                <a:off x="6401419" y="3001653"/>
                <a:ext cx="24677" cy="24307"/>
              </a:xfrm>
              <a:custGeom>
                <a:avLst/>
                <a:gdLst>
                  <a:gd name="csX0" fmla="*/ 22850 w 24677"/>
                  <a:gd name="csY0" fmla="*/ 18751 h 24307"/>
                  <a:gd name="csX1" fmla="*/ 6103 w 24677"/>
                  <a:gd name="csY1" fmla="*/ 22489 h 24307"/>
                  <a:gd name="csX2" fmla="*/ 1565 w 24677"/>
                  <a:gd name="csY2" fmla="*/ 5942 h 24307"/>
                  <a:gd name="csX3" fmla="*/ 18566 w 24677"/>
                  <a:gd name="csY3" fmla="*/ 1778 h 24307"/>
                  <a:gd name="csX4" fmla="*/ 22850 w 24677"/>
                  <a:gd name="csY4" fmla="*/ 18751 h 24307"/>
                </a:gdLst>
                <a:ahLst/>
                <a:cxnLst>
                  <a:cxn ang="0">
                    <a:pos x="csX0" y="csY0"/>
                  </a:cxn>
                  <a:cxn ang="0">
                    <a:pos x="csX1" y="csY1"/>
                  </a:cxn>
                  <a:cxn ang="0">
                    <a:pos x="csX2" y="csY2"/>
                  </a:cxn>
                  <a:cxn ang="0">
                    <a:pos x="csX3" y="csY3"/>
                  </a:cxn>
                  <a:cxn ang="0">
                    <a:pos x="csX4" y="csY4"/>
                  </a:cxn>
                </a:cxnLst>
                <a:rect l="l" t="t" r="r" b="b"/>
                <a:pathLst>
                  <a:path w="24677" h="24307">
                    <a:moveTo>
                      <a:pt x="22850" y="18751"/>
                    </a:moveTo>
                    <a:cubicBezTo>
                      <a:pt x="19221" y="24407"/>
                      <a:pt x="11827" y="25916"/>
                      <a:pt x="6103" y="22489"/>
                    </a:cubicBezTo>
                    <a:cubicBezTo>
                      <a:pt x="320" y="19170"/>
                      <a:pt x="-1709" y="11758"/>
                      <a:pt x="1565" y="5942"/>
                    </a:cubicBezTo>
                    <a:cubicBezTo>
                      <a:pt x="4839" y="127"/>
                      <a:pt x="12451" y="-1741"/>
                      <a:pt x="18566" y="1778"/>
                    </a:cubicBezTo>
                    <a:cubicBezTo>
                      <a:pt x="24618" y="5402"/>
                      <a:pt x="26430" y="13173"/>
                      <a:pt x="22850" y="18751"/>
                    </a:cubicBezTo>
                    <a:close/>
                  </a:path>
                </a:pathLst>
              </a:custGeom>
              <a:solidFill>
                <a:srgbClr val="21E7A9"/>
              </a:solidFill>
              <a:ln w="1729" cap="flat">
                <a:noFill/>
                <a:prstDash val="solid"/>
                <a:miter/>
              </a:ln>
            </p:spPr>
            <p:txBody>
              <a:bodyPr/>
              <a:lstStyle/>
              <a:p>
                <a:endParaRPr lang="es-ES" sz="1400"/>
              </a:p>
            </p:txBody>
          </p:sp>
          <p:sp>
            <p:nvSpPr>
              <p:cNvPr id="41" name="Forma libre: forma 40">
                <a:extLst>
                  <a:ext uri="{FF2B5EF4-FFF2-40B4-BE49-F238E27FC236}">
                    <a16:creationId xmlns:a16="http://schemas.microsoft.com/office/drawing/2014/main" id="{53BA78AA-D6DA-0BFF-8691-D2C9A965681D}"/>
                  </a:ext>
                </a:extLst>
              </p:cNvPr>
              <p:cNvSpPr/>
              <p:nvPr/>
            </p:nvSpPr>
            <p:spPr>
              <a:xfrm>
                <a:off x="6458667" y="3041611"/>
                <a:ext cx="24622" cy="24361"/>
              </a:xfrm>
              <a:custGeom>
                <a:avLst/>
                <a:gdLst>
                  <a:gd name="csX0" fmla="*/ 21825 w 24622"/>
                  <a:gd name="csY0" fmla="*/ 20153 h 24361"/>
                  <a:gd name="csX1" fmla="*/ 4672 w 24622"/>
                  <a:gd name="csY1" fmla="*/ 21637 h 24361"/>
                  <a:gd name="csX2" fmla="*/ 2491 w 24622"/>
                  <a:gd name="csY2" fmla="*/ 4555 h 24361"/>
                  <a:gd name="csX3" fmla="*/ 19847 w 24622"/>
                  <a:gd name="csY3" fmla="*/ 2824 h 24361"/>
                  <a:gd name="csX4" fmla="*/ 21825 w 24622"/>
                  <a:gd name="csY4" fmla="*/ 20153 h 24361"/>
                </a:gdLst>
                <a:ahLst/>
                <a:cxnLst>
                  <a:cxn ang="0">
                    <a:pos x="csX0" y="csY0"/>
                  </a:cxn>
                  <a:cxn ang="0">
                    <a:pos x="csX1" y="csY1"/>
                  </a:cxn>
                  <a:cxn ang="0">
                    <a:pos x="csX2" y="csY2"/>
                  </a:cxn>
                  <a:cxn ang="0">
                    <a:pos x="csX3" y="csY3"/>
                  </a:cxn>
                  <a:cxn ang="0">
                    <a:pos x="csX4" y="csY4"/>
                  </a:cxn>
                </a:cxnLst>
                <a:rect l="l" t="t" r="r" b="b"/>
                <a:pathLst>
                  <a:path w="24622" h="24361">
                    <a:moveTo>
                      <a:pt x="21825" y="20153"/>
                    </a:moveTo>
                    <a:cubicBezTo>
                      <a:pt x="17448" y="25276"/>
                      <a:pt x="10000" y="25662"/>
                      <a:pt x="4672" y="21637"/>
                    </a:cubicBezTo>
                    <a:cubicBezTo>
                      <a:pt x="-574" y="17517"/>
                      <a:pt x="-1547" y="9867"/>
                      <a:pt x="2491" y="4555"/>
                    </a:cubicBezTo>
                    <a:cubicBezTo>
                      <a:pt x="6530" y="-759"/>
                      <a:pt x="14301" y="-1538"/>
                      <a:pt x="19847" y="2824"/>
                    </a:cubicBezTo>
                    <a:cubicBezTo>
                      <a:pt x="25473" y="7087"/>
                      <a:pt x="26122" y="15130"/>
                      <a:pt x="21825" y="20153"/>
                    </a:cubicBezTo>
                    <a:close/>
                  </a:path>
                </a:pathLst>
              </a:custGeom>
              <a:solidFill>
                <a:srgbClr val="21E7A9"/>
              </a:solidFill>
              <a:ln w="1729" cap="flat">
                <a:noFill/>
                <a:prstDash val="solid"/>
                <a:miter/>
              </a:ln>
            </p:spPr>
            <p:txBody>
              <a:bodyPr/>
              <a:lstStyle/>
              <a:p>
                <a:endParaRPr lang="es-ES" sz="1400"/>
              </a:p>
            </p:txBody>
          </p:sp>
          <p:sp>
            <p:nvSpPr>
              <p:cNvPr id="43" name="Forma libre: forma 42">
                <a:extLst>
                  <a:ext uri="{FF2B5EF4-FFF2-40B4-BE49-F238E27FC236}">
                    <a16:creationId xmlns:a16="http://schemas.microsoft.com/office/drawing/2014/main" id="{AD469073-E9C1-1CE0-F2AB-708F7E64BED4}"/>
                  </a:ext>
                </a:extLst>
              </p:cNvPr>
              <p:cNvSpPr/>
              <p:nvPr/>
            </p:nvSpPr>
            <p:spPr>
              <a:xfrm>
                <a:off x="6509935" y="3088960"/>
                <a:ext cx="24550" cy="24474"/>
              </a:xfrm>
              <a:custGeom>
                <a:avLst/>
                <a:gdLst>
                  <a:gd name="csX0" fmla="*/ 20640 w 24550"/>
                  <a:gd name="csY0" fmla="*/ 21427 h 24474"/>
                  <a:gd name="csX1" fmla="*/ 3387 w 24550"/>
                  <a:gd name="csY1" fmla="*/ 20616 h 24474"/>
                  <a:gd name="csX2" fmla="*/ 3612 w 24550"/>
                  <a:gd name="csY2" fmla="*/ 3340 h 24474"/>
                  <a:gd name="csX3" fmla="*/ 20983 w 24550"/>
                  <a:gd name="csY3" fmla="*/ 4046 h 24474"/>
                  <a:gd name="csX4" fmla="*/ 20640 w 24550"/>
                  <a:gd name="csY4" fmla="*/ 21427 h 24474"/>
                </a:gdLst>
                <a:ahLst/>
                <a:cxnLst>
                  <a:cxn ang="0">
                    <a:pos x="csX0" y="csY0"/>
                  </a:cxn>
                  <a:cxn ang="0">
                    <a:pos x="csX1" y="csY1"/>
                  </a:cxn>
                  <a:cxn ang="0">
                    <a:pos x="csX2" y="csY2"/>
                  </a:cxn>
                  <a:cxn ang="0">
                    <a:pos x="csX3" y="csY3"/>
                  </a:cxn>
                  <a:cxn ang="0">
                    <a:pos x="csX4" y="csY4"/>
                  </a:cxn>
                </a:cxnLst>
                <a:rect l="l" t="t" r="r" b="b"/>
                <a:pathLst>
                  <a:path w="24550" h="24474">
                    <a:moveTo>
                      <a:pt x="20640" y="21427"/>
                    </a:moveTo>
                    <a:cubicBezTo>
                      <a:pt x="15704" y="25817"/>
                      <a:pt x="8048" y="25393"/>
                      <a:pt x="3387" y="20616"/>
                    </a:cubicBezTo>
                    <a:cubicBezTo>
                      <a:pt x="-1217" y="15789"/>
                      <a:pt x="-1113" y="8052"/>
                      <a:pt x="3612" y="3340"/>
                    </a:cubicBezTo>
                    <a:cubicBezTo>
                      <a:pt x="8336" y="-1374"/>
                      <a:pt x="16116" y="-1061"/>
                      <a:pt x="20983" y="4046"/>
                    </a:cubicBezTo>
                    <a:cubicBezTo>
                      <a:pt x="25907" y="9097"/>
                      <a:pt x="25679" y="16948"/>
                      <a:pt x="20640" y="21427"/>
                    </a:cubicBezTo>
                    <a:close/>
                  </a:path>
                </a:pathLst>
              </a:custGeom>
              <a:solidFill>
                <a:srgbClr val="21E7A9"/>
              </a:solidFill>
              <a:ln w="1729" cap="flat">
                <a:noFill/>
                <a:prstDash val="solid"/>
                <a:miter/>
              </a:ln>
            </p:spPr>
            <p:txBody>
              <a:bodyPr/>
              <a:lstStyle/>
              <a:p>
                <a:endParaRPr lang="es-ES" sz="1400"/>
              </a:p>
            </p:txBody>
          </p:sp>
          <p:sp>
            <p:nvSpPr>
              <p:cNvPr id="45" name="Forma libre: forma 44">
                <a:extLst>
                  <a:ext uri="{FF2B5EF4-FFF2-40B4-BE49-F238E27FC236}">
                    <a16:creationId xmlns:a16="http://schemas.microsoft.com/office/drawing/2014/main" id="{16DB1D3F-DE50-97FE-F48B-153CBBFD30B3}"/>
                  </a:ext>
                </a:extLst>
              </p:cNvPr>
              <p:cNvSpPr/>
              <p:nvPr/>
            </p:nvSpPr>
            <p:spPr>
              <a:xfrm>
                <a:off x="6554274" y="3142822"/>
                <a:ext cx="24391" cy="24633"/>
              </a:xfrm>
              <a:custGeom>
                <a:avLst/>
                <a:gdLst>
                  <a:gd name="csX0" fmla="*/ 19316 w 24391"/>
                  <a:gd name="csY0" fmla="*/ 22552 h 24633"/>
                  <a:gd name="csX1" fmla="*/ 2272 w 24391"/>
                  <a:gd name="csY1" fmla="*/ 19438 h 24633"/>
                  <a:gd name="csX2" fmla="*/ 4895 w 24391"/>
                  <a:gd name="csY2" fmla="*/ 2319 h 24633"/>
                  <a:gd name="csX3" fmla="*/ 21960 w 24391"/>
                  <a:gd name="csY3" fmla="*/ 5416 h 24633"/>
                  <a:gd name="csX4" fmla="*/ 19316 w 24391"/>
                  <a:gd name="csY4" fmla="*/ 22552 h 24633"/>
                </a:gdLst>
                <a:ahLst/>
                <a:cxnLst>
                  <a:cxn ang="0">
                    <a:pos x="csX0" y="csY0"/>
                  </a:cxn>
                  <a:cxn ang="0">
                    <a:pos x="csX1" y="csY1"/>
                  </a:cxn>
                  <a:cxn ang="0">
                    <a:pos x="csX2" y="csY2"/>
                  </a:cxn>
                  <a:cxn ang="0">
                    <a:pos x="csX3" y="csY3"/>
                  </a:cxn>
                  <a:cxn ang="0">
                    <a:pos x="csX4" y="csY4"/>
                  </a:cxn>
                </a:cxnLst>
                <a:rect l="l" t="t" r="r" b="b"/>
                <a:pathLst>
                  <a:path w="24391" h="24633">
                    <a:moveTo>
                      <a:pt x="19316" y="22552"/>
                    </a:moveTo>
                    <a:cubicBezTo>
                      <a:pt x="13770" y="26267"/>
                      <a:pt x="6137" y="24875"/>
                      <a:pt x="2272" y="19438"/>
                    </a:cubicBezTo>
                    <a:cubicBezTo>
                      <a:pt x="-1603" y="14009"/>
                      <a:pt x="-387" y="6314"/>
                      <a:pt x="4895" y="2319"/>
                    </a:cubicBezTo>
                    <a:cubicBezTo>
                      <a:pt x="10259" y="-1739"/>
                      <a:pt x="17862" y="-324"/>
                      <a:pt x="21960" y="5416"/>
                    </a:cubicBezTo>
                    <a:cubicBezTo>
                      <a:pt x="26047" y="11166"/>
                      <a:pt x="24860" y="18840"/>
                      <a:pt x="19316" y="22552"/>
                    </a:cubicBezTo>
                    <a:close/>
                  </a:path>
                </a:pathLst>
              </a:custGeom>
              <a:solidFill>
                <a:srgbClr val="21E7A9"/>
              </a:solidFill>
              <a:ln w="1729" cap="flat">
                <a:noFill/>
                <a:prstDash val="solid"/>
                <a:miter/>
              </a:ln>
            </p:spPr>
            <p:txBody>
              <a:bodyPr/>
              <a:lstStyle/>
              <a:p>
                <a:endParaRPr lang="es-ES" sz="1400"/>
              </a:p>
            </p:txBody>
          </p:sp>
          <p:sp>
            <p:nvSpPr>
              <p:cNvPr id="46" name="Forma libre: forma 45">
                <a:extLst>
                  <a:ext uri="{FF2B5EF4-FFF2-40B4-BE49-F238E27FC236}">
                    <a16:creationId xmlns:a16="http://schemas.microsoft.com/office/drawing/2014/main" id="{81A71533-4AFB-8D65-0D30-D8AE53106E4B}"/>
                  </a:ext>
                </a:extLst>
              </p:cNvPr>
              <p:cNvSpPr/>
              <p:nvPr/>
            </p:nvSpPr>
            <p:spPr>
              <a:xfrm>
                <a:off x="6590839" y="3202294"/>
                <a:ext cx="24233" cy="24733"/>
              </a:xfrm>
              <a:custGeom>
                <a:avLst/>
                <a:gdLst>
                  <a:gd name="csX0" fmla="*/ 17721 w 24233"/>
                  <a:gd name="csY0" fmla="*/ 23501 h 24733"/>
                  <a:gd name="csX1" fmla="*/ 1345 w 24233"/>
                  <a:gd name="csY1" fmla="*/ 18042 h 24733"/>
                  <a:gd name="csX2" fmla="*/ 6213 w 24233"/>
                  <a:gd name="csY2" fmla="*/ 1483 h 24733"/>
                  <a:gd name="csX3" fmla="*/ 22770 w 24233"/>
                  <a:gd name="csY3" fmla="*/ 6847 h 24733"/>
                  <a:gd name="csX4" fmla="*/ 17721 w 24233"/>
                  <a:gd name="csY4" fmla="*/ 23501 h 24733"/>
                </a:gdLst>
                <a:ahLst/>
                <a:cxnLst>
                  <a:cxn ang="0">
                    <a:pos x="csX0" y="csY0"/>
                  </a:cxn>
                  <a:cxn ang="0">
                    <a:pos x="csX1" y="csY1"/>
                  </a:cxn>
                  <a:cxn ang="0">
                    <a:pos x="csX2" y="csY2"/>
                  </a:cxn>
                  <a:cxn ang="0">
                    <a:pos x="csX3" y="csY3"/>
                  </a:cxn>
                  <a:cxn ang="0">
                    <a:pos x="csX4" y="csY4"/>
                  </a:cxn>
                </a:cxnLst>
                <a:rect l="l" t="t" r="r" b="b"/>
                <a:pathLst>
                  <a:path w="24233" h="24733">
                    <a:moveTo>
                      <a:pt x="17721" y="23501"/>
                    </a:moveTo>
                    <a:cubicBezTo>
                      <a:pt x="11719" y="26419"/>
                      <a:pt x="4385" y="23979"/>
                      <a:pt x="1345" y="18042"/>
                    </a:cubicBezTo>
                    <a:cubicBezTo>
                      <a:pt x="-1606" y="12056"/>
                      <a:pt x="424" y="4726"/>
                      <a:pt x="6213" y="1483"/>
                    </a:cubicBezTo>
                    <a:cubicBezTo>
                      <a:pt x="12072" y="-1795"/>
                      <a:pt x="19639" y="521"/>
                      <a:pt x="22770" y="6847"/>
                    </a:cubicBezTo>
                    <a:cubicBezTo>
                      <a:pt x="25986" y="13127"/>
                      <a:pt x="23724" y="20583"/>
                      <a:pt x="17721" y="23501"/>
                    </a:cubicBezTo>
                    <a:close/>
                  </a:path>
                </a:pathLst>
              </a:custGeom>
              <a:solidFill>
                <a:srgbClr val="21E7A9"/>
              </a:solidFill>
              <a:ln w="1729" cap="flat">
                <a:noFill/>
                <a:prstDash val="solid"/>
                <a:miter/>
              </a:ln>
            </p:spPr>
            <p:txBody>
              <a:bodyPr/>
              <a:lstStyle/>
              <a:p>
                <a:endParaRPr lang="es-ES" sz="1400"/>
              </a:p>
            </p:txBody>
          </p:sp>
          <p:sp>
            <p:nvSpPr>
              <p:cNvPr id="47" name="Forma libre: forma 46">
                <a:extLst>
                  <a:ext uri="{FF2B5EF4-FFF2-40B4-BE49-F238E27FC236}">
                    <a16:creationId xmlns:a16="http://schemas.microsoft.com/office/drawing/2014/main" id="{A0D72937-B94D-F3A4-0C2C-8F92E49E4F61}"/>
                  </a:ext>
                </a:extLst>
              </p:cNvPr>
              <p:cNvSpPr/>
              <p:nvPr/>
            </p:nvSpPr>
            <p:spPr>
              <a:xfrm>
                <a:off x="6618859" y="3266256"/>
                <a:ext cx="24161" cy="24773"/>
              </a:xfrm>
              <a:custGeom>
                <a:avLst/>
                <a:gdLst>
                  <a:gd name="csX0" fmla="*/ 16050 w 24161"/>
                  <a:gd name="csY0" fmla="*/ 24176 h 24773"/>
                  <a:gd name="csX1" fmla="*/ 687 w 24161"/>
                  <a:gd name="csY1" fmla="*/ 16477 h 24773"/>
                  <a:gd name="csX2" fmla="*/ 7689 w 24161"/>
                  <a:gd name="csY2" fmla="*/ 786 h 24773"/>
                  <a:gd name="csX3" fmla="*/ 23449 w 24161"/>
                  <a:gd name="csY3" fmla="*/ 8339 h 24773"/>
                  <a:gd name="csX4" fmla="*/ 16050 w 24161"/>
                  <a:gd name="csY4" fmla="*/ 24176 h 24773"/>
                </a:gdLst>
                <a:ahLst/>
                <a:cxnLst>
                  <a:cxn ang="0">
                    <a:pos x="csX0" y="csY0"/>
                  </a:cxn>
                  <a:cxn ang="0">
                    <a:pos x="csX1" y="csY1"/>
                  </a:cxn>
                  <a:cxn ang="0">
                    <a:pos x="csX2" y="csY2"/>
                  </a:cxn>
                  <a:cxn ang="0">
                    <a:pos x="csX3" y="csY3"/>
                  </a:cxn>
                  <a:cxn ang="0">
                    <a:pos x="csX4" y="csY4"/>
                  </a:cxn>
                </a:cxnLst>
                <a:rect l="l" t="t" r="r" b="b"/>
                <a:pathLst>
                  <a:path w="24161" h="24773">
                    <a:moveTo>
                      <a:pt x="16050" y="24176"/>
                    </a:moveTo>
                    <a:cubicBezTo>
                      <a:pt x="9702" y="26238"/>
                      <a:pt x="2822" y="22796"/>
                      <a:pt x="687" y="16477"/>
                    </a:cubicBezTo>
                    <a:cubicBezTo>
                      <a:pt x="-1409" y="10145"/>
                      <a:pt x="1393" y="3244"/>
                      <a:pt x="7689" y="786"/>
                    </a:cubicBezTo>
                    <a:cubicBezTo>
                      <a:pt x="13826" y="-1613"/>
                      <a:pt x="21222" y="1642"/>
                      <a:pt x="23449" y="8339"/>
                    </a:cubicBezTo>
                    <a:cubicBezTo>
                      <a:pt x="25713" y="15023"/>
                      <a:pt x="22396" y="22112"/>
                      <a:pt x="16050" y="24176"/>
                    </a:cubicBezTo>
                    <a:close/>
                  </a:path>
                </a:pathLst>
              </a:custGeom>
              <a:solidFill>
                <a:srgbClr val="21E7A9"/>
              </a:solidFill>
              <a:ln w="1729" cap="flat">
                <a:noFill/>
                <a:prstDash val="solid"/>
                <a:miter/>
              </a:ln>
            </p:spPr>
            <p:txBody>
              <a:bodyPr/>
              <a:lstStyle/>
              <a:p>
                <a:endParaRPr lang="es-ES" sz="1400"/>
              </a:p>
            </p:txBody>
          </p:sp>
          <p:sp>
            <p:nvSpPr>
              <p:cNvPr id="48" name="Forma libre: forma 47">
                <a:extLst>
                  <a:ext uri="{FF2B5EF4-FFF2-40B4-BE49-F238E27FC236}">
                    <a16:creationId xmlns:a16="http://schemas.microsoft.com/office/drawing/2014/main" id="{AF343785-6DEB-78CA-F075-316FEE73F70E}"/>
                  </a:ext>
                </a:extLst>
              </p:cNvPr>
              <p:cNvSpPr/>
              <p:nvPr/>
            </p:nvSpPr>
            <p:spPr>
              <a:xfrm>
                <a:off x="6637722" y="3333435"/>
                <a:ext cx="24237" cy="24823"/>
              </a:xfrm>
              <a:custGeom>
                <a:avLst/>
                <a:gdLst>
                  <a:gd name="csX0" fmla="*/ 14408 w 24237"/>
                  <a:gd name="csY0" fmla="*/ 24634 h 24823"/>
                  <a:gd name="csX1" fmla="*/ 313 w 24237"/>
                  <a:gd name="csY1" fmla="*/ 14878 h 24823"/>
                  <a:gd name="csX2" fmla="*/ 9352 w 24237"/>
                  <a:gd name="csY2" fmla="*/ 315 h 24823"/>
                  <a:gd name="csX3" fmla="*/ 23978 w 24237"/>
                  <a:gd name="csY3" fmla="*/ 9961 h 24823"/>
                  <a:gd name="csX4" fmla="*/ 14408 w 24237"/>
                  <a:gd name="csY4" fmla="*/ 24634 h 24823"/>
                </a:gdLst>
                <a:ahLst/>
                <a:cxnLst>
                  <a:cxn ang="0">
                    <a:pos x="csX0" y="csY0"/>
                  </a:cxn>
                  <a:cxn ang="0">
                    <a:pos x="csX1" y="csY1"/>
                  </a:cxn>
                  <a:cxn ang="0">
                    <a:pos x="csX2" y="csY2"/>
                  </a:cxn>
                  <a:cxn ang="0">
                    <a:pos x="csX3" y="csY3"/>
                  </a:cxn>
                  <a:cxn ang="0">
                    <a:pos x="csX4" y="csY4"/>
                  </a:cxn>
                </a:cxnLst>
                <a:rect l="l" t="t" r="r" b="b"/>
                <a:pathLst>
                  <a:path w="24237" h="24823">
                    <a:moveTo>
                      <a:pt x="14408" y="24634"/>
                    </a:moveTo>
                    <a:cubicBezTo>
                      <a:pt x="7801" y="25808"/>
                      <a:pt x="1636" y="21415"/>
                      <a:pt x="313" y="14878"/>
                    </a:cubicBezTo>
                    <a:cubicBezTo>
                      <a:pt x="-1190" y="8382"/>
                      <a:pt x="2859" y="1861"/>
                      <a:pt x="9352" y="315"/>
                    </a:cubicBezTo>
                    <a:cubicBezTo>
                      <a:pt x="15844" y="-1235"/>
                      <a:pt x="22395" y="3082"/>
                      <a:pt x="23978" y="9961"/>
                    </a:cubicBezTo>
                    <a:cubicBezTo>
                      <a:pt x="25381" y="16871"/>
                      <a:pt x="20944" y="23471"/>
                      <a:pt x="14408" y="24634"/>
                    </a:cubicBezTo>
                    <a:close/>
                  </a:path>
                </a:pathLst>
              </a:custGeom>
              <a:solidFill>
                <a:srgbClr val="21E7A9"/>
              </a:solidFill>
              <a:ln w="1729" cap="flat">
                <a:noFill/>
                <a:prstDash val="solid"/>
                <a:miter/>
              </a:ln>
            </p:spPr>
            <p:txBody>
              <a:bodyPr/>
              <a:lstStyle/>
              <a:p>
                <a:endParaRPr lang="es-ES" sz="1400"/>
              </a:p>
            </p:txBody>
          </p:sp>
          <p:sp>
            <p:nvSpPr>
              <p:cNvPr id="49" name="Forma libre: forma 48">
                <a:extLst>
                  <a:ext uri="{FF2B5EF4-FFF2-40B4-BE49-F238E27FC236}">
                    <a16:creationId xmlns:a16="http://schemas.microsoft.com/office/drawing/2014/main" id="{507D6EC4-EE23-FE05-E922-E82CFEB8ACDB}"/>
                  </a:ext>
                </a:extLst>
              </p:cNvPr>
              <p:cNvSpPr/>
              <p:nvPr/>
            </p:nvSpPr>
            <p:spPr>
              <a:xfrm>
                <a:off x="6647141" y="3402585"/>
                <a:ext cx="24204" cy="24848"/>
              </a:xfrm>
              <a:custGeom>
                <a:avLst/>
                <a:gdLst>
                  <a:gd name="csX0" fmla="*/ 12850 w 24204"/>
                  <a:gd name="csY0" fmla="*/ 24839 h 24848"/>
                  <a:gd name="csX1" fmla="*/ 35 w 24204"/>
                  <a:gd name="csY1" fmla="*/ 13261 h 24848"/>
                  <a:gd name="csX2" fmla="*/ 11152 w 24204"/>
                  <a:gd name="csY2" fmla="*/ 53 h 24848"/>
                  <a:gd name="csX3" fmla="*/ 24152 w 24204"/>
                  <a:gd name="csY3" fmla="*/ 11626 h 24848"/>
                  <a:gd name="csX4" fmla="*/ 12850 w 24204"/>
                  <a:gd name="csY4" fmla="*/ 24839 h 24848"/>
                </a:gdLst>
                <a:ahLst/>
                <a:cxnLst>
                  <a:cxn ang="0">
                    <a:pos x="csX0" y="csY0"/>
                  </a:cxn>
                  <a:cxn ang="0">
                    <a:pos x="csX1" y="csY1"/>
                  </a:cxn>
                  <a:cxn ang="0">
                    <a:pos x="csX2" y="csY2"/>
                  </a:cxn>
                  <a:cxn ang="0">
                    <a:pos x="csX3" y="csY3"/>
                  </a:cxn>
                  <a:cxn ang="0">
                    <a:pos x="csX4" y="csY4"/>
                  </a:cxn>
                </a:cxnLst>
                <a:rect l="l" t="t" r="r" b="b"/>
                <a:pathLst>
                  <a:path w="24204" h="24848">
                    <a:moveTo>
                      <a:pt x="12850" y="24839"/>
                    </a:moveTo>
                    <a:cubicBezTo>
                      <a:pt x="6248" y="25099"/>
                      <a:pt x="643" y="19908"/>
                      <a:pt x="35" y="13261"/>
                    </a:cubicBezTo>
                    <a:cubicBezTo>
                      <a:pt x="-471" y="6611"/>
                      <a:pt x="4508" y="697"/>
                      <a:pt x="11152" y="53"/>
                    </a:cubicBezTo>
                    <a:cubicBezTo>
                      <a:pt x="17795" y="-586"/>
                      <a:pt x="23619" y="4592"/>
                      <a:pt x="24152" y="11626"/>
                    </a:cubicBezTo>
                    <a:cubicBezTo>
                      <a:pt x="24785" y="18654"/>
                      <a:pt x="19587" y="24576"/>
                      <a:pt x="12850" y="24839"/>
                    </a:cubicBezTo>
                    <a:close/>
                  </a:path>
                </a:pathLst>
              </a:custGeom>
              <a:solidFill>
                <a:srgbClr val="21E7A9"/>
              </a:solidFill>
              <a:ln w="1729" cap="flat">
                <a:noFill/>
                <a:prstDash val="solid"/>
                <a:miter/>
              </a:ln>
            </p:spPr>
            <p:txBody>
              <a:bodyPr/>
              <a:lstStyle/>
              <a:p>
                <a:endParaRPr lang="es-ES" sz="1400"/>
              </a:p>
            </p:txBody>
          </p:sp>
        </p:grpSp>
        <p:sp>
          <p:nvSpPr>
            <p:cNvPr id="28" name="Forma libre: forma 27">
              <a:extLst>
                <a:ext uri="{FF2B5EF4-FFF2-40B4-BE49-F238E27FC236}">
                  <a16:creationId xmlns:a16="http://schemas.microsoft.com/office/drawing/2014/main" id="{AFDA954E-579A-CDFB-9A12-AB18FF05C1C7}"/>
                </a:ext>
              </a:extLst>
            </p:cNvPr>
            <p:cNvSpPr/>
            <p:nvPr/>
          </p:nvSpPr>
          <p:spPr>
            <a:xfrm rot="16200000">
              <a:off x="4135765" y="3873547"/>
              <a:ext cx="193952" cy="227964"/>
            </a:xfrm>
            <a:custGeom>
              <a:avLst/>
              <a:gdLst>
                <a:gd name="csX0" fmla="*/ 159725 w 159724"/>
                <a:gd name="csY0" fmla="*/ 0 h 187734"/>
                <a:gd name="csX1" fmla="*/ 0 w 159724"/>
                <a:gd name="csY1" fmla="*/ 93867 h 187734"/>
                <a:gd name="csX2" fmla="*/ 159725 w 159724"/>
                <a:gd name="csY2" fmla="*/ 187735 h 187734"/>
              </a:gdLst>
              <a:ahLst/>
              <a:cxnLst>
                <a:cxn ang="0">
                  <a:pos x="csX0" y="csY0"/>
                </a:cxn>
                <a:cxn ang="0">
                  <a:pos x="csX1" y="csY1"/>
                </a:cxn>
                <a:cxn ang="0">
                  <a:pos x="csX2" y="csY2"/>
                </a:cxn>
              </a:cxnLst>
              <a:rect l="l" t="t" r="r" b="b"/>
              <a:pathLst>
                <a:path w="159724" h="187734">
                  <a:moveTo>
                    <a:pt x="159725" y="0"/>
                  </a:moveTo>
                  <a:lnTo>
                    <a:pt x="0" y="93867"/>
                  </a:lnTo>
                  <a:lnTo>
                    <a:pt x="159725" y="187735"/>
                  </a:lnTo>
                </a:path>
              </a:pathLst>
            </a:custGeom>
            <a:solidFill>
              <a:srgbClr val="10E5A3"/>
            </a:solidFill>
            <a:ln w="1729" cap="flat">
              <a:noFill/>
              <a:prstDash val="solid"/>
              <a:miter/>
            </a:ln>
          </p:spPr>
          <p:txBody>
            <a:bodyPr/>
            <a:lstStyle/>
            <a:p>
              <a:endParaRPr lang="es-ES" sz="1400"/>
            </a:p>
          </p:txBody>
        </p:sp>
        <p:sp>
          <p:nvSpPr>
            <p:cNvPr id="29" name="Elipse 28">
              <a:extLst>
                <a:ext uri="{FF2B5EF4-FFF2-40B4-BE49-F238E27FC236}">
                  <a16:creationId xmlns:a16="http://schemas.microsoft.com/office/drawing/2014/main" id="{458DC7F5-FC4F-1201-7FF9-AB0B2D41312C}"/>
                </a:ext>
              </a:extLst>
            </p:cNvPr>
            <p:cNvSpPr/>
            <p:nvPr/>
          </p:nvSpPr>
          <p:spPr>
            <a:xfrm rot="13500000">
              <a:off x="2944939" y="4073762"/>
              <a:ext cx="104790" cy="104790"/>
            </a:xfrm>
            <a:prstGeom prst="ellipse">
              <a:avLst/>
            </a:prstGeom>
            <a:solidFill>
              <a:srgbClr val="10E5A3"/>
            </a:solidFill>
            <a:ln w="1729" cap="flat">
              <a:noFill/>
              <a:prstDash val="solid"/>
              <a:miter/>
            </a:ln>
          </p:spPr>
          <p:txBody>
            <a:bodyPr/>
            <a:lstStyle/>
            <a:p>
              <a:endParaRPr lang="es-ES" sz="1400"/>
            </a:p>
          </p:txBody>
        </p:sp>
      </p:grpSp>
      <p:grpSp>
        <p:nvGrpSpPr>
          <p:cNvPr id="50" name="Grupo 49">
            <a:extLst>
              <a:ext uri="{FF2B5EF4-FFF2-40B4-BE49-F238E27FC236}">
                <a16:creationId xmlns:a16="http://schemas.microsoft.com/office/drawing/2014/main" id="{5B47FBF4-EED4-7E63-BF83-9E1C0D195230}"/>
              </a:ext>
            </a:extLst>
          </p:cNvPr>
          <p:cNvGrpSpPr/>
          <p:nvPr/>
        </p:nvGrpSpPr>
        <p:grpSpPr>
          <a:xfrm>
            <a:off x="1940153" y="3924369"/>
            <a:ext cx="828282" cy="828282"/>
            <a:chOff x="1836140" y="4124663"/>
            <a:chExt cx="1003770" cy="1003770"/>
          </a:xfrm>
        </p:grpSpPr>
        <p:sp>
          <p:nvSpPr>
            <p:cNvPr id="51" name="Elipse 50">
              <a:extLst>
                <a:ext uri="{FF2B5EF4-FFF2-40B4-BE49-F238E27FC236}">
                  <a16:creationId xmlns:a16="http://schemas.microsoft.com/office/drawing/2014/main" id="{4FF7D06B-926A-5B60-5CEA-484DF01183CC}"/>
                </a:ext>
              </a:extLst>
            </p:cNvPr>
            <p:cNvSpPr/>
            <p:nvPr/>
          </p:nvSpPr>
          <p:spPr>
            <a:xfrm rot="13500000">
              <a:off x="1836140" y="4124663"/>
              <a:ext cx="1003770" cy="1003770"/>
            </a:xfrm>
            <a:prstGeom prst="ellipse">
              <a:avLst/>
            </a:prstGeom>
            <a:gradFill>
              <a:gsLst>
                <a:gs pos="0">
                  <a:schemeClr val="accent3">
                    <a:lumMod val="50000"/>
                  </a:schemeClr>
                </a:gs>
                <a:gs pos="100000">
                  <a:schemeClr val="accent3">
                    <a:alpha val="55000"/>
                  </a:schemeClr>
                </a:gs>
              </a:gsLst>
              <a:lin ang="5400000" scaled="1"/>
            </a:gradFill>
            <a:ln w="1729" cap="flat">
              <a:noFill/>
              <a:prstDash val="solid"/>
              <a:miter/>
            </a:ln>
          </p:spPr>
          <p:txBody>
            <a:bodyPr/>
            <a:lstStyle/>
            <a:p>
              <a:endParaRPr lang="es-ES" sz="1400"/>
            </a:p>
          </p:txBody>
        </p:sp>
        <p:pic>
          <p:nvPicPr>
            <p:cNvPr id="52" name="Gráfico 51">
              <a:extLst>
                <a:ext uri="{FF2B5EF4-FFF2-40B4-BE49-F238E27FC236}">
                  <a16:creationId xmlns:a16="http://schemas.microsoft.com/office/drawing/2014/main" id="{051AC1B7-D579-33A4-10C0-4A1A4875C4FB}"/>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2090657" y="4328417"/>
              <a:ext cx="508935" cy="508935"/>
            </a:xfrm>
            <a:prstGeom prst="rect">
              <a:avLst/>
            </a:prstGeom>
          </p:spPr>
        </p:pic>
      </p:grpSp>
      <p:grpSp>
        <p:nvGrpSpPr>
          <p:cNvPr id="54" name="Grupo 53">
            <a:extLst>
              <a:ext uri="{FF2B5EF4-FFF2-40B4-BE49-F238E27FC236}">
                <a16:creationId xmlns:a16="http://schemas.microsoft.com/office/drawing/2014/main" id="{6C9A6DF5-3B9E-94CC-97EB-75B0E5D92D2A}"/>
              </a:ext>
            </a:extLst>
          </p:cNvPr>
          <p:cNvGrpSpPr/>
          <p:nvPr/>
        </p:nvGrpSpPr>
        <p:grpSpPr>
          <a:xfrm>
            <a:off x="1835507" y="3918432"/>
            <a:ext cx="1156780" cy="723322"/>
            <a:chOff x="1709323" y="4117468"/>
            <a:chExt cx="1401866" cy="876572"/>
          </a:xfrm>
        </p:grpSpPr>
        <p:sp>
          <p:nvSpPr>
            <p:cNvPr id="55" name="Forma libre: forma 54">
              <a:extLst>
                <a:ext uri="{FF2B5EF4-FFF2-40B4-BE49-F238E27FC236}">
                  <a16:creationId xmlns:a16="http://schemas.microsoft.com/office/drawing/2014/main" id="{6086CFDD-E8BF-847D-E773-F3E19042F8CF}"/>
                </a:ext>
              </a:extLst>
            </p:cNvPr>
            <p:cNvSpPr/>
            <p:nvPr/>
          </p:nvSpPr>
          <p:spPr>
            <a:xfrm rot="16200000">
              <a:off x="2330702" y="4314441"/>
              <a:ext cx="715299" cy="617710"/>
            </a:xfrm>
            <a:custGeom>
              <a:avLst/>
              <a:gdLst>
                <a:gd name="csX0" fmla="*/ 0 w 589066"/>
                <a:gd name="csY0" fmla="*/ 0 h 508699"/>
                <a:gd name="csX1" fmla="*/ 508700 w 589066"/>
                <a:gd name="csY1" fmla="*/ 508699 h 508699"/>
                <a:gd name="csX2" fmla="*/ 589067 w 589066"/>
                <a:gd name="csY2" fmla="*/ 508699 h 508699"/>
              </a:gdLst>
              <a:ahLst/>
              <a:cxnLst>
                <a:cxn ang="0">
                  <a:pos x="csX0" y="csY0"/>
                </a:cxn>
                <a:cxn ang="0">
                  <a:pos x="csX1" y="csY1"/>
                </a:cxn>
                <a:cxn ang="0">
                  <a:pos x="csX2" y="csY2"/>
                </a:cxn>
              </a:cxnLst>
              <a:rect l="l" t="t" r="r" b="b"/>
              <a:pathLst>
                <a:path w="589066" h="508699">
                  <a:moveTo>
                    <a:pt x="0" y="0"/>
                  </a:moveTo>
                  <a:cubicBezTo>
                    <a:pt x="0" y="280948"/>
                    <a:pt x="227753" y="508699"/>
                    <a:pt x="508700" y="508699"/>
                  </a:cubicBezTo>
                  <a:lnTo>
                    <a:pt x="589067" y="508699"/>
                  </a:lnTo>
                </a:path>
              </a:pathLst>
            </a:custGeom>
            <a:noFill/>
            <a:ln w="18123" cap="rnd">
              <a:solidFill>
                <a:srgbClr val="FFAF22"/>
              </a:solidFill>
              <a:prstDash val="solid"/>
              <a:round/>
            </a:ln>
          </p:spPr>
          <p:txBody>
            <a:bodyPr/>
            <a:lstStyle/>
            <a:p>
              <a:endParaRPr lang="es-ES" sz="1400"/>
            </a:p>
          </p:txBody>
        </p:sp>
        <p:grpSp>
          <p:nvGrpSpPr>
            <p:cNvPr id="56" name="Gráfico 2">
              <a:extLst>
                <a:ext uri="{FF2B5EF4-FFF2-40B4-BE49-F238E27FC236}">
                  <a16:creationId xmlns:a16="http://schemas.microsoft.com/office/drawing/2014/main" id="{05A791EC-FECF-1221-31D6-EFEABA19F6E0}"/>
                </a:ext>
              </a:extLst>
            </p:cNvPr>
            <p:cNvGrpSpPr/>
            <p:nvPr/>
          </p:nvGrpSpPr>
          <p:grpSpPr>
            <a:xfrm rot="16200000">
              <a:off x="1639229" y="4281081"/>
              <a:ext cx="820840" cy="605078"/>
              <a:chOff x="5277934" y="1911648"/>
              <a:chExt cx="675982" cy="498296"/>
            </a:xfrm>
            <a:solidFill>
              <a:srgbClr val="FFB531"/>
            </a:solidFill>
          </p:grpSpPr>
          <p:sp>
            <p:nvSpPr>
              <p:cNvPr id="59" name="Forma libre: forma 58">
                <a:extLst>
                  <a:ext uri="{FF2B5EF4-FFF2-40B4-BE49-F238E27FC236}">
                    <a16:creationId xmlns:a16="http://schemas.microsoft.com/office/drawing/2014/main" id="{0ACD6D50-59D7-F52B-6203-B982775FB773}"/>
                  </a:ext>
                </a:extLst>
              </p:cNvPr>
              <p:cNvSpPr/>
              <p:nvPr/>
            </p:nvSpPr>
            <p:spPr>
              <a:xfrm>
                <a:off x="5929069" y="1911650"/>
                <a:ext cx="24847" cy="24169"/>
              </a:xfrm>
              <a:custGeom>
                <a:avLst/>
                <a:gdLst>
                  <a:gd name="csX0" fmla="*/ 0 w 24847"/>
                  <a:gd name="csY0" fmla="*/ 12085 h 24169"/>
                  <a:gd name="csX1" fmla="*/ 12424 w 24847"/>
                  <a:gd name="csY1" fmla="*/ 0 h 24169"/>
                  <a:gd name="csX2" fmla="*/ 24848 w 24847"/>
                  <a:gd name="csY2" fmla="*/ 12085 h 24169"/>
                  <a:gd name="csX3" fmla="*/ 12424 w 24847"/>
                  <a:gd name="csY3" fmla="*/ 24170 h 24169"/>
                  <a:gd name="csX4" fmla="*/ 0 w 24847"/>
                  <a:gd name="csY4" fmla="*/ 12085 h 24169"/>
                </a:gdLst>
                <a:ahLst/>
                <a:cxnLst>
                  <a:cxn ang="0">
                    <a:pos x="csX0" y="csY0"/>
                  </a:cxn>
                  <a:cxn ang="0">
                    <a:pos x="csX1" y="csY1"/>
                  </a:cxn>
                  <a:cxn ang="0">
                    <a:pos x="csX2" y="csY2"/>
                  </a:cxn>
                  <a:cxn ang="0">
                    <a:pos x="csX3" y="csY3"/>
                  </a:cxn>
                  <a:cxn ang="0">
                    <a:pos x="csX4" y="csY4"/>
                  </a:cxn>
                </a:cxnLst>
                <a:rect l="l" t="t" r="r" b="b"/>
                <a:pathLst>
                  <a:path w="24847" h="24169">
                    <a:moveTo>
                      <a:pt x="0" y="12085"/>
                    </a:moveTo>
                    <a:cubicBezTo>
                      <a:pt x="0" y="5410"/>
                      <a:pt x="5561" y="0"/>
                      <a:pt x="12424" y="0"/>
                    </a:cubicBezTo>
                    <a:cubicBezTo>
                      <a:pt x="19287" y="0"/>
                      <a:pt x="24848" y="5412"/>
                      <a:pt x="24848" y="12085"/>
                    </a:cubicBezTo>
                    <a:cubicBezTo>
                      <a:pt x="24848" y="18760"/>
                      <a:pt x="19287" y="24170"/>
                      <a:pt x="12424" y="24170"/>
                    </a:cubicBezTo>
                    <a:cubicBezTo>
                      <a:pt x="5561" y="24170"/>
                      <a:pt x="0" y="18758"/>
                      <a:pt x="0" y="12085"/>
                    </a:cubicBezTo>
                    <a:close/>
                  </a:path>
                </a:pathLst>
              </a:custGeom>
              <a:solidFill>
                <a:srgbClr val="FFB531"/>
              </a:solidFill>
              <a:ln w="1729" cap="flat">
                <a:noFill/>
                <a:prstDash val="solid"/>
                <a:miter/>
              </a:ln>
            </p:spPr>
            <p:txBody>
              <a:bodyPr/>
              <a:lstStyle/>
              <a:p>
                <a:endParaRPr lang="es-ES" sz="1400"/>
              </a:p>
            </p:txBody>
          </p:sp>
          <p:sp>
            <p:nvSpPr>
              <p:cNvPr id="60" name="Forma libre: forma 59">
                <a:extLst>
                  <a:ext uri="{FF2B5EF4-FFF2-40B4-BE49-F238E27FC236}">
                    <a16:creationId xmlns:a16="http://schemas.microsoft.com/office/drawing/2014/main" id="{9C52F19F-D9BA-46F5-E914-6576FF785A08}"/>
                  </a:ext>
                </a:extLst>
              </p:cNvPr>
              <p:cNvSpPr/>
              <p:nvPr/>
            </p:nvSpPr>
            <p:spPr>
              <a:xfrm>
                <a:off x="5859204" y="1911650"/>
                <a:ext cx="24847" cy="24169"/>
              </a:xfrm>
              <a:custGeom>
                <a:avLst/>
                <a:gdLst>
                  <a:gd name="csX0" fmla="*/ 0 w 24847"/>
                  <a:gd name="csY0" fmla="*/ 12085 h 24169"/>
                  <a:gd name="csX1" fmla="*/ 12424 w 24847"/>
                  <a:gd name="csY1" fmla="*/ 0 h 24169"/>
                  <a:gd name="csX2" fmla="*/ 24848 w 24847"/>
                  <a:gd name="csY2" fmla="*/ 12085 h 24169"/>
                  <a:gd name="csX3" fmla="*/ 12424 w 24847"/>
                  <a:gd name="csY3" fmla="*/ 24170 h 24169"/>
                  <a:gd name="csX4" fmla="*/ 0 w 24847"/>
                  <a:gd name="csY4" fmla="*/ 12085 h 24169"/>
                </a:gdLst>
                <a:ahLst/>
                <a:cxnLst>
                  <a:cxn ang="0">
                    <a:pos x="csX0" y="csY0"/>
                  </a:cxn>
                  <a:cxn ang="0">
                    <a:pos x="csX1" y="csY1"/>
                  </a:cxn>
                  <a:cxn ang="0">
                    <a:pos x="csX2" y="csY2"/>
                  </a:cxn>
                  <a:cxn ang="0">
                    <a:pos x="csX3" y="csY3"/>
                  </a:cxn>
                  <a:cxn ang="0">
                    <a:pos x="csX4" y="csY4"/>
                  </a:cxn>
                </a:cxnLst>
                <a:rect l="l" t="t" r="r" b="b"/>
                <a:pathLst>
                  <a:path w="24847" h="24169">
                    <a:moveTo>
                      <a:pt x="0" y="12085"/>
                    </a:moveTo>
                    <a:cubicBezTo>
                      <a:pt x="0" y="5410"/>
                      <a:pt x="5561" y="0"/>
                      <a:pt x="12424" y="0"/>
                    </a:cubicBezTo>
                    <a:cubicBezTo>
                      <a:pt x="19287" y="0"/>
                      <a:pt x="24848" y="5412"/>
                      <a:pt x="24848" y="12085"/>
                    </a:cubicBezTo>
                    <a:cubicBezTo>
                      <a:pt x="24848" y="18760"/>
                      <a:pt x="19287" y="24170"/>
                      <a:pt x="12424" y="24170"/>
                    </a:cubicBezTo>
                    <a:cubicBezTo>
                      <a:pt x="5561" y="24170"/>
                      <a:pt x="0" y="18758"/>
                      <a:pt x="0" y="12085"/>
                    </a:cubicBezTo>
                    <a:close/>
                  </a:path>
                </a:pathLst>
              </a:custGeom>
              <a:solidFill>
                <a:srgbClr val="FFB531"/>
              </a:solidFill>
              <a:ln w="1729" cap="flat">
                <a:noFill/>
                <a:prstDash val="solid"/>
                <a:miter/>
              </a:ln>
            </p:spPr>
            <p:txBody>
              <a:bodyPr/>
              <a:lstStyle/>
              <a:p>
                <a:endParaRPr lang="es-ES" sz="1400"/>
              </a:p>
            </p:txBody>
          </p:sp>
          <p:sp>
            <p:nvSpPr>
              <p:cNvPr id="61" name="Forma libre: forma 60">
                <a:extLst>
                  <a:ext uri="{FF2B5EF4-FFF2-40B4-BE49-F238E27FC236}">
                    <a16:creationId xmlns:a16="http://schemas.microsoft.com/office/drawing/2014/main" id="{6D787639-DD9F-443D-AA85-D0E61DE34041}"/>
                  </a:ext>
                </a:extLst>
              </p:cNvPr>
              <p:cNvSpPr/>
              <p:nvPr/>
            </p:nvSpPr>
            <p:spPr>
              <a:xfrm>
                <a:off x="5789338" y="1911648"/>
                <a:ext cx="24850" cy="24170"/>
              </a:xfrm>
              <a:custGeom>
                <a:avLst/>
                <a:gdLst>
                  <a:gd name="csX0" fmla="*/ 4 w 24850"/>
                  <a:gd name="csY0" fmla="*/ 12293 h 24170"/>
                  <a:gd name="csX1" fmla="*/ 12426 w 24850"/>
                  <a:gd name="csY1" fmla="*/ 0 h 24170"/>
                  <a:gd name="csX2" fmla="*/ 24850 w 24850"/>
                  <a:gd name="csY2" fmla="*/ 12085 h 24170"/>
                  <a:gd name="csX3" fmla="*/ 12426 w 24850"/>
                  <a:gd name="csY3" fmla="*/ 24170 h 24170"/>
                  <a:gd name="csX4" fmla="*/ 4 w 24850"/>
                  <a:gd name="csY4" fmla="*/ 12293 h 24170"/>
                </a:gdLst>
                <a:ahLst/>
                <a:cxnLst>
                  <a:cxn ang="0">
                    <a:pos x="csX0" y="csY0"/>
                  </a:cxn>
                  <a:cxn ang="0">
                    <a:pos x="csX1" y="csY1"/>
                  </a:cxn>
                  <a:cxn ang="0">
                    <a:pos x="csX2" y="csY2"/>
                  </a:cxn>
                  <a:cxn ang="0">
                    <a:pos x="csX3" y="csY3"/>
                  </a:cxn>
                  <a:cxn ang="0">
                    <a:pos x="csX4" y="csY4"/>
                  </a:cxn>
                </a:cxnLst>
                <a:rect l="l" t="t" r="r" b="b"/>
                <a:pathLst>
                  <a:path w="24850" h="24170">
                    <a:moveTo>
                      <a:pt x="4" y="12293"/>
                    </a:moveTo>
                    <a:cubicBezTo>
                      <a:pt x="-174" y="5668"/>
                      <a:pt x="5575" y="-43"/>
                      <a:pt x="12426" y="0"/>
                    </a:cubicBezTo>
                    <a:cubicBezTo>
                      <a:pt x="19289" y="0"/>
                      <a:pt x="24850" y="5412"/>
                      <a:pt x="24850" y="12085"/>
                    </a:cubicBezTo>
                    <a:cubicBezTo>
                      <a:pt x="24850" y="18760"/>
                      <a:pt x="19289" y="24170"/>
                      <a:pt x="12426" y="24170"/>
                    </a:cubicBezTo>
                    <a:cubicBezTo>
                      <a:pt x="5549" y="24127"/>
                      <a:pt x="182" y="19014"/>
                      <a:pt x="4" y="12293"/>
                    </a:cubicBezTo>
                    <a:close/>
                  </a:path>
                </a:pathLst>
              </a:custGeom>
              <a:solidFill>
                <a:srgbClr val="FFB531"/>
              </a:solidFill>
              <a:ln w="1729" cap="flat">
                <a:noFill/>
                <a:prstDash val="solid"/>
                <a:miter/>
              </a:ln>
            </p:spPr>
            <p:txBody>
              <a:bodyPr/>
              <a:lstStyle/>
              <a:p>
                <a:endParaRPr lang="es-ES" sz="1400"/>
              </a:p>
            </p:txBody>
          </p:sp>
          <p:sp>
            <p:nvSpPr>
              <p:cNvPr id="62" name="Forma libre: forma 61">
                <a:extLst>
                  <a:ext uri="{FF2B5EF4-FFF2-40B4-BE49-F238E27FC236}">
                    <a16:creationId xmlns:a16="http://schemas.microsoft.com/office/drawing/2014/main" id="{2036C6A7-5064-5BDC-233B-A6EA856FB64D}"/>
                  </a:ext>
                </a:extLst>
              </p:cNvPr>
              <p:cNvSpPr/>
              <p:nvPr/>
            </p:nvSpPr>
            <p:spPr>
              <a:xfrm>
                <a:off x="5719624" y="1915958"/>
                <a:ext cx="24849" cy="24184"/>
              </a:xfrm>
              <a:custGeom>
                <a:avLst/>
                <a:gdLst>
                  <a:gd name="csX0" fmla="*/ 142 w 24849"/>
                  <a:gd name="csY0" fmla="*/ 13672 h 24184"/>
                  <a:gd name="csX1" fmla="*/ 10928 w 24849"/>
                  <a:gd name="csY1" fmla="*/ 108 h 24184"/>
                  <a:gd name="csX2" fmla="*/ 24789 w 24849"/>
                  <a:gd name="csY2" fmla="*/ 10531 h 24184"/>
                  <a:gd name="csX3" fmla="*/ 14003 w 24849"/>
                  <a:gd name="csY3" fmla="*/ 24086 h 24184"/>
                  <a:gd name="csX4" fmla="*/ 142 w 24849"/>
                  <a:gd name="csY4" fmla="*/ 13672 h 24184"/>
                </a:gdLst>
                <a:ahLst/>
                <a:cxnLst>
                  <a:cxn ang="0">
                    <a:pos x="csX0" y="csY0"/>
                  </a:cxn>
                  <a:cxn ang="0">
                    <a:pos x="csX1" y="csY1"/>
                  </a:cxn>
                  <a:cxn ang="0">
                    <a:pos x="csX2" y="csY2"/>
                  </a:cxn>
                  <a:cxn ang="0">
                    <a:pos x="csX3" y="csY3"/>
                  </a:cxn>
                  <a:cxn ang="0">
                    <a:pos x="csX4" y="csY4"/>
                  </a:cxn>
                </a:cxnLst>
                <a:rect l="l" t="t" r="r" b="b"/>
                <a:pathLst>
                  <a:path w="24849" h="24184">
                    <a:moveTo>
                      <a:pt x="142" y="13672"/>
                    </a:moveTo>
                    <a:cubicBezTo>
                      <a:pt x="-901" y="7060"/>
                      <a:pt x="3929" y="1002"/>
                      <a:pt x="10928" y="108"/>
                    </a:cubicBezTo>
                    <a:cubicBezTo>
                      <a:pt x="17926" y="-779"/>
                      <a:pt x="24131" y="3888"/>
                      <a:pt x="24789" y="10531"/>
                    </a:cubicBezTo>
                    <a:cubicBezTo>
                      <a:pt x="25448" y="17173"/>
                      <a:pt x="20619" y="23245"/>
                      <a:pt x="14003" y="24086"/>
                    </a:cubicBezTo>
                    <a:cubicBezTo>
                      <a:pt x="7385" y="24928"/>
                      <a:pt x="1177" y="20246"/>
                      <a:pt x="142" y="13672"/>
                    </a:cubicBezTo>
                    <a:close/>
                  </a:path>
                </a:pathLst>
              </a:custGeom>
              <a:solidFill>
                <a:srgbClr val="FFB531"/>
              </a:solidFill>
              <a:ln w="1729" cap="flat">
                <a:noFill/>
                <a:prstDash val="solid"/>
                <a:miter/>
              </a:ln>
            </p:spPr>
            <p:txBody>
              <a:bodyPr/>
              <a:lstStyle/>
              <a:p>
                <a:endParaRPr lang="es-ES" sz="1400"/>
              </a:p>
            </p:txBody>
          </p:sp>
          <p:sp>
            <p:nvSpPr>
              <p:cNvPr id="63" name="Forma libre: forma 62">
                <a:extLst>
                  <a:ext uri="{FF2B5EF4-FFF2-40B4-BE49-F238E27FC236}">
                    <a16:creationId xmlns:a16="http://schemas.microsoft.com/office/drawing/2014/main" id="{195CB84B-03E7-DE98-C870-8348F339FA38}"/>
                  </a:ext>
                </a:extLst>
              </p:cNvPr>
              <p:cNvSpPr/>
              <p:nvPr/>
            </p:nvSpPr>
            <p:spPr>
              <a:xfrm>
                <a:off x="5651182" y="1929452"/>
                <a:ext cx="24802" cy="24315"/>
              </a:xfrm>
              <a:custGeom>
                <a:avLst/>
                <a:gdLst>
                  <a:gd name="csX0" fmla="*/ 495 w 24802"/>
                  <a:gd name="csY0" fmla="*/ 15583 h 24315"/>
                  <a:gd name="csX1" fmla="*/ 9275 w 24802"/>
                  <a:gd name="csY1" fmla="*/ 527 h 24315"/>
                  <a:gd name="csX2" fmla="*/ 24464 w 24802"/>
                  <a:gd name="csY2" fmla="*/ 9062 h 24315"/>
                  <a:gd name="csX3" fmla="*/ 15617 w 24802"/>
                  <a:gd name="csY3" fmla="*/ 23851 h 24315"/>
                  <a:gd name="csX4" fmla="*/ 495 w 24802"/>
                  <a:gd name="csY4" fmla="*/ 15583 h 24315"/>
                </a:gdLst>
                <a:ahLst/>
                <a:cxnLst>
                  <a:cxn ang="0">
                    <a:pos x="csX0" y="csY0"/>
                  </a:cxn>
                  <a:cxn ang="0">
                    <a:pos x="csX1" y="csY1"/>
                  </a:cxn>
                  <a:cxn ang="0">
                    <a:pos x="csX2" y="csY2"/>
                  </a:cxn>
                  <a:cxn ang="0">
                    <a:pos x="csX3" y="csY3"/>
                  </a:cxn>
                  <a:cxn ang="0">
                    <a:pos x="csX4" y="csY4"/>
                  </a:cxn>
                </a:cxnLst>
                <a:rect l="l" t="t" r="r" b="b"/>
                <a:pathLst>
                  <a:path w="24802" h="24315">
                    <a:moveTo>
                      <a:pt x="495" y="15583"/>
                    </a:moveTo>
                    <a:cubicBezTo>
                      <a:pt x="-1444" y="9196"/>
                      <a:pt x="2486" y="2453"/>
                      <a:pt x="9275" y="527"/>
                    </a:cubicBezTo>
                    <a:cubicBezTo>
                      <a:pt x="16034" y="-1513"/>
                      <a:pt x="22904" y="2587"/>
                      <a:pt x="24464" y="9062"/>
                    </a:cubicBezTo>
                    <a:cubicBezTo>
                      <a:pt x="26031" y="15563"/>
                      <a:pt x="22001" y="21915"/>
                      <a:pt x="15617" y="23851"/>
                    </a:cubicBezTo>
                    <a:cubicBezTo>
                      <a:pt x="9204" y="25674"/>
                      <a:pt x="2432" y="21967"/>
                      <a:pt x="495" y="15583"/>
                    </a:cubicBezTo>
                    <a:close/>
                  </a:path>
                </a:pathLst>
              </a:custGeom>
              <a:solidFill>
                <a:srgbClr val="FFB531"/>
              </a:solidFill>
              <a:ln w="1729" cap="flat">
                <a:noFill/>
                <a:prstDash val="solid"/>
                <a:miter/>
              </a:ln>
            </p:spPr>
            <p:txBody>
              <a:bodyPr/>
              <a:lstStyle/>
              <a:p>
                <a:endParaRPr lang="es-ES" sz="1400"/>
              </a:p>
            </p:txBody>
          </p:sp>
          <p:sp>
            <p:nvSpPr>
              <p:cNvPr id="64" name="Forma libre: forma 63">
                <a:extLst>
                  <a:ext uri="{FF2B5EF4-FFF2-40B4-BE49-F238E27FC236}">
                    <a16:creationId xmlns:a16="http://schemas.microsoft.com/office/drawing/2014/main" id="{21CDBD6A-5382-9F45-3C9B-23B19F6E8739}"/>
                  </a:ext>
                </a:extLst>
              </p:cNvPr>
              <p:cNvSpPr/>
              <p:nvPr/>
            </p:nvSpPr>
            <p:spPr>
              <a:xfrm>
                <a:off x="5585291" y="1952359"/>
                <a:ext cx="24747" cy="24329"/>
              </a:xfrm>
              <a:custGeom>
                <a:avLst/>
                <a:gdLst>
                  <a:gd name="csX0" fmla="*/ 1060 w 24747"/>
                  <a:gd name="csY0" fmla="*/ 17255 h 24329"/>
                  <a:gd name="csX1" fmla="*/ 7631 w 24747"/>
                  <a:gd name="csY1" fmla="*/ 1024 h 24329"/>
                  <a:gd name="csX2" fmla="*/ 23901 w 24747"/>
                  <a:gd name="csY2" fmla="*/ 7494 h 24329"/>
                  <a:gd name="csX3" fmla="*/ 17130 w 24747"/>
                  <a:gd name="csY3" fmla="*/ 23251 h 24329"/>
                  <a:gd name="csX4" fmla="*/ 1060 w 24747"/>
                  <a:gd name="csY4" fmla="*/ 17255 h 24329"/>
                </a:gdLst>
                <a:ahLst/>
                <a:cxnLst>
                  <a:cxn ang="0">
                    <a:pos x="csX0" y="csY0"/>
                  </a:cxn>
                  <a:cxn ang="0">
                    <a:pos x="csX1" y="csY1"/>
                  </a:cxn>
                  <a:cxn ang="0">
                    <a:pos x="csX2" y="csY2"/>
                  </a:cxn>
                  <a:cxn ang="0">
                    <a:pos x="csX3" y="csY3"/>
                  </a:cxn>
                  <a:cxn ang="0">
                    <a:pos x="csX4" y="csY4"/>
                  </a:cxn>
                </a:cxnLst>
                <a:rect l="l" t="t" r="r" b="b"/>
                <a:pathLst>
                  <a:path w="24747" h="24329">
                    <a:moveTo>
                      <a:pt x="1060" y="17255"/>
                    </a:moveTo>
                    <a:cubicBezTo>
                      <a:pt x="-1740" y="11198"/>
                      <a:pt x="1200" y="3926"/>
                      <a:pt x="7631" y="1024"/>
                    </a:cubicBezTo>
                    <a:cubicBezTo>
                      <a:pt x="14120" y="-1742"/>
                      <a:pt x="21474" y="1321"/>
                      <a:pt x="23901" y="7494"/>
                    </a:cubicBezTo>
                    <a:cubicBezTo>
                      <a:pt x="26361" y="13744"/>
                      <a:pt x="23263" y="20636"/>
                      <a:pt x="17130" y="23251"/>
                    </a:cubicBezTo>
                    <a:cubicBezTo>
                      <a:pt x="11055" y="26000"/>
                      <a:pt x="3860" y="23312"/>
                      <a:pt x="1060" y="17255"/>
                    </a:cubicBezTo>
                    <a:close/>
                  </a:path>
                </a:pathLst>
              </a:custGeom>
              <a:solidFill>
                <a:srgbClr val="FFB531"/>
              </a:solidFill>
              <a:ln w="1729" cap="flat">
                <a:noFill/>
                <a:prstDash val="solid"/>
                <a:miter/>
              </a:ln>
            </p:spPr>
            <p:txBody>
              <a:bodyPr/>
              <a:lstStyle/>
              <a:p>
                <a:endParaRPr lang="es-ES" sz="1400"/>
              </a:p>
            </p:txBody>
          </p:sp>
          <p:sp>
            <p:nvSpPr>
              <p:cNvPr id="65" name="Forma libre: forma 64">
                <a:extLst>
                  <a:ext uri="{FF2B5EF4-FFF2-40B4-BE49-F238E27FC236}">
                    <a16:creationId xmlns:a16="http://schemas.microsoft.com/office/drawing/2014/main" id="{DA762C9F-C03A-D3D8-65EA-33C4A877FF04}"/>
                  </a:ext>
                </a:extLst>
              </p:cNvPr>
              <p:cNvSpPr/>
              <p:nvPr/>
            </p:nvSpPr>
            <p:spPr>
              <a:xfrm>
                <a:off x="5523183" y="1984164"/>
                <a:ext cx="24676" cy="24306"/>
              </a:xfrm>
              <a:custGeom>
                <a:avLst/>
                <a:gdLst>
                  <a:gd name="csX0" fmla="*/ 1828 w 24676"/>
                  <a:gd name="csY0" fmla="*/ 18749 h 24306"/>
                  <a:gd name="csX1" fmla="*/ 6109 w 24676"/>
                  <a:gd name="csY1" fmla="*/ 1779 h 24306"/>
                  <a:gd name="csX2" fmla="*/ 23111 w 24676"/>
                  <a:gd name="csY2" fmla="*/ 5939 h 24306"/>
                  <a:gd name="csX3" fmla="*/ 18573 w 24676"/>
                  <a:gd name="csY3" fmla="*/ 22490 h 24306"/>
                  <a:gd name="csX4" fmla="*/ 1828 w 24676"/>
                  <a:gd name="csY4" fmla="*/ 18749 h 24306"/>
                </a:gdLst>
                <a:ahLst/>
                <a:cxnLst>
                  <a:cxn ang="0">
                    <a:pos x="csX0" y="csY0"/>
                  </a:cxn>
                  <a:cxn ang="0">
                    <a:pos x="csX1" y="csY1"/>
                  </a:cxn>
                  <a:cxn ang="0">
                    <a:pos x="csX2" y="csY2"/>
                  </a:cxn>
                  <a:cxn ang="0">
                    <a:pos x="csX3" y="csY3"/>
                  </a:cxn>
                  <a:cxn ang="0">
                    <a:pos x="csX4" y="csY4"/>
                  </a:cxn>
                </a:cxnLst>
                <a:rect l="l" t="t" r="r" b="b"/>
                <a:pathLst>
                  <a:path w="24676" h="24306">
                    <a:moveTo>
                      <a:pt x="1828" y="18749"/>
                    </a:moveTo>
                    <a:cubicBezTo>
                      <a:pt x="-1752" y="13173"/>
                      <a:pt x="58" y="5403"/>
                      <a:pt x="6109" y="1779"/>
                    </a:cubicBezTo>
                    <a:cubicBezTo>
                      <a:pt x="12223" y="-1740"/>
                      <a:pt x="19835" y="124"/>
                      <a:pt x="23111" y="5939"/>
                    </a:cubicBezTo>
                    <a:cubicBezTo>
                      <a:pt x="26385" y="11754"/>
                      <a:pt x="24356" y="19167"/>
                      <a:pt x="18573" y="22490"/>
                    </a:cubicBezTo>
                    <a:cubicBezTo>
                      <a:pt x="12851" y="25913"/>
                      <a:pt x="5457" y="24405"/>
                      <a:pt x="1828" y="18749"/>
                    </a:cubicBezTo>
                    <a:close/>
                  </a:path>
                </a:pathLst>
              </a:custGeom>
              <a:solidFill>
                <a:srgbClr val="FFB531"/>
              </a:solidFill>
              <a:ln w="1729" cap="flat">
                <a:noFill/>
                <a:prstDash val="solid"/>
                <a:miter/>
              </a:ln>
            </p:spPr>
            <p:txBody>
              <a:bodyPr/>
              <a:lstStyle/>
              <a:p>
                <a:endParaRPr lang="es-ES" sz="1400"/>
              </a:p>
            </p:txBody>
          </p:sp>
          <p:sp>
            <p:nvSpPr>
              <p:cNvPr id="66" name="Forma libre: forma 65">
                <a:extLst>
                  <a:ext uri="{FF2B5EF4-FFF2-40B4-BE49-F238E27FC236}">
                    <a16:creationId xmlns:a16="http://schemas.microsoft.com/office/drawing/2014/main" id="{799B86CD-499F-903A-129D-42841B151ED0}"/>
                  </a:ext>
                </a:extLst>
              </p:cNvPr>
              <p:cNvSpPr/>
              <p:nvPr/>
            </p:nvSpPr>
            <p:spPr>
              <a:xfrm>
                <a:off x="5465991" y="2024118"/>
                <a:ext cx="24620" cy="24360"/>
              </a:xfrm>
              <a:custGeom>
                <a:avLst/>
                <a:gdLst>
                  <a:gd name="csX0" fmla="*/ 2797 w 24620"/>
                  <a:gd name="csY0" fmla="*/ 20155 h 24360"/>
                  <a:gd name="csX1" fmla="*/ 4774 w 24620"/>
                  <a:gd name="csY1" fmla="*/ 2822 h 24360"/>
                  <a:gd name="csX2" fmla="*/ 22129 w 24620"/>
                  <a:gd name="csY2" fmla="*/ 4554 h 24360"/>
                  <a:gd name="csX3" fmla="*/ 19948 w 24620"/>
                  <a:gd name="csY3" fmla="*/ 21637 h 24360"/>
                  <a:gd name="csX4" fmla="*/ 2797 w 24620"/>
                  <a:gd name="csY4" fmla="*/ 20155 h 24360"/>
                </a:gdLst>
                <a:ahLst/>
                <a:cxnLst>
                  <a:cxn ang="0">
                    <a:pos x="csX0" y="csY0"/>
                  </a:cxn>
                  <a:cxn ang="0">
                    <a:pos x="csX1" y="csY1"/>
                  </a:cxn>
                  <a:cxn ang="0">
                    <a:pos x="csX2" y="csY2"/>
                  </a:cxn>
                  <a:cxn ang="0">
                    <a:pos x="csX3" y="csY3"/>
                  </a:cxn>
                  <a:cxn ang="0">
                    <a:pos x="csX4" y="csY4"/>
                  </a:cxn>
                </a:cxnLst>
                <a:rect l="l" t="t" r="r" b="b"/>
                <a:pathLst>
                  <a:path w="24620" h="24360">
                    <a:moveTo>
                      <a:pt x="2797" y="20155"/>
                    </a:moveTo>
                    <a:cubicBezTo>
                      <a:pt x="-1500" y="15130"/>
                      <a:pt x="-850" y="7089"/>
                      <a:pt x="4774" y="2822"/>
                    </a:cubicBezTo>
                    <a:cubicBezTo>
                      <a:pt x="10319" y="-1537"/>
                      <a:pt x="18090" y="-760"/>
                      <a:pt x="22129" y="4554"/>
                    </a:cubicBezTo>
                    <a:cubicBezTo>
                      <a:pt x="26167" y="9865"/>
                      <a:pt x="25194" y="17515"/>
                      <a:pt x="19948" y="21637"/>
                    </a:cubicBezTo>
                    <a:cubicBezTo>
                      <a:pt x="14622" y="25660"/>
                      <a:pt x="7174" y="25275"/>
                      <a:pt x="2797" y="20155"/>
                    </a:cubicBezTo>
                    <a:close/>
                  </a:path>
                </a:pathLst>
              </a:custGeom>
              <a:solidFill>
                <a:srgbClr val="FFB531"/>
              </a:solidFill>
              <a:ln w="1729" cap="flat">
                <a:noFill/>
                <a:prstDash val="solid"/>
                <a:miter/>
              </a:ln>
            </p:spPr>
            <p:txBody>
              <a:bodyPr/>
              <a:lstStyle/>
              <a:p>
                <a:endParaRPr lang="es-ES" sz="1400"/>
              </a:p>
            </p:txBody>
          </p:sp>
          <p:sp>
            <p:nvSpPr>
              <p:cNvPr id="67" name="Forma libre: forma 66">
                <a:extLst>
                  <a:ext uri="{FF2B5EF4-FFF2-40B4-BE49-F238E27FC236}">
                    <a16:creationId xmlns:a16="http://schemas.microsoft.com/office/drawing/2014/main" id="{2D57775C-BF0D-06B8-2D28-81710F09812D}"/>
                  </a:ext>
                </a:extLst>
              </p:cNvPr>
              <p:cNvSpPr/>
              <p:nvPr/>
            </p:nvSpPr>
            <p:spPr>
              <a:xfrm>
                <a:off x="5414794" y="2071466"/>
                <a:ext cx="24549" cy="24476"/>
              </a:xfrm>
              <a:custGeom>
                <a:avLst/>
                <a:gdLst>
                  <a:gd name="csX0" fmla="*/ 3910 w 24549"/>
                  <a:gd name="csY0" fmla="*/ 21431 h 24476"/>
                  <a:gd name="csX1" fmla="*/ 3567 w 24549"/>
                  <a:gd name="csY1" fmla="*/ 4046 h 24476"/>
                  <a:gd name="csX2" fmla="*/ 20938 w 24549"/>
                  <a:gd name="csY2" fmla="*/ 3340 h 24476"/>
                  <a:gd name="csX3" fmla="*/ 21163 w 24549"/>
                  <a:gd name="csY3" fmla="*/ 20619 h 24476"/>
                  <a:gd name="csX4" fmla="*/ 3910 w 24549"/>
                  <a:gd name="csY4" fmla="*/ 21431 h 24476"/>
                </a:gdLst>
                <a:ahLst/>
                <a:cxnLst>
                  <a:cxn ang="0">
                    <a:pos x="csX0" y="csY0"/>
                  </a:cxn>
                  <a:cxn ang="0">
                    <a:pos x="csX1" y="csY1"/>
                  </a:cxn>
                  <a:cxn ang="0">
                    <a:pos x="csX2" y="csY2"/>
                  </a:cxn>
                  <a:cxn ang="0">
                    <a:pos x="csX3" y="csY3"/>
                  </a:cxn>
                  <a:cxn ang="0">
                    <a:pos x="csX4" y="csY4"/>
                  </a:cxn>
                </a:cxnLst>
                <a:rect l="l" t="t" r="r" b="b"/>
                <a:pathLst>
                  <a:path w="24549" h="24476">
                    <a:moveTo>
                      <a:pt x="3910" y="21431"/>
                    </a:moveTo>
                    <a:cubicBezTo>
                      <a:pt x="-1129" y="16949"/>
                      <a:pt x="-1355" y="9100"/>
                      <a:pt x="3567" y="4046"/>
                    </a:cubicBezTo>
                    <a:cubicBezTo>
                      <a:pt x="8434" y="-1061"/>
                      <a:pt x="16213" y="-1374"/>
                      <a:pt x="20938" y="3340"/>
                    </a:cubicBezTo>
                    <a:cubicBezTo>
                      <a:pt x="25663" y="8052"/>
                      <a:pt x="25767" y="15792"/>
                      <a:pt x="21163" y="20619"/>
                    </a:cubicBezTo>
                    <a:cubicBezTo>
                      <a:pt x="16500" y="25393"/>
                      <a:pt x="8846" y="25819"/>
                      <a:pt x="3910" y="21431"/>
                    </a:cubicBezTo>
                    <a:close/>
                  </a:path>
                </a:pathLst>
              </a:custGeom>
              <a:solidFill>
                <a:srgbClr val="FFB531"/>
              </a:solidFill>
              <a:ln w="1729" cap="flat">
                <a:noFill/>
                <a:prstDash val="solid"/>
                <a:miter/>
              </a:ln>
            </p:spPr>
            <p:txBody>
              <a:bodyPr/>
              <a:lstStyle/>
              <a:p>
                <a:endParaRPr lang="es-ES" sz="1400"/>
              </a:p>
            </p:txBody>
          </p:sp>
          <p:sp>
            <p:nvSpPr>
              <p:cNvPr id="68" name="Forma libre: forma 67">
                <a:extLst>
                  <a:ext uri="{FF2B5EF4-FFF2-40B4-BE49-F238E27FC236}">
                    <a16:creationId xmlns:a16="http://schemas.microsoft.com/office/drawing/2014/main" id="{EAAFA213-B3E5-22EE-5515-52FFEE731E60}"/>
                  </a:ext>
                </a:extLst>
              </p:cNvPr>
              <p:cNvSpPr/>
              <p:nvPr/>
            </p:nvSpPr>
            <p:spPr>
              <a:xfrm>
                <a:off x="5370613" y="2125331"/>
                <a:ext cx="24392" cy="24631"/>
              </a:xfrm>
              <a:custGeom>
                <a:avLst/>
                <a:gdLst>
                  <a:gd name="csX0" fmla="*/ 5077 w 24392"/>
                  <a:gd name="csY0" fmla="*/ 22551 h 24631"/>
                  <a:gd name="csX1" fmla="*/ 2433 w 24392"/>
                  <a:gd name="csY1" fmla="*/ 5417 h 24631"/>
                  <a:gd name="csX2" fmla="*/ 19497 w 24392"/>
                  <a:gd name="csY2" fmla="*/ 2319 h 24631"/>
                  <a:gd name="csX3" fmla="*/ 22121 w 24392"/>
                  <a:gd name="csY3" fmla="*/ 19439 h 24631"/>
                  <a:gd name="csX4" fmla="*/ 5077 w 24392"/>
                  <a:gd name="csY4" fmla="*/ 22551 h 24631"/>
                </a:gdLst>
                <a:ahLst/>
                <a:cxnLst>
                  <a:cxn ang="0">
                    <a:pos x="csX0" y="csY0"/>
                  </a:cxn>
                  <a:cxn ang="0">
                    <a:pos x="csX1" y="csY1"/>
                  </a:cxn>
                  <a:cxn ang="0">
                    <a:pos x="csX2" y="csY2"/>
                  </a:cxn>
                  <a:cxn ang="0">
                    <a:pos x="csX3" y="csY3"/>
                  </a:cxn>
                  <a:cxn ang="0">
                    <a:pos x="csX4" y="csY4"/>
                  </a:cxn>
                </a:cxnLst>
                <a:rect l="l" t="t" r="r" b="b"/>
                <a:pathLst>
                  <a:path w="24392" h="24631">
                    <a:moveTo>
                      <a:pt x="5077" y="22551"/>
                    </a:moveTo>
                    <a:cubicBezTo>
                      <a:pt x="-468" y="18839"/>
                      <a:pt x="-1656" y="11168"/>
                      <a:pt x="2433" y="5417"/>
                    </a:cubicBezTo>
                    <a:cubicBezTo>
                      <a:pt x="6530" y="-325"/>
                      <a:pt x="14133" y="-1739"/>
                      <a:pt x="19497" y="2319"/>
                    </a:cubicBezTo>
                    <a:cubicBezTo>
                      <a:pt x="24778" y="6315"/>
                      <a:pt x="25995" y="14010"/>
                      <a:pt x="22121" y="19439"/>
                    </a:cubicBezTo>
                    <a:cubicBezTo>
                      <a:pt x="18255" y="24874"/>
                      <a:pt x="10622" y="26266"/>
                      <a:pt x="5077" y="22551"/>
                    </a:cubicBezTo>
                    <a:close/>
                  </a:path>
                </a:pathLst>
              </a:custGeom>
              <a:solidFill>
                <a:srgbClr val="FFB531"/>
              </a:solidFill>
              <a:ln w="1729" cap="flat">
                <a:noFill/>
                <a:prstDash val="solid"/>
                <a:miter/>
              </a:ln>
            </p:spPr>
            <p:txBody>
              <a:bodyPr/>
              <a:lstStyle/>
              <a:p>
                <a:endParaRPr lang="es-ES" sz="1400"/>
              </a:p>
            </p:txBody>
          </p:sp>
          <p:sp>
            <p:nvSpPr>
              <p:cNvPr id="69" name="Forma libre: forma 68">
                <a:extLst>
                  <a:ext uri="{FF2B5EF4-FFF2-40B4-BE49-F238E27FC236}">
                    <a16:creationId xmlns:a16="http://schemas.microsoft.com/office/drawing/2014/main" id="{6B6F31B4-FC26-465B-BFFB-4A3610E67090}"/>
                  </a:ext>
                </a:extLst>
              </p:cNvPr>
              <p:cNvSpPr/>
              <p:nvPr/>
            </p:nvSpPr>
            <p:spPr>
              <a:xfrm>
                <a:off x="5334206" y="2184801"/>
                <a:ext cx="24232" cy="24734"/>
              </a:xfrm>
              <a:custGeom>
                <a:avLst/>
                <a:gdLst>
                  <a:gd name="csX0" fmla="*/ 6512 w 24232"/>
                  <a:gd name="csY0" fmla="*/ 23503 h 24734"/>
                  <a:gd name="csX1" fmla="*/ 1465 w 24232"/>
                  <a:gd name="csY1" fmla="*/ 6847 h 24734"/>
                  <a:gd name="csX2" fmla="*/ 18021 w 24232"/>
                  <a:gd name="csY2" fmla="*/ 1485 h 24734"/>
                  <a:gd name="csX3" fmla="*/ 22888 w 24232"/>
                  <a:gd name="csY3" fmla="*/ 18041 h 24734"/>
                  <a:gd name="csX4" fmla="*/ 6512 w 24232"/>
                  <a:gd name="csY4" fmla="*/ 23503 h 24734"/>
                </a:gdLst>
                <a:ahLst/>
                <a:cxnLst>
                  <a:cxn ang="0">
                    <a:pos x="csX0" y="csY0"/>
                  </a:cxn>
                  <a:cxn ang="0">
                    <a:pos x="csX1" y="csY1"/>
                  </a:cxn>
                  <a:cxn ang="0">
                    <a:pos x="csX2" y="csY2"/>
                  </a:cxn>
                  <a:cxn ang="0">
                    <a:pos x="csX3" y="csY3"/>
                  </a:cxn>
                  <a:cxn ang="0">
                    <a:pos x="csX4" y="csY4"/>
                  </a:cxn>
                </a:cxnLst>
                <a:rect l="l" t="t" r="r" b="b"/>
                <a:pathLst>
                  <a:path w="24232" h="24734">
                    <a:moveTo>
                      <a:pt x="6512" y="23503"/>
                    </a:moveTo>
                    <a:cubicBezTo>
                      <a:pt x="510" y="20586"/>
                      <a:pt x="-1754" y="13126"/>
                      <a:pt x="1465" y="6847"/>
                    </a:cubicBezTo>
                    <a:cubicBezTo>
                      <a:pt x="4594" y="520"/>
                      <a:pt x="12161" y="-1796"/>
                      <a:pt x="18021" y="1485"/>
                    </a:cubicBezTo>
                    <a:cubicBezTo>
                      <a:pt x="23806" y="4725"/>
                      <a:pt x="25839" y="12057"/>
                      <a:pt x="22888" y="18041"/>
                    </a:cubicBezTo>
                    <a:cubicBezTo>
                      <a:pt x="19849" y="23979"/>
                      <a:pt x="12514" y="26420"/>
                      <a:pt x="6512" y="23503"/>
                    </a:cubicBezTo>
                    <a:close/>
                  </a:path>
                </a:pathLst>
              </a:custGeom>
              <a:solidFill>
                <a:srgbClr val="FFB531"/>
              </a:solidFill>
              <a:ln w="1729" cap="flat">
                <a:noFill/>
                <a:prstDash val="solid"/>
                <a:miter/>
              </a:ln>
            </p:spPr>
            <p:txBody>
              <a:bodyPr/>
              <a:lstStyle/>
              <a:p>
                <a:endParaRPr lang="es-ES" sz="1400"/>
              </a:p>
            </p:txBody>
          </p:sp>
          <p:sp>
            <p:nvSpPr>
              <p:cNvPr id="70" name="Forma libre: forma 69">
                <a:extLst>
                  <a:ext uri="{FF2B5EF4-FFF2-40B4-BE49-F238E27FC236}">
                    <a16:creationId xmlns:a16="http://schemas.microsoft.com/office/drawing/2014/main" id="{405E20C5-0BF4-5699-67A6-29E4DDAE84DA}"/>
                  </a:ext>
                </a:extLst>
              </p:cNvPr>
              <p:cNvSpPr/>
              <p:nvPr/>
            </p:nvSpPr>
            <p:spPr>
              <a:xfrm>
                <a:off x="5306260" y="2248764"/>
                <a:ext cx="24159" cy="24774"/>
              </a:xfrm>
              <a:custGeom>
                <a:avLst/>
                <a:gdLst>
                  <a:gd name="csX0" fmla="*/ 8111 w 24159"/>
                  <a:gd name="csY0" fmla="*/ 24176 h 24774"/>
                  <a:gd name="csX1" fmla="*/ 712 w 24159"/>
                  <a:gd name="csY1" fmla="*/ 8339 h 24774"/>
                  <a:gd name="csX2" fmla="*/ 16470 w 24159"/>
                  <a:gd name="csY2" fmla="*/ 786 h 24774"/>
                  <a:gd name="csX3" fmla="*/ 23472 w 24159"/>
                  <a:gd name="csY3" fmla="*/ 16477 h 24774"/>
                  <a:gd name="csX4" fmla="*/ 8111 w 24159"/>
                  <a:gd name="csY4" fmla="*/ 24176 h 24774"/>
                </a:gdLst>
                <a:ahLst/>
                <a:cxnLst>
                  <a:cxn ang="0">
                    <a:pos x="csX0" y="csY0"/>
                  </a:cxn>
                  <a:cxn ang="0">
                    <a:pos x="csX1" y="csY1"/>
                  </a:cxn>
                  <a:cxn ang="0">
                    <a:pos x="csX2" y="csY2"/>
                  </a:cxn>
                  <a:cxn ang="0">
                    <a:pos x="csX3" y="csY3"/>
                  </a:cxn>
                  <a:cxn ang="0">
                    <a:pos x="csX4" y="csY4"/>
                  </a:cxn>
                </a:cxnLst>
                <a:rect l="l" t="t" r="r" b="b"/>
                <a:pathLst>
                  <a:path w="24159" h="24774">
                    <a:moveTo>
                      <a:pt x="8111" y="24176"/>
                    </a:moveTo>
                    <a:cubicBezTo>
                      <a:pt x="1763" y="22112"/>
                      <a:pt x="-1552" y="15022"/>
                      <a:pt x="712" y="8339"/>
                    </a:cubicBezTo>
                    <a:cubicBezTo>
                      <a:pt x="2938" y="1642"/>
                      <a:pt x="10334" y="-1613"/>
                      <a:pt x="16470" y="786"/>
                    </a:cubicBezTo>
                    <a:cubicBezTo>
                      <a:pt x="22767" y="3244"/>
                      <a:pt x="25568" y="10145"/>
                      <a:pt x="23472" y="16477"/>
                    </a:cubicBezTo>
                    <a:cubicBezTo>
                      <a:pt x="21338" y="22795"/>
                      <a:pt x="14457" y="26241"/>
                      <a:pt x="8111" y="24176"/>
                    </a:cubicBezTo>
                    <a:close/>
                  </a:path>
                </a:pathLst>
              </a:custGeom>
              <a:solidFill>
                <a:srgbClr val="FFB531"/>
              </a:solidFill>
              <a:ln w="1729" cap="flat">
                <a:noFill/>
                <a:prstDash val="solid"/>
                <a:miter/>
              </a:ln>
            </p:spPr>
            <p:txBody>
              <a:bodyPr/>
              <a:lstStyle/>
              <a:p>
                <a:endParaRPr lang="es-ES" sz="1400"/>
              </a:p>
            </p:txBody>
          </p:sp>
          <p:sp>
            <p:nvSpPr>
              <p:cNvPr id="71" name="Forma libre: forma 70">
                <a:extLst>
                  <a:ext uri="{FF2B5EF4-FFF2-40B4-BE49-F238E27FC236}">
                    <a16:creationId xmlns:a16="http://schemas.microsoft.com/office/drawing/2014/main" id="{8A8E37FA-CD70-EB35-3F9F-2142924DBAA4}"/>
                  </a:ext>
                </a:extLst>
              </p:cNvPr>
              <p:cNvSpPr/>
              <p:nvPr/>
            </p:nvSpPr>
            <p:spPr>
              <a:xfrm>
                <a:off x="5287319" y="2315942"/>
                <a:ext cx="24237" cy="24824"/>
              </a:xfrm>
              <a:custGeom>
                <a:avLst/>
                <a:gdLst>
                  <a:gd name="csX0" fmla="*/ 9830 w 24237"/>
                  <a:gd name="csY0" fmla="*/ 24635 h 24824"/>
                  <a:gd name="csX1" fmla="*/ 260 w 24237"/>
                  <a:gd name="csY1" fmla="*/ 9961 h 24824"/>
                  <a:gd name="csX2" fmla="*/ 14886 w 24237"/>
                  <a:gd name="csY2" fmla="*/ 315 h 24824"/>
                  <a:gd name="csX3" fmla="*/ 23925 w 24237"/>
                  <a:gd name="csY3" fmla="*/ 14878 h 24824"/>
                  <a:gd name="csX4" fmla="*/ 9830 w 24237"/>
                  <a:gd name="csY4" fmla="*/ 24635 h 24824"/>
                </a:gdLst>
                <a:ahLst/>
                <a:cxnLst>
                  <a:cxn ang="0">
                    <a:pos x="csX0" y="csY0"/>
                  </a:cxn>
                  <a:cxn ang="0">
                    <a:pos x="csX1" y="csY1"/>
                  </a:cxn>
                  <a:cxn ang="0">
                    <a:pos x="csX2" y="csY2"/>
                  </a:cxn>
                  <a:cxn ang="0">
                    <a:pos x="csX3" y="csY3"/>
                  </a:cxn>
                  <a:cxn ang="0">
                    <a:pos x="csX4" y="csY4"/>
                  </a:cxn>
                </a:cxnLst>
                <a:rect l="l" t="t" r="r" b="b"/>
                <a:pathLst>
                  <a:path w="24237" h="24824">
                    <a:moveTo>
                      <a:pt x="9830" y="24635"/>
                    </a:moveTo>
                    <a:cubicBezTo>
                      <a:pt x="3294" y="23473"/>
                      <a:pt x="-1143" y="16874"/>
                      <a:pt x="260" y="9961"/>
                    </a:cubicBezTo>
                    <a:cubicBezTo>
                      <a:pt x="1842" y="3082"/>
                      <a:pt x="8394" y="-1233"/>
                      <a:pt x="14886" y="315"/>
                    </a:cubicBezTo>
                    <a:cubicBezTo>
                      <a:pt x="21377" y="1861"/>
                      <a:pt x="25428" y="8381"/>
                      <a:pt x="23925" y="14878"/>
                    </a:cubicBezTo>
                    <a:cubicBezTo>
                      <a:pt x="22601" y="21416"/>
                      <a:pt x="16435" y="25809"/>
                      <a:pt x="9830" y="24635"/>
                    </a:cubicBezTo>
                    <a:close/>
                  </a:path>
                </a:pathLst>
              </a:custGeom>
              <a:solidFill>
                <a:srgbClr val="FFB531"/>
              </a:solidFill>
              <a:ln w="1729" cap="flat">
                <a:noFill/>
                <a:prstDash val="solid"/>
                <a:miter/>
              </a:ln>
            </p:spPr>
            <p:txBody>
              <a:bodyPr/>
              <a:lstStyle/>
              <a:p>
                <a:endParaRPr lang="es-ES" sz="1400"/>
              </a:p>
            </p:txBody>
          </p:sp>
          <p:sp>
            <p:nvSpPr>
              <p:cNvPr id="151" name="Forma libre: forma 150">
                <a:extLst>
                  <a:ext uri="{FF2B5EF4-FFF2-40B4-BE49-F238E27FC236}">
                    <a16:creationId xmlns:a16="http://schemas.microsoft.com/office/drawing/2014/main" id="{C4AC9FAE-E82A-AE51-08EA-1CCB25F53A26}"/>
                  </a:ext>
                </a:extLst>
              </p:cNvPr>
              <p:cNvSpPr/>
              <p:nvPr/>
            </p:nvSpPr>
            <p:spPr>
              <a:xfrm>
                <a:off x="5277934" y="2385096"/>
                <a:ext cx="24203" cy="24848"/>
              </a:xfrm>
              <a:custGeom>
                <a:avLst/>
                <a:gdLst>
                  <a:gd name="csX0" fmla="*/ 11354 w 24203"/>
                  <a:gd name="csY0" fmla="*/ 24840 h 24848"/>
                  <a:gd name="csX1" fmla="*/ 52 w 24203"/>
                  <a:gd name="csY1" fmla="*/ 11624 h 24848"/>
                  <a:gd name="csX2" fmla="*/ 13052 w 24203"/>
                  <a:gd name="csY2" fmla="*/ 54 h 24848"/>
                  <a:gd name="csX3" fmla="*/ 24168 w 24203"/>
                  <a:gd name="csY3" fmla="*/ 13258 h 24848"/>
                  <a:gd name="csX4" fmla="*/ 11354 w 24203"/>
                  <a:gd name="csY4" fmla="*/ 24840 h 24848"/>
                </a:gdLst>
                <a:ahLst/>
                <a:cxnLst>
                  <a:cxn ang="0">
                    <a:pos x="csX0" y="csY0"/>
                  </a:cxn>
                  <a:cxn ang="0">
                    <a:pos x="csX1" y="csY1"/>
                  </a:cxn>
                  <a:cxn ang="0">
                    <a:pos x="csX2" y="csY2"/>
                  </a:cxn>
                  <a:cxn ang="0">
                    <a:pos x="csX3" y="csY3"/>
                  </a:cxn>
                  <a:cxn ang="0">
                    <a:pos x="csX4" y="csY4"/>
                  </a:cxn>
                </a:cxnLst>
                <a:rect l="l" t="t" r="r" b="b"/>
                <a:pathLst>
                  <a:path w="24203" h="24848">
                    <a:moveTo>
                      <a:pt x="11354" y="24840"/>
                    </a:moveTo>
                    <a:cubicBezTo>
                      <a:pt x="4617" y="24573"/>
                      <a:pt x="-581" y="18653"/>
                      <a:pt x="52" y="11624"/>
                    </a:cubicBezTo>
                    <a:cubicBezTo>
                      <a:pt x="585" y="4589"/>
                      <a:pt x="6409" y="-589"/>
                      <a:pt x="13052" y="54"/>
                    </a:cubicBezTo>
                    <a:cubicBezTo>
                      <a:pt x="19696" y="694"/>
                      <a:pt x="24675" y="6608"/>
                      <a:pt x="24168" y="13258"/>
                    </a:cubicBezTo>
                    <a:cubicBezTo>
                      <a:pt x="23559" y="19905"/>
                      <a:pt x="17954" y="25096"/>
                      <a:pt x="11354" y="24840"/>
                    </a:cubicBezTo>
                    <a:close/>
                  </a:path>
                </a:pathLst>
              </a:custGeom>
              <a:solidFill>
                <a:srgbClr val="FFB531"/>
              </a:solidFill>
              <a:ln w="1729" cap="flat">
                <a:noFill/>
                <a:prstDash val="solid"/>
                <a:miter/>
              </a:ln>
            </p:spPr>
            <p:txBody>
              <a:bodyPr/>
              <a:lstStyle/>
              <a:p>
                <a:endParaRPr lang="es-ES" sz="1400"/>
              </a:p>
            </p:txBody>
          </p:sp>
        </p:grpSp>
        <p:sp>
          <p:nvSpPr>
            <p:cNvPr id="57" name="Forma libre: forma 56">
              <a:extLst>
                <a:ext uri="{FF2B5EF4-FFF2-40B4-BE49-F238E27FC236}">
                  <a16:creationId xmlns:a16="http://schemas.microsoft.com/office/drawing/2014/main" id="{0317A1E9-6219-23A2-7DBD-BF2FF119FD43}"/>
                </a:ext>
              </a:extLst>
            </p:cNvPr>
            <p:cNvSpPr/>
            <p:nvPr/>
          </p:nvSpPr>
          <p:spPr>
            <a:xfrm rot="16200000">
              <a:off x="2900230" y="4194559"/>
              <a:ext cx="193954" cy="227964"/>
            </a:xfrm>
            <a:custGeom>
              <a:avLst/>
              <a:gdLst>
                <a:gd name="csX0" fmla="*/ 0 w 159726"/>
                <a:gd name="csY0" fmla="*/ 0 h 187734"/>
                <a:gd name="csX1" fmla="*/ 159726 w 159726"/>
                <a:gd name="csY1" fmla="*/ 93867 h 187734"/>
                <a:gd name="csX2" fmla="*/ 0 w 159726"/>
                <a:gd name="csY2" fmla="*/ 187735 h 187734"/>
              </a:gdLst>
              <a:ahLst/>
              <a:cxnLst>
                <a:cxn ang="0">
                  <a:pos x="csX0" y="csY0"/>
                </a:cxn>
                <a:cxn ang="0">
                  <a:pos x="csX1" y="csY1"/>
                </a:cxn>
                <a:cxn ang="0">
                  <a:pos x="csX2" y="csY2"/>
                </a:cxn>
              </a:cxnLst>
              <a:rect l="l" t="t" r="r" b="b"/>
              <a:pathLst>
                <a:path w="159726" h="187734">
                  <a:moveTo>
                    <a:pt x="0" y="0"/>
                  </a:moveTo>
                  <a:lnTo>
                    <a:pt x="159726" y="93867"/>
                  </a:lnTo>
                  <a:lnTo>
                    <a:pt x="0" y="187735"/>
                  </a:lnTo>
                </a:path>
              </a:pathLst>
            </a:custGeom>
            <a:solidFill>
              <a:srgbClr val="FFCC3E"/>
            </a:solidFill>
            <a:ln w="1729" cap="flat">
              <a:noFill/>
              <a:prstDash val="solid"/>
              <a:miter/>
            </a:ln>
          </p:spPr>
          <p:txBody>
            <a:bodyPr/>
            <a:lstStyle/>
            <a:p>
              <a:endParaRPr lang="es-ES" sz="1400"/>
            </a:p>
          </p:txBody>
        </p:sp>
        <p:sp>
          <p:nvSpPr>
            <p:cNvPr id="58" name="Elipse 57">
              <a:extLst>
                <a:ext uri="{FF2B5EF4-FFF2-40B4-BE49-F238E27FC236}">
                  <a16:creationId xmlns:a16="http://schemas.microsoft.com/office/drawing/2014/main" id="{4592907A-DCF8-C7CC-25B5-82D30D2F46A5}"/>
                </a:ext>
              </a:extLst>
            </p:cNvPr>
            <p:cNvSpPr/>
            <p:nvPr/>
          </p:nvSpPr>
          <p:spPr>
            <a:xfrm rot="15646898">
              <a:off x="1709323" y="4117468"/>
              <a:ext cx="104792" cy="104792"/>
            </a:xfrm>
            <a:prstGeom prst="ellipse">
              <a:avLst/>
            </a:prstGeom>
            <a:solidFill>
              <a:srgbClr val="FFAF22"/>
            </a:solidFill>
            <a:ln w="1729" cap="flat">
              <a:noFill/>
              <a:prstDash val="solid"/>
              <a:miter/>
            </a:ln>
          </p:spPr>
          <p:txBody>
            <a:bodyPr/>
            <a:lstStyle/>
            <a:p>
              <a:endParaRPr lang="es-ES" sz="1400"/>
            </a:p>
          </p:txBody>
        </p:sp>
      </p:grpSp>
    </p:spTree>
    <p:extLst>
      <p:ext uri="{BB962C8B-B14F-4D97-AF65-F5344CB8AC3E}">
        <p14:creationId xmlns:p14="http://schemas.microsoft.com/office/powerpoint/2010/main" val="418246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1A234D-8FE3-491B-A177-351C599E0F84}"/>
            </a:ext>
          </a:extLst>
        </p:cNvPr>
        <p:cNvGrpSpPr/>
        <p:nvPr/>
      </p:nvGrpSpPr>
      <p:grpSpPr>
        <a:xfrm>
          <a:off x="0" y="0"/>
          <a:ext cx="0" cy="0"/>
          <a:chOff x="0" y="0"/>
          <a:chExt cx="0" cy="0"/>
        </a:xfrm>
      </p:grpSpPr>
      <p:sp>
        <p:nvSpPr>
          <p:cNvPr id="37" name="Freeform: Shape 16">
            <a:extLst>
              <a:ext uri="{FF2B5EF4-FFF2-40B4-BE49-F238E27FC236}">
                <a16:creationId xmlns:a16="http://schemas.microsoft.com/office/drawing/2014/main" id="{B2F2E838-CA11-5BDF-1921-260E8DFD162C}"/>
              </a:ext>
            </a:extLst>
          </p:cNvPr>
          <p:cNvSpPr/>
          <p:nvPr/>
        </p:nvSpPr>
        <p:spPr>
          <a:xfrm rot="3672609" flipH="1">
            <a:off x="-1416220" y="4186239"/>
            <a:ext cx="5198293" cy="4460870"/>
          </a:xfrm>
          <a:custGeom>
            <a:avLst/>
            <a:gdLst>
              <a:gd name="connsiteX0" fmla="*/ 256968 w 1079435"/>
              <a:gd name="connsiteY0" fmla="*/ 57445 h 1010223"/>
              <a:gd name="connsiteX1" fmla="*/ 956103 w 1079435"/>
              <a:gd name="connsiteY1" fmla="*/ 74590 h 1010223"/>
              <a:gd name="connsiteX2" fmla="*/ 842756 w 1079435"/>
              <a:gd name="connsiteY2" fmla="*/ 940412 h 1010223"/>
              <a:gd name="connsiteX3" fmla="*/ 163623 w 1079435"/>
              <a:gd name="connsiteY3" fmla="*/ 823255 h 1010223"/>
              <a:gd name="connsiteX4" fmla="*/ 256968 w 1079435"/>
              <a:gd name="connsiteY4" fmla="*/ 57445 h 1010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9435" h="1010223">
                <a:moveTo>
                  <a:pt x="256968" y="57445"/>
                </a:moveTo>
                <a:cubicBezTo>
                  <a:pt x="256968" y="57445"/>
                  <a:pt x="710358" y="-82573"/>
                  <a:pt x="956103" y="74590"/>
                </a:cubicBezTo>
                <a:cubicBezTo>
                  <a:pt x="1201848" y="231752"/>
                  <a:pt x="1036113" y="747055"/>
                  <a:pt x="842756" y="940412"/>
                </a:cubicBezTo>
                <a:cubicBezTo>
                  <a:pt x="649398" y="1133770"/>
                  <a:pt x="429370" y="868975"/>
                  <a:pt x="163623" y="823255"/>
                </a:cubicBezTo>
                <a:cubicBezTo>
                  <a:pt x="-102125" y="777535"/>
                  <a:pt x="-24972" y="148885"/>
                  <a:pt x="256968" y="57445"/>
                </a:cubicBezTo>
                <a:close/>
              </a:path>
            </a:pathLst>
          </a:custGeom>
          <a:gradFill>
            <a:gsLst>
              <a:gs pos="100000">
                <a:srgbClr val="70C8CA">
                  <a:alpha val="28000"/>
                </a:srgbClr>
              </a:gs>
              <a:gs pos="51000">
                <a:schemeClr val="accent3">
                  <a:alpha val="33000"/>
                </a:schemeClr>
              </a:gs>
              <a:gs pos="4000">
                <a:schemeClr val="accent3">
                  <a:lumMod val="20000"/>
                  <a:lumOff val="80000"/>
                  <a:alpha val="0"/>
                </a:schemeClr>
              </a:gs>
            </a:gsLst>
            <a:lin ang="12000000" scaled="0"/>
          </a:gradFill>
          <a:ln w="9525" cap="flat">
            <a:noFill/>
            <a:prstDash val="solid"/>
            <a:miter/>
          </a:ln>
          <a:effectLst/>
        </p:spPr>
        <p:txBody>
          <a:bodyPr rtlCol="0" anchor="ctr"/>
          <a:lstStyle/>
          <a:p>
            <a:endParaRPr lang="en-US"/>
          </a:p>
        </p:txBody>
      </p:sp>
      <p:pic>
        <p:nvPicPr>
          <p:cNvPr id="3" name="Imagen 2" descr="Mujer con la mano en la cara&#10;&#10;El contenido generado por IA puede ser incorrecto.">
            <a:extLst>
              <a:ext uri="{FF2B5EF4-FFF2-40B4-BE49-F238E27FC236}">
                <a16:creationId xmlns:a16="http://schemas.microsoft.com/office/drawing/2014/main" id="{605BEFAE-B1DE-B521-CCCF-851B20ADE664}"/>
              </a:ext>
            </a:extLst>
          </p:cNvPr>
          <p:cNvPicPr>
            <a:picLocks noChangeAspect="1"/>
          </p:cNvPicPr>
          <p:nvPr/>
        </p:nvPicPr>
        <p:blipFill>
          <a:blip r:embed="rId3" cstate="print">
            <a:extLst>
              <a:ext uri="{28A0092B-C50C-407E-A947-70E740481C1C}">
                <a14:useLocalDpi xmlns:a14="http://schemas.microsoft.com/office/drawing/2010/main"/>
              </a:ext>
            </a:extLst>
          </a:blip>
          <a:srcRect l="35535"/>
          <a:stretch>
            <a:fillRect/>
          </a:stretch>
        </p:blipFill>
        <p:spPr>
          <a:xfrm flipH="1">
            <a:off x="-381128" y="4430339"/>
            <a:ext cx="3176580" cy="2770560"/>
          </a:xfrm>
          <a:prstGeom prst="rect">
            <a:avLst/>
          </a:prstGeom>
          <a:effectLst>
            <a:outerShdw blurRad="635000" dist="546100" dir="2700000" algn="tl" rotWithShape="0">
              <a:schemeClr val="accent3">
                <a:lumMod val="50000"/>
                <a:alpha val="22000"/>
              </a:schemeClr>
            </a:outerShdw>
          </a:effectLst>
        </p:spPr>
      </p:pic>
      <p:sp>
        <p:nvSpPr>
          <p:cNvPr id="2" name="CuadroTexto 1">
            <a:extLst>
              <a:ext uri="{FF2B5EF4-FFF2-40B4-BE49-F238E27FC236}">
                <a16:creationId xmlns:a16="http://schemas.microsoft.com/office/drawing/2014/main" id="{46F323AA-4EFD-C16D-7E72-A318A6581E53}"/>
              </a:ext>
            </a:extLst>
          </p:cNvPr>
          <p:cNvSpPr txBox="1"/>
          <p:nvPr/>
        </p:nvSpPr>
        <p:spPr>
          <a:xfrm>
            <a:off x="310749" y="1166344"/>
            <a:ext cx="3221121" cy="2185214"/>
          </a:xfrm>
          <a:prstGeom prst="rect">
            <a:avLst/>
          </a:prstGeom>
          <a:noFill/>
        </p:spPr>
        <p:txBody>
          <a:bodyPr wrap="square" rtlCol="0">
            <a:spAutoFit/>
          </a:bodyPr>
          <a:lstStyle/>
          <a:p>
            <a:r>
              <a:rPr lang="es-ES" sz="2400" b="1" dirty="0">
                <a:solidFill>
                  <a:schemeClr val="accent3"/>
                </a:solidFill>
                <a:latin typeface="+mj-lt"/>
              </a:rPr>
              <a:t>Mes 18: </a:t>
            </a:r>
            <a:br>
              <a:rPr lang="es-ES" sz="2400" b="1" dirty="0">
                <a:solidFill>
                  <a:schemeClr val="accent3"/>
                </a:solidFill>
                <a:latin typeface="+mj-lt"/>
              </a:rPr>
            </a:br>
            <a:r>
              <a:rPr lang="es-ES" sz="2400" b="1" dirty="0">
                <a:solidFill>
                  <a:schemeClr val="accent3"/>
                </a:solidFill>
                <a:latin typeface="+mj-lt"/>
              </a:rPr>
              <a:t>la migración tecnológica está </a:t>
            </a:r>
            <a:br>
              <a:rPr lang="es-ES" sz="2400" b="1" dirty="0">
                <a:solidFill>
                  <a:schemeClr val="accent3"/>
                </a:solidFill>
                <a:latin typeface="+mj-lt"/>
              </a:rPr>
            </a:br>
            <a:r>
              <a:rPr lang="es-ES" sz="2400" b="1" dirty="0">
                <a:solidFill>
                  <a:schemeClr val="accent3"/>
                </a:solidFill>
                <a:latin typeface="+mj-lt"/>
              </a:rPr>
              <a:t>al 100%</a:t>
            </a:r>
          </a:p>
          <a:p>
            <a:r>
              <a:rPr lang="es-ES" sz="2000" dirty="0">
                <a:solidFill>
                  <a:schemeClr val="accent3"/>
                </a:solidFill>
                <a:latin typeface="+mj-lt"/>
              </a:rPr>
              <a:t>En fase test, en entorno de pruebas y en real</a:t>
            </a:r>
          </a:p>
        </p:txBody>
      </p:sp>
      <p:graphicFrame>
        <p:nvGraphicFramePr>
          <p:cNvPr id="4" name="Tabla 3">
            <a:extLst>
              <a:ext uri="{FF2B5EF4-FFF2-40B4-BE49-F238E27FC236}">
                <a16:creationId xmlns:a16="http://schemas.microsoft.com/office/drawing/2014/main" id="{74060CC2-ABC5-4A4E-D561-C9106C649832}"/>
              </a:ext>
            </a:extLst>
          </p:cNvPr>
          <p:cNvGraphicFramePr>
            <a:graphicFrameLocks noGrp="1"/>
          </p:cNvGraphicFramePr>
          <p:nvPr>
            <p:extLst>
              <p:ext uri="{D42A27DB-BD31-4B8C-83A1-F6EECF244321}">
                <p14:modId xmlns:p14="http://schemas.microsoft.com/office/powerpoint/2010/main" val="486268224"/>
              </p:ext>
            </p:extLst>
          </p:nvPr>
        </p:nvGraphicFramePr>
        <p:xfrm>
          <a:off x="3554730" y="1357474"/>
          <a:ext cx="6306136" cy="4447335"/>
        </p:xfrm>
        <a:graphic>
          <a:graphicData uri="http://schemas.openxmlformats.org/drawingml/2006/table">
            <a:tbl>
              <a:tblPr firstRow="1" firstCol="1" bandRow="1">
                <a:tableStyleId>{5C22544A-7EE6-4342-B048-85BDC9FD1C3A}</a:tableStyleId>
              </a:tblPr>
              <a:tblGrid>
                <a:gridCol w="2431270">
                  <a:extLst>
                    <a:ext uri="{9D8B030D-6E8A-4147-A177-3AD203B41FA5}">
                      <a16:colId xmlns:a16="http://schemas.microsoft.com/office/drawing/2014/main" val="2366811273"/>
                    </a:ext>
                  </a:extLst>
                </a:gridCol>
                <a:gridCol w="1937433">
                  <a:extLst>
                    <a:ext uri="{9D8B030D-6E8A-4147-A177-3AD203B41FA5}">
                      <a16:colId xmlns:a16="http://schemas.microsoft.com/office/drawing/2014/main" val="2041880131"/>
                    </a:ext>
                  </a:extLst>
                </a:gridCol>
                <a:gridCol w="1937433">
                  <a:extLst>
                    <a:ext uri="{9D8B030D-6E8A-4147-A177-3AD203B41FA5}">
                      <a16:colId xmlns:a16="http://schemas.microsoft.com/office/drawing/2014/main" val="907020912"/>
                    </a:ext>
                  </a:extLst>
                </a:gridCol>
              </a:tblGrid>
              <a:tr h="418655">
                <a:tc>
                  <a:txBody>
                    <a:bodyPr/>
                    <a:lstStyle/>
                    <a:p>
                      <a:pPr marL="0" algn="l" defTabSz="914400" rtl="0" eaLnBrk="1" latinLnBrk="0" hangingPunct="1">
                        <a:lnSpc>
                          <a:spcPct val="115000"/>
                        </a:lnSpc>
                        <a:spcAft>
                          <a:spcPts val="800"/>
                        </a:spcAft>
                        <a:buNone/>
                      </a:pPr>
                      <a:endParaRPr lang="es-ES" sz="1400" b="1" kern="100" dirty="0">
                        <a:solidFill>
                          <a:schemeClr val="accent3"/>
                        </a:solidFill>
                        <a:effectLst/>
                        <a:latin typeface="+mj-lt"/>
                        <a:ea typeface="+mn-ea"/>
                        <a:cs typeface="+mn-cs"/>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lnSpc>
                          <a:spcPct val="115000"/>
                        </a:lnSpc>
                        <a:spcAft>
                          <a:spcPts val="800"/>
                        </a:spcAft>
                        <a:buNone/>
                      </a:pPr>
                      <a:endParaRPr lang="es-ES" sz="1200" kern="100" dirty="0">
                        <a:solidFill>
                          <a:schemeClr val="accent3"/>
                        </a:solidFill>
                        <a:effectLst/>
                        <a:latin typeface="+mj-lt"/>
                        <a:ea typeface="+mn-ea"/>
                        <a:cs typeface="+mn-cs"/>
                      </a:endParaRPr>
                    </a:p>
                  </a:txBody>
                  <a:tcPr marL="68580" marR="108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lnSpc>
                          <a:spcPct val="115000"/>
                        </a:lnSpc>
                        <a:spcAft>
                          <a:spcPts val="800"/>
                        </a:spcAft>
                        <a:buNone/>
                      </a:pPr>
                      <a:endParaRPr lang="es-ES" sz="1200" kern="100" dirty="0">
                        <a:solidFill>
                          <a:schemeClr val="accent2"/>
                        </a:solidFill>
                        <a:effectLst/>
                        <a:latin typeface="+mj-lt"/>
                        <a:ea typeface="+mn-ea"/>
                        <a:cs typeface="+mn-cs"/>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96646430"/>
                  </a:ext>
                </a:extLst>
              </a:tr>
              <a:tr h="402868">
                <a:tc>
                  <a:txBody>
                    <a:bodyPr/>
                    <a:lstStyle/>
                    <a:p>
                      <a:pPr marL="0" algn="l" defTabSz="914400" rtl="0" eaLnBrk="1" latinLnBrk="0" hangingPunct="1">
                        <a:lnSpc>
                          <a:spcPct val="115000"/>
                        </a:lnSpc>
                        <a:spcAft>
                          <a:spcPts val="800"/>
                        </a:spcAft>
                        <a:buNone/>
                      </a:pPr>
                      <a:r>
                        <a:rPr lang="es-ES" sz="1400" b="1" kern="100" dirty="0">
                          <a:solidFill>
                            <a:schemeClr val="tx1">
                              <a:lumMod val="85000"/>
                              <a:lumOff val="15000"/>
                            </a:schemeClr>
                          </a:solidFill>
                          <a:effectLst/>
                          <a:latin typeface="+mj-lt"/>
                          <a:ea typeface="+mn-ea"/>
                          <a:cs typeface="+mn-cs"/>
                        </a:rPr>
                        <a:t>Formularios</a:t>
                      </a:r>
                    </a:p>
                  </a:txBody>
                  <a:tcPr marL="50400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latinLnBrk="0" hangingPunct="1">
                        <a:lnSpc>
                          <a:spcPct val="115000"/>
                        </a:lnSpc>
                        <a:spcAft>
                          <a:spcPts val="800"/>
                        </a:spcAft>
                        <a:buNone/>
                      </a:pPr>
                      <a:endParaRPr lang="es-ES" sz="1200" kern="100" dirty="0">
                        <a:solidFill>
                          <a:schemeClr val="tx1"/>
                        </a:solidFill>
                        <a:effectLst/>
                        <a:latin typeface="+mn-lt"/>
                        <a:ea typeface="+mn-ea"/>
                        <a:cs typeface="+mn-cs"/>
                      </a:endParaRPr>
                    </a:p>
                  </a:txBody>
                  <a:tcPr marL="108000" marR="288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15000"/>
                        </a:lnSpc>
                        <a:spcBef>
                          <a:spcPts val="0"/>
                        </a:spcBef>
                        <a:spcAft>
                          <a:spcPts val="800"/>
                        </a:spcAft>
                        <a:buClrTx/>
                        <a:buSzTx/>
                        <a:buFontTx/>
                        <a:buNone/>
                        <a:tabLst/>
                        <a:defRPr/>
                      </a:pPr>
                      <a:endParaRPr kumimoji="0" lang="es-ES" sz="1200" b="0" i="0" u="none" strike="noStrike" kern="100" cap="none" spc="0" normalizeH="0" baseline="0" noProof="0" dirty="0">
                        <a:ln>
                          <a:noFill/>
                        </a:ln>
                        <a:solidFill>
                          <a:srgbClr val="000000"/>
                        </a:solidFill>
                        <a:effectLst/>
                        <a:uLnTx/>
                        <a:uFillTx/>
                        <a:latin typeface="Open Sans Light"/>
                        <a:ea typeface="+mn-ea"/>
                        <a:cs typeface="+mn-cs"/>
                      </a:endParaRPr>
                    </a:p>
                  </a:txBody>
                  <a:tcPr marL="108000" marR="108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21693226"/>
                  </a:ext>
                </a:extLst>
              </a:tr>
              <a:tr h="402868">
                <a:tc>
                  <a:txBody>
                    <a:bodyPr/>
                    <a:lstStyle/>
                    <a:p>
                      <a:pPr marL="0" algn="l" defTabSz="914400" rtl="0" eaLnBrk="1" latinLnBrk="0" hangingPunct="1">
                        <a:lnSpc>
                          <a:spcPct val="115000"/>
                        </a:lnSpc>
                        <a:spcAft>
                          <a:spcPts val="800"/>
                        </a:spcAft>
                        <a:buNone/>
                      </a:pPr>
                      <a:r>
                        <a:rPr lang="es-ES" sz="1400" b="1" kern="100" dirty="0">
                          <a:solidFill>
                            <a:schemeClr val="tx1">
                              <a:lumMod val="85000"/>
                              <a:lumOff val="15000"/>
                            </a:schemeClr>
                          </a:solidFill>
                          <a:effectLst/>
                          <a:latin typeface="+mj-lt"/>
                          <a:ea typeface="+mn-ea"/>
                          <a:cs typeface="+mn-cs"/>
                        </a:rPr>
                        <a:t>Listados</a:t>
                      </a:r>
                    </a:p>
                  </a:txBody>
                  <a:tcPr marL="50400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15000"/>
                        </a:lnSpc>
                        <a:spcBef>
                          <a:spcPts val="0"/>
                        </a:spcBef>
                        <a:spcAft>
                          <a:spcPts val="800"/>
                        </a:spcAft>
                        <a:buClrTx/>
                        <a:buSzTx/>
                        <a:buFontTx/>
                        <a:buNone/>
                        <a:tabLst/>
                        <a:defRPr/>
                      </a:pPr>
                      <a:endParaRPr kumimoji="0" lang="es-ES" sz="1200" b="0" i="0" u="none" strike="noStrike" kern="100" cap="none" spc="0" normalizeH="0" baseline="0" noProof="0" dirty="0">
                        <a:ln>
                          <a:noFill/>
                        </a:ln>
                        <a:solidFill>
                          <a:srgbClr val="000000"/>
                        </a:solidFill>
                        <a:effectLst/>
                        <a:uLnTx/>
                        <a:uFillTx/>
                        <a:latin typeface="Open Sans Light"/>
                        <a:ea typeface="+mn-ea"/>
                        <a:cs typeface="+mn-cs"/>
                      </a:endParaRPr>
                    </a:p>
                  </a:txBody>
                  <a:tcPr marL="108000" marR="288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15000"/>
                        </a:lnSpc>
                        <a:spcBef>
                          <a:spcPts val="0"/>
                        </a:spcBef>
                        <a:spcAft>
                          <a:spcPts val="800"/>
                        </a:spcAft>
                        <a:buClrTx/>
                        <a:buSzTx/>
                        <a:buFontTx/>
                        <a:buNone/>
                        <a:tabLst/>
                        <a:defRPr/>
                      </a:pPr>
                      <a:endParaRPr kumimoji="0" lang="es-ES" sz="1200" b="0" i="0" u="none" strike="noStrike" kern="100" cap="none" spc="0" normalizeH="0" baseline="0" noProof="0" dirty="0">
                        <a:ln>
                          <a:noFill/>
                        </a:ln>
                        <a:solidFill>
                          <a:srgbClr val="000000"/>
                        </a:solidFill>
                        <a:effectLst/>
                        <a:uLnTx/>
                        <a:uFillTx/>
                        <a:latin typeface="Open Sans Light"/>
                        <a:ea typeface="+mn-ea"/>
                        <a:cs typeface="+mn-cs"/>
                      </a:endParaRPr>
                    </a:p>
                  </a:txBody>
                  <a:tcPr marL="108000" marR="108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04829935"/>
                  </a:ext>
                </a:extLst>
              </a:tr>
              <a:tr h="402868">
                <a:tc>
                  <a:txBody>
                    <a:bodyPr/>
                    <a:lstStyle/>
                    <a:p>
                      <a:pPr marL="0" algn="l" defTabSz="914400" rtl="0" eaLnBrk="1" latinLnBrk="0" hangingPunct="1">
                        <a:lnSpc>
                          <a:spcPct val="115000"/>
                        </a:lnSpc>
                        <a:spcAft>
                          <a:spcPts val="800"/>
                        </a:spcAft>
                        <a:buNone/>
                      </a:pPr>
                      <a:r>
                        <a:rPr lang="es-ES" sz="1400" b="1" kern="100" dirty="0">
                          <a:solidFill>
                            <a:schemeClr val="tx1">
                              <a:lumMod val="85000"/>
                              <a:lumOff val="15000"/>
                            </a:schemeClr>
                          </a:solidFill>
                          <a:effectLst/>
                          <a:latin typeface="+mj-lt"/>
                          <a:ea typeface="+mn-ea"/>
                          <a:cs typeface="+mn-cs"/>
                        </a:rPr>
                        <a:t>Fichas</a:t>
                      </a:r>
                    </a:p>
                  </a:txBody>
                  <a:tcPr marL="50400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15000"/>
                        </a:lnSpc>
                        <a:spcBef>
                          <a:spcPts val="0"/>
                        </a:spcBef>
                        <a:spcAft>
                          <a:spcPts val="800"/>
                        </a:spcAft>
                        <a:buClrTx/>
                        <a:buSzTx/>
                        <a:buFontTx/>
                        <a:buNone/>
                        <a:tabLst/>
                        <a:defRPr/>
                      </a:pPr>
                      <a:endParaRPr kumimoji="0" lang="es-ES" sz="1200" b="0" i="0" u="none" strike="noStrike" kern="100" cap="none" spc="0" normalizeH="0" baseline="0" noProof="0" dirty="0">
                        <a:ln>
                          <a:noFill/>
                        </a:ln>
                        <a:solidFill>
                          <a:srgbClr val="000000"/>
                        </a:solidFill>
                        <a:effectLst/>
                        <a:uLnTx/>
                        <a:uFillTx/>
                        <a:latin typeface="Open Sans Light"/>
                        <a:ea typeface="+mn-ea"/>
                        <a:cs typeface="+mn-cs"/>
                      </a:endParaRPr>
                    </a:p>
                  </a:txBody>
                  <a:tcPr marL="108000" marR="288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15000"/>
                        </a:lnSpc>
                        <a:spcBef>
                          <a:spcPts val="0"/>
                        </a:spcBef>
                        <a:spcAft>
                          <a:spcPts val="800"/>
                        </a:spcAft>
                        <a:buClrTx/>
                        <a:buSzTx/>
                        <a:buFontTx/>
                        <a:buNone/>
                        <a:tabLst/>
                        <a:defRPr/>
                      </a:pPr>
                      <a:endParaRPr kumimoji="0" lang="es-ES" sz="1200" b="0" i="0" u="none" strike="noStrike" kern="100" cap="none" spc="0" normalizeH="0" baseline="0" noProof="0" dirty="0">
                        <a:ln>
                          <a:noFill/>
                        </a:ln>
                        <a:solidFill>
                          <a:srgbClr val="000000"/>
                        </a:solidFill>
                        <a:effectLst/>
                        <a:uLnTx/>
                        <a:uFillTx/>
                        <a:latin typeface="Open Sans Light"/>
                        <a:ea typeface="+mn-ea"/>
                        <a:cs typeface="+mn-cs"/>
                      </a:endParaRPr>
                    </a:p>
                  </a:txBody>
                  <a:tcPr marL="108000" marR="108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60030221"/>
                  </a:ext>
                </a:extLst>
              </a:tr>
              <a:tr h="402868">
                <a:tc>
                  <a:txBody>
                    <a:bodyPr/>
                    <a:lstStyle/>
                    <a:p>
                      <a:pPr marL="0" algn="l" defTabSz="914400" rtl="0" eaLnBrk="1" latinLnBrk="0" hangingPunct="1">
                        <a:lnSpc>
                          <a:spcPct val="115000"/>
                        </a:lnSpc>
                        <a:spcAft>
                          <a:spcPts val="800"/>
                        </a:spcAft>
                        <a:buNone/>
                      </a:pPr>
                      <a:r>
                        <a:rPr lang="es-ES" sz="1400" b="1" kern="100" dirty="0">
                          <a:solidFill>
                            <a:schemeClr val="tx1">
                              <a:lumMod val="85000"/>
                              <a:lumOff val="15000"/>
                            </a:schemeClr>
                          </a:solidFill>
                          <a:effectLst/>
                          <a:latin typeface="+mj-lt"/>
                          <a:ea typeface="+mn-ea"/>
                          <a:cs typeface="+mn-cs"/>
                        </a:rPr>
                        <a:t>Otros componentes</a:t>
                      </a:r>
                    </a:p>
                  </a:txBody>
                  <a:tcPr marL="50400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15000"/>
                        </a:lnSpc>
                        <a:spcBef>
                          <a:spcPts val="0"/>
                        </a:spcBef>
                        <a:spcAft>
                          <a:spcPts val="800"/>
                        </a:spcAft>
                        <a:buClrTx/>
                        <a:buSzTx/>
                        <a:buFontTx/>
                        <a:buNone/>
                        <a:tabLst/>
                        <a:defRPr/>
                      </a:pPr>
                      <a:endParaRPr kumimoji="0" lang="es-ES" sz="1200" b="0" i="0" u="none" strike="noStrike" kern="100" cap="none" spc="0" normalizeH="0" baseline="0" noProof="0" dirty="0">
                        <a:ln>
                          <a:noFill/>
                        </a:ln>
                        <a:solidFill>
                          <a:srgbClr val="000000"/>
                        </a:solidFill>
                        <a:effectLst/>
                        <a:uLnTx/>
                        <a:uFillTx/>
                        <a:latin typeface="Open Sans Light"/>
                        <a:ea typeface="+mn-ea"/>
                        <a:cs typeface="+mn-cs"/>
                      </a:endParaRPr>
                    </a:p>
                  </a:txBody>
                  <a:tcPr marL="108000" marR="288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15000"/>
                        </a:lnSpc>
                        <a:spcBef>
                          <a:spcPts val="0"/>
                        </a:spcBef>
                        <a:spcAft>
                          <a:spcPts val="800"/>
                        </a:spcAft>
                        <a:buClrTx/>
                        <a:buSzTx/>
                        <a:buFontTx/>
                        <a:buNone/>
                        <a:tabLst/>
                        <a:defRPr/>
                      </a:pPr>
                      <a:endParaRPr kumimoji="0" lang="es-ES" sz="1200" b="0" i="0" u="none" strike="noStrike" kern="100" cap="none" spc="0" normalizeH="0" baseline="0" noProof="0" dirty="0">
                        <a:ln>
                          <a:noFill/>
                        </a:ln>
                        <a:solidFill>
                          <a:srgbClr val="000000"/>
                        </a:solidFill>
                        <a:effectLst/>
                        <a:uLnTx/>
                        <a:uFillTx/>
                        <a:latin typeface="Open Sans Light"/>
                        <a:ea typeface="+mn-ea"/>
                        <a:cs typeface="+mn-cs"/>
                      </a:endParaRPr>
                    </a:p>
                  </a:txBody>
                  <a:tcPr marL="108000" marR="108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85594717"/>
                  </a:ext>
                </a:extLst>
              </a:tr>
              <a:tr h="402868">
                <a:tc>
                  <a:txBody>
                    <a:bodyPr/>
                    <a:lstStyle/>
                    <a:p>
                      <a:pPr marL="0" algn="l" defTabSz="914400" rtl="0" eaLnBrk="1" latinLnBrk="0" hangingPunct="1">
                        <a:lnSpc>
                          <a:spcPct val="115000"/>
                        </a:lnSpc>
                        <a:spcAft>
                          <a:spcPts val="800"/>
                        </a:spcAft>
                        <a:buNone/>
                      </a:pPr>
                      <a:r>
                        <a:rPr lang="es-ES" sz="1400" b="1" kern="100" dirty="0">
                          <a:solidFill>
                            <a:schemeClr val="tx1">
                              <a:lumMod val="85000"/>
                              <a:lumOff val="15000"/>
                            </a:schemeClr>
                          </a:solidFill>
                          <a:effectLst/>
                          <a:latin typeface="+mj-lt"/>
                          <a:ea typeface="+mn-ea"/>
                          <a:cs typeface="+mn-cs"/>
                        </a:rPr>
                        <a:t>Pop ups</a:t>
                      </a:r>
                    </a:p>
                  </a:txBody>
                  <a:tcPr marL="50400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15000"/>
                        </a:lnSpc>
                        <a:spcBef>
                          <a:spcPts val="0"/>
                        </a:spcBef>
                        <a:spcAft>
                          <a:spcPts val="800"/>
                        </a:spcAft>
                        <a:buClrTx/>
                        <a:buSzTx/>
                        <a:buFontTx/>
                        <a:buNone/>
                        <a:tabLst/>
                        <a:defRPr/>
                      </a:pPr>
                      <a:endParaRPr kumimoji="0" lang="es-ES" sz="1200" b="0" i="0" u="none" strike="noStrike" kern="100" cap="none" spc="0" normalizeH="0" baseline="0" noProof="0" dirty="0">
                        <a:ln>
                          <a:noFill/>
                        </a:ln>
                        <a:solidFill>
                          <a:srgbClr val="000000"/>
                        </a:solidFill>
                        <a:effectLst/>
                        <a:uLnTx/>
                        <a:uFillTx/>
                        <a:latin typeface="Open Sans Light"/>
                        <a:ea typeface="+mn-ea"/>
                        <a:cs typeface="+mn-cs"/>
                      </a:endParaRPr>
                    </a:p>
                  </a:txBody>
                  <a:tcPr marL="108000" marR="288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15000"/>
                        </a:lnSpc>
                        <a:spcBef>
                          <a:spcPts val="0"/>
                        </a:spcBef>
                        <a:spcAft>
                          <a:spcPts val="800"/>
                        </a:spcAft>
                        <a:buClrTx/>
                        <a:buSzTx/>
                        <a:buFontTx/>
                        <a:buNone/>
                        <a:tabLst/>
                        <a:defRPr/>
                      </a:pPr>
                      <a:endParaRPr kumimoji="0" lang="es-ES" sz="1200" b="0" i="0" u="none" strike="noStrike" kern="100" cap="none" spc="0" normalizeH="0" baseline="0" noProof="0" dirty="0">
                        <a:ln>
                          <a:noFill/>
                        </a:ln>
                        <a:solidFill>
                          <a:srgbClr val="000000"/>
                        </a:solidFill>
                        <a:effectLst/>
                        <a:uLnTx/>
                        <a:uFillTx/>
                        <a:latin typeface="Open Sans Light"/>
                        <a:ea typeface="+mn-ea"/>
                        <a:cs typeface="+mn-cs"/>
                      </a:endParaRPr>
                    </a:p>
                  </a:txBody>
                  <a:tcPr marL="108000" marR="108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98833736"/>
                  </a:ext>
                </a:extLst>
              </a:tr>
              <a:tr h="402868">
                <a:tc>
                  <a:txBody>
                    <a:bodyPr/>
                    <a:lstStyle/>
                    <a:p>
                      <a:pPr marL="0" algn="l" defTabSz="914400" rtl="0" eaLnBrk="1" latinLnBrk="0" hangingPunct="1">
                        <a:lnSpc>
                          <a:spcPct val="115000"/>
                        </a:lnSpc>
                        <a:spcAft>
                          <a:spcPts val="800"/>
                        </a:spcAft>
                        <a:buNone/>
                      </a:pPr>
                      <a:r>
                        <a:rPr lang="es-ES" sz="1400" b="1" kern="100" dirty="0">
                          <a:solidFill>
                            <a:schemeClr val="tx1">
                              <a:lumMod val="85000"/>
                              <a:lumOff val="15000"/>
                            </a:schemeClr>
                          </a:solidFill>
                          <a:effectLst/>
                          <a:latin typeface="+mj-lt"/>
                          <a:ea typeface="+mn-ea"/>
                          <a:cs typeface="+mn-cs"/>
                        </a:rPr>
                        <a:t>Extracciones</a:t>
                      </a:r>
                    </a:p>
                  </a:txBody>
                  <a:tcPr marL="50400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15000"/>
                        </a:lnSpc>
                        <a:spcBef>
                          <a:spcPts val="0"/>
                        </a:spcBef>
                        <a:spcAft>
                          <a:spcPts val="800"/>
                        </a:spcAft>
                        <a:buClrTx/>
                        <a:buSzTx/>
                        <a:buFontTx/>
                        <a:buNone/>
                        <a:tabLst/>
                        <a:defRPr/>
                      </a:pPr>
                      <a:endParaRPr kumimoji="0" lang="es-ES" sz="1200" b="0" i="0" u="none" strike="noStrike" kern="100" cap="none" spc="0" normalizeH="0" baseline="0" noProof="0" dirty="0">
                        <a:ln>
                          <a:noFill/>
                        </a:ln>
                        <a:solidFill>
                          <a:srgbClr val="000000"/>
                        </a:solidFill>
                        <a:effectLst/>
                        <a:uLnTx/>
                        <a:uFillTx/>
                        <a:latin typeface="Open Sans Light"/>
                        <a:ea typeface="+mn-ea"/>
                        <a:cs typeface="+mn-cs"/>
                      </a:endParaRPr>
                    </a:p>
                  </a:txBody>
                  <a:tcPr marL="108000" marR="288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15000"/>
                        </a:lnSpc>
                        <a:spcBef>
                          <a:spcPts val="0"/>
                        </a:spcBef>
                        <a:spcAft>
                          <a:spcPts val="800"/>
                        </a:spcAft>
                        <a:buClrTx/>
                        <a:buSzTx/>
                        <a:buFontTx/>
                        <a:buNone/>
                        <a:tabLst/>
                        <a:defRPr/>
                      </a:pPr>
                      <a:endParaRPr kumimoji="0" lang="es-ES" sz="1200" b="0" i="0" u="none" strike="noStrike" kern="100" cap="none" spc="0" normalizeH="0" baseline="0" noProof="0" dirty="0">
                        <a:ln>
                          <a:noFill/>
                        </a:ln>
                        <a:solidFill>
                          <a:srgbClr val="000000"/>
                        </a:solidFill>
                        <a:effectLst/>
                        <a:uLnTx/>
                        <a:uFillTx/>
                        <a:latin typeface="Open Sans Light"/>
                        <a:ea typeface="+mn-ea"/>
                        <a:cs typeface="+mn-cs"/>
                      </a:endParaRPr>
                    </a:p>
                  </a:txBody>
                  <a:tcPr marL="108000" marR="108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02981639"/>
                  </a:ext>
                </a:extLst>
              </a:tr>
              <a:tr h="402868">
                <a:tc>
                  <a:txBody>
                    <a:bodyPr/>
                    <a:lstStyle/>
                    <a:p>
                      <a:pPr marL="0" algn="l" defTabSz="914400" rtl="0" eaLnBrk="1" latinLnBrk="0" hangingPunct="1">
                        <a:lnSpc>
                          <a:spcPct val="115000"/>
                        </a:lnSpc>
                        <a:spcAft>
                          <a:spcPts val="800"/>
                        </a:spcAft>
                        <a:buNone/>
                      </a:pPr>
                      <a:r>
                        <a:rPr lang="es-ES" sz="1400" b="1" kern="100" dirty="0">
                          <a:solidFill>
                            <a:schemeClr val="tx1">
                              <a:lumMod val="85000"/>
                              <a:lumOff val="15000"/>
                            </a:schemeClr>
                          </a:solidFill>
                          <a:effectLst/>
                          <a:latin typeface="+mj-lt"/>
                          <a:ea typeface="+mn-ea"/>
                          <a:cs typeface="+mn-cs"/>
                        </a:rPr>
                        <a:t>Selecciones</a:t>
                      </a:r>
                    </a:p>
                  </a:txBody>
                  <a:tcPr marL="50400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15000"/>
                        </a:lnSpc>
                        <a:spcBef>
                          <a:spcPts val="0"/>
                        </a:spcBef>
                        <a:spcAft>
                          <a:spcPts val="800"/>
                        </a:spcAft>
                        <a:buClrTx/>
                        <a:buSzTx/>
                        <a:buFontTx/>
                        <a:buNone/>
                        <a:tabLst/>
                        <a:defRPr/>
                      </a:pPr>
                      <a:endParaRPr kumimoji="0" lang="es-ES" sz="1200" b="0" i="0" u="none" strike="noStrike" kern="100" cap="none" spc="0" normalizeH="0" baseline="0" noProof="0" dirty="0">
                        <a:ln>
                          <a:noFill/>
                        </a:ln>
                        <a:solidFill>
                          <a:srgbClr val="000000"/>
                        </a:solidFill>
                        <a:effectLst/>
                        <a:uLnTx/>
                        <a:uFillTx/>
                        <a:latin typeface="Open Sans Light"/>
                        <a:ea typeface="+mn-ea"/>
                        <a:cs typeface="+mn-cs"/>
                      </a:endParaRPr>
                    </a:p>
                  </a:txBody>
                  <a:tcPr marL="108000" marR="288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15000"/>
                        </a:lnSpc>
                        <a:spcBef>
                          <a:spcPts val="0"/>
                        </a:spcBef>
                        <a:spcAft>
                          <a:spcPts val="800"/>
                        </a:spcAft>
                        <a:buClrTx/>
                        <a:buSzTx/>
                        <a:buFontTx/>
                        <a:buNone/>
                        <a:tabLst/>
                        <a:defRPr/>
                      </a:pPr>
                      <a:endParaRPr kumimoji="0" lang="es-ES" sz="1200" b="0" i="0" u="none" strike="noStrike" kern="100" cap="none" spc="0" normalizeH="0" baseline="0" noProof="0" dirty="0">
                        <a:ln>
                          <a:noFill/>
                        </a:ln>
                        <a:solidFill>
                          <a:srgbClr val="000000"/>
                        </a:solidFill>
                        <a:effectLst/>
                        <a:uLnTx/>
                        <a:uFillTx/>
                        <a:latin typeface="Open Sans Light"/>
                        <a:ea typeface="+mn-ea"/>
                        <a:cs typeface="+mn-cs"/>
                      </a:endParaRPr>
                    </a:p>
                  </a:txBody>
                  <a:tcPr marL="108000" marR="108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0588334"/>
                  </a:ext>
                </a:extLst>
              </a:tr>
              <a:tr h="402868">
                <a:tc>
                  <a:txBody>
                    <a:bodyPr/>
                    <a:lstStyle/>
                    <a:p>
                      <a:pPr marL="0" algn="l" defTabSz="914400" rtl="0" eaLnBrk="1" latinLnBrk="0" hangingPunct="1">
                        <a:lnSpc>
                          <a:spcPct val="115000"/>
                        </a:lnSpc>
                        <a:spcAft>
                          <a:spcPts val="800"/>
                        </a:spcAft>
                        <a:buNone/>
                      </a:pPr>
                      <a:r>
                        <a:rPr lang="es-ES" sz="1400" b="1" kern="100" dirty="0">
                          <a:solidFill>
                            <a:schemeClr val="tx1">
                              <a:lumMod val="85000"/>
                              <a:lumOff val="15000"/>
                            </a:schemeClr>
                          </a:solidFill>
                          <a:effectLst/>
                          <a:latin typeface="+mj-lt"/>
                          <a:ea typeface="+mn-ea"/>
                          <a:cs typeface="+mn-cs"/>
                        </a:rPr>
                        <a:t>Formulario libro</a:t>
                      </a:r>
                    </a:p>
                  </a:txBody>
                  <a:tcPr marL="50400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15000"/>
                        </a:lnSpc>
                        <a:spcBef>
                          <a:spcPts val="0"/>
                        </a:spcBef>
                        <a:spcAft>
                          <a:spcPts val="800"/>
                        </a:spcAft>
                        <a:buClrTx/>
                        <a:buSzTx/>
                        <a:buFontTx/>
                        <a:buNone/>
                        <a:tabLst/>
                        <a:defRPr/>
                      </a:pPr>
                      <a:endParaRPr kumimoji="0" lang="es-ES" sz="1200" b="0" i="0" u="none" strike="noStrike" kern="100" cap="none" spc="0" normalizeH="0" baseline="0" noProof="0" dirty="0">
                        <a:ln>
                          <a:noFill/>
                        </a:ln>
                        <a:solidFill>
                          <a:srgbClr val="000000"/>
                        </a:solidFill>
                        <a:effectLst/>
                        <a:uLnTx/>
                        <a:uFillTx/>
                        <a:latin typeface="Open Sans Light"/>
                        <a:ea typeface="+mn-ea"/>
                        <a:cs typeface="+mn-cs"/>
                      </a:endParaRPr>
                    </a:p>
                  </a:txBody>
                  <a:tcPr marL="108000" marR="288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15000"/>
                        </a:lnSpc>
                        <a:spcBef>
                          <a:spcPts val="0"/>
                        </a:spcBef>
                        <a:spcAft>
                          <a:spcPts val="800"/>
                        </a:spcAft>
                        <a:buClrTx/>
                        <a:buSzTx/>
                        <a:buFontTx/>
                        <a:buNone/>
                        <a:tabLst/>
                        <a:defRPr/>
                      </a:pPr>
                      <a:endParaRPr kumimoji="0" lang="es-ES" sz="1200" b="0" i="0" u="none" strike="noStrike" kern="100" cap="none" spc="0" normalizeH="0" baseline="0" noProof="0" dirty="0">
                        <a:ln>
                          <a:noFill/>
                        </a:ln>
                        <a:solidFill>
                          <a:srgbClr val="000000"/>
                        </a:solidFill>
                        <a:effectLst/>
                        <a:uLnTx/>
                        <a:uFillTx/>
                        <a:latin typeface="Open Sans Light"/>
                        <a:ea typeface="+mn-ea"/>
                        <a:cs typeface="+mn-cs"/>
                      </a:endParaRPr>
                    </a:p>
                  </a:txBody>
                  <a:tcPr marL="108000" marR="108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45010536"/>
                  </a:ext>
                </a:extLst>
              </a:tr>
              <a:tr h="402868">
                <a:tc>
                  <a:txBody>
                    <a:bodyPr/>
                    <a:lstStyle/>
                    <a:p>
                      <a:pPr marL="0" algn="l" defTabSz="914400" rtl="0" eaLnBrk="1" latinLnBrk="0" hangingPunct="1">
                        <a:lnSpc>
                          <a:spcPct val="115000"/>
                        </a:lnSpc>
                        <a:spcAft>
                          <a:spcPts val="800"/>
                        </a:spcAft>
                        <a:buNone/>
                      </a:pPr>
                      <a:r>
                        <a:rPr lang="es-ES" sz="1400" b="1" kern="100" dirty="0">
                          <a:solidFill>
                            <a:schemeClr val="tx1">
                              <a:lumMod val="85000"/>
                              <a:lumOff val="15000"/>
                            </a:schemeClr>
                          </a:solidFill>
                          <a:effectLst/>
                          <a:latin typeface="+mj-lt"/>
                          <a:ea typeface="+mn-ea"/>
                          <a:cs typeface="+mn-cs"/>
                        </a:rPr>
                        <a:t>Mapas CSV</a:t>
                      </a:r>
                    </a:p>
                  </a:txBody>
                  <a:tcPr marL="50400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15000"/>
                        </a:lnSpc>
                        <a:spcBef>
                          <a:spcPts val="0"/>
                        </a:spcBef>
                        <a:spcAft>
                          <a:spcPts val="800"/>
                        </a:spcAft>
                        <a:buClrTx/>
                        <a:buSzTx/>
                        <a:buFontTx/>
                        <a:buNone/>
                        <a:tabLst/>
                        <a:defRPr/>
                      </a:pPr>
                      <a:endParaRPr kumimoji="0" lang="es-ES" sz="1200" b="0" i="0" u="none" strike="noStrike" kern="100" cap="none" spc="0" normalizeH="0" baseline="0" noProof="0" dirty="0">
                        <a:ln>
                          <a:noFill/>
                        </a:ln>
                        <a:solidFill>
                          <a:srgbClr val="000000"/>
                        </a:solidFill>
                        <a:effectLst/>
                        <a:uLnTx/>
                        <a:uFillTx/>
                        <a:latin typeface="Open Sans Light"/>
                        <a:ea typeface="+mn-ea"/>
                        <a:cs typeface="+mn-cs"/>
                      </a:endParaRPr>
                    </a:p>
                  </a:txBody>
                  <a:tcPr marL="108000" marR="288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15000"/>
                        </a:lnSpc>
                        <a:spcBef>
                          <a:spcPts val="0"/>
                        </a:spcBef>
                        <a:spcAft>
                          <a:spcPts val="800"/>
                        </a:spcAft>
                        <a:buClrTx/>
                        <a:buSzTx/>
                        <a:buFontTx/>
                        <a:buNone/>
                        <a:tabLst/>
                        <a:defRPr/>
                      </a:pPr>
                      <a:endParaRPr kumimoji="0" lang="es-ES" sz="1200" b="0" i="0" u="none" strike="noStrike" kern="100" cap="none" spc="0" normalizeH="0" baseline="0" noProof="0" dirty="0">
                        <a:ln>
                          <a:noFill/>
                        </a:ln>
                        <a:solidFill>
                          <a:srgbClr val="000000"/>
                        </a:solidFill>
                        <a:effectLst/>
                        <a:uLnTx/>
                        <a:uFillTx/>
                        <a:latin typeface="Open Sans Light"/>
                        <a:ea typeface="+mn-ea"/>
                        <a:cs typeface="+mn-cs"/>
                      </a:endParaRPr>
                    </a:p>
                  </a:txBody>
                  <a:tcPr marL="108000" marR="108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09084320"/>
                  </a:ext>
                </a:extLst>
              </a:tr>
              <a:tr h="402868">
                <a:tc>
                  <a:txBody>
                    <a:bodyPr/>
                    <a:lstStyle/>
                    <a:p>
                      <a:pPr marL="0" algn="l" defTabSz="914400" rtl="0" eaLnBrk="1" latinLnBrk="0" hangingPunct="1">
                        <a:lnSpc>
                          <a:spcPct val="115000"/>
                        </a:lnSpc>
                        <a:spcAft>
                          <a:spcPts val="800"/>
                        </a:spcAft>
                        <a:buNone/>
                      </a:pPr>
                      <a:r>
                        <a:rPr lang="es-ES" sz="1400" b="1" kern="100" dirty="0">
                          <a:solidFill>
                            <a:schemeClr val="tx1">
                              <a:lumMod val="85000"/>
                              <a:lumOff val="15000"/>
                            </a:schemeClr>
                          </a:solidFill>
                          <a:effectLst/>
                          <a:latin typeface="+mj-lt"/>
                          <a:ea typeface="+mn-ea"/>
                          <a:cs typeface="+mn-cs"/>
                        </a:rPr>
                        <a:t>Cookies</a:t>
                      </a:r>
                    </a:p>
                  </a:txBody>
                  <a:tcPr marL="50400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15000"/>
                        </a:lnSpc>
                        <a:spcBef>
                          <a:spcPts val="0"/>
                        </a:spcBef>
                        <a:spcAft>
                          <a:spcPts val="800"/>
                        </a:spcAft>
                        <a:buClrTx/>
                        <a:buSzTx/>
                        <a:buFontTx/>
                        <a:buNone/>
                        <a:tabLst/>
                        <a:defRPr/>
                      </a:pPr>
                      <a:endParaRPr kumimoji="0" lang="es-ES" sz="1200" b="0" i="0" u="none" strike="noStrike" kern="100" cap="none" spc="0" normalizeH="0" baseline="0" noProof="0" dirty="0">
                        <a:ln>
                          <a:noFill/>
                        </a:ln>
                        <a:solidFill>
                          <a:srgbClr val="000000"/>
                        </a:solidFill>
                        <a:effectLst/>
                        <a:uLnTx/>
                        <a:uFillTx/>
                        <a:latin typeface="Open Sans Light"/>
                        <a:ea typeface="+mn-ea"/>
                        <a:cs typeface="+mn-cs"/>
                      </a:endParaRPr>
                    </a:p>
                  </a:txBody>
                  <a:tcPr marL="108000" marR="288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15000"/>
                        </a:lnSpc>
                        <a:spcBef>
                          <a:spcPts val="0"/>
                        </a:spcBef>
                        <a:spcAft>
                          <a:spcPts val="800"/>
                        </a:spcAft>
                        <a:buClrTx/>
                        <a:buSzTx/>
                        <a:buFontTx/>
                        <a:buNone/>
                        <a:tabLst/>
                        <a:defRPr/>
                      </a:pPr>
                      <a:endParaRPr kumimoji="0" lang="es-ES" sz="1200" b="0" i="0" u="none" strike="noStrike" kern="100" cap="none" spc="0" normalizeH="0" baseline="0" noProof="0" dirty="0">
                        <a:ln>
                          <a:noFill/>
                        </a:ln>
                        <a:solidFill>
                          <a:srgbClr val="000000"/>
                        </a:solidFill>
                        <a:effectLst/>
                        <a:uLnTx/>
                        <a:uFillTx/>
                        <a:latin typeface="Open Sans Light"/>
                        <a:ea typeface="+mn-ea"/>
                        <a:cs typeface="+mn-cs"/>
                      </a:endParaRPr>
                    </a:p>
                  </a:txBody>
                  <a:tcPr marL="108000" marR="108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64969199"/>
                  </a:ext>
                </a:extLst>
              </a:tr>
            </a:tbl>
          </a:graphicData>
        </a:graphic>
      </p:graphicFrame>
      <p:grpSp>
        <p:nvGrpSpPr>
          <p:cNvPr id="8" name="Gráfico 8">
            <a:extLst>
              <a:ext uri="{FF2B5EF4-FFF2-40B4-BE49-F238E27FC236}">
                <a16:creationId xmlns:a16="http://schemas.microsoft.com/office/drawing/2014/main" id="{B3CE3600-B289-873A-53F1-C5ADFF018109}"/>
              </a:ext>
            </a:extLst>
          </p:cNvPr>
          <p:cNvGrpSpPr/>
          <p:nvPr/>
        </p:nvGrpSpPr>
        <p:grpSpPr>
          <a:xfrm>
            <a:off x="3645238" y="3039824"/>
            <a:ext cx="257689" cy="321978"/>
            <a:chOff x="474077" y="4569145"/>
            <a:chExt cx="397361" cy="496495"/>
          </a:xfrm>
          <a:solidFill>
            <a:srgbClr val="3FA8AB"/>
          </a:solidFill>
        </p:grpSpPr>
        <p:sp>
          <p:nvSpPr>
            <p:cNvPr id="9" name="Forma libre: forma 8">
              <a:extLst>
                <a:ext uri="{FF2B5EF4-FFF2-40B4-BE49-F238E27FC236}">
                  <a16:creationId xmlns:a16="http://schemas.microsoft.com/office/drawing/2014/main" id="{090A12B2-02A0-9541-855E-8CADA71B23A7}"/>
                </a:ext>
              </a:extLst>
            </p:cNvPr>
            <p:cNvSpPr/>
            <p:nvPr/>
          </p:nvSpPr>
          <p:spPr>
            <a:xfrm>
              <a:off x="474077" y="4850024"/>
              <a:ext cx="397361" cy="215616"/>
            </a:xfrm>
            <a:custGeom>
              <a:avLst/>
              <a:gdLst>
                <a:gd name="connsiteX0" fmla="*/ 270966 w 397361"/>
                <a:gd name="connsiteY0" fmla="*/ 0 h 215616"/>
                <a:gd name="connsiteX1" fmla="*/ 272618 w 397361"/>
                <a:gd name="connsiteY1" fmla="*/ 16522 h 215616"/>
                <a:gd name="connsiteX2" fmla="*/ 198268 w 397361"/>
                <a:gd name="connsiteY2" fmla="*/ 90873 h 215616"/>
                <a:gd name="connsiteX3" fmla="*/ 123917 w 397361"/>
                <a:gd name="connsiteY3" fmla="*/ 16522 h 215616"/>
                <a:gd name="connsiteX4" fmla="*/ 125570 w 397361"/>
                <a:gd name="connsiteY4" fmla="*/ 0 h 215616"/>
                <a:gd name="connsiteX5" fmla="*/ 0 w 397361"/>
                <a:gd name="connsiteY5" fmla="*/ 0 h 215616"/>
                <a:gd name="connsiteX6" fmla="*/ 0 w 397361"/>
                <a:gd name="connsiteY6" fmla="*/ 39654 h 215616"/>
                <a:gd name="connsiteX7" fmla="*/ 45436 w 397361"/>
                <a:gd name="connsiteY7" fmla="*/ 52871 h 215616"/>
                <a:gd name="connsiteX8" fmla="*/ 65263 w 397361"/>
                <a:gd name="connsiteY8" fmla="*/ 99960 h 215616"/>
                <a:gd name="connsiteX9" fmla="*/ 42132 w 397361"/>
                <a:gd name="connsiteY9" fmla="*/ 141266 h 215616"/>
                <a:gd name="connsiteX10" fmla="*/ 74350 w 397361"/>
                <a:gd name="connsiteY10" fmla="*/ 173484 h 215616"/>
                <a:gd name="connsiteX11" fmla="*/ 115656 w 397361"/>
                <a:gd name="connsiteY11" fmla="*/ 150353 h 215616"/>
                <a:gd name="connsiteX12" fmla="*/ 162745 w 397361"/>
                <a:gd name="connsiteY12" fmla="*/ 170180 h 215616"/>
                <a:gd name="connsiteX13" fmla="*/ 175963 w 397361"/>
                <a:gd name="connsiteY13" fmla="*/ 215616 h 215616"/>
                <a:gd name="connsiteX14" fmla="*/ 221399 w 397361"/>
                <a:gd name="connsiteY14" fmla="*/ 215616 h 215616"/>
                <a:gd name="connsiteX15" fmla="*/ 234617 w 397361"/>
                <a:gd name="connsiteY15" fmla="*/ 170180 h 215616"/>
                <a:gd name="connsiteX16" fmla="*/ 281705 w 397361"/>
                <a:gd name="connsiteY16" fmla="*/ 150353 h 215616"/>
                <a:gd name="connsiteX17" fmla="*/ 323011 w 397361"/>
                <a:gd name="connsiteY17" fmla="*/ 173484 h 215616"/>
                <a:gd name="connsiteX18" fmla="*/ 355230 w 397361"/>
                <a:gd name="connsiteY18" fmla="*/ 141266 h 215616"/>
                <a:gd name="connsiteX19" fmla="*/ 332099 w 397361"/>
                <a:gd name="connsiteY19" fmla="*/ 99960 h 215616"/>
                <a:gd name="connsiteX20" fmla="*/ 351925 w 397361"/>
                <a:gd name="connsiteY20" fmla="*/ 52871 h 215616"/>
                <a:gd name="connsiteX21" fmla="*/ 397362 w 397361"/>
                <a:gd name="connsiteY21" fmla="*/ 39654 h 215616"/>
                <a:gd name="connsiteX22" fmla="*/ 397362 w 397361"/>
                <a:gd name="connsiteY22" fmla="*/ 0 h 215616"/>
                <a:gd name="connsiteX23" fmla="*/ 380013 w 397361"/>
                <a:gd name="connsiteY23" fmla="*/ 26436 h 215616"/>
                <a:gd name="connsiteX24" fmla="*/ 337055 w 397361"/>
                <a:gd name="connsiteY24" fmla="*/ 38827 h 215616"/>
                <a:gd name="connsiteX25" fmla="*/ 336229 w 397361"/>
                <a:gd name="connsiteY25" fmla="*/ 43784 h 215616"/>
                <a:gd name="connsiteX26" fmla="*/ 315576 w 397361"/>
                <a:gd name="connsiteY26" fmla="*/ 94177 h 215616"/>
                <a:gd name="connsiteX27" fmla="*/ 313098 w 397361"/>
                <a:gd name="connsiteY27" fmla="*/ 98308 h 215616"/>
                <a:gd name="connsiteX28" fmla="*/ 334577 w 397361"/>
                <a:gd name="connsiteY28" fmla="*/ 137135 h 215616"/>
                <a:gd name="connsiteX29" fmla="*/ 319707 w 397361"/>
                <a:gd name="connsiteY29" fmla="*/ 152005 h 215616"/>
                <a:gd name="connsiteX30" fmla="*/ 280879 w 397361"/>
                <a:gd name="connsiteY30" fmla="*/ 130526 h 215616"/>
                <a:gd name="connsiteX31" fmla="*/ 276749 w 397361"/>
                <a:gd name="connsiteY31" fmla="*/ 133005 h 215616"/>
                <a:gd name="connsiteX32" fmla="*/ 226356 w 397361"/>
                <a:gd name="connsiteY32" fmla="*/ 153658 h 215616"/>
                <a:gd name="connsiteX33" fmla="*/ 221399 w 397361"/>
                <a:gd name="connsiteY33" fmla="*/ 154484 h 215616"/>
                <a:gd name="connsiteX34" fmla="*/ 208181 w 397361"/>
                <a:gd name="connsiteY34" fmla="*/ 198268 h 215616"/>
                <a:gd name="connsiteX35" fmla="*/ 187528 w 397361"/>
                <a:gd name="connsiteY35" fmla="*/ 198268 h 215616"/>
                <a:gd name="connsiteX36" fmla="*/ 175137 w 397361"/>
                <a:gd name="connsiteY36" fmla="*/ 155310 h 215616"/>
                <a:gd name="connsiteX37" fmla="*/ 170180 w 397361"/>
                <a:gd name="connsiteY37" fmla="*/ 154484 h 215616"/>
                <a:gd name="connsiteX38" fmla="*/ 119787 w 397361"/>
                <a:gd name="connsiteY38" fmla="*/ 133831 h 215616"/>
                <a:gd name="connsiteX39" fmla="*/ 115656 w 397361"/>
                <a:gd name="connsiteY39" fmla="*/ 131352 h 215616"/>
                <a:gd name="connsiteX40" fmla="*/ 76829 w 397361"/>
                <a:gd name="connsiteY40" fmla="*/ 152831 h 215616"/>
                <a:gd name="connsiteX41" fmla="*/ 61959 w 397361"/>
                <a:gd name="connsiteY41" fmla="*/ 137961 h 215616"/>
                <a:gd name="connsiteX42" fmla="*/ 83438 w 397361"/>
                <a:gd name="connsiteY42" fmla="*/ 99134 h 215616"/>
                <a:gd name="connsiteX43" fmla="*/ 80959 w 397361"/>
                <a:gd name="connsiteY43" fmla="*/ 95003 h 215616"/>
                <a:gd name="connsiteX44" fmla="*/ 60306 w 397361"/>
                <a:gd name="connsiteY44" fmla="*/ 44610 h 215616"/>
                <a:gd name="connsiteX45" fmla="*/ 59480 w 397361"/>
                <a:gd name="connsiteY45" fmla="*/ 39654 h 215616"/>
                <a:gd name="connsiteX46" fmla="*/ 16522 w 397361"/>
                <a:gd name="connsiteY46" fmla="*/ 26436 h 215616"/>
                <a:gd name="connsiteX47" fmla="*/ 16522 w 397361"/>
                <a:gd name="connsiteY47" fmla="*/ 16522 h 215616"/>
                <a:gd name="connsiteX48" fmla="*/ 107395 w 397361"/>
                <a:gd name="connsiteY48" fmla="*/ 16522 h 215616"/>
                <a:gd name="connsiteX49" fmla="*/ 198268 w 397361"/>
                <a:gd name="connsiteY49" fmla="*/ 107395 h 215616"/>
                <a:gd name="connsiteX50" fmla="*/ 289140 w 397361"/>
                <a:gd name="connsiteY50" fmla="*/ 16522 h 215616"/>
                <a:gd name="connsiteX51" fmla="*/ 380013 w 397361"/>
                <a:gd name="connsiteY51" fmla="*/ 16522 h 215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97361" h="215616">
                  <a:moveTo>
                    <a:pt x="270966" y="0"/>
                  </a:moveTo>
                  <a:cubicBezTo>
                    <a:pt x="271792" y="4957"/>
                    <a:pt x="272618" y="10739"/>
                    <a:pt x="272618" y="16522"/>
                  </a:cubicBezTo>
                  <a:cubicBezTo>
                    <a:pt x="272618" y="57828"/>
                    <a:pt x="239574" y="90873"/>
                    <a:pt x="198268" y="90873"/>
                  </a:cubicBezTo>
                  <a:cubicBezTo>
                    <a:pt x="156962" y="90873"/>
                    <a:pt x="123917" y="57828"/>
                    <a:pt x="123917" y="16522"/>
                  </a:cubicBezTo>
                  <a:cubicBezTo>
                    <a:pt x="123917" y="10739"/>
                    <a:pt x="124743" y="4957"/>
                    <a:pt x="125570" y="0"/>
                  </a:cubicBezTo>
                  <a:lnTo>
                    <a:pt x="0" y="0"/>
                  </a:lnTo>
                  <a:lnTo>
                    <a:pt x="0" y="39654"/>
                  </a:lnTo>
                  <a:lnTo>
                    <a:pt x="45436" y="52871"/>
                  </a:lnTo>
                  <a:cubicBezTo>
                    <a:pt x="49567" y="69394"/>
                    <a:pt x="56176" y="85090"/>
                    <a:pt x="65263" y="99960"/>
                  </a:cubicBezTo>
                  <a:lnTo>
                    <a:pt x="42132" y="141266"/>
                  </a:lnTo>
                  <a:lnTo>
                    <a:pt x="74350" y="173484"/>
                  </a:lnTo>
                  <a:lnTo>
                    <a:pt x="115656" y="150353"/>
                  </a:lnTo>
                  <a:cubicBezTo>
                    <a:pt x="130526" y="159440"/>
                    <a:pt x="146222" y="166049"/>
                    <a:pt x="162745" y="170180"/>
                  </a:cubicBezTo>
                  <a:lnTo>
                    <a:pt x="175963" y="215616"/>
                  </a:lnTo>
                  <a:lnTo>
                    <a:pt x="221399" y="215616"/>
                  </a:lnTo>
                  <a:lnTo>
                    <a:pt x="234617" y="170180"/>
                  </a:lnTo>
                  <a:cubicBezTo>
                    <a:pt x="251139" y="166049"/>
                    <a:pt x="266835" y="159440"/>
                    <a:pt x="281705" y="150353"/>
                  </a:cubicBezTo>
                  <a:lnTo>
                    <a:pt x="323011" y="173484"/>
                  </a:lnTo>
                  <a:lnTo>
                    <a:pt x="355230" y="141266"/>
                  </a:lnTo>
                  <a:lnTo>
                    <a:pt x="332099" y="99960"/>
                  </a:lnTo>
                  <a:cubicBezTo>
                    <a:pt x="341186" y="85090"/>
                    <a:pt x="347795" y="69394"/>
                    <a:pt x="351925" y="52871"/>
                  </a:cubicBezTo>
                  <a:lnTo>
                    <a:pt x="397362" y="39654"/>
                  </a:lnTo>
                  <a:lnTo>
                    <a:pt x="397362" y="0"/>
                  </a:lnTo>
                  <a:close/>
                  <a:moveTo>
                    <a:pt x="380013" y="26436"/>
                  </a:moveTo>
                  <a:lnTo>
                    <a:pt x="337055" y="38827"/>
                  </a:lnTo>
                  <a:lnTo>
                    <a:pt x="336229" y="43784"/>
                  </a:lnTo>
                  <a:cubicBezTo>
                    <a:pt x="332925" y="61959"/>
                    <a:pt x="325490" y="78481"/>
                    <a:pt x="315576" y="94177"/>
                  </a:cubicBezTo>
                  <a:lnTo>
                    <a:pt x="313098" y="98308"/>
                  </a:lnTo>
                  <a:lnTo>
                    <a:pt x="334577" y="137135"/>
                  </a:lnTo>
                  <a:lnTo>
                    <a:pt x="319707" y="152005"/>
                  </a:lnTo>
                  <a:lnTo>
                    <a:pt x="280879" y="130526"/>
                  </a:lnTo>
                  <a:lnTo>
                    <a:pt x="276749" y="133005"/>
                  </a:lnTo>
                  <a:cubicBezTo>
                    <a:pt x="261053" y="142918"/>
                    <a:pt x="244530" y="150353"/>
                    <a:pt x="226356" y="153658"/>
                  </a:cubicBezTo>
                  <a:lnTo>
                    <a:pt x="221399" y="154484"/>
                  </a:lnTo>
                  <a:lnTo>
                    <a:pt x="208181" y="198268"/>
                  </a:lnTo>
                  <a:lnTo>
                    <a:pt x="187528" y="198268"/>
                  </a:lnTo>
                  <a:lnTo>
                    <a:pt x="175137" y="155310"/>
                  </a:lnTo>
                  <a:lnTo>
                    <a:pt x="170180" y="154484"/>
                  </a:lnTo>
                  <a:cubicBezTo>
                    <a:pt x="152005" y="151179"/>
                    <a:pt x="135483" y="143744"/>
                    <a:pt x="119787" y="133831"/>
                  </a:cubicBezTo>
                  <a:lnTo>
                    <a:pt x="115656" y="131352"/>
                  </a:lnTo>
                  <a:lnTo>
                    <a:pt x="76829" y="152831"/>
                  </a:lnTo>
                  <a:lnTo>
                    <a:pt x="61959" y="137961"/>
                  </a:lnTo>
                  <a:lnTo>
                    <a:pt x="83438" y="99134"/>
                  </a:lnTo>
                  <a:lnTo>
                    <a:pt x="80959" y="95003"/>
                  </a:lnTo>
                  <a:cubicBezTo>
                    <a:pt x="71046" y="79307"/>
                    <a:pt x="63611" y="62785"/>
                    <a:pt x="60306" y="44610"/>
                  </a:cubicBezTo>
                  <a:lnTo>
                    <a:pt x="59480" y="39654"/>
                  </a:lnTo>
                  <a:lnTo>
                    <a:pt x="16522" y="26436"/>
                  </a:lnTo>
                  <a:lnTo>
                    <a:pt x="16522" y="16522"/>
                  </a:lnTo>
                  <a:lnTo>
                    <a:pt x="107395" y="16522"/>
                  </a:lnTo>
                  <a:cubicBezTo>
                    <a:pt x="107395" y="66089"/>
                    <a:pt x="147875" y="107395"/>
                    <a:pt x="198268" y="107395"/>
                  </a:cubicBezTo>
                  <a:cubicBezTo>
                    <a:pt x="248661" y="107395"/>
                    <a:pt x="289140" y="66915"/>
                    <a:pt x="289140" y="16522"/>
                  </a:cubicBezTo>
                  <a:lnTo>
                    <a:pt x="380013" y="16522"/>
                  </a:lnTo>
                  <a:close/>
                </a:path>
              </a:pathLst>
            </a:custGeom>
            <a:solidFill>
              <a:srgbClr val="3FA8AB"/>
            </a:solidFill>
            <a:ln w="8186" cap="flat">
              <a:noFill/>
              <a:prstDash val="solid"/>
              <a:miter/>
            </a:ln>
          </p:spPr>
          <p:txBody>
            <a:bodyPr rtlCol="0" anchor="ctr"/>
            <a:lstStyle/>
            <a:p>
              <a:endParaRPr lang="es-ES"/>
            </a:p>
          </p:txBody>
        </p:sp>
        <p:sp>
          <p:nvSpPr>
            <p:cNvPr id="10" name="Forma libre: forma 9">
              <a:extLst>
                <a:ext uri="{FF2B5EF4-FFF2-40B4-BE49-F238E27FC236}">
                  <a16:creationId xmlns:a16="http://schemas.microsoft.com/office/drawing/2014/main" id="{7002EA7B-730F-6238-1A6D-69669E0BEE60}"/>
                </a:ext>
              </a:extLst>
            </p:cNvPr>
            <p:cNvSpPr/>
            <p:nvPr/>
          </p:nvSpPr>
          <p:spPr>
            <a:xfrm>
              <a:off x="474077" y="4569145"/>
              <a:ext cx="396535" cy="264357"/>
            </a:xfrm>
            <a:custGeom>
              <a:avLst/>
              <a:gdLst>
                <a:gd name="connsiteX0" fmla="*/ 396536 w 396535"/>
                <a:gd name="connsiteY0" fmla="*/ 264357 h 264357"/>
                <a:gd name="connsiteX1" fmla="*/ 0 w 396535"/>
                <a:gd name="connsiteY1" fmla="*/ 264357 h 264357"/>
                <a:gd name="connsiteX2" fmla="*/ 0 w 396535"/>
                <a:gd name="connsiteY2" fmla="*/ 0 h 264357"/>
                <a:gd name="connsiteX3" fmla="*/ 396536 w 396535"/>
                <a:gd name="connsiteY3" fmla="*/ 0 h 264357"/>
                <a:gd name="connsiteX4" fmla="*/ 16522 w 396535"/>
                <a:gd name="connsiteY4" fmla="*/ 247835 h 264357"/>
                <a:gd name="connsiteX5" fmla="*/ 380013 w 396535"/>
                <a:gd name="connsiteY5" fmla="*/ 247835 h 264357"/>
                <a:gd name="connsiteX6" fmla="*/ 380013 w 396535"/>
                <a:gd name="connsiteY6" fmla="*/ 16522 h 264357"/>
                <a:gd name="connsiteX7" fmla="*/ 16522 w 396535"/>
                <a:gd name="connsiteY7" fmla="*/ 16522 h 26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6535" h="264357">
                  <a:moveTo>
                    <a:pt x="396536" y="264357"/>
                  </a:moveTo>
                  <a:lnTo>
                    <a:pt x="0" y="264357"/>
                  </a:lnTo>
                  <a:lnTo>
                    <a:pt x="0" y="0"/>
                  </a:lnTo>
                  <a:lnTo>
                    <a:pt x="396536" y="0"/>
                  </a:lnTo>
                  <a:close/>
                  <a:moveTo>
                    <a:pt x="16522" y="247835"/>
                  </a:moveTo>
                  <a:lnTo>
                    <a:pt x="380013" y="247835"/>
                  </a:lnTo>
                  <a:lnTo>
                    <a:pt x="380013" y="16522"/>
                  </a:lnTo>
                  <a:lnTo>
                    <a:pt x="16522" y="16522"/>
                  </a:lnTo>
                  <a:close/>
                </a:path>
              </a:pathLst>
            </a:custGeom>
            <a:solidFill>
              <a:srgbClr val="3FA8AB"/>
            </a:solidFill>
            <a:ln w="8186" cap="flat">
              <a:noFill/>
              <a:prstDash val="solid"/>
              <a:miter/>
            </a:ln>
          </p:spPr>
          <p:txBody>
            <a:bodyPr rtlCol="0" anchor="ctr"/>
            <a:lstStyle/>
            <a:p>
              <a:endParaRPr lang="es-ES"/>
            </a:p>
          </p:txBody>
        </p:sp>
        <p:sp>
          <p:nvSpPr>
            <p:cNvPr id="11" name="Forma libre: forma 10">
              <a:extLst>
                <a:ext uri="{FF2B5EF4-FFF2-40B4-BE49-F238E27FC236}">
                  <a16:creationId xmlns:a16="http://schemas.microsoft.com/office/drawing/2014/main" id="{0C35F753-995F-5F33-F38A-611FD9416B00}"/>
                </a:ext>
              </a:extLst>
            </p:cNvPr>
            <p:cNvSpPr/>
            <p:nvPr/>
          </p:nvSpPr>
          <p:spPr>
            <a:xfrm>
              <a:off x="482338" y="4635234"/>
              <a:ext cx="380013" cy="16522"/>
            </a:xfrm>
            <a:custGeom>
              <a:avLst/>
              <a:gdLst>
                <a:gd name="connsiteX0" fmla="*/ 0 w 380013"/>
                <a:gd name="connsiteY0" fmla="*/ 0 h 16522"/>
                <a:gd name="connsiteX1" fmla="*/ 380013 w 380013"/>
                <a:gd name="connsiteY1" fmla="*/ 0 h 16522"/>
                <a:gd name="connsiteX2" fmla="*/ 380013 w 380013"/>
                <a:gd name="connsiteY2" fmla="*/ 16522 h 16522"/>
                <a:gd name="connsiteX3" fmla="*/ 0 w 380013"/>
                <a:gd name="connsiteY3" fmla="*/ 16522 h 16522"/>
              </a:gdLst>
              <a:ahLst/>
              <a:cxnLst>
                <a:cxn ang="0">
                  <a:pos x="connsiteX0" y="connsiteY0"/>
                </a:cxn>
                <a:cxn ang="0">
                  <a:pos x="connsiteX1" y="connsiteY1"/>
                </a:cxn>
                <a:cxn ang="0">
                  <a:pos x="connsiteX2" y="connsiteY2"/>
                </a:cxn>
                <a:cxn ang="0">
                  <a:pos x="connsiteX3" y="connsiteY3"/>
                </a:cxn>
              </a:cxnLst>
              <a:rect l="l" t="t" r="r" b="b"/>
              <a:pathLst>
                <a:path w="380013" h="16522">
                  <a:moveTo>
                    <a:pt x="0" y="0"/>
                  </a:moveTo>
                  <a:lnTo>
                    <a:pt x="380013" y="0"/>
                  </a:lnTo>
                  <a:lnTo>
                    <a:pt x="380013" y="16522"/>
                  </a:lnTo>
                  <a:lnTo>
                    <a:pt x="0" y="16522"/>
                  </a:lnTo>
                  <a:close/>
                </a:path>
              </a:pathLst>
            </a:custGeom>
            <a:solidFill>
              <a:srgbClr val="3FA8AB"/>
            </a:solidFill>
            <a:ln w="8186" cap="flat">
              <a:noFill/>
              <a:prstDash val="solid"/>
              <a:miter/>
            </a:ln>
          </p:spPr>
          <p:txBody>
            <a:bodyPr rtlCol="0" anchor="ctr"/>
            <a:lstStyle/>
            <a:p>
              <a:endParaRPr lang="es-ES"/>
            </a:p>
          </p:txBody>
        </p:sp>
        <p:sp>
          <p:nvSpPr>
            <p:cNvPr id="12" name="Forma libre: forma 11">
              <a:extLst>
                <a:ext uri="{FF2B5EF4-FFF2-40B4-BE49-F238E27FC236}">
                  <a16:creationId xmlns:a16="http://schemas.microsoft.com/office/drawing/2014/main" id="{FFB6C682-62D5-DCAD-7F17-560DBD4C58B4}"/>
                </a:ext>
              </a:extLst>
            </p:cNvPr>
            <p:cNvSpPr/>
            <p:nvPr/>
          </p:nvSpPr>
          <p:spPr>
            <a:xfrm>
              <a:off x="821045" y="4602189"/>
              <a:ext cx="16522" cy="16522"/>
            </a:xfrm>
            <a:custGeom>
              <a:avLst/>
              <a:gdLst>
                <a:gd name="connsiteX0" fmla="*/ 16522 w 16522"/>
                <a:gd name="connsiteY0" fmla="*/ 8261 h 16522"/>
                <a:gd name="connsiteX1" fmla="*/ 8261 w 16522"/>
                <a:gd name="connsiteY1" fmla="*/ 16522 h 16522"/>
                <a:gd name="connsiteX2" fmla="*/ 0 w 16522"/>
                <a:gd name="connsiteY2" fmla="*/ 8261 h 16522"/>
                <a:gd name="connsiteX3" fmla="*/ 8261 w 16522"/>
                <a:gd name="connsiteY3" fmla="*/ 0 h 16522"/>
                <a:gd name="connsiteX4" fmla="*/ 16522 w 16522"/>
                <a:gd name="connsiteY4" fmla="*/ 8261 h 165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22" h="16522">
                  <a:moveTo>
                    <a:pt x="16522" y="8261"/>
                  </a:moveTo>
                  <a:cubicBezTo>
                    <a:pt x="16522" y="12824"/>
                    <a:pt x="12824" y="16522"/>
                    <a:pt x="8261" y="16522"/>
                  </a:cubicBezTo>
                  <a:cubicBezTo>
                    <a:pt x="3699" y="16522"/>
                    <a:pt x="0" y="12824"/>
                    <a:pt x="0" y="8261"/>
                  </a:cubicBezTo>
                  <a:cubicBezTo>
                    <a:pt x="0" y="3699"/>
                    <a:pt x="3699" y="0"/>
                    <a:pt x="8261" y="0"/>
                  </a:cubicBezTo>
                  <a:cubicBezTo>
                    <a:pt x="12824" y="0"/>
                    <a:pt x="16522" y="3699"/>
                    <a:pt x="16522" y="8261"/>
                  </a:cubicBezTo>
                  <a:close/>
                </a:path>
              </a:pathLst>
            </a:custGeom>
            <a:solidFill>
              <a:srgbClr val="3FA8AB"/>
            </a:solidFill>
            <a:ln w="8186" cap="flat">
              <a:noFill/>
              <a:prstDash val="solid"/>
              <a:miter/>
            </a:ln>
          </p:spPr>
          <p:txBody>
            <a:bodyPr rtlCol="0" anchor="ctr"/>
            <a:lstStyle/>
            <a:p>
              <a:endParaRPr lang="es-ES"/>
            </a:p>
          </p:txBody>
        </p:sp>
        <p:sp>
          <p:nvSpPr>
            <p:cNvPr id="13" name="Forma libre: forma 12">
              <a:extLst>
                <a:ext uri="{FF2B5EF4-FFF2-40B4-BE49-F238E27FC236}">
                  <a16:creationId xmlns:a16="http://schemas.microsoft.com/office/drawing/2014/main" id="{87944DD3-6E6E-0545-6910-BF4A128CD546}"/>
                </a:ext>
              </a:extLst>
            </p:cNvPr>
            <p:cNvSpPr/>
            <p:nvPr/>
          </p:nvSpPr>
          <p:spPr>
            <a:xfrm>
              <a:off x="788001" y="4602189"/>
              <a:ext cx="16522" cy="16522"/>
            </a:xfrm>
            <a:custGeom>
              <a:avLst/>
              <a:gdLst>
                <a:gd name="connsiteX0" fmla="*/ 16522 w 16522"/>
                <a:gd name="connsiteY0" fmla="*/ 8261 h 16522"/>
                <a:gd name="connsiteX1" fmla="*/ 8261 w 16522"/>
                <a:gd name="connsiteY1" fmla="*/ 16522 h 16522"/>
                <a:gd name="connsiteX2" fmla="*/ 0 w 16522"/>
                <a:gd name="connsiteY2" fmla="*/ 8261 h 16522"/>
                <a:gd name="connsiteX3" fmla="*/ 8261 w 16522"/>
                <a:gd name="connsiteY3" fmla="*/ 0 h 16522"/>
                <a:gd name="connsiteX4" fmla="*/ 16522 w 16522"/>
                <a:gd name="connsiteY4" fmla="*/ 8261 h 165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22" h="16522">
                  <a:moveTo>
                    <a:pt x="16522" y="8261"/>
                  </a:moveTo>
                  <a:cubicBezTo>
                    <a:pt x="16522" y="12824"/>
                    <a:pt x="12824" y="16522"/>
                    <a:pt x="8261" y="16522"/>
                  </a:cubicBezTo>
                  <a:cubicBezTo>
                    <a:pt x="3699" y="16522"/>
                    <a:pt x="0" y="12824"/>
                    <a:pt x="0" y="8261"/>
                  </a:cubicBezTo>
                  <a:cubicBezTo>
                    <a:pt x="0" y="3699"/>
                    <a:pt x="3699" y="0"/>
                    <a:pt x="8261" y="0"/>
                  </a:cubicBezTo>
                  <a:cubicBezTo>
                    <a:pt x="12824" y="0"/>
                    <a:pt x="16522" y="3699"/>
                    <a:pt x="16522" y="8261"/>
                  </a:cubicBezTo>
                  <a:close/>
                </a:path>
              </a:pathLst>
            </a:custGeom>
            <a:solidFill>
              <a:srgbClr val="3FA8AB"/>
            </a:solidFill>
            <a:ln w="8186" cap="flat">
              <a:noFill/>
              <a:prstDash val="solid"/>
              <a:miter/>
            </a:ln>
          </p:spPr>
          <p:txBody>
            <a:bodyPr rtlCol="0" anchor="ctr"/>
            <a:lstStyle/>
            <a:p>
              <a:endParaRPr lang="es-ES"/>
            </a:p>
          </p:txBody>
        </p:sp>
        <p:sp>
          <p:nvSpPr>
            <p:cNvPr id="14" name="Forma libre: forma 13">
              <a:extLst>
                <a:ext uri="{FF2B5EF4-FFF2-40B4-BE49-F238E27FC236}">
                  <a16:creationId xmlns:a16="http://schemas.microsoft.com/office/drawing/2014/main" id="{DF711F37-2885-49B7-E439-D684AD84D80A}"/>
                </a:ext>
              </a:extLst>
            </p:cNvPr>
            <p:cNvSpPr/>
            <p:nvPr/>
          </p:nvSpPr>
          <p:spPr>
            <a:xfrm>
              <a:off x="754956" y="4602189"/>
              <a:ext cx="16522" cy="16522"/>
            </a:xfrm>
            <a:custGeom>
              <a:avLst/>
              <a:gdLst>
                <a:gd name="connsiteX0" fmla="*/ 16522 w 16522"/>
                <a:gd name="connsiteY0" fmla="*/ 8261 h 16522"/>
                <a:gd name="connsiteX1" fmla="*/ 8261 w 16522"/>
                <a:gd name="connsiteY1" fmla="*/ 16522 h 16522"/>
                <a:gd name="connsiteX2" fmla="*/ 0 w 16522"/>
                <a:gd name="connsiteY2" fmla="*/ 8261 h 16522"/>
                <a:gd name="connsiteX3" fmla="*/ 8261 w 16522"/>
                <a:gd name="connsiteY3" fmla="*/ 0 h 16522"/>
                <a:gd name="connsiteX4" fmla="*/ 16522 w 16522"/>
                <a:gd name="connsiteY4" fmla="*/ 8261 h 165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22" h="16522">
                  <a:moveTo>
                    <a:pt x="16522" y="8261"/>
                  </a:moveTo>
                  <a:cubicBezTo>
                    <a:pt x="16522" y="12824"/>
                    <a:pt x="12824" y="16522"/>
                    <a:pt x="8261" y="16522"/>
                  </a:cubicBezTo>
                  <a:cubicBezTo>
                    <a:pt x="3699" y="16522"/>
                    <a:pt x="0" y="12824"/>
                    <a:pt x="0" y="8261"/>
                  </a:cubicBezTo>
                  <a:cubicBezTo>
                    <a:pt x="0" y="3699"/>
                    <a:pt x="3699" y="0"/>
                    <a:pt x="8261" y="0"/>
                  </a:cubicBezTo>
                  <a:cubicBezTo>
                    <a:pt x="12824" y="0"/>
                    <a:pt x="16522" y="3699"/>
                    <a:pt x="16522" y="8261"/>
                  </a:cubicBezTo>
                  <a:close/>
                </a:path>
              </a:pathLst>
            </a:custGeom>
            <a:solidFill>
              <a:srgbClr val="3FA8AB"/>
            </a:solidFill>
            <a:ln w="8186" cap="flat">
              <a:noFill/>
              <a:prstDash val="solid"/>
              <a:miter/>
            </a:ln>
          </p:spPr>
          <p:txBody>
            <a:bodyPr rtlCol="0" anchor="ctr"/>
            <a:lstStyle/>
            <a:p>
              <a:endParaRPr lang="es-ES"/>
            </a:p>
          </p:txBody>
        </p:sp>
        <p:sp>
          <p:nvSpPr>
            <p:cNvPr id="15" name="Forma libre: forma 14">
              <a:extLst>
                <a:ext uri="{FF2B5EF4-FFF2-40B4-BE49-F238E27FC236}">
                  <a16:creationId xmlns:a16="http://schemas.microsoft.com/office/drawing/2014/main" id="{A7BE0FC9-DBDD-1A3C-B92A-B6D800BA0FFF}"/>
                </a:ext>
              </a:extLst>
            </p:cNvPr>
            <p:cNvSpPr/>
            <p:nvPr/>
          </p:nvSpPr>
          <p:spPr>
            <a:xfrm>
              <a:off x="507121" y="4668279"/>
              <a:ext cx="214790" cy="16522"/>
            </a:xfrm>
            <a:custGeom>
              <a:avLst/>
              <a:gdLst>
                <a:gd name="connsiteX0" fmla="*/ 0 w 214790"/>
                <a:gd name="connsiteY0" fmla="*/ 0 h 16522"/>
                <a:gd name="connsiteX1" fmla="*/ 214790 w 214790"/>
                <a:gd name="connsiteY1" fmla="*/ 0 h 16522"/>
                <a:gd name="connsiteX2" fmla="*/ 214790 w 214790"/>
                <a:gd name="connsiteY2" fmla="*/ 16522 h 16522"/>
                <a:gd name="connsiteX3" fmla="*/ 0 w 214790"/>
                <a:gd name="connsiteY3" fmla="*/ 16522 h 16522"/>
              </a:gdLst>
              <a:ahLst/>
              <a:cxnLst>
                <a:cxn ang="0">
                  <a:pos x="connsiteX0" y="connsiteY0"/>
                </a:cxn>
                <a:cxn ang="0">
                  <a:pos x="connsiteX1" y="connsiteY1"/>
                </a:cxn>
                <a:cxn ang="0">
                  <a:pos x="connsiteX2" y="connsiteY2"/>
                </a:cxn>
                <a:cxn ang="0">
                  <a:pos x="connsiteX3" y="connsiteY3"/>
                </a:cxn>
              </a:cxnLst>
              <a:rect l="l" t="t" r="r" b="b"/>
              <a:pathLst>
                <a:path w="214790" h="16522">
                  <a:moveTo>
                    <a:pt x="0" y="0"/>
                  </a:moveTo>
                  <a:lnTo>
                    <a:pt x="214790" y="0"/>
                  </a:lnTo>
                  <a:lnTo>
                    <a:pt x="214790" y="16522"/>
                  </a:lnTo>
                  <a:lnTo>
                    <a:pt x="0" y="16522"/>
                  </a:lnTo>
                  <a:close/>
                </a:path>
              </a:pathLst>
            </a:custGeom>
            <a:solidFill>
              <a:srgbClr val="3FA8AB"/>
            </a:solidFill>
            <a:ln w="8186" cap="flat">
              <a:noFill/>
              <a:prstDash val="solid"/>
              <a:miter/>
            </a:ln>
          </p:spPr>
          <p:txBody>
            <a:bodyPr rtlCol="0" anchor="ctr"/>
            <a:lstStyle/>
            <a:p>
              <a:endParaRPr lang="es-ES"/>
            </a:p>
          </p:txBody>
        </p:sp>
        <p:sp>
          <p:nvSpPr>
            <p:cNvPr id="16" name="Forma libre: forma 15">
              <a:extLst>
                <a:ext uri="{FF2B5EF4-FFF2-40B4-BE49-F238E27FC236}">
                  <a16:creationId xmlns:a16="http://schemas.microsoft.com/office/drawing/2014/main" id="{AD53A707-AFBF-7D25-BF36-7937F8925200}"/>
                </a:ext>
              </a:extLst>
            </p:cNvPr>
            <p:cNvSpPr/>
            <p:nvPr/>
          </p:nvSpPr>
          <p:spPr>
            <a:xfrm>
              <a:off x="507121" y="4701323"/>
              <a:ext cx="214790" cy="16522"/>
            </a:xfrm>
            <a:custGeom>
              <a:avLst/>
              <a:gdLst>
                <a:gd name="connsiteX0" fmla="*/ 0 w 214790"/>
                <a:gd name="connsiteY0" fmla="*/ 0 h 16522"/>
                <a:gd name="connsiteX1" fmla="*/ 214790 w 214790"/>
                <a:gd name="connsiteY1" fmla="*/ 0 h 16522"/>
                <a:gd name="connsiteX2" fmla="*/ 214790 w 214790"/>
                <a:gd name="connsiteY2" fmla="*/ 16522 h 16522"/>
                <a:gd name="connsiteX3" fmla="*/ 0 w 214790"/>
                <a:gd name="connsiteY3" fmla="*/ 16522 h 16522"/>
              </a:gdLst>
              <a:ahLst/>
              <a:cxnLst>
                <a:cxn ang="0">
                  <a:pos x="connsiteX0" y="connsiteY0"/>
                </a:cxn>
                <a:cxn ang="0">
                  <a:pos x="connsiteX1" y="connsiteY1"/>
                </a:cxn>
                <a:cxn ang="0">
                  <a:pos x="connsiteX2" y="connsiteY2"/>
                </a:cxn>
                <a:cxn ang="0">
                  <a:pos x="connsiteX3" y="connsiteY3"/>
                </a:cxn>
              </a:cxnLst>
              <a:rect l="l" t="t" r="r" b="b"/>
              <a:pathLst>
                <a:path w="214790" h="16522">
                  <a:moveTo>
                    <a:pt x="0" y="0"/>
                  </a:moveTo>
                  <a:lnTo>
                    <a:pt x="214790" y="0"/>
                  </a:lnTo>
                  <a:lnTo>
                    <a:pt x="214790" y="16522"/>
                  </a:lnTo>
                  <a:lnTo>
                    <a:pt x="0" y="16522"/>
                  </a:lnTo>
                  <a:close/>
                </a:path>
              </a:pathLst>
            </a:custGeom>
            <a:solidFill>
              <a:srgbClr val="3FA8AB"/>
            </a:solidFill>
            <a:ln w="8186" cap="flat">
              <a:noFill/>
              <a:prstDash val="solid"/>
              <a:miter/>
            </a:ln>
          </p:spPr>
          <p:txBody>
            <a:bodyPr rtlCol="0" anchor="ctr"/>
            <a:lstStyle/>
            <a:p>
              <a:endParaRPr lang="es-ES"/>
            </a:p>
          </p:txBody>
        </p:sp>
        <p:sp>
          <p:nvSpPr>
            <p:cNvPr id="17" name="Forma libre: forma 16">
              <a:extLst>
                <a:ext uri="{FF2B5EF4-FFF2-40B4-BE49-F238E27FC236}">
                  <a16:creationId xmlns:a16="http://schemas.microsoft.com/office/drawing/2014/main" id="{6B8B10E5-10F1-C9BE-237A-F5C363F7E3EF}"/>
                </a:ext>
              </a:extLst>
            </p:cNvPr>
            <p:cNvSpPr/>
            <p:nvPr/>
          </p:nvSpPr>
          <p:spPr>
            <a:xfrm>
              <a:off x="507121" y="4734368"/>
              <a:ext cx="214790" cy="16522"/>
            </a:xfrm>
            <a:custGeom>
              <a:avLst/>
              <a:gdLst>
                <a:gd name="connsiteX0" fmla="*/ 0 w 214790"/>
                <a:gd name="connsiteY0" fmla="*/ 0 h 16522"/>
                <a:gd name="connsiteX1" fmla="*/ 214790 w 214790"/>
                <a:gd name="connsiteY1" fmla="*/ 0 h 16522"/>
                <a:gd name="connsiteX2" fmla="*/ 214790 w 214790"/>
                <a:gd name="connsiteY2" fmla="*/ 16522 h 16522"/>
                <a:gd name="connsiteX3" fmla="*/ 0 w 214790"/>
                <a:gd name="connsiteY3" fmla="*/ 16522 h 16522"/>
              </a:gdLst>
              <a:ahLst/>
              <a:cxnLst>
                <a:cxn ang="0">
                  <a:pos x="connsiteX0" y="connsiteY0"/>
                </a:cxn>
                <a:cxn ang="0">
                  <a:pos x="connsiteX1" y="connsiteY1"/>
                </a:cxn>
                <a:cxn ang="0">
                  <a:pos x="connsiteX2" y="connsiteY2"/>
                </a:cxn>
                <a:cxn ang="0">
                  <a:pos x="connsiteX3" y="connsiteY3"/>
                </a:cxn>
              </a:cxnLst>
              <a:rect l="l" t="t" r="r" b="b"/>
              <a:pathLst>
                <a:path w="214790" h="16522">
                  <a:moveTo>
                    <a:pt x="0" y="0"/>
                  </a:moveTo>
                  <a:lnTo>
                    <a:pt x="214790" y="0"/>
                  </a:lnTo>
                  <a:lnTo>
                    <a:pt x="214790" y="16522"/>
                  </a:lnTo>
                  <a:lnTo>
                    <a:pt x="0" y="16522"/>
                  </a:lnTo>
                  <a:close/>
                </a:path>
              </a:pathLst>
            </a:custGeom>
            <a:solidFill>
              <a:srgbClr val="3FA8AB"/>
            </a:solidFill>
            <a:ln w="8186" cap="flat">
              <a:noFill/>
              <a:prstDash val="solid"/>
              <a:miter/>
            </a:ln>
          </p:spPr>
          <p:txBody>
            <a:bodyPr rtlCol="0" anchor="ctr"/>
            <a:lstStyle/>
            <a:p>
              <a:endParaRPr lang="es-ES"/>
            </a:p>
          </p:txBody>
        </p:sp>
        <p:sp>
          <p:nvSpPr>
            <p:cNvPr id="18" name="Forma libre: forma 17">
              <a:extLst>
                <a:ext uri="{FF2B5EF4-FFF2-40B4-BE49-F238E27FC236}">
                  <a16:creationId xmlns:a16="http://schemas.microsoft.com/office/drawing/2014/main" id="{3563E343-117B-1850-9FFA-5B038A8347B2}"/>
                </a:ext>
              </a:extLst>
            </p:cNvPr>
            <p:cNvSpPr/>
            <p:nvPr/>
          </p:nvSpPr>
          <p:spPr>
            <a:xfrm>
              <a:off x="507121" y="4767413"/>
              <a:ext cx="330446" cy="16522"/>
            </a:xfrm>
            <a:custGeom>
              <a:avLst/>
              <a:gdLst>
                <a:gd name="connsiteX0" fmla="*/ 0 w 330446"/>
                <a:gd name="connsiteY0" fmla="*/ 0 h 16522"/>
                <a:gd name="connsiteX1" fmla="*/ 330446 w 330446"/>
                <a:gd name="connsiteY1" fmla="*/ 0 h 16522"/>
                <a:gd name="connsiteX2" fmla="*/ 330446 w 330446"/>
                <a:gd name="connsiteY2" fmla="*/ 16522 h 16522"/>
                <a:gd name="connsiteX3" fmla="*/ 0 w 330446"/>
                <a:gd name="connsiteY3" fmla="*/ 16522 h 16522"/>
              </a:gdLst>
              <a:ahLst/>
              <a:cxnLst>
                <a:cxn ang="0">
                  <a:pos x="connsiteX0" y="connsiteY0"/>
                </a:cxn>
                <a:cxn ang="0">
                  <a:pos x="connsiteX1" y="connsiteY1"/>
                </a:cxn>
                <a:cxn ang="0">
                  <a:pos x="connsiteX2" y="connsiteY2"/>
                </a:cxn>
                <a:cxn ang="0">
                  <a:pos x="connsiteX3" y="connsiteY3"/>
                </a:cxn>
              </a:cxnLst>
              <a:rect l="l" t="t" r="r" b="b"/>
              <a:pathLst>
                <a:path w="330446" h="16522">
                  <a:moveTo>
                    <a:pt x="0" y="0"/>
                  </a:moveTo>
                  <a:lnTo>
                    <a:pt x="330446" y="0"/>
                  </a:lnTo>
                  <a:lnTo>
                    <a:pt x="330446" y="16522"/>
                  </a:lnTo>
                  <a:lnTo>
                    <a:pt x="0" y="16522"/>
                  </a:lnTo>
                  <a:close/>
                </a:path>
              </a:pathLst>
            </a:custGeom>
            <a:solidFill>
              <a:srgbClr val="3FA8AB"/>
            </a:solidFill>
            <a:ln w="8186" cap="flat">
              <a:noFill/>
              <a:prstDash val="solid"/>
              <a:miter/>
            </a:ln>
          </p:spPr>
          <p:txBody>
            <a:bodyPr rtlCol="0" anchor="ctr"/>
            <a:lstStyle/>
            <a:p>
              <a:endParaRPr lang="es-ES"/>
            </a:p>
          </p:txBody>
        </p:sp>
      </p:grpSp>
      <p:pic>
        <p:nvPicPr>
          <p:cNvPr id="19" name="Gráfico 18">
            <a:extLst>
              <a:ext uri="{FF2B5EF4-FFF2-40B4-BE49-F238E27FC236}">
                <a16:creationId xmlns:a16="http://schemas.microsoft.com/office/drawing/2014/main" id="{0DA0F0DA-1824-BD76-6FDC-43A66F2FB86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664734" y="1861493"/>
            <a:ext cx="273870" cy="273870"/>
          </a:xfrm>
          <a:prstGeom prst="rect">
            <a:avLst/>
          </a:prstGeom>
        </p:spPr>
      </p:pic>
      <p:pic>
        <p:nvPicPr>
          <p:cNvPr id="20" name="Gráfico 19">
            <a:extLst>
              <a:ext uri="{FF2B5EF4-FFF2-40B4-BE49-F238E27FC236}">
                <a16:creationId xmlns:a16="http://schemas.microsoft.com/office/drawing/2014/main" id="{B6869622-7EFD-E5AF-45E7-17D501266AE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3635490" y="2242569"/>
            <a:ext cx="294813" cy="294813"/>
          </a:xfrm>
          <a:prstGeom prst="rect">
            <a:avLst/>
          </a:prstGeom>
        </p:spPr>
      </p:pic>
      <p:pic>
        <p:nvPicPr>
          <p:cNvPr id="21" name="Gráfico 20">
            <a:extLst>
              <a:ext uri="{FF2B5EF4-FFF2-40B4-BE49-F238E27FC236}">
                <a16:creationId xmlns:a16="http://schemas.microsoft.com/office/drawing/2014/main" id="{7843AF3D-C6B1-6FC4-FC10-2BCE75C086B2}"/>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3598381" y="2646923"/>
            <a:ext cx="294814" cy="294814"/>
          </a:xfrm>
          <a:prstGeom prst="rect">
            <a:avLst/>
          </a:prstGeom>
        </p:spPr>
      </p:pic>
      <p:pic>
        <p:nvPicPr>
          <p:cNvPr id="23" name="Gráfico 22">
            <a:extLst>
              <a:ext uri="{FF2B5EF4-FFF2-40B4-BE49-F238E27FC236}">
                <a16:creationId xmlns:a16="http://schemas.microsoft.com/office/drawing/2014/main" id="{D6EA5C7C-CE1C-3A4B-8AF6-FBD0DAC848F8}"/>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3586504" y="4673602"/>
            <a:ext cx="281517" cy="281517"/>
          </a:xfrm>
          <a:prstGeom prst="rect">
            <a:avLst/>
          </a:prstGeom>
        </p:spPr>
      </p:pic>
      <p:pic>
        <p:nvPicPr>
          <p:cNvPr id="25" name="Gráfico 24">
            <a:extLst>
              <a:ext uri="{FF2B5EF4-FFF2-40B4-BE49-F238E27FC236}">
                <a16:creationId xmlns:a16="http://schemas.microsoft.com/office/drawing/2014/main" id="{481FC14F-D654-C063-318B-D31BD33B9298}"/>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3651818" y="3873325"/>
            <a:ext cx="236008" cy="236008"/>
          </a:xfrm>
          <a:prstGeom prst="rect">
            <a:avLst/>
          </a:prstGeom>
        </p:spPr>
      </p:pic>
      <p:pic>
        <p:nvPicPr>
          <p:cNvPr id="27" name="Gráfico 26">
            <a:extLst>
              <a:ext uri="{FF2B5EF4-FFF2-40B4-BE49-F238E27FC236}">
                <a16:creationId xmlns:a16="http://schemas.microsoft.com/office/drawing/2014/main" id="{67139EDC-8229-EC2A-0D1A-B288970ED30A}"/>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3651818" y="3469752"/>
            <a:ext cx="257174" cy="257174"/>
          </a:xfrm>
          <a:prstGeom prst="rect">
            <a:avLst/>
          </a:prstGeom>
        </p:spPr>
      </p:pic>
      <p:pic>
        <p:nvPicPr>
          <p:cNvPr id="26" name="Gráfico 25">
            <a:extLst>
              <a:ext uri="{FF2B5EF4-FFF2-40B4-BE49-F238E27FC236}">
                <a16:creationId xmlns:a16="http://schemas.microsoft.com/office/drawing/2014/main" id="{84AA7F98-7E97-9D17-1D6B-8377D3C7ED9A}"/>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3604644" y="5425766"/>
            <a:ext cx="345527" cy="345527"/>
          </a:xfrm>
          <a:prstGeom prst="rect">
            <a:avLst/>
          </a:prstGeom>
        </p:spPr>
      </p:pic>
      <p:pic>
        <p:nvPicPr>
          <p:cNvPr id="29" name="Gráfico 28">
            <a:extLst>
              <a:ext uri="{FF2B5EF4-FFF2-40B4-BE49-F238E27FC236}">
                <a16:creationId xmlns:a16="http://schemas.microsoft.com/office/drawing/2014/main" id="{75A5B5BD-22BA-36E1-B066-A160BCCD2152}"/>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3616576" y="5060608"/>
            <a:ext cx="289007" cy="289007"/>
          </a:xfrm>
          <a:prstGeom prst="rect">
            <a:avLst/>
          </a:prstGeom>
        </p:spPr>
      </p:pic>
      <p:pic>
        <p:nvPicPr>
          <p:cNvPr id="68" name="Gráfico 67">
            <a:extLst>
              <a:ext uri="{FF2B5EF4-FFF2-40B4-BE49-F238E27FC236}">
                <a16:creationId xmlns:a16="http://schemas.microsoft.com/office/drawing/2014/main" id="{7CE67AA6-2D84-CE3D-518E-12303D5AF279}"/>
              </a:ext>
            </a:extLst>
          </p:cNvPr>
          <p:cNvPicPr>
            <a:picLocks noChangeAspect="1"/>
          </p:cNvPicPr>
          <p:nvPr/>
        </p:nvPicPr>
        <p:blipFill>
          <a:blip>
            <a:extLst>
              <a:ext uri="{96DAC541-7B7A-43D3-8B79-37D633B846F1}">
                <asvg:svgBlip xmlns:asvg="http://schemas.microsoft.com/office/drawing/2016/SVG/main" r:embed="rId12"/>
              </a:ext>
            </a:extLst>
          </a:blip>
          <a:stretch>
            <a:fillRect/>
          </a:stretch>
        </p:blipFill>
        <p:spPr>
          <a:xfrm>
            <a:off x="3628206" y="4248692"/>
            <a:ext cx="277588" cy="277588"/>
          </a:xfrm>
          <a:prstGeom prst="rect">
            <a:avLst/>
          </a:prstGeom>
        </p:spPr>
      </p:pic>
      <p:grpSp>
        <p:nvGrpSpPr>
          <p:cNvPr id="22" name="Grupo 21">
            <a:extLst>
              <a:ext uri="{FF2B5EF4-FFF2-40B4-BE49-F238E27FC236}">
                <a16:creationId xmlns:a16="http://schemas.microsoft.com/office/drawing/2014/main" id="{6C07368C-E804-9142-A521-749A744F8C12}"/>
              </a:ext>
            </a:extLst>
          </p:cNvPr>
          <p:cNvGrpSpPr/>
          <p:nvPr/>
        </p:nvGrpSpPr>
        <p:grpSpPr>
          <a:xfrm>
            <a:off x="6141720" y="2000248"/>
            <a:ext cx="3591243" cy="413947"/>
            <a:chOff x="6141720" y="2000248"/>
            <a:chExt cx="5418909" cy="413947"/>
          </a:xfrm>
        </p:grpSpPr>
        <p:cxnSp>
          <p:nvCxnSpPr>
            <p:cNvPr id="5" name="Conector recto 4">
              <a:extLst>
                <a:ext uri="{FF2B5EF4-FFF2-40B4-BE49-F238E27FC236}">
                  <a16:creationId xmlns:a16="http://schemas.microsoft.com/office/drawing/2014/main" id="{9DB8CC6A-DB79-D44F-7567-C1889E77AA64}"/>
                </a:ext>
              </a:extLst>
            </p:cNvPr>
            <p:cNvCxnSpPr>
              <a:cxnSpLocks/>
            </p:cNvCxnSpPr>
            <p:nvPr/>
          </p:nvCxnSpPr>
          <p:spPr>
            <a:xfrm>
              <a:off x="6141720" y="2000248"/>
              <a:ext cx="5418909" cy="0"/>
            </a:xfrm>
            <a:prstGeom prst="line">
              <a:avLst/>
            </a:prstGeom>
            <a:ln w="158750" cap="rnd">
              <a:solidFill>
                <a:srgbClr val="70C8CA"/>
              </a:solidFill>
              <a:round/>
            </a:ln>
          </p:spPr>
          <p:style>
            <a:lnRef idx="1">
              <a:schemeClr val="accent1"/>
            </a:lnRef>
            <a:fillRef idx="0">
              <a:schemeClr val="accent1"/>
            </a:fillRef>
            <a:effectRef idx="0">
              <a:schemeClr val="accent1"/>
            </a:effectRef>
            <a:fontRef idx="minor">
              <a:schemeClr val="tx1"/>
            </a:fontRef>
          </p:style>
        </p:cxnSp>
        <p:cxnSp>
          <p:nvCxnSpPr>
            <p:cNvPr id="7" name="Conector recto 6">
              <a:extLst>
                <a:ext uri="{FF2B5EF4-FFF2-40B4-BE49-F238E27FC236}">
                  <a16:creationId xmlns:a16="http://schemas.microsoft.com/office/drawing/2014/main" id="{58855252-CE7C-AE2D-3227-3058C4BE591C}"/>
                </a:ext>
              </a:extLst>
            </p:cNvPr>
            <p:cNvCxnSpPr>
              <a:cxnSpLocks/>
            </p:cNvCxnSpPr>
            <p:nvPr/>
          </p:nvCxnSpPr>
          <p:spPr>
            <a:xfrm>
              <a:off x="6141720" y="2414195"/>
              <a:ext cx="5418909" cy="0"/>
            </a:xfrm>
            <a:prstGeom prst="line">
              <a:avLst/>
            </a:prstGeom>
            <a:ln w="158750" cap="rnd">
              <a:solidFill>
                <a:srgbClr val="70C8CA"/>
              </a:solidFill>
              <a:round/>
            </a:ln>
          </p:spPr>
          <p:style>
            <a:lnRef idx="1">
              <a:schemeClr val="accent1"/>
            </a:lnRef>
            <a:fillRef idx="0">
              <a:schemeClr val="accent1"/>
            </a:fillRef>
            <a:effectRef idx="0">
              <a:schemeClr val="accent1"/>
            </a:effectRef>
            <a:fontRef idx="minor">
              <a:schemeClr val="tx1"/>
            </a:fontRef>
          </p:style>
        </p:cxnSp>
      </p:grpSp>
      <p:grpSp>
        <p:nvGrpSpPr>
          <p:cNvPr id="28" name="Grupo 27">
            <a:extLst>
              <a:ext uri="{FF2B5EF4-FFF2-40B4-BE49-F238E27FC236}">
                <a16:creationId xmlns:a16="http://schemas.microsoft.com/office/drawing/2014/main" id="{D335806B-C5CE-7C3C-4DCD-17F2DC414B8C}"/>
              </a:ext>
            </a:extLst>
          </p:cNvPr>
          <p:cNvGrpSpPr/>
          <p:nvPr/>
        </p:nvGrpSpPr>
        <p:grpSpPr>
          <a:xfrm>
            <a:off x="6141720" y="2797689"/>
            <a:ext cx="3591243" cy="413947"/>
            <a:chOff x="6141720" y="2000248"/>
            <a:chExt cx="5418909" cy="413947"/>
          </a:xfrm>
        </p:grpSpPr>
        <p:cxnSp>
          <p:nvCxnSpPr>
            <p:cNvPr id="30" name="Conector recto 29">
              <a:extLst>
                <a:ext uri="{FF2B5EF4-FFF2-40B4-BE49-F238E27FC236}">
                  <a16:creationId xmlns:a16="http://schemas.microsoft.com/office/drawing/2014/main" id="{D01A527B-E252-5DDB-28A6-D5316D8F72DA}"/>
                </a:ext>
              </a:extLst>
            </p:cNvPr>
            <p:cNvCxnSpPr>
              <a:cxnSpLocks/>
            </p:cNvCxnSpPr>
            <p:nvPr/>
          </p:nvCxnSpPr>
          <p:spPr>
            <a:xfrm>
              <a:off x="6141720" y="2000248"/>
              <a:ext cx="5418909" cy="0"/>
            </a:xfrm>
            <a:prstGeom prst="line">
              <a:avLst/>
            </a:prstGeom>
            <a:ln w="158750" cap="rnd">
              <a:solidFill>
                <a:srgbClr val="70C8CA"/>
              </a:solidFill>
              <a:round/>
            </a:ln>
          </p:spPr>
          <p:style>
            <a:lnRef idx="1">
              <a:schemeClr val="accent1"/>
            </a:lnRef>
            <a:fillRef idx="0">
              <a:schemeClr val="accent1"/>
            </a:fillRef>
            <a:effectRef idx="0">
              <a:schemeClr val="accent1"/>
            </a:effectRef>
            <a:fontRef idx="minor">
              <a:schemeClr val="tx1"/>
            </a:fontRef>
          </p:style>
        </p:cxnSp>
        <p:cxnSp>
          <p:nvCxnSpPr>
            <p:cNvPr id="31" name="Conector recto 30">
              <a:extLst>
                <a:ext uri="{FF2B5EF4-FFF2-40B4-BE49-F238E27FC236}">
                  <a16:creationId xmlns:a16="http://schemas.microsoft.com/office/drawing/2014/main" id="{13ACCBC1-2A87-AAB3-8F40-FDCDBF55AC13}"/>
                </a:ext>
              </a:extLst>
            </p:cNvPr>
            <p:cNvCxnSpPr>
              <a:cxnSpLocks/>
            </p:cNvCxnSpPr>
            <p:nvPr/>
          </p:nvCxnSpPr>
          <p:spPr>
            <a:xfrm>
              <a:off x="6141720" y="2414195"/>
              <a:ext cx="5418909" cy="0"/>
            </a:xfrm>
            <a:prstGeom prst="line">
              <a:avLst/>
            </a:prstGeom>
            <a:ln w="158750" cap="rnd">
              <a:solidFill>
                <a:srgbClr val="70C8CA"/>
              </a:solidFill>
              <a:round/>
            </a:ln>
          </p:spPr>
          <p:style>
            <a:lnRef idx="1">
              <a:schemeClr val="accent1"/>
            </a:lnRef>
            <a:fillRef idx="0">
              <a:schemeClr val="accent1"/>
            </a:fillRef>
            <a:effectRef idx="0">
              <a:schemeClr val="accent1"/>
            </a:effectRef>
            <a:fontRef idx="minor">
              <a:schemeClr val="tx1"/>
            </a:fontRef>
          </p:style>
        </p:cxnSp>
      </p:grpSp>
      <p:grpSp>
        <p:nvGrpSpPr>
          <p:cNvPr id="32" name="Grupo 31">
            <a:extLst>
              <a:ext uri="{FF2B5EF4-FFF2-40B4-BE49-F238E27FC236}">
                <a16:creationId xmlns:a16="http://schemas.microsoft.com/office/drawing/2014/main" id="{9740084D-CB08-C266-FBB9-E5F9F896138A}"/>
              </a:ext>
            </a:extLst>
          </p:cNvPr>
          <p:cNvGrpSpPr/>
          <p:nvPr/>
        </p:nvGrpSpPr>
        <p:grpSpPr>
          <a:xfrm>
            <a:off x="6141720" y="3595130"/>
            <a:ext cx="3591243" cy="413947"/>
            <a:chOff x="6141720" y="2000248"/>
            <a:chExt cx="5418909" cy="413947"/>
          </a:xfrm>
        </p:grpSpPr>
        <p:cxnSp>
          <p:nvCxnSpPr>
            <p:cNvPr id="33" name="Conector recto 32">
              <a:extLst>
                <a:ext uri="{FF2B5EF4-FFF2-40B4-BE49-F238E27FC236}">
                  <a16:creationId xmlns:a16="http://schemas.microsoft.com/office/drawing/2014/main" id="{E2B49A4B-EF69-4E2E-4E15-980DEC1FA898}"/>
                </a:ext>
              </a:extLst>
            </p:cNvPr>
            <p:cNvCxnSpPr>
              <a:cxnSpLocks/>
            </p:cNvCxnSpPr>
            <p:nvPr/>
          </p:nvCxnSpPr>
          <p:spPr>
            <a:xfrm>
              <a:off x="6141720" y="2000248"/>
              <a:ext cx="5418909" cy="0"/>
            </a:xfrm>
            <a:prstGeom prst="line">
              <a:avLst/>
            </a:prstGeom>
            <a:ln w="158750" cap="rnd">
              <a:solidFill>
                <a:srgbClr val="70C8CA"/>
              </a:solidFill>
              <a:round/>
            </a:ln>
          </p:spPr>
          <p:style>
            <a:lnRef idx="1">
              <a:schemeClr val="accent1"/>
            </a:lnRef>
            <a:fillRef idx="0">
              <a:schemeClr val="accent1"/>
            </a:fillRef>
            <a:effectRef idx="0">
              <a:schemeClr val="accent1"/>
            </a:effectRef>
            <a:fontRef idx="minor">
              <a:schemeClr val="tx1"/>
            </a:fontRef>
          </p:style>
        </p:cxnSp>
        <p:cxnSp>
          <p:nvCxnSpPr>
            <p:cNvPr id="35" name="Conector recto 34">
              <a:extLst>
                <a:ext uri="{FF2B5EF4-FFF2-40B4-BE49-F238E27FC236}">
                  <a16:creationId xmlns:a16="http://schemas.microsoft.com/office/drawing/2014/main" id="{8A90C3BF-BE35-1020-511B-5A474493DBE6}"/>
                </a:ext>
              </a:extLst>
            </p:cNvPr>
            <p:cNvCxnSpPr>
              <a:cxnSpLocks/>
            </p:cNvCxnSpPr>
            <p:nvPr/>
          </p:nvCxnSpPr>
          <p:spPr>
            <a:xfrm>
              <a:off x="6141720" y="2414195"/>
              <a:ext cx="5418909" cy="0"/>
            </a:xfrm>
            <a:prstGeom prst="line">
              <a:avLst/>
            </a:prstGeom>
            <a:ln w="158750" cap="rnd">
              <a:solidFill>
                <a:srgbClr val="70C8CA"/>
              </a:solidFill>
              <a:round/>
            </a:ln>
          </p:spPr>
          <p:style>
            <a:lnRef idx="1">
              <a:schemeClr val="accent1"/>
            </a:lnRef>
            <a:fillRef idx="0">
              <a:schemeClr val="accent1"/>
            </a:fillRef>
            <a:effectRef idx="0">
              <a:schemeClr val="accent1"/>
            </a:effectRef>
            <a:fontRef idx="minor">
              <a:schemeClr val="tx1"/>
            </a:fontRef>
          </p:style>
        </p:cxnSp>
      </p:grpSp>
      <p:grpSp>
        <p:nvGrpSpPr>
          <p:cNvPr id="45" name="Grupo 44">
            <a:extLst>
              <a:ext uri="{FF2B5EF4-FFF2-40B4-BE49-F238E27FC236}">
                <a16:creationId xmlns:a16="http://schemas.microsoft.com/office/drawing/2014/main" id="{BD16153F-FE2B-0891-B099-8DEFCD46974A}"/>
              </a:ext>
            </a:extLst>
          </p:cNvPr>
          <p:cNvGrpSpPr/>
          <p:nvPr/>
        </p:nvGrpSpPr>
        <p:grpSpPr>
          <a:xfrm>
            <a:off x="6141720" y="4392571"/>
            <a:ext cx="3591243" cy="413947"/>
            <a:chOff x="6141720" y="2000248"/>
            <a:chExt cx="5418909" cy="413947"/>
          </a:xfrm>
        </p:grpSpPr>
        <p:cxnSp>
          <p:nvCxnSpPr>
            <p:cNvPr id="55" name="Conector recto 54">
              <a:extLst>
                <a:ext uri="{FF2B5EF4-FFF2-40B4-BE49-F238E27FC236}">
                  <a16:creationId xmlns:a16="http://schemas.microsoft.com/office/drawing/2014/main" id="{2AC38B88-1D99-66CE-02F0-F7BDA1FA1FAF}"/>
                </a:ext>
              </a:extLst>
            </p:cNvPr>
            <p:cNvCxnSpPr>
              <a:cxnSpLocks/>
            </p:cNvCxnSpPr>
            <p:nvPr/>
          </p:nvCxnSpPr>
          <p:spPr>
            <a:xfrm>
              <a:off x="6141720" y="2000248"/>
              <a:ext cx="5418909" cy="0"/>
            </a:xfrm>
            <a:prstGeom prst="line">
              <a:avLst/>
            </a:prstGeom>
            <a:ln w="158750" cap="rnd">
              <a:solidFill>
                <a:srgbClr val="70C8CA"/>
              </a:solidFill>
              <a:round/>
            </a:ln>
          </p:spPr>
          <p:style>
            <a:lnRef idx="1">
              <a:schemeClr val="accent1"/>
            </a:lnRef>
            <a:fillRef idx="0">
              <a:schemeClr val="accent1"/>
            </a:fillRef>
            <a:effectRef idx="0">
              <a:schemeClr val="accent1"/>
            </a:effectRef>
            <a:fontRef idx="minor">
              <a:schemeClr val="tx1"/>
            </a:fontRef>
          </p:style>
        </p:cxnSp>
        <p:cxnSp>
          <p:nvCxnSpPr>
            <p:cNvPr id="67" name="Conector recto 66">
              <a:extLst>
                <a:ext uri="{FF2B5EF4-FFF2-40B4-BE49-F238E27FC236}">
                  <a16:creationId xmlns:a16="http://schemas.microsoft.com/office/drawing/2014/main" id="{B9C1BB14-FD7F-96C4-0348-C96F8B94B0E1}"/>
                </a:ext>
              </a:extLst>
            </p:cNvPr>
            <p:cNvCxnSpPr>
              <a:cxnSpLocks/>
            </p:cNvCxnSpPr>
            <p:nvPr/>
          </p:nvCxnSpPr>
          <p:spPr>
            <a:xfrm>
              <a:off x="6141720" y="2414195"/>
              <a:ext cx="5418909" cy="0"/>
            </a:xfrm>
            <a:prstGeom prst="line">
              <a:avLst/>
            </a:prstGeom>
            <a:ln w="158750" cap="rnd">
              <a:solidFill>
                <a:srgbClr val="70C8CA"/>
              </a:solidFill>
              <a:round/>
            </a:ln>
          </p:spPr>
          <p:style>
            <a:lnRef idx="1">
              <a:schemeClr val="accent1"/>
            </a:lnRef>
            <a:fillRef idx="0">
              <a:schemeClr val="accent1"/>
            </a:fillRef>
            <a:effectRef idx="0">
              <a:schemeClr val="accent1"/>
            </a:effectRef>
            <a:fontRef idx="minor">
              <a:schemeClr val="tx1"/>
            </a:fontRef>
          </p:style>
        </p:cxnSp>
      </p:grpSp>
      <p:grpSp>
        <p:nvGrpSpPr>
          <p:cNvPr id="69" name="Grupo 68">
            <a:extLst>
              <a:ext uri="{FF2B5EF4-FFF2-40B4-BE49-F238E27FC236}">
                <a16:creationId xmlns:a16="http://schemas.microsoft.com/office/drawing/2014/main" id="{B429D905-513E-93D3-FD8A-27C2E0BB7843}"/>
              </a:ext>
            </a:extLst>
          </p:cNvPr>
          <p:cNvGrpSpPr/>
          <p:nvPr/>
        </p:nvGrpSpPr>
        <p:grpSpPr>
          <a:xfrm>
            <a:off x="6141720" y="5190011"/>
            <a:ext cx="3591243" cy="413947"/>
            <a:chOff x="6141720" y="2000248"/>
            <a:chExt cx="5418909" cy="413947"/>
          </a:xfrm>
        </p:grpSpPr>
        <p:cxnSp>
          <p:nvCxnSpPr>
            <p:cNvPr id="70" name="Conector recto 69">
              <a:extLst>
                <a:ext uri="{FF2B5EF4-FFF2-40B4-BE49-F238E27FC236}">
                  <a16:creationId xmlns:a16="http://schemas.microsoft.com/office/drawing/2014/main" id="{A727FC45-1109-7228-D520-67206C56104B}"/>
                </a:ext>
              </a:extLst>
            </p:cNvPr>
            <p:cNvCxnSpPr>
              <a:cxnSpLocks/>
            </p:cNvCxnSpPr>
            <p:nvPr/>
          </p:nvCxnSpPr>
          <p:spPr>
            <a:xfrm>
              <a:off x="6141720" y="2000248"/>
              <a:ext cx="5418909" cy="0"/>
            </a:xfrm>
            <a:prstGeom prst="line">
              <a:avLst/>
            </a:prstGeom>
            <a:ln w="158750" cap="rnd">
              <a:solidFill>
                <a:srgbClr val="70C8CA"/>
              </a:solidFill>
              <a:round/>
            </a:ln>
          </p:spPr>
          <p:style>
            <a:lnRef idx="1">
              <a:schemeClr val="accent1"/>
            </a:lnRef>
            <a:fillRef idx="0">
              <a:schemeClr val="accent1"/>
            </a:fillRef>
            <a:effectRef idx="0">
              <a:schemeClr val="accent1"/>
            </a:effectRef>
            <a:fontRef idx="minor">
              <a:schemeClr val="tx1"/>
            </a:fontRef>
          </p:style>
        </p:cxnSp>
        <p:cxnSp>
          <p:nvCxnSpPr>
            <p:cNvPr id="71" name="Conector recto 70">
              <a:extLst>
                <a:ext uri="{FF2B5EF4-FFF2-40B4-BE49-F238E27FC236}">
                  <a16:creationId xmlns:a16="http://schemas.microsoft.com/office/drawing/2014/main" id="{3E9F4732-272B-A6F5-C602-0F9F68F0A187}"/>
                </a:ext>
              </a:extLst>
            </p:cNvPr>
            <p:cNvCxnSpPr>
              <a:cxnSpLocks/>
            </p:cNvCxnSpPr>
            <p:nvPr/>
          </p:nvCxnSpPr>
          <p:spPr>
            <a:xfrm>
              <a:off x="6141720" y="2414195"/>
              <a:ext cx="5418909" cy="0"/>
            </a:xfrm>
            <a:prstGeom prst="line">
              <a:avLst/>
            </a:prstGeom>
            <a:ln w="158750" cap="rnd">
              <a:solidFill>
                <a:srgbClr val="70C8CA"/>
              </a:solidFill>
              <a:round/>
            </a:ln>
          </p:spPr>
          <p:style>
            <a:lnRef idx="1">
              <a:schemeClr val="accent1"/>
            </a:lnRef>
            <a:fillRef idx="0">
              <a:schemeClr val="accent1"/>
            </a:fillRef>
            <a:effectRef idx="0">
              <a:schemeClr val="accent1"/>
            </a:effectRef>
            <a:fontRef idx="minor">
              <a:schemeClr val="tx1"/>
            </a:fontRef>
          </p:style>
        </p:cxnSp>
      </p:grpSp>
      <p:sp>
        <p:nvSpPr>
          <p:cNvPr id="72" name="CuadroTexto 71">
            <a:extLst>
              <a:ext uri="{FF2B5EF4-FFF2-40B4-BE49-F238E27FC236}">
                <a16:creationId xmlns:a16="http://schemas.microsoft.com/office/drawing/2014/main" id="{1EF237EB-AAC5-D553-59EF-516B3902FEF3}"/>
              </a:ext>
            </a:extLst>
          </p:cNvPr>
          <p:cNvSpPr txBox="1"/>
          <p:nvPr/>
        </p:nvSpPr>
        <p:spPr>
          <a:xfrm>
            <a:off x="9797143" y="1854925"/>
            <a:ext cx="636713" cy="307777"/>
          </a:xfrm>
          <a:prstGeom prst="rect">
            <a:avLst/>
          </a:prstGeom>
          <a:noFill/>
        </p:spPr>
        <p:txBody>
          <a:bodyPr wrap="square" rtlCol="0">
            <a:spAutoFit/>
          </a:bodyPr>
          <a:lstStyle/>
          <a:p>
            <a:r>
              <a:rPr lang="es-ES" sz="1400" dirty="0"/>
              <a:t>100%</a:t>
            </a:r>
          </a:p>
        </p:txBody>
      </p:sp>
      <p:sp>
        <p:nvSpPr>
          <p:cNvPr id="73" name="CuadroTexto 72">
            <a:extLst>
              <a:ext uri="{FF2B5EF4-FFF2-40B4-BE49-F238E27FC236}">
                <a16:creationId xmlns:a16="http://schemas.microsoft.com/office/drawing/2014/main" id="{CEE678A8-3B27-5027-21B8-D69D81B16C53}"/>
              </a:ext>
            </a:extLst>
          </p:cNvPr>
          <p:cNvSpPr txBox="1"/>
          <p:nvPr/>
        </p:nvSpPr>
        <p:spPr>
          <a:xfrm>
            <a:off x="9797143" y="2253775"/>
            <a:ext cx="636713" cy="307777"/>
          </a:xfrm>
          <a:prstGeom prst="rect">
            <a:avLst/>
          </a:prstGeom>
          <a:noFill/>
        </p:spPr>
        <p:txBody>
          <a:bodyPr wrap="square" rtlCol="0">
            <a:spAutoFit/>
          </a:bodyPr>
          <a:lstStyle/>
          <a:p>
            <a:r>
              <a:rPr lang="es-ES" sz="1400" dirty="0"/>
              <a:t>100%</a:t>
            </a:r>
          </a:p>
        </p:txBody>
      </p:sp>
      <p:sp>
        <p:nvSpPr>
          <p:cNvPr id="74" name="CuadroTexto 73">
            <a:extLst>
              <a:ext uri="{FF2B5EF4-FFF2-40B4-BE49-F238E27FC236}">
                <a16:creationId xmlns:a16="http://schemas.microsoft.com/office/drawing/2014/main" id="{55949A5B-155A-3464-F239-7236CBF95D92}"/>
              </a:ext>
            </a:extLst>
          </p:cNvPr>
          <p:cNvSpPr txBox="1"/>
          <p:nvPr/>
        </p:nvSpPr>
        <p:spPr>
          <a:xfrm>
            <a:off x="9797143" y="2652625"/>
            <a:ext cx="636713" cy="307777"/>
          </a:xfrm>
          <a:prstGeom prst="rect">
            <a:avLst/>
          </a:prstGeom>
          <a:noFill/>
        </p:spPr>
        <p:txBody>
          <a:bodyPr wrap="square" rtlCol="0">
            <a:spAutoFit/>
          </a:bodyPr>
          <a:lstStyle/>
          <a:p>
            <a:r>
              <a:rPr lang="es-ES" sz="1400" dirty="0"/>
              <a:t>100%</a:t>
            </a:r>
          </a:p>
        </p:txBody>
      </p:sp>
      <p:sp>
        <p:nvSpPr>
          <p:cNvPr id="75" name="CuadroTexto 74">
            <a:extLst>
              <a:ext uri="{FF2B5EF4-FFF2-40B4-BE49-F238E27FC236}">
                <a16:creationId xmlns:a16="http://schemas.microsoft.com/office/drawing/2014/main" id="{9771DA61-D1A3-0D24-62B5-5D0E771F02B4}"/>
              </a:ext>
            </a:extLst>
          </p:cNvPr>
          <p:cNvSpPr txBox="1"/>
          <p:nvPr/>
        </p:nvSpPr>
        <p:spPr>
          <a:xfrm>
            <a:off x="9797143" y="3051475"/>
            <a:ext cx="636713" cy="307777"/>
          </a:xfrm>
          <a:prstGeom prst="rect">
            <a:avLst/>
          </a:prstGeom>
          <a:noFill/>
        </p:spPr>
        <p:txBody>
          <a:bodyPr wrap="square" rtlCol="0">
            <a:spAutoFit/>
          </a:bodyPr>
          <a:lstStyle/>
          <a:p>
            <a:r>
              <a:rPr lang="es-ES" sz="1400" dirty="0"/>
              <a:t>100%</a:t>
            </a:r>
          </a:p>
        </p:txBody>
      </p:sp>
      <p:sp>
        <p:nvSpPr>
          <p:cNvPr id="76" name="CuadroTexto 75">
            <a:extLst>
              <a:ext uri="{FF2B5EF4-FFF2-40B4-BE49-F238E27FC236}">
                <a16:creationId xmlns:a16="http://schemas.microsoft.com/office/drawing/2014/main" id="{75DE9845-C0BF-16C7-CE28-E8F365CC2CD7}"/>
              </a:ext>
            </a:extLst>
          </p:cNvPr>
          <p:cNvSpPr txBox="1"/>
          <p:nvPr/>
        </p:nvSpPr>
        <p:spPr>
          <a:xfrm>
            <a:off x="9797143" y="3450325"/>
            <a:ext cx="636713" cy="307777"/>
          </a:xfrm>
          <a:prstGeom prst="rect">
            <a:avLst/>
          </a:prstGeom>
          <a:noFill/>
        </p:spPr>
        <p:txBody>
          <a:bodyPr wrap="square" rtlCol="0">
            <a:spAutoFit/>
          </a:bodyPr>
          <a:lstStyle/>
          <a:p>
            <a:r>
              <a:rPr lang="es-ES" sz="1400" dirty="0"/>
              <a:t>100%</a:t>
            </a:r>
          </a:p>
        </p:txBody>
      </p:sp>
      <p:sp>
        <p:nvSpPr>
          <p:cNvPr id="77" name="CuadroTexto 76">
            <a:extLst>
              <a:ext uri="{FF2B5EF4-FFF2-40B4-BE49-F238E27FC236}">
                <a16:creationId xmlns:a16="http://schemas.microsoft.com/office/drawing/2014/main" id="{ABB8B663-204B-A4E9-49FC-511CA596D59F}"/>
              </a:ext>
            </a:extLst>
          </p:cNvPr>
          <p:cNvSpPr txBox="1"/>
          <p:nvPr/>
        </p:nvSpPr>
        <p:spPr>
          <a:xfrm>
            <a:off x="9797143" y="3849175"/>
            <a:ext cx="636713" cy="307777"/>
          </a:xfrm>
          <a:prstGeom prst="rect">
            <a:avLst/>
          </a:prstGeom>
          <a:noFill/>
        </p:spPr>
        <p:txBody>
          <a:bodyPr wrap="square" rtlCol="0">
            <a:spAutoFit/>
          </a:bodyPr>
          <a:lstStyle/>
          <a:p>
            <a:r>
              <a:rPr lang="es-ES" sz="1400" dirty="0"/>
              <a:t>100%</a:t>
            </a:r>
          </a:p>
        </p:txBody>
      </p:sp>
      <p:sp>
        <p:nvSpPr>
          <p:cNvPr id="78" name="CuadroTexto 77">
            <a:extLst>
              <a:ext uri="{FF2B5EF4-FFF2-40B4-BE49-F238E27FC236}">
                <a16:creationId xmlns:a16="http://schemas.microsoft.com/office/drawing/2014/main" id="{0F655866-F536-DD14-CFCC-D7C71B90AD43}"/>
              </a:ext>
            </a:extLst>
          </p:cNvPr>
          <p:cNvSpPr txBox="1"/>
          <p:nvPr/>
        </p:nvSpPr>
        <p:spPr>
          <a:xfrm>
            <a:off x="9797143" y="4248025"/>
            <a:ext cx="636713" cy="307777"/>
          </a:xfrm>
          <a:prstGeom prst="rect">
            <a:avLst/>
          </a:prstGeom>
          <a:noFill/>
        </p:spPr>
        <p:txBody>
          <a:bodyPr wrap="square" rtlCol="0">
            <a:spAutoFit/>
          </a:bodyPr>
          <a:lstStyle/>
          <a:p>
            <a:r>
              <a:rPr lang="es-ES" sz="1400" dirty="0"/>
              <a:t>100%</a:t>
            </a:r>
          </a:p>
        </p:txBody>
      </p:sp>
      <p:sp>
        <p:nvSpPr>
          <p:cNvPr id="79" name="CuadroTexto 78">
            <a:extLst>
              <a:ext uri="{FF2B5EF4-FFF2-40B4-BE49-F238E27FC236}">
                <a16:creationId xmlns:a16="http://schemas.microsoft.com/office/drawing/2014/main" id="{8E02F026-9F55-2FBA-6966-BFB9413B666F}"/>
              </a:ext>
            </a:extLst>
          </p:cNvPr>
          <p:cNvSpPr txBox="1"/>
          <p:nvPr/>
        </p:nvSpPr>
        <p:spPr>
          <a:xfrm>
            <a:off x="9797143" y="4646875"/>
            <a:ext cx="636713" cy="307777"/>
          </a:xfrm>
          <a:prstGeom prst="rect">
            <a:avLst/>
          </a:prstGeom>
          <a:noFill/>
        </p:spPr>
        <p:txBody>
          <a:bodyPr wrap="square" rtlCol="0">
            <a:spAutoFit/>
          </a:bodyPr>
          <a:lstStyle/>
          <a:p>
            <a:r>
              <a:rPr lang="es-ES" sz="1400" dirty="0"/>
              <a:t>100%</a:t>
            </a:r>
          </a:p>
        </p:txBody>
      </p:sp>
      <p:sp>
        <p:nvSpPr>
          <p:cNvPr id="80" name="CuadroTexto 79">
            <a:extLst>
              <a:ext uri="{FF2B5EF4-FFF2-40B4-BE49-F238E27FC236}">
                <a16:creationId xmlns:a16="http://schemas.microsoft.com/office/drawing/2014/main" id="{D7B83E7A-A145-3872-BB69-990711A773C8}"/>
              </a:ext>
            </a:extLst>
          </p:cNvPr>
          <p:cNvSpPr txBox="1"/>
          <p:nvPr/>
        </p:nvSpPr>
        <p:spPr>
          <a:xfrm>
            <a:off x="9797143" y="5045725"/>
            <a:ext cx="636713" cy="307777"/>
          </a:xfrm>
          <a:prstGeom prst="rect">
            <a:avLst/>
          </a:prstGeom>
          <a:noFill/>
        </p:spPr>
        <p:txBody>
          <a:bodyPr wrap="square" rtlCol="0">
            <a:spAutoFit/>
          </a:bodyPr>
          <a:lstStyle/>
          <a:p>
            <a:r>
              <a:rPr lang="es-ES" sz="1400" dirty="0"/>
              <a:t>100%</a:t>
            </a:r>
          </a:p>
        </p:txBody>
      </p:sp>
      <p:sp>
        <p:nvSpPr>
          <p:cNvPr id="81" name="CuadroTexto 80">
            <a:extLst>
              <a:ext uri="{FF2B5EF4-FFF2-40B4-BE49-F238E27FC236}">
                <a16:creationId xmlns:a16="http://schemas.microsoft.com/office/drawing/2014/main" id="{5E9AC365-4B4B-A104-55A3-5E2A06E074CF}"/>
              </a:ext>
            </a:extLst>
          </p:cNvPr>
          <p:cNvSpPr txBox="1"/>
          <p:nvPr/>
        </p:nvSpPr>
        <p:spPr>
          <a:xfrm>
            <a:off x="9797143" y="5444574"/>
            <a:ext cx="636713" cy="307777"/>
          </a:xfrm>
          <a:prstGeom prst="rect">
            <a:avLst/>
          </a:prstGeom>
          <a:noFill/>
        </p:spPr>
        <p:txBody>
          <a:bodyPr wrap="square" rtlCol="0">
            <a:spAutoFit/>
          </a:bodyPr>
          <a:lstStyle/>
          <a:p>
            <a:r>
              <a:rPr lang="es-ES" sz="1400" dirty="0"/>
              <a:t>100%</a:t>
            </a:r>
          </a:p>
        </p:txBody>
      </p:sp>
      <p:sp>
        <p:nvSpPr>
          <p:cNvPr id="82" name="CuadroTexto 81">
            <a:extLst>
              <a:ext uri="{FF2B5EF4-FFF2-40B4-BE49-F238E27FC236}">
                <a16:creationId xmlns:a16="http://schemas.microsoft.com/office/drawing/2014/main" id="{1D989F0C-4296-442C-4B2D-93376EB876DF}"/>
              </a:ext>
            </a:extLst>
          </p:cNvPr>
          <p:cNvSpPr txBox="1"/>
          <p:nvPr/>
        </p:nvSpPr>
        <p:spPr>
          <a:xfrm>
            <a:off x="5969727" y="1031966"/>
            <a:ext cx="2762794" cy="738664"/>
          </a:xfrm>
          <a:prstGeom prst="rect">
            <a:avLst/>
          </a:prstGeom>
          <a:noFill/>
        </p:spPr>
        <p:txBody>
          <a:bodyPr wrap="square" rtlCol="0">
            <a:spAutoFit/>
          </a:bodyPr>
          <a:lstStyle/>
          <a:p>
            <a:pPr marL="92075" indent="-92075" fontAlgn="ctr">
              <a:buSzPct val="140000"/>
              <a:buFont typeface="Arial" panose="020B0604020202020204" pitchFamily="34" charset="0"/>
              <a:buChar char="•"/>
            </a:pPr>
            <a:r>
              <a:rPr lang="es-ES" sz="1400" b="1" dirty="0">
                <a:latin typeface="+mj-lt"/>
              </a:rPr>
              <a:t>MVC</a:t>
            </a:r>
            <a:endParaRPr lang="es-ES" sz="1400" dirty="0">
              <a:latin typeface="+mj-lt"/>
            </a:endParaRPr>
          </a:p>
          <a:p>
            <a:pPr marL="92075" indent="-92075" fontAlgn="ctr">
              <a:buSzPct val="140000"/>
              <a:buFont typeface="Arial" panose="020B0604020202020204" pitchFamily="34" charset="0"/>
              <a:buChar char="•"/>
            </a:pPr>
            <a:r>
              <a:rPr lang="es-ES" sz="1400" b="1" dirty="0">
                <a:solidFill>
                  <a:schemeClr val="accent3"/>
                </a:solidFill>
                <a:latin typeface="+mj-lt"/>
              </a:rPr>
              <a:t>MAQUETACIÓN HTML 5</a:t>
            </a:r>
            <a:endParaRPr lang="es-ES" sz="1400" dirty="0">
              <a:solidFill>
                <a:schemeClr val="accent3"/>
              </a:solidFill>
              <a:latin typeface="+mj-lt"/>
            </a:endParaRPr>
          </a:p>
          <a:p>
            <a:pPr marL="92075" indent="-92075" fontAlgn="ctr">
              <a:buSzPct val="140000"/>
              <a:buFont typeface="Arial" panose="020B0604020202020204" pitchFamily="34" charset="0"/>
              <a:buChar char="•"/>
            </a:pPr>
            <a:r>
              <a:rPr lang="es-ES" sz="1400" b="1" dirty="0">
                <a:solidFill>
                  <a:schemeClr val="tx2"/>
                </a:solidFill>
                <a:latin typeface="+mj-lt"/>
              </a:rPr>
              <a:t>FUNCIONALIDAD</a:t>
            </a:r>
            <a:endParaRPr lang="es-ES" dirty="0">
              <a:solidFill>
                <a:schemeClr val="tx2"/>
              </a:solidFill>
            </a:endParaRPr>
          </a:p>
        </p:txBody>
      </p:sp>
      <p:sp>
        <p:nvSpPr>
          <p:cNvPr id="85" name="CuadroTexto 84">
            <a:extLst>
              <a:ext uri="{FF2B5EF4-FFF2-40B4-BE49-F238E27FC236}">
                <a16:creationId xmlns:a16="http://schemas.microsoft.com/office/drawing/2014/main" id="{889D9346-3FF6-D865-E57B-63C8B51D4914}"/>
              </a:ext>
            </a:extLst>
          </p:cNvPr>
          <p:cNvSpPr txBox="1"/>
          <p:nvPr/>
        </p:nvSpPr>
        <p:spPr>
          <a:xfrm>
            <a:off x="10349805" y="1854925"/>
            <a:ext cx="636713" cy="307777"/>
          </a:xfrm>
          <a:prstGeom prst="rect">
            <a:avLst/>
          </a:prstGeom>
          <a:noFill/>
        </p:spPr>
        <p:txBody>
          <a:bodyPr wrap="square" rtlCol="0">
            <a:spAutoFit/>
          </a:bodyPr>
          <a:lstStyle/>
          <a:p>
            <a:pPr algn="r"/>
            <a:r>
              <a:rPr lang="es-ES" sz="1400" dirty="0">
                <a:solidFill>
                  <a:schemeClr val="accent3"/>
                </a:solidFill>
              </a:rPr>
              <a:t>(42)</a:t>
            </a:r>
          </a:p>
        </p:txBody>
      </p:sp>
      <p:sp>
        <p:nvSpPr>
          <p:cNvPr id="86" name="CuadroTexto 85">
            <a:extLst>
              <a:ext uri="{FF2B5EF4-FFF2-40B4-BE49-F238E27FC236}">
                <a16:creationId xmlns:a16="http://schemas.microsoft.com/office/drawing/2014/main" id="{C75E61A4-C19A-6122-A503-D6CAF9D7FF36}"/>
              </a:ext>
            </a:extLst>
          </p:cNvPr>
          <p:cNvSpPr txBox="1"/>
          <p:nvPr/>
        </p:nvSpPr>
        <p:spPr>
          <a:xfrm>
            <a:off x="10349805" y="2253775"/>
            <a:ext cx="636713" cy="307777"/>
          </a:xfrm>
          <a:prstGeom prst="rect">
            <a:avLst/>
          </a:prstGeom>
          <a:noFill/>
        </p:spPr>
        <p:txBody>
          <a:bodyPr wrap="square" rtlCol="0">
            <a:spAutoFit/>
          </a:bodyPr>
          <a:lstStyle/>
          <a:p>
            <a:pPr algn="r"/>
            <a:r>
              <a:rPr lang="es-ES" sz="1400" dirty="0">
                <a:solidFill>
                  <a:schemeClr val="accent3"/>
                </a:solidFill>
              </a:rPr>
              <a:t>(79)</a:t>
            </a:r>
          </a:p>
        </p:txBody>
      </p:sp>
      <p:sp>
        <p:nvSpPr>
          <p:cNvPr id="87" name="CuadroTexto 86">
            <a:extLst>
              <a:ext uri="{FF2B5EF4-FFF2-40B4-BE49-F238E27FC236}">
                <a16:creationId xmlns:a16="http://schemas.microsoft.com/office/drawing/2014/main" id="{280979D7-B5C2-ADCB-2001-59A31E10424E}"/>
              </a:ext>
            </a:extLst>
          </p:cNvPr>
          <p:cNvSpPr txBox="1"/>
          <p:nvPr/>
        </p:nvSpPr>
        <p:spPr>
          <a:xfrm>
            <a:off x="10349805" y="2652625"/>
            <a:ext cx="636713" cy="307777"/>
          </a:xfrm>
          <a:prstGeom prst="rect">
            <a:avLst/>
          </a:prstGeom>
          <a:noFill/>
        </p:spPr>
        <p:txBody>
          <a:bodyPr wrap="square" rtlCol="0">
            <a:spAutoFit/>
          </a:bodyPr>
          <a:lstStyle/>
          <a:p>
            <a:pPr algn="r"/>
            <a:r>
              <a:rPr lang="es-ES" sz="1400" dirty="0">
                <a:solidFill>
                  <a:schemeClr val="accent3"/>
                </a:solidFill>
              </a:rPr>
              <a:t>(19)</a:t>
            </a:r>
          </a:p>
        </p:txBody>
      </p:sp>
      <p:sp>
        <p:nvSpPr>
          <p:cNvPr id="89" name="CuadroTexto 88">
            <a:extLst>
              <a:ext uri="{FF2B5EF4-FFF2-40B4-BE49-F238E27FC236}">
                <a16:creationId xmlns:a16="http://schemas.microsoft.com/office/drawing/2014/main" id="{56A44EEF-440B-3DAC-0242-297D400C10F8}"/>
              </a:ext>
            </a:extLst>
          </p:cNvPr>
          <p:cNvSpPr txBox="1"/>
          <p:nvPr/>
        </p:nvSpPr>
        <p:spPr>
          <a:xfrm>
            <a:off x="10349805" y="3450325"/>
            <a:ext cx="636713" cy="307777"/>
          </a:xfrm>
          <a:prstGeom prst="rect">
            <a:avLst/>
          </a:prstGeom>
          <a:noFill/>
        </p:spPr>
        <p:txBody>
          <a:bodyPr wrap="square" rtlCol="0">
            <a:spAutoFit/>
          </a:bodyPr>
          <a:lstStyle/>
          <a:p>
            <a:pPr algn="r"/>
            <a:r>
              <a:rPr lang="es-ES" sz="1400" dirty="0">
                <a:solidFill>
                  <a:schemeClr val="accent3"/>
                </a:solidFill>
              </a:rPr>
              <a:t>(21)</a:t>
            </a:r>
          </a:p>
        </p:txBody>
      </p:sp>
      <p:sp>
        <p:nvSpPr>
          <p:cNvPr id="90" name="CuadroTexto 89">
            <a:extLst>
              <a:ext uri="{FF2B5EF4-FFF2-40B4-BE49-F238E27FC236}">
                <a16:creationId xmlns:a16="http://schemas.microsoft.com/office/drawing/2014/main" id="{CC00E0FC-2B51-0AC5-F7E0-135719494A97}"/>
              </a:ext>
            </a:extLst>
          </p:cNvPr>
          <p:cNvSpPr txBox="1"/>
          <p:nvPr/>
        </p:nvSpPr>
        <p:spPr>
          <a:xfrm>
            <a:off x="10349805" y="3849175"/>
            <a:ext cx="636713" cy="307777"/>
          </a:xfrm>
          <a:prstGeom prst="rect">
            <a:avLst/>
          </a:prstGeom>
          <a:noFill/>
        </p:spPr>
        <p:txBody>
          <a:bodyPr wrap="square" rtlCol="0">
            <a:spAutoFit/>
          </a:bodyPr>
          <a:lstStyle/>
          <a:p>
            <a:pPr algn="r"/>
            <a:r>
              <a:rPr lang="es-ES" sz="1400" dirty="0">
                <a:solidFill>
                  <a:schemeClr val="accent3"/>
                </a:solidFill>
              </a:rPr>
              <a:t>(6)</a:t>
            </a:r>
          </a:p>
        </p:txBody>
      </p:sp>
      <p:sp>
        <p:nvSpPr>
          <p:cNvPr id="91" name="CuadroTexto 90">
            <a:extLst>
              <a:ext uri="{FF2B5EF4-FFF2-40B4-BE49-F238E27FC236}">
                <a16:creationId xmlns:a16="http://schemas.microsoft.com/office/drawing/2014/main" id="{C1FE615E-D7DD-57EE-4E26-ABD398739FBC}"/>
              </a:ext>
            </a:extLst>
          </p:cNvPr>
          <p:cNvSpPr txBox="1"/>
          <p:nvPr/>
        </p:nvSpPr>
        <p:spPr>
          <a:xfrm>
            <a:off x="10349805" y="4248025"/>
            <a:ext cx="636713" cy="307777"/>
          </a:xfrm>
          <a:prstGeom prst="rect">
            <a:avLst/>
          </a:prstGeom>
          <a:noFill/>
        </p:spPr>
        <p:txBody>
          <a:bodyPr wrap="square" rtlCol="0">
            <a:spAutoFit/>
          </a:bodyPr>
          <a:lstStyle/>
          <a:p>
            <a:pPr algn="r"/>
            <a:r>
              <a:rPr lang="es-ES" sz="1400" dirty="0">
                <a:solidFill>
                  <a:schemeClr val="accent3"/>
                </a:solidFill>
              </a:rPr>
              <a:t>(3)</a:t>
            </a:r>
          </a:p>
        </p:txBody>
      </p:sp>
      <p:sp>
        <p:nvSpPr>
          <p:cNvPr id="92" name="CuadroTexto 91">
            <a:extLst>
              <a:ext uri="{FF2B5EF4-FFF2-40B4-BE49-F238E27FC236}">
                <a16:creationId xmlns:a16="http://schemas.microsoft.com/office/drawing/2014/main" id="{A9B4EC06-683A-467B-556F-33EAC54C0640}"/>
              </a:ext>
            </a:extLst>
          </p:cNvPr>
          <p:cNvSpPr txBox="1"/>
          <p:nvPr/>
        </p:nvSpPr>
        <p:spPr>
          <a:xfrm>
            <a:off x="10349805" y="4646875"/>
            <a:ext cx="636713" cy="307777"/>
          </a:xfrm>
          <a:prstGeom prst="rect">
            <a:avLst/>
          </a:prstGeom>
          <a:noFill/>
        </p:spPr>
        <p:txBody>
          <a:bodyPr wrap="square" rtlCol="0">
            <a:spAutoFit/>
          </a:bodyPr>
          <a:lstStyle/>
          <a:p>
            <a:pPr algn="r"/>
            <a:r>
              <a:rPr lang="es-ES" sz="1400" dirty="0">
                <a:solidFill>
                  <a:schemeClr val="accent3"/>
                </a:solidFill>
              </a:rPr>
              <a:t>(44)</a:t>
            </a:r>
          </a:p>
        </p:txBody>
      </p:sp>
      <p:sp>
        <p:nvSpPr>
          <p:cNvPr id="93" name="CuadroTexto 92">
            <a:extLst>
              <a:ext uri="{FF2B5EF4-FFF2-40B4-BE49-F238E27FC236}">
                <a16:creationId xmlns:a16="http://schemas.microsoft.com/office/drawing/2014/main" id="{1674B30C-57CA-16A6-DA67-DF883F6E2FDE}"/>
              </a:ext>
            </a:extLst>
          </p:cNvPr>
          <p:cNvSpPr txBox="1"/>
          <p:nvPr/>
        </p:nvSpPr>
        <p:spPr>
          <a:xfrm>
            <a:off x="10349805" y="5045725"/>
            <a:ext cx="636713" cy="307777"/>
          </a:xfrm>
          <a:prstGeom prst="rect">
            <a:avLst/>
          </a:prstGeom>
          <a:noFill/>
        </p:spPr>
        <p:txBody>
          <a:bodyPr wrap="square" rtlCol="0">
            <a:spAutoFit/>
          </a:bodyPr>
          <a:lstStyle/>
          <a:p>
            <a:pPr algn="r"/>
            <a:r>
              <a:rPr lang="es-ES" sz="1400" dirty="0">
                <a:solidFill>
                  <a:schemeClr val="accent3"/>
                </a:solidFill>
              </a:rPr>
              <a:t>(5)</a:t>
            </a:r>
          </a:p>
        </p:txBody>
      </p:sp>
      <p:grpSp>
        <p:nvGrpSpPr>
          <p:cNvPr id="98" name="Grupo 97">
            <a:extLst>
              <a:ext uri="{FF2B5EF4-FFF2-40B4-BE49-F238E27FC236}">
                <a16:creationId xmlns:a16="http://schemas.microsoft.com/office/drawing/2014/main" id="{8F2F11DA-210C-4F17-8C66-8064D2D8D699}"/>
              </a:ext>
            </a:extLst>
          </p:cNvPr>
          <p:cNvGrpSpPr/>
          <p:nvPr/>
        </p:nvGrpSpPr>
        <p:grpSpPr>
          <a:xfrm>
            <a:off x="6096000" y="1944303"/>
            <a:ext cx="379285" cy="103863"/>
            <a:chOff x="5215759" y="1944303"/>
            <a:chExt cx="379285" cy="103863"/>
          </a:xfrm>
        </p:grpSpPr>
        <p:sp>
          <p:nvSpPr>
            <p:cNvPr id="95" name="Elipse 94">
              <a:extLst>
                <a:ext uri="{FF2B5EF4-FFF2-40B4-BE49-F238E27FC236}">
                  <a16:creationId xmlns:a16="http://schemas.microsoft.com/office/drawing/2014/main" id="{636E4D25-3239-611F-BA7D-C98DA1C8DBB5}"/>
                </a:ext>
              </a:extLst>
            </p:cNvPr>
            <p:cNvSpPr/>
            <p:nvPr/>
          </p:nvSpPr>
          <p:spPr>
            <a:xfrm>
              <a:off x="5215759" y="1944303"/>
              <a:ext cx="103863" cy="10386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6" name="Elipse 95">
              <a:extLst>
                <a:ext uri="{FF2B5EF4-FFF2-40B4-BE49-F238E27FC236}">
                  <a16:creationId xmlns:a16="http://schemas.microsoft.com/office/drawing/2014/main" id="{5984FDB7-3F1B-87C7-6B77-BBBBC693B27A}"/>
                </a:ext>
              </a:extLst>
            </p:cNvPr>
            <p:cNvSpPr/>
            <p:nvPr/>
          </p:nvSpPr>
          <p:spPr>
            <a:xfrm>
              <a:off x="5358667" y="1944303"/>
              <a:ext cx="103863" cy="10386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7" name="Elipse 96">
              <a:extLst>
                <a:ext uri="{FF2B5EF4-FFF2-40B4-BE49-F238E27FC236}">
                  <a16:creationId xmlns:a16="http://schemas.microsoft.com/office/drawing/2014/main" id="{546B2CF6-C8BC-4E50-D26F-4EB8714972A0}"/>
                </a:ext>
              </a:extLst>
            </p:cNvPr>
            <p:cNvSpPr/>
            <p:nvPr/>
          </p:nvSpPr>
          <p:spPr>
            <a:xfrm>
              <a:off x="5491181" y="1944303"/>
              <a:ext cx="103863" cy="10386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99" name="Grupo 98">
            <a:extLst>
              <a:ext uri="{FF2B5EF4-FFF2-40B4-BE49-F238E27FC236}">
                <a16:creationId xmlns:a16="http://schemas.microsoft.com/office/drawing/2014/main" id="{1ADB30B9-4ACB-E37D-61CD-AA998FEA75C5}"/>
              </a:ext>
            </a:extLst>
          </p:cNvPr>
          <p:cNvGrpSpPr/>
          <p:nvPr/>
        </p:nvGrpSpPr>
        <p:grpSpPr>
          <a:xfrm>
            <a:off x="6096000" y="2363378"/>
            <a:ext cx="379285" cy="103863"/>
            <a:chOff x="5215759" y="1944303"/>
            <a:chExt cx="379285" cy="103863"/>
          </a:xfrm>
        </p:grpSpPr>
        <p:sp>
          <p:nvSpPr>
            <p:cNvPr id="100" name="Elipse 99">
              <a:extLst>
                <a:ext uri="{FF2B5EF4-FFF2-40B4-BE49-F238E27FC236}">
                  <a16:creationId xmlns:a16="http://schemas.microsoft.com/office/drawing/2014/main" id="{5847CD85-CF10-BC68-6D98-CE250692C49A}"/>
                </a:ext>
              </a:extLst>
            </p:cNvPr>
            <p:cNvSpPr/>
            <p:nvPr/>
          </p:nvSpPr>
          <p:spPr>
            <a:xfrm>
              <a:off x="5215759" y="1944303"/>
              <a:ext cx="103863" cy="10386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01" name="Elipse 100">
              <a:extLst>
                <a:ext uri="{FF2B5EF4-FFF2-40B4-BE49-F238E27FC236}">
                  <a16:creationId xmlns:a16="http://schemas.microsoft.com/office/drawing/2014/main" id="{EB6AFFCA-7186-C5D4-D5A9-472310998432}"/>
                </a:ext>
              </a:extLst>
            </p:cNvPr>
            <p:cNvSpPr/>
            <p:nvPr/>
          </p:nvSpPr>
          <p:spPr>
            <a:xfrm>
              <a:off x="5358667" y="1944303"/>
              <a:ext cx="103863" cy="10386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2" name="Elipse 101">
              <a:extLst>
                <a:ext uri="{FF2B5EF4-FFF2-40B4-BE49-F238E27FC236}">
                  <a16:creationId xmlns:a16="http://schemas.microsoft.com/office/drawing/2014/main" id="{CEFF5E8B-058D-8884-5F8A-8698E293D5A3}"/>
                </a:ext>
              </a:extLst>
            </p:cNvPr>
            <p:cNvSpPr/>
            <p:nvPr/>
          </p:nvSpPr>
          <p:spPr>
            <a:xfrm>
              <a:off x="5491181" y="1944303"/>
              <a:ext cx="103863" cy="10386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06" name="Grupo 105">
            <a:extLst>
              <a:ext uri="{FF2B5EF4-FFF2-40B4-BE49-F238E27FC236}">
                <a16:creationId xmlns:a16="http://schemas.microsoft.com/office/drawing/2014/main" id="{1DC49E86-4402-66A3-E089-F25BAE768983}"/>
              </a:ext>
            </a:extLst>
          </p:cNvPr>
          <p:cNvGrpSpPr/>
          <p:nvPr/>
        </p:nvGrpSpPr>
        <p:grpSpPr>
          <a:xfrm>
            <a:off x="6096000" y="2740671"/>
            <a:ext cx="379285" cy="103863"/>
            <a:chOff x="5215759" y="1944303"/>
            <a:chExt cx="379285" cy="103863"/>
          </a:xfrm>
        </p:grpSpPr>
        <p:sp>
          <p:nvSpPr>
            <p:cNvPr id="107" name="Elipse 106">
              <a:extLst>
                <a:ext uri="{FF2B5EF4-FFF2-40B4-BE49-F238E27FC236}">
                  <a16:creationId xmlns:a16="http://schemas.microsoft.com/office/drawing/2014/main" id="{53C2678B-76BA-AB5E-3F24-519D2C680AF8}"/>
                </a:ext>
              </a:extLst>
            </p:cNvPr>
            <p:cNvSpPr/>
            <p:nvPr/>
          </p:nvSpPr>
          <p:spPr>
            <a:xfrm>
              <a:off x="5215759" y="1944303"/>
              <a:ext cx="103863" cy="10386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8" name="Elipse 107">
              <a:extLst>
                <a:ext uri="{FF2B5EF4-FFF2-40B4-BE49-F238E27FC236}">
                  <a16:creationId xmlns:a16="http://schemas.microsoft.com/office/drawing/2014/main" id="{44AA6AC9-6599-4F54-28BF-BD01D58AF10F}"/>
                </a:ext>
              </a:extLst>
            </p:cNvPr>
            <p:cNvSpPr/>
            <p:nvPr/>
          </p:nvSpPr>
          <p:spPr>
            <a:xfrm>
              <a:off x="5358667" y="1944303"/>
              <a:ext cx="103863" cy="10386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9" name="Elipse 108">
              <a:extLst>
                <a:ext uri="{FF2B5EF4-FFF2-40B4-BE49-F238E27FC236}">
                  <a16:creationId xmlns:a16="http://schemas.microsoft.com/office/drawing/2014/main" id="{2BE9554E-090D-A637-BF82-8972946F886C}"/>
                </a:ext>
              </a:extLst>
            </p:cNvPr>
            <p:cNvSpPr/>
            <p:nvPr/>
          </p:nvSpPr>
          <p:spPr>
            <a:xfrm>
              <a:off x="5491181" y="1944303"/>
              <a:ext cx="103863" cy="10386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10" name="Grupo 109">
            <a:extLst>
              <a:ext uri="{FF2B5EF4-FFF2-40B4-BE49-F238E27FC236}">
                <a16:creationId xmlns:a16="http://schemas.microsoft.com/office/drawing/2014/main" id="{928135BD-658A-352D-907F-C3D5CF83925A}"/>
              </a:ext>
            </a:extLst>
          </p:cNvPr>
          <p:cNvGrpSpPr/>
          <p:nvPr/>
        </p:nvGrpSpPr>
        <p:grpSpPr>
          <a:xfrm>
            <a:off x="6096000" y="3155225"/>
            <a:ext cx="379285" cy="103863"/>
            <a:chOff x="5215759" y="1944303"/>
            <a:chExt cx="379285" cy="103863"/>
          </a:xfrm>
        </p:grpSpPr>
        <p:sp>
          <p:nvSpPr>
            <p:cNvPr id="111" name="Elipse 110">
              <a:extLst>
                <a:ext uri="{FF2B5EF4-FFF2-40B4-BE49-F238E27FC236}">
                  <a16:creationId xmlns:a16="http://schemas.microsoft.com/office/drawing/2014/main" id="{FE6FD693-8BF4-A632-C5FD-53D38DCCCF37}"/>
                </a:ext>
              </a:extLst>
            </p:cNvPr>
            <p:cNvSpPr/>
            <p:nvPr/>
          </p:nvSpPr>
          <p:spPr>
            <a:xfrm>
              <a:off x="5215759" y="1944303"/>
              <a:ext cx="103863" cy="10386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12" name="Elipse 111">
              <a:extLst>
                <a:ext uri="{FF2B5EF4-FFF2-40B4-BE49-F238E27FC236}">
                  <a16:creationId xmlns:a16="http://schemas.microsoft.com/office/drawing/2014/main" id="{EAB785A7-CBE0-06D0-5DC2-0AD7DA1C2ED8}"/>
                </a:ext>
              </a:extLst>
            </p:cNvPr>
            <p:cNvSpPr/>
            <p:nvPr/>
          </p:nvSpPr>
          <p:spPr>
            <a:xfrm>
              <a:off x="5358667" y="1944303"/>
              <a:ext cx="103863" cy="10386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3" name="Elipse 112">
              <a:extLst>
                <a:ext uri="{FF2B5EF4-FFF2-40B4-BE49-F238E27FC236}">
                  <a16:creationId xmlns:a16="http://schemas.microsoft.com/office/drawing/2014/main" id="{8A36BFC9-7EC6-3B53-CFBA-EEA54B26889C}"/>
                </a:ext>
              </a:extLst>
            </p:cNvPr>
            <p:cNvSpPr/>
            <p:nvPr/>
          </p:nvSpPr>
          <p:spPr>
            <a:xfrm>
              <a:off x="5491181" y="1944303"/>
              <a:ext cx="103863" cy="10386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14" name="Grupo 113">
            <a:extLst>
              <a:ext uri="{FF2B5EF4-FFF2-40B4-BE49-F238E27FC236}">
                <a16:creationId xmlns:a16="http://schemas.microsoft.com/office/drawing/2014/main" id="{B38C27D3-186B-84EB-71E3-2BB41FCE4D0E}"/>
              </a:ext>
            </a:extLst>
          </p:cNvPr>
          <p:cNvGrpSpPr/>
          <p:nvPr/>
        </p:nvGrpSpPr>
        <p:grpSpPr>
          <a:xfrm>
            <a:off x="6096000" y="3538269"/>
            <a:ext cx="379285" cy="103863"/>
            <a:chOff x="5215759" y="1944303"/>
            <a:chExt cx="379285" cy="103863"/>
          </a:xfrm>
        </p:grpSpPr>
        <p:sp>
          <p:nvSpPr>
            <p:cNvPr id="115" name="Elipse 114">
              <a:extLst>
                <a:ext uri="{FF2B5EF4-FFF2-40B4-BE49-F238E27FC236}">
                  <a16:creationId xmlns:a16="http://schemas.microsoft.com/office/drawing/2014/main" id="{11BC27A7-6CA2-4F6D-12C0-E1C6451DD161}"/>
                </a:ext>
              </a:extLst>
            </p:cNvPr>
            <p:cNvSpPr/>
            <p:nvPr/>
          </p:nvSpPr>
          <p:spPr>
            <a:xfrm>
              <a:off x="5215759" y="1944303"/>
              <a:ext cx="103863" cy="10386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6" name="Elipse 115">
              <a:extLst>
                <a:ext uri="{FF2B5EF4-FFF2-40B4-BE49-F238E27FC236}">
                  <a16:creationId xmlns:a16="http://schemas.microsoft.com/office/drawing/2014/main" id="{7592504B-088A-F9A2-DE5F-59AFDD0FEF6E}"/>
                </a:ext>
              </a:extLst>
            </p:cNvPr>
            <p:cNvSpPr/>
            <p:nvPr/>
          </p:nvSpPr>
          <p:spPr>
            <a:xfrm>
              <a:off x="5358667" y="1944303"/>
              <a:ext cx="103863" cy="10386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7" name="Elipse 116">
              <a:extLst>
                <a:ext uri="{FF2B5EF4-FFF2-40B4-BE49-F238E27FC236}">
                  <a16:creationId xmlns:a16="http://schemas.microsoft.com/office/drawing/2014/main" id="{B05D3EDB-CBCB-333E-F52E-C93A7DCDF5F8}"/>
                </a:ext>
              </a:extLst>
            </p:cNvPr>
            <p:cNvSpPr/>
            <p:nvPr/>
          </p:nvSpPr>
          <p:spPr>
            <a:xfrm>
              <a:off x="5491181" y="1944303"/>
              <a:ext cx="103863" cy="10386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18" name="Grupo 117">
            <a:extLst>
              <a:ext uri="{FF2B5EF4-FFF2-40B4-BE49-F238E27FC236}">
                <a16:creationId xmlns:a16="http://schemas.microsoft.com/office/drawing/2014/main" id="{D39BB61F-D109-212B-AEA0-C8429049C17A}"/>
              </a:ext>
            </a:extLst>
          </p:cNvPr>
          <p:cNvGrpSpPr/>
          <p:nvPr/>
        </p:nvGrpSpPr>
        <p:grpSpPr>
          <a:xfrm>
            <a:off x="6096000" y="3959056"/>
            <a:ext cx="379285" cy="103863"/>
            <a:chOff x="5215759" y="1944303"/>
            <a:chExt cx="379285" cy="103863"/>
          </a:xfrm>
        </p:grpSpPr>
        <p:sp>
          <p:nvSpPr>
            <p:cNvPr id="119" name="Elipse 118">
              <a:extLst>
                <a:ext uri="{FF2B5EF4-FFF2-40B4-BE49-F238E27FC236}">
                  <a16:creationId xmlns:a16="http://schemas.microsoft.com/office/drawing/2014/main" id="{FCAC2D1E-DFD9-AC50-D344-A21FDACE650C}"/>
                </a:ext>
              </a:extLst>
            </p:cNvPr>
            <p:cNvSpPr/>
            <p:nvPr/>
          </p:nvSpPr>
          <p:spPr>
            <a:xfrm>
              <a:off x="5215759" y="1944303"/>
              <a:ext cx="103863" cy="10386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20" name="Elipse 119">
              <a:extLst>
                <a:ext uri="{FF2B5EF4-FFF2-40B4-BE49-F238E27FC236}">
                  <a16:creationId xmlns:a16="http://schemas.microsoft.com/office/drawing/2014/main" id="{4DC5B393-8E0D-25DC-2425-F75E77B9AA12}"/>
                </a:ext>
              </a:extLst>
            </p:cNvPr>
            <p:cNvSpPr/>
            <p:nvPr/>
          </p:nvSpPr>
          <p:spPr>
            <a:xfrm>
              <a:off x="5358667" y="1944303"/>
              <a:ext cx="103863" cy="10386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1" name="Elipse 120">
              <a:extLst>
                <a:ext uri="{FF2B5EF4-FFF2-40B4-BE49-F238E27FC236}">
                  <a16:creationId xmlns:a16="http://schemas.microsoft.com/office/drawing/2014/main" id="{D49407BB-51AE-4FED-2138-CD1547D5401C}"/>
                </a:ext>
              </a:extLst>
            </p:cNvPr>
            <p:cNvSpPr/>
            <p:nvPr/>
          </p:nvSpPr>
          <p:spPr>
            <a:xfrm>
              <a:off x="5491181" y="1944303"/>
              <a:ext cx="103863" cy="10386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22" name="Grupo 121">
            <a:extLst>
              <a:ext uri="{FF2B5EF4-FFF2-40B4-BE49-F238E27FC236}">
                <a16:creationId xmlns:a16="http://schemas.microsoft.com/office/drawing/2014/main" id="{B6BFEA02-743F-B7A0-EAD2-BA388E89158B}"/>
              </a:ext>
            </a:extLst>
          </p:cNvPr>
          <p:cNvGrpSpPr/>
          <p:nvPr/>
        </p:nvGrpSpPr>
        <p:grpSpPr>
          <a:xfrm>
            <a:off x="6096000" y="4339104"/>
            <a:ext cx="379285" cy="103863"/>
            <a:chOff x="5215759" y="1944303"/>
            <a:chExt cx="379285" cy="103863"/>
          </a:xfrm>
        </p:grpSpPr>
        <p:sp>
          <p:nvSpPr>
            <p:cNvPr id="123" name="Elipse 122">
              <a:extLst>
                <a:ext uri="{FF2B5EF4-FFF2-40B4-BE49-F238E27FC236}">
                  <a16:creationId xmlns:a16="http://schemas.microsoft.com/office/drawing/2014/main" id="{213E298A-C230-4BEA-FD4D-80682BA3A5DC}"/>
                </a:ext>
              </a:extLst>
            </p:cNvPr>
            <p:cNvSpPr/>
            <p:nvPr/>
          </p:nvSpPr>
          <p:spPr>
            <a:xfrm>
              <a:off x="5215759" y="1944303"/>
              <a:ext cx="103863" cy="10386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24" name="Elipse 123">
              <a:extLst>
                <a:ext uri="{FF2B5EF4-FFF2-40B4-BE49-F238E27FC236}">
                  <a16:creationId xmlns:a16="http://schemas.microsoft.com/office/drawing/2014/main" id="{D6844EEB-D0EF-61CC-A96F-227E5EF9D353}"/>
                </a:ext>
              </a:extLst>
            </p:cNvPr>
            <p:cNvSpPr/>
            <p:nvPr/>
          </p:nvSpPr>
          <p:spPr>
            <a:xfrm>
              <a:off x="5358667" y="1944303"/>
              <a:ext cx="103863" cy="10386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5" name="Elipse 124">
              <a:extLst>
                <a:ext uri="{FF2B5EF4-FFF2-40B4-BE49-F238E27FC236}">
                  <a16:creationId xmlns:a16="http://schemas.microsoft.com/office/drawing/2014/main" id="{F5E81CFB-4C78-2715-F98F-3C44FF07F773}"/>
                </a:ext>
              </a:extLst>
            </p:cNvPr>
            <p:cNvSpPr/>
            <p:nvPr/>
          </p:nvSpPr>
          <p:spPr>
            <a:xfrm>
              <a:off x="5491181" y="1944303"/>
              <a:ext cx="103863" cy="10386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29" name="Grupo 128">
            <a:extLst>
              <a:ext uri="{FF2B5EF4-FFF2-40B4-BE49-F238E27FC236}">
                <a16:creationId xmlns:a16="http://schemas.microsoft.com/office/drawing/2014/main" id="{A152C468-20F2-5556-0298-1957B985948C}"/>
              </a:ext>
            </a:extLst>
          </p:cNvPr>
          <p:cNvGrpSpPr/>
          <p:nvPr/>
        </p:nvGrpSpPr>
        <p:grpSpPr>
          <a:xfrm>
            <a:off x="6096000" y="4753899"/>
            <a:ext cx="379285" cy="103863"/>
            <a:chOff x="5215759" y="1944303"/>
            <a:chExt cx="379285" cy="103863"/>
          </a:xfrm>
        </p:grpSpPr>
        <p:sp>
          <p:nvSpPr>
            <p:cNvPr id="130" name="Elipse 129">
              <a:extLst>
                <a:ext uri="{FF2B5EF4-FFF2-40B4-BE49-F238E27FC236}">
                  <a16:creationId xmlns:a16="http://schemas.microsoft.com/office/drawing/2014/main" id="{C3F0A30B-FDF5-F3DC-7587-243892746CAA}"/>
                </a:ext>
              </a:extLst>
            </p:cNvPr>
            <p:cNvSpPr/>
            <p:nvPr/>
          </p:nvSpPr>
          <p:spPr>
            <a:xfrm>
              <a:off x="5215759" y="1944303"/>
              <a:ext cx="103863" cy="10386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31" name="Elipse 130">
              <a:extLst>
                <a:ext uri="{FF2B5EF4-FFF2-40B4-BE49-F238E27FC236}">
                  <a16:creationId xmlns:a16="http://schemas.microsoft.com/office/drawing/2014/main" id="{7390AB1A-6F40-0982-BCBD-08AA368D1EBB}"/>
                </a:ext>
              </a:extLst>
            </p:cNvPr>
            <p:cNvSpPr/>
            <p:nvPr/>
          </p:nvSpPr>
          <p:spPr>
            <a:xfrm>
              <a:off x="5358667" y="1944303"/>
              <a:ext cx="103863" cy="10386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2" name="Elipse 131">
              <a:extLst>
                <a:ext uri="{FF2B5EF4-FFF2-40B4-BE49-F238E27FC236}">
                  <a16:creationId xmlns:a16="http://schemas.microsoft.com/office/drawing/2014/main" id="{6C96FB14-664B-153B-9B4C-814A784D2E91}"/>
                </a:ext>
              </a:extLst>
            </p:cNvPr>
            <p:cNvSpPr/>
            <p:nvPr/>
          </p:nvSpPr>
          <p:spPr>
            <a:xfrm>
              <a:off x="5491181" y="1944303"/>
              <a:ext cx="103863" cy="10386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33" name="Grupo 132">
            <a:extLst>
              <a:ext uri="{FF2B5EF4-FFF2-40B4-BE49-F238E27FC236}">
                <a16:creationId xmlns:a16="http://schemas.microsoft.com/office/drawing/2014/main" id="{C37B77C3-82AA-ACDA-7BD3-25D3F981BC6B}"/>
              </a:ext>
            </a:extLst>
          </p:cNvPr>
          <p:cNvGrpSpPr/>
          <p:nvPr/>
        </p:nvGrpSpPr>
        <p:grpSpPr>
          <a:xfrm>
            <a:off x="6096000" y="5136943"/>
            <a:ext cx="379285" cy="103863"/>
            <a:chOff x="5215759" y="1944303"/>
            <a:chExt cx="379285" cy="103863"/>
          </a:xfrm>
        </p:grpSpPr>
        <p:sp>
          <p:nvSpPr>
            <p:cNvPr id="134" name="Elipse 133">
              <a:extLst>
                <a:ext uri="{FF2B5EF4-FFF2-40B4-BE49-F238E27FC236}">
                  <a16:creationId xmlns:a16="http://schemas.microsoft.com/office/drawing/2014/main" id="{C1DE77F7-D7EC-A8C1-6358-4AE207126099}"/>
                </a:ext>
              </a:extLst>
            </p:cNvPr>
            <p:cNvSpPr/>
            <p:nvPr/>
          </p:nvSpPr>
          <p:spPr>
            <a:xfrm>
              <a:off x="5215759" y="1944303"/>
              <a:ext cx="103863" cy="10386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35" name="Elipse 134">
              <a:extLst>
                <a:ext uri="{FF2B5EF4-FFF2-40B4-BE49-F238E27FC236}">
                  <a16:creationId xmlns:a16="http://schemas.microsoft.com/office/drawing/2014/main" id="{EF1AD8C4-17E2-671B-75A7-4440B738656A}"/>
                </a:ext>
              </a:extLst>
            </p:cNvPr>
            <p:cNvSpPr/>
            <p:nvPr/>
          </p:nvSpPr>
          <p:spPr>
            <a:xfrm>
              <a:off x="5358667" y="1944303"/>
              <a:ext cx="103863" cy="10386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6" name="Elipse 135">
              <a:extLst>
                <a:ext uri="{FF2B5EF4-FFF2-40B4-BE49-F238E27FC236}">
                  <a16:creationId xmlns:a16="http://schemas.microsoft.com/office/drawing/2014/main" id="{C1520ACF-6945-8A9C-5C74-1755CF9626E4}"/>
                </a:ext>
              </a:extLst>
            </p:cNvPr>
            <p:cNvSpPr/>
            <p:nvPr/>
          </p:nvSpPr>
          <p:spPr>
            <a:xfrm>
              <a:off x="5491181" y="1944303"/>
              <a:ext cx="103863" cy="10386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140" name="Elipse 139">
            <a:extLst>
              <a:ext uri="{FF2B5EF4-FFF2-40B4-BE49-F238E27FC236}">
                <a16:creationId xmlns:a16="http://schemas.microsoft.com/office/drawing/2014/main" id="{528E2488-876C-C5B9-A864-DB9052465E79}"/>
              </a:ext>
            </a:extLst>
          </p:cNvPr>
          <p:cNvSpPr/>
          <p:nvPr/>
        </p:nvSpPr>
        <p:spPr>
          <a:xfrm>
            <a:off x="6371422" y="5545987"/>
            <a:ext cx="103863" cy="10386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CuadroTexto 5">
            <a:extLst>
              <a:ext uri="{FF2B5EF4-FFF2-40B4-BE49-F238E27FC236}">
                <a16:creationId xmlns:a16="http://schemas.microsoft.com/office/drawing/2014/main" id="{93619ED3-74CF-8503-2BCE-7A27BF7195E0}"/>
              </a:ext>
            </a:extLst>
          </p:cNvPr>
          <p:cNvSpPr txBox="1"/>
          <p:nvPr/>
        </p:nvSpPr>
        <p:spPr>
          <a:xfrm>
            <a:off x="10434320" y="1414769"/>
            <a:ext cx="1706880" cy="307777"/>
          </a:xfrm>
          <a:prstGeom prst="rect">
            <a:avLst/>
          </a:prstGeom>
          <a:noFill/>
        </p:spPr>
        <p:txBody>
          <a:bodyPr wrap="square" rtlCol="0">
            <a:spAutoFit/>
          </a:bodyPr>
          <a:lstStyle/>
          <a:p>
            <a:pPr fontAlgn="ctr">
              <a:buSzPct val="140000"/>
            </a:pPr>
            <a:r>
              <a:rPr lang="es-ES" sz="1400" b="1" dirty="0">
                <a:solidFill>
                  <a:schemeClr val="accent3"/>
                </a:solidFill>
                <a:latin typeface="+mj-lt"/>
              </a:rPr>
              <a:t>219 PANTALLAS</a:t>
            </a:r>
            <a:endParaRPr lang="es-ES" sz="1400" dirty="0">
              <a:solidFill>
                <a:schemeClr val="accent3"/>
              </a:solidFill>
              <a:latin typeface="+mj-lt"/>
            </a:endParaRPr>
          </a:p>
        </p:txBody>
      </p:sp>
    </p:spTree>
    <p:extLst>
      <p:ext uri="{BB962C8B-B14F-4D97-AF65-F5344CB8AC3E}">
        <p14:creationId xmlns:p14="http://schemas.microsoft.com/office/powerpoint/2010/main" val="655629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C9CC2F-ADC2-8130-ADAB-E922033FEBE8}"/>
            </a:ext>
          </a:extLst>
        </p:cNvPr>
        <p:cNvGrpSpPr/>
        <p:nvPr/>
      </p:nvGrpSpPr>
      <p:grpSpPr>
        <a:xfrm>
          <a:off x="0" y="0"/>
          <a:ext cx="0" cy="0"/>
          <a:chOff x="0" y="0"/>
          <a:chExt cx="0" cy="0"/>
        </a:xfrm>
      </p:grpSpPr>
      <p:sp>
        <p:nvSpPr>
          <p:cNvPr id="5" name="CuadroTexto 4">
            <a:extLst>
              <a:ext uri="{FF2B5EF4-FFF2-40B4-BE49-F238E27FC236}">
                <a16:creationId xmlns:a16="http://schemas.microsoft.com/office/drawing/2014/main" id="{D87CB785-AFB9-48D9-1B54-AD5F9BBE39D8}"/>
              </a:ext>
            </a:extLst>
          </p:cNvPr>
          <p:cNvSpPr txBox="1"/>
          <p:nvPr/>
        </p:nvSpPr>
        <p:spPr>
          <a:xfrm>
            <a:off x="407988" y="967641"/>
            <a:ext cx="11390311" cy="523220"/>
          </a:xfrm>
          <a:prstGeom prst="rect">
            <a:avLst/>
          </a:prstGeom>
          <a:noFill/>
        </p:spPr>
        <p:txBody>
          <a:bodyPr wrap="square" rtlCol="0">
            <a:spAutoFit/>
          </a:bodyPr>
          <a:lstStyle/>
          <a:p>
            <a:pPr algn="ctr"/>
            <a:r>
              <a:rPr lang="es-ES" sz="2800" b="1" dirty="0">
                <a:solidFill>
                  <a:schemeClr val="accent3">
                    <a:lumMod val="75000"/>
                  </a:schemeClr>
                </a:solidFill>
                <a:latin typeface="+mj-lt"/>
              </a:rPr>
              <a:t>DILVE en la cadena de valor de metadatos</a:t>
            </a:r>
            <a:endParaRPr lang="es-ES" sz="2400" b="1" dirty="0">
              <a:solidFill>
                <a:schemeClr val="accent3">
                  <a:lumMod val="75000"/>
                </a:schemeClr>
              </a:solidFill>
              <a:latin typeface="+mj-lt"/>
            </a:endParaRPr>
          </a:p>
        </p:txBody>
      </p:sp>
      <p:graphicFrame>
        <p:nvGraphicFramePr>
          <p:cNvPr id="7" name="Tabla 6">
            <a:extLst>
              <a:ext uri="{FF2B5EF4-FFF2-40B4-BE49-F238E27FC236}">
                <a16:creationId xmlns:a16="http://schemas.microsoft.com/office/drawing/2014/main" id="{812CA525-AA42-AF6F-D52F-F4F8D214E7CE}"/>
              </a:ext>
            </a:extLst>
          </p:cNvPr>
          <p:cNvGraphicFramePr>
            <a:graphicFrameLocks noGrp="1"/>
          </p:cNvGraphicFramePr>
          <p:nvPr>
            <p:extLst>
              <p:ext uri="{D42A27DB-BD31-4B8C-83A1-F6EECF244321}">
                <p14:modId xmlns:p14="http://schemas.microsoft.com/office/powerpoint/2010/main" val="501022124"/>
              </p:ext>
            </p:extLst>
          </p:nvPr>
        </p:nvGraphicFramePr>
        <p:xfrm>
          <a:off x="1462911" y="4916616"/>
          <a:ext cx="2037031" cy="1127760"/>
        </p:xfrm>
        <a:graphic>
          <a:graphicData uri="http://schemas.openxmlformats.org/drawingml/2006/table">
            <a:tbl>
              <a:tblPr firstRow="1" bandRow="1">
                <a:tableStyleId>{5C22544A-7EE6-4342-B048-85BDC9FD1C3A}</a:tableStyleId>
              </a:tblPr>
              <a:tblGrid>
                <a:gridCol w="2037031">
                  <a:extLst>
                    <a:ext uri="{9D8B030D-6E8A-4147-A177-3AD203B41FA5}">
                      <a16:colId xmlns:a16="http://schemas.microsoft.com/office/drawing/2014/main" val="3410467421"/>
                    </a:ext>
                  </a:extLst>
                </a:gridCol>
              </a:tblGrid>
              <a:tr h="264939">
                <a:tc>
                  <a:txBody>
                    <a:bodyPr/>
                    <a:lstStyle/>
                    <a:p>
                      <a:pPr algn="ctr"/>
                      <a:r>
                        <a:rPr lang="es-ES" sz="1400" b="0" dirty="0">
                          <a:solidFill>
                            <a:schemeClr val="tx1"/>
                          </a:solidFill>
                          <a:latin typeface="+mn-lt"/>
                        </a:rPr>
                        <a:t>Editorial</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38227329"/>
                  </a:ext>
                </a:extLst>
              </a:tr>
              <a:tr h="264939">
                <a:tc>
                  <a:txBody>
                    <a:bodyPr/>
                    <a:lstStyle/>
                    <a:p>
                      <a:pPr algn="ctr"/>
                      <a:r>
                        <a:rPr lang="es-ES" sz="1400" b="0" i="1" dirty="0">
                          <a:solidFill>
                            <a:schemeClr val="tx1"/>
                          </a:solidFill>
                          <a:latin typeface="+mn-lt"/>
                        </a:rPr>
                        <a:t>Data </a:t>
                      </a:r>
                      <a:r>
                        <a:rPr lang="es-ES" sz="1400" b="0" i="1" dirty="0" err="1">
                          <a:solidFill>
                            <a:schemeClr val="tx1"/>
                          </a:solidFill>
                          <a:latin typeface="+mn-lt"/>
                        </a:rPr>
                        <a:t>Creator</a:t>
                      </a:r>
                      <a:endParaRPr lang="es-ES" sz="1400" b="0" i="1" dirty="0">
                        <a:solidFill>
                          <a:schemeClr val="tx1"/>
                        </a:solidFill>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73129324"/>
                  </a:ext>
                </a:extLst>
              </a:tr>
              <a:tr h="462634">
                <a:tc>
                  <a:txBody>
                    <a:bodyPr/>
                    <a:lstStyle/>
                    <a:p>
                      <a:pPr algn="ctr"/>
                      <a:r>
                        <a:rPr lang="es-ES" sz="1400" b="0" dirty="0">
                          <a:solidFill>
                            <a:schemeClr val="tx1"/>
                          </a:solidFill>
                          <a:latin typeface="+mn-lt"/>
                        </a:rPr>
                        <a:t>Creación del </a:t>
                      </a:r>
                      <a:r>
                        <a:rPr lang="es-ES" sz="1400" b="0" i="0" dirty="0">
                          <a:solidFill>
                            <a:schemeClr val="tx1"/>
                          </a:solidFill>
                          <a:latin typeface="+mn-lt"/>
                        </a:rPr>
                        <a:t>activo</a:t>
                      </a:r>
                      <a:r>
                        <a:rPr lang="es-ES" sz="1400" b="0" dirty="0">
                          <a:solidFill>
                            <a:schemeClr val="tx1"/>
                          </a:solidFill>
                          <a:latin typeface="+mn-lt"/>
                        </a:rPr>
                        <a:t> </a:t>
                      </a:r>
                      <a:br>
                        <a:rPr lang="es-ES" sz="1400" b="0" dirty="0">
                          <a:solidFill>
                            <a:schemeClr val="tx1"/>
                          </a:solidFill>
                          <a:latin typeface="+mn-lt"/>
                        </a:rPr>
                      </a:br>
                      <a:r>
                        <a:rPr lang="es-ES" sz="1400" b="0" dirty="0">
                          <a:solidFill>
                            <a:schemeClr val="tx1"/>
                          </a:solidFill>
                          <a:latin typeface="+mn-lt"/>
                        </a:rPr>
                        <a:t>de información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32584348"/>
                  </a:ext>
                </a:extLst>
              </a:tr>
            </a:tbl>
          </a:graphicData>
        </a:graphic>
      </p:graphicFrame>
      <p:grpSp>
        <p:nvGrpSpPr>
          <p:cNvPr id="27" name="Grupo 26">
            <a:extLst>
              <a:ext uri="{FF2B5EF4-FFF2-40B4-BE49-F238E27FC236}">
                <a16:creationId xmlns:a16="http://schemas.microsoft.com/office/drawing/2014/main" id="{2AA4C390-BC19-3AC9-5210-B854EDC0601C}"/>
              </a:ext>
            </a:extLst>
          </p:cNvPr>
          <p:cNvGrpSpPr/>
          <p:nvPr/>
        </p:nvGrpSpPr>
        <p:grpSpPr>
          <a:xfrm>
            <a:off x="3798310" y="2313144"/>
            <a:ext cx="2197043" cy="2196896"/>
            <a:chOff x="3039797" y="2383483"/>
            <a:chExt cx="2197043" cy="2196896"/>
          </a:xfrm>
        </p:grpSpPr>
        <p:sp>
          <p:nvSpPr>
            <p:cNvPr id="16" name="Forma libre: forma 15">
              <a:extLst>
                <a:ext uri="{FF2B5EF4-FFF2-40B4-BE49-F238E27FC236}">
                  <a16:creationId xmlns:a16="http://schemas.microsoft.com/office/drawing/2014/main" id="{76DA5CDA-A9D5-955A-F531-213EE1468F52}"/>
                </a:ext>
              </a:extLst>
            </p:cNvPr>
            <p:cNvSpPr/>
            <p:nvPr/>
          </p:nvSpPr>
          <p:spPr>
            <a:xfrm>
              <a:off x="3039943" y="2383483"/>
              <a:ext cx="2196897" cy="1098448"/>
            </a:xfrm>
            <a:custGeom>
              <a:avLst/>
              <a:gdLst>
                <a:gd name="csX0" fmla="*/ 713518 w 1427035"/>
                <a:gd name="csY0" fmla="*/ 0 h 713517"/>
                <a:gd name="csX1" fmla="*/ 0 w 1427035"/>
                <a:gd name="csY1" fmla="*/ 713518 h 713517"/>
                <a:gd name="csX2" fmla="*/ 1427035 w 1427035"/>
                <a:gd name="csY2" fmla="*/ 713518 h 713517"/>
                <a:gd name="csX3" fmla="*/ 713518 w 1427035"/>
                <a:gd name="csY3" fmla="*/ 0 h 713517"/>
              </a:gdLst>
              <a:ahLst/>
              <a:cxnLst>
                <a:cxn ang="0">
                  <a:pos x="csX0" y="csY0"/>
                </a:cxn>
                <a:cxn ang="0">
                  <a:pos x="csX1" y="csY1"/>
                </a:cxn>
                <a:cxn ang="0">
                  <a:pos x="csX2" y="csY2"/>
                </a:cxn>
                <a:cxn ang="0">
                  <a:pos x="csX3" y="csY3"/>
                </a:cxn>
              </a:cxnLst>
              <a:rect l="l" t="t" r="r" b="b"/>
              <a:pathLst>
                <a:path w="1427035" h="713517">
                  <a:moveTo>
                    <a:pt x="713518" y="0"/>
                  </a:moveTo>
                  <a:cubicBezTo>
                    <a:pt x="320040" y="0"/>
                    <a:pt x="0" y="320135"/>
                    <a:pt x="0" y="713518"/>
                  </a:cubicBezTo>
                  <a:lnTo>
                    <a:pt x="1427035" y="713518"/>
                  </a:lnTo>
                  <a:cubicBezTo>
                    <a:pt x="1427035" y="320040"/>
                    <a:pt x="1106900" y="0"/>
                    <a:pt x="713518" y="0"/>
                  </a:cubicBezTo>
                  <a:close/>
                </a:path>
              </a:pathLst>
            </a:custGeom>
            <a:solidFill>
              <a:srgbClr val="E6E7E8"/>
            </a:solidFill>
            <a:ln w="9525" cap="flat">
              <a:noFill/>
              <a:prstDash val="solid"/>
              <a:miter/>
            </a:ln>
          </p:spPr>
          <p:txBody>
            <a:bodyPr/>
            <a:lstStyle/>
            <a:p>
              <a:endParaRPr lang="es-ES"/>
            </a:p>
          </p:txBody>
        </p:sp>
        <p:sp>
          <p:nvSpPr>
            <p:cNvPr id="17" name="Forma libre: forma 16">
              <a:extLst>
                <a:ext uri="{FF2B5EF4-FFF2-40B4-BE49-F238E27FC236}">
                  <a16:creationId xmlns:a16="http://schemas.microsoft.com/office/drawing/2014/main" id="{32AD5946-EC60-0598-6F65-EBF891DDEBAA}"/>
                </a:ext>
              </a:extLst>
            </p:cNvPr>
            <p:cNvSpPr/>
            <p:nvPr/>
          </p:nvSpPr>
          <p:spPr>
            <a:xfrm>
              <a:off x="3039797" y="3481931"/>
              <a:ext cx="2196897" cy="1098448"/>
            </a:xfrm>
            <a:custGeom>
              <a:avLst/>
              <a:gdLst>
                <a:gd name="csX0" fmla="*/ 0 w 1427035"/>
                <a:gd name="csY0" fmla="*/ 0 h 713517"/>
                <a:gd name="csX1" fmla="*/ 713518 w 1427035"/>
                <a:gd name="csY1" fmla="*/ 713518 h 713517"/>
                <a:gd name="csX2" fmla="*/ 1427036 w 1427035"/>
                <a:gd name="csY2" fmla="*/ 0 h 713517"/>
                <a:gd name="csX3" fmla="*/ 1427036 w 1427035"/>
                <a:gd name="csY3" fmla="*/ 0 h 713517"/>
                <a:gd name="csX4" fmla="*/ 0 w 1427035"/>
                <a:gd name="csY4" fmla="*/ 0 h 713517"/>
                <a:gd name="csX5" fmla="*/ 0 w 1427035"/>
                <a:gd name="csY5" fmla="*/ 0 h 713517"/>
              </a:gdLst>
              <a:ahLst/>
              <a:cxnLst>
                <a:cxn ang="0">
                  <a:pos x="csX0" y="csY0"/>
                </a:cxn>
                <a:cxn ang="0">
                  <a:pos x="csX1" y="csY1"/>
                </a:cxn>
                <a:cxn ang="0">
                  <a:pos x="csX2" y="csY2"/>
                </a:cxn>
                <a:cxn ang="0">
                  <a:pos x="csX3" y="csY3"/>
                </a:cxn>
                <a:cxn ang="0">
                  <a:pos x="csX4" y="csY4"/>
                </a:cxn>
                <a:cxn ang="0">
                  <a:pos x="csX5" y="csY5"/>
                </a:cxn>
              </a:cxnLst>
              <a:rect l="l" t="t" r="r" b="b"/>
              <a:pathLst>
                <a:path w="1427035" h="713517">
                  <a:moveTo>
                    <a:pt x="0" y="0"/>
                  </a:moveTo>
                  <a:cubicBezTo>
                    <a:pt x="0" y="393478"/>
                    <a:pt x="320135" y="713518"/>
                    <a:pt x="713518" y="713518"/>
                  </a:cubicBezTo>
                  <a:cubicBezTo>
                    <a:pt x="1106900" y="713518"/>
                    <a:pt x="1427036" y="393382"/>
                    <a:pt x="1427036" y="0"/>
                  </a:cubicBezTo>
                  <a:lnTo>
                    <a:pt x="1427036" y="0"/>
                  </a:lnTo>
                  <a:cubicBezTo>
                    <a:pt x="1427036" y="0"/>
                    <a:pt x="0" y="0"/>
                    <a:pt x="0" y="0"/>
                  </a:cubicBezTo>
                  <a:lnTo>
                    <a:pt x="0" y="0"/>
                  </a:lnTo>
                  <a:close/>
                </a:path>
              </a:pathLst>
            </a:custGeom>
            <a:gradFill flip="none" rotWithShape="1">
              <a:gsLst>
                <a:gs pos="0">
                  <a:schemeClr val="accent4">
                    <a:lumMod val="60000"/>
                    <a:lumOff val="40000"/>
                  </a:schemeClr>
                </a:gs>
                <a:gs pos="99000">
                  <a:schemeClr val="accent4">
                    <a:lumMod val="75000"/>
                  </a:schemeClr>
                </a:gs>
              </a:gsLst>
              <a:path path="circle">
                <a:fillToRect l="100000" t="100000"/>
              </a:path>
              <a:tileRect r="-100000" b="-100000"/>
            </a:gradFill>
            <a:ln w="9525" cap="flat">
              <a:noFill/>
              <a:prstDash val="solid"/>
              <a:miter/>
            </a:ln>
          </p:spPr>
          <p:txBody>
            <a:bodyPr/>
            <a:lstStyle/>
            <a:p>
              <a:endParaRPr lang="es-ES"/>
            </a:p>
          </p:txBody>
        </p:sp>
      </p:grpSp>
      <p:grpSp>
        <p:nvGrpSpPr>
          <p:cNvPr id="28" name="Grupo 27">
            <a:extLst>
              <a:ext uri="{FF2B5EF4-FFF2-40B4-BE49-F238E27FC236}">
                <a16:creationId xmlns:a16="http://schemas.microsoft.com/office/drawing/2014/main" id="{3752F58D-2A7D-8044-A007-DCD69D3AC9C0}"/>
              </a:ext>
            </a:extLst>
          </p:cNvPr>
          <p:cNvGrpSpPr/>
          <p:nvPr/>
        </p:nvGrpSpPr>
        <p:grpSpPr>
          <a:xfrm>
            <a:off x="6251835" y="2313144"/>
            <a:ext cx="2196897" cy="2196896"/>
            <a:chOff x="5236842" y="2383483"/>
            <a:chExt cx="2196897" cy="2196896"/>
          </a:xfrm>
        </p:grpSpPr>
        <p:sp>
          <p:nvSpPr>
            <p:cNvPr id="20" name="Forma libre: forma 19">
              <a:extLst>
                <a:ext uri="{FF2B5EF4-FFF2-40B4-BE49-F238E27FC236}">
                  <a16:creationId xmlns:a16="http://schemas.microsoft.com/office/drawing/2014/main" id="{3C182DEE-8B63-D8F3-2C33-113E6EBBE9F4}"/>
                </a:ext>
              </a:extLst>
            </p:cNvPr>
            <p:cNvSpPr/>
            <p:nvPr/>
          </p:nvSpPr>
          <p:spPr>
            <a:xfrm>
              <a:off x="5236842" y="3481931"/>
              <a:ext cx="2196897" cy="1098448"/>
            </a:xfrm>
            <a:custGeom>
              <a:avLst/>
              <a:gdLst>
                <a:gd name="csX0" fmla="*/ 0 w 1427035"/>
                <a:gd name="csY0" fmla="*/ 0 h 713517"/>
                <a:gd name="csX1" fmla="*/ 713518 w 1427035"/>
                <a:gd name="csY1" fmla="*/ 713518 h 713517"/>
                <a:gd name="csX2" fmla="*/ 1427036 w 1427035"/>
                <a:gd name="csY2" fmla="*/ 0 h 713517"/>
                <a:gd name="csX3" fmla="*/ 1427036 w 1427035"/>
                <a:gd name="csY3" fmla="*/ 0 h 713517"/>
                <a:gd name="csX4" fmla="*/ 0 w 1427035"/>
                <a:gd name="csY4" fmla="*/ 0 h 713517"/>
                <a:gd name="csX5" fmla="*/ 0 w 1427035"/>
                <a:gd name="csY5" fmla="*/ 0 h 713517"/>
              </a:gdLst>
              <a:ahLst/>
              <a:cxnLst>
                <a:cxn ang="0">
                  <a:pos x="csX0" y="csY0"/>
                </a:cxn>
                <a:cxn ang="0">
                  <a:pos x="csX1" y="csY1"/>
                </a:cxn>
                <a:cxn ang="0">
                  <a:pos x="csX2" y="csY2"/>
                </a:cxn>
                <a:cxn ang="0">
                  <a:pos x="csX3" y="csY3"/>
                </a:cxn>
                <a:cxn ang="0">
                  <a:pos x="csX4" y="csY4"/>
                </a:cxn>
                <a:cxn ang="0">
                  <a:pos x="csX5" y="csY5"/>
                </a:cxn>
              </a:cxnLst>
              <a:rect l="l" t="t" r="r" b="b"/>
              <a:pathLst>
                <a:path w="1427035" h="713517">
                  <a:moveTo>
                    <a:pt x="0" y="0"/>
                  </a:moveTo>
                  <a:cubicBezTo>
                    <a:pt x="0" y="393478"/>
                    <a:pt x="320040" y="713518"/>
                    <a:pt x="713518" y="713518"/>
                  </a:cubicBezTo>
                  <a:cubicBezTo>
                    <a:pt x="1106996" y="713518"/>
                    <a:pt x="1427036" y="393382"/>
                    <a:pt x="1427036" y="0"/>
                  </a:cubicBezTo>
                  <a:lnTo>
                    <a:pt x="1427036" y="0"/>
                  </a:lnTo>
                  <a:cubicBezTo>
                    <a:pt x="1427036" y="0"/>
                    <a:pt x="0" y="0"/>
                    <a:pt x="0" y="0"/>
                  </a:cubicBezTo>
                  <a:lnTo>
                    <a:pt x="0" y="0"/>
                  </a:lnTo>
                  <a:close/>
                </a:path>
              </a:pathLst>
            </a:custGeom>
            <a:solidFill>
              <a:srgbClr val="E6E7E8"/>
            </a:solidFill>
            <a:ln w="9525" cap="flat">
              <a:noFill/>
              <a:prstDash val="solid"/>
              <a:miter/>
            </a:ln>
          </p:spPr>
          <p:txBody>
            <a:bodyPr/>
            <a:lstStyle/>
            <a:p>
              <a:endParaRPr lang="es-ES"/>
            </a:p>
          </p:txBody>
        </p:sp>
        <p:sp>
          <p:nvSpPr>
            <p:cNvPr id="21" name="Forma libre: forma 20">
              <a:extLst>
                <a:ext uri="{FF2B5EF4-FFF2-40B4-BE49-F238E27FC236}">
                  <a16:creationId xmlns:a16="http://schemas.microsoft.com/office/drawing/2014/main" id="{0425F96D-BC86-2B5C-6A2E-D4991D576561}"/>
                </a:ext>
              </a:extLst>
            </p:cNvPr>
            <p:cNvSpPr/>
            <p:nvPr/>
          </p:nvSpPr>
          <p:spPr>
            <a:xfrm>
              <a:off x="5236842" y="2383483"/>
              <a:ext cx="2196897" cy="1098448"/>
            </a:xfrm>
            <a:custGeom>
              <a:avLst/>
              <a:gdLst>
                <a:gd name="csX0" fmla="*/ 713518 w 1427035"/>
                <a:gd name="csY0" fmla="*/ 0 h 713517"/>
                <a:gd name="csX1" fmla="*/ 0 w 1427035"/>
                <a:gd name="csY1" fmla="*/ 713518 h 713517"/>
                <a:gd name="csX2" fmla="*/ 1427036 w 1427035"/>
                <a:gd name="csY2" fmla="*/ 713518 h 713517"/>
                <a:gd name="csX3" fmla="*/ 713518 w 1427035"/>
                <a:gd name="csY3" fmla="*/ 0 h 713517"/>
              </a:gdLst>
              <a:ahLst/>
              <a:cxnLst>
                <a:cxn ang="0">
                  <a:pos x="csX0" y="csY0"/>
                </a:cxn>
                <a:cxn ang="0">
                  <a:pos x="csX1" y="csY1"/>
                </a:cxn>
                <a:cxn ang="0">
                  <a:pos x="csX2" y="csY2"/>
                </a:cxn>
                <a:cxn ang="0">
                  <a:pos x="csX3" y="csY3"/>
                </a:cxn>
              </a:cxnLst>
              <a:rect l="l" t="t" r="r" b="b"/>
              <a:pathLst>
                <a:path w="1427035" h="713517">
                  <a:moveTo>
                    <a:pt x="713518" y="0"/>
                  </a:moveTo>
                  <a:cubicBezTo>
                    <a:pt x="320040" y="0"/>
                    <a:pt x="0" y="320135"/>
                    <a:pt x="0" y="713518"/>
                  </a:cubicBezTo>
                  <a:lnTo>
                    <a:pt x="1427036" y="713518"/>
                  </a:lnTo>
                  <a:cubicBezTo>
                    <a:pt x="1427036" y="320040"/>
                    <a:pt x="1106900" y="0"/>
                    <a:pt x="713518" y="0"/>
                  </a:cubicBezTo>
                  <a:close/>
                </a:path>
              </a:pathLst>
            </a:custGeom>
            <a:gradFill flip="none" rotWithShape="1">
              <a:gsLst>
                <a:gs pos="0">
                  <a:schemeClr val="accent2"/>
                </a:gs>
                <a:gs pos="99000">
                  <a:schemeClr val="accent2">
                    <a:lumMod val="75000"/>
                  </a:schemeClr>
                </a:gs>
              </a:gsLst>
              <a:path path="circle">
                <a:fillToRect l="100000" t="100000"/>
              </a:path>
              <a:tileRect r="-100000" b="-100000"/>
            </a:gradFill>
            <a:ln w="9525" cap="flat">
              <a:noFill/>
              <a:prstDash val="solid"/>
              <a:miter/>
            </a:ln>
          </p:spPr>
          <p:txBody>
            <a:bodyPr/>
            <a:lstStyle/>
            <a:p>
              <a:endParaRPr lang="es-ES"/>
            </a:p>
          </p:txBody>
        </p:sp>
      </p:grpSp>
      <p:grpSp>
        <p:nvGrpSpPr>
          <p:cNvPr id="29" name="Grupo 28">
            <a:extLst>
              <a:ext uri="{FF2B5EF4-FFF2-40B4-BE49-F238E27FC236}">
                <a16:creationId xmlns:a16="http://schemas.microsoft.com/office/drawing/2014/main" id="{6B63C8CF-B772-6C5E-2296-007FD4609DA0}"/>
              </a:ext>
            </a:extLst>
          </p:cNvPr>
          <p:cNvGrpSpPr/>
          <p:nvPr/>
        </p:nvGrpSpPr>
        <p:grpSpPr>
          <a:xfrm>
            <a:off x="8627894" y="2313144"/>
            <a:ext cx="2196897" cy="2196896"/>
            <a:chOff x="7433739" y="2383483"/>
            <a:chExt cx="2196897" cy="2196896"/>
          </a:xfrm>
        </p:grpSpPr>
        <p:sp>
          <p:nvSpPr>
            <p:cNvPr id="23" name="Forma libre: forma 22">
              <a:extLst>
                <a:ext uri="{FF2B5EF4-FFF2-40B4-BE49-F238E27FC236}">
                  <a16:creationId xmlns:a16="http://schemas.microsoft.com/office/drawing/2014/main" id="{328E8F89-BB61-FD4B-4BFE-1C254000BF74}"/>
                </a:ext>
              </a:extLst>
            </p:cNvPr>
            <p:cNvSpPr/>
            <p:nvPr/>
          </p:nvSpPr>
          <p:spPr>
            <a:xfrm>
              <a:off x="7433739" y="2383483"/>
              <a:ext cx="2196897" cy="1098448"/>
            </a:xfrm>
            <a:custGeom>
              <a:avLst/>
              <a:gdLst>
                <a:gd name="csX0" fmla="*/ 713518 w 1427035"/>
                <a:gd name="csY0" fmla="*/ 0 h 713517"/>
                <a:gd name="csX1" fmla="*/ 0 w 1427035"/>
                <a:gd name="csY1" fmla="*/ 713518 h 713517"/>
                <a:gd name="csX2" fmla="*/ 1427035 w 1427035"/>
                <a:gd name="csY2" fmla="*/ 713518 h 713517"/>
                <a:gd name="csX3" fmla="*/ 713518 w 1427035"/>
                <a:gd name="csY3" fmla="*/ 0 h 713517"/>
              </a:gdLst>
              <a:ahLst/>
              <a:cxnLst>
                <a:cxn ang="0">
                  <a:pos x="csX0" y="csY0"/>
                </a:cxn>
                <a:cxn ang="0">
                  <a:pos x="csX1" y="csY1"/>
                </a:cxn>
                <a:cxn ang="0">
                  <a:pos x="csX2" y="csY2"/>
                </a:cxn>
                <a:cxn ang="0">
                  <a:pos x="csX3" y="csY3"/>
                </a:cxn>
              </a:cxnLst>
              <a:rect l="l" t="t" r="r" b="b"/>
              <a:pathLst>
                <a:path w="1427035" h="713517">
                  <a:moveTo>
                    <a:pt x="713518" y="0"/>
                  </a:moveTo>
                  <a:cubicBezTo>
                    <a:pt x="320040" y="0"/>
                    <a:pt x="0" y="320135"/>
                    <a:pt x="0" y="713518"/>
                  </a:cubicBezTo>
                  <a:lnTo>
                    <a:pt x="1427035" y="713518"/>
                  </a:lnTo>
                  <a:cubicBezTo>
                    <a:pt x="1427035" y="320040"/>
                    <a:pt x="1106900" y="0"/>
                    <a:pt x="713518" y="0"/>
                  </a:cubicBezTo>
                  <a:close/>
                </a:path>
              </a:pathLst>
            </a:custGeom>
            <a:solidFill>
              <a:srgbClr val="E6E7E8"/>
            </a:solidFill>
            <a:ln w="9525" cap="flat">
              <a:noFill/>
              <a:prstDash val="solid"/>
              <a:miter/>
            </a:ln>
          </p:spPr>
          <p:txBody>
            <a:bodyPr/>
            <a:lstStyle/>
            <a:p>
              <a:endParaRPr lang="es-ES"/>
            </a:p>
          </p:txBody>
        </p:sp>
        <p:sp>
          <p:nvSpPr>
            <p:cNvPr id="24" name="Forma libre: forma 23">
              <a:extLst>
                <a:ext uri="{FF2B5EF4-FFF2-40B4-BE49-F238E27FC236}">
                  <a16:creationId xmlns:a16="http://schemas.microsoft.com/office/drawing/2014/main" id="{E6AD6DC4-7C88-7B8E-8278-02A892670BD9}"/>
                </a:ext>
              </a:extLst>
            </p:cNvPr>
            <p:cNvSpPr/>
            <p:nvPr/>
          </p:nvSpPr>
          <p:spPr>
            <a:xfrm>
              <a:off x="7433739" y="3481931"/>
              <a:ext cx="2196897" cy="1098448"/>
            </a:xfrm>
            <a:custGeom>
              <a:avLst/>
              <a:gdLst>
                <a:gd name="csX0" fmla="*/ 0 w 1427035"/>
                <a:gd name="csY0" fmla="*/ 0 h 713517"/>
                <a:gd name="csX1" fmla="*/ 0 w 1427035"/>
                <a:gd name="csY1" fmla="*/ 0 h 713517"/>
                <a:gd name="csX2" fmla="*/ 713518 w 1427035"/>
                <a:gd name="csY2" fmla="*/ 713518 h 713517"/>
                <a:gd name="csX3" fmla="*/ 1427035 w 1427035"/>
                <a:gd name="csY3" fmla="*/ 0 h 713517"/>
                <a:gd name="csX4" fmla="*/ 1427035 w 1427035"/>
                <a:gd name="csY4" fmla="*/ 0 h 713517"/>
                <a:gd name="csX5" fmla="*/ 0 w 1427035"/>
                <a:gd name="csY5" fmla="*/ 0 h 713517"/>
              </a:gdLst>
              <a:ahLst/>
              <a:cxnLst>
                <a:cxn ang="0">
                  <a:pos x="csX0" y="csY0"/>
                </a:cxn>
                <a:cxn ang="0">
                  <a:pos x="csX1" y="csY1"/>
                </a:cxn>
                <a:cxn ang="0">
                  <a:pos x="csX2" y="csY2"/>
                </a:cxn>
                <a:cxn ang="0">
                  <a:pos x="csX3" y="csY3"/>
                </a:cxn>
                <a:cxn ang="0">
                  <a:pos x="csX4" y="csY4"/>
                </a:cxn>
                <a:cxn ang="0">
                  <a:pos x="csX5" y="csY5"/>
                </a:cxn>
              </a:cxnLst>
              <a:rect l="l" t="t" r="r" b="b"/>
              <a:pathLst>
                <a:path w="1427035" h="713517">
                  <a:moveTo>
                    <a:pt x="0" y="0"/>
                  </a:moveTo>
                  <a:lnTo>
                    <a:pt x="0" y="0"/>
                  </a:lnTo>
                  <a:cubicBezTo>
                    <a:pt x="0" y="393478"/>
                    <a:pt x="320135" y="713518"/>
                    <a:pt x="713518" y="713518"/>
                  </a:cubicBezTo>
                  <a:cubicBezTo>
                    <a:pt x="1106900" y="713518"/>
                    <a:pt x="1427035" y="393382"/>
                    <a:pt x="1427035" y="0"/>
                  </a:cubicBezTo>
                  <a:lnTo>
                    <a:pt x="1427035" y="0"/>
                  </a:lnTo>
                  <a:cubicBezTo>
                    <a:pt x="1427035" y="0"/>
                    <a:pt x="0" y="0"/>
                    <a:pt x="0" y="0"/>
                  </a:cubicBezTo>
                  <a:close/>
                </a:path>
              </a:pathLst>
            </a:custGeom>
            <a:gradFill>
              <a:gsLst>
                <a:gs pos="0">
                  <a:srgbClr val="3FA8AB"/>
                </a:gs>
                <a:gs pos="99000">
                  <a:srgbClr val="70C8CA"/>
                </a:gs>
              </a:gsLst>
              <a:path path="circle">
                <a:fillToRect l="100000" t="100000"/>
              </a:path>
            </a:gradFill>
            <a:ln w="9525" cap="flat">
              <a:noFill/>
              <a:prstDash val="solid"/>
              <a:miter/>
            </a:ln>
          </p:spPr>
          <p:txBody>
            <a:bodyPr/>
            <a:lstStyle/>
            <a:p>
              <a:endParaRPr lang="es-ES"/>
            </a:p>
          </p:txBody>
        </p:sp>
      </p:grpSp>
      <p:sp>
        <p:nvSpPr>
          <p:cNvPr id="30" name="Elipse 29">
            <a:extLst>
              <a:ext uri="{FF2B5EF4-FFF2-40B4-BE49-F238E27FC236}">
                <a16:creationId xmlns:a16="http://schemas.microsoft.com/office/drawing/2014/main" id="{0BF308D9-6D4C-E0A1-C3CC-F92F42D48CF6}"/>
              </a:ext>
            </a:extLst>
          </p:cNvPr>
          <p:cNvSpPr/>
          <p:nvPr/>
        </p:nvSpPr>
        <p:spPr>
          <a:xfrm>
            <a:off x="4083421" y="2598182"/>
            <a:ext cx="1626821" cy="1626821"/>
          </a:xfrm>
          <a:prstGeom prst="ellipse">
            <a:avLst/>
          </a:prstGeom>
          <a:solidFill>
            <a:schemeClr val="bg1"/>
          </a:solidFill>
          <a:ln>
            <a:noFill/>
          </a:ln>
          <a:effectLst>
            <a:outerShdw blurRad="2540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s-ES" dirty="0">
              <a:solidFill>
                <a:schemeClr val="accent3"/>
              </a:solidFill>
            </a:endParaRPr>
          </a:p>
        </p:txBody>
      </p:sp>
      <p:sp>
        <p:nvSpPr>
          <p:cNvPr id="31" name="Elipse 30">
            <a:extLst>
              <a:ext uri="{FF2B5EF4-FFF2-40B4-BE49-F238E27FC236}">
                <a16:creationId xmlns:a16="http://schemas.microsoft.com/office/drawing/2014/main" id="{2BB4D361-2CDC-4322-5A20-58C770DFF46B}"/>
              </a:ext>
            </a:extLst>
          </p:cNvPr>
          <p:cNvSpPr/>
          <p:nvPr/>
        </p:nvSpPr>
        <p:spPr>
          <a:xfrm>
            <a:off x="6536873" y="2598182"/>
            <a:ext cx="1626821" cy="1626821"/>
          </a:xfrm>
          <a:prstGeom prst="ellipse">
            <a:avLst/>
          </a:prstGeom>
          <a:solidFill>
            <a:schemeClr val="bg1"/>
          </a:solidFill>
          <a:ln>
            <a:noFill/>
          </a:ln>
          <a:effectLst>
            <a:outerShdw blurRad="2540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s-ES" dirty="0">
              <a:solidFill>
                <a:schemeClr val="accent3"/>
              </a:solidFill>
            </a:endParaRPr>
          </a:p>
        </p:txBody>
      </p:sp>
      <p:sp>
        <p:nvSpPr>
          <p:cNvPr id="32" name="Elipse 31">
            <a:extLst>
              <a:ext uri="{FF2B5EF4-FFF2-40B4-BE49-F238E27FC236}">
                <a16:creationId xmlns:a16="http://schemas.microsoft.com/office/drawing/2014/main" id="{79AD139E-6FE2-4D3D-8929-B4729840499E}"/>
              </a:ext>
            </a:extLst>
          </p:cNvPr>
          <p:cNvSpPr/>
          <p:nvPr/>
        </p:nvSpPr>
        <p:spPr>
          <a:xfrm>
            <a:off x="8912932" y="2598182"/>
            <a:ext cx="1626821" cy="1626821"/>
          </a:xfrm>
          <a:prstGeom prst="ellipse">
            <a:avLst/>
          </a:prstGeom>
          <a:solidFill>
            <a:schemeClr val="bg1"/>
          </a:solidFill>
          <a:ln>
            <a:noFill/>
          </a:ln>
          <a:effectLst>
            <a:outerShdw blurRad="2540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s-ES" dirty="0">
              <a:solidFill>
                <a:schemeClr val="accent3"/>
              </a:solidFill>
            </a:endParaRPr>
          </a:p>
        </p:txBody>
      </p:sp>
      <p:sp>
        <p:nvSpPr>
          <p:cNvPr id="73" name="Rectángulo: esquinas redondeadas 72">
            <a:extLst>
              <a:ext uri="{FF2B5EF4-FFF2-40B4-BE49-F238E27FC236}">
                <a16:creationId xmlns:a16="http://schemas.microsoft.com/office/drawing/2014/main" id="{F8E60696-7F79-0E93-554B-AE705048381A}"/>
              </a:ext>
            </a:extLst>
          </p:cNvPr>
          <p:cNvSpPr/>
          <p:nvPr/>
        </p:nvSpPr>
        <p:spPr>
          <a:xfrm>
            <a:off x="4015768" y="3169263"/>
            <a:ext cx="1762126" cy="451821"/>
          </a:xfrm>
          <a:prstGeom prst="roundRect">
            <a:avLst>
              <a:gd name="adj" fmla="val 0"/>
            </a:avLst>
          </a:prstGeom>
          <a:noFill/>
          <a:ln>
            <a:noFill/>
          </a:ln>
          <a:effectLst>
            <a:outerShdw blurRad="266700" sx="102000" sy="102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dirty="0">
                <a:solidFill>
                  <a:schemeClr val="tx2"/>
                </a:solidFill>
              </a:rPr>
              <a:t>DISTRIBUCIÓN</a:t>
            </a:r>
          </a:p>
        </p:txBody>
      </p:sp>
      <p:sp>
        <p:nvSpPr>
          <p:cNvPr id="34" name="Rectángulo: esquinas redondeadas 33">
            <a:extLst>
              <a:ext uri="{FF2B5EF4-FFF2-40B4-BE49-F238E27FC236}">
                <a16:creationId xmlns:a16="http://schemas.microsoft.com/office/drawing/2014/main" id="{A6C4A8A8-324C-6886-1CCF-37CAE07ADA7A}"/>
              </a:ext>
            </a:extLst>
          </p:cNvPr>
          <p:cNvSpPr/>
          <p:nvPr/>
        </p:nvSpPr>
        <p:spPr>
          <a:xfrm>
            <a:off x="8845279" y="3169263"/>
            <a:ext cx="1762126" cy="451821"/>
          </a:xfrm>
          <a:prstGeom prst="roundRect">
            <a:avLst>
              <a:gd name="adj" fmla="val 0"/>
            </a:avLst>
          </a:prstGeom>
          <a:noFill/>
          <a:ln>
            <a:noFill/>
          </a:ln>
          <a:effectLst>
            <a:outerShdw blurRad="266700" sx="102000" sy="102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dirty="0">
                <a:solidFill>
                  <a:srgbClr val="3FA8AB"/>
                </a:solidFill>
              </a:rPr>
              <a:t>CONVERSIÓN</a:t>
            </a:r>
          </a:p>
        </p:txBody>
      </p:sp>
      <p:sp>
        <p:nvSpPr>
          <p:cNvPr id="35" name="Rectángulo: esquinas redondeadas 34">
            <a:extLst>
              <a:ext uri="{FF2B5EF4-FFF2-40B4-BE49-F238E27FC236}">
                <a16:creationId xmlns:a16="http://schemas.microsoft.com/office/drawing/2014/main" id="{A34D93E0-F472-1B23-A923-6726D11D6BC6}"/>
              </a:ext>
            </a:extLst>
          </p:cNvPr>
          <p:cNvSpPr/>
          <p:nvPr/>
        </p:nvSpPr>
        <p:spPr>
          <a:xfrm>
            <a:off x="6531133" y="3169263"/>
            <a:ext cx="1638300" cy="451821"/>
          </a:xfrm>
          <a:prstGeom prst="roundRect">
            <a:avLst>
              <a:gd name="adj" fmla="val 0"/>
            </a:avLst>
          </a:prstGeom>
          <a:noFill/>
          <a:ln>
            <a:noFill/>
          </a:ln>
          <a:effectLst>
            <a:outerShdw blurRad="266700" sx="102000" sy="102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dirty="0">
                <a:solidFill>
                  <a:schemeClr val="accent2"/>
                </a:solidFill>
              </a:rPr>
              <a:t>EXPLOTACIÓN</a:t>
            </a:r>
          </a:p>
        </p:txBody>
      </p:sp>
      <p:sp>
        <p:nvSpPr>
          <p:cNvPr id="68" name="Arco 67">
            <a:extLst>
              <a:ext uri="{FF2B5EF4-FFF2-40B4-BE49-F238E27FC236}">
                <a16:creationId xmlns:a16="http://schemas.microsoft.com/office/drawing/2014/main" id="{3751DFBA-AF3C-40B5-8EB3-58E7BEAAD5B5}"/>
              </a:ext>
            </a:extLst>
          </p:cNvPr>
          <p:cNvSpPr/>
          <p:nvPr/>
        </p:nvSpPr>
        <p:spPr>
          <a:xfrm>
            <a:off x="4009260" y="2536019"/>
            <a:ext cx="1813242" cy="1813242"/>
          </a:xfrm>
          <a:prstGeom prst="arc">
            <a:avLst>
              <a:gd name="adj1" fmla="val 452695"/>
              <a:gd name="adj2" fmla="val 3830356"/>
            </a:avLst>
          </a:prstGeom>
          <a:ln w="34925" cap="rnd">
            <a:solidFill>
              <a:schemeClr val="bg1"/>
            </a:solidFill>
            <a:prstDash val="sysDot"/>
            <a:round/>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69" name="Arco 68">
            <a:extLst>
              <a:ext uri="{FF2B5EF4-FFF2-40B4-BE49-F238E27FC236}">
                <a16:creationId xmlns:a16="http://schemas.microsoft.com/office/drawing/2014/main" id="{DDFFE9C3-2FDC-EDB0-1B8A-9770955F32FE}"/>
              </a:ext>
            </a:extLst>
          </p:cNvPr>
          <p:cNvSpPr/>
          <p:nvPr/>
        </p:nvSpPr>
        <p:spPr>
          <a:xfrm>
            <a:off x="6538753" y="2469344"/>
            <a:ext cx="1737360" cy="1737360"/>
          </a:xfrm>
          <a:prstGeom prst="arc">
            <a:avLst>
              <a:gd name="adj1" fmla="val 18794174"/>
              <a:gd name="adj2" fmla="val 0"/>
            </a:avLst>
          </a:prstGeom>
          <a:ln w="34925" cap="rnd">
            <a:solidFill>
              <a:schemeClr val="bg1"/>
            </a:solidFill>
            <a:prstDash val="sysDot"/>
            <a:round/>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grpSp>
        <p:nvGrpSpPr>
          <p:cNvPr id="25" name="Grupo 24">
            <a:extLst>
              <a:ext uri="{FF2B5EF4-FFF2-40B4-BE49-F238E27FC236}">
                <a16:creationId xmlns:a16="http://schemas.microsoft.com/office/drawing/2014/main" id="{8A841356-D26F-228C-8083-F195BC4E1AB0}"/>
              </a:ext>
            </a:extLst>
          </p:cNvPr>
          <p:cNvGrpSpPr/>
          <p:nvPr/>
        </p:nvGrpSpPr>
        <p:grpSpPr>
          <a:xfrm>
            <a:off x="1382978" y="2313144"/>
            <a:ext cx="2196897" cy="2196896"/>
            <a:chOff x="1344937" y="2383483"/>
            <a:chExt cx="2196897" cy="2196896"/>
          </a:xfrm>
        </p:grpSpPr>
        <p:grpSp>
          <p:nvGrpSpPr>
            <p:cNvPr id="26" name="Grupo 25">
              <a:extLst>
                <a:ext uri="{FF2B5EF4-FFF2-40B4-BE49-F238E27FC236}">
                  <a16:creationId xmlns:a16="http://schemas.microsoft.com/office/drawing/2014/main" id="{AC51EAF9-9740-C7F0-BC0C-C9EF3A1534F4}"/>
                </a:ext>
              </a:extLst>
            </p:cNvPr>
            <p:cNvGrpSpPr/>
            <p:nvPr/>
          </p:nvGrpSpPr>
          <p:grpSpPr>
            <a:xfrm>
              <a:off x="1344937" y="2383483"/>
              <a:ext cx="2196897" cy="2196896"/>
              <a:chOff x="842900" y="2383483"/>
              <a:chExt cx="2196897" cy="2196896"/>
            </a:xfrm>
          </p:grpSpPr>
          <p:sp>
            <p:nvSpPr>
              <p:cNvPr id="13" name="Forma libre: forma 12">
                <a:extLst>
                  <a:ext uri="{FF2B5EF4-FFF2-40B4-BE49-F238E27FC236}">
                    <a16:creationId xmlns:a16="http://schemas.microsoft.com/office/drawing/2014/main" id="{58A3532C-400D-4EBD-A29D-E064169EB1FC}"/>
                  </a:ext>
                </a:extLst>
              </p:cNvPr>
              <p:cNvSpPr/>
              <p:nvPr/>
            </p:nvSpPr>
            <p:spPr>
              <a:xfrm>
                <a:off x="842900" y="2383483"/>
                <a:ext cx="2196897" cy="1098448"/>
              </a:xfrm>
              <a:custGeom>
                <a:avLst/>
                <a:gdLst>
                  <a:gd name="csX0" fmla="*/ 713518 w 1427035"/>
                  <a:gd name="csY0" fmla="*/ 0 h 713517"/>
                  <a:gd name="csX1" fmla="*/ 0 w 1427035"/>
                  <a:gd name="csY1" fmla="*/ 713518 h 713517"/>
                  <a:gd name="csX2" fmla="*/ 1427036 w 1427035"/>
                  <a:gd name="csY2" fmla="*/ 713518 h 713517"/>
                  <a:gd name="csX3" fmla="*/ 713518 w 1427035"/>
                  <a:gd name="csY3" fmla="*/ 0 h 713517"/>
                </a:gdLst>
                <a:ahLst/>
                <a:cxnLst>
                  <a:cxn ang="0">
                    <a:pos x="csX0" y="csY0"/>
                  </a:cxn>
                  <a:cxn ang="0">
                    <a:pos x="csX1" y="csY1"/>
                  </a:cxn>
                  <a:cxn ang="0">
                    <a:pos x="csX2" y="csY2"/>
                  </a:cxn>
                  <a:cxn ang="0">
                    <a:pos x="csX3" y="csY3"/>
                  </a:cxn>
                </a:cxnLst>
                <a:rect l="l" t="t" r="r" b="b"/>
                <a:pathLst>
                  <a:path w="1427035" h="713517">
                    <a:moveTo>
                      <a:pt x="713518" y="0"/>
                    </a:moveTo>
                    <a:cubicBezTo>
                      <a:pt x="320135" y="0"/>
                      <a:pt x="0" y="320135"/>
                      <a:pt x="0" y="713518"/>
                    </a:cubicBezTo>
                    <a:lnTo>
                      <a:pt x="1427036" y="713518"/>
                    </a:lnTo>
                    <a:cubicBezTo>
                      <a:pt x="1427036" y="320040"/>
                      <a:pt x="1106996" y="0"/>
                      <a:pt x="713518" y="0"/>
                    </a:cubicBezTo>
                    <a:close/>
                  </a:path>
                </a:pathLst>
              </a:custGeom>
              <a:gradFill flip="none" rotWithShape="1">
                <a:gsLst>
                  <a:gs pos="0">
                    <a:schemeClr val="accent3"/>
                  </a:gs>
                  <a:gs pos="99000">
                    <a:schemeClr val="accent3">
                      <a:lumMod val="50000"/>
                    </a:schemeClr>
                  </a:gs>
                </a:gsLst>
                <a:path path="circle">
                  <a:fillToRect l="100000" t="100000"/>
                </a:path>
                <a:tileRect r="-100000" b="-100000"/>
              </a:gradFill>
              <a:ln w="9525" cap="flat">
                <a:noFill/>
                <a:prstDash val="solid"/>
                <a:miter/>
              </a:ln>
            </p:spPr>
            <p:txBody>
              <a:bodyPr/>
              <a:lstStyle/>
              <a:p>
                <a:endParaRPr lang="es-ES"/>
              </a:p>
            </p:txBody>
          </p:sp>
          <p:sp>
            <p:nvSpPr>
              <p:cNvPr id="14" name="Forma libre: forma 13">
                <a:extLst>
                  <a:ext uri="{FF2B5EF4-FFF2-40B4-BE49-F238E27FC236}">
                    <a16:creationId xmlns:a16="http://schemas.microsoft.com/office/drawing/2014/main" id="{D574EA93-3A2E-C2E4-691C-BFE1FE11B649}"/>
                  </a:ext>
                </a:extLst>
              </p:cNvPr>
              <p:cNvSpPr/>
              <p:nvPr/>
            </p:nvSpPr>
            <p:spPr>
              <a:xfrm>
                <a:off x="842900" y="3481931"/>
                <a:ext cx="2196897" cy="1098448"/>
              </a:xfrm>
              <a:custGeom>
                <a:avLst/>
                <a:gdLst>
                  <a:gd name="csX0" fmla="*/ 0 w 1427035"/>
                  <a:gd name="csY0" fmla="*/ 0 h 713517"/>
                  <a:gd name="csX1" fmla="*/ 713518 w 1427035"/>
                  <a:gd name="csY1" fmla="*/ 713518 h 713517"/>
                  <a:gd name="csX2" fmla="*/ 1427036 w 1427035"/>
                  <a:gd name="csY2" fmla="*/ 0 h 713517"/>
                  <a:gd name="csX3" fmla="*/ 1427036 w 1427035"/>
                  <a:gd name="csY3" fmla="*/ 0 h 713517"/>
                  <a:gd name="csX4" fmla="*/ 0 w 1427035"/>
                  <a:gd name="csY4" fmla="*/ 0 h 713517"/>
                  <a:gd name="csX5" fmla="*/ 0 w 1427035"/>
                  <a:gd name="csY5" fmla="*/ 0 h 713517"/>
                </a:gdLst>
                <a:ahLst/>
                <a:cxnLst>
                  <a:cxn ang="0">
                    <a:pos x="csX0" y="csY0"/>
                  </a:cxn>
                  <a:cxn ang="0">
                    <a:pos x="csX1" y="csY1"/>
                  </a:cxn>
                  <a:cxn ang="0">
                    <a:pos x="csX2" y="csY2"/>
                  </a:cxn>
                  <a:cxn ang="0">
                    <a:pos x="csX3" y="csY3"/>
                  </a:cxn>
                  <a:cxn ang="0">
                    <a:pos x="csX4" y="csY4"/>
                  </a:cxn>
                  <a:cxn ang="0">
                    <a:pos x="csX5" y="csY5"/>
                  </a:cxn>
                </a:cxnLst>
                <a:rect l="l" t="t" r="r" b="b"/>
                <a:pathLst>
                  <a:path w="1427035" h="713517">
                    <a:moveTo>
                      <a:pt x="0" y="0"/>
                    </a:moveTo>
                    <a:cubicBezTo>
                      <a:pt x="0" y="393478"/>
                      <a:pt x="320135" y="713518"/>
                      <a:pt x="713518" y="713518"/>
                    </a:cubicBezTo>
                    <a:cubicBezTo>
                      <a:pt x="1106900" y="713518"/>
                      <a:pt x="1427036" y="393382"/>
                      <a:pt x="1427036" y="0"/>
                    </a:cubicBezTo>
                    <a:lnTo>
                      <a:pt x="1427036" y="0"/>
                    </a:lnTo>
                    <a:cubicBezTo>
                      <a:pt x="1427036" y="0"/>
                      <a:pt x="0" y="0"/>
                      <a:pt x="0" y="0"/>
                    </a:cubicBezTo>
                    <a:lnTo>
                      <a:pt x="0" y="0"/>
                    </a:lnTo>
                    <a:close/>
                  </a:path>
                </a:pathLst>
              </a:custGeom>
              <a:solidFill>
                <a:srgbClr val="E6E7E8"/>
              </a:solidFill>
              <a:ln w="9525" cap="flat">
                <a:noFill/>
                <a:prstDash val="solid"/>
                <a:miter/>
              </a:ln>
            </p:spPr>
            <p:txBody>
              <a:bodyPr/>
              <a:lstStyle/>
              <a:p>
                <a:endParaRPr lang="es-ES"/>
              </a:p>
            </p:txBody>
          </p:sp>
        </p:grpSp>
        <p:sp>
          <p:nvSpPr>
            <p:cNvPr id="71" name="Elipse 70">
              <a:extLst>
                <a:ext uri="{FF2B5EF4-FFF2-40B4-BE49-F238E27FC236}">
                  <a16:creationId xmlns:a16="http://schemas.microsoft.com/office/drawing/2014/main" id="{2FE15AF9-E235-5FA1-09CC-45F9AB5F6375}"/>
                </a:ext>
              </a:extLst>
            </p:cNvPr>
            <p:cNvSpPr/>
            <p:nvPr/>
          </p:nvSpPr>
          <p:spPr>
            <a:xfrm>
              <a:off x="1629975" y="2668521"/>
              <a:ext cx="1626821" cy="1626821"/>
            </a:xfrm>
            <a:prstGeom prst="ellipse">
              <a:avLst/>
            </a:prstGeom>
            <a:solidFill>
              <a:schemeClr val="bg1"/>
            </a:solidFill>
            <a:ln>
              <a:noFill/>
            </a:ln>
            <a:effectLst>
              <a:outerShdw blurRad="2540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s-ES" sz="1400" dirty="0">
                <a:solidFill>
                  <a:schemeClr val="accent3"/>
                </a:solidFill>
              </a:endParaRPr>
            </a:p>
          </p:txBody>
        </p:sp>
        <p:sp>
          <p:nvSpPr>
            <p:cNvPr id="33" name="Rectángulo: esquinas redondeadas 32">
              <a:extLst>
                <a:ext uri="{FF2B5EF4-FFF2-40B4-BE49-F238E27FC236}">
                  <a16:creationId xmlns:a16="http://schemas.microsoft.com/office/drawing/2014/main" id="{04CD7A1B-FABB-01D3-EAEC-B196081165C2}"/>
                </a:ext>
              </a:extLst>
            </p:cNvPr>
            <p:cNvSpPr/>
            <p:nvPr/>
          </p:nvSpPr>
          <p:spPr>
            <a:xfrm>
              <a:off x="1629485" y="3239602"/>
              <a:ext cx="1638300" cy="451821"/>
            </a:xfrm>
            <a:prstGeom prst="roundRect">
              <a:avLst>
                <a:gd name="adj" fmla="val 50000"/>
              </a:avLst>
            </a:prstGeom>
            <a:noFill/>
            <a:ln>
              <a:noFill/>
            </a:ln>
            <a:effectLst>
              <a:outerShdw blurRad="266700" sx="102000" sy="102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dirty="0">
                  <a:solidFill>
                    <a:schemeClr val="accent3"/>
                  </a:solidFill>
                </a:rPr>
                <a:t>GENERACIÓN</a:t>
              </a:r>
            </a:p>
          </p:txBody>
        </p:sp>
        <p:sp>
          <p:nvSpPr>
            <p:cNvPr id="70" name="Arco 69">
              <a:extLst>
                <a:ext uri="{FF2B5EF4-FFF2-40B4-BE49-F238E27FC236}">
                  <a16:creationId xmlns:a16="http://schemas.microsoft.com/office/drawing/2014/main" id="{78131023-0105-2848-1B27-78EFB0059C79}"/>
                </a:ext>
              </a:extLst>
            </p:cNvPr>
            <p:cNvSpPr/>
            <p:nvPr/>
          </p:nvSpPr>
          <p:spPr>
            <a:xfrm>
              <a:off x="1645856" y="2539683"/>
              <a:ext cx="1737360" cy="1737360"/>
            </a:xfrm>
            <a:prstGeom prst="arc">
              <a:avLst>
                <a:gd name="adj1" fmla="val 18794174"/>
                <a:gd name="adj2" fmla="val 0"/>
              </a:avLst>
            </a:prstGeom>
            <a:ln w="34925" cap="rnd">
              <a:solidFill>
                <a:schemeClr val="bg1"/>
              </a:solidFill>
              <a:prstDash val="sysDot"/>
              <a:round/>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grpSp>
      <p:sp>
        <p:nvSpPr>
          <p:cNvPr id="72" name="Arco 71">
            <a:extLst>
              <a:ext uri="{FF2B5EF4-FFF2-40B4-BE49-F238E27FC236}">
                <a16:creationId xmlns:a16="http://schemas.microsoft.com/office/drawing/2014/main" id="{56FA9390-4A72-ECE2-AF4A-03AC01E39A0F}"/>
              </a:ext>
            </a:extLst>
          </p:cNvPr>
          <p:cNvSpPr/>
          <p:nvPr/>
        </p:nvSpPr>
        <p:spPr>
          <a:xfrm>
            <a:off x="8848296" y="2545544"/>
            <a:ext cx="1813242" cy="1813242"/>
          </a:xfrm>
          <a:prstGeom prst="arc">
            <a:avLst>
              <a:gd name="adj1" fmla="val 452695"/>
              <a:gd name="adj2" fmla="val 3350605"/>
            </a:avLst>
          </a:prstGeom>
          <a:ln w="34925" cap="rnd">
            <a:solidFill>
              <a:schemeClr val="bg1"/>
            </a:solidFill>
            <a:prstDash val="sysDot"/>
            <a:round/>
            <a:headEnd type="ova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graphicFrame>
        <p:nvGraphicFramePr>
          <p:cNvPr id="74" name="Tabla 73">
            <a:extLst>
              <a:ext uri="{FF2B5EF4-FFF2-40B4-BE49-F238E27FC236}">
                <a16:creationId xmlns:a16="http://schemas.microsoft.com/office/drawing/2014/main" id="{2C065AB9-6753-43E0-8672-0792D2580426}"/>
              </a:ext>
            </a:extLst>
          </p:cNvPr>
          <p:cNvGraphicFramePr>
            <a:graphicFrameLocks noGrp="1"/>
          </p:cNvGraphicFramePr>
          <p:nvPr>
            <p:extLst>
              <p:ext uri="{D42A27DB-BD31-4B8C-83A1-F6EECF244321}">
                <p14:modId xmlns:p14="http://schemas.microsoft.com/office/powerpoint/2010/main" val="287856044"/>
              </p:ext>
            </p:extLst>
          </p:nvPr>
        </p:nvGraphicFramePr>
        <p:xfrm>
          <a:off x="3878316" y="4916616"/>
          <a:ext cx="2037031" cy="1584960"/>
        </p:xfrm>
        <a:graphic>
          <a:graphicData uri="http://schemas.openxmlformats.org/drawingml/2006/table">
            <a:tbl>
              <a:tblPr firstRow="1" bandRow="1">
                <a:tableStyleId>{5C22544A-7EE6-4342-B048-85BDC9FD1C3A}</a:tableStyleId>
              </a:tblPr>
              <a:tblGrid>
                <a:gridCol w="2037031">
                  <a:extLst>
                    <a:ext uri="{9D8B030D-6E8A-4147-A177-3AD203B41FA5}">
                      <a16:colId xmlns:a16="http://schemas.microsoft.com/office/drawing/2014/main" val="3410467421"/>
                    </a:ext>
                  </a:extLst>
                </a:gridCol>
              </a:tblGrid>
              <a:tr h="264939">
                <a:tc>
                  <a:txBody>
                    <a:bodyPr/>
                    <a:lstStyle/>
                    <a:p>
                      <a:pPr algn="ctr"/>
                      <a:r>
                        <a:rPr lang="es-ES" sz="1600" b="1" dirty="0">
                          <a:solidFill>
                            <a:schemeClr val="accent4"/>
                          </a:solidFill>
                          <a:latin typeface="+mn-lt"/>
                        </a:rPr>
                        <a:t>DILVE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38227329"/>
                  </a:ext>
                </a:extLst>
              </a:tr>
              <a:tr h="264939">
                <a:tc>
                  <a:txBody>
                    <a:bodyPr/>
                    <a:lstStyle/>
                    <a:p>
                      <a:pPr algn="ctr"/>
                      <a:r>
                        <a:rPr lang="es-ES" sz="1400" b="0" i="1" dirty="0">
                          <a:solidFill>
                            <a:schemeClr val="tx1"/>
                          </a:solidFill>
                          <a:latin typeface="+mn-lt"/>
                        </a:rPr>
                        <a:t>Data Hub</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73129324"/>
                  </a:ext>
                </a:extLst>
              </a:tr>
              <a:tr h="462634">
                <a:tc>
                  <a:txBody>
                    <a:bodyPr/>
                    <a:lstStyle/>
                    <a:p>
                      <a:pPr algn="ctr"/>
                      <a:r>
                        <a:rPr lang="es-ES" sz="1400" b="0" dirty="0">
                          <a:solidFill>
                            <a:schemeClr val="tx1"/>
                          </a:solidFill>
                          <a:latin typeface="+mn-lt"/>
                        </a:rPr>
                        <a:t>Transformación Estandarización Escalabilidad</a:t>
                      </a:r>
                      <a:br>
                        <a:rPr lang="es-ES" sz="1400" b="0" dirty="0">
                          <a:solidFill>
                            <a:schemeClr val="tx1"/>
                          </a:solidFill>
                          <a:latin typeface="+mn-lt"/>
                        </a:rPr>
                      </a:br>
                      <a:r>
                        <a:rPr lang="es-ES" sz="1400" b="0" dirty="0">
                          <a:solidFill>
                            <a:schemeClr val="tx1"/>
                          </a:solidFill>
                          <a:latin typeface="+mn-lt"/>
                        </a:rPr>
                        <a:t>Ajuste a necesidades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32584348"/>
                  </a:ext>
                </a:extLst>
              </a:tr>
            </a:tbl>
          </a:graphicData>
        </a:graphic>
      </p:graphicFrame>
      <p:graphicFrame>
        <p:nvGraphicFramePr>
          <p:cNvPr id="75" name="Tabla 74">
            <a:extLst>
              <a:ext uri="{FF2B5EF4-FFF2-40B4-BE49-F238E27FC236}">
                <a16:creationId xmlns:a16="http://schemas.microsoft.com/office/drawing/2014/main" id="{BA63CABC-AABB-B399-A626-32299F77F426}"/>
              </a:ext>
            </a:extLst>
          </p:cNvPr>
          <p:cNvGraphicFramePr>
            <a:graphicFrameLocks noGrp="1"/>
          </p:cNvGraphicFramePr>
          <p:nvPr>
            <p:extLst>
              <p:ext uri="{D42A27DB-BD31-4B8C-83A1-F6EECF244321}">
                <p14:modId xmlns:p14="http://schemas.microsoft.com/office/powerpoint/2010/main" val="1079218315"/>
              </p:ext>
            </p:extLst>
          </p:nvPr>
        </p:nvGraphicFramePr>
        <p:xfrm>
          <a:off x="8707827" y="4916616"/>
          <a:ext cx="2037031" cy="1127760"/>
        </p:xfrm>
        <a:graphic>
          <a:graphicData uri="http://schemas.openxmlformats.org/drawingml/2006/table">
            <a:tbl>
              <a:tblPr firstRow="1" bandRow="1">
                <a:tableStyleId>{5C22544A-7EE6-4342-B048-85BDC9FD1C3A}</a:tableStyleId>
              </a:tblPr>
              <a:tblGrid>
                <a:gridCol w="2037031">
                  <a:extLst>
                    <a:ext uri="{9D8B030D-6E8A-4147-A177-3AD203B41FA5}">
                      <a16:colId xmlns:a16="http://schemas.microsoft.com/office/drawing/2014/main" val="3410467421"/>
                    </a:ext>
                  </a:extLst>
                </a:gridCol>
              </a:tblGrid>
              <a:tr h="264939">
                <a:tc>
                  <a:txBody>
                    <a:bodyPr/>
                    <a:lstStyle/>
                    <a:p>
                      <a:pPr algn="ctr"/>
                      <a:r>
                        <a:rPr lang="es-ES" sz="1400" b="0" dirty="0">
                          <a:solidFill>
                            <a:schemeClr val="tx1"/>
                          </a:solidFill>
                          <a:latin typeface="+mn-lt"/>
                        </a:rPr>
                        <a:t>Lector/a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38227329"/>
                  </a:ext>
                </a:extLst>
              </a:tr>
              <a:tr h="264939">
                <a:tc>
                  <a:txBody>
                    <a:bodyPr/>
                    <a:lstStyle/>
                    <a:p>
                      <a:pPr algn="ctr"/>
                      <a:r>
                        <a:rPr lang="es-ES" sz="1400" b="0" i="1" dirty="0" err="1">
                          <a:solidFill>
                            <a:schemeClr val="tx1"/>
                          </a:solidFill>
                          <a:latin typeface="+mn-lt"/>
                        </a:rPr>
                        <a:t>End</a:t>
                      </a:r>
                      <a:r>
                        <a:rPr lang="es-ES" sz="1400" b="0" i="1" dirty="0">
                          <a:solidFill>
                            <a:schemeClr val="tx1"/>
                          </a:solidFill>
                          <a:latin typeface="+mn-lt"/>
                        </a:rPr>
                        <a:t> </a:t>
                      </a:r>
                      <a:r>
                        <a:rPr lang="es-ES" sz="1400" b="0" i="1" dirty="0" err="1">
                          <a:solidFill>
                            <a:schemeClr val="tx1"/>
                          </a:solidFill>
                          <a:latin typeface="+mn-lt"/>
                        </a:rPr>
                        <a:t>User</a:t>
                      </a:r>
                      <a:endParaRPr lang="es-ES" sz="1400" b="0" i="1" dirty="0">
                        <a:solidFill>
                          <a:schemeClr val="tx1"/>
                        </a:solidFill>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73129324"/>
                  </a:ext>
                </a:extLst>
              </a:tr>
              <a:tr h="462634">
                <a:tc>
                  <a:txBody>
                    <a:bodyPr/>
                    <a:lstStyle/>
                    <a:p>
                      <a:pPr algn="ctr"/>
                      <a:r>
                        <a:rPr lang="es-ES" sz="1400" b="0" dirty="0">
                          <a:solidFill>
                            <a:schemeClr val="tx1"/>
                          </a:solidFill>
                          <a:latin typeface="+mn-lt"/>
                        </a:rPr>
                        <a:t>Conversión en valor (económico y otros)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32584348"/>
                  </a:ext>
                </a:extLst>
              </a:tr>
            </a:tbl>
          </a:graphicData>
        </a:graphic>
      </p:graphicFrame>
      <p:graphicFrame>
        <p:nvGraphicFramePr>
          <p:cNvPr id="76" name="Tabla 75">
            <a:extLst>
              <a:ext uri="{FF2B5EF4-FFF2-40B4-BE49-F238E27FC236}">
                <a16:creationId xmlns:a16="http://schemas.microsoft.com/office/drawing/2014/main" id="{7C76B033-7F9E-D05A-D430-223DC90232B3}"/>
              </a:ext>
            </a:extLst>
          </p:cNvPr>
          <p:cNvGraphicFramePr>
            <a:graphicFrameLocks noGrp="1"/>
          </p:cNvGraphicFramePr>
          <p:nvPr>
            <p:extLst>
              <p:ext uri="{D42A27DB-BD31-4B8C-83A1-F6EECF244321}">
                <p14:modId xmlns:p14="http://schemas.microsoft.com/office/powerpoint/2010/main" val="4020938867"/>
              </p:ext>
            </p:extLst>
          </p:nvPr>
        </p:nvGraphicFramePr>
        <p:xfrm>
          <a:off x="6331768" y="4916616"/>
          <a:ext cx="2037031" cy="1285594"/>
        </p:xfrm>
        <a:graphic>
          <a:graphicData uri="http://schemas.openxmlformats.org/drawingml/2006/table">
            <a:tbl>
              <a:tblPr firstRow="1" bandRow="1">
                <a:tableStyleId>{5C22544A-7EE6-4342-B048-85BDC9FD1C3A}</a:tableStyleId>
              </a:tblPr>
              <a:tblGrid>
                <a:gridCol w="2037031">
                  <a:extLst>
                    <a:ext uri="{9D8B030D-6E8A-4147-A177-3AD203B41FA5}">
                      <a16:colId xmlns:a16="http://schemas.microsoft.com/office/drawing/2014/main" val="3410467421"/>
                    </a:ext>
                  </a:extLst>
                </a:gridCol>
              </a:tblGrid>
              <a:tr h="264939">
                <a:tc>
                  <a:txBody>
                    <a:bodyPr/>
                    <a:lstStyle/>
                    <a:p>
                      <a:pPr algn="ctr"/>
                      <a:r>
                        <a:rPr lang="es-ES" sz="1400" b="0" dirty="0">
                          <a:solidFill>
                            <a:schemeClr val="tx1"/>
                          </a:solidFill>
                          <a:latin typeface="+mn-lt"/>
                        </a:rPr>
                        <a:t>Librerías, plataformas, distribuidores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38227329"/>
                  </a:ext>
                </a:extLst>
              </a:tr>
              <a:tr h="264939">
                <a:tc>
                  <a:txBody>
                    <a:bodyPr/>
                    <a:lstStyle/>
                    <a:p>
                      <a:pPr algn="ctr"/>
                      <a:r>
                        <a:rPr lang="es-ES" sz="1400" b="0" i="1" dirty="0">
                          <a:solidFill>
                            <a:schemeClr val="tx1"/>
                          </a:solidFill>
                          <a:latin typeface="+mn-lt"/>
                        </a:rPr>
                        <a:t>Data </a:t>
                      </a:r>
                      <a:r>
                        <a:rPr lang="es-ES" sz="1400" b="0" i="1" dirty="0" err="1">
                          <a:solidFill>
                            <a:schemeClr val="tx1"/>
                          </a:solidFill>
                          <a:latin typeface="+mn-lt"/>
                        </a:rPr>
                        <a:t>Consumers</a:t>
                      </a:r>
                      <a:endParaRPr lang="es-ES" sz="1400" b="0" i="1" dirty="0">
                        <a:solidFill>
                          <a:schemeClr val="tx1"/>
                        </a:solidFill>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73129324"/>
                  </a:ext>
                </a:extLst>
              </a:tr>
              <a:tr h="462634">
                <a:tc>
                  <a:txBody>
                    <a:bodyPr/>
                    <a:lstStyle/>
                    <a:p>
                      <a:pPr algn="ctr"/>
                      <a:r>
                        <a:rPr lang="es-ES" sz="1400" b="0" dirty="0">
                          <a:solidFill>
                            <a:schemeClr val="tx1"/>
                          </a:solidFill>
                          <a:latin typeface="+mn-lt"/>
                        </a:rPr>
                        <a:t>Activación comercial</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32584348"/>
                  </a:ext>
                </a:extLst>
              </a:tr>
            </a:tbl>
          </a:graphicData>
        </a:graphic>
      </p:graphicFrame>
      <p:cxnSp>
        <p:nvCxnSpPr>
          <p:cNvPr id="99" name="Conector recto 98">
            <a:extLst>
              <a:ext uri="{FF2B5EF4-FFF2-40B4-BE49-F238E27FC236}">
                <a16:creationId xmlns:a16="http://schemas.microsoft.com/office/drawing/2014/main" id="{7BF5D331-C898-A031-098A-1C037150486E}"/>
              </a:ext>
            </a:extLst>
          </p:cNvPr>
          <p:cNvCxnSpPr>
            <a:cxnSpLocks/>
          </p:cNvCxnSpPr>
          <p:nvPr/>
        </p:nvCxnSpPr>
        <p:spPr>
          <a:xfrm>
            <a:off x="2481426" y="4607169"/>
            <a:ext cx="0" cy="234461"/>
          </a:xfrm>
          <a:prstGeom prst="line">
            <a:avLst/>
          </a:prstGeom>
          <a:ln w="317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Conector recto 102">
            <a:extLst>
              <a:ext uri="{FF2B5EF4-FFF2-40B4-BE49-F238E27FC236}">
                <a16:creationId xmlns:a16="http://schemas.microsoft.com/office/drawing/2014/main" id="{DCC986EA-A46A-3B5E-06A5-725C06B5EEEA}"/>
              </a:ext>
            </a:extLst>
          </p:cNvPr>
          <p:cNvCxnSpPr>
            <a:cxnSpLocks/>
          </p:cNvCxnSpPr>
          <p:nvPr/>
        </p:nvCxnSpPr>
        <p:spPr>
          <a:xfrm>
            <a:off x="4896831" y="4607169"/>
            <a:ext cx="0" cy="234461"/>
          </a:xfrm>
          <a:prstGeom prst="line">
            <a:avLst/>
          </a:prstGeom>
          <a:ln w="317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Conector recto 103">
            <a:extLst>
              <a:ext uri="{FF2B5EF4-FFF2-40B4-BE49-F238E27FC236}">
                <a16:creationId xmlns:a16="http://schemas.microsoft.com/office/drawing/2014/main" id="{4CDB42F2-9ACD-532E-F43E-98C773045054}"/>
              </a:ext>
            </a:extLst>
          </p:cNvPr>
          <p:cNvCxnSpPr>
            <a:cxnSpLocks/>
          </p:cNvCxnSpPr>
          <p:nvPr/>
        </p:nvCxnSpPr>
        <p:spPr>
          <a:xfrm>
            <a:off x="7350283" y="4607169"/>
            <a:ext cx="0" cy="234461"/>
          </a:xfrm>
          <a:prstGeom prst="line">
            <a:avLst/>
          </a:prstGeom>
          <a:ln w="317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Conector recto 104">
            <a:extLst>
              <a:ext uri="{FF2B5EF4-FFF2-40B4-BE49-F238E27FC236}">
                <a16:creationId xmlns:a16="http://schemas.microsoft.com/office/drawing/2014/main" id="{572F9842-227D-7037-D84F-904927726BD1}"/>
              </a:ext>
            </a:extLst>
          </p:cNvPr>
          <p:cNvCxnSpPr>
            <a:cxnSpLocks/>
          </p:cNvCxnSpPr>
          <p:nvPr/>
        </p:nvCxnSpPr>
        <p:spPr>
          <a:xfrm>
            <a:off x="9726342" y="4607169"/>
            <a:ext cx="0" cy="234461"/>
          </a:xfrm>
          <a:prstGeom prst="line">
            <a:avLst/>
          </a:prstGeom>
          <a:ln w="31750">
            <a:solidFill>
              <a:srgbClr val="3FA8AB"/>
            </a:solidFill>
            <a:tailEnd type="triangle"/>
          </a:ln>
        </p:spPr>
        <p:style>
          <a:lnRef idx="1">
            <a:schemeClr val="accent1"/>
          </a:lnRef>
          <a:fillRef idx="0">
            <a:schemeClr val="accent1"/>
          </a:fillRef>
          <a:effectRef idx="0">
            <a:schemeClr val="accent1"/>
          </a:effectRef>
          <a:fontRef idx="minor">
            <a:schemeClr val="tx1"/>
          </a:fontRef>
        </p:style>
      </p:cxnSp>
      <p:pic>
        <p:nvPicPr>
          <p:cNvPr id="107" name="Gráfico 106">
            <a:extLst>
              <a:ext uri="{FF2B5EF4-FFF2-40B4-BE49-F238E27FC236}">
                <a16:creationId xmlns:a16="http://schemas.microsoft.com/office/drawing/2014/main" id="{659F67E2-0496-5D26-D3E2-8733AEF38F57}"/>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873261" y="2195137"/>
            <a:ext cx="445477" cy="445477"/>
          </a:xfrm>
          <a:prstGeom prst="rect">
            <a:avLst/>
          </a:prstGeom>
        </p:spPr>
      </p:pic>
      <p:pic>
        <p:nvPicPr>
          <p:cNvPr id="108" name="Gráfico 107">
            <a:extLst>
              <a:ext uri="{FF2B5EF4-FFF2-40B4-BE49-F238E27FC236}">
                <a16:creationId xmlns:a16="http://schemas.microsoft.com/office/drawing/2014/main" id="{5AA02E5B-EC84-2981-EA71-310800FAF2C9}"/>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rot="17714293">
            <a:off x="3400628" y="2141100"/>
            <a:ext cx="445477" cy="445477"/>
          </a:xfrm>
          <a:prstGeom prst="rect">
            <a:avLst/>
          </a:prstGeom>
        </p:spPr>
      </p:pic>
      <p:sp>
        <p:nvSpPr>
          <p:cNvPr id="109" name="Elipse 108">
            <a:extLst>
              <a:ext uri="{FF2B5EF4-FFF2-40B4-BE49-F238E27FC236}">
                <a16:creationId xmlns:a16="http://schemas.microsoft.com/office/drawing/2014/main" id="{415AB088-D631-581E-D581-E3987F9E6624}"/>
              </a:ext>
            </a:extLst>
          </p:cNvPr>
          <p:cNvSpPr/>
          <p:nvPr/>
        </p:nvSpPr>
        <p:spPr>
          <a:xfrm>
            <a:off x="11328037" y="984298"/>
            <a:ext cx="470263" cy="47026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b="1" dirty="0">
              <a:solidFill>
                <a:schemeClr val="tx1"/>
              </a:solidFill>
            </a:endParaRPr>
          </a:p>
        </p:txBody>
      </p:sp>
      <p:cxnSp>
        <p:nvCxnSpPr>
          <p:cNvPr id="111" name="Conector recto de flecha 110">
            <a:extLst>
              <a:ext uri="{FF2B5EF4-FFF2-40B4-BE49-F238E27FC236}">
                <a16:creationId xmlns:a16="http://schemas.microsoft.com/office/drawing/2014/main" id="{7108A268-608B-D24A-8C31-28AF5AA2AFF0}"/>
              </a:ext>
            </a:extLst>
          </p:cNvPr>
          <p:cNvCxnSpPr/>
          <p:nvPr/>
        </p:nvCxnSpPr>
        <p:spPr>
          <a:xfrm>
            <a:off x="11442588" y="1224455"/>
            <a:ext cx="260252" cy="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5" name="Abrir corchete 44">
            <a:extLst>
              <a:ext uri="{FF2B5EF4-FFF2-40B4-BE49-F238E27FC236}">
                <a16:creationId xmlns:a16="http://schemas.microsoft.com/office/drawing/2014/main" id="{8E901B1E-8DC4-492B-CA53-18ABD2B8CBAB}"/>
              </a:ext>
            </a:extLst>
          </p:cNvPr>
          <p:cNvSpPr/>
          <p:nvPr/>
        </p:nvSpPr>
        <p:spPr>
          <a:xfrm rot="5400000">
            <a:off x="4755524" y="-376708"/>
            <a:ext cx="367048" cy="4829578"/>
          </a:xfrm>
          <a:prstGeom prst="leftBracket">
            <a:avLst>
              <a:gd name="adj" fmla="val 121378"/>
            </a:avLst>
          </a:prstGeom>
          <a:ln w="15875">
            <a:gradFill>
              <a:gsLst>
                <a:gs pos="0">
                  <a:schemeClr val="accent2"/>
                </a:gs>
                <a:gs pos="100000">
                  <a:schemeClr val="accent4"/>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grpSp>
        <p:nvGrpSpPr>
          <p:cNvPr id="46" name="Grupo 45">
            <a:extLst>
              <a:ext uri="{FF2B5EF4-FFF2-40B4-BE49-F238E27FC236}">
                <a16:creationId xmlns:a16="http://schemas.microsoft.com/office/drawing/2014/main" id="{B938ECBC-218B-253D-D08A-30BF2D5BF412}"/>
              </a:ext>
            </a:extLst>
          </p:cNvPr>
          <p:cNvGrpSpPr/>
          <p:nvPr/>
        </p:nvGrpSpPr>
        <p:grpSpPr>
          <a:xfrm>
            <a:off x="4138867" y="1616299"/>
            <a:ext cx="1358600" cy="463846"/>
            <a:chOff x="4138867" y="1520998"/>
            <a:chExt cx="1581150" cy="539828"/>
          </a:xfrm>
        </p:grpSpPr>
        <p:sp>
          <p:nvSpPr>
            <p:cNvPr id="8" name="Rectángulo: esquinas redondeadas 7">
              <a:extLst>
                <a:ext uri="{FF2B5EF4-FFF2-40B4-BE49-F238E27FC236}">
                  <a16:creationId xmlns:a16="http://schemas.microsoft.com/office/drawing/2014/main" id="{B1C85D0E-FBD7-BDE8-F2F8-8D7935124C3C}"/>
                </a:ext>
              </a:extLst>
            </p:cNvPr>
            <p:cNvSpPr/>
            <p:nvPr/>
          </p:nvSpPr>
          <p:spPr>
            <a:xfrm>
              <a:off x="4138867" y="1520998"/>
              <a:ext cx="1581150" cy="539828"/>
            </a:xfrm>
            <a:prstGeom prst="roundRect">
              <a:avLst>
                <a:gd name="adj" fmla="val 50000"/>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9" name="Grupo 8">
              <a:extLst>
                <a:ext uri="{FF2B5EF4-FFF2-40B4-BE49-F238E27FC236}">
                  <a16:creationId xmlns:a16="http://schemas.microsoft.com/office/drawing/2014/main" id="{31A17572-2095-46D6-867E-AD38ED1C92A3}"/>
                </a:ext>
              </a:extLst>
            </p:cNvPr>
            <p:cNvGrpSpPr/>
            <p:nvPr/>
          </p:nvGrpSpPr>
          <p:grpSpPr>
            <a:xfrm>
              <a:off x="4518248" y="1579559"/>
              <a:ext cx="856604" cy="363136"/>
              <a:chOff x="6603804" y="6433081"/>
              <a:chExt cx="1596330" cy="676727"/>
            </a:xfrm>
          </p:grpSpPr>
          <p:sp>
            <p:nvSpPr>
              <p:cNvPr id="10" name="Forma libre: forma 9">
                <a:extLst>
                  <a:ext uri="{FF2B5EF4-FFF2-40B4-BE49-F238E27FC236}">
                    <a16:creationId xmlns:a16="http://schemas.microsoft.com/office/drawing/2014/main" id="{74890964-D79B-FCE6-24E5-1A2BA90F1B3A}"/>
                  </a:ext>
                </a:extLst>
              </p:cNvPr>
              <p:cNvSpPr/>
              <p:nvPr/>
            </p:nvSpPr>
            <p:spPr>
              <a:xfrm>
                <a:off x="6603804" y="6434041"/>
                <a:ext cx="389701" cy="675767"/>
              </a:xfrm>
              <a:custGeom>
                <a:avLst/>
                <a:gdLst>
                  <a:gd name="connsiteX0" fmla="*/ 160306 w 207740"/>
                  <a:gd name="connsiteY0" fmla="*/ 0 h 360235"/>
                  <a:gd name="connsiteX1" fmla="*/ 207740 w 207740"/>
                  <a:gd name="connsiteY1" fmla="*/ 0 h 360235"/>
                  <a:gd name="connsiteX2" fmla="*/ 207740 w 207740"/>
                  <a:gd name="connsiteY2" fmla="*/ 354425 h 360235"/>
                  <a:gd name="connsiteX3" fmla="*/ 160306 w 207740"/>
                  <a:gd name="connsiteY3" fmla="*/ 354425 h 360235"/>
                  <a:gd name="connsiteX4" fmla="*/ 160306 w 207740"/>
                  <a:gd name="connsiteY4" fmla="*/ 332994 h 360235"/>
                  <a:gd name="connsiteX5" fmla="*/ 97155 w 207740"/>
                  <a:gd name="connsiteY5" fmla="*/ 360236 h 360235"/>
                  <a:gd name="connsiteX6" fmla="*/ 27527 w 207740"/>
                  <a:gd name="connsiteY6" fmla="*/ 329565 h 360235"/>
                  <a:gd name="connsiteX7" fmla="*/ 0 w 207740"/>
                  <a:gd name="connsiteY7" fmla="*/ 251555 h 360235"/>
                  <a:gd name="connsiteX8" fmla="*/ 27527 w 207740"/>
                  <a:gd name="connsiteY8" fmla="*/ 175165 h 360235"/>
                  <a:gd name="connsiteX9" fmla="*/ 96107 w 207740"/>
                  <a:gd name="connsiteY9" fmla="*/ 144304 h 360235"/>
                  <a:gd name="connsiteX10" fmla="*/ 160306 w 207740"/>
                  <a:gd name="connsiteY10" fmla="*/ 173641 h 360235"/>
                  <a:gd name="connsiteX11" fmla="*/ 160306 w 207740"/>
                  <a:gd name="connsiteY11" fmla="*/ 0 h 360235"/>
                  <a:gd name="connsiteX12" fmla="*/ 48197 w 207740"/>
                  <a:gd name="connsiteY12" fmla="*/ 251555 h 360235"/>
                  <a:gd name="connsiteX13" fmla="*/ 63913 w 207740"/>
                  <a:gd name="connsiteY13" fmla="*/ 299371 h 360235"/>
                  <a:gd name="connsiteX14" fmla="*/ 104585 w 207740"/>
                  <a:gd name="connsiteY14" fmla="*/ 318040 h 360235"/>
                  <a:gd name="connsiteX15" fmla="*/ 146971 w 207740"/>
                  <a:gd name="connsiteY15" fmla="*/ 300038 h 360235"/>
                  <a:gd name="connsiteX16" fmla="*/ 163163 w 207740"/>
                  <a:gd name="connsiteY16" fmla="*/ 252603 h 360235"/>
                  <a:gd name="connsiteX17" fmla="*/ 146971 w 207740"/>
                  <a:gd name="connsiteY17" fmla="*/ 205169 h 360235"/>
                  <a:gd name="connsiteX18" fmla="*/ 104966 w 207740"/>
                  <a:gd name="connsiteY18" fmla="*/ 186881 h 360235"/>
                  <a:gd name="connsiteX19" fmla="*/ 64294 w 207740"/>
                  <a:gd name="connsiteY19" fmla="*/ 205359 h 360235"/>
                  <a:gd name="connsiteX20" fmla="*/ 48101 w 207740"/>
                  <a:gd name="connsiteY20" fmla="*/ 251555 h 36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7740" h="360235">
                    <a:moveTo>
                      <a:pt x="160306" y="0"/>
                    </a:moveTo>
                    <a:lnTo>
                      <a:pt x="207740" y="0"/>
                    </a:lnTo>
                    <a:lnTo>
                      <a:pt x="207740" y="354425"/>
                    </a:lnTo>
                    <a:lnTo>
                      <a:pt x="160306" y="354425"/>
                    </a:lnTo>
                    <a:lnTo>
                      <a:pt x="160306" y="332994"/>
                    </a:lnTo>
                    <a:cubicBezTo>
                      <a:pt x="141732" y="351187"/>
                      <a:pt x="120682" y="360236"/>
                      <a:pt x="97155" y="360236"/>
                    </a:cubicBezTo>
                    <a:cubicBezTo>
                      <a:pt x="69152" y="360236"/>
                      <a:pt x="45911" y="350044"/>
                      <a:pt x="27527" y="329565"/>
                    </a:cubicBezTo>
                    <a:cubicBezTo>
                      <a:pt x="9239" y="308705"/>
                      <a:pt x="0" y="282702"/>
                      <a:pt x="0" y="251555"/>
                    </a:cubicBezTo>
                    <a:cubicBezTo>
                      <a:pt x="0" y="220409"/>
                      <a:pt x="9144" y="195644"/>
                      <a:pt x="27527" y="175165"/>
                    </a:cubicBezTo>
                    <a:cubicBezTo>
                      <a:pt x="45720" y="154591"/>
                      <a:pt x="68580" y="144304"/>
                      <a:pt x="96107" y="144304"/>
                    </a:cubicBezTo>
                    <a:cubicBezTo>
                      <a:pt x="120015" y="144304"/>
                      <a:pt x="141446" y="154115"/>
                      <a:pt x="160306" y="173641"/>
                    </a:cubicBezTo>
                    <a:lnTo>
                      <a:pt x="160306" y="0"/>
                    </a:lnTo>
                    <a:close/>
                    <a:moveTo>
                      <a:pt x="48197" y="251555"/>
                    </a:moveTo>
                    <a:cubicBezTo>
                      <a:pt x="48197" y="271177"/>
                      <a:pt x="53435" y="287084"/>
                      <a:pt x="63913" y="299371"/>
                    </a:cubicBezTo>
                    <a:cubicBezTo>
                      <a:pt x="74676" y="311849"/>
                      <a:pt x="88202" y="318040"/>
                      <a:pt x="104585" y="318040"/>
                    </a:cubicBezTo>
                    <a:cubicBezTo>
                      <a:pt x="122111" y="318040"/>
                      <a:pt x="136208" y="312039"/>
                      <a:pt x="146971" y="300038"/>
                    </a:cubicBezTo>
                    <a:cubicBezTo>
                      <a:pt x="157734" y="287560"/>
                      <a:pt x="163163" y="271748"/>
                      <a:pt x="163163" y="252603"/>
                    </a:cubicBezTo>
                    <a:cubicBezTo>
                      <a:pt x="163163" y="233458"/>
                      <a:pt x="157734" y="217646"/>
                      <a:pt x="146971" y="205169"/>
                    </a:cubicBezTo>
                    <a:cubicBezTo>
                      <a:pt x="136208" y="192977"/>
                      <a:pt x="122206" y="186881"/>
                      <a:pt x="104966" y="186881"/>
                    </a:cubicBezTo>
                    <a:cubicBezTo>
                      <a:pt x="88773" y="186881"/>
                      <a:pt x="75152" y="193072"/>
                      <a:pt x="64294" y="205359"/>
                    </a:cubicBezTo>
                    <a:cubicBezTo>
                      <a:pt x="53531" y="217837"/>
                      <a:pt x="48101" y="233172"/>
                      <a:pt x="48101" y="251555"/>
                    </a:cubicBezTo>
                    <a:close/>
                  </a:path>
                </a:pathLst>
              </a:custGeom>
              <a:solidFill>
                <a:schemeClr val="tx2"/>
              </a:solidFill>
              <a:ln w="0" cap="flat">
                <a:noFill/>
                <a:prstDash val="solid"/>
                <a:miter/>
              </a:ln>
            </p:spPr>
            <p:txBody>
              <a:bodyPr rtlCol="0" anchor="ctr"/>
              <a:lstStyle/>
              <a:p>
                <a:endParaRPr lang="es-ES"/>
              </a:p>
            </p:txBody>
          </p:sp>
          <p:sp>
            <p:nvSpPr>
              <p:cNvPr id="11" name="Forma libre: forma 10">
                <a:extLst>
                  <a:ext uri="{FF2B5EF4-FFF2-40B4-BE49-F238E27FC236}">
                    <a16:creationId xmlns:a16="http://schemas.microsoft.com/office/drawing/2014/main" id="{3C6390BE-4FA2-905F-4666-B175BE033936}"/>
                  </a:ext>
                </a:extLst>
              </p:cNvPr>
              <p:cNvSpPr/>
              <p:nvPr/>
            </p:nvSpPr>
            <p:spPr>
              <a:xfrm>
                <a:off x="7027793" y="6498787"/>
                <a:ext cx="195674" cy="599409"/>
              </a:xfrm>
              <a:custGeom>
                <a:avLst/>
                <a:gdLst>
                  <a:gd name="connsiteX0" fmla="*/ 68781 w 104309"/>
                  <a:gd name="connsiteY0" fmla="*/ 110075 h 319530"/>
                  <a:gd name="connsiteX1" fmla="*/ 104310 w 104309"/>
                  <a:gd name="connsiteY1" fmla="*/ 311339 h 319530"/>
                  <a:gd name="connsiteX2" fmla="*/ 57828 w 104309"/>
                  <a:gd name="connsiteY2" fmla="*/ 319530 h 319530"/>
                  <a:gd name="connsiteX3" fmla="*/ 22299 w 104309"/>
                  <a:gd name="connsiteY3" fmla="*/ 118267 h 319530"/>
                  <a:gd name="connsiteX4" fmla="*/ 68781 w 104309"/>
                  <a:gd name="connsiteY4" fmla="*/ 110075 h 319530"/>
                  <a:gd name="connsiteX5" fmla="*/ 487 w 104309"/>
                  <a:gd name="connsiteY5" fmla="*/ 35876 h 319530"/>
                  <a:gd name="connsiteX6" fmla="*/ 5631 w 104309"/>
                  <a:gd name="connsiteY6" fmla="*/ 13206 h 319530"/>
                  <a:gd name="connsiteX7" fmla="*/ 25347 w 104309"/>
                  <a:gd name="connsiteY7" fmla="*/ 538 h 319530"/>
                  <a:gd name="connsiteX8" fmla="*/ 48398 w 104309"/>
                  <a:gd name="connsiteY8" fmla="*/ 5681 h 319530"/>
                  <a:gd name="connsiteX9" fmla="*/ 61066 w 104309"/>
                  <a:gd name="connsiteY9" fmla="*/ 25398 h 319530"/>
                  <a:gd name="connsiteX10" fmla="*/ 55923 w 104309"/>
                  <a:gd name="connsiteY10" fmla="*/ 48449 h 319530"/>
                  <a:gd name="connsiteX11" fmla="*/ 36206 w 104309"/>
                  <a:gd name="connsiteY11" fmla="*/ 61117 h 319530"/>
                  <a:gd name="connsiteX12" fmla="*/ 13155 w 104309"/>
                  <a:gd name="connsiteY12" fmla="*/ 56069 h 319530"/>
                  <a:gd name="connsiteX13" fmla="*/ 487 w 104309"/>
                  <a:gd name="connsiteY13" fmla="*/ 35971 h 319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4309" h="319530">
                    <a:moveTo>
                      <a:pt x="68781" y="110075"/>
                    </a:moveTo>
                    <a:lnTo>
                      <a:pt x="104310" y="311339"/>
                    </a:lnTo>
                    <a:lnTo>
                      <a:pt x="57828" y="319530"/>
                    </a:lnTo>
                    <a:lnTo>
                      <a:pt x="22299" y="118267"/>
                    </a:lnTo>
                    <a:lnTo>
                      <a:pt x="68781" y="110075"/>
                    </a:lnTo>
                    <a:close/>
                    <a:moveTo>
                      <a:pt x="487" y="35876"/>
                    </a:moveTo>
                    <a:cubicBezTo>
                      <a:pt x="-942" y="27779"/>
                      <a:pt x="773" y="20159"/>
                      <a:pt x="5631" y="13206"/>
                    </a:cubicBezTo>
                    <a:cubicBezTo>
                      <a:pt x="10488" y="6253"/>
                      <a:pt x="17061" y="2062"/>
                      <a:pt x="25347" y="538"/>
                    </a:cubicBezTo>
                    <a:cubicBezTo>
                      <a:pt x="33729" y="-986"/>
                      <a:pt x="41445" y="728"/>
                      <a:pt x="48398" y="5681"/>
                    </a:cubicBezTo>
                    <a:cubicBezTo>
                      <a:pt x="55351" y="10444"/>
                      <a:pt x="59542" y="17016"/>
                      <a:pt x="61066" y="25398"/>
                    </a:cubicBezTo>
                    <a:cubicBezTo>
                      <a:pt x="62590" y="33780"/>
                      <a:pt x="60876" y="41495"/>
                      <a:pt x="55923" y="48449"/>
                    </a:cubicBezTo>
                    <a:cubicBezTo>
                      <a:pt x="51160" y="55402"/>
                      <a:pt x="44588" y="59593"/>
                      <a:pt x="36206" y="61117"/>
                    </a:cubicBezTo>
                    <a:cubicBezTo>
                      <a:pt x="27824" y="62641"/>
                      <a:pt x="20109" y="60926"/>
                      <a:pt x="13155" y="56069"/>
                    </a:cubicBezTo>
                    <a:cubicBezTo>
                      <a:pt x="6202" y="51211"/>
                      <a:pt x="1916" y="44448"/>
                      <a:pt x="487" y="35971"/>
                    </a:cubicBezTo>
                    <a:close/>
                  </a:path>
                </a:pathLst>
              </a:custGeom>
              <a:solidFill>
                <a:schemeClr val="accent1"/>
              </a:solidFill>
              <a:ln w="0" cap="flat">
                <a:noFill/>
                <a:prstDash val="solid"/>
                <a:miter/>
              </a:ln>
            </p:spPr>
            <p:txBody>
              <a:bodyPr rtlCol="0" anchor="ctr"/>
              <a:lstStyle/>
              <a:p>
                <a:endParaRPr lang="es-ES"/>
              </a:p>
            </p:txBody>
          </p:sp>
          <p:sp>
            <p:nvSpPr>
              <p:cNvPr id="12" name="Forma libre: forma 11">
                <a:extLst>
                  <a:ext uri="{FF2B5EF4-FFF2-40B4-BE49-F238E27FC236}">
                    <a16:creationId xmlns:a16="http://schemas.microsoft.com/office/drawing/2014/main" id="{2F750DE6-B19A-BC42-589A-A9678CDE14A3}"/>
                  </a:ext>
                </a:extLst>
              </p:cNvPr>
              <p:cNvSpPr/>
              <p:nvPr/>
            </p:nvSpPr>
            <p:spPr>
              <a:xfrm rot="20520000">
                <a:off x="7253054" y="6433081"/>
                <a:ext cx="88625" cy="664868"/>
              </a:xfrm>
              <a:custGeom>
                <a:avLst/>
                <a:gdLst>
                  <a:gd name="connsiteX0" fmla="*/ 0 w 47244"/>
                  <a:gd name="connsiteY0" fmla="*/ 0 h 354425"/>
                  <a:gd name="connsiteX1" fmla="*/ 47244 w 47244"/>
                  <a:gd name="connsiteY1" fmla="*/ 0 h 354425"/>
                  <a:gd name="connsiteX2" fmla="*/ 47244 w 47244"/>
                  <a:gd name="connsiteY2" fmla="*/ 354425 h 354425"/>
                  <a:gd name="connsiteX3" fmla="*/ 0 w 47244"/>
                  <a:gd name="connsiteY3" fmla="*/ 354425 h 354425"/>
                </a:gdLst>
                <a:ahLst/>
                <a:cxnLst>
                  <a:cxn ang="0">
                    <a:pos x="connsiteX0" y="connsiteY0"/>
                  </a:cxn>
                  <a:cxn ang="0">
                    <a:pos x="connsiteX1" y="connsiteY1"/>
                  </a:cxn>
                  <a:cxn ang="0">
                    <a:pos x="connsiteX2" y="connsiteY2"/>
                  </a:cxn>
                  <a:cxn ang="0">
                    <a:pos x="connsiteX3" y="connsiteY3"/>
                  </a:cxn>
                </a:cxnLst>
                <a:rect l="l" t="t" r="r" b="b"/>
                <a:pathLst>
                  <a:path w="47244" h="354425">
                    <a:moveTo>
                      <a:pt x="0" y="0"/>
                    </a:moveTo>
                    <a:lnTo>
                      <a:pt x="47244" y="0"/>
                    </a:lnTo>
                    <a:lnTo>
                      <a:pt x="47244" y="354425"/>
                    </a:lnTo>
                    <a:lnTo>
                      <a:pt x="0" y="354425"/>
                    </a:lnTo>
                    <a:close/>
                  </a:path>
                </a:pathLst>
              </a:custGeom>
              <a:solidFill>
                <a:schemeClr val="accent5"/>
              </a:solidFill>
              <a:ln w="0" cap="flat">
                <a:noFill/>
                <a:prstDash val="solid"/>
                <a:miter/>
              </a:ln>
            </p:spPr>
            <p:txBody>
              <a:bodyPr rtlCol="0" anchor="ctr"/>
              <a:lstStyle/>
              <a:p>
                <a:endParaRPr lang="es-ES"/>
              </a:p>
            </p:txBody>
          </p:sp>
          <p:sp>
            <p:nvSpPr>
              <p:cNvPr id="15" name="Forma libre: forma 14">
                <a:extLst>
                  <a:ext uri="{FF2B5EF4-FFF2-40B4-BE49-F238E27FC236}">
                    <a16:creationId xmlns:a16="http://schemas.microsoft.com/office/drawing/2014/main" id="{318102B0-BD3B-5EA5-31A4-536182C788BC}"/>
                  </a:ext>
                </a:extLst>
              </p:cNvPr>
              <p:cNvSpPr/>
              <p:nvPr/>
            </p:nvSpPr>
            <p:spPr>
              <a:xfrm>
                <a:off x="7429128" y="6697593"/>
                <a:ext cx="396668" cy="409713"/>
              </a:xfrm>
              <a:custGeom>
                <a:avLst/>
                <a:gdLst>
                  <a:gd name="connsiteX0" fmla="*/ 52864 w 211454"/>
                  <a:gd name="connsiteY0" fmla="*/ 0 h 218408"/>
                  <a:gd name="connsiteX1" fmla="*/ 105727 w 211454"/>
                  <a:gd name="connsiteY1" fmla="*/ 114776 h 218408"/>
                  <a:gd name="connsiteX2" fmla="*/ 158401 w 211454"/>
                  <a:gd name="connsiteY2" fmla="*/ 0 h 218408"/>
                  <a:gd name="connsiteX3" fmla="*/ 211455 w 211454"/>
                  <a:gd name="connsiteY3" fmla="*/ 0 h 218408"/>
                  <a:gd name="connsiteX4" fmla="*/ 105346 w 211454"/>
                  <a:gd name="connsiteY4" fmla="*/ 218408 h 218408"/>
                  <a:gd name="connsiteX5" fmla="*/ 0 w 211454"/>
                  <a:gd name="connsiteY5" fmla="*/ 0 h 218408"/>
                  <a:gd name="connsiteX6" fmla="*/ 52864 w 211454"/>
                  <a:gd name="connsiteY6" fmla="*/ 0 h 218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454" h="218408">
                    <a:moveTo>
                      <a:pt x="52864" y="0"/>
                    </a:moveTo>
                    <a:lnTo>
                      <a:pt x="105727" y="114776"/>
                    </a:lnTo>
                    <a:lnTo>
                      <a:pt x="158401" y="0"/>
                    </a:lnTo>
                    <a:lnTo>
                      <a:pt x="211455" y="0"/>
                    </a:lnTo>
                    <a:lnTo>
                      <a:pt x="105346" y="218408"/>
                    </a:lnTo>
                    <a:lnTo>
                      <a:pt x="0" y="0"/>
                    </a:lnTo>
                    <a:lnTo>
                      <a:pt x="52864" y="0"/>
                    </a:lnTo>
                    <a:close/>
                  </a:path>
                </a:pathLst>
              </a:custGeom>
              <a:solidFill>
                <a:schemeClr val="accent2"/>
              </a:solidFill>
              <a:ln w="0" cap="flat">
                <a:noFill/>
                <a:prstDash val="solid"/>
                <a:miter/>
              </a:ln>
            </p:spPr>
            <p:txBody>
              <a:bodyPr rtlCol="0" anchor="ctr"/>
              <a:lstStyle/>
              <a:p>
                <a:endParaRPr lang="es-ES"/>
              </a:p>
            </p:txBody>
          </p:sp>
          <p:sp>
            <p:nvSpPr>
              <p:cNvPr id="18" name="Forma libre: forma 17">
                <a:extLst>
                  <a:ext uri="{FF2B5EF4-FFF2-40B4-BE49-F238E27FC236}">
                    <a16:creationId xmlns:a16="http://schemas.microsoft.com/office/drawing/2014/main" id="{67462F45-3C04-9A87-21EA-B3819A7B8208}"/>
                  </a:ext>
                </a:extLst>
              </p:cNvPr>
              <p:cNvSpPr/>
              <p:nvPr/>
            </p:nvSpPr>
            <p:spPr>
              <a:xfrm>
                <a:off x="7829194" y="6702596"/>
                <a:ext cx="370940" cy="405067"/>
              </a:xfrm>
              <a:custGeom>
                <a:avLst/>
                <a:gdLst>
                  <a:gd name="connsiteX0" fmla="*/ 195834 w 197739"/>
                  <a:gd name="connsiteY0" fmla="*/ 118967 h 215931"/>
                  <a:gd name="connsiteX1" fmla="*/ 49340 w 197739"/>
                  <a:gd name="connsiteY1" fmla="*/ 118967 h 215931"/>
                  <a:gd name="connsiteX2" fmla="*/ 65723 w 197739"/>
                  <a:gd name="connsiteY2" fmla="*/ 159068 h 215931"/>
                  <a:gd name="connsiteX3" fmla="*/ 102870 w 197739"/>
                  <a:gd name="connsiteY3" fmla="*/ 173736 h 215931"/>
                  <a:gd name="connsiteX4" fmla="*/ 132017 w 197739"/>
                  <a:gd name="connsiteY4" fmla="*/ 165354 h 215931"/>
                  <a:gd name="connsiteX5" fmla="*/ 157829 w 197739"/>
                  <a:gd name="connsiteY5" fmla="*/ 134303 h 215931"/>
                  <a:gd name="connsiteX6" fmla="*/ 197739 w 197739"/>
                  <a:gd name="connsiteY6" fmla="*/ 156591 h 215931"/>
                  <a:gd name="connsiteX7" fmla="*/ 178213 w 197739"/>
                  <a:gd name="connsiteY7" fmla="*/ 183642 h 215931"/>
                  <a:gd name="connsiteX8" fmla="*/ 156210 w 197739"/>
                  <a:gd name="connsiteY8" fmla="*/ 202121 h 215931"/>
                  <a:gd name="connsiteX9" fmla="*/ 130778 w 197739"/>
                  <a:gd name="connsiteY9" fmla="*/ 212598 h 215931"/>
                  <a:gd name="connsiteX10" fmla="*/ 101155 w 197739"/>
                  <a:gd name="connsiteY10" fmla="*/ 215932 h 215931"/>
                  <a:gd name="connsiteX11" fmla="*/ 27718 w 197739"/>
                  <a:gd name="connsiteY11" fmla="*/ 186595 h 215931"/>
                  <a:gd name="connsiteX12" fmla="*/ 0 w 197739"/>
                  <a:gd name="connsiteY12" fmla="*/ 108109 h 215931"/>
                  <a:gd name="connsiteX13" fmla="*/ 26860 w 197739"/>
                  <a:gd name="connsiteY13" fmla="*/ 29623 h 215931"/>
                  <a:gd name="connsiteX14" fmla="*/ 98584 w 197739"/>
                  <a:gd name="connsiteY14" fmla="*/ 0 h 215931"/>
                  <a:gd name="connsiteX15" fmla="*/ 169926 w 197739"/>
                  <a:gd name="connsiteY15" fmla="*/ 28765 h 215931"/>
                  <a:gd name="connsiteX16" fmla="*/ 195929 w 197739"/>
                  <a:gd name="connsiteY16" fmla="*/ 107918 h 215931"/>
                  <a:gd name="connsiteX17" fmla="*/ 195739 w 197739"/>
                  <a:gd name="connsiteY17" fmla="*/ 119063 h 215931"/>
                  <a:gd name="connsiteX18" fmla="*/ 147352 w 197739"/>
                  <a:gd name="connsiteY18" fmla="*/ 80296 h 215931"/>
                  <a:gd name="connsiteX19" fmla="*/ 99727 w 197739"/>
                  <a:gd name="connsiteY19" fmla="*/ 42482 h 215931"/>
                  <a:gd name="connsiteX20" fmla="*/ 83534 w 197739"/>
                  <a:gd name="connsiteY20" fmla="*/ 45244 h 215931"/>
                  <a:gd name="connsiteX21" fmla="*/ 69723 w 197739"/>
                  <a:gd name="connsiteY21" fmla="*/ 52769 h 215931"/>
                  <a:gd name="connsiteX22" fmla="*/ 59246 w 197739"/>
                  <a:gd name="connsiteY22" fmla="*/ 64484 h 215931"/>
                  <a:gd name="connsiteX23" fmla="*/ 52578 w 197739"/>
                  <a:gd name="connsiteY23" fmla="*/ 80201 h 215931"/>
                  <a:gd name="connsiteX24" fmla="*/ 147447 w 197739"/>
                  <a:gd name="connsiteY24" fmla="*/ 80201 h 21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39" h="215931">
                    <a:moveTo>
                      <a:pt x="195834" y="118967"/>
                    </a:moveTo>
                    <a:lnTo>
                      <a:pt x="49340" y="118967"/>
                    </a:lnTo>
                    <a:cubicBezTo>
                      <a:pt x="50578" y="135731"/>
                      <a:pt x="56102" y="149162"/>
                      <a:pt x="65723" y="159068"/>
                    </a:cubicBezTo>
                    <a:cubicBezTo>
                      <a:pt x="75343" y="168878"/>
                      <a:pt x="87725" y="173736"/>
                      <a:pt x="102870" y="173736"/>
                    </a:cubicBezTo>
                    <a:cubicBezTo>
                      <a:pt x="114586" y="173736"/>
                      <a:pt x="124301" y="170974"/>
                      <a:pt x="132017" y="165354"/>
                    </a:cubicBezTo>
                    <a:cubicBezTo>
                      <a:pt x="139541" y="159734"/>
                      <a:pt x="148209" y="149447"/>
                      <a:pt x="157829" y="134303"/>
                    </a:cubicBezTo>
                    <a:lnTo>
                      <a:pt x="197739" y="156591"/>
                    </a:lnTo>
                    <a:cubicBezTo>
                      <a:pt x="191548" y="167069"/>
                      <a:pt x="185071" y="176117"/>
                      <a:pt x="178213" y="183642"/>
                    </a:cubicBezTo>
                    <a:cubicBezTo>
                      <a:pt x="171355" y="191072"/>
                      <a:pt x="164021" y="197168"/>
                      <a:pt x="156210" y="202121"/>
                    </a:cubicBezTo>
                    <a:cubicBezTo>
                      <a:pt x="148400" y="206883"/>
                      <a:pt x="139922" y="210407"/>
                      <a:pt x="130778" y="212598"/>
                    </a:cubicBezTo>
                    <a:cubicBezTo>
                      <a:pt x="121729" y="214789"/>
                      <a:pt x="111823" y="215932"/>
                      <a:pt x="101155" y="215932"/>
                    </a:cubicBezTo>
                    <a:cubicBezTo>
                      <a:pt x="70675" y="215932"/>
                      <a:pt x="46196" y="206121"/>
                      <a:pt x="27718" y="186595"/>
                    </a:cubicBezTo>
                    <a:cubicBezTo>
                      <a:pt x="9239" y="166878"/>
                      <a:pt x="0" y="140684"/>
                      <a:pt x="0" y="108109"/>
                    </a:cubicBezTo>
                    <a:cubicBezTo>
                      <a:pt x="0" y="75533"/>
                      <a:pt x="8954" y="49625"/>
                      <a:pt x="26860" y="29623"/>
                    </a:cubicBezTo>
                    <a:cubicBezTo>
                      <a:pt x="44863" y="9906"/>
                      <a:pt x="68866" y="0"/>
                      <a:pt x="98584" y="0"/>
                    </a:cubicBezTo>
                    <a:cubicBezTo>
                      <a:pt x="128302" y="0"/>
                      <a:pt x="152400" y="9620"/>
                      <a:pt x="169926" y="28765"/>
                    </a:cubicBezTo>
                    <a:cubicBezTo>
                      <a:pt x="187261" y="47815"/>
                      <a:pt x="195929" y="74200"/>
                      <a:pt x="195929" y="107918"/>
                    </a:cubicBezTo>
                    <a:lnTo>
                      <a:pt x="195739" y="119063"/>
                    </a:lnTo>
                    <a:close/>
                    <a:moveTo>
                      <a:pt x="147352" y="80296"/>
                    </a:moveTo>
                    <a:cubicBezTo>
                      <a:pt x="140779" y="55150"/>
                      <a:pt x="124873" y="42482"/>
                      <a:pt x="99727" y="42482"/>
                    </a:cubicBezTo>
                    <a:cubicBezTo>
                      <a:pt x="94012" y="42482"/>
                      <a:pt x="88582" y="43434"/>
                      <a:pt x="83534" y="45244"/>
                    </a:cubicBezTo>
                    <a:cubicBezTo>
                      <a:pt x="78486" y="46958"/>
                      <a:pt x="73914" y="49435"/>
                      <a:pt x="69723" y="52769"/>
                    </a:cubicBezTo>
                    <a:cubicBezTo>
                      <a:pt x="65627" y="56007"/>
                      <a:pt x="62198" y="59912"/>
                      <a:pt x="59246" y="64484"/>
                    </a:cubicBezTo>
                    <a:cubicBezTo>
                      <a:pt x="56293" y="69056"/>
                      <a:pt x="54102" y="74390"/>
                      <a:pt x="52578" y="80201"/>
                    </a:cubicBezTo>
                    <a:lnTo>
                      <a:pt x="147447" y="80201"/>
                    </a:lnTo>
                    <a:close/>
                  </a:path>
                </a:pathLst>
              </a:custGeom>
              <a:solidFill>
                <a:schemeClr val="accent3"/>
              </a:solidFill>
              <a:ln w="0" cap="flat">
                <a:noFill/>
                <a:prstDash val="solid"/>
                <a:miter/>
              </a:ln>
            </p:spPr>
            <p:txBody>
              <a:bodyPr rtlCol="0" anchor="ctr"/>
              <a:lstStyle/>
              <a:p>
                <a:endParaRPr lang="es-ES" dirty="0"/>
              </a:p>
            </p:txBody>
          </p:sp>
        </p:grpSp>
      </p:grpSp>
      <p:sp>
        <p:nvSpPr>
          <p:cNvPr id="2" name="Elipse 1">
            <a:extLst>
              <a:ext uri="{FF2B5EF4-FFF2-40B4-BE49-F238E27FC236}">
                <a16:creationId xmlns:a16="http://schemas.microsoft.com/office/drawing/2014/main" id="{6FD9C9DF-08C7-8938-C64D-C09384EC809E}"/>
              </a:ext>
            </a:extLst>
          </p:cNvPr>
          <p:cNvSpPr/>
          <p:nvPr/>
        </p:nvSpPr>
        <p:spPr>
          <a:xfrm>
            <a:off x="11091064" y="367492"/>
            <a:ext cx="196087" cy="196087"/>
          </a:xfrm>
          <a:prstGeom prst="ellipse">
            <a:avLst/>
          </a:prstGeom>
          <a:no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s-ES" sz="1000" dirty="0">
                <a:solidFill>
                  <a:schemeClr val="bg2">
                    <a:lumMod val="75000"/>
                  </a:schemeClr>
                </a:solidFill>
              </a:rPr>
              <a:t>1</a:t>
            </a:r>
          </a:p>
        </p:txBody>
      </p:sp>
      <p:sp>
        <p:nvSpPr>
          <p:cNvPr id="3" name="Elipse 2">
            <a:extLst>
              <a:ext uri="{FF2B5EF4-FFF2-40B4-BE49-F238E27FC236}">
                <a16:creationId xmlns:a16="http://schemas.microsoft.com/office/drawing/2014/main" id="{DE0C1F5C-1AA4-E60B-B2CF-2170004951D0}"/>
              </a:ext>
            </a:extLst>
          </p:cNvPr>
          <p:cNvSpPr/>
          <p:nvPr/>
        </p:nvSpPr>
        <p:spPr>
          <a:xfrm>
            <a:off x="11340060" y="367492"/>
            <a:ext cx="196087" cy="196087"/>
          </a:xfrm>
          <a:prstGeom prst="ellipse">
            <a:avLst/>
          </a:prstGeom>
          <a:no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r>
              <a:rPr lang="es-ES" sz="1000" dirty="0">
                <a:solidFill>
                  <a:schemeClr val="bg2">
                    <a:lumMod val="75000"/>
                  </a:schemeClr>
                </a:solidFill>
              </a:rPr>
              <a:t>2</a:t>
            </a:r>
          </a:p>
        </p:txBody>
      </p:sp>
      <p:sp>
        <p:nvSpPr>
          <p:cNvPr id="4" name="Elipse 3">
            <a:extLst>
              <a:ext uri="{FF2B5EF4-FFF2-40B4-BE49-F238E27FC236}">
                <a16:creationId xmlns:a16="http://schemas.microsoft.com/office/drawing/2014/main" id="{7FE51D51-D258-8A0B-0966-2CD86299DA7A}"/>
              </a:ext>
            </a:extLst>
          </p:cNvPr>
          <p:cNvSpPr/>
          <p:nvPr/>
        </p:nvSpPr>
        <p:spPr>
          <a:xfrm>
            <a:off x="11589058" y="367492"/>
            <a:ext cx="196087" cy="19608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r>
              <a:rPr lang="es-ES" sz="1000" b="1" dirty="0">
                <a:solidFill>
                  <a:schemeClr val="tx1"/>
                </a:solidFill>
                <a:latin typeface="+mj-lt"/>
              </a:rPr>
              <a:t>3</a:t>
            </a:r>
          </a:p>
        </p:txBody>
      </p:sp>
      <p:sp>
        <p:nvSpPr>
          <p:cNvPr id="6" name="CuadroTexto 5">
            <a:extLst>
              <a:ext uri="{FF2B5EF4-FFF2-40B4-BE49-F238E27FC236}">
                <a16:creationId xmlns:a16="http://schemas.microsoft.com/office/drawing/2014/main" id="{9CB299DF-22B4-D5FD-C54A-87968E29FC66}"/>
              </a:ext>
            </a:extLst>
          </p:cNvPr>
          <p:cNvSpPr txBox="1"/>
          <p:nvPr/>
        </p:nvSpPr>
        <p:spPr>
          <a:xfrm>
            <a:off x="9665811" y="355940"/>
            <a:ext cx="1422185" cy="246221"/>
          </a:xfrm>
          <a:prstGeom prst="rect">
            <a:avLst/>
          </a:prstGeom>
          <a:noFill/>
        </p:spPr>
        <p:txBody>
          <a:bodyPr wrap="none" rtlCol="0">
            <a:spAutoFit/>
          </a:bodyPr>
          <a:lstStyle/>
          <a:p>
            <a:pPr algn="r"/>
            <a:r>
              <a:rPr lang="es-ES" sz="1000" dirty="0"/>
              <a:t>INFORME PROGRESO</a:t>
            </a:r>
          </a:p>
        </p:txBody>
      </p:sp>
    </p:spTree>
    <p:extLst>
      <p:ext uri="{BB962C8B-B14F-4D97-AF65-F5344CB8AC3E}">
        <p14:creationId xmlns:p14="http://schemas.microsoft.com/office/powerpoint/2010/main" val="6645558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6C13FA-D559-02DA-C956-1F7D5F4F9EC2}"/>
            </a:ext>
          </a:extLst>
        </p:cNvPr>
        <p:cNvGrpSpPr/>
        <p:nvPr/>
      </p:nvGrpSpPr>
      <p:grpSpPr>
        <a:xfrm>
          <a:off x="0" y="0"/>
          <a:ext cx="0" cy="0"/>
          <a:chOff x="0" y="0"/>
          <a:chExt cx="0" cy="0"/>
        </a:xfrm>
      </p:grpSpPr>
      <p:grpSp>
        <p:nvGrpSpPr>
          <p:cNvPr id="285" name="Grupo 284">
            <a:extLst>
              <a:ext uri="{FF2B5EF4-FFF2-40B4-BE49-F238E27FC236}">
                <a16:creationId xmlns:a16="http://schemas.microsoft.com/office/drawing/2014/main" id="{83155364-E091-1AA0-7552-D116230E8472}"/>
              </a:ext>
            </a:extLst>
          </p:cNvPr>
          <p:cNvGrpSpPr/>
          <p:nvPr/>
        </p:nvGrpSpPr>
        <p:grpSpPr>
          <a:xfrm>
            <a:off x="9934321" y="3134774"/>
            <a:ext cx="828282" cy="828282"/>
            <a:chOff x="10531323" y="3167777"/>
            <a:chExt cx="1003770" cy="1003770"/>
          </a:xfrm>
        </p:grpSpPr>
        <p:sp>
          <p:nvSpPr>
            <p:cNvPr id="190" name="Elipse 189">
              <a:extLst>
                <a:ext uri="{FF2B5EF4-FFF2-40B4-BE49-F238E27FC236}">
                  <a16:creationId xmlns:a16="http://schemas.microsoft.com/office/drawing/2014/main" id="{359CB39C-89AD-065E-37FC-4BDDBF37E410}"/>
                </a:ext>
              </a:extLst>
            </p:cNvPr>
            <p:cNvSpPr/>
            <p:nvPr/>
          </p:nvSpPr>
          <p:spPr>
            <a:xfrm rot="13500000">
              <a:off x="10531323" y="3167777"/>
              <a:ext cx="1003770" cy="1003770"/>
            </a:xfrm>
            <a:prstGeom prst="ellipse">
              <a:avLst/>
            </a:prstGeom>
            <a:gradFill>
              <a:gsLst>
                <a:gs pos="0">
                  <a:schemeClr val="accent3">
                    <a:lumMod val="50000"/>
                  </a:schemeClr>
                </a:gs>
                <a:gs pos="100000">
                  <a:schemeClr val="accent3">
                    <a:alpha val="55000"/>
                  </a:schemeClr>
                </a:gs>
              </a:gsLst>
              <a:lin ang="5400000" scaled="1"/>
            </a:gradFill>
            <a:ln w="1729" cap="flat">
              <a:noFill/>
              <a:prstDash val="solid"/>
              <a:miter/>
            </a:ln>
          </p:spPr>
          <p:txBody>
            <a:bodyPr/>
            <a:lstStyle/>
            <a:p>
              <a:endParaRPr lang="es-ES" sz="1400"/>
            </a:p>
          </p:txBody>
        </p:sp>
        <p:pic>
          <p:nvPicPr>
            <p:cNvPr id="262" name="Gráfico 261">
              <a:extLst>
                <a:ext uri="{FF2B5EF4-FFF2-40B4-BE49-F238E27FC236}">
                  <a16:creationId xmlns:a16="http://schemas.microsoft.com/office/drawing/2014/main" id="{D2B6B3AD-F0A2-428D-D7F8-401AD42DAB7E}"/>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0821793" y="3514042"/>
              <a:ext cx="446568" cy="446568"/>
            </a:xfrm>
            <a:prstGeom prst="rect">
              <a:avLst/>
            </a:prstGeom>
          </p:spPr>
        </p:pic>
      </p:grpSp>
      <p:grpSp>
        <p:nvGrpSpPr>
          <p:cNvPr id="283" name="Grupo 282">
            <a:extLst>
              <a:ext uri="{FF2B5EF4-FFF2-40B4-BE49-F238E27FC236}">
                <a16:creationId xmlns:a16="http://schemas.microsoft.com/office/drawing/2014/main" id="{2FFA5E89-751C-66D1-D929-51FD9242BDB9}"/>
              </a:ext>
            </a:extLst>
          </p:cNvPr>
          <p:cNvGrpSpPr/>
          <p:nvPr/>
        </p:nvGrpSpPr>
        <p:grpSpPr>
          <a:xfrm>
            <a:off x="8915364" y="3924383"/>
            <a:ext cx="828282" cy="828282"/>
            <a:chOff x="9296481" y="4124680"/>
            <a:chExt cx="1003770" cy="1003770"/>
          </a:xfrm>
        </p:grpSpPr>
        <p:sp>
          <p:nvSpPr>
            <p:cNvPr id="209" name="Elipse 208">
              <a:extLst>
                <a:ext uri="{FF2B5EF4-FFF2-40B4-BE49-F238E27FC236}">
                  <a16:creationId xmlns:a16="http://schemas.microsoft.com/office/drawing/2014/main" id="{622B8CD6-D6F8-D15D-7F01-2CF1E2A4501B}"/>
                </a:ext>
              </a:extLst>
            </p:cNvPr>
            <p:cNvSpPr/>
            <p:nvPr/>
          </p:nvSpPr>
          <p:spPr>
            <a:xfrm rot="13500000">
              <a:off x="9296481" y="4124680"/>
              <a:ext cx="1003770" cy="1003770"/>
            </a:xfrm>
            <a:prstGeom prst="ellipse">
              <a:avLst/>
            </a:prstGeom>
            <a:gradFill>
              <a:gsLst>
                <a:gs pos="0">
                  <a:schemeClr val="accent3">
                    <a:lumMod val="50000"/>
                  </a:schemeClr>
                </a:gs>
                <a:gs pos="100000">
                  <a:schemeClr val="accent3">
                    <a:alpha val="55000"/>
                  </a:schemeClr>
                </a:gs>
              </a:gsLst>
              <a:lin ang="5400000" scaled="1"/>
            </a:gradFill>
            <a:ln w="1729" cap="flat">
              <a:noFill/>
              <a:prstDash val="solid"/>
              <a:miter/>
            </a:ln>
          </p:spPr>
          <p:txBody>
            <a:bodyPr/>
            <a:lstStyle/>
            <a:p>
              <a:endParaRPr lang="es-ES" sz="1400"/>
            </a:p>
          </p:txBody>
        </p:sp>
        <p:pic>
          <p:nvPicPr>
            <p:cNvPr id="267" name="Gráfico 266">
              <a:extLst>
                <a:ext uri="{FF2B5EF4-FFF2-40B4-BE49-F238E27FC236}">
                  <a16:creationId xmlns:a16="http://schemas.microsoft.com/office/drawing/2014/main" id="{4D4BBFA7-801F-141C-4C81-28341960279D}"/>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601201" y="4321628"/>
              <a:ext cx="446314" cy="446314"/>
            </a:xfrm>
            <a:prstGeom prst="rect">
              <a:avLst/>
            </a:prstGeom>
          </p:spPr>
        </p:pic>
      </p:grpSp>
      <p:grpSp>
        <p:nvGrpSpPr>
          <p:cNvPr id="281" name="Grupo 280">
            <a:extLst>
              <a:ext uri="{FF2B5EF4-FFF2-40B4-BE49-F238E27FC236}">
                <a16:creationId xmlns:a16="http://schemas.microsoft.com/office/drawing/2014/main" id="{E5614552-163B-404E-74C4-34083E824B55}"/>
              </a:ext>
            </a:extLst>
          </p:cNvPr>
          <p:cNvGrpSpPr/>
          <p:nvPr/>
        </p:nvGrpSpPr>
        <p:grpSpPr>
          <a:xfrm>
            <a:off x="7895466" y="3134761"/>
            <a:ext cx="828282" cy="828282"/>
            <a:chOff x="8060497" y="3167761"/>
            <a:chExt cx="1003770" cy="1003770"/>
          </a:xfrm>
        </p:grpSpPr>
        <p:sp>
          <p:nvSpPr>
            <p:cNvPr id="171" name="Elipse 170">
              <a:extLst>
                <a:ext uri="{FF2B5EF4-FFF2-40B4-BE49-F238E27FC236}">
                  <a16:creationId xmlns:a16="http://schemas.microsoft.com/office/drawing/2014/main" id="{6D1B9E89-FB04-D565-B4C3-F718ACCF12CB}"/>
                </a:ext>
              </a:extLst>
            </p:cNvPr>
            <p:cNvSpPr/>
            <p:nvPr/>
          </p:nvSpPr>
          <p:spPr>
            <a:xfrm rot="13500000">
              <a:off x="8060497" y="3167761"/>
              <a:ext cx="1003770" cy="1003770"/>
            </a:xfrm>
            <a:prstGeom prst="ellipse">
              <a:avLst/>
            </a:prstGeom>
            <a:gradFill>
              <a:gsLst>
                <a:gs pos="0">
                  <a:schemeClr val="accent3">
                    <a:lumMod val="50000"/>
                  </a:schemeClr>
                </a:gs>
                <a:gs pos="100000">
                  <a:schemeClr val="accent3">
                    <a:alpha val="55000"/>
                  </a:schemeClr>
                </a:gs>
              </a:gsLst>
              <a:lin ang="5400000" scaled="1"/>
            </a:gradFill>
            <a:ln w="1729" cap="flat">
              <a:noFill/>
              <a:prstDash val="solid"/>
              <a:miter/>
            </a:ln>
          </p:spPr>
          <p:txBody>
            <a:bodyPr/>
            <a:lstStyle/>
            <a:p>
              <a:endParaRPr lang="es-ES" sz="1400"/>
            </a:p>
          </p:txBody>
        </p:sp>
        <p:pic>
          <p:nvPicPr>
            <p:cNvPr id="265" name="Gráfico 264">
              <a:extLst>
                <a:ext uri="{FF2B5EF4-FFF2-40B4-BE49-F238E27FC236}">
                  <a16:creationId xmlns:a16="http://schemas.microsoft.com/office/drawing/2014/main" id="{07BD4901-B28C-ADF7-178B-B113968E7492}"/>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349342" y="3526970"/>
              <a:ext cx="500743" cy="500743"/>
            </a:xfrm>
            <a:prstGeom prst="rect">
              <a:avLst/>
            </a:prstGeom>
          </p:spPr>
        </p:pic>
      </p:grpSp>
      <p:grpSp>
        <p:nvGrpSpPr>
          <p:cNvPr id="279" name="Grupo 278">
            <a:extLst>
              <a:ext uri="{FF2B5EF4-FFF2-40B4-BE49-F238E27FC236}">
                <a16:creationId xmlns:a16="http://schemas.microsoft.com/office/drawing/2014/main" id="{6EF8BF46-7D8E-92DA-EA69-86FC066F3F7B}"/>
              </a:ext>
            </a:extLst>
          </p:cNvPr>
          <p:cNvGrpSpPr/>
          <p:nvPr/>
        </p:nvGrpSpPr>
        <p:grpSpPr>
          <a:xfrm>
            <a:off x="6875939" y="3924369"/>
            <a:ext cx="828282" cy="828282"/>
            <a:chOff x="6824964" y="4124663"/>
            <a:chExt cx="1003770" cy="1003770"/>
          </a:xfrm>
        </p:grpSpPr>
        <p:sp>
          <p:nvSpPr>
            <p:cNvPr id="152" name="Elipse 151">
              <a:extLst>
                <a:ext uri="{FF2B5EF4-FFF2-40B4-BE49-F238E27FC236}">
                  <a16:creationId xmlns:a16="http://schemas.microsoft.com/office/drawing/2014/main" id="{DB500655-C149-2B23-D120-000751A513A9}"/>
                </a:ext>
              </a:extLst>
            </p:cNvPr>
            <p:cNvSpPr/>
            <p:nvPr/>
          </p:nvSpPr>
          <p:spPr>
            <a:xfrm rot="13500000">
              <a:off x="6824964" y="4124663"/>
              <a:ext cx="1003770" cy="1003770"/>
            </a:xfrm>
            <a:prstGeom prst="ellipse">
              <a:avLst/>
            </a:prstGeom>
            <a:gradFill>
              <a:gsLst>
                <a:gs pos="0">
                  <a:schemeClr val="accent3">
                    <a:lumMod val="50000"/>
                  </a:schemeClr>
                </a:gs>
                <a:gs pos="100000">
                  <a:schemeClr val="accent3">
                    <a:alpha val="55000"/>
                  </a:schemeClr>
                </a:gs>
              </a:gsLst>
              <a:lin ang="5400000" scaled="1"/>
            </a:gradFill>
            <a:ln w="1729" cap="flat">
              <a:noFill/>
              <a:prstDash val="solid"/>
              <a:miter/>
            </a:ln>
          </p:spPr>
          <p:txBody>
            <a:bodyPr/>
            <a:lstStyle/>
            <a:p>
              <a:endParaRPr lang="es-ES" sz="1400"/>
            </a:p>
          </p:txBody>
        </p:sp>
        <p:pic>
          <p:nvPicPr>
            <p:cNvPr id="261" name="Gráfico 260">
              <a:extLst>
                <a:ext uri="{FF2B5EF4-FFF2-40B4-BE49-F238E27FC236}">
                  <a16:creationId xmlns:a16="http://schemas.microsoft.com/office/drawing/2014/main" id="{9D201322-A980-BC94-1D75-312FA4D07028}"/>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065823" y="4310743"/>
              <a:ext cx="509587" cy="509587"/>
            </a:xfrm>
            <a:prstGeom prst="rect">
              <a:avLst/>
            </a:prstGeom>
          </p:spPr>
        </p:pic>
      </p:grpSp>
      <p:grpSp>
        <p:nvGrpSpPr>
          <p:cNvPr id="278" name="Grupo 277">
            <a:extLst>
              <a:ext uri="{FF2B5EF4-FFF2-40B4-BE49-F238E27FC236}">
                <a16:creationId xmlns:a16="http://schemas.microsoft.com/office/drawing/2014/main" id="{0EE64B03-08CB-DCB0-BAA5-577D1795BC4D}"/>
              </a:ext>
            </a:extLst>
          </p:cNvPr>
          <p:cNvGrpSpPr/>
          <p:nvPr/>
        </p:nvGrpSpPr>
        <p:grpSpPr>
          <a:xfrm>
            <a:off x="6771293" y="3918432"/>
            <a:ext cx="1156780" cy="723322"/>
            <a:chOff x="6698147" y="4117468"/>
            <a:chExt cx="1401866" cy="876572"/>
          </a:xfrm>
        </p:grpSpPr>
        <p:sp>
          <p:nvSpPr>
            <p:cNvPr id="153" name="Forma libre: forma 152">
              <a:extLst>
                <a:ext uri="{FF2B5EF4-FFF2-40B4-BE49-F238E27FC236}">
                  <a16:creationId xmlns:a16="http://schemas.microsoft.com/office/drawing/2014/main" id="{B33A6A88-23C2-71FB-7DB9-7B84894B2222}"/>
                </a:ext>
              </a:extLst>
            </p:cNvPr>
            <p:cNvSpPr/>
            <p:nvPr/>
          </p:nvSpPr>
          <p:spPr>
            <a:xfrm rot="16200000">
              <a:off x="7319527" y="4314441"/>
              <a:ext cx="715299" cy="617710"/>
            </a:xfrm>
            <a:custGeom>
              <a:avLst/>
              <a:gdLst>
                <a:gd name="csX0" fmla="*/ 0 w 589066"/>
                <a:gd name="csY0" fmla="*/ 0 h 508699"/>
                <a:gd name="csX1" fmla="*/ 508700 w 589066"/>
                <a:gd name="csY1" fmla="*/ 508699 h 508699"/>
                <a:gd name="csX2" fmla="*/ 589067 w 589066"/>
                <a:gd name="csY2" fmla="*/ 508699 h 508699"/>
              </a:gdLst>
              <a:ahLst/>
              <a:cxnLst>
                <a:cxn ang="0">
                  <a:pos x="csX0" y="csY0"/>
                </a:cxn>
                <a:cxn ang="0">
                  <a:pos x="csX1" y="csY1"/>
                </a:cxn>
                <a:cxn ang="0">
                  <a:pos x="csX2" y="csY2"/>
                </a:cxn>
              </a:cxnLst>
              <a:rect l="l" t="t" r="r" b="b"/>
              <a:pathLst>
                <a:path w="589066" h="508699">
                  <a:moveTo>
                    <a:pt x="0" y="0"/>
                  </a:moveTo>
                  <a:cubicBezTo>
                    <a:pt x="0" y="280948"/>
                    <a:pt x="227753" y="508699"/>
                    <a:pt x="508700" y="508699"/>
                  </a:cubicBezTo>
                  <a:lnTo>
                    <a:pt x="589067" y="508699"/>
                  </a:lnTo>
                </a:path>
              </a:pathLst>
            </a:custGeom>
            <a:noFill/>
            <a:ln w="18123" cap="rnd">
              <a:solidFill>
                <a:srgbClr val="FFAF22"/>
              </a:solidFill>
              <a:prstDash val="solid"/>
              <a:round/>
            </a:ln>
          </p:spPr>
          <p:txBody>
            <a:bodyPr/>
            <a:lstStyle/>
            <a:p>
              <a:endParaRPr lang="es-ES" sz="1400"/>
            </a:p>
          </p:txBody>
        </p:sp>
        <p:grpSp>
          <p:nvGrpSpPr>
            <p:cNvPr id="154" name="Gráfico 2">
              <a:extLst>
                <a:ext uri="{FF2B5EF4-FFF2-40B4-BE49-F238E27FC236}">
                  <a16:creationId xmlns:a16="http://schemas.microsoft.com/office/drawing/2014/main" id="{B70D3C46-6C84-60FB-8C79-0F8E2B8979B7}"/>
                </a:ext>
              </a:extLst>
            </p:cNvPr>
            <p:cNvGrpSpPr/>
            <p:nvPr/>
          </p:nvGrpSpPr>
          <p:grpSpPr>
            <a:xfrm rot="16200000">
              <a:off x="6628053" y="4281081"/>
              <a:ext cx="820840" cy="605078"/>
              <a:chOff x="5277934" y="1911648"/>
              <a:chExt cx="675982" cy="498296"/>
            </a:xfrm>
            <a:solidFill>
              <a:srgbClr val="FFB531"/>
            </a:solidFill>
          </p:grpSpPr>
          <p:sp>
            <p:nvSpPr>
              <p:cNvPr id="155" name="Forma libre: forma 154">
                <a:extLst>
                  <a:ext uri="{FF2B5EF4-FFF2-40B4-BE49-F238E27FC236}">
                    <a16:creationId xmlns:a16="http://schemas.microsoft.com/office/drawing/2014/main" id="{BEE835B0-E6FD-8672-9798-0797960AC247}"/>
                  </a:ext>
                </a:extLst>
              </p:cNvPr>
              <p:cNvSpPr/>
              <p:nvPr/>
            </p:nvSpPr>
            <p:spPr>
              <a:xfrm>
                <a:off x="5929069" y="1911650"/>
                <a:ext cx="24847" cy="24169"/>
              </a:xfrm>
              <a:custGeom>
                <a:avLst/>
                <a:gdLst>
                  <a:gd name="csX0" fmla="*/ 0 w 24847"/>
                  <a:gd name="csY0" fmla="*/ 12085 h 24169"/>
                  <a:gd name="csX1" fmla="*/ 12424 w 24847"/>
                  <a:gd name="csY1" fmla="*/ 0 h 24169"/>
                  <a:gd name="csX2" fmla="*/ 24848 w 24847"/>
                  <a:gd name="csY2" fmla="*/ 12085 h 24169"/>
                  <a:gd name="csX3" fmla="*/ 12424 w 24847"/>
                  <a:gd name="csY3" fmla="*/ 24170 h 24169"/>
                  <a:gd name="csX4" fmla="*/ 0 w 24847"/>
                  <a:gd name="csY4" fmla="*/ 12085 h 24169"/>
                </a:gdLst>
                <a:ahLst/>
                <a:cxnLst>
                  <a:cxn ang="0">
                    <a:pos x="csX0" y="csY0"/>
                  </a:cxn>
                  <a:cxn ang="0">
                    <a:pos x="csX1" y="csY1"/>
                  </a:cxn>
                  <a:cxn ang="0">
                    <a:pos x="csX2" y="csY2"/>
                  </a:cxn>
                  <a:cxn ang="0">
                    <a:pos x="csX3" y="csY3"/>
                  </a:cxn>
                  <a:cxn ang="0">
                    <a:pos x="csX4" y="csY4"/>
                  </a:cxn>
                </a:cxnLst>
                <a:rect l="l" t="t" r="r" b="b"/>
                <a:pathLst>
                  <a:path w="24847" h="24169">
                    <a:moveTo>
                      <a:pt x="0" y="12085"/>
                    </a:moveTo>
                    <a:cubicBezTo>
                      <a:pt x="0" y="5410"/>
                      <a:pt x="5561" y="0"/>
                      <a:pt x="12424" y="0"/>
                    </a:cubicBezTo>
                    <a:cubicBezTo>
                      <a:pt x="19287" y="0"/>
                      <a:pt x="24848" y="5412"/>
                      <a:pt x="24848" y="12085"/>
                    </a:cubicBezTo>
                    <a:cubicBezTo>
                      <a:pt x="24848" y="18760"/>
                      <a:pt x="19287" y="24170"/>
                      <a:pt x="12424" y="24170"/>
                    </a:cubicBezTo>
                    <a:cubicBezTo>
                      <a:pt x="5561" y="24170"/>
                      <a:pt x="0" y="18758"/>
                      <a:pt x="0" y="12085"/>
                    </a:cubicBezTo>
                    <a:close/>
                  </a:path>
                </a:pathLst>
              </a:custGeom>
              <a:solidFill>
                <a:srgbClr val="FFB531"/>
              </a:solidFill>
              <a:ln w="1729" cap="flat">
                <a:noFill/>
                <a:prstDash val="solid"/>
                <a:miter/>
              </a:ln>
            </p:spPr>
            <p:txBody>
              <a:bodyPr/>
              <a:lstStyle/>
              <a:p>
                <a:endParaRPr lang="es-ES" sz="1400"/>
              </a:p>
            </p:txBody>
          </p:sp>
          <p:sp>
            <p:nvSpPr>
              <p:cNvPr id="156" name="Forma libre: forma 155">
                <a:extLst>
                  <a:ext uri="{FF2B5EF4-FFF2-40B4-BE49-F238E27FC236}">
                    <a16:creationId xmlns:a16="http://schemas.microsoft.com/office/drawing/2014/main" id="{D9292AB9-91B4-6E48-BAAE-1A883F584784}"/>
                  </a:ext>
                </a:extLst>
              </p:cNvPr>
              <p:cNvSpPr/>
              <p:nvPr/>
            </p:nvSpPr>
            <p:spPr>
              <a:xfrm>
                <a:off x="5859204" y="1911650"/>
                <a:ext cx="24847" cy="24169"/>
              </a:xfrm>
              <a:custGeom>
                <a:avLst/>
                <a:gdLst>
                  <a:gd name="csX0" fmla="*/ 0 w 24847"/>
                  <a:gd name="csY0" fmla="*/ 12085 h 24169"/>
                  <a:gd name="csX1" fmla="*/ 12424 w 24847"/>
                  <a:gd name="csY1" fmla="*/ 0 h 24169"/>
                  <a:gd name="csX2" fmla="*/ 24848 w 24847"/>
                  <a:gd name="csY2" fmla="*/ 12085 h 24169"/>
                  <a:gd name="csX3" fmla="*/ 12424 w 24847"/>
                  <a:gd name="csY3" fmla="*/ 24170 h 24169"/>
                  <a:gd name="csX4" fmla="*/ 0 w 24847"/>
                  <a:gd name="csY4" fmla="*/ 12085 h 24169"/>
                </a:gdLst>
                <a:ahLst/>
                <a:cxnLst>
                  <a:cxn ang="0">
                    <a:pos x="csX0" y="csY0"/>
                  </a:cxn>
                  <a:cxn ang="0">
                    <a:pos x="csX1" y="csY1"/>
                  </a:cxn>
                  <a:cxn ang="0">
                    <a:pos x="csX2" y="csY2"/>
                  </a:cxn>
                  <a:cxn ang="0">
                    <a:pos x="csX3" y="csY3"/>
                  </a:cxn>
                  <a:cxn ang="0">
                    <a:pos x="csX4" y="csY4"/>
                  </a:cxn>
                </a:cxnLst>
                <a:rect l="l" t="t" r="r" b="b"/>
                <a:pathLst>
                  <a:path w="24847" h="24169">
                    <a:moveTo>
                      <a:pt x="0" y="12085"/>
                    </a:moveTo>
                    <a:cubicBezTo>
                      <a:pt x="0" y="5410"/>
                      <a:pt x="5561" y="0"/>
                      <a:pt x="12424" y="0"/>
                    </a:cubicBezTo>
                    <a:cubicBezTo>
                      <a:pt x="19287" y="0"/>
                      <a:pt x="24848" y="5412"/>
                      <a:pt x="24848" y="12085"/>
                    </a:cubicBezTo>
                    <a:cubicBezTo>
                      <a:pt x="24848" y="18760"/>
                      <a:pt x="19287" y="24170"/>
                      <a:pt x="12424" y="24170"/>
                    </a:cubicBezTo>
                    <a:cubicBezTo>
                      <a:pt x="5561" y="24170"/>
                      <a:pt x="0" y="18758"/>
                      <a:pt x="0" y="12085"/>
                    </a:cubicBezTo>
                    <a:close/>
                  </a:path>
                </a:pathLst>
              </a:custGeom>
              <a:solidFill>
                <a:srgbClr val="FFB531"/>
              </a:solidFill>
              <a:ln w="1729" cap="flat">
                <a:noFill/>
                <a:prstDash val="solid"/>
                <a:miter/>
              </a:ln>
            </p:spPr>
            <p:txBody>
              <a:bodyPr/>
              <a:lstStyle/>
              <a:p>
                <a:endParaRPr lang="es-ES" sz="1400"/>
              </a:p>
            </p:txBody>
          </p:sp>
          <p:sp>
            <p:nvSpPr>
              <p:cNvPr id="157" name="Forma libre: forma 156">
                <a:extLst>
                  <a:ext uri="{FF2B5EF4-FFF2-40B4-BE49-F238E27FC236}">
                    <a16:creationId xmlns:a16="http://schemas.microsoft.com/office/drawing/2014/main" id="{FD414394-B389-FF2B-09F4-A29850EB9AA1}"/>
                  </a:ext>
                </a:extLst>
              </p:cNvPr>
              <p:cNvSpPr/>
              <p:nvPr/>
            </p:nvSpPr>
            <p:spPr>
              <a:xfrm>
                <a:off x="5789338" y="1911648"/>
                <a:ext cx="24850" cy="24170"/>
              </a:xfrm>
              <a:custGeom>
                <a:avLst/>
                <a:gdLst>
                  <a:gd name="csX0" fmla="*/ 4 w 24850"/>
                  <a:gd name="csY0" fmla="*/ 12293 h 24170"/>
                  <a:gd name="csX1" fmla="*/ 12426 w 24850"/>
                  <a:gd name="csY1" fmla="*/ 0 h 24170"/>
                  <a:gd name="csX2" fmla="*/ 24850 w 24850"/>
                  <a:gd name="csY2" fmla="*/ 12085 h 24170"/>
                  <a:gd name="csX3" fmla="*/ 12426 w 24850"/>
                  <a:gd name="csY3" fmla="*/ 24170 h 24170"/>
                  <a:gd name="csX4" fmla="*/ 4 w 24850"/>
                  <a:gd name="csY4" fmla="*/ 12293 h 24170"/>
                </a:gdLst>
                <a:ahLst/>
                <a:cxnLst>
                  <a:cxn ang="0">
                    <a:pos x="csX0" y="csY0"/>
                  </a:cxn>
                  <a:cxn ang="0">
                    <a:pos x="csX1" y="csY1"/>
                  </a:cxn>
                  <a:cxn ang="0">
                    <a:pos x="csX2" y="csY2"/>
                  </a:cxn>
                  <a:cxn ang="0">
                    <a:pos x="csX3" y="csY3"/>
                  </a:cxn>
                  <a:cxn ang="0">
                    <a:pos x="csX4" y="csY4"/>
                  </a:cxn>
                </a:cxnLst>
                <a:rect l="l" t="t" r="r" b="b"/>
                <a:pathLst>
                  <a:path w="24850" h="24170">
                    <a:moveTo>
                      <a:pt x="4" y="12293"/>
                    </a:moveTo>
                    <a:cubicBezTo>
                      <a:pt x="-174" y="5668"/>
                      <a:pt x="5575" y="-43"/>
                      <a:pt x="12426" y="0"/>
                    </a:cubicBezTo>
                    <a:cubicBezTo>
                      <a:pt x="19289" y="0"/>
                      <a:pt x="24850" y="5412"/>
                      <a:pt x="24850" y="12085"/>
                    </a:cubicBezTo>
                    <a:cubicBezTo>
                      <a:pt x="24850" y="18760"/>
                      <a:pt x="19289" y="24170"/>
                      <a:pt x="12426" y="24170"/>
                    </a:cubicBezTo>
                    <a:cubicBezTo>
                      <a:pt x="5549" y="24127"/>
                      <a:pt x="182" y="19014"/>
                      <a:pt x="4" y="12293"/>
                    </a:cubicBezTo>
                    <a:close/>
                  </a:path>
                </a:pathLst>
              </a:custGeom>
              <a:solidFill>
                <a:srgbClr val="FFB531"/>
              </a:solidFill>
              <a:ln w="1729" cap="flat">
                <a:noFill/>
                <a:prstDash val="solid"/>
                <a:miter/>
              </a:ln>
            </p:spPr>
            <p:txBody>
              <a:bodyPr/>
              <a:lstStyle/>
              <a:p>
                <a:endParaRPr lang="es-ES" sz="1400"/>
              </a:p>
            </p:txBody>
          </p:sp>
          <p:sp>
            <p:nvSpPr>
              <p:cNvPr id="158" name="Forma libre: forma 157">
                <a:extLst>
                  <a:ext uri="{FF2B5EF4-FFF2-40B4-BE49-F238E27FC236}">
                    <a16:creationId xmlns:a16="http://schemas.microsoft.com/office/drawing/2014/main" id="{1A4D5DF6-8B21-E305-6083-E69C4AA20BC7}"/>
                  </a:ext>
                </a:extLst>
              </p:cNvPr>
              <p:cNvSpPr/>
              <p:nvPr/>
            </p:nvSpPr>
            <p:spPr>
              <a:xfrm>
                <a:off x="5719624" y="1915958"/>
                <a:ext cx="24849" cy="24184"/>
              </a:xfrm>
              <a:custGeom>
                <a:avLst/>
                <a:gdLst>
                  <a:gd name="csX0" fmla="*/ 142 w 24849"/>
                  <a:gd name="csY0" fmla="*/ 13672 h 24184"/>
                  <a:gd name="csX1" fmla="*/ 10928 w 24849"/>
                  <a:gd name="csY1" fmla="*/ 108 h 24184"/>
                  <a:gd name="csX2" fmla="*/ 24789 w 24849"/>
                  <a:gd name="csY2" fmla="*/ 10531 h 24184"/>
                  <a:gd name="csX3" fmla="*/ 14003 w 24849"/>
                  <a:gd name="csY3" fmla="*/ 24086 h 24184"/>
                  <a:gd name="csX4" fmla="*/ 142 w 24849"/>
                  <a:gd name="csY4" fmla="*/ 13672 h 24184"/>
                </a:gdLst>
                <a:ahLst/>
                <a:cxnLst>
                  <a:cxn ang="0">
                    <a:pos x="csX0" y="csY0"/>
                  </a:cxn>
                  <a:cxn ang="0">
                    <a:pos x="csX1" y="csY1"/>
                  </a:cxn>
                  <a:cxn ang="0">
                    <a:pos x="csX2" y="csY2"/>
                  </a:cxn>
                  <a:cxn ang="0">
                    <a:pos x="csX3" y="csY3"/>
                  </a:cxn>
                  <a:cxn ang="0">
                    <a:pos x="csX4" y="csY4"/>
                  </a:cxn>
                </a:cxnLst>
                <a:rect l="l" t="t" r="r" b="b"/>
                <a:pathLst>
                  <a:path w="24849" h="24184">
                    <a:moveTo>
                      <a:pt x="142" y="13672"/>
                    </a:moveTo>
                    <a:cubicBezTo>
                      <a:pt x="-901" y="7060"/>
                      <a:pt x="3929" y="1002"/>
                      <a:pt x="10928" y="108"/>
                    </a:cubicBezTo>
                    <a:cubicBezTo>
                      <a:pt x="17926" y="-779"/>
                      <a:pt x="24131" y="3888"/>
                      <a:pt x="24789" y="10531"/>
                    </a:cubicBezTo>
                    <a:cubicBezTo>
                      <a:pt x="25448" y="17173"/>
                      <a:pt x="20619" y="23245"/>
                      <a:pt x="14003" y="24086"/>
                    </a:cubicBezTo>
                    <a:cubicBezTo>
                      <a:pt x="7385" y="24928"/>
                      <a:pt x="1177" y="20246"/>
                      <a:pt x="142" y="13672"/>
                    </a:cubicBezTo>
                    <a:close/>
                  </a:path>
                </a:pathLst>
              </a:custGeom>
              <a:solidFill>
                <a:srgbClr val="FFB531"/>
              </a:solidFill>
              <a:ln w="1729" cap="flat">
                <a:noFill/>
                <a:prstDash val="solid"/>
                <a:miter/>
              </a:ln>
            </p:spPr>
            <p:txBody>
              <a:bodyPr/>
              <a:lstStyle/>
              <a:p>
                <a:endParaRPr lang="es-ES" sz="1400"/>
              </a:p>
            </p:txBody>
          </p:sp>
          <p:sp>
            <p:nvSpPr>
              <p:cNvPr id="159" name="Forma libre: forma 158">
                <a:extLst>
                  <a:ext uri="{FF2B5EF4-FFF2-40B4-BE49-F238E27FC236}">
                    <a16:creationId xmlns:a16="http://schemas.microsoft.com/office/drawing/2014/main" id="{811B0CD6-37F4-5109-CF1B-E167D26AD90F}"/>
                  </a:ext>
                </a:extLst>
              </p:cNvPr>
              <p:cNvSpPr/>
              <p:nvPr/>
            </p:nvSpPr>
            <p:spPr>
              <a:xfrm>
                <a:off x="5651182" y="1929452"/>
                <a:ext cx="24802" cy="24315"/>
              </a:xfrm>
              <a:custGeom>
                <a:avLst/>
                <a:gdLst>
                  <a:gd name="csX0" fmla="*/ 495 w 24802"/>
                  <a:gd name="csY0" fmla="*/ 15583 h 24315"/>
                  <a:gd name="csX1" fmla="*/ 9275 w 24802"/>
                  <a:gd name="csY1" fmla="*/ 527 h 24315"/>
                  <a:gd name="csX2" fmla="*/ 24464 w 24802"/>
                  <a:gd name="csY2" fmla="*/ 9062 h 24315"/>
                  <a:gd name="csX3" fmla="*/ 15617 w 24802"/>
                  <a:gd name="csY3" fmla="*/ 23851 h 24315"/>
                  <a:gd name="csX4" fmla="*/ 495 w 24802"/>
                  <a:gd name="csY4" fmla="*/ 15583 h 24315"/>
                </a:gdLst>
                <a:ahLst/>
                <a:cxnLst>
                  <a:cxn ang="0">
                    <a:pos x="csX0" y="csY0"/>
                  </a:cxn>
                  <a:cxn ang="0">
                    <a:pos x="csX1" y="csY1"/>
                  </a:cxn>
                  <a:cxn ang="0">
                    <a:pos x="csX2" y="csY2"/>
                  </a:cxn>
                  <a:cxn ang="0">
                    <a:pos x="csX3" y="csY3"/>
                  </a:cxn>
                  <a:cxn ang="0">
                    <a:pos x="csX4" y="csY4"/>
                  </a:cxn>
                </a:cxnLst>
                <a:rect l="l" t="t" r="r" b="b"/>
                <a:pathLst>
                  <a:path w="24802" h="24315">
                    <a:moveTo>
                      <a:pt x="495" y="15583"/>
                    </a:moveTo>
                    <a:cubicBezTo>
                      <a:pt x="-1444" y="9196"/>
                      <a:pt x="2486" y="2453"/>
                      <a:pt x="9275" y="527"/>
                    </a:cubicBezTo>
                    <a:cubicBezTo>
                      <a:pt x="16034" y="-1513"/>
                      <a:pt x="22904" y="2587"/>
                      <a:pt x="24464" y="9062"/>
                    </a:cubicBezTo>
                    <a:cubicBezTo>
                      <a:pt x="26031" y="15563"/>
                      <a:pt x="22001" y="21915"/>
                      <a:pt x="15617" y="23851"/>
                    </a:cubicBezTo>
                    <a:cubicBezTo>
                      <a:pt x="9204" y="25674"/>
                      <a:pt x="2432" y="21967"/>
                      <a:pt x="495" y="15583"/>
                    </a:cubicBezTo>
                    <a:close/>
                  </a:path>
                </a:pathLst>
              </a:custGeom>
              <a:solidFill>
                <a:srgbClr val="FFB531"/>
              </a:solidFill>
              <a:ln w="1729" cap="flat">
                <a:noFill/>
                <a:prstDash val="solid"/>
                <a:miter/>
              </a:ln>
            </p:spPr>
            <p:txBody>
              <a:bodyPr/>
              <a:lstStyle/>
              <a:p>
                <a:endParaRPr lang="es-ES" sz="1400"/>
              </a:p>
            </p:txBody>
          </p:sp>
          <p:sp>
            <p:nvSpPr>
              <p:cNvPr id="160" name="Forma libre: forma 159">
                <a:extLst>
                  <a:ext uri="{FF2B5EF4-FFF2-40B4-BE49-F238E27FC236}">
                    <a16:creationId xmlns:a16="http://schemas.microsoft.com/office/drawing/2014/main" id="{A366A283-6BF9-237A-1F66-10FFEEDB87E8}"/>
                  </a:ext>
                </a:extLst>
              </p:cNvPr>
              <p:cNvSpPr/>
              <p:nvPr/>
            </p:nvSpPr>
            <p:spPr>
              <a:xfrm>
                <a:off x="5585291" y="1952359"/>
                <a:ext cx="24747" cy="24329"/>
              </a:xfrm>
              <a:custGeom>
                <a:avLst/>
                <a:gdLst>
                  <a:gd name="csX0" fmla="*/ 1060 w 24747"/>
                  <a:gd name="csY0" fmla="*/ 17255 h 24329"/>
                  <a:gd name="csX1" fmla="*/ 7631 w 24747"/>
                  <a:gd name="csY1" fmla="*/ 1024 h 24329"/>
                  <a:gd name="csX2" fmla="*/ 23901 w 24747"/>
                  <a:gd name="csY2" fmla="*/ 7494 h 24329"/>
                  <a:gd name="csX3" fmla="*/ 17130 w 24747"/>
                  <a:gd name="csY3" fmla="*/ 23251 h 24329"/>
                  <a:gd name="csX4" fmla="*/ 1060 w 24747"/>
                  <a:gd name="csY4" fmla="*/ 17255 h 24329"/>
                </a:gdLst>
                <a:ahLst/>
                <a:cxnLst>
                  <a:cxn ang="0">
                    <a:pos x="csX0" y="csY0"/>
                  </a:cxn>
                  <a:cxn ang="0">
                    <a:pos x="csX1" y="csY1"/>
                  </a:cxn>
                  <a:cxn ang="0">
                    <a:pos x="csX2" y="csY2"/>
                  </a:cxn>
                  <a:cxn ang="0">
                    <a:pos x="csX3" y="csY3"/>
                  </a:cxn>
                  <a:cxn ang="0">
                    <a:pos x="csX4" y="csY4"/>
                  </a:cxn>
                </a:cxnLst>
                <a:rect l="l" t="t" r="r" b="b"/>
                <a:pathLst>
                  <a:path w="24747" h="24329">
                    <a:moveTo>
                      <a:pt x="1060" y="17255"/>
                    </a:moveTo>
                    <a:cubicBezTo>
                      <a:pt x="-1740" y="11198"/>
                      <a:pt x="1200" y="3926"/>
                      <a:pt x="7631" y="1024"/>
                    </a:cubicBezTo>
                    <a:cubicBezTo>
                      <a:pt x="14120" y="-1742"/>
                      <a:pt x="21474" y="1321"/>
                      <a:pt x="23901" y="7494"/>
                    </a:cubicBezTo>
                    <a:cubicBezTo>
                      <a:pt x="26361" y="13744"/>
                      <a:pt x="23263" y="20636"/>
                      <a:pt x="17130" y="23251"/>
                    </a:cubicBezTo>
                    <a:cubicBezTo>
                      <a:pt x="11055" y="26000"/>
                      <a:pt x="3860" y="23312"/>
                      <a:pt x="1060" y="17255"/>
                    </a:cubicBezTo>
                    <a:close/>
                  </a:path>
                </a:pathLst>
              </a:custGeom>
              <a:solidFill>
                <a:srgbClr val="FFB531"/>
              </a:solidFill>
              <a:ln w="1729" cap="flat">
                <a:noFill/>
                <a:prstDash val="solid"/>
                <a:miter/>
              </a:ln>
            </p:spPr>
            <p:txBody>
              <a:bodyPr/>
              <a:lstStyle/>
              <a:p>
                <a:endParaRPr lang="es-ES" sz="1400"/>
              </a:p>
            </p:txBody>
          </p:sp>
          <p:sp>
            <p:nvSpPr>
              <p:cNvPr id="161" name="Forma libre: forma 160">
                <a:extLst>
                  <a:ext uri="{FF2B5EF4-FFF2-40B4-BE49-F238E27FC236}">
                    <a16:creationId xmlns:a16="http://schemas.microsoft.com/office/drawing/2014/main" id="{4F29E113-3E88-037F-202B-4B936492D99B}"/>
                  </a:ext>
                </a:extLst>
              </p:cNvPr>
              <p:cNvSpPr/>
              <p:nvPr/>
            </p:nvSpPr>
            <p:spPr>
              <a:xfrm>
                <a:off x="5523183" y="1984164"/>
                <a:ext cx="24676" cy="24306"/>
              </a:xfrm>
              <a:custGeom>
                <a:avLst/>
                <a:gdLst>
                  <a:gd name="csX0" fmla="*/ 1828 w 24676"/>
                  <a:gd name="csY0" fmla="*/ 18749 h 24306"/>
                  <a:gd name="csX1" fmla="*/ 6109 w 24676"/>
                  <a:gd name="csY1" fmla="*/ 1779 h 24306"/>
                  <a:gd name="csX2" fmla="*/ 23111 w 24676"/>
                  <a:gd name="csY2" fmla="*/ 5939 h 24306"/>
                  <a:gd name="csX3" fmla="*/ 18573 w 24676"/>
                  <a:gd name="csY3" fmla="*/ 22490 h 24306"/>
                  <a:gd name="csX4" fmla="*/ 1828 w 24676"/>
                  <a:gd name="csY4" fmla="*/ 18749 h 24306"/>
                </a:gdLst>
                <a:ahLst/>
                <a:cxnLst>
                  <a:cxn ang="0">
                    <a:pos x="csX0" y="csY0"/>
                  </a:cxn>
                  <a:cxn ang="0">
                    <a:pos x="csX1" y="csY1"/>
                  </a:cxn>
                  <a:cxn ang="0">
                    <a:pos x="csX2" y="csY2"/>
                  </a:cxn>
                  <a:cxn ang="0">
                    <a:pos x="csX3" y="csY3"/>
                  </a:cxn>
                  <a:cxn ang="0">
                    <a:pos x="csX4" y="csY4"/>
                  </a:cxn>
                </a:cxnLst>
                <a:rect l="l" t="t" r="r" b="b"/>
                <a:pathLst>
                  <a:path w="24676" h="24306">
                    <a:moveTo>
                      <a:pt x="1828" y="18749"/>
                    </a:moveTo>
                    <a:cubicBezTo>
                      <a:pt x="-1752" y="13173"/>
                      <a:pt x="58" y="5403"/>
                      <a:pt x="6109" y="1779"/>
                    </a:cubicBezTo>
                    <a:cubicBezTo>
                      <a:pt x="12223" y="-1740"/>
                      <a:pt x="19835" y="124"/>
                      <a:pt x="23111" y="5939"/>
                    </a:cubicBezTo>
                    <a:cubicBezTo>
                      <a:pt x="26385" y="11754"/>
                      <a:pt x="24356" y="19167"/>
                      <a:pt x="18573" y="22490"/>
                    </a:cubicBezTo>
                    <a:cubicBezTo>
                      <a:pt x="12851" y="25913"/>
                      <a:pt x="5457" y="24405"/>
                      <a:pt x="1828" y="18749"/>
                    </a:cubicBezTo>
                    <a:close/>
                  </a:path>
                </a:pathLst>
              </a:custGeom>
              <a:solidFill>
                <a:srgbClr val="FFB531"/>
              </a:solidFill>
              <a:ln w="1729" cap="flat">
                <a:noFill/>
                <a:prstDash val="solid"/>
                <a:miter/>
              </a:ln>
            </p:spPr>
            <p:txBody>
              <a:bodyPr/>
              <a:lstStyle/>
              <a:p>
                <a:endParaRPr lang="es-ES" sz="1400"/>
              </a:p>
            </p:txBody>
          </p:sp>
          <p:sp>
            <p:nvSpPr>
              <p:cNvPr id="162" name="Forma libre: forma 161">
                <a:extLst>
                  <a:ext uri="{FF2B5EF4-FFF2-40B4-BE49-F238E27FC236}">
                    <a16:creationId xmlns:a16="http://schemas.microsoft.com/office/drawing/2014/main" id="{762FA31F-E83C-DB24-2DDD-46C6B6681FC3}"/>
                  </a:ext>
                </a:extLst>
              </p:cNvPr>
              <p:cNvSpPr/>
              <p:nvPr/>
            </p:nvSpPr>
            <p:spPr>
              <a:xfrm>
                <a:off x="5465991" y="2024118"/>
                <a:ext cx="24620" cy="24360"/>
              </a:xfrm>
              <a:custGeom>
                <a:avLst/>
                <a:gdLst>
                  <a:gd name="csX0" fmla="*/ 2797 w 24620"/>
                  <a:gd name="csY0" fmla="*/ 20155 h 24360"/>
                  <a:gd name="csX1" fmla="*/ 4774 w 24620"/>
                  <a:gd name="csY1" fmla="*/ 2822 h 24360"/>
                  <a:gd name="csX2" fmla="*/ 22129 w 24620"/>
                  <a:gd name="csY2" fmla="*/ 4554 h 24360"/>
                  <a:gd name="csX3" fmla="*/ 19948 w 24620"/>
                  <a:gd name="csY3" fmla="*/ 21637 h 24360"/>
                  <a:gd name="csX4" fmla="*/ 2797 w 24620"/>
                  <a:gd name="csY4" fmla="*/ 20155 h 24360"/>
                </a:gdLst>
                <a:ahLst/>
                <a:cxnLst>
                  <a:cxn ang="0">
                    <a:pos x="csX0" y="csY0"/>
                  </a:cxn>
                  <a:cxn ang="0">
                    <a:pos x="csX1" y="csY1"/>
                  </a:cxn>
                  <a:cxn ang="0">
                    <a:pos x="csX2" y="csY2"/>
                  </a:cxn>
                  <a:cxn ang="0">
                    <a:pos x="csX3" y="csY3"/>
                  </a:cxn>
                  <a:cxn ang="0">
                    <a:pos x="csX4" y="csY4"/>
                  </a:cxn>
                </a:cxnLst>
                <a:rect l="l" t="t" r="r" b="b"/>
                <a:pathLst>
                  <a:path w="24620" h="24360">
                    <a:moveTo>
                      <a:pt x="2797" y="20155"/>
                    </a:moveTo>
                    <a:cubicBezTo>
                      <a:pt x="-1500" y="15130"/>
                      <a:pt x="-850" y="7089"/>
                      <a:pt x="4774" y="2822"/>
                    </a:cubicBezTo>
                    <a:cubicBezTo>
                      <a:pt x="10319" y="-1537"/>
                      <a:pt x="18090" y="-760"/>
                      <a:pt x="22129" y="4554"/>
                    </a:cubicBezTo>
                    <a:cubicBezTo>
                      <a:pt x="26167" y="9865"/>
                      <a:pt x="25194" y="17515"/>
                      <a:pt x="19948" y="21637"/>
                    </a:cubicBezTo>
                    <a:cubicBezTo>
                      <a:pt x="14622" y="25660"/>
                      <a:pt x="7174" y="25275"/>
                      <a:pt x="2797" y="20155"/>
                    </a:cubicBezTo>
                    <a:close/>
                  </a:path>
                </a:pathLst>
              </a:custGeom>
              <a:solidFill>
                <a:srgbClr val="FFB531"/>
              </a:solidFill>
              <a:ln w="1729" cap="flat">
                <a:noFill/>
                <a:prstDash val="solid"/>
                <a:miter/>
              </a:ln>
            </p:spPr>
            <p:txBody>
              <a:bodyPr/>
              <a:lstStyle/>
              <a:p>
                <a:endParaRPr lang="es-ES" sz="1400"/>
              </a:p>
            </p:txBody>
          </p:sp>
          <p:sp>
            <p:nvSpPr>
              <p:cNvPr id="163" name="Forma libre: forma 162">
                <a:extLst>
                  <a:ext uri="{FF2B5EF4-FFF2-40B4-BE49-F238E27FC236}">
                    <a16:creationId xmlns:a16="http://schemas.microsoft.com/office/drawing/2014/main" id="{7E492B3A-8E2B-1E6B-FF19-28C58BA2D940}"/>
                  </a:ext>
                </a:extLst>
              </p:cNvPr>
              <p:cNvSpPr/>
              <p:nvPr/>
            </p:nvSpPr>
            <p:spPr>
              <a:xfrm>
                <a:off x="5414794" y="2071466"/>
                <a:ext cx="24549" cy="24476"/>
              </a:xfrm>
              <a:custGeom>
                <a:avLst/>
                <a:gdLst>
                  <a:gd name="csX0" fmla="*/ 3910 w 24549"/>
                  <a:gd name="csY0" fmla="*/ 21431 h 24476"/>
                  <a:gd name="csX1" fmla="*/ 3567 w 24549"/>
                  <a:gd name="csY1" fmla="*/ 4046 h 24476"/>
                  <a:gd name="csX2" fmla="*/ 20938 w 24549"/>
                  <a:gd name="csY2" fmla="*/ 3340 h 24476"/>
                  <a:gd name="csX3" fmla="*/ 21163 w 24549"/>
                  <a:gd name="csY3" fmla="*/ 20619 h 24476"/>
                  <a:gd name="csX4" fmla="*/ 3910 w 24549"/>
                  <a:gd name="csY4" fmla="*/ 21431 h 24476"/>
                </a:gdLst>
                <a:ahLst/>
                <a:cxnLst>
                  <a:cxn ang="0">
                    <a:pos x="csX0" y="csY0"/>
                  </a:cxn>
                  <a:cxn ang="0">
                    <a:pos x="csX1" y="csY1"/>
                  </a:cxn>
                  <a:cxn ang="0">
                    <a:pos x="csX2" y="csY2"/>
                  </a:cxn>
                  <a:cxn ang="0">
                    <a:pos x="csX3" y="csY3"/>
                  </a:cxn>
                  <a:cxn ang="0">
                    <a:pos x="csX4" y="csY4"/>
                  </a:cxn>
                </a:cxnLst>
                <a:rect l="l" t="t" r="r" b="b"/>
                <a:pathLst>
                  <a:path w="24549" h="24476">
                    <a:moveTo>
                      <a:pt x="3910" y="21431"/>
                    </a:moveTo>
                    <a:cubicBezTo>
                      <a:pt x="-1129" y="16949"/>
                      <a:pt x="-1355" y="9100"/>
                      <a:pt x="3567" y="4046"/>
                    </a:cubicBezTo>
                    <a:cubicBezTo>
                      <a:pt x="8434" y="-1061"/>
                      <a:pt x="16213" y="-1374"/>
                      <a:pt x="20938" y="3340"/>
                    </a:cubicBezTo>
                    <a:cubicBezTo>
                      <a:pt x="25663" y="8052"/>
                      <a:pt x="25767" y="15792"/>
                      <a:pt x="21163" y="20619"/>
                    </a:cubicBezTo>
                    <a:cubicBezTo>
                      <a:pt x="16500" y="25393"/>
                      <a:pt x="8846" y="25819"/>
                      <a:pt x="3910" y="21431"/>
                    </a:cubicBezTo>
                    <a:close/>
                  </a:path>
                </a:pathLst>
              </a:custGeom>
              <a:solidFill>
                <a:srgbClr val="FFB531"/>
              </a:solidFill>
              <a:ln w="1729" cap="flat">
                <a:noFill/>
                <a:prstDash val="solid"/>
                <a:miter/>
              </a:ln>
            </p:spPr>
            <p:txBody>
              <a:bodyPr/>
              <a:lstStyle/>
              <a:p>
                <a:endParaRPr lang="es-ES" sz="1400"/>
              </a:p>
            </p:txBody>
          </p:sp>
          <p:sp>
            <p:nvSpPr>
              <p:cNvPr id="164" name="Forma libre: forma 163">
                <a:extLst>
                  <a:ext uri="{FF2B5EF4-FFF2-40B4-BE49-F238E27FC236}">
                    <a16:creationId xmlns:a16="http://schemas.microsoft.com/office/drawing/2014/main" id="{290B375F-5C61-4787-A81E-99264FCBCF5E}"/>
                  </a:ext>
                </a:extLst>
              </p:cNvPr>
              <p:cNvSpPr/>
              <p:nvPr/>
            </p:nvSpPr>
            <p:spPr>
              <a:xfrm>
                <a:off x="5370613" y="2125331"/>
                <a:ext cx="24392" cy="24631"/>
              </a:xfrm>
              <a:custGeom>
                <a:avLst/>
                <a:gdLst>
                  <a:gd name="csX0" fmla="*/ 5077 w 24392"/>
                  <a:gd name="csY0" fmla="*/ 22551 h 24631"/>
                  <a:gd name="csX1" fmla="*/ 2433 w 24392"/>
                  <a:gd name="csY1" fmla="*/ 5417 h 24631"/>
                  <a:gd name="csX2" fmla="*/ 19497 w 24392"/>
                  <a:gd name="csY2" fmla="*/ 2319 h 24631"/>
                  <a:gd name="csX3" fmla="*/ 22121 w 24392"/>
                  <a:gd name="csY3" fmla="*/ 19439 h 24631"/>
                  <a:gd name="csX4" fmla="*/ 5077 w 24392"/>
                  <a:gd name="csY4" fmla="*/ 22551 h 24631"/>
                </a:gdLst>
                <a:ahLst/>
                <a:cxnLst>
                  <a:cxn ang="0">
                    <a:pos x="csX0" y="csY0"/>
                  </a:cxn>
                  <a:cxn ang="0">
                    <a:pos x="csX1" y="csY1"/>
                  </a:cxn>
                  <a:cxn ang="0">
                    <a:pos x="csX2" y="csY2"/>
                  </a:cxn>
                  <a:cxn ang="0">
                    <a:pos x="csX3" y="csY3"/>
                  </a:cxn>
                  <a:cxn ang="0">
                    <a:pos x="csX4" y="csY4"/>
                  </a:cxn>
                </a:cxnLst>
                <a:rect l="l" t="t" r="r" b="b"/>
                <a:pathLst>
                  <a:path w="24392" h="24631">
                    <a:moveTo>
                      <a:pt x="5077" y="22551"/>
                    </a:moveTo>
                    <a:cubicBezTo>
                      <a:pt x="-468" y="18839"/>
                      <a:pt x="-1656" y="11168"/>
                      <a:pt x="2433" y="5417"/>
                    </a:cubicBezTo>
                    <a:cubicBezTo>
                      <a:pt x="6530" y="-325"/>
                      <a:pt x="14133" y="-1739"/>
                      <a:pt x="19497" y="2319"/>
                    </a:cubicBezTo>
                    <a:cubicBezTo>
                      <a:pt x="24778" y="6315"/>
                      <a:pt x="25995" y="14010"/>
                      <a:pt x="22121" y="19439"/>
                    </a:cubicBezTo>
                    <a:cubicBezTo>
                      <a:pt x="18255" y="24874"/>
                      <a:pt x="10622" y="26266"/>
                      <a:pt x="5077" y="22551"/>
                    </a:cubicBezTo>
                    <a:close/>
                  </a:path>
                </a:pathLst>
              </a:custGeom>
              <a:solidFill>
                <a:srgbClr val="FFB531"/>
              </a:solidFill>
              <a:ln w="1729" cap="flat">
                <a:noFill/>
                <a:prstDash val="solid"/>
                <a:miter/>
              </a:ln>
            </p:spPr>
            <p:txBody>
              <a:bodyPr/>
              <a:lstStyle/>
              <a:p>
                <a:endParaRPr lang="es-ES" sz="1400"/>
              </a:p>
            </p:txBody>
          </p:sp>
          <p:sp>
            <p:nvSpPr>
              <p:cNvPr id="165" name="Forma libre: forma 164">
                <a:extLst>
                  <a:ext uri="{FF2B5EF4-FFF2-40B4-BE49-F238E27FC236}">
                    <a16:creationId xmlns:a16="http://schemas.microsoft.com/office/drawing/2014/main" id="{5D333EDF-01A4-B39A-410E-DA3FBCC8F7C4}"/>
                  </a:ext>
                </a:extLst>
              </p:cNvPr>
              <p:cNvSpPr/>
              <p:nvPr/>
            </p:nvSpPr>
            <p:spPr>
              <a:xfrm>
                <a:off x="5334206" y="2184801"/>
                <a:ext cx="24232" cy="24734"/>
              </a:xfrm>
              <a:custGeom>
                <a:avLst/>
                <a:gdLst>
                  <a:gd name="csX0" fmla="*/ 6512 w 24232"/>
                  <a:gd name="csY0" fmla="*/ 23503 h 24734"/>
                  <a:gd name="csX1" fmla="*/ 1465 w 24232"/>
                  <a:gd name="csY1" fmla="*/ 6847 h 24734"/>
                  <a:gd name="csX2" fmla="*/ 18021 w 24232"/>
                  <a:gd name="csY2" fmla="*/ 1485 h 24734"/>
                  <a:gd name="csX3" fmla="*/ 22888 w 24232"/>
                  <a:gd name="csY3" fmla="*/ 18041 h 24734"/>
                  <a:gd name="csX4" fmla="*/ 6512 w 24232"/>
                  <a:gd name="csY4" fmla="*/ 23503 h 24734"/>
                </a:gdLst>
                <a:ahLst/>
                <a:cxnLst>
                  <a:cxn ang="0">
                    <a:pos x="csX0" y="csY0"/>
                  </a:cxn>
                  <a:cxn ang="0">
                    <a:pos x="csX1" y="csY1"/>
                  </a:cxn>
                  <a:cxn ang="0">
                    <a:pos x="csX2" y="csY2"/>
                  </a:cxn>
                  <a:cxn ang="0">
                    <a:pos x="csX3" y="csY3"/>
                  </a:cxn>
                  <a:cxn ang="0">
                    <a:pos x="csX4" y="csY4"/>
                  </a:cxn>
                </a:cxnLst>
                <a:rect l="l" t="t" r="r" b="b"/>
                <a:pathLst>
                  <a:path w="24232" h="24734">
                    <a:moveTo>
                      <a:pt x="6512" y="23503"/>
                    </a:moveTo>
                    <a:cubicBezTo>
                      <a:pt x="510" y="20586"/>
                      <a:pt x="-1754" y="13126"/>
                      <a:pt x="1465" y="6847"/>
                    </a:cubicBezTo>
                    <a:cubicBezTo>
                      <a:pt x="4594" y="520"/>
                      <a:pt x="12161" y="-1796"/>
                      <a:pt x="18021" y="1485"/>
                    </a:cubicBezTo>
                    <a:cubicBezTo>
                      <a:pt x="23806" y="4725"/>
                      <a:pt x="25839" y="12057"/>
                      <a:pt x="22888" y="18041"/>
                    </a:cubicBezTo>
                    <a:cubicBezTo>
                      <a:pt x="19849" y="23979"/>
                      <a:pt x="12514" y="26420"/>
                      <a:pt x="6512" y="23503"/>
                    </a:cubicBezTo>
                    <a:close/>
                  </a:path>
                </a:pathLst>
              </a:custGeom>
              <a:solidFill>
                <a:srgbClr val="FFB531"/>
              </a:solidFill>
              <a:ln w="1729" cap="flat">
                <a:noFill/>
                <a:prstDash val="solid"/>
                <a:miter/>
              </a:ln>
            </p:spPr>
            <p:txBody>
              <a:bodyPr/>
              <a:lstStyle/>
              <a:p>
                <a:endParaRPr lang="es-ES" sz="1400"/>
              </a:p>
            </p:txBody>
          </p:sp>
          <p:sp>
            <p:nvSpPr>
              <p:cNvPr id="166" name="Forma libre: forma 165">
                <a:extLst>
                  <a:ext uri="{FF2B5EF4-FFF2-40B4-BE49-F238E27FC236}">
                    <a16:creationId xmlns:a16="http://schemas.microsoft.com/office/drawing/2014/main" id="{2F95D776-4686-2EB0-9BC6-29E509A4D01B}"/>
                  </a:ext>
                </a:extLst>
              </p:cNvPr>
              <p:cNvSpPr/>
              <p:nvPr/>
            </p:nvSpPr>
            <p:spPr>
              <a:xfrm>
                <a:off x="5306260" y="2248764"/>
                <a:ext cx="24159" cy="24774"/>
              </a:xfrm>
              <a:custGeom>
                <a:avLst/>
                <a:gdLst>
                  <a:gd name="csX0" fmla="*/ 8111 w 24159"/>
                  <a:gd name="csY0" fmla="*/ 24176 h 24774"/>
                  <a:gd name="csX1" fmla="*/ 712 w 24159"/>
                  <a:gd name="csY1" fmla="*/ 8339 h 24774"/>
                  <a:gd name="csX2" fmla="*/ 16470 w 24159"/>
                  <a:gd name="csY2" fmla="*/ 786 h 24774"/>
                  <a:gd name="csX3" fmla="*/ 23472 w 24159"/>
                  <a:gd name="csY3" fmla="*/ 16477 h 24774"/>
                  <a:gd name="csX4" fmla="*/ 8111 w 24159"/>
                  <a:gd name="csY4" fmla="*/ 24176 h 24774"/>
                </a:gdLst>
                <a:ahLst/>
                <a:cxnLst>
                  <a:cxn ang="0">
                    <a:pos x="csX0" y="csY0"/>
                  </a:cxn>
                  <a:cxn ang="0">
                    <a:pos x="csX1" y="csY1"/>
                  </a:cxn>
                  <a:cxn ang="0">
                    <a:pos x="csX2" y="csY2"/>
                  </a:cxn>
                  <a:cxn ang="0">
                    <a:pos x="csX3" y="csY3"/>
                  </a:cxn>
                  <a:cxn ang="0">
                    <a:pos x="csX4" y="csY4"/>
                  </a:cxn>
                </a:cxnLst>
                <a:rect l="l" t="t" r="r" b="b"/>
                <a:pathLst>
                  <a:path w="24159" h="24774">
                    <a:moveTo>
                      <a:pt x="8111" y="24176"/>
                    </a:moveTo>
                    <a:cubicBezTo>
                      <a:pt x="1763" y="22112"/>
                      <a:pt x="-1552" y="15022"/>
                      <a:pt x="712" y="8339"/>
                    </a:cubicBezTo>
                    <a:cubicBezTo>
                      <a:pt x="2938" y="1642"/>
                      <a:pt x="10334" y="-1613"/>
                      <a:pt x="16470" y="786"/>
                    </a:cubicBezTo>
                    <a:cubicBezTo>
                      <a:pt x="22767" y="3244"/>
                      <a:pt x="25568" y="10145"/>
                      <a:pt x="23472" y="16477"/>
                    </a:cubicBezTo>
                    <a:cubicBezTo>
                      <a:pt x="21338" y="22795"/>
                      <a:pt x="14457" y="26241"/>
                      <a:pt x="8111" y="24176"/>
                    </a:cubicBezTo>
                    <a:close/>
                  </a:path>
                </a:pathLst>
              </a:custGeom>
              <a:solidFill>
                <a:srgbClr val="FFB531"/>
              </a:solidFill>
              <a:ln w="1729" cap="flat">
                <a:noFill/>
                <a:prstDash val="solid"/>
                <a:miter/>
              </a:ln>
            </p:spPr>
            <p:txBody>
              <a:bodyPr/>
              <a:lstStyle/>
              <a:p>
                <a:endParaRPr lang="es-ES" sz="1400"/>
              </a:p>
            </p:txBody>
          </p:sp>
          <p:sp>
            <p:nvSpPr>
              <p:cNvPr id="167" name="Forma libre: forma 166">
                <a:extLst>
                  <a:ext uri="{FF2B5EF4-FFF2-40B4-BE49-F238E27FC236}">
                    <a16:creationId xmlns:a16="http://schemas.microsoft.com/office/drawing/2014/main" id="{416DC515-D57A-254A-DBEF-82D6C929E5EB}"/>
                  </a:ext>
                </a:extLst>
              </p:cNvPr>
              <p:cNvSpPr/>
              <p:nvPr/>
            </p:nvSpPr>
            <p:spPr>
              <a:xfrm>
                <a:off x="5287319" y="2315942"/>
                <a:ext cx="24237" cy="24824"/>
              </a:xfrm>
              <a:custGeom>
                <a:avLst/>
                <a:gdLst>
                  <a:gd name="csX0" fmla="*/ 9830 w 24237"/>
                  <a:gd name="csY0" fmla="*/ 24635 h 24824"/>
                  <a:gd name="csX1" fmla="*/ 260 w 24237"/>
                  <a:gd name="csY1" fmla="*/ 9961 h 24824"/>
                  <a:gd name="csX2" fmla="*/ 14886 w 24237"/>
                  <a:gd name="csY2" fmla="*/ 315 h 24824"/>
                  <a:gd name="csX3" fmla="*/ 23925 w 24237"/>
                  <a:gd name="csY3" fmla="*/ 14878 h 24824"/>
                  <a:gd name="csX4" fmla="*/ 9830 w 24237"/>
                  <a:gd name="csY4" fmla="*/ 24635 h 24824"/>
                </a:gdLst>
                <a:ahLst/>
                <a:cxnLst>
                  <a:cxn ang="0">
                    <a:pos x="csX0" y="csY0"/>
                  </a:cxn>
                  <a:cxn ang="0">
                    <a:pos x="csX1" y="csY1"/>
                  </a:cxn>
                  <a:cxn ang="0">
                    <a:pos x="csX2" y="csY2"/>
                  </a:cxn>
                  <a:cxn ang="0">
                    <a:pos x="csX3" y="csY3"/>
                  </a:cxn>
                  <a:cxn ang="0">
                    <a:pos x="csX4" y="csY4"/>
                  </a:cxn>
                </a:cxnLst>
                <a:rect l="l" t="t" r="r" b="b"/>
                <a:pathLst>
                  <a:path w="24237" h="24824">
                    <a:moveTo>
                      <a:pt x="9830" y="24635"/>
                    </a:moveTo>
                    <a:cubicBezTo>
                      <a:pt x="3294" y="23473"/>
                      <a:pt x="-1143" y="16874"/>
                      <a:pt x="260" y="9961"/>
                    </a:cubicBezTo>
                    <a:cubicBezTo>
                      <a:pt x="1842" y="3082"/>
                      <a:pt x="8394" y="-1233"/>
                      <a:pt x="14886" y="315"/>
                    </a:cubicBezTo>
                    <a:cubicBezTo>
                      <a:pt x="21377" y="1861"/>
                      <a:pt x="25428" y="8381"/>
                      <a:pt x="23925" y="14878"/>
                    </a:cubicBezTo>
                    <a:cubicBezTo>
                      <a:pt x="22601" y="21416"/>
                      <a:pt x="16435" y="25809"/>
                      <a:pt x="9830" y="24635"/>
                    </a:cubicBezTo>
                    <a:close/>
                  </a:path>
                </a:pathLst>
              </a:custGeom>
              <a:solidFill>
                <a:srgbClr val="FFB531"/>
              </a:solidFill>
              <a:ln w="1729" cap="flat">
                <a:noFill/>
                <a:prstDash val="solid"/>
                <a:miter/>
              </a:ln>
            </p:spPr>
            <p:txBody>
              <a:bodyPr/>
              <a:lstStyle/>
              <a:p>
                <a:endParaRPr lang="es-ES" sz="1400"/>
              </a:p>
            </p:txBody>
          </p:sp>
          <p:sp>
            <p:nvSpPr>
              <p:cNvPr id="168" name="Forma libre: forma 167">
                <a:extLst>
                  <a:ext uri="{FF2B5EF4-FFF2-40B4-BE49-F238E27FC236}">
                    <a16:creationId xmlns:a16="http://schemas.microsoft.com/office/drawing/2014/main" id="{7D66C59F-8CFF-0718-6B69-1D044D16278C}"/>
                  </a:ext>
                </a:extLst>
              </p:cNvPr>
              <p:cNvSpPr/>
              <p:nvPr/>
            </p:nvSpPr>
            <p:spPr>
              <a:xfrm>
                <a:off x="5277934" y="2385096"/>
                <a:ext cx="24203" cy="24848"/>
              </a:xfrm>
              <a:custGeom>
                <a:avLst/>
                <a:gdLst>
                  <a:gd name="csX0" fmla="*/ 11354 w 24203"/>
                  <a:gd name="csY0" fmla="*/ 24840 h 24848"/>
                  <a:gd name="csX1" fmla="*/ 52 w 24203"/>
                  <a:gd name="csY1" fmla="*/ 11624 h 24848"/>
                  <a:gd name="csX2" fmla="*/ 13052 w 24203"/>
                  <a:gd name="csY2" fmla="*/ 54 h 24848"/>
                  <a:gd name="csX3" fmla="*/ 24168 w 24203"/>
                  <a:gd name="csY3" fmla="*/ 13258 h 24848"/>
                  <a:gd name="csX4" fmla="*/ 11354 w 24203"/>
                  <a:gd name="csY4" fmla="*/ 24840 h 24848"/>
                </a:gdLst>
                <a:ahLst/>
                <a:cxnLst>
                  <a:cxn ang="0">
                    <a:pos x="csX0" y="csY0"/>
                  </a:cxn>
                  <a:cxn ang="0">
                    <a:pos x="csX1" y="csY1"/>
                  </a:cxn>
                  <a:cxn ang="0">
                    <a:pos x="csX2" y="csY2"/>
                  </a:cxn>
                  <a:cxn ang="0">
                    <a:pos x="csX3" y="csY3"/>
                  </a:cxn>
                  <a:cxn ang="0">
                    <a:pos x="csX4" y="csY4"/>
                  </a:cxn>
                </a:cxnLst>
                <a:rect l="l" t="t" r="r" b="b"/>
                <a:pathLst>
                  <a:path w="24203" h="24848">
                    <a:moveTo>
                      <a:pt x="11354" y="24840"/>
                    </a:moveTo>
                    <a:cubicBezTo>
                      <a:pt x="4617" y="24573"/>
                      <a:pt x="-581" y="18653"/>
                      <a:pt x="52" y="11624"/>
                    </a:cubicBezTo>
                    <a:cubicBezTo>
                      <a:pt x="585" y="4589"/>
                      <a:pt x="6409" y="-589"/>
                      <a:pt x="13052" y="54"/>
                    </a:cubicBezTo>
                    <a:cubicBezTo>
                      <a:pt x="19696" y="694"/>
                      <a:pt x="24675" y="6608"/>
                      <a:pt x="24168" y="13258"/>
                    </a:cubicBezTo>
                    <a:cubicBezTo>
                      <a:pt x="23559" y="19905"/>
                      <a:pt x="17954" y="25096"/>
                      <a:pt x="11354" y="24840"/>
                    </a:cubicBezTo>
                    <a:close/>
                  </a:path>
                </a:pathLst>
              </a:custGeom>
              <a:solidFill>
                <a:srgbClr val="FFB531"/>
              </a:solidFill>
              <a:ln w="1729" cap="flat">
                <a:noFill/>
                <a:prstDash val="solid"/>
                <a:miter/>
              </a:ln>
            </p:spPr>
            <p:txBody>
              <a:bodyPr/>
              <a:lstStyle/>
              <a:p>
                <a:endParaRPr lang="es-ES" sz="1400"/>
              </a:p>
            </p:txBody>
          </p:sp>
        </p:grpSp>
        <p:sp>
          <p:nvSpPr>
            <p:cNvPr id="169" name="Forma libre: forma 168">
              <a:extLst>
                <a:ext uri="{FF2B5EF4-FFF2-40B4-BE49-F238E27FC236}">
                  <a16:creationId xmlns:a16="http://schemas.microsoft.com/office/drawing/2014/main" id="{DAE6D03E-CFF7-A68A-4C50-7383867D0E76}"/>
                </a:ext>
              </a:extLst>
            </p:cNvPr>
            <p:cNvSpPr/>
            <p:nvPr/>
          </p:nvSpPr>
          <p:spPr>
            <a:xfrm rot="16200000">
              <a:off x="7889054" y="4194559"/>
              <a:ext cx="193954" cy="227964"/>
            </a:xfrm>
            <a:custGeom>
              <a:avLst/>
              <a:gdLst>
                <a:gd name="csX0" fmla="*/ 0 w 159726"/>
                <a:gd name="csY0" fmla="*/ 0 h 187734"/>
                <a:gd name="csX1" fmla="*/ 159726 w 159726"/>
                <a:gd name="csY1" fmla="*/ 93867 h 187734"/>
                <a:gd name="csX2" fmla="*/ 0 w 159726"/>
                <a:gd name="csY2" fmla="*/ 187735 h 187734"/>
              </a:gdLst>
              <a:ahLst/>
              <a:cxnLst>
                <a:cxn ang="0">
                  <a:pos x="csX0" y="csY0"/>
                </a:cxn>
                <a:cxn ang="0">
                  <a:pos x="csX1" y="csY1"/>
                </a:cxn>
                <a:cxn ang="0">
                  <a:pos x="csX2" y="csY2"/>
                </a:cxn>
              </a:cxnLst>
              <a:rect l="l" t="t" r="r" b="b"/>
              <a:pathLst>
                <a:path w="159726" h="187734">
                  <a:moveTo>
                    <a:pt x="0" y="0"/>
                  </a:moveTo>
                  <a:lnTo>
                    <a:pt x="159726" y="93867"/>
                  </a:lnTo>
                  <a:lnTo>
                    <a:pt x="0" y="187735"/>
                  </a:lnTo>
                </a:path>
              </a:pathLst>
            </a:custGeom>
            <a:solidFill>
              <a:srgbClr val="FFCC3E"/>
            </a:solidFill>
            <a:ln w="1729" cap="flat">
              <a:noFill/>
              <a:prstDash val="solid"/>
              <a:miter/>
            </a:ln>
          </p:spPr>
          <p:txBody>
            <a:bodyPr/>
            <a:lstStyle/>
            <a:p>
              <a:endParaRPr lang="es-ES" sz="1400"/>
            </a:p>
          </p:txBody>
        </p:sp>
        <p:sp>
          <p:nvSpPr>
            <p:cNvPr id="170" name="Elipse 169">
              <a:extLst>
                <a:ext uri="{FF2B5EF4-FFF2-40B4-BE49-F238E27FC236}">
                  <a16:creationId xmlns:a16="http://schemas.microsoft.com/office/drawing/2014/main" id="{E49824EC-E39E-E4A0-94A8-8133DA507F3B}"/>
                </a:ext>
              </a:extLst>
            </p:cNvPr>
            <p:cNvSpPr/>
            <p:nvPr/>
          </p:nvSpPr>
          <p:spPr>
            <a:xfrm rot="15646898">
              <a:off x="6698147" y="4117468"/>
              <a:ext cx="104792" cy="104792"/>
            </a:xfrm>
            <a:prstGeom prst="ellipse">
              <a:avLst/>
            </a:prstGeom>
            <a:solidFill>
              <a:srgbClr val="FFAF22"/>
            </a:solidFill>
            <a:ln w="1729" cap="flat">
              <a:noFill/>
              <a:prstDash val="solid"/>
              <a:miter/>
            </a:ln>
          </p:spPr>
          <p:txBody>
            <a:bodyPr/>
            <a:lstStyle/>
            <a:p>
              <a:endParaRPr lang="es-ES" sz="1400"/>
            </a:p>
          </p:txBody>
        </p:sp>
      </p:grpSp>
      <p:grpSp>
        <p:nvGrpSpPr>
          <p:cNvPr id="280" name="Grupo 279">
            <a:extLst>
              <a:ext uri="{FF2B5EF4-FFF2-40B4-BE49-F238E27FC236}">
                <a16:creationId xmlns:a16="http://schemas.microsoft.com/office/drawing/2014/main" id="{CA0AA42A-0378-F201-BA04-50642D424468}"/>
              </a:ext>
            </a:extLst>
          </p:cNvPr>
          <p:cNvGrpSpPr/>
          <p:nvPr/>
        </p:nvGrpSpPr>
        <p:grpSpPr>
          <a:xfrm>
            <a:off x="7790888" y="3245556"/>
            <a:ext cx="1156712" cy="723281"/>
            <a:chOff x="7933763" y="3302030"/>
            <a:chExt cx="1401784" cy="876522"/>
          </a:xfrm>
        </p:grpSpPr>
        <p:sp>
          <p:nvSpPr>
            <p:cNvPr id="172" name="Forma libre: forma 171">
              <a:extLst>
                <a:ext uri="{FF2B5EF4-FFF2-40B4-BE49-F238E27FC236}">
                  <a16:creationId xmlns:a16="http://schemas.microsoft.com/office/drawing/2014/main" id="{5694E63B-890D-470C-632A-8C8E6110E2AB}"/>
                </a:ext>
              </a:extLst>
            </p:cNvPr>
            <p:cNvSpPr/>
            <p:nvPr/>
          </p:nvSpPr>
          <p:spPr>
            <a:xfrm rot="16200000">
              <a:off x="8555061" y="3363920"/>
              <a:ext cx="715299" cy="617710"/>
            </a:xfrm>
            <a:custGeom>
              <a:avLst/>
              <a:gdLst>
                <a:gd name="csX0" fmla="*/ 589067 w 589066"/>
                <a:gd name="csY0" fmla="*/ 0 h 508699"/>
                <a:gd name="csX1" fmla="*/ 80368 w 589066"/>
                <a:gd name="csY1" fmla="*/ 508699 h 508699"/>
                <a:gd name="csX2" fmla="*/ 0 w 589066"/>
                <a:gd name="csY2" fmla="*/ 508699 h 508699"/>
              </a:gdLst>
              <a:ahLst/>
              <a:cxnLst>
                <a:cxn ang="0">
                  <a:pos x="csX0" y="csY0"/>
                </a:cxn>
                <a:cxn ang="0">
                  <a:pos x="csX1" y="csY1"/>
                </a:cxn>
                <a:cxn ang="0">
                  <a:pos x="csX2" y="csY2"/>
                </a:cxn>
              </a:cxnLst>
              <a:rect l="l" t="t" r="r" b="b"/>
              <a:pathLst>
                <a:path w="589066" h="508699">
                  <a:moveTo>
                    <a:pt x="589067" y="0"/>
                  </a:moveTo>
                  <a:cubicBezTo>
                    <a:pt x="589067" y="280948"/>
                    <a:pt x="361314" y="508699"/>
                    <a:pt x="80368" y="508699"/>
                  </a:cubicBezTo>
                  <a:lnTo>
                    <a:pt x="0" y="508699"/>
                  </a:lnTo>
                </a:path>
              </a:pathLst>
            </a:custGeom>
            <a:noFill/>
            <a:ln w="18123" cap="rnd">
              <a:solidFill>
                <a:srgbClr val="10E5A3"/>
              </a:solidFill>
              <a:prstDash val="solid"/>
              <a:round/>
            </a:ln>
          </p:spPr>
          <p:txBody>
            <a:bodyPr/>
            <a:lstStyle/>
            <a:p>
              <a:endParaRPr lang="es-ES" sz="1400"/>
            </a:p>
          </p:txBody>
        </p:sp>
        <p:grpSp>
          <p:nvGrpSpPr>
            <p:cNvPr id="173" name="Gráfico 2">
              <a:extLst>
                <a:ext uri="{FF2B5EF4-FFF2-40B4-BE49-F238E27FC236}">
                  <a16:creationId xmlns:a16="http://schemas.microsoft.com/office/drawing/2014/main" id="{8D7394E0-AE08-7A50-EBD5-27650D663113}"/>
                </a:ext>
              </a:extLst>
            </p:cNvPr>
            <p:cNvGrpSpPr/>
            <p:nvPr/>
          </p:nvGrpSpPr>
          <p:grpSpPr>
            <a:xfrm rot="16200000">
              <a:off x="7863585" y="3409914"/>
              <a:ext cx="820842" cy="605073"/>
              <a:chOff x="5995362" y="2929140"/>
              <a:chExt cx="675983" cy="498292"/>
            </a:xfrm>
            <a:solidFill>
              <a:srgbClr val="21E7A9"/>
            </a:solidFill>
          </p:grpSpPr>
          <p:sp>
            <p:nvSpPr>
              <p:cNvPr id="174" name="Elipse 173">
                <a:extLst>
                  <a:ext uri="{FF2B5EF4-FFF2-40B4-BE49-F238E27FC236}">
                    <a16:creationId xmlns:a16="http://schemas.microsoft.com/office/drawing/2014/main" id="{16F157D4-4BE6-6892-8A03-A61E956CF781}"/>
                  </a:ext>
                </a:extLst>
              </p:cNvPr>
              <p:cNvSpPr/>
              <p:nvPr/>
            </p:nvSpPr>
            <p:spPr>
              <a:xfrm>
                <a:off x="5995362" y="2929140"/>
                <a:ext cx="24847" cy="24173"/>
              </a:xfrm>
              <a:prstGeom prst="ellipse">
                <a:avLst/>
              </a:prstGeom>
              <a:solidFill>
                <a:srgbClr val="21E7A9"/>
              </a:solidFill>
              <a:ln w="1729" cap="flat">
                <a:noFill/>
                <a:prstDash val="solid"/>
                <a:miter/>
              </a:ln>
            </p:spPr>
            <p:txBody>
              <a:bodyPr/>
              <a:lstStyle/>
              <a:p>
                <a:endParaRPr lang="es-ES" sz="1400"/>
              </a:p>
            </p:txBody>
          </p:sp>
          <p:sp>
            <p:nvSpPr>
              <p:cNvPr id="175" name="Elipse 174">
                <a:extLst>
                  <a:ext uri="{FF2B5EF4-FFF2-40B4-BE49-F238E27FC236}">
                    <a16:creationId xmlns:a16="http://schemas.microsoft.com/office/drawing/2014/main" id="{7EF584A9-5D8D-F087-EF59-E964DE3480A3}"/>
                  </a:ext>
                </a:extLst>
              </p:cNvPr>
              <p:cNvSpPr/>
              <p:nvPr/>
            </p:nvSpPr>
            <p:spPr>
              <a:xfrm>
                <a:off x="6065228" y="2929140"/>
                <a:ext cx="24847" cy="24173"/>
              </a:xfrm>
              <a:prstGeom prst="ellipse">
                <a:avLst/>
              </a:prstGeom>
              <a:solidFill>
                <a:srgbClr val="21E7A9"/>
              </a:solidFill>
              <a:ln w="1729" cap="flat">
                <a:noFill/>
                <a:prstDash val="solid"/>
                <a:miter/>
              </a:ln>
            </p:spPr>
            <p:txBody>
              <a:bodyPr/>
              <a:lstStyle/>
              <a:p>
                <a:endParaRPr lang="es-ES" sz="1400"/>
              </a:p>
            </p:txBody>
          </p:sp>
          <p:sp>
            <p:nvSpPr>
              <p:cNvPr id="176" name="Forma libre: forma 175">
                <a:extLst>
                  <a:ext uri="{FF2B5EF4-FFF2-40B4-BE49-F238E27FC236}">
                    <a16:creationId xmlns:a16="http://schemas.microsoft.com/office/drawing/2014/main" id="{833E3B24-2D88-B85F-7391-AED85DF038BC}"/>
                  </a:ext>
                </a:extLst>
              </p:cNvPr>
              <p:cNvSpPr/>
              <p:nvPr/>
            </p:nvSpPr>
            <p:spPr>
              <a:xfrm>
                <a:off x="6135091" y="2929140"/>
                <a:ext cx="24848" cy="24171"/>
              </a:xfrm>
              <a:custGeom>
                <a:avLst/>
                <a:gdLst>
                  <a:gd name="csX0" fmla="*/ 24844 w 24848"/>
                  <a:gd name="csY0" fmla="*/ 12289 h 24171"/>
                  <a:gd name="csX1" fmla="*/ 12424 w 24848"/>
                  <a:gd name="csY1" fmla="*/ 24172 h 24171"/>
                  <a:gd name="csX2" fmla="*/ 0 w 24848"/>
                  <a:gd name="csY2" fmla="*/ 12087 h 24171"/>
                  <a:gd name="csX3" fmla="*/ 12424 w 24848"/>
                  <a:gd name="csY3" fmla="*/ 0 h 24171"/>
                  <a:gd name="csX4" fmla="*/ 24844 w 24848"/>
                  <a:gd name="csY4" fmla="*/ 12289 h 24171"/>
                </a:gdLst>
                <a:ahLst/>
                <a:cxnLst>
                  <a:cxn ang="0">
                    <a:pos x="csX0" y="csY0"/>
                  </a:cxn>
                  <a:cxn ang="0">
                    <a:pos x="csX1" y="csY1"/>
                  </a:cxn>
                  <a:cxn ang="0">
                    <a:pos x="csX2" y="csY2"/>
                  </a:cxn>
                  <a:cxn ang="0">
                    <a:pos x="csX3" y="csY3"/>
                  </a:cxn>
                  <a:cxn ang="0">
                    <a:pos x="csX4" y="csY4"/>
                  </a:cxn>
                </a:cxnLst>
                <a:rect l="l" t="t" r="r" b="b"/>
                <a:pathLst>
                  <a:path w="24848" h="24171">
                    <a:moveTo>
                      <a:pt x="24844" y="12289"/>
                    </a:moveTo>
                    <a:cubicBezTo>
                      <a:pt x="24665" y="19011"/>
                      <a:pt x="19301" y="24125"/>
                      <a:pt x="12424" y="24172"/>
                    </a:cubicBezTo>
                    <a:cubicBezTo>
                      <a:pt x="5561" y="24172"/>
                      <a:pt x="0" y="18760"/>
                      <a:pt x="0" y="12087"/>
                    </a:cubicBezTo>
                    <a:cubicBezTo>
                      <a:pt x="0" y="5412"/>
                      <a:pt x="5561" y="0"/>
                      <a:pt x="12424" y="0"/>
                    </a:cubicBezTo>
                    <a:cubicBezTo>
                      <a:pt x="19273" y="-47"/>
                      <a:pt x="25024" y="5665"/>
                      <a:pt x="24844" y="12289"/>
                    </a:cubicBezTo>
                    <a:close/>
                  </a:path>
                </a:pathLst>
              </a:custGeom>
              <a:solidFill>
                <a:srgbClr val="21E7A9"/>
              </a:solidFill>
              <a:ln w="1729" cap="flat">
                <a:noFill/>
                <a:prstDash val="solid"/>
                <a:miter/>
              </a:ln>
            </p:spPr>
            <p:txBody>
              <a:bodyPr/>
              <a:lstStyle/>
              <a:p>
                <a:endParaRPr lang="es-ES" sz="1400"/>
              </a:p>
            </p:txBody>
          </p:sp>
          <p:sp>
            <p:nvSpPr>
              <p:cNvPr id="177" name="Forma libre: forma 176">
                <a:extLst>
                  <a:ext uri="{FF2B5EF4-FFF2-40B4-BE49-F238E27FC236}">
                    <a16:creationId xmlns:a16="http://schemas.microsoft.com/office/drawing/2014/main" id="{237BA778-D271-3A78-FCA9-37D378248205}"/>
                  </a:ext>
                </a:extLst>
              </p:cNvPr>
              <p:cNvSpPr/>
              <p:nvPr/>
            </p:nvSpPr>
            <p:spPr>
              <a:xfrm>
                <a:off x="6204804" y="2933449"/>
                <a:ext cx="24850" cy="24180"/>
              </a:xfrm>
              <a:custGeom>
                <a:avLst/>
                <a:gdLst>
                  <a:gd name="csX0" fmla="*/ 24709 w 24850"/>
                  <a:gd name="csY0" fmla="*/ 13670 h 24180"/>
                  <a:gd name="csX1" fmla="*/ 10848 w 24850"/>
                  <a:gd name="csY1" fmla="*/ 24082 h 24180"/>
                  <a:gd name="csX2" fmla="*/ 60 w 24850"/>
                  <a:gd name="csY2" fmla="*/ 10530 h 24180"/>
                  <a:gd name="csX3" fmla="*/ 13923 w 24850"/>
                  <a:gd name="csY3" fmla="*/ 109 h 24180"/>
                  <a:gd name="csX4" fmla="*/ 24709 w 24850"/>
                  <a:gd name="csY4" fmla="*/ 13670 h 24180"/>
                </a:gdLst>
                <a:ahLst/>
                <a:cxnLst>
                  <a:cxn ang="0">
                    <a:pos x="csX0" y="csY0"/>
                  </a:cxn>
                  <a:cxn ang="0">
                    <a:pos x="csX1" y="csY1"/>
                  </a:cxn>
                  <a:cxn ang="0">
                    <a:pos x="csX2" y="csY2"/>
                  </a:cxn>
                  <a:cxn ang="0">
                    <a:pos x="csX3" y="csY3"/>
                  </a:cxn>
                  <a:cxn ang="0">
                    <a:pos x="csX4" y="csY4"/>
                  </a:cxn>
                </a:cxnLst>
                <a:rect l="l" t="t" r="r" b="b"/>
                <a:pathLst>
                  <a:path w="24850" h="24180">
                    <a:moveTo>
                      <a:pt x="24709" y="13670"/>
                    </a:moveTo>
                    <a:cubicBezTo>
                      <a:pt x="23671" y="20246"/>
                      <a:pt x="17465" y="24926"/>
                      <a:pt x="10848" y="24082"/>
                    </a:cubicBezTo>
                    <a:cubicBezTo>
                      <a:pt x="4230" y="23241"/>
                      <a:pt x="-597" y="17172"/>
                      <a:pt x="60" y="10530"/>
                    </a:cubicBezTo>
                    <a:cubicBezTo>
                      <a:pt x="719" y="3888"/>
                      <a:pt x="6923" y="-783"/>
                      <a:pt x="13923" y="109"/>
                    </a:cubicBezTo>
                    <a:cubicBezTo>
                      <a:pt x="20921" y="1003"/>
                      <a:pt x="25750" y="7061"/>
                      <a:pt x="24709" y="13670"/>
                    </a:cubicBezTo>
                    <a:close/>
                  </a:path>
                </a:pathLst>
              </a:custGeom>
              <a:solidFill>
                <a:srgbClr val="21E7A9"/>
              </a:solidFill>
              <a:ln w="1729" cap="flat">
                <a:noFill/>
                <a:prstDash val="solid"/>
                <a:miter/>
              </a:ln>
            </p:spPr>
            <p:txBody>
              <a:bodyPr/>
              <a:lstStyle/>
              <a:p>
                <a:endParaRPr lang="es-ES" sz="1400"/>
              </a:p>
            </p:txBody>
          </p:sp>
          <p:sp>
            <p:nvSpPr>
              <p:cNvPr id="178" name="Forma libre: forma 177">
                <a:extLst>
                  <a:ext uri="{FF2B5EF4-FFF2-40B4-BE49-F238E27FC236}">
                    <a16:creationId xmlns:a16="http://schemas.microsoft.com/office/drawing/2014/main" id="{5DC56C8B-2C86-BAC9-953A-7088AB501480}"/>
                  </a:ext>
                </a:extLst>
              </p:cNvPr>
              <p:cNvSpPr/>
              <p:nvPr/>
            </p:nvSpPr>
            <p:spPr>
              <a:xfrm>
                <a:off x="6273293" y="2946943"/>
                <a:ext cx="24802" cy="24316"/>
              </a:xfrm>
              <a:custGeom>
                <a:avLst/>
                <a:gdLst>
                  <a:gd name="csX0" fmla="*/ 24308 w 24802"/>
                  <a:gd name="csY0" fmla="*/ 15581 h 24316"/>
                  <a:gd name="csX1" fmla="*/ 9186 w 24802"/>
                  <a:gd name="csY1" fmla="*/ 23852 h 24316"/>
                  <a:gd name="csX2" fmla="*/ 339 w 24802"/>
                  <a:gd name="csY2" fmla="*/ 9060 h 24316"/>
                  <a:gd name="csX3" fmla="*/ 15528 w 24802"/>
                  <a:gd name="csY3" fmla="*/ 526 h 24316"/>
                  <a:gd name="csX4" fmla="*/ 24308 w 24802"/>
                  <a:gd name="csY4" fmla="*/ 15581 h 24316"/>
                </a:gdLst>
                <a:ahLst/>
                <a:cxnLst>
                  <a:cxn ang="0">
                    <a:pos x="csX0" y="csY0"/>
                  </a:cxn>
                  <a:cxn ang="0">
                    <a:pos x="csX1" y="csY1"/>
                  </a:cxn>
                  <a:cxn ang="0">
                    <a:pos x="csX2" y="csY2"/>
                  </a:cxn>
                  <a:cxn ang="0">
                    <a:pos x="csX3" y="csY3"/>
                  </a:cxn>
                  <a:cxn ang="0">
                    <a:pos x="csX4" y="csY4"/>
                  </a:cxn>
                </a:cxnLst>
                <a:rect l="l" t="t" r="r" b="b"/>
                <a:pathLst>
                  <a:path w="24802" h="24316">
                    <a:moveTo>
                      <a:pt x="24308" y="15581"/>
                    </a:moveTo>
                    <a:cubicBezTo>
                      <a:pt x="22371" y="21968"/>
                      <a:pt x="15599" y="25675"/>
                      <a:pt x="9186" y="23852"/>
                    </a:cubicBezTo>
                    <a:cubicBezTo>
                      <a:pt x="2802" y="21913"/>
                      <a:pt x="-1229" y="15564"/>
                      <a:pt x="339" y="9060"/>
                    </a:cubicBezTo>
                    <a:cubicBezTo>
                      <a:pt x="1899" y="2586"/>
                      <a:pt x="8771" y="-1511"/>
                      <a:pt x="15528" y="526"/>
                    </a:cubicBezTo>
                    <a:cubicBezTo>
                      <a:pt x="22317" y="2453"/>
                      <a:pt x="26245" y="9195"/>
                      <a:pt x="24308" y="15581"/>
                    </a:cubicBezTo>
                    <a:close/>
                  </a:path>
                </a:pathLst>
              </a:custGeom>
              <a:solidFill>
                <a:srgbClr val="21E7A9"/>
              </a:solidFill>
              <a:ln w="1729" cap="flat">
                <a:noFill/>
                <a:prstDash val="solid"/>
                <a:miter/>
              </a:ln>
            </p:spPr>
            <p:txBody>
              <a:bodyPr/>
              <a:lstStyle/>
              <a:p>
                <a:endParaRPr lang="es-ES" sz="1400"/>
              </a:p>
            </p:txBody>
          </p:sp>
          <p:sp>
            <p:nvSpPr>
              <p:cNvPr id="179" name="Forma libre: forma 178">
                <a:extLst>
                  <a:ext uri="{FF2B5EF4-FFF2-40B4-BE49-F238E27FC236}">
                    <a16:creationId xmlns:a16="http://schemas.microsoft.com/office/drawing/2014/main" id="{9CF8F1B9-7B9A-76CF-6378-8D15B5E7CDB2}"/>
                  </a:ext>
                </a:extLst>
              </p:cNvPr>
              <p:cNvSpPr/>
              <p:nvPr/>
            </p:nvSpPr>
            <p:spPr>
              <a:xfrm>
                <a:off x="6339240" y="2969851"/>
                <a:ext cx="24747" cy="24329"/>
              </a:xfrm>
              <a:custGeom>
                <a:avLst/>
                <a:gdLst>
                  <a:gd name="csX0" fmla="*/ 23687 w 24747"/>
                  <a:gd name="csY0" fmla="*/ 17255 h 24329"/>
                  <a:gd name="csX1" fmla="*/ 7617 w 24747"/>
                  <a:gd name="csY1" fmla="*/ 23250 h 24329"/>
                  <a:gd name="csX2" fmla="*/ 846 w 24747"/>
                  <a:gd name="csY2" fmla="*/ 7495 h 24329"/>
                  <a:gd name="csX3" fmla="*/ 17117 w 24747"/>
                  <a:gd name="csY3" fmla="*/ 1024 h 24329"/>
                  <a:gd name="csX4" fmla="*/ 23687 w 24747"/>
                  <a:gd name="csY4" fmla="*/ 17255 h 24329"/>
                </a:gdLst>
                <a:ahLst/>
                <a:cxnLst>
                  <a:cxn ang="0">
                    <a:pos x="csX0" y="csY0"/>
                  </a:cxn>
                  <a:cxn ang="0">
                    <a:pos x="csX1" y="csY1"/>
                  </a:cxn>
                  <a:cxn ang="0">
                    <a:pos x="csX2" y="csY2"/>
                  </a:cxn>
                  <a:cxn ang="0">
                    <a:pos x="csX3" y="csY3"/>
                  </a:cxn>
                  <a:cxn ang="0">
                    <a:pos x="csX4" y="csY4"/>
                  </a:cxn>
                </a:cxnLst>
                <a:rect l="l" t="t" r="r" b="b"/>
                <a:pathLst>
                  <a:path w="24747" h="24329">
                    <a:moveTo>
                      <a:pt x="23687" y="17255"/>
                    </a:moveTo>
                    <a:cubicBezTo>
                      <a:pt x="20887" y="23312"/>
                      <a:pt x="13692" y="26000"/>
                      <a:pt x="7617" y="23250"/>
                    </a:cubicBezTo>
                    <a:cubicBezTo>
                      <a:pt x="1484" y="20636"/>
                      <a:pt x="-1614" y="13744"/>
                      <a:pt x="846" y="7495"/>
                    </a:cubicBezTo>
                    <a:cubicBezTo>
                      <a:pt x="3273" y="1321"/>
                      <a:pt x="10627" y="-1742"/>
                      <a:pt x="17117" y="1024"/>
                    </a:cubicBezTo>
                    <a:cubicBezTo>
                      <a:pt x="23549" y="3928"/>
                      <a:pt x="26488" y="11198"/>
                      <a:pt x="23687" y="17255"/>
                    </a:cubicBezTo>
                    <a:close/>
                  </a:path>
                </a:pathLst>
              </a:custGeom>
              <a:solidFill>
                <a:srgbClr val="21E7A9"/>
              </a:solidFill>
              <a:ln w="1729" cap="flat">
                <a:noFill/>
                <a:prstDash val="solid"/>
                <a:miter/>
              </a:ln>
            </p:spPr>
            <p:txBody>
              <a:bodyPr/>
              <a:lstStyle/>
              <a:p>
                <a:endParaRPr lang="es-ES" sz="1400"/>
              </a:p>
            </p:txBody>
          </p:sp>
          <p:sp>
            <p:nvSpPr>
              <p:cNvPr id="180" name="Forma libre: forma 179">
                <a:extLst>
                  <a:ext uri="{FF2B5EF4-FFF2-40B4-BE49-F238E27FC236}">
                    <a16:creationId xmlns:a16="http://schemas.microsoft.com/office/drawing/2014/main" id="{C31BD502-C068-932C-02E3-8D843DF71CD9}"/>
                  </a:ext>
                </a:extLst>
              </p:cNvPr>
              <p:cNvSpPr/>
              <p:nvPr/>
            </p:nvSpPr>
            <p:spPr>
              <a:xfrm>
                <a:off x="6401419" y="3001653"/>
                <a:ext cx="24677" cy="24307"/>
              </a:xfrm>
              <a:custGeom>
                <a:avLst/>
                <a:gdLst>
                  <a:gd name="csX0" fmla="*/ 22850 w 24677"/>
                  <a:gd name="csY0" fmla="*/ 18751 h 24307"/>
                  <a:gd name="csX1" fmla="*/ 6103 w 24677"/>
                  <a:gd name="csY1" fmla="*/ 22489 h 24307"/>
                  <a:gd name="csX2" fmla="*/ 1565 w 24677"/>
                  <a:gd name="csY2" fmla="*/ 5942 h 24307"/>
                  <a:gd name="csX3" fmla="*/ 18566 w 24677"/>
                  <a:gd name="csY3" fmla="*/ 1778 h 24307"/>
                  <a:gd name="csX4" fmla="*/ 22850 w 24677"/>
                  <a:gd name="csY4" fmla="*/ 18751 h 24307"/>
                </a:gdLst>
                <a:ahLst/>
                <a:cxnLst>
                  <a:cxn ang="0">
                    <a:pos x="csX0" y="csY0"/>
                  </a:cxn>
                  <a:cxn ang="0">
                    <a:pos x="csX1" y="csY1"/>
                  </a:cxn>
                  <a:cxn ang="0">
                    <a:pos x="csX2" y="csY2"/>
                  </a:cxn>
                  <a:cxn ang="0">
                    <a:pos x="csX3" y="csY3"/>
                  </a:cxn>
                  <a:cxn ang="0">
                    <a:pos x="csX4" y="csY4"/>
                  </a:cxn>
                </a:cxnLst>
                <a:rect l="l" t="t" r="r" b="b"/>
                <a:pathLst>
                  <a:path w="24677" h="24307">
                    <a:moveTo>
                      <a:pt x="22850" y="18751"/>
                    </a:moveTo>
                    <a:cubicBezTo>
                      <a:pt x="19221" y="24407"/>
                      <a:pt x="11827" y="25916"/>
                      <a:pt x="6103" y="22489"/>
                    </a:cubicBezTo>
                    <a:cubicBezTo>
                      <a:pt x="320" y="19170"/>
                      <a:pt x="-1709" y="11758"/>
                      <a:pt x="1565" y="5942"/>
                    </a:cubicBezTo>
                    <a:cubicBezTo>
                      <a:pt x="4839" y="127"/>
                      <a:pt x="12451" y="-1741"/>
                      <a:pt x="18566" y="1778"/>
                    </a:cubicBezTo>
                    <a:cubicBezTo>
                      <a:pt x="24618" y="5402"/>
                      <a:pt x="26430" y="13173"/>
                      <a:pt x="22850" y="18751"/>
                    </a:cubicBezTo>
                    <a:close/>
                  </a:path>
                </a:pathLst>
              </a:custGeom>
              <a:solidFill>
                <a:srgbClr val="21E7A9"/>
              </a:solidFill>
              <a:ln w="1729" cap="flat">
                <a:noFill/>
                <a:prstDash val="solid"/>
                <a:miter/>
              </a:ln>
            </p:spPr>
            <p:txBody>
              <a:bodyPr/>
              <a:lstStyle/>
              <a:p>
                <a:endParaRPr lang="es-ES" sz="1400"/>
              </a:p>
            </p:txBody>
          </p:sp>
          <p:sp>
            <p:nvSpPr>
              <p:cNvPr id="181" name="Forma libre: forma 180">
                <a:extLst>
                  <a:ext uri="{FF2B5EF4-FFF2-40B4-BE49-F238E27FC236}">
                    <a16:creationId xmlns:a16="http://schemas.microsoft.com/office/drawing/2014/main" id="{E61BF56B-1180-A563-FFFA-86B87D7D2240}"/>
                  </a:ext>
                </a:extLst>
              </p:cNvPr>
              <p:cNvSpPr/>
              <p:nvPr/>
            </p:nvSpPr>
            <p:spPr>
              <a:xfrm>
                <a:off x="6458667" y="3041611"/>
                <a:ext cx="24622" cy="24361"/>
              </a:xfrm>
              <a:custGeom>
                <a:avLst/>
                <a:gdLst>
                  <a:gd name="csX0" fmla="*/ 21825 w 24622"/>
                  <a:gd name="csY0" fmla="*/ 20153 h 24361"/>
                  <a:gd name="csX1" fmla="*/ 4672 w 24622"/>
                  <a:gd name="csY1" fmla="*/ 21637 h 24361"/>
                  <a:gd name="csX2" fmla="*/ 2491 w 24622"/>
                  <a:gd name="csY2" fmla="*/ 4555 h 24361"/>
                  <a:gd name="csX3" fmla="*/ 19847 w 24622"/>
                  <a:gd name="csY3" fmla="*/ 2824 h 24361"/>
                  <a:gd name="csX4" fmla="*/ 21825 w 24622"/>
                  <a:gd name="csY4" fmla="*/ 20153 h 24361"/>
                </a:gdLst>
                <a:ahLst/>
                <a:cxnLst>
                  <a:cxn ang="0">
                    <a:pos x="csX0" y="csY0"/>
                  </a:cxn>
                  <a:cxn ang="0">
                    <a:pos x="csX1" y="csY1"/>
                  </a:cxn>
                  <a:cxn ang="0">
                    <a:pos x="csX2" y="csY2"/>
                  </a:cxn>
                  <a:cxn ang="0">
                    <a:pos x="csX3" y="csY3"/>
                  </a:cxn>
                  <a:cxn ang="0">
                    <a:pos x="csX4" y="csY4"/>
                  </a:cxn>
                </a:cxnLst>
                <a:rect l="l" t="t" r="r" b="b"/>
                <a:pathLst>
                  <a:path w="24622" h="24361">
                    <a:moveTo>
                      <a:pt x="21825" y="20153"/>
                    </a:moveTo>
                    <a:cubicBezTo>
                      <a:pt x="17448" y="25276"/>
                      <a:pt x="10000" y="25662"/>
                      <a:pt x="4672" y="21637"/>
                    </a:cubicBezTo>
                    <a:cubicBezTo>
                      <a:pt x="-574" y="17517"/>
                      <a:pt x="-1547" y="9867"/>
                      <a:pt x="2491" y="4555"/>
                    </a:cubicBezTo>
                    <a:cubicBezTo>
                      <a:pt x="6530" y="-759"/>
                      <a:pt x="14301" y="-1538"/>
                      <a:pt x="19847" y="2824"/>
                    </a:cubicBezTo>
                    <a:cubicBezTo>
                      <a:pt x="25473" y="7087"/>
                      <a:pt x="26122" y="15130"/>
                      <a:pt x="21825" y="20153"/>
                    </a:cubicBezTo>
                    <a:close/>
                  </a:path>
                </a:pathLst>
              </a:custGeom>
              <a:solidFill>
                <a:srgbClr val="21E7A9"/>
              </a:solidFill>
              <a:ln w="1729" cap="flat">
                <a:noFill/>
                <a:prstDash val="solid"/>
                <a:miter/>
              </a:ln>
            </p:spPr>
            <p:txBody>
              <a:bodyPr/>
              <a:lstStyle/>
              <a:p>
                <a:endParaRPr lang="es-ES" sz="1400"/>
              </a:p>
            </p:txBody>
          </p:sp>
          <p:sp>
            <p:nvSpPr>
              <p:cNvPr id="182" name="Forma libre: forma 181">
                <a:extLst>
                  <a:ext uri="{FF2B5EF4-FFF2-40B4-BE49-F238E27FC236}">
                    <a16:creationId xmlns:a16="http://schemas.microsoft.com/office/drawing/2014/main" id="{9ECDDF33-5337-7873-C83F-B27B0B0CBF76}"/>
                  </a:ext>
                </a:extLst>
              </p:cNvPr>
              <p:cNvSpPr/>
              <p:nvPr/>
            </p:nvSpPr>
            <p:spPr>
              <a:xfrm>
                <a:off x="6509935" y="3088960"/>
                <a:ext cx="24550" cy="24474"/>
              </a:xfrm>
              <a:custGeom>
                <a:avLst/>
                <a:gdLst>
                  <a:gd name="csX0" fmla="*/ 20640 w 24550"/>
                  <a:gd name="csY0" fmla="*/ 21427 h 24474"/>
                  <a:gd name="csX1" fmla="*/ 3387 w 24550"/>
                  <a:gd name="csY1" fmla="*/ 20616 h 24474"/>
                  <a:gd name="csX2" fmla="*/ 3612 w 24550"/>
                  <a:gd name="csY2" fmla="*/ 3340 h 24474"/>
                  <a:gd name="csX3" fmla="*/ 20983 w 24550"/>
                  <a:gd name="csY3" fmla="*/ 4046 h 24474"/>
                  <a:gd name="csX4" fmla="*/ 20640 w 24550"/>
                  <a:gd name="csY4" fmla="*/ 21427 h 24474"/>
                </a:gdLst>
                <a:ahLst/>
                <a:cxnLst>
                  <a:cxn ang="0">
                    <a:pos x="csX0" y="csY0"/>
                  </a:cxn>
                  <a:cxn ang="0">
                    <a:pos x="csX1" y="csY1"/>
                  </a:cxn>
                  <a:cxn ang="0">
                    <a:pos x="csX2" y="csY2"/>
                  </a:cxn>
                  <a:cxn ang="0">
                    <a:pos x="csX3" y="csY3"/>
                  </a:cxn>
                  <a:cxn ang="0">
                    <a:pos x="csX4" y="csY4"/>
                  </a:cxn>
                </a:cxnLst>
                <a:rect l="l" t="t" r="r" b="b"/>
                <a:pathLst>
                  <a:path w="24550" h="24474">
                    <a:moveTo>
                      <a:pt x="20640" y="21427"/>
                    </a:moveTo>
                    <a:cubicBezTo>
                      <a:pt x="15704" y="25817"/>
                      <a:pt x="8048" y="25393"/>
                      <a:pt x="3387" y="20616"/>
                    </a:cubicBezTo>
                    <a:cubicBezTo>
                      <a:pt x="-1217" y="15789"/>
                      <a:pt x="-1113" y="8052"/>
                      <a:pt x="3612" y="3340"/>
                    </a:cubicBezTo>
                    <a:cubicBezTo>
                      <a:pt x="8336" y="-1374"/>
                      <a:pt x="16116" y="-1061"/>
                      <a:pt x="20983" y="4046"/>
                    </a:cubicBezTo>
                    <a:cubicBezTo>
                      <a:pt x="25907" y="9097"/>
                      <a:pt x="25679" y="16948"/>
                      <a:pt x="20640" y="21427"/>
                    </a:cubicBezTo>
                    <a:close/>
                  </a:path>
                </a:pathLst>
              </a:custGeom>
              <a:solidFill>
                <a:srgbClr val="21E7A9"/>
              </a:solidFill>
              <a:ln w="1729" cap="flat">
                <a:noFill/>
                <a:prstDash val="solid"/>
                <a:miter/>
              </a:ln>
            </p:spPr>
            <p:txBody>
              <a:bodyPr/>
              <a:lstStyle/>
              <a:p>
                <a:endParaRPr lang="es-ES" sz="1400"/>
              </a:p>
            </p:txBody>
          </p:sp>
          <p:sp>
            <p:nvSpPr>
              <p:cNvPr id="183" name="Forma libre: forma 182">
                <a:extLst>
                  <a:ext uri="{FF2B5EF4-FFF2-40B4-BE49-F238E27FC236}">
                    <a16:creationId xmlns:a16="http://schemas.microsoft.com/office/drawing/2014/main" id="{987B8C3E-55D5-45B2-7CF0-2294783ABBF7}"/>
                  </a:ext>
                </a:extLst>
              </p:cNvPr>
              <p:cNvSpPr/>
              <p:nvPr/>
            </p:nvSpPr>
            <p:spPr>
              <a:xfrm>
                <a:off x="6554274" y="3142822"/>
                <a:ext cx="24391" cy="24633"/>
              </a:xfrm>
              <a:custGeom>
                <a:avLst/>
                <a:gdLst>
                  <a:gd name="csX0" fmla="*/ 19316 w 24391"/>
                  <a:gd name="csY0" fmla="*/ 22552 h 24633"/>
                  <a:gd name="csX1" fmla="*/ 2272 w 24391"/>
                  <a:gd name="csY1" fmla="*/ 19438 h 24633"/>
                  <a:gd name="csX2" fmla="*/ 4895 w 24391"/>
                  <a:gd name="csY2" fmla="*/ 2319 h 24633"/>
                  <a:gd name="csX3" fmla="*/ 21960 w 24391"/>
                  <a:gd name="csY3" fmla="*/ 5416 h 24633"/>
                  <a:gd name="csX4" fmla="*/ 19316 w 24391"/>
                  <a:gd name="csY4" fmla="*/ 22552 h 24633"/>
                </a:gdLst>
                <a:ahLst/>
                <a:cxnLst>
                  <a:cxn ang="0">
                    <a:pos x="csX0" y="csY0"/>
                  </a:cxn>
                  <a:cxn ang="0">
                    <a:pos x="csX1" y="csY1"/>
                  </a:cxn>
                  <a:cxn ang="0">
                    <a:pos x="csX2" y="csY2"/>
                  </a:cxn>
                  <a:cxn ang="0">
                    <a:pos x="csX3" y="csY3"/>
                  </a:cxn>
                  <a:cxn ang="0">
                    <a:pos x="csX4" y="csY4"/>
                  </a:cxn>
                </a:cxnLst>
                <a:rect l="l" t="t" r="r" b="b"/>
                <a:pathLst>
                  <a:path w="24391" h="24633">
                    <a:moveTo>
                      <a:pt x="19316" y="22552"/>
                    </a:moveTo>
                    <a:cubicBezTo>
                      <a:pt x="13770" y="26267"/>
                      <a:pt x="6137" y="24875"/>
                      <a:pt x="2272" y="19438"/>
                    </a:cubicBezTo>
                    <a:cubicBezTo>
                      <a:pt x="-1603" y="14009"/>
                      <a:pt x="-387" y="6314"/>
                      <a:pt x="4895" y="2319"/>
                    </a:cubicBezTo>
                    <a:cubicBezTo>
                      <a:pt x="10259" y="-1739"/>
                      <a:pt x="17862" y="-324"/>
                      <a:pt x="21960" y="5416"/>
                    </a:cubicBezTo>
                    <a:cubicBezTo>
                      <a:pt x="26047" y="11166"/>
                      <a:pt x="24860" y="18840"/>
                      <a:pt x="19316" y="22552"/>
                    </a:cubicBezTo>
                    <a:close/>
                  </a:path>
                </a:pathLst>
              </a:custGeom>
              <a:solidFill>
                <a:srgbClr val="21E7A9"/>
              </a:solidFill>
              <a:ln w="1729" cap="flat">
                <a:noFill/>
                <a:prstDash val="solid"/>
                <a:miter/>
              </a:ln>
            </p:spPr>
            <p:txBody>
              <a:bodyPr/>
              <a:lstStyle/>
              <a:p>
                <a:endParaRPr lang="es-ES" sz="1400"/>
              </a:p>
            </p:txBody>
          </p:sp>
          <p:sp>
            <p:nvSpPr>
              <p:cNvPr id="184" name="Forma libre: forma 183">
                <a:extLst>
                  <a:ext uri="{FF2B5EF4-FFF2-40B4-BE49-F238E27FC236}">
                    <a16:creationId xmlns:a16="http://schemas.microsoft.com/office/drawing/2014/main" id="{BAFABE85-D1D1-70BD-7210-644B3DB5E429}"/>
                  </a:ext>
                </a:extLst>
              </p:cNvPr>
              <p:cNvSpPr/>
              <p:nvPr/>
            </p:nvSpPr>
            <p:spPr>
              <a:xfrm>
                <a:off x="6590839" y="3202294"/>
                <a:ext cx="24233" cy="24733"/>
              </a:xfrm>
              <a:custGeom>
                <a:avLst/>
                <a:gdLst>
                  <a:gd name="csX0" fmla="*/ 17721 w 24233"/>
                  <a:gd name="csY0" fmla="*/ 23501 h 24733"/>
                  <a:gd name="csX1" fmla="*/ 1345 w 24233"/>
                  <a:gd name="csY1" fmla="*/ 18042 h 24733"/>
                  <a:gd name="csX2" fmla="*/ 6213 w 24233"/>
                  <a:gd name="csY2" fmla="*/ 1483 h 24733"/>
                  <a:gd name="csX3" fmla="*/ 22770 w 24233"/>
                  <a:gd name="csY3" fmla="*/ 6847 h 24733"/>
                  <a:gd name="csX4" fmla="*/ 17721 w 24233"/>
                  <a:gd name="csY4" fmla="*/ 23501 h 24733"/>
                </a:gdLst>
                <a:ahLst/>
                <a:cxnLst>
                  <a:cxn ang="0">
                    <a:pos x="csX0" y="csY0"/>
                  </a:cxn>
                  <a:cxn ang="0">
                    <a:pos x="csX1" y="csY1"/>
                  </a:cxn>
                  <a:cxn ang="0">
                    <a:pos x="csX2" y="csY2"/>
                  </a:cxn>
                  <a:cxn ang="0">
                    <a:pos x="csX3" y="csY3"/>
                  </a:cxn>
                  <a:cxn ang="0">
                    <a:pos x="csX4" y="csY4"/>
                  </a:cxn>
                </a:cxnLst>
                <a:rect l="l" t="t" r="r" b="b"/>
                <a:pathLst>
                  <a:path w="24233" h="24733">
                    <a:moveTo>
                      <a:pt x="17721" y="23501"/>
                    </a:moveTo>
                    <a:cubicBezTo>
                      <a:pt x="11719" y="26419"/>
                      <a:pt x="4385" y="23979"/>
                      <a:pt x="1345" y="18042"/>
                    </a:cubicBezTo>
                    <a:cubicBezTo>
                      <a:pt x="-1606" y="12056"/>
                      <a:pt x="424" y="4726"/>
                      <a:pt x="6213" y="1483"/>
                    </a:cubicBezTo>
                    <a:cubicBezTo>
                      <a:pt x="12072" y="-1795"/>
                      <a:pt x="19639" y="521"/>
                      <a:pt x="22770" y="6847"/>
                    </a:cubicBezTo>
                    <a:cubicBezTo>
                      <a:pt x="25986" y="13127"/>
                      <a:pt x="23724" y="20583"/>
                      <a:pt x="17721" y="23501"/>
                    </a:cubicBezTo>
                    <a:close/>
                  </a:path>
                </a:pathLst>
              </a:custGeom>
              <a:solidFill>
                <a:srgbClr val="21E7A9"/>
              </a:solidFill>
              <a:ln w="1729" cap="flat">
                <a:noFill/>
                <a:prstDash val="solid"/>
                <a:miter/>
              </a:ln>
            </p:spPr>
            <p:txBody>
              <a:bodyPr/>
              <a:lstStyle/>
              <a:p>
                <a:endParaRPr lang="es-ES" sz="1400"/>
              </a:p>
            </p:txBody>
          </p:sp>
          <p:sp>
            <p:nvSpPr>
              <p:cNvPr id="185" name="Forma libre: forma 184">
                <a:extLst>
                  <a:ext uri="{FF2B5EF4-FFF2-40B4-BE49-F238E27FC236}">
                    <a16:creationId xmlns:a16="http://schemas.microsoft.com/office/drawing/2014/main" id="{4A91CD7B-22DF-D3F4-083E-80A106AFB995}"/>
                  </a:ext>
                </a:extLst>
              </p:cNvPr>
              <p:cNvSpPr/>
              <p:nvPr/>
            </p:nvSpPr>
            <p:spPr>
              <a:xfrm>
                <a:off x="6618859" y="3266256"/>
                <a:ext cx="24161" cy="24773"/>
              </a:xfrm>
              <a:custGeom>
                <a:avLst/>
                <a:gdLst>
                  <a:gd name="csX0" fmla="*/ 16050 w 24161"/>
                  <a:gd name="csY0" fmla="*/ 24176 h 24773"/>
                  <a:gd name="csX1" fmla="*/ 687 w 24161"/>
                  <a:gd name="csY1" fmla="*/ 16477 h 24773"/>
                  <a:gd name="csX2" fmla="*/ 7689 w 24161"/>
                  <a:gd name="csY2" fmla="*/ 786 h 24773"/>
                  <a:gd name="csX3" fmla="*/ 23449 w 24161"/>
                  <a:gd name="csY3" fmla="*/ 8339 h 24773"/>
                  <a:gd name="csX4" fmla="*/ 16050 w 24161"/>
                  <a:gd name="csY4" fmla="*/ 24176 h 24773"/>
                </a:gdLst>
                <a:ahLst/>
                <a:cxnLst>
                  <a:cxn ang="0">
                    <a:pos x="csX0" y="csY0"/>
                  </a:cxn>
                  <a:cxn ang="0">
                    <a:pos x="csX1" y="csY1"/>
                  </a:cxn>
                  <a:cxn ang="0">
                    <a:pos x="csX2" y="csY2"/>
                  </a:cxn>
                  <a:cxn ang="0">
                    <a:pos x="csX3" y="csY3"/>
                  </a:cxn>
                  <a:cxn ang="0">
                    <a:pos x="csX4" y="csY4"/>
                  </a:cxn>
                </a:cxnLst>
                <a:rect l="l" t="t" r="r" b="b"/>
                <a:pathLst>
                  <a:path w="24161" h="24773">
                    <a:moveTo>
                      <a:pt x="16050" y="24176"/>
                    </a:moveTo>
                    <a:cubicBezTo>
                      <a:pt x="9702" y="26238"/>
                      <a:pt x="2822" y="22796"/>
                      <a:pt x="687" y="16477"/>
                    </a:cubicBezTo>
                    <a:cubicBezTo>
                      <a:pt x="-1409" y="10145"/>
                      <a:pt x="1393" y="3244"/>
                      <a:pt x="7689" y="786"/>
                    </a:cubicBezTo>
                    <a:cubicBezTo>
                      <a:pt x="13826" y="-1613"/>
                      <a:pt x="21222" y="1642"/>
                      <a:pt x="23449" y="8339"/>
                    </a:cubicBezTo>
                    <a:cubicBezTo>
                      <a:pt x="25713" y="15023"/>
                      <a:pt x="22396" y="22112"/>
                      <a:pt x="16050" y="24176"/>
                    </a:cubicBezTo>
                    <a:close/>
                  </a:path>
                </a:pathLst>
              </a:custGeom>
              <a:solidFill>
                <a:srgbClr val="21E7A9"/>
              </a:solidFill>
              <a:ln w="1729" cap="flat">
                <a:noFill/>
                <a:prstDash val="solid"/>
                <a:miter/>
              </a:ln>
            </p:spPr>
            <p:txBody>
              <a:bodyPr/>
              <a:lstStyle/>
              <a:p>
                <a:endParaRPr lang="es-ES" sz="1400"/>
              </a:p>
            </p:txBody>
          </p:sp>
          <p:sp>
            <p:nvSpPr>
              <p:cNvPr id="186" name="Forma libre: forma 185">
                <a:extLst>
                  <a:ext uri="{FF2B5EF4-FFF2-40B4-BE49-F238E27FC236}">
                    <a16:creationId xmlns:a16="http://schemas.microsoft.com/office/drawing/2014/main" id="{B1EB717C-7F2D-517D-6045-D5D06D11EB15}"/>
                  </a:ext>
                </a:extLst>
              </p:cNvPr>
              <p:cNvSpPr/>
              <p:nvPr/>
            </p:nvSpPr>
            <p:spPr>
              <a:xfrm>
                <a:off x="6637722" y="3333435"/>
                <a:ext cx="24237" cy="24823"/>
              </a:xfrm>
              <a:custGeom>
                <a:avLst/>
                <a:gdLst>
                  <a:gd name="csX0" fmla="*/ 14408 w 24237"/>
                  <a:gd name="csY0" fmla="*/ 24634 h 24823"/>
                  <a:gd name="csX1" fmla="*/ 313 w 24237"/>
                  <a:gd name="csY1" fmla="*/ 14878 h 24823"/>
                  <a:gd name="csX2" fmla="*/ 9352 w 24237"/>
                  <a:gd name="csY2" fmla="*/ 315 h 24823"/>
                  <a:gd name="csX3" fmla="*/ 23978 w 24237"/>
                  <a:gd name="csY3" fmla="*/ 9961 h 24823"/>
                  <a:gd name="csX4" fmla="*/ 14408 w 24237"/>
                  <a:gd name="csY4" fmla="*/ 24634 h 24823"/>
                </a:gdLst>
                <a:ahLst/>
                <a:cxnLst>
                  <a:cxn ang="0">
                    <a:pos x="csX0" y="csY0"/>
                  </a:cxn>
                  <a:cxn ang="0">
                    <a:pos x="csX1" y="csY1"/>
                  </a:cxn>
                  <a:cxn ang="0">
                    <a:pos x="csX2" y="csY2"/>
                  </a:cxn>
                  <a:cxn ang="0">
                    <a:pos x="csX3" y="csY3"/>
                  </a:cxn>
                  <a:cxn ang="0">
                    <a:pos x="csX4" y="csY4"/>
                  </a:cxn>
                </a:cxnLst>
                <a:rect l="l" t="t" r="r" b="b"/>
                <a:pathLst>
                  <a:path w="24237" h="24823">
                    <a:moveTo>
                      <a:pt x="14408" y="24634"/>
                    </a:moveTo>
                    <a:cubicBezTo>
                      <a:pt x="7801" y="25808"/>
                      <a:pt x="1636" y="21415"/>
                      <a:pt x="313" y="14878"/>
                    </a:cubicBezTo>
                    <a:cubicBezTo>
                      <a:pt x="-1190" y="8382"/>
                      <a:pt x="2859" y="1861"/>
                      <a:pt x="9352" y="315"/>
                    </a:cubicBezTo>
                    <a:cubicBezTo>
                      <a:pt x="15844" y="-1235"/>
                      <a:pt x="22395" y="3082"/>
                      <a:pt x="23978" y="9961"/>
                    </a:cubicBezTo>
                    <a:cubicBezTo>
                      <a:pt x="25381" y="16871"/>
                      <a:pt x="20944" y="23471"/>
                      <a:pt x="14408" y="24634"/>
                    </a:cubicBezTo>
                    <a:close/>
                  </a:path>
                </a:pathLst>
              </a:custGeom>
              <a:solidFill>
                <a:srgbClr val="21E7A9"/>
              </a:solidFill>
              <a:ln w="1729" cap="flat">
                <a:noFill/>
                <a:prstDash val="solid"/>
                <a:miter/>
              </a:ln>
            </p:spPr>
            <p:txBody>
              <a:bodyPr/>
              <a:lstStyle/>
              <a:p>
                <a:endParaRPr lang="es-ES" sz="1400"/>
              </a:p>
            </p:txBody>
          </p:sp>
          <p:sp>
            <p:nvSpPr>
              <p:cNvPr id="187" name="Forma libre: forma 186">
                <a:extLst>
                  <a:ext uri="{FF2B5EF4-FFF2-40B4-BE49-F238E27FC236}">
                    <a16:creationId xmlns:a16="http://schemas.microsoft.com/office/drawing/2014/main" id="{D32C164F-967D-7E43-1A15-AC22C0BDCCA6}"/>
                  </a:ext>
                </a:extLst>
              </p:cNvPr>
              <p:cNvSpPr/>
              <p:nvPr/>
            </p:nvSpPr>
            <p:spPr>
              <a:xfrm>
                <a:off x="6647141" y="3402585"/>
                <a:ext cx="24204" cy="24848"/>
              </a:xfrm>
              <a:custGeom>
                <a:avLst/>
                <a:gdLst>
                  <a:gd name="csX0" fmla="*/ 12850 w 24204"/>
                  <a:gd name="csY0" fmla="*/ 24839 h 24848"/>
                  <a:gd name="csX1" fmla="*/ 35 w 24204"/>
                  <a:gd name="csY1" fmla="*/ 13261 h 24848"/>
                  <a:gd name="csX2" fmla="*/ 11152 w 24204"/>
                  <a:gd name="csY2" fmla="*/ 53 h 24848"/>
                  <a:gd name="csX3" fmla="*/ 24152 w 24204"/>
                  <a:gd name="csY3" fmla="*/ 11626 h 24848"/>
                  <a:gd name="csX4" fmla="*/ 12850 w 24204"/>
                  <a:gd name="csY4" fmla="*/ 24839 h 24848"/>
                </a:gdLst>
                <a:ahLst/>
                <a:cxnLst>
                  <a:cxn ang="0">
                    <a:pos x="csX0" y="csY0"/>
                  </a:cxn>
                  <a:cxn ang="0">
                    <a:pos x="csX1" y="csY1"/>
                  </a:cxn>
                  <a:cxn ang="0">
                    <a:pos x="csX2" y="csY2"/>
                  </a:cxn>
                  <a:cxn ang="0">
                    <a:pos x="csX3" y="csY3"/>
                  </a:cxn>
                  <a:cxn ang="0">
                    <a:pos x="csX4" y="csY4"/>
                  </a:cxn>
                </a:cxnLst>
                <a:rect l="l" t="t" r="r" b="b"/>
                <a:pathLst>
                  <a:path w="24204" h="24848">
                    <a:moveTo>
                      <a:pt x="12850" y="24839"/>
                    </a:moveTo>
                    <a:cubicBezTo>
                      <a:pt x="6248" y="25099"/>
                      <a:pt x="643" y="19908"/>
                      <a:pt x="35" y="13261"/>
                    </a:cubicBezTo>
                    <a:cubicBezTo>
                      <a:pt x="-471" y="6611"/>
                      <a:pt x="4508" y="697"/>
                      <a:pt x="11152" y="53"/>
                    </a:cubicBezTo>
                    <a:cubicBezTo>
                      <a:pt x="17795" y="-586"/>
                      <a:pt x="23619" y="4592"/>
                      <a:pt x="24152" y="11626"/>
                    </a:cubicBezTo>
                    <a:cubicBezTo>
                      <a:pt x="24785" y="18654"/>
                      <a:pt x="19587" y="24576"/>
                      <a:pt x="12850" y="24839"/>
                    </a:cubicBezTo>
                    <a:close/>
                  </a:path>
                </a:pathLst>
              </a:custGeom>
              <a:solidFill>
                <a:srgbClr val="21E7A9"/>
              </a:solidFill>
              <a:ln w="1729" cap="flat">
                <a:noFill/>
                <a:prstDash val="solid"/>
                <a:miter/>
              </a:ln>
            </p:spPr>
            <p:txBody>
              <a:bodyPr/>
              <a:lstStyle/>
              <a:p>
                <a:endParaRPr lang="es-ES" sz="1400"/>
              </a:p>
            </p:txBody>
          </p:sp>
        </p:grpSp>
        <p:sp>
          <p:nvSpPr>
            <p:cNvPr id="188" name="Forma libre: forma 187">
              <a:extLst>
                <a:ext uri="{FF2B5EF4-FFF2-40B4-BE49-F238E27FC236}">
                  <a16:creationId xmlns:a16="http://schemas.microsoft.com/office/drawing/2014/main" id="{3D90CBEA-A1E5-F627-F08B-D001A08D3DD5}"/>
                </a:ext>
              </a:extLst>
            </p:cNvPr>
            <p:cNvSpPr/>
            <p:nvPr/>
          </p:nvSpPr>
          <p:spPr>
            <a:xfrm rot="16200000">
              <a:off x="9124589" y="3873547"/>
              <a:ext cx="193952" cy="227964"/>
            </a:xfrm>
            <a:custGeom>
              <a:avLst/>
              <a:gdLst>
                <a:gd name="csX0" fmla="*/ 159725 w 159724"/>
                <a:gd name="csY0" fmla="*/ 0 h 187734"/>
                <a:gd name="csX1" fmla="*/ 0 w 159724"/>
                <a:gd name="csY1" fmla="*/ 93867 h 187734"/>
                <a:gd name="csX2" fmla="*/ 159725 w 159724"/>
                <a:gd name="csY2" fmla="*/ 187735 h 187734"/>
              </a:gdLst>
              <a:ahLst/>
              <a:cxnLst>
                <a:cxn ang="0">
                  <a:pos x="csX0" y="csY0"/>
                </a:cxn>
                <a:cxn ang="0">
                  <a:pos x="csX1" y="csY1"/>
                </a:cxn>
                <a:cxn ang="0">
                  <a:pos x="csX2" y="csY2"/>
                </a:cxn>
              </a:cxnLst>
              <a:rect l="l" t="t" r="r" b="b"/>
              <a:pathLst>
                <a:path w="159724" h="187734">
                  <a:moveTo>
                    <a:pt x="159725" y="0"/>
                  </a:moveTo>
                  <a:lnTo>
                    <a:pt x="0" y="93867"/>
                  </a:lnTo>
                  <a:lnTo>
                    <a:pt x="159725" y="187735"/>
                  </a:lnTo>
                </a:path>
              </a:pathLst>
            </a:custGeom>
            <a:solidFill>
              <a:srgbClr val="10E5A3"/>
            </a:solidFill>
            <a:ln w="1729" cap="flat">
              <a:noFill/>
              <a:prstDash val="solid"/>
              <a:miter/>
            </a:ln>
          </p:spPr>
          <p:txBody>
            <a:bodyPr/>
            <a:lstStyle/>
            <a:p>
              <a:endParaRPr lang="es-ES" sz="1400"/>
            </a:p>
          </p:txBody>
        </p:sp>
        <p:sp>
          <p:nvSpPr>
            <p:cNvPr id="189" name="Elipse 188">
              <a:extLst>
                <a:ext uri="{FF2B5EF4-FFF2-40B4-BE49-F238E27FC236}">
                  <a16:creationId xmlns:a16="http://schemas.microsoft.com/office/drawing/2014/main" id="{FCFCE988-EB98-89E5-CBDD-F91A928ACE62}"/>
                </a:ext>
              </a:extLst>
            </p:cNvPr>
            <p:cNvSpPr/>
            <p:nvPr/>
          </p:nvSpPr>
          <p:spPr>
            <a:xfrm rot="13500000">
              <a:off x="7933763" y="4073762"/>
              <a:ext cx="104790" cy="104790"/>
            </a:xfrm>
            <a:prstGeom prst="ellipse">
              <a:avLst/>
            </a:prstGeom>
            <a:solidFill>
              <a:srgbClr val="10E5A3"/>
            </a:solidFill>
            <a:ln w="1729" cap="flat">
              <a:noFill/>
              <a:prstDash val="solid"/>
              <a:miter/>
            </a:ln>
          </p:spPr>
          <p:txBody>
            <a:bodyPr/>
            <a:lstStyle/>
            <a:p>
              <a:endParaRPr lang="es-ES" sz="1400"/>
            </a:p>
          </p:txBody>
        </p:sp>
      </p:grpSp>
      <p:grpSp>
        <p:nvGrpSpPr>
          <p:cNvPr id="284" name="Grupo 283">
            <a:extLst>
              <a:ext uri="{FF2B5EF4-FFF2-40B4-BE49-F238E27FC236}">
                <a16:creationId xmlns:a16="http://schemas.microsoft.com/office/drawing/2014/main" id="{03E757AD-C474-48D4-6BE8-3D573937D3F1}"/>
              </a:ext>
            </a:extLst>
          </p:cNvPr>
          <p:cNvGrpSpPr/>
          <p:nvPr/>
        </p:nvGrpSpPr>
        <p:grpSpPr>
          <a:xfrm>
            <a:off x="9830207" y="3245554"/>
            <a:ext cx="1105950" cy="723308"/>
            <a:chOff x="10405151" y="3302028"/>
            <a:chExt cx="1340267" cy="876555"/>
          </a:xfrm>
        </p:grpSpPr>
        <p:sp>
          <p:nvSpPr>
            <p:cNvPr id="191" name="Forma libre: forma 190">
              <a:extLst>
                <a:ext uri="{FF2B5EF4-FFF2-40B4-BE49-F238E27FC236}">
                  <a16:creationId xmlns:a16="http://schemas.microsoft.com/office/drawing/2014/main" id="{C83FF20C-ED01-88B9-64A4-DE38392BD061}"/>
                </a:ext>
              </a:extLst>
            </p:cNvPr>
            <p:cNvSpPr/>
            <p:nvPr/>
          </p:nvSpPr>
          <p:spPr>
            <a:xfrm rot="16200000">
              <a:off x="10978068" y="3411755"/>
              <a:ext cx="810969" cy="617710"/>
            </a:xfrm>
            <a:custGeom>
              <a:avLst/>
              <a:gdLst>
                <a:gd name="csX0" fmla="*/ 667853 w 667853"/>
                <a:gd name="csY0" fmla="*/ 0 h 508699"/>
                <a:gd name="csX1" fmla="*/ 159154 w 667853"/>
                <a:gd name="csY1" fmla="*/ 508699 h 508699"/>
                <a:gd name="csX2" fmla="*/ 0 w 667853"/>
                <a:gd name="csY2" fmla="*/ 508699 h 508699"/>
              </a:gdLst>
              <a:ahLst/>
              <a:cxnLst>
                <a:cxn ang="0">
                  <a:pos x="csX0" y="csY0"/>
                </a:cxn>
                <a:cxn ang="0">
                  <a:pos x="csX1" y="csY1"/>
                </a:cxn>
                <a:cxn ang="0">
                  <a:pos x="csX2" y="csY2"/>
                </a:cxn>
              </a:cxnLst>
              <a:rect l="l" t="t" r="r" b="b"/>
              <a:pathLst>
                <a:path w="667853" h="508699">
                  <a:moveTo>
                    <a:pt x="667853" y="0"/>
                  </a:moveTo>
                  <a:cubicBezTo>
                    <a:pt x="667853" y="280946"/>
                    <a:pt x="440100" y="508699"/>
                    <a:pt x="159154" y="508699"/>
                  </a:cubicBezTo>
                  <a:lnTo>
                    <a:pt x="0" y="508699"/>
                  </a:lnTo>
                </a:path>
              </a:pathLst>
            </a:custGeom>
            <a:noFill/>
            <a:ln w="18123" cap="rnd">
              <a:solidFill>
                <a:schemeClr val="tx2"/>
              </a:solidFill>
              <a:prstDash val="solid"/>
              <a:round/>
            </a:ln>
          </p:spPr>
          <p:txBody>
            <a:bodyPr/>
            <a:lstStyle/>
            <a:p>
              <a:endParaRPr lang="es-ES" sz="1400"/>
            </a:p>
          </p:txBody>
        </p:sp>
        <p:grpSp>
          <p:nvGrpSpPr>
            <p:cNvPr id="192" name="Gráfico 2">
              <a:extLst>
                <a:ext uri="{FF2B5EF4-FFF2-40B4-BE49-F238E27FC236}">
                  <a16:creationId xmlns:a16="http://schemas.microsoft.com/office/drawing/2014/main" id="{CA123DC9-C8FD-0938-6FA6-49F5C0840799}"/>
                </a:ext>
              </a:extLst>
            </p:cNvPr>
            <p:cNvGrpSpPr/>
            <p:nvPr/>
          </p:nvGrpSpPr>
          <p:grpSpPr>
            <a:xfrm rot="16200000">
              <a:off x="10334427" y="3409910"/>
              <a:ext cx="820842" cy="605078"/>
              <a:chOff x="5995362" y="4963937"/>
              <a:chExt cx="675983" cy="498296"/>
            </a:xfrm>
            <a:solidFill>
              <a:schemeClr val="tx2"/>
            </a:solidFill>
          </p:grpSpPr>
          <p:sp>
            <p:nvSpPr>
              <p:cNvPr id="193" name="Elipse 192">
                <a:extLst>
                  <a:ext uri="{FF2B5EF4-FFF2-40B4-BE49-F238E27FC236}">
                    <a16:creationId xmlns:a16="http://schemas.microsoft.com/office/drawing/2014/main" id="{312D4418-1926-FBC9-3593-8F1CC7110087}"/>
                  </a:ext>
                </a:extLst>
              </p:cNvPr>
              <p:cNvSpPr/>
              <p:nvPr/>
            </p:nvSpPr>
            <p:spPr>
              <a:xfrm>
                <a:off x="5995362" y="4963938"/>
                <a:ext cx="24847" cy="24173"/>
              </a:xfrm>
              <a:prstGeom prst="ellipse">
                <a:avLst/>
              </a:prstGeom>
              <a:grpFill/>
              <a:ln w="1729" cap="flat">
                <a:noFill/>
                <a:prstDash val="solid"/>
                <a:miter/>
              </a:ln>
            </p:spPr>
            <p:txBody>
              <a:bodyPr/>
              <a:lstStyle/>
              <a:p>
                <a:endParaRPr lang="es-ES" sz="1400"/>
              </a:p>
            </p:txBody>
          </p:sp>
          <p:sp>
            <p:nvSpPr>
              <p:cNvPr id="194" name="Elipse 193">
                <a:extLst>
                  <a:ext uri="{FF2B5EF4-FFF2-40B4-BE49-F238E27FC236}">
                    <a16:creationId xmlns:a16="http://schemas.microsoft.com/office/drawing/2014/main" id="{15B0AD20-06DA-9586-B126-D4E740C11749}"/>
                  </a:ext>
                </a:extLst>
              </p:cNvPr>
              <p:cNvSpPr/>
              <p:nvPr/>
            </p:nvSpPr>
            <p:spPr>
              <a:xfrm>
                <a:off x="6065228" y="4963938"/>
                <a:ext cx="24847" cy="24173"/>
              </a:xfrm>
              <a:prstGeom prst="ellipse">
                <a:avLst/>
              </a:prstGeom>
              <a:grpFill/>
              <a:ln w="1729" cap="flat">
                <a:noFill/>
                <a:prstDash val="solid"/>
                <a:miter/>
              </a:ln>
            </p:spPr>
            <p:txBody>
              <a:bodyPr/>
              <a:lstStyle/>
              <a:p>
                <a:endParaRPr lang="es-ES" sz="1400"/>
              </a:p>
            </p:txBody>
          </p:sp>
          <p:sp>
            <p:nvSpPr>
              <p:cNvPr id="195" name="Forma libre: forma 194">
                <a:extLst>
                  <a:ext uri="{FF2B5EF4-FFF2-40B4-BE49-F238E27FC236}">
                    <a16:creationId xmlns:a16="http://schemas.microsoft.com/office/drawing/2014/main" id="{48BAD1F6-4E4F-EB2F-F4E1-C7577D3D81AE}"/>
                  </a:ext>
                </a:extLst>
              </p:cNvPr>
              <p:cNvSpPr/>
              <p:nvPr/>
            </p:nvSpPr>
            <p:spPr>
              <a:xfrm>
                <a:off x="6135091" y="4963937"/>
                <a:ext cx="24848" cy="24173"/>
              </a:xfrm>
              <a:custGeom>
                <a:avLst/>
                <a:gdLst>
                  <a:gd name="csX0" fmla="*/ 24844 w 24848"/>
                  <a:gd name="csY0" fmla="*/ 12291 h 24173"/>
                  <a:gd name="csX1" fmla="*/ 12424 w 24848"/>
                  <a:gd name="csY1" fmla="*/ 24173 h 24173"/>
                  <a:gd name="csX2" fmla="*/ 0 w 24848"/>
                  <a:gd name="csY2" fmla="*/ 12087 h 24173"/>
                  <a:gd name="csX3" fmla="*/ 12424 w 24848"/>
                  <a:gd name="csY3" fmla="*/ 0 h 24173"/>
                  <a:gd name="csX4" fmla="*/ 24844 w 24848"/>
                  <a:gd name="csY4" fmla="*/ 12291 h 24173"/>
                </a:gdLst>
                <a:ahLst/>
                <a:cxnLst>
                  <a:cxn ang="0">
                    <a:pos x="csX0" y="csY0"/>
                  </a:cxn>
                  <a:cxn ang="0">
                    <a:pos x="csX1" y="csY1"/>
                  </a:cxn>
                  <a:cxn ang="0">
                    <a:pos x="csX2" y="csY2"/>
                  </a:cxn>
                  <a:cxn ang="0">
                    <a:pos x="csX3" y="csY3"/>
                  </a:cxn>
                  <a:cxn ang="0">
                    <a:pos x="csX4" y="csY4"/>
                  </a:cxn>
                </a:cxnLst>
                <a:rect l="l" t="t" r="r" b="b"/>
                <a:pathLst>
                  <a:path w="24848" h="24173">
                    <a:moveTo>
                      <a:pt x="24844" y="12291"/>
                    </a:moveTo>
                    <a:cubicBezTo>
                      <a:pt x="24665" y="19016"/>
                      <a:pt x="19301" y="24129"/>
                      <a:pt x="12424" y="24173"/>
                    </a:cubicBezTo>
                    <a:cubicBezTo>
                      <a:pt x="5561" y="24173"/>
                      <a:pt x="0" y="18761"/>
                      <a:pt x="0" y="12087"/>
                    </a:cubicBezTo>
                    <a:cubicBezTo>
                      <a:pt x="0" y="5412"/>
                      <a:pt x="5561" y="0"/>
                      <a:pt x="12424" y="0"/>
                    </a:cubicBezTo>
                    <a:cubicBezTo>
                      <a:pt x="19273" y="-45"/>
                      <a:pt x="25024" y="5670"/>
                      <a:pt x="24844" y="12291"/>
                    </a:cubicBezTo>
                    <a:close/>
                  </a:path>
                </a:pathLst>
              </a:custGeom>
              <a:grpFill/>
              <a:ln w="1729" cap="flat">
                <a:noFill/>
                <a:prstDash val="solid"/>
                <a:miter/>
              </a:ln>
            </p:spPr>
            <p:txBody>
              <a:bodyPr/>
              <a:lstStyle/>
              <a:p>
                <a:endParaRPr lang="es-ES" sz="1400"/>
              </a:p>
            </p:txBody>
          </p:sp>
          <p:sp>
            <p:nvSpPr>
              <p:cNvPr id="196" name="Forma libre: forma 195">
                <a:extLst>
                  <a:ext uri="{FF2B5EF4-FFF2-40B4-BE49-F238E27FC236}">
                    <a16:creationId xmlns:a16="http://schemas.microsoft.com/office/drawing/2014/main" id="{8D723307-821C-2C2B-8358-4D3E53257461}"/>
                  </a:ext>
                </a:extLst>
              </p:cNvPr>
              <p:cNvSpPr/>
              <p:nvPr/>
            </p:nvSpPr>
            <p:spPr>
              <a:xfrm>
                <a:off x="6204804" y="4968250"/>
                <a:ext cx="24850" cy="24180"/>
              </a:xfrm>
              <a:custGeom>
                <a:avLst/>
                <a:gdLst>
                  <a:gd name="csX0" fmla="*/ 24709 w 24850"/>
                  <a:gd name="csY0" fmla="*/ 13671 h 24180"/>
                  <a:gd name="csX1" fmla="*/ 10848 w 24850"/>
                  <a:gd name="csY1" fmla="*/ 24081 h 24180"/>
                  <a:gd name="csX2" fmla="*/ 60 w 24850"/>
                  <a:gd name="csY2" fmla="*/ 10530 h 24180"/>
                  <a:gd name="csX3" fmla="*/ 13923 w 24850"/>
                  <a:gd name="csY3" fmla="*/ 109 h 24180"/>
                  <a:gd name="csX4" fmla="*/ 24709 w 24850"/>
                  <a:gd name="csY4" fmla="*/ 13671 h 24180"/>
                </a:gdLst>
                <a:ahLst/>
                <a:cxnLst>
                  <a:cxn ang="0">
                    <a:pos x="csX0" y="csY0"/>
                  </a:cxn>
                  <a:cxn ang="0">
                    <a:pos x="csX1" y="csY1"/>
                  </a:cxn>
                  <a:cxn ang="0">
                    <a:pos x="csX2" y="csY2"/>
                  </a:cxn>
                  <a:cxn ang="0">
                    <a:pos x="csX3" y="csY3"/>
                  </a:cxn>
                  <a:cxn ang="0">
                    <a:pos x="csX4" y="csY4"/>
                  </a:cxn>
                </a:cxnLst>
                <a:rect l="l" t="t" r="r" b="b"/>
                <a:pathLst>
                  <a:path w="24850" h="24180">
                    <a:moveTo>
                      <a:pt x="24709" y="13671"/>
                    </a:moveTo>
                    <a:cubicBezTo>
                      <a:pt x="23671" y="20245"/>
                      <a:pt x="17465" y="24927"/>
                      <a:pt x="10848" y="24081"/>
                    </a:cubicBezTo>
                    <a:cubicBezTo>
                      <a:pt x="4230" y="23241"/>
                      <a:pt x="-597" y="17171"/>
                      <a:pt x="60" y="10530"/>
                    </a:cubicBezTo>
                    <a:cubicBezTo>
                      <a:pt x="719" y="3888"/>
                      <a:pt x="6923" y="-780"/>
                      <a:pt x="13923" y="109"/>
                    </a:cubicBezTo>
                    <a:cubicBezTo>
                      <a:pt x="20921" y="1001"/>
                      <a:pt x="25750" y="7058"/>
                      <a:pt x="24709" y="13671"/>
                    </a:cubicBezTo>
                    <a:close/>
                  </a:path>
                </a:pathLst>
              </a:custGeom>
              <a:grpFill/>
              <a:ln w="1729" cap="flat">
                <a:noFill/>
                <a:prstDash val="solid"/>
                <a:miter/>
              </a:ln>
            </p:spPr>
            <p:txBody>
              <a:bodyPr/>
              <a:lstStyle/>
              <a:p>
                <a:endParaRPr lang="es-ES" sz="1400"/>
              </a:p>
            </p:txBody>
          </p:sp>
          <p:sp>
            <p:nvSpPr>
              <p:cNvPr id="197" name="Forma libre: forma 196">
                <a:extLst>
                  <a:ext uri="{FF2B5EF4-FFF2-40B4-BE49-F238E27FC236}">
                    <a16:creationId xmlns:a16="http://schemas.microsoft.com/office/drawing/2014/main" id="{4DD525EF-69FF-B035-F573-C3286EE03C40}"/>
                  </a:ext>
                </a:extLst>
              </p:cNvPr>
              <p:cNvSpPr/>
              <p:nvPr/>
            </p:nvSpPr>
            <p:spPr>
              <a:xfrm>
                <a:off x="6273293" y="4981741"/>
                <a:ext cx="24802" cy="24317"/>
              </a:xfrm>
              <a:custGeom>
                <a:avLst/>
                <a:gdLst>
                  <a:gd name="csX0" fmla="*/ 24308 w 24802"/>
                  <a:gd name="csY0" fmla="*/ 15585 h 24317"/>
                  <a:gd name="csX1" fmla="*/ 9186 w 24802"/>
                  <a:gd name="csY1" fmla="*/ 23853 h 24317"/>
                  <a:gd name="csX2" fmla="*/ 339 w 24802"/>
                  <a:gd name="csY2" fmla="*/ 9061 h 24317"/>
                  <a:gd name="csX3" fmla="*/ 15528 w 24802"/>
                  <a:gd name="csY3" fmla="*/ 527 h 24317"/>
                  <a:gd name="csX4" fmla="*/ 24308 w 24802"/>
                  <a:gd name="csY4" fmla="*/ 15585 h 24317"/>
                </a:gdLst>
                <a:ahLst/>
                <a:cxnLst>
                  <a:cxn ang="0">
                    <a:pos x="csX0" y="csY0"/>
                  </a:cxn>
                  <a:cxn ang="0">
                    <a:pos x="csX1" y="csY1"/>
                  </a:cxn>
                  <a:cxn ang="0">
                    <a:pos x="csX2" y="csY2"/>
                  </a:cxn>
                  <a:cxn ang="0">
                    <a:pos x="csX3" y="csY3"/>
                  </a:cxn>
                  <a:cxn ang="0">
                    <a:pos x="csX4" y="csY4"/>
                  </a:cxn>
                </a:cxnLst>
                <a:rect l="l" t="t" r="r" b="b"/>
                <a:pathLst>
                  <a:path w="24802" h="24317">
                    <a:moveTo>
                      <a:pt x="24308" y="15585"/>
                    </a:moveTo>
                    <a:cubicBezTo>
                      <a:pt x="22371" y="21971"/>
                      <a:pt x="15599" y="25676"/>
                      <a:pt x="9186" y="23853"/>
                    </a:cubicBezTo>
                    <a:cubicBezTo>
                      <a:pt x="2802" y="21914"/>
                      <a:pt x="-1229" y="15564"/>
                      <a:pt x="339" y="9061"/>
                    </a:cubicBezTo>
                    <a:cubicBezTo>
                      <a:pt x="1899" y="2587"/>
                      <a:pt x="8771" y="-1512"/>
                      <a:pt x="15528" y="527"/>
                    </a:cubicBezTo>
                    <a:cubicBezTo>
                      <a:pt x="22317" y="2454"/>
                      <a:pt x="26245" y="9196"/>
                      <a:pt x="24308" y="15585"/>
                    </a:cubicBezTo>
                    <a:close/>
                  </a:path>
                </a:pathLst>
              </a:custGeom>
              <a:grpFill/>
              <a:ln w="1729" cap="flat">
                <a:noFill/>
                <a:prstDash val="solid"/>
                <a:miter/>
              </a:ln>
            </p:spPr>
            <p:txBody>
              <a:bodyPr/>
              <a:lstStyle/>
              <a:p>
                <a:endParaRPr lang="es-ES" sz="1400"/>
              </a:p>
            </p:txBody>
          </p:sp>
          <p:sp>
            <p:nvSpPr>
              <p:cNvPr id="198" name="Forma libre: forma 197">
                <a:extLst>
                  <a:ext uri="{FF2B5EF4-FFF2-40B4-BE49-F238E27FC236}">
                    <a16:creationId xmlns:a16="http://schemas.microsoft.com/office/drawing/2014/main" id="{881809E2-508E-A290-E6A4-FF03121EA39C}"/>
                  </a:ext>
                </a:extLst>
              </p:cNvPr>
              <p:cNvSpPr/>
              <p:nvPr/>
            </p:nvSpPr>
            <p:spPr>
              <a:xfrm>
                <a:off x="6339240" y="5004648"/>
                <a:ext cx="24747" cy="24330"/>
              </a:xfrm>
              <a:custGeom>
                <a:avLst/>
                <a:gdLst>
                  <a:gd name="csX0" fmla="*/ 23687 w 24747"/>
                  <a:gd name="csY0" fmla="*/ 17256 h 24330"/>
                  <a:gd name="csX1" fmla="*/ 7617 w 24747"/>
                  <a:gd name="csY1" fmla="*/ 23251 h 24330"/>
                  <a:gd name="csX2" fmla="*/ 846 w 24747"/>
                  <a:gd name="csY2" fmla="*/ 7494 h 24330"/>
                  <a:gd name="csX3" fmla="*/ 17117 w 24747"/>
                  <a:gd name="csY3" fmla="*/ 1024 h 24330"/>
                  <a:gd name="csX4" fmla="*/ 23687 w 24747"/>
                  <a:gd name="csY4" fmla="*/ 17256 h 24330"/>
                </a:gdLst>
                <a:ahLst/>
                <a:cxnLst>
                  <a:cxn ang="0">
                    <a:pos x="csX0" y="csY0"/>
                  </a:cxn>
                  <a:cxn ang="0">
                    <a:pos x="csX1" y="csY1"/>
                  </a:cxn>
                  <a:cxn ang="0">
                    <a:pos x="csX2" y="csY2"/>
                  </a:cxn>
                  <a:cxn ang="0">
                    <a:pos x="csX3" y="csY3"/>
                  </a:cxn>
                  <a:cxn ang="0">
                    <a:pos x="csX4" y="csY4"/>
                  </a:cxn>
                </a:cxnLst>
                <a:rect l="l" t="t" r="r" b="b"/>
                <a:pathLst>
                  <a:path w="24747" h="24330">
                    <a:moveTo>
                      <a:pt x="23687" y="17256"/>
                    </a:moveTo>
                    <a:cubicBezTo>
                      <a:pt x="20887" y="23314"/>
                      <a:pt x="13692" y="26001"/>
                      <a:pt x="7617" y="23251"/>
                    </a:cubicBezTo>
                    <a:cubicBezTo>
                      <a:pt x="1484" y="20638"/>
                      <a:pt x="-1614" y="13745"/>
                      <a:pt x="846" y="7494"/>
                    </a:cubicBezTo>
                    <a:cubicBezTo>
                      <a:pt x="3273" y="1321"/>
                      <a:pt x="10627" y="-1742"/>
                      <a:pt x="17117" y="1024"/>
                    </a:cubicBezTo>
                    <a:cubicBezTo>
                      <a:pt x="23549" y="3928"/>
                      <a:pt x="26488" y="11199"/>
                      <a:pt x="23687" y="17256"/>
                    </a:cubicBezTo>
                    <a:close/>
                  </a:path>
                </a:pathLst>
              </a:custGeom>
              <a:grpFill/>
              <a:ln w="1729" cap="flat">
                <a:noFill/>
                <a:prstDash val="solid"/>
                <a:miter/>
              </a:ln>
            </p:spPr>
            <p:txBody>
              <a:bodyPr/>
              <a:lstStyle/>
              <a:p>
                <a:endParaRPr lang="es-ES" sz="1400"/>
              </a:p>
            </p:txBody>
          </p:sp>
          <p:sp>
            <p:nvSpPr>
              <p:cNvPr id="199" name="Forma libre: forma 198">
                <a:extLst>
                  <a:ext uri="{FF2B5EF4-FFF2-40B4-BE49-F238E27FC236}">
                    <a16:creationId xmlns:a16="http://schemas.microsoft.com/office/drawing/2014/main" id="{D2E38B1F-D7FD-AFBA-C4AF-608929ABD17E}"/>
                  </a:ext>
                </a:extLst>
              </p:cNvPr>
              <p:cNvSpPr/>
              <p:nvPr/>
            </p:nvSpPr>
            <p:spPr>
              <a:xfrm>
                <a:off x="6401419" y="5036452"/>
                <a:ext cx="24677" cy="24307"/>
              </a:xfrm>
              <a:custGeom>
                <a:avLst/>
                <a:gdLst>
                  <a:gd name="csX0" fmla="*/ 22850 w 24677"/>
                  <a:gd name="csY0" fmla="*/ 18750 h 24307"/>
                  <a:gd name="csX1" fmla="*/ 6103 w 24677"/>
                  <a:gd name="csY1" fmla="*/ 22491 h 24307"/>
                  <a:gd name="csX2" fmla="*/ 1565 w 24677"/>
                  <a:gd name="csY2" fmla="*/ 5940 h 24307"/>
                  <a:gd name="csX3" fmla="*/ 18566 w 24677"/>
                  <a:gd name="csY3" fmla="*/ 1777 h 24307"/>
                  <a:gd name="csX4" fmla="*/ 22850 w 24677"/>
                  <a:gd name="csY4" fmla="*/ 18750 h 24307"/>
                </a:gdLst>
                <a:ahLst/>
                <a:cxnLst>
                  <a:cxn ang="0">
                    <a:pos x="csX0" y="csY0"/>
                  </a:cxn>
                  <a:cxn ang="0">
                    <a:pos x="csX1" y="csY1"/>
                  </a:cxn>
                  <a:cxn ang="0">
                    <a:pos x="csX2" y="csY2"/>
                  </a:cxn>
                  <a:cxn ang="0">
                    <a:pos x="csX3" y="csY3"/>
                  </a:cxn>
                  <a:cxn ang="0">
                    <a:pos x="csX4" y="csY4"/>
                  </a:cxn>
                </a:cxnLst>
                <a:rect l="l" t="t" r="r" b="b"/>
                <a:pathLst>
                  <a:path w="24677" h="24307">
                    <a:moveTo>
                      <a:pt x="22850" y="18750"/>
                    </a:moveTo>
                    <a:cubicBezTo>
                      <a:pt x="19221" y="24406"/>
                      <a:pt x="11827" y="25914"/>
                      <a:pt x="6103" y="22491"/>
                    </a:cubicBezTo>
                    <a:cubicBezTo>
                      <a:pt x="320" y="19168"/>
                      <a:pt x="-1709" y="11757"/>
                      <a:pt x="1565" y="5940"/>
                    </a:cubicBezTo>
                    <a:cubicBezTo>
                      <a:pt x="4839" y="125"/>
                      <a:pt x="12451" y="-1739"/>
                      <a:pt x="18566" y="1777"/>
                    </a:cubicBezTo>
                    <a:cubicBezTo>
                      <a:pt x="24618" y="5404"/>
                      <a:pt x="26430" y="13174"/>
                      <a:pt x="22850" y="18750"/>
                    </a:cubicBezTo>
                    <a:close/>
                  </a:path>
                </a:pathLst>
              </a:custGeom>
              <a:grpFill/>
              <a:ln w="1729" cap="flat">
                <a:noFill/>
                <a:prstDash val="solid"/>
                <a:miter/>
              </a:ln>
            </p:spPr>
            <p:txBody>
              <a:bodyPr/>
              <a:lstStyle/>
              <a:p>
                <a:endParaRPr lang="es-ES" sz="1400"/>
              </a:p>
            </p:txBody>
          </p:sp>
          <p:sp>
            <p:nvSpPr>
              <p:cNvPr id="200" name="Forma libre: forma 199">
                <a:extLst>
                  <a:ext uri="{FF2B5EF4-FFF2-40B4-BE49-F238E27FC236}">
                    <a16:creationId xmlns:a16="http://schemas.microsoft.com/office/drawing/2014/main" id="{E34D6683-1D77-E7D8-5491-B3574DCBF8F1}"/>
                  </a:ext>
                </a:extLst>
              </p:cNvPr>
              <p:cNvSpPr/>
              <p:nvPr/>
            </p:nvSpPr>
            <p:spPr>
              <a:xfrm>
                <a:off x="6458667" y="5076409"/>
                <a:ext cx="24622" cy="24360"/>
              </a:xfrm>
              <a:custGeom>
                <a:avLst/>
                <a:gdLst>
                  <a:gd name="csX0" fmla="*/ 21825 w 24622"/>
                  <a:gd name="csY0" fmla="*/ 20152 h 24360"/>
                  <a:gd name="csX1" fmla="*/ 4672 w 24622"/>
                  <a:gd name="csY1" fmla="*/ 21636 h 24360"/>
                  <a:gd name="csX2" fmla="*/ 2491 w 24622"/>
                  <a:gd name="csY2" fmla="*/ 4555 h 24360"/>
                  <a:gd name="csX3" fmla="*/ 19847 w 24622"/>
                  <a:gd name="csY3" fmla="*/ 2824 h 24360"/>
                  <a:gd name="csX4" fmla="*/ 21825 w 24622"/>
                  <a:gd name="csY4" fmla="*/ 20152 h 24360"/>
                </a:gdLst>
                <a:ahLst/>
                <a:cxnLst>
                  <a:cxn ang="0">
                    <a:pos x="csX0" y="csY0"/>
                  </a:cxn>
                  <a:cxn ang="0">
                    <a:pos x="csX1" y="csY1"/>
                  </a:cxn>
                  <a:cxn ang="0">
                    <a:pos x="csX2" y="csY2"/>
                  </a:cxn>
                  <a:cxn ang="0">
                    <a:pos x="csX3" y="csY3"/>
                  </a:cxn>
                  <a:cxn ang="0">
                    <a:pos x="csX4" y="csY4"/>
                  </a:cxn>
                </a:cxnLst>
                <a:rect l="l" t="t" r="r" b="b"/>
                <a:pathLst>
                  <a:path w="24622" h="24360">
                    <a:moveTo>
                      <a:pt x="21825" y="20152"/>
                    </a:moveTo>
                    <a:cubicBezTo>
                      <a:pt x="17448" y="25275"/>
                      <a:pt x="10000" y="25661"/>
                      <a:pt x="4672" y="21636"/>
                    </a:cubicBezTo>
                    <a:cubicBezTo>
                      <a:pt x="-574" y="17518"/>
                      <a:pt x="-1547" y="9866"/>
                      <a:pt x="2491" y="4555"/>
                    </a:cubicBezTo>
                    <a:cubicBezTo>
                      <a:pt x="6530" y="-760"/>
                      <a:pt x="14301" y="-1538"/>
                      <a:pt x="19847" y="2824"/>
                    </a:cubicBezTo>
                    <a:cubicBezTo>
                      <a:pt x="25473" y="7088"/>
                      <a:pt x="26122" y="15130"/>
                      <a:pt x="21825" y="20152"/>
                    </a:cubicBezTo>
                    <a:close/>
                  </a:path>
                </a:pathLst>
              </a:custGeom>
              <a:grpFill/>
              <a:ln w="1729" cap="flat">
                <a:noFill/>
                <a:prstDash val="solid"/>
                <a:miter/>
              </a:ln>
            </p:spPr>
            <p:txBody>
              <a:bodyPr/>
              <a:lstStyle/>
              <a:p>
                <a:endParaRPr lang="es-ES" sz="1400"/>
              </a:p>
            </p:txBody>
          </p:sp>
          <p:sp>
            <p:nvSpPr>
              <p:cNvPr id="201" name="Forma libre: forma 200">
                <a:extLst>
                  <a:ext uri="{FF2B5EF4-FFF2-40B4-BE49-F238E27FC236}">
                    <a16:creationId xmlns:a16="http://schemas.microsoft.com/office/drawing/2014/main" id="{5AF9FF68-519B-9365-D9CF-43A6086E8679}"/>
                  </a:ext>
                </a:extLst>
              </p:cNvPr>
              <p:cNvSpPr/>
              <p:nvPr/>
            </p:nvSpPr>
            <p:spPr>
              <a:xfrm>
                <a:off x="6509935" y="5123757"/>
                <a:ext cx="24550" cy="24476"/>
              </a:xfrm>
              <a:custGeom>
                <a:avLst/>
                <a:gdLst>
                  <a:gd name="csX0" fmla="*/ 20640 w 24550"/>
                  <a:gd name="csY0" fmla="*/ 21431 h 24476"/>
                  <a:gd name="csX1" fmla="*/ 3387 w 24550"/>
                  <a:gd name="csY1" fmla="*/ 20620 h 24476"/>
                  <a:gd name="csX2" fmla="*/ 3612 w 24550"/>
                  <a:gd name="csY2" fmla="*/ 3341 h 24476"/>
                  <a:gd name="csX3" fmla="*/ 20983 w 24550"/>
                  <a:gd name="csY3" fmla="*/ 4046 h 24476"/>
                  <a:gd name="csX4" fmla="*/ 20640 w 24550"/>
                  <a:gd name="csY4" fmla="*/ 21431 h 24476"/>
                </a:gdLst>
                <a:ahLst/>
                <a:cxnLst>
                  <a:cxn ang="0">
                    <a:pos x="csX0" y="csY0"/>
                  </a:cxn>
                  <a:cxn ang="0">
                    <a:pos x="csX1" y="csY1"/>
                  </a:cxn>
                  <a:cxn ang="0">
                    <a:pos x="csX2" y="csY2"/>
                  </a:cxn>
                  <a:cxn ang="0">
                    <a:pos x="csX3" y="csY3"/>
                  </a:cxn>
                  <a:cxn ang="0">
                    <a:pos x="csX4" y="csY4"/>
                  </a:cxn>
                </a:cxnLst>
                <a:rect l="l" t="t" r="r" b="b"/>
                <a:pathLst>
                  <a:path w="24550" h="24476">
                    <a:moveTo>
                      <a:pt x="20640" y="21431"/>
                    </a:moveTo>
                    <a:cubicBezTo>
                      <a:pt x="15704" y="25819"/>
                      <a:pt x="8048" y="25394"/>
                      <a:pt x="3387" y="20620"/>
                    </a:cubicBezTo>
                    <a:cubicBezTo>
                      <a:pt x="-1217" y="15792"/>
                      <a:pt x="-1113" y="8052"/>
                      <a:pt x="3612" y="3341"/>
                    </a:cubicBezTo>
                    <a:cubicBezTo>
                      <a:pt x="8336" y="-1374"/>
                      <a:pt x="16116" y="-1062"/>
                      <a:pt x="20983" y="4046"/>
                    </a:cubicBezTo>
                    <a:cubicBezTo>
                      <a:pt x="25907" y="9097"/>
                      <a:pt x="25679" y="16949"/>
                      <a:pt x="20640" y="21431"/>
                    </a:cubicBezTo>
                    <a:close/>
                  </a:path>
                </a:pathLst>
              </a:custGeom>
              <a:grpFill/>
              <a:ln w="1729" cap="flat">
                <a:noFill/>
                <a:prstDash val="solid"/>
                <a:miter/>
              </a:ln>
            </p:spPr>
            <p:txBody>
              <a:bodyPr/>
              <a:lstStyle/>
              <a:p>
                <a:endParaRPr lang="es-ES" sz="1400"/>
              </a:p>
            </p:txBody>
          </p:sp>
          <p:sp>
            <p:nvSpPr>
              <p:cNvPr id="202" name="Forma libre: forma 201">
                <a:extLst>
                  <a:ext uri="{FF2B5EF4-FFF2-40B4-BE49-F238E27FC236}">
                    <a16:creationId xmlns:a16="http://schemas.microsoft.com/office/drawing/2014/main" id="{A2BA843F-8CE7-4F44-5D8C-6F81CD5033B2}"/>
                  </a:ext>
                </a:extLst>
              </p:cNvPr>
              <p:cNvSpPr/>
              <p:nvPr/>
            </p:nvSpPr>
            <p:spPr>
              <a:xfrm>
                <a:off x="6554274" y="5177620"/>
                <a:ext cx="24391" cy="24633"/>
              </a:xfrm>
              <a:custGeom>
                <a:avLst/>
                <a:gdLst>
                  <a:gd name="csX0" fmla="*/ 19316 w 24391"/>
                  <a:gd name="csY0" fmla="*/ 22553 h 24633"/>
                  <a:gd name="csX1" fmla="*/ 2272 w 24391"/>
                  <a:gd name="csY1" fmla="*/ 19439 h 24633"/>
                  <a:gd name="csX2" fmla="*/ 4895 w 24391"/>
                  <a:gd name="csY2" fmla="*/ 2319 h 24633"/>
                  <a:gd name="csX3" fmla="*/ 21960 w 24391"/>
                  <a:gd name="csY3" fmla="*/ 5417 h 24633"/>
                  <a:gd name="csX4" fmla="*/ 19316 w 24391"/>
                  <a:gd name="csY4" fmla="*/ 22553 h 24633"/>
                </a:gdLst>
                <a:ahLst/>
                <a:cxnLst>
                  <a:cxn ang="0">
                    <a:pos x="csX0" y="csY0"/>
                  </a:cxn>
                  <a:cxn ang="0">
                    <a:pos x="csX1" y="csY1"/>
                  </a:cxn>
                  <a:cxn ang="0">
                    <a:pos x="csX2" y="csY2"/>
                  </a:cxn>
                  <a:cxn ang="0">
                    <a:pos x="csX3" y="csY3"/>
                  </a:cxn>
                  <a:cxn ang="0">
                    <a:pos x="csX4" y="csY4"/>
                  </a:cxn>
                </a:cxnLst>
                <a:rect l="l" t="t" r="r" b="b"/>
                <a:pathLst>
                  <a:path w="24391" h="24633">
                    <a:moveTo>
                      <a:pt x="19316" y="22553"/>
                    </a:moveTo>
                    <a:cubicBezTo>
                      <a:pt x="13770" y="26268"/>
                      <a:pt x="6137" y="24875"/>
                      <a:pt x="2272" y="19439"/>
                    </a:cubicBezTo>
                    <a:cubicBezTo>
                      <a:pt x="-1603" y="14010"/>
                      <a:pt x="-387" y="6314"/>
                      <a:pt x="4895" y="2319"/>
                    </a:cubicBezTo>
                    <a:cubicBezTo>
                      <a:pt x="10259" y="-1739"/>
                      <a:pt x="17862" y="-325"/>
                      <a:pt x="21960" y="5417"/>
                    </a:cubicBezTo>
                    <a:cubicBezTo>
                      <a:pt x="26047" y="11166"/>
                      <a:pt x="24860" y="18841"/>
                      <a:pt x="19316" y="22553"/>
                    </a:cubicBezTo>
                    <a:close/>
                  </a:path>
                </a:pathLst>
              </a:custGeom>
              <a:grpFill/>
              <a:ln w="1729" cap="flat">
                <a:noFill/>
                <a:prstDash val="solid"/>
                <a:miter/>
              </a:ln>
            </p:spPr>
            <p:txBody>
              <a:bodyPr/>
              <a:lstStyle/>
              <a:p>
                <a:endParaRPr lang="es-ES" sz="1400"/>
              </a:p>
            </p:txBody>
          </p:sp>
          <p:sp>
            <p:nvSpPr>
              <p:cNvPr id="203" name="Forma libre: forma 202">
                <a:extLst>
                  <a:ext uri="{FF2B5EF4-FFF2-40B4-BE49-F238E27FC236}">
                    <a16:creationId xmlns:a16="http://schemas.microsoft.com/office/drawing/2014/main" id="{AAC28F91-6414-CB14-9D70-23F157E42D4C}"/>
                  </a:ext>
                </a:extLst>
              </p:cNvPr>
              <p:cNvSpPr/>
              <p:nvPr/>
            </p:nvSpPr>
            <p:spPr>
              <a:xfrm>
                <a:off x="6590839" y="5237092"/>
                <a:ext cx="24233" cy="24732"/>
              </a:xfrm>
              <a:custGeom>
                <a:avLst/>
                <a:gdLst>
                  <a:gd name="csX0" fmla="*/ 17721 w 24233"/>
                  <a:gd name="csY0" fmla="*/ 23500 h 24732"/>
                  <a:gd name="csX1" fmla="*/ 1345 w 24233"/>
                  <a:gd name="csY1" fmla="*/ 18041 h 24732"/>
                  <a:gd name="csX2" fmla="*/ 6213 w 24233"/>
                  <a:gd name="csY2" fmla="*/ 1485 h 24732"/>
                  <a:gd name="csX3" fmla="*/ 22770 w 24233"/>
                  <a:gd name="csY3" fmla="*/ 6847 h 24732"/>
                  <a:gd name="csX4" fmla="*/ 17721 w 24233"/>
                  <a:gd name="csY4" fmla="*/ 23500 h 24732"/>
                </a:gdLst>
                <a:ahLst/>
                <a:cxnLst>
                  <a:cxn ang="0">
                    <a:pos x="csX0" y="csY0"/>
                  </a:cxn>
                  <a:cxn ang="0">
                    <a:pos x="csX1" y="csY1"/>
                  </a:cxn>
                  <a:cxn ang="0">
                    <a:pos x="csX2" y="csY2"/>
                  </a:cxn>
                  <a:cxn ang="0">
                    <a:pos x="csX3" y="csY3"/>
                  </a:cxn>
                  <a:cxn ang="0">
                    <a:pos x="csX4" y="csY4"/>
                  </a:cxn>
                </a:cxnLst>
                <a:rect l="l" t="t" r="r" b="b"/>
                <a:pathLst>
                  <a:path w="24233" h="24732">
                    <a:moveTo>
                      <a:pt x="17721" y="23500"/>
                    </a:moveTo>
                    <a:cubicBezTo>
                      <a:pt x="11719" y="26418"/>
                      <a:pt x="4385" y="23978"/>
                      <a:pt x="1345" y="18041"/>
                    </a:cubicBezTo>
                    <a:cubicBezTo>
                      <a:pt x="-1606" y="12055"/>
                      <a:pt x="424" y="4725"/>
                      <a:pt x="6213" y="1485"/>
                    </a:cubicBezTo>
                    <a:cubicBezTo>
                      <a:pt x="12072" y="-1796"/>
                      <a:pt x="19639" y="520"/>
                      <a:pt x="22770" y="6847"/>
                    </a:cubicBezTo>
                    <a:cubicBezTo>
                      <a:pt x="25986" y="13126"/>
                      <a:pt x="23724" y="20585"/>
                      <a:pt x="17721" y="23500"/>
                    </a:cubicBezTo>
                    <a:close/>
                  </a:path>
                </a:pathLst>
              </a:custGeom>
              <a:grpFill/>
              <a:ln w="1729" cap="flat">
                <a:noFill/>
                <a:prstDash val="solid"/>
                <a:miter/>
              </a:ln>
            </p:spPr>
            <p:txBody>
              <a:bodyPr/>
              <a:lstStyle/>
              <a:p>
                <a:endParaRPr lang="es-ES" sz="1400"/>
              </a:p>
            </p:txBody>
          </p:sp>
          <p:sp>
            <p:nvSpPr>
              <p:cNvPr id="204" name="Forma libre: forma 203">
                <a:extLst>
                  <a:ext uri="{FF2B5EF4-FFF2-40B4-BE49-F238E27FC236}">
                    <a16:creationId xmlns:a16="http://schemas.microsoft.com/office/drawing/2014/main" id="{18414570-0F9D-E35E-3B0F-239B7E2B65E3}"/>
                  </a:ext>
                </a:extLst>
              </p:cNvPr>
              <p:cNvSpPr/>
              <p:nvPr/>
            </p:nvSpPr>
            <p:spPr>
              <a:xfrm>
                <a:off x="6618859" y="5301055"/>
                <a:ext cx="24161" cy="24775"/>
              </a:xfrm>
              <a:custGeom>
                <a:avLst/>
                <a:gdLst>
                  <a:gd name="csX0" fmla="*/ 16050 w 24161"/>
                  <a:gd name="csY0" fmla="*/ 24176 h 24775"/>
                  <a:gd name="csX1" fmla="*/ 687 w 24161"/>
                  <a:gd name="csY1" fmla="*/ 16477 h 24775"/>
                  <a:gd name="csX2" fmla="*/ 7689 w 24161"/>
                  <a:gd name="csY2" fmla="*/ 786 h 24775"/>
                  <a:gd name="csX3" fmla="*/ 23449 w 24161"/>
                  <a:gd name="csY3" fmla="*/ 8340 h 24775"/>
                  <a:gd name="csX4" fmla="*/ 16050 w 24161"/>
                  <a:gd name="csY4" fmla="*/ 24176 h 24775"/>
                </a:gdLst>
                <a:ahLst/>
                <a:cxnLst>
                  <a:cxn ang="0">
                    <a:pos x="csX0" y="csY0"/>
                  </a:cxn>
                  <a:cxn ang="0">
                    <a:pos x="csX1" y="csY1"/>
                  </a:cxn>
                  <a:cxn ang="0">
                    <a:pos x="csX2" y="csY2"/>
                  </a:cxn>
                  <a:cxn ang="0">
                    <a:pos x="csX3" y="csY3"/>
                  </a:cxn>
                  <a:cxn ang="0">
                    <a:pos x="csX4" y="csY4"/>
                  </a:cxn>
                </a:cxnLst>
                <a:rect l="l" t="t" r="r" b="b"/>
                <a:pathLst>
                  <a:path w="24161" h="24775">
                    <a:moveTo>
                      <a:pt x="16050" y="24176"/>
                    </a:moveTo>
                    <a:cubicBezTo>
                      <a:pt x="9702" y="26241"/>
                      <a:pt x="2822" y="22796"/>
                      <a:pt x="687" y="16477"/>
                    </a:cubicBezTo>
                    <a:cubicBezTo>
                      <a:pt x="-1409" y="10145"/>
                      <a:pt x="1393" y="3244"/>
                      <a:pt x="7689" y="786"/>
                    </a:cubicBezTo>
                    <a:cubicBezTo>
                      <a:pt x="13826" y="-1613"/>
                      <a:pt x="21222" y="1642"/>
                      <a:pt x="23449" y="8340"/>
                    </a:cubicBezTo>
                    <a:cubicBezTo>
                      <a:pt x="25713" y="15023"/>
                      <a:pt x="22396" y="22112"/>
                      <a:pt x="16050" y="24176"/>
                    </a:cubicBezTo>
                    <a:close/>
                  </a:path>
                </a:pathLst>
              </a:custGeom>
              <a:grpFill/>
              <a:ln w="1729" cap="flat">
                <a:noFill/>
                <a:prstDash val="solid"/>
                <a:miter/>
              </a:ln>
            </p:spPr>
            <p:txBody>
              <a:bodyPr/>
              <a:lstStyle/>
              <a:p>
                <a:endParaRPr lang="es-ES" sz="1400"/>
              </a:p>
            </p:txBody>
          </p:sp>
          <p:sp>
            <p:nvSpPr>
              <p:cNvPr id="205" name="Forma libre: forma 204">
                <a:extLst>
                  <a:ext uri="{FF2B5EF4-FFF2-40B4-BE49-F238E27FC236}">
                    <a16:creationId xmlns:a16="http://schemas.microsoft.com/office/drawing/2014/main" id="{624FD3F0-3C25-F8F9-E4DE-FCF4AEDDEDD5}"/>
                  </a:ext>
                </a:extLst>
              </p:cNvPr>
              <p:cNvSpPr/>
              <p:nvPr/>
            </p:nvSpPr>
            <p:spPr>
              <a:xfrm>
                <a:off x="6637722" y="5368234"/>
                <a:ext cx="24237" cy="24823"/>
              </a:xfrm>
              <a:custGeom>
                <a:avLst/>
                <a:gdLst>
                  <a:gd name="csX0" fmla="*/ 14408 w 24237"/>
                  <a:gd name="csY0" fmla="*/ 24634 h 24823"/>
                  <a:gd name="csX1" fmla="*/ 313 w 24237"/>
                  <a:gd name="csY1" fmla="*/ 14878 h 24823"/>
                  <a:gd name="csX2" fmla="*/ 9352 w 24237"/>
                  <a:gd name="csY2" fmla="*/ 315 h 24823"/>
                  <a:gd name="csX3" fmla="*/ 23978 w 24237"/>
                  <a:gd name="csY3" fmla="*/ 9961 h 24823"/>
                  <a:gd name="csX4" fmla="*/ 14408 w 24237"/>
                  <a:gd name="csY4" fmla="*/ 24634 h 24823"/>
                </a:gdLst>
                <a:ahLst/>
                <a:cxnLst>
                  <a:cxn ang="0">
                    <a:pos x="csX0" y="csY0"/>
                  </a:cxn>
                  <a:cxn ang="0">
                    <a:pos x="csX1" y="csY1"/>
                  </a:cxn>
                  <a:cxn ang="0">
                    <a:pos x="csX2" y="csY2"/>
                  </a:cxn>
                  <a:cxn ang="0">
                    <a:pos x="csX3" y="csY3"/>
                  </a:cxn>
                  <a:cxn ang="0">
                    <a:pos x="csX4" y="csY4"/>
                  </a:cxn>
                </a:cxnLst>
                <a:rect l="l" t="t" r="r" b="b"/>
                <a:pathLst>
                  <a:path w="24237" h="24823">
                    <a:moveTo>
                      <a:pt x="14408" y="24634"/>
                    </a:moveTo>
                    <a:cubicBezTo>
                      <a:pt x="7801" y="25808"/>
                      <a:pt x="1636" y="21415"/>
                      <a:pt x="313" y="14878"/>
                    </a:cubicBezTo>
                    <a:cubicBezTo>
                      <a:pt x="-1190" y="8382"/>
                      <a:pt x="2859" y="1860"/>
                      <a:pt x="9352" y="315"/>
                    </a:cubicBezTo>
                    <a:cubicBezTo>
                      <a:pt x="15844" y="-1235"/>
                      <a:pt x="22395" y="3083"/>
                      <a:pt x="23978" y="9961"/>
                    </a:cubicBezTo>
                    <a:cubicBezTo>
                      <a:pt x="25381" y="16873"/>
                      <a:pt x="20944" y="23471"/>
                      <a:pt x="14408" y="24634"/>
                    </a:cubicBezTo>
                    <a:close/>
                  </a:path>
                </a:pathLst>
              </a:custGeom>
              <a:grpFill/>
              <a:ln w="1729" cap="flat">
                <a:noFill/>
                <a:prstDash val="solid"/>
                <a:miter/>
              </a:ln>
            </p:spPr>
            <p:txBody>
              <a:bodyPr/>
              <a:lstStyle/>
              <a:p>
                <a:endParaRPr lang="es-ES" sz="1400"/>
              </a:p>
            </p:txBody>
          </p:sp>
          <p:sp>
            <p:nvSpPr>
              <p:cNvPr id="206" name="Forma libre: forma 205">
                <a:extLst>
                  <a:ext uri="{FF2B5EF4-FFF2-40B4-BE49-F238E27FC236}">
                    <a16:creationId xmlns:a16="http://schemas.microsoft.com/office/drawing/2014/main" id="{CF9C2F9C-0535-135F-D17A-5487F24CEACC}"/>
                  </a:ext>
                </a:extLst>
              </p:cNvPr>
              <p:cNvSpPr/>
              <p:nvPr/>
            </p:nvSpPr>
            <p:spPr>
              <a:xfrm>
                <a:off x="6647141" y="5437385"/>
                <a:ext cx="24204" cy="24848"/>
              </a:xfrm>
              <a:custGeom>
                <a:avLst/>
                <a:gdLst>
                  <a:gd name="csX0" fmla="*/ 12850 w 24204"/>
                  <a:gd name="csY0" fmla="*/ 24839 h 24848"/>
                  <a:gd name="csX1" fmla="*/ 35 w 24204"/>
                  <a:gd name="csY1" fmla="*/ 13258 h 24848"/>
                  <a:gd name="csX2" fmla="*/ 11152 w 24204"/>
                  <a:gd name="csY2" fmla="*/ 54 h 24848"/>
                  <a:gd name="csX3" fmla="*/ 24152 w 24204"/>
                  <a:gd name="csY3" fmla="*/ 11624 h 24848"/>
                  <a:gd name="csX4" fmla="*/ 12850 w 24204"/>
                  <a:gd name="csY4" fmla="*/ 24839 h 24848"/>
                </a:gdLst>
                <a:ahLst/>
                <a:cxnLst>
                  <a:cxn ang="0">
                    <a:pos x="csX0" y="csY0"/>
                  </a:cxn>
                  <a:cxn ang="0">
                    <a:pos x="csX1" y="csY1"/>
                  </a:cxn>
                  <a:cxn ang="0">
                    <a:pos x="csX2" y="csY2"/>
                  </a:cxn>
                  <a:cxn ang="0">
                    <a:pos x="csX3" y="csY3"/>
                  </a:cxn>
                  <a:cxn ang="0">
                    <a:pos x="csX4" y="csY4"/>
                  </a:cxn>
                </a:cxnLst>
                <a:rect l="l" t="t" r="r" b="b"/>
                <a:pathLst>
                  <a:path w="24204" h="24848">
                    <a:moveTo>
                      <a:pt x="12850" y="24839"/>
                    </a:moveTo>
                    <a:cubicBezTo>
                      <a:pt x="6248" y="25095"/>
                      <a:pt x="643" y="19906"/>
                      <a:pt x="35" y="13258"/>
                    </a:cubicBezTo>
                    <a:cubicBezTo>
                      <a:pt x="-471" y="6607"/>
                      <a:pt x="4508" y="694"/>
                      <a:pt x="11152" y="54"/>
                    </a:cubicBezTo>
                    <a:cubicBezTo>
                      <a:pt x="17795" y="-590"/>
                      <a:pt x="23619" y="4589"/>
                      <a:pt x="24152" y="11624"/>
                    </a:cubicBezTo>
                    <a:cubicBezTo>
                      <a:pt x="24785" y="18653"/>
                      <a:pt x="19587" y="24575"/>
                      <a:pt x="12850" y="24839"/>
                    </a:cubicBezTo>
                    <a:close/>
                  </a:path>
                </a:pathLst>
              </a:custGeom>
              <a:grpFill/>
              <a:ln w="1729" cap="flat">
                <a:noFill/>
                <a:prstDash val="solid"/>
                <a:miter/>
              </a:ln>
            </p:spPr>
            <p:txBody>
              <a:bodyPr/>
              <a:lstStyle/>
              <a:p>
                <a:endParaRPr lang="es-ES" sz="1400"/>
              </a:p>
            </p:txBody>
          </p:sp>
        </p:grpSp>
        <p:sp>
          <p:nvSpPr>
            <p:cNvPr id="207" name="Elipse 206">
              <a:extLst>
                <a:ext uri="{FF2B5EF4-FFF2-40B4-BE49-F238E27FC236}">
                  <a16:creationId xmlns:a16="http://schemas.microsoft.com/office/drawing/2014/main" id="{E1ECBEC4-7F91-9835-E29E-93FA9ACFE96A}"/>
                </a:ext>
              </a:extLst>
            </p:cNvPr>
            <p:cNvSpPr/>
            <p:nvPr/>
          </p:nvSpPr>
          <p:spPr>
            <a:xfrm rot="11597148">
              <a:off x="10405151" y="4073736"/>
              <a:ext cx="104787" cy="104787"/>
            </a:xfrm>
            <a:prstGeom prst="ellipse">
              <a:avLst/>
            </a:prstGeom>
            <a:solidFill>
              <a:schemeClr val="tx2"/>
            </a:solidFill>
            <a:ln w="1729" cap="flat">
              <a:noFill/>
              <a:prstDash val="solid"/>
              <a:miter/>
            </a:ln>
          </p:spPr>
          <p:txBody>
            <a:bodyPr/>
            <a:lstStyle/>
            <a:p>
              <a:endParaRPr lang="es-ES" sz="1400"/>
            </a:p>
          </p:txBody>
        </p:sp>
        <p:sp>
          <p:nvSpPr>
            <p:cNvPr id="208" name="Elipse 207">
              <a:extLst>
                <a:ext uri="{FF2B5EF4-FFF2-40B4-BE49-F238E27FC236}">
                  <a16:creationId xmlns:a16="http://schemas.microsoft.com/office/drawing/2014/main" id="{E8CE525D-4D3B-AF17-2527-172CC18EAEE5}"/>
                </a:ext>
              </a:extLst>
            </p:cNvPr>
            <p:cNvSpPr/>
            <p:nvPr/>
          </p:nvSpPr>
          <p:spPr>
            <a:xfrm rot="11597148">
              <a:off x="11640631" y="4073796"/>
              <a:ext cx="104787" cy="104787"/>
            </a:xfrm>
            <a:prstGeom prst="ellipse">
              <a:avLst/>
            </a:prstGeom>
            <a:solidFill>
              <a:schemeClr val="tx2"/>
            </a:solidFill>
            <a:ln w="1729" cap="flat">
              <a:noFill/>
              <a:prstDash val="solid"/>
              <a:miter/>
            </a:ln>
          </p:spPr>
          <p:txBody>
            <a:bodyPr/>
            <a:lstStyle/>
            <a:p>
              <a:endParaRPr lang="es-ES" sz="1400"/>
            </a:p>
          </p:txBody>
        </p:sp>
      </p:grpSp>
      <p:grpSp>
        <p:nvGrpSpPr>
          <p:cNvPr id="282" name="Grupo 281">
            <a:extLst>
              <a:ext uri="{FF2B5EF4-FFF2-40B4-BE49-F238E27FC236}">
                <a16:creationId xmlns:a16="http://schemas.microsoft.com/office/drawing/2014/main" id="{4E2E01B2-801C-E4DD-742B-B30FAC5209DE}"/>
              </a:ext>
            </a:extLst>
          </p:cNvPr>
          <p:cNvGrpSpPr/>
          <p:nvPr/>
        </p:nvGrpSpPr>
        <p:grpSpPr>
          <a:xfrm>
            <a:off x="8810381" y="3918559"/>
            <a:ext cx="1157131" cy="723195"/>
            <a:chOff x="9169255" y="4117622"/>
            <a:chExt cx="1402292" cy="876418"/>
          </a:xfrm>
        </p:grpSpPr>
        <p:sp>
          <p:nvSpPr>
            <p:cNvPr id="210" name="Forma libre: forma 209">
              <a:extLst>
                <a:ext uri="{FF2B5EF4-FFF2-40B4-BE49-F238E27FC236}">
                  <a16:creationId xmlns:a16="http://schemas.microsoft.com/office/drawing/2014/main" id="{6DBBF534-5066-98E7-5167-439A1B70AB92}"/>
                </a:ext>
              </a:extLst>
            </p:cNvPr>
            <p:cNvSpPr/>
            <p:nvPr/>
          </p:nvSpPr>
          <p:spPr>
            <a:xfrm rot="16200000">
              <a:off x="9791059" y="4314444"/>
              <a:ext cx="715299" cy="617710"/>
            </a:xfrm>
            <a:custGeom>
              <a:avLst/>
              <a:gdLst>
                <a:gd name="csX0" fmla="*/ 0 w 589066"/>
                <a:gd name="csY0" fmla="*/ 0 h 508699"/>
                <a:gd name="csX1" fmla="*/ 508700 w 589066"/>
                <a:gd name="csY1" fmla="*/ 508699 h 508699"/>
                <a:gd name="csX2" fmla="*/ 589067 w 589066"/>
                <a:gd name="csY2" fmla="*/ 508699 h 508699"/>
              </a:gdLst>
              <a:ahLst/>
              <a:cxnLst>
                <a:cxn ang="0">
                  <a:pos x="csX0" y="csY0"/>
                </a:cxn>
                <a:cxn ang="0">
                  <a:pos x="csX1" y="csY1"/>
                </a:cxn>
                <a:cxn ang="0">
                  <a:pos x="csX2" y="csY2"/>
                </a:cxn>
              </a:cxnLst>
              <a:rect l="l" t="t" r="r" b="b"/>
              <a:pathLst>
                <a:path w="589066" h="508699">
                  <a:moveTo>
                    <a:pt x="0" y="0"/>
                  </a:moveTo>
                  <a:cubicBezTo>
                    <a:pt x="0" y="280948"/>
                    <a:pt x="227753" y="508699"/>
                    <a:pt x="508700" y="508699"/>
                  </a:cubicBezTo>
                  <a:lnTo>
                    <a:pt x="589067" y="508699"/>
                  </a:lnTo>
                </a:path>
              </a:pathLst>
            </a:custGeom>
            <a:noFill/>
            <a:ln w="18123" cap="rnd">
              <a:solidFill>
                <a:srgbClr val="21B3F4"/>
              </a:solidFill>
              <a:prstDash val="solid"/>
              <a:round/>
            </a:ln>
          </p:spPr>
          <p:txBody>
            <a:bodyPr/>
            <a:lstStyle/>
            <a:p>
              <a:endParaRPr lang="es-ES" sz="1400"/>
            </a:p>
          </p:txBody>
        </p:sp>
        <p:grpSp>
          <p:nvGrpSpPr>
            <p:cNvPr id="211" name="Gráfico 2">
              <a:extLst>
                <a:ext uri="{FF2B5EF4-FFF2-40B4-BE49-F238E27FC236}">
                  <a16:creationId xmlns:a16="http://schemas.microsoft.com/office/drawing/2014/main" id="{0BC12352-B9D4-6F68-7010-0AE7C25CDD28}"/>
                </a:ext>
              </a:extLst>
            </p:cNvPr>
            <p:cNvGrpSpPr/>
            <p:nvPr/>
          </p:nvGrpSpPr>
          <p:grpSpPr>
            <a:xfrm rot="16200000">
              <a:off x="9099585" y="4281082"/>
              <a:ext cx="820840" cy="605075"/>
              <a:chOff x="5277933" y="3947015"/>
              <a:chExt cx="675982" cy="498294"/>
            </a:xfrm>
            <a:solidFill>
              <a:srgbClr val="30B8F5"/>
            </a:solidFill>
          </p:grpSpPr>
          <p:sp>
            <p:nvSpPr>
              <p:cNvPr id="212" name="Elipse 211">
                <a:extLst>
                  <a:ext uri="{FF2B5EF4-FFF2-40B4-BE49-F238E27FC236}">
                    <a16:creationId xmlns:a16="http://schemas.microsoft.com/office/drawing/2014/main" id="{350556E7-8EC8-AAEC-9525-45A28B800B8E}"/>
                  </a:ext>
                </a:extLst>
              </p:cNvPr>
              <p:cNvSpPr/>
              <p:nvPr/>
            </p:nvSpPr>
            <p:spPr>
              <a:xfrm>
                <a:off x="5929067" y="3947015"/>
                <a:ext cx="24847" cy="24173"/>
              </a:xfrm>
              <a:prstGeom prst="ellipse">
                <a:avLst/>
              </a:prstGeom>
              <a:solidFill>
                <a:srgbClr val="30B8F5"/>
              </a:solidFill>
              <a:ln w="1729" cap="flat">
                <a:noFill/>
                <a:prstDash val="solid"/>
                <a:miter/>
              </a:ln>
            </p:spPr>
            <p:txBody>
              <a:bodyPr/>
              <a:lstStyle/>
              <a:p>
                <a:endParaRPr lang="es-ES" sz="1400"/>
              </a:p>
            </p:txBody>
          </p:sp>
          <p:sp>
            <p:nvSpPr>
              <p:cNvPr id="213" name="Elipse 212">
                <a:extLst>
                  <a:ext uri="{FF2B5EF4-FFF2-40B4-BE49-F238E27FC236}">
                    <a16:creationId xmlns:a16="http://schemas.microsoft.com/office/drawing/2014/main" id="{51A3D7ED-1CB8-0010-C978-2CBA142F6B49}"/>
                  </a:ext>
                </a:extLst>
              </p:cNvPr>
              <p:cNvSpPr/>
              <p:nvPr/>
            </p:nvSpPr>
            <p:spPr>
              <a:xfrm>
                <a:off x="5859202" y="3947015"/>
                <a:ext cx="24847" cy="24173"/>
              </a:xfrm>
              <a:prstGeom prst="ellipse">
                <a:avLst/>
              </a:prstGeom>
              <a:solidFill>
                <a:srgbClr val="30B8F5"/>
              </a:solidFill>
              <a:ln w="1729" cap="flat">
                <a:noFill/>
                <a:prstDash val="solid"/>
                <a:miter/>
              </a:ln>
            </p:spPr>
            <p:txBody>
              <a:bodyPr/>
              <a:lstStyle/>
              <a:p>
                <a:endParaRPr lang="es-ES" sz="1400"/>
              </a:p>
            </p:txBody>
          </p:sp>
          <p:sp>
            <p:nvSpPr>
              <p:cNvPr id="214" name="Forma libre: forma 213">
                <a:extLst>
                  <a:ext uri="{FF2B5EF4-FFF2-40B4-BE49-F238E27FC236}">
                    <a16:creationId xmlns:a16="http://schemas.microsoft.com/office/drawing/2014/main" id="{52C5665F-87D8-8EC6-8FF3-E568273F3AEA}"/>
                  </a:ext>
                </a:extLst>
              </p:cNvPr>
              <p:cNvSpPr/>
              <p:nvPr/>
            </p:nvSpPr>
            <p:spPr>
              <a:xfrm>
                <a:off x="5789336" y="3947016"/>
                <a:ext cx="24848" cy="24171"/>
              </a:xfrm>
              <a:custGeom>
                <a:avLst/>
                <a:gdLst>
                  <a:gd name="csX0" fmla="*/ 4 w 24848"/>
                  <a:gd name="csY0" fmla="*/ 12289 h 24171"/>
                  <a:gd name="csX1" fmla="*/ 12425 w 24848"/>
                  <a:gd name="csY1" fmla="*/ 0 h 24171"/>
                  <a:gd name="csX2" fmla="*/ 24849 w 24848"/>
                  <a:gd name="csY2" fmla="*/ 12085 h 24171"/>
                  <a:gd name="csX3" fmla="*/ 12425 w 24848"/>
                  <a:gd name="csY3" fmla="*/ 24172 h 24171"/>
                  <a:gd name="csX4" fmla="*/ 4 w 24848"/>
                  <a:gd name="csY4" fmla="*/ 12289 h 24171"/>
                </a:gdLst>
                <a:ahLst/>
                <a:cxnLst>
                  <a:cxn ang="0">
                    <a:pos x="csX0" y="csY0"/>
                  </a:cxn>
                  <a:cxn ang="0">
                    <a:pos x="csX1" y="csY1"/>
                  </a:cxn>
                  <a:cxn ang="0">
                    <a:pos x="csX2" y="csY2"/>
                  </a:cxn>
                  <a:cxn ang="0">
                    <a:pos x="csX3" y="csY3"/>
                  </a:cxn>
                  <a:cxn ang="0">
                    <a:pos x="csX4" y="csY4"/>
                  </a:cxn>
                </a:cxnLst>
                <a:rect l="l" t="t" r="r" b="b"/>
                <a:pathLst>
                  <a:path w="24848" h="24171">
                    <a:moveTo>
                      <a:pt x="4" y="12289"/>
                    </a:moveTo>
                    <a:cubicBezTo>
                      <a:pt x="-174" y="5665"/>
                      <a:pt x="5575" y="-47"/>
                      <a:pt x="12425" y="0"/>
                    </a:cubicBezTo>
                    <a:cubicBezTo>
                      <a:pt x="19286" y="0"/>
                      <a:pt x="24849" y="5412"/>
                      <a:pt x="24849" y="12085"/>
                    </a:cubicBezTo>
                    <a:cubicBezTo>
                      <a:pt x="24849" y="18760"/>
                      <a:pt x="19288" y="24172"/>
                      <a:pt x="12425" y="24172"/>
                    </a:cubicBezTo>
                    <a:cubicBezTo>
                      <a:pt x="5549" y="24125"/>
                      <a:pt x="182" y="19011"/>
                      <a:pt x="4" y="12289"/>
                    </a:cubicBezTo>
                    <a:close/>
                  </a:path>
                </a:pathLst>
              </a:custGeom>
              <a:solidFill>
                <a:srgbClr val="30B8F5"/>
              </a:solidFill>
              <a:ln w="1729" cap="flat">
                <a:noFill/>
                <a:prstDash val="solid"/>
                <a:miter/>
              </a:ln>
            </p:spPr>
            <p:txBody>
              <a:bodyPr/>
              <a:lstStyle/>
              <a:p>
                <a:endParaRPr lang="es-ES" sz="1400"/>
              </a:p>
            </p:txBody>
          </p:sp>
          <p:sp>
            <p:nvSpPr>
              <p:cNvPr id="215" name="Forma libre: forma 214">
                <a:extLst>
                  <a:ext uri="{FF2B5EF4-FFF2-40B4-BE49-F238E27FC236}">
                    <a16:creationId xmlns:a16="http://schemas.microsoft.com/office/drawing/2014/main" id="{804E76DE-4C72-4583-7BF0-18F04E0F5FDD}"/>
                  </a:ext>
                </a:extLst>
              </p:cNvPr>
              <p:cNvSpPr/>
              <p:nvPr/>
            </p:nvSpPr>
            <p:spPr>
              <a:xfrm>
                <a:off x="5719623" y="3951323"/>
                <a:ext cx="24848" cy="24180"/>
              </a:xfrm>
              <a:custGeom>
                <a:avLst/>
                <a:gdLst>
                  <a:gd name="csX0" fmla="*/ 142 w 24848"/>
                  <a:gd name="csY0" fmla="*/ 13671 h 24180"/>
                  <a:gd name="csX1" fmla="*/ 10927 w 24848"/>
                  <a:gd name="csY1" fmla="*/ 109 h 24180"/>
                  <a:gd name="csX2" fmla="*/ 24789 w 24848"/>
                  <a:gd name="csY2" fmla="*/ 10530 h 24180"/>
                  <a:gd name="csX3" fmla="*/ 14001 w 24848"/>
                  <a:gd name="csY3" fmla="*/ 24081 h 24180"/>
                  <a:gd name="csX4" fmla="*/ 142 w 24848"/>
                  <a:gd name="csY4" fmla="*/ 13671 h 24180"/>
                </a:gdLst>
                <a:ahLst/>
                <a:cxnLst>
                  <a:cxn ang="0">
                    <a:pos x="csX0" y="csY0"/>
                  </a:cxn>
                  <a:cxn ang="0">
                    <a:pos x="csX1" y="csY1"/>
                  </a:cxn>
                  <a:cxn ang="0">
                    <a:pos x="csX2" y="csY2"/>
                  </a:cxn>
                  <a:cxn ang="0">
                    <a:pos x="csX3" y="csY3"/>
                  </a:cxn>
                  <a:cxn ang="0">
                    <a:pos x="csX4" y="csY4"/>
                  </a:cxn>
                </a:cxnLst>
                <a:rect l="l" t="t" r="r" b="b"/>
                <a:pathLst>
                  <a:path w="24848" h="24180">
                    <a:moveTo>
                      <a:pt x="142" y="13671"/>
                    </a:moveTo>
                    <a:cubicBezTo>
                      <a:pt x="-901" y="7062"/>
                      <a:pt x="3928" y="1003"/>
                      <a:pt x="10927" y="109"/>
                    </a:cubicBezTo>
                    <a:cubicBezTo>
                      <a:pt x="17926" y="-782"/>
                      <a:pt x="24131" y="3888"/>
                      <a:pt x="24789" y="10530"/>
                    </a:cubicBezTo>
                    <a:cubicBezTo>
                      <a:pt x="25446" y="17168"/>
                      <a:pt x="20619" y="23241"/>
                      <a:pt x="14001" y="24081"/>
                    </a:cubicBezTo>
                    <a:cubicBezTo>
                      <a:pt x="7387" y="24927"/>
                      <a:pt x="1177" y="20245"/>
                      <a:pt x="142" y="13671"/>
                    </a:cubicBezTo>
                    <a:close/>
                  </a:path>
                </a:pathLst>
              </a:custGeom>
              <a:solidFill>
                <a:srgbClr val="30B8F5"/>
              </a:solidFill>
              <a:ln w="1729" cap="flat">
                <a:noFill/>
                <a:prstDash val="solid"/>
                <a:miter/>
              </a:ln>
            </p:spPr>
            <p:txBody>
              <a:bodyPr/>
              <a:lstStyle/>
              <a:p>
                <a:endParaRPr lang="es-ES" sz="1400"/>
              </a:p>
            </p:txBody>
          </p:sp>
          <p:sp>
            <p:nvSpPr>
              <p:cNvPr id="216" name="Forma libre: forma 215">
                <a:extLst>
                  <a:ext uri="{FF2B5EF4-FFF2-40B4-BE49-F238E27FC236}">
                    <a16:creationId xmlns:a16="http://schemas.microsoft.com/office/drawing/2014/main" id="{BD0D269F-DB5A-E126-7DF8-8BA1014D33B0}"/>
                  </a:ext>
                </a:extLst>
              </p:cNvPr>
              <p:cNvSpPr/>
              <p:nvPr/>
            </p:nvSpPr>
            <p:spPr>
              <a:xfrm>
                <a:off x="5651181" y="3964819"/>
                <a:ext cx="24803" cy="24316"/>
              </a:xfrm>
              <a:custGeom>
                <a:avLst/>
                <a:gdLst>
                  <a:gd name="csX0" fmla="*/ 494 w 24803"/>
                  <a:gd name="csY0" fmla="*/ 15581 h 24316"/>
                  <a:gd name="csX1" fmla="*/ 9274 w 24803"/>
                  <a:gd name="csY1" fmla="*/ 527 h 24316"/>
                  <a:gd name="csX2" fmla="*/ 24465 w 24803"/>
                  <a:gd name="csY2" fmla="*/ 9061 h 24316"/>
                  <a:gd name="csX3" fmla="*/ 15618 w 24803"/>
                  <a:gd name="csY3" fmla="*/ 23852 h 24316"/>
                  <a:gd name="csX4" fmla="*/ 494 w 24803"/>
                  <a:gd name="csY4" fmla="*/ 15581 h 24316"/>
                </a:gdLst>
                <a:ahLst/>
                <a:cxnLst>
                  <a:cxn ang="0">
                    <a:pos x="csX0" y="csY0"/>
                  </a:cxn>
                  <a:cxn ang="0">
                    <a:pos x="csX1" y="csY1"/>
                  </a:cxn>
                  <a:cxn ang="0">
                    <a:pos x="csX2" y="csY2"/>
                  </a:cxn>
                  <a:cxn ang="0">
                    <a:pos x="csX3" y="csY3"/>
                  </a:cxn>
                  <a:cxn ang="0">
                    <a:pos x="csX4" y="csY4"/>
                  </a:cxn>
                </a:cxnLst>
                <a:rect l="l" t="t" r="r" b="b"/>
                <a:pathLst>
                  <a:path w="24803" h="24316">
                    <a:moveTo>
                      <a:pt x="494" y="15581"/>
                    </a:moveTo>
                    <a:cubicBezTo>
                      <a:pt x="-1443" y="9196"/>
                      <a:pt x="2485" y="2454"/>
                      <a:pt x="9274" y="527"/>
                    </a:cubicBezTo>
                    <a:cubicBezTo>
                      <a:pt x="16033" y="-1512"/>
                      <a:pt x="22905" y="2587"/>
                      <a:pt x="24465" y="9061"/>
                    </a:cubicBezTo>
                    <a:cubicBezTo>
                      <a:pt x="26032" y="15564"/>
                      <a:pt x="22002" y="21914"/>
                      <a:pt x="15618" y="23852"/>
                    </a:cubicBezTo>
                    <a:cubicBezTo>
                      <a:pt x="9203" y="25676"/>
                      <a:pt x="2433" y="21969"/>
                      <a:pt x="494" y="15581"/>
                    </a:cubicBezTo>
                    <a:close/>
                  </a:path>
                </a:pathLst>
              </a:custGeom>
              <a:solidFill>
                <a:srgbClr val="30B8F5"/>
              </a:solidFill>
              <a:ln w="1729" cap="flat">
                <a:noFill/>
                <a:prstDash val="solid"/>
                <a:miter/>
              </a:ln>
            </p:spPr>
            <p:txBody>
              <a:bodyPr/>
              <a:lstStyle/>
              <a:p>
                <a:endParaRPr lang="es-ES" sz="1400"/>
              </a:p>
            </p:txBody>
          </p:sp>
          <p:sp>
            <p:nvSpPr>
              <p:cNvPr id="217" name="Forma libre: forma 216">
                <a:extLst>
                  <a:ext uri="{FF2B5EF4-FFF2-40B4-BE49-F238E27FC236}">
                    <a16:creationId xmlns:a16="http://schemas.microsoft.com/office/drawing/2014/main" id="{39406D5E-0718-0067-DBE3-46FC91CEE9E4}"/>
                  </a:ext>
                </a:extLst>
              </p:cNvPr>
              <p:cNvSpPr/>
              <p:nvPr/>
            </p:nvSpPr>
            <p:spPr>
              <a:xfrm>
                <a:off x="5585289" y="3987727"/>
                <a:ext cx="24747" cy="24329"/>
              </a:xfrm>
              <a:custGeom>
                <a:avLst/>
                <a:gdLst>
                  <a:gd name="csX0" fmla="*/ 1060 w 24747"/>
                  <a:gd name="csY0" fmla="*/ 17254 h 24329"/>
                  <a:gd name="csX1" fmla="*/ 7631 w 24747"/>
                  <a:gd name="csY1" fmla="*/ 1023 h 24329"/>
                  <a:gd name="csX2" fmla="*/ 23901 w 24747"/>
                  <a:gd name="csY2" fmla="*/ 7494 h 24329"/>
                  <a:gd name="csX3" fmla="*/ 17130 w 24747"/>
                  <a:gd name="csY3" fmla="*/ 23251 h 24329"/>
                  <a:gd name="csX4" fmla="*/ 1060 w 24747"/>
                  <a:gd name="csY4" fmla="*/ 17254 h 24329"/>
                </a:gdLst>
                <a:ahLst/>
                <a:cxnLst>
                  <a:cxn ang="0">
                    <a:pos x="csX0" y="csY0"/>
                  </a:cxn>
                  <a:cxn ang="0">
                    <a:pos x="csX1" y="csY1"/>
                  </a:cxn>
                  <a:cxn ang="0">
                    <a:pos x="csX2" y="csY2"/>
                  </a:cxn>
                  <a:cxn ang="0">
                    <a:pos x="csX3" y="csY3"/>
                  </a:cxn>
                  <a:cxn ang="0">
                    <a:pos x="csX4" y="csY4"/>
                  </a:cxn>
                </a:cxnLst>
                <a:rect l="l" t="t" r="r" b="b"/>
                <a:pathLst>
                  <a:path w="24747" h="24329">
                    <a:moveTo>
                      <a:pt x="1060" y="17254"/>
                    </a:moveTo>
                    <a:cubicBezTo>
                      <a:pt x="-1741" y="11193"/>
                      <a:pt x="1200" y="3926"/>
                      <a:pt x="7631" y="1023"/>
                    </a:cubicBezTo>
                    <a:cubicBezTo>
                      <a:pt x="14120" y="-1741"/>
                      <a:pt x="21473" y="1321"/>
                      <a:pt x="23901" y="7494"/>
                    </a:cubicBezTo>
                    <a:cubicBezTo>
                      <a:pt x="26361" y="13741"/>
                      <a:pt x="23263" y="20635"/>
                      <a:pt x="17130" y="23251"/>
                    </a:cubicBezTo>
                    <a:cubicBezTo>
                      <a:pt x="11055" y="25999"/>
                      <a:pt x="3860" y="23311"/>
                      <a:pt x="1060" y="17254"/>
                    </a:cubicBezTo>
                    <a:close/>
                  </a:path>
                </a:pathLst>
              </a:custGeom>
              <a:solidFill>
                <a:srgbClr val="30B8F5"/>
              </a:solidFill>
              <a:ln w="1729" cap="flat">
                <a:noFill/>
                <a:prstDash val="solid"/>
                <a:miter/>
              </a:ln>
            </p:spPr>
            <p:txBody>
              <a:bodyPr/>
              <a:lstStyle/>
              <a:p>
                <a:endParaRPr lang="es-ES" sz="1400"/>
              </a:p>
            </p:txBody>
          </p:sp>
          <p:sp>
            <p:nvSpPr>
              <p:cNvPr id="218" name="Forma libre: forma 217">
                <a:extLst>
                  <a:ext uri="{FF2B5EF4-FFF2-40B4-BE49-F238E27FC236}">
                    <a16:creationId xmlns:a16="http://schemas.microsoft.com/office/drawing/2014/main" id="{64F98C8C-AEBC-00D0-2B2A-671B612B02E9}"/>
                  </a:ext>
                </a:extLst>
              </p:cNvPr>
              <p:cNvSpPr/>
              <p:nvPr/>
            </p:nvSpPr>
            <p:spPr>
              <a:xfrm>
                <a:off x="5523181" y="4019529"/>
                <a:ext cx="24675" cy="24307"/>
              </a:xfrm>
              <a:custGeom>
                <a:avLst/>
                <a:gdLst>
                  <a:gd name="csX0" fmla="*/ 1828 w 24675"/>
                  <a:gd name="csY0" fmla="*/ 18751 h 24307"/>
                  <a:gd name="csX1" fmla="*/ 6109 w 24675"/>
                  <a:gd name="csY1" fmla="*/ 1778 h 24307"/>
                  <a:gd name="csX2" fmla="*/ 23111 w 24675"/>
                  <a:gd name="csY2" fmla="*/ 5942 h 24307"/>
                  <a:gd name="csX3" fmla="*/ 18573 w 24675"/>
                  <a:gd name="csY3" fmla="*/ 22489 h 24307"/>
                  <a:gd name="csX4" fmla="*/ 1828 w 24675"/>
                  <a:gd name="csY4" fmla="*/ 18751 h 24307"/>
                </a:gdLst>
                <a:ahLst/>
                <a:cxnLst>
                  <a:cxn ang="0">
                    <a:pos x="csX0" y="csY0"/>
                  </a:cxn>
                  <a:cxn ang="0">
                    <a:pos x="csX1" y="csY1"/>
                  </a:cxn>
                  <a:cxn ang="0">
                    <a:pos x="csX2" y="csY2"/>
                  </a:cxn>
                  <a:cxn ang="0">
                    <a:pos x="csX3" y="csY3"/>
                  </a:cxn>
                  <a:cxn ang="0">
                    <a:pos x="csX4" y="csY4"/>
                  </a:cxn>
                </a:cxnLst>
                <a:rect l="l" t="t" r="r" b="b"/>
                <a:pathLst>
                  <a:path w="24675" h="24307">
                    <a:moveTo>
                      <a:pt x="1828" y="18751"/>
                    </a:moveTo>
                    <a:cubicBezTo>
                      <a:pt x="-1752" y="13175"/>
                      <a:pt x="58" y="5402"/>
                      <a:pt x="6109" y="1778"/>
                    </a:cubicBezTo>
                    <a:cubicBezTo>
                      <a:pt x="12223" y="-1741"/>
                      <a:pt x="19835" y="126"/>
                      <a:pt x="23111" y="5942"/>
                    </a:cubicBezTo>
                    <a:cubicBezTo>
                      <a:pt x="26385" y="11757"/>
                      <a:pt x="24355" y="19170"/>
                      <a:pt x="18573" y="22489"/>
                    </a:cubicBezTo>
                    <a:cubicBezTo>
                      <a:pt x="12852" y="25916"/>
                      <a:pt x="5457" y="24407"/>
                      <a:pt x="1828" y="18751"/>
                    </a:cubicBezTo>
                    <a:close/>
                  </a:path>
                </a:pathLst>
              </a:custGeom>
              <a:solidFill>
                <a:srgbClr val="30B8F5"/>
              </a:solidFill>
              <a:ln w="1729" cap="flat">
                <a:noFill/>
                <a:prstDash val="solid"/>
                <a:miter/>
              </a:ln>
            </p:spPr>
            <p:txBody>
              <a:bodyPr/>
              <a:lstStyle/>
              <a:p>
                <a:endParaRPr lang="es-ES" sz="1400"/>
              </a:p>
            </p:txBody>
          </p:sp>
          <p:sp>
            <p:nvSpPr>
              <p:cNvPr id="219" name="Forma libre: forma 218">
                <a:extLst>
                  <a:ext uri="{FF2B5EF4-FFF2-40B4-BE49-F238E27FC236}">
                    <a16:creationId xmlns:a16="http://schemas.microsoft.com/office/drawing/2014/main" id="{3680869E-DB8B-7D06-5DD8-DF08E8A0E18C}"/>
                  </a:ext>
                </a:extLst>
              </p:cNvPr>
              <p:cNvSpPr/>
              <p:nvPr/>
            </p:nvSpPr>
            <p:spPr>
              <a:xfrm>
                <a:off x="5465989" y="4059486"/>
                <a:ext cx="24621" cy="24360"/>
              </a:xfrm>
              <a:custGeom>
                <a:avLst/>
                <a:gdLst>
                  <a:gd name="csX0" fmla="*/ 2797 w 24621"/>
                  <a:gd name="csY0" fmla="*/ 20152 h 24360"/>
                  <a:gd name="csX1" fmla="*/ 4775 w 24621"/>
                  <a:gd name="csY1" fmla="*/ 2823 h 24360"/>
                  <a:gd name="csX2" fmla="*/ 22130 w 24621"/>
                  <a:gd name="csY2" fmla="*/ 4553 h 24360"/>
                  <a:gd name="csX3" fmla="*/ 19951 w 24621"/>
                  <a:gd name="csY3" fmla="*/ 21636 h 24360"/>
                  <a:gd name="csX4" fmla="*/ 2797 w 24621"/>
                  <a:gd name="csY4" fmla="*/ 20152 h 24360"/>
                </a:gdLst>
                <a:ahLst/>
                <a:cxnLst>
                  <a:cxn ang="0">
                    <a:pos x="csX0" y="csY0"/>
                  </a:cxn>
                  <a:cxn ang="0">
                    <a:pos x="csX1" y="csY1"/>
                  </a:cxn>
                  <a:cxn ang="0">
                    <a:pos x="csX2" y="csY2"/>
                  </a:cxn>
                  <a:cxn ang="0">
                    <a:pos x="csX3" y="csY3"/>
                  </a:cxn>
                  <a:cxn ang="0">
                    <a:pos x="csX4" y="csY4"/>
                  </a:cxn>
                </a:cxnLst>
                <a:rect l="l" t="t" r="r" b="b"/>
                <a:pathLst>
                  <a:path w="24621" h="24360">
                    <a:moveTo>
                      <a:pt x="2797" y="20152"/>
                    </a:moveTo>
                    <a:cubicBezTo>
                      <a:pt x="-1500" y="15131"/>
                      <a:pt x="-850" y="7086"/>
                      <a:pt x="4775" y="2823"/>
                    </a:cubicBezTo>
                    <a:cubicBezTo>
                      <a:pt x="10320" y="-1537"/>
                      <a:pt x="18092" y="-759"/>
                      <a:pt x="22130" y="4553"/>
                    </a:cubicBezTo>
                    <a:cubicBezTo>
                      <a:pt x="26169" y="9866"/>
                      <a:pt x="25195" y="17518"/>
                      <a:pt x="19951" y="21636"/>
                    </a:cubicBezTo>
                    <a:cubicBezTo>
                      <a:pt x="14622" y="25661"/>
                      <a:pt x="7174" y="25275"/>
                      <a:pt x="2797" y="20152"/>
                    </a:cubicBezTo>
                    <a:close/>
                  </a:path>
                </a:pathLst>
              </a:custGeom>
              <a:solidFill>
                <a:srgbClr val="30B8F5"/>
              </a:solidFill>
              <a:ln w="1729" cap="flat">
                <a:noFill/>
                <a:prstDash val="solid"/>
                <a:miter/>
              </a:ln>
            </p:spPr>
            <p:txBody>
              <a:bodyPr/>
              <a:lstStyle/>
              <a:p>
                <a:endParaRPr lang="es-ES" sz="1400"/>
              </a:p>
            </p:txBody>
          </p:sp>
          <p:sp>
            <p:nvSpPr>
              <p:cNvPr id="220" name="Forma libre: forma 219">
                <a:extLst>
                  <a:ext uri="{FF2B5EF4-FFF2-40B4-BE49-F238E27FC236}">
                    <a16:creationId xmlns:a16="http://schemas.microsoft.com/office/drawing/2014/main" id="{6C6FC7BE-D04C-7B31-BABB-FB5384EB0CBD}"/>
                  </a:ext>
                </a:extLst>
              </p:cNvPr>
              <p:cNvSpPr/>
              <p:nvPr/>
            </p:nvSpPr>
            <p:spPr>
              <a:xfrm>
                <a:off x="5414793" y="4106834"/>
                <a:ext cx="24549" cy="24475"/>
              </a:xfrm>
              <a:custGeom>
                <a:avLst/>
                <a:gdLst>
                  <a:gd name="csX0" fmla="*/ 3909 w 24549"/>
                  <a:gd name="csY0" fmla="*/ 21429 h 24475"/>
                  <a:gd name="csX1" fmla="*/ 3569 w 24549"/>
                  <a:gd name="csY1" fmla="*/ 4043 h 24475"/>
                  <a:gd name="csX2" fmla="*/ 20938 w 24549"/>
                  <a:gd name="csY2" fmla="*/ 3341 h 24475"/>
                  <a:gd name="csX3" fmla="*/ 21163 w 24549"/>
                  <a:gd name="csY3" fmla="*/ 20616 h 24475"/>
                  <a:gd name="csX4" fmla="*/ 3909 w 24549"/>
                  <a:gd name="csY4" fmla="*/ 21429 h 24475"/>
                </a:gdLst>
                <a:ahLst/>
                <a:cxnLst>
                  <a:cxn ang="0">
                    <a:pos x="csX0" y="csY0"/>
                  </a:cxn>
                  <a:cxn ang="0">
                    <a:pos x="csX1" y="csY1"/>
                  </a:cxn>
                  <a:cxn ang="0">
                    <a:pos x="csX2" y="csY2"/>
                  </a:cxn>
                  <a:cxn ang="0">
                    <a:pos x="csX3" y="csY3"/>
                  </a:cxn>
                  <a:cxn ang="0">
                    <a:pos x="csX4" y="csY4"/>
                  </a:cxn>
                </a:cxnLst>
                <a:rect l="l" t="t" r="r" b="b"/>
                <a:pathLst>
                  <a:path w="24549" h="24475">
                    <a:moveTo>
                      <a:pt x="3909" y="21429"/>
                    </a:moveTo>
                    <a:cubicBezTo>
                      <a:pt x="-1129" y="16948"/>
                      <a:pt x="-1355" y="9099"/>
                      <a:pt x="3569" y="4043"/>
                    </a:cubicBezTo>
                    <a:cubicBezTo>
                      <a:pt x="8434" y="-1061"/>
                      <a:pt x="16214" y="-1374"/>
                      <a:pt x="20938" y="3341"/>
                    </a:cubicBezTo>
                    <a:cubicBezTo>
                      <a:pt x="25663" y="8052"/>
                      <a:pt x="25767" y="15791"/>
                      <a:pt x="21163" y="20616"/>
                    </a:cubicBezTo>
                    <a:cubicBezTo>
                      <a:pt x="16500" y="25392"/>
                      <a:pt x="8846" y="25819"/>
                      <a:pt x="3909" y="21429"/>
                    </a:cubicBezTo>
                    <a:close/>
                  </a:path>
                </a:pathLst>
              </a:custGeom>
              <a:solidFill>
                <a:srgbClr val="30B8F5"/>
              </a:solidFill>
              <a:ln w="1729" cap="flat">
                <a:noFill/>
                <a:prstDash val="solid"/>
                <a:miter/>
              </a:ln>
            </p:spPr>
            <p:txBody>
              <a:bodyPr/>
              <a:lstStyle/>
              <a:p>
                <a:endParaRPr lang="es-ES" sz="1400"/>
              </a:p>
            </p:txBody>
          </p:sp>
          <p:sp>
            <p:nvSpPr>
              <p:cNvPr id="221" name="Forma libre: forma 220">
                <a:extLst>
                  <a:ext uri="{FF2B5EF4-FFF2-40B4-BE49-F238E27FC236}">
                    <a16:creationId xmlns:a16="http://schemas.microsoft.com/office/drawing/2014/main" id="{0EC27C3F-0A54-3D93-300F-CB00FDBB0F7D}"/>
                  </a:ext>
                </a:extLst>
              </p:cNvPr>
              <p:cNvSpPr/>
              <p:nvPr/>
            </p:nvSpPr>
            <p:spPr>
              <a:xfrm>
                <a:off x="5370611" y="4160699"/>
                <a:ext cx="24392" cy="24630"/>
              </a:xfrm>
              <a:custGeom>
                <a:avLst/>
                <a:gdLst>
                  <a:gd name="csX0" fmla="*/ 5077 w 24392"/>
                  <a:gd name="csY0" fmla="*/ 22551 h 24630"/>
                  <a:gd name="csX1" fmla="*/ 2433 w 24392"/>
                  <a:gd name="csY1" fmla="*/ 5417 h 24630"/>
                  <a:gd name="csX2" fmla="*/ 19497 w 24392"/>
                  <a:gd name="csY2" fmla="*/ 2319 h 24630"/>
                  <a:gd name="csX3" fmla="*/ 22121 w 24392"/>
                  <a:gd name="csY3" fmla="*/ 19439 h 24630"/>
                  <a:gd name="csX4" fmla="*/ 5077 w 24392"/>
                  <a:gd name="csY4" fmla="*/ 22551 h 24630"/>
                </a:gdLst>
                <a:ahLst/>
                <a:cxnLst>
                  <a:cxn ang="0">
                    <a:pos x="csX0" y="csY0"/>
                  </a:cxn>
                  <a:cxn ang="0">
                    <a:pos x="csX1" y="csY1"/>
                  </a:cxn>
                  <a:cxn ang="0">
                    <a:pos x="csX2" y="csY2"/>
                  </a:cxn>
                  <a:cxn ang="0">
                    <a:pos x="csX3" y="csY3"/>
                  </a:cxn>
                  <a:cxn ang="0">
                    <a:pos x="csX4" y="csY4"/>
                  </a:cxn>
                </a:cxnLst>
                <a:rect l="l" t="t" r="r" b="b"/>
                <a:pathLst>
                  <a:path w="24392" h="24630">
                    <a:moveTo>
                      <a:pt x="5077" y="22551"/>
                    </a:moveTo>
                    <a:cubicBezTo>
                      <a:pt x="-468" y="18835"/>
                      <a:pt x="-1656" y="11164"/>
                      <a:pt x="2433" y="5417"/>
                    </a:cubicBezTo>
                    <a:cubicBezTo>
                      <a:pt x="6530" y="-325"/>
                      <a:pt x="14133" y="-1739"/>
                      <a:pt x="19497" y="2319"/>
                    </a:cubicBezTo>
                    <a:cubicBezTo>
                      <a:pt x="24778" y="6315"/>
                      <a:pt x="25995" y="14010"/>
                      <a:pt x="22121" y="19439"/>
                    </a:cubicBezTo>
                    <a:cubicBezTo>
                      <a:pt x="18257" y="24873"/>
                      <a:pt x="10622" y="26262"/>
                      <a:pt x="5077" y="22551"/>
                    </a:cubicBezTo>
                    <a:close/>
                  </a:path>
                </a:pathLst>
              </a:custGeom>
              <a:solidFill>
                <a:srgbClr val="30B8F5"/>
              </a:solidFill>
              <a:ln w="1729" cap="flat">
                <a:noFill/>
                <a:prstDash val="solid"/>
                <a:miter/>
              </a:ln>
            </p:spPr>
            <p:txBody>
              <a:bodyPr/>
              <a:lstStyle/>
              <a:p>
                <a:endParaRPr lang="es-ES" sz="1400"/>
              </a:p>
            </p:txBody>
          </p:sp>
          <p:sp>
            <p:nvSpPr>
              <p:cNvPr id="222" name="Forma libre: forma 221">
                <a:extLst>
                  <a:ext uri="{FF2B5EF4-FFF2-40B4-BE49-F238E27FC236}">
                    <a16:creationId xmlns:a16="http://schemas.microsoft.com/office/drawing/2014/main" id="{DA8114E3-86DF-B2D2-BE66-8587433B878F}"/>
                  </a:ext>
                </a:extLst>
              </p:cNvPr>
              <p:cNvSpPr/>
              <p:nvPr/>
            </p:nvSpPr>
            <p:spPr>
              <a:xfrm>
                <a:off x="5334205" y="4220170"/>
                <a:ext cx="24232" cy="24732"/>
              </a:xfrm>
              <a:custGeom>
                <a:avLst/>
                <a:gdLst>
                  <a:gd name="csX0" fmla="*/ 6512 w 24232"/>
                  <a:gd name="csY0" fmla="*/ 23501 h 24732"/>
                  <a:gd name="csX1" fmla="*/ 1465 w 24232"/>
                  <a:gd name="csY1" fmla="*/ 6848 h 24732"/>
                  <a:gd name="csX2" fmla="*/ 18021 w 24232"/>
                  <a:gd name="csY2" fmla="*/ 1484 h 24732"/>
                  <a:gd name="csX3" fmla="*/ 22888 w 24232"/>
                  <a:gd name="csY3" fmla="*/ 18041 h 24732"/>
                  <a:gd name="csX4" fmla="*/ 6512 w 24232"/>
                  <a:gd name="csY4" fmla="*/ 23501 h 24732"/>
                </a:gdLst>
                <a:ahLst/>
                <a:cxnLst>
                  <a:cxn ang="0">
                    <a:pos x="csX0" y="csY0"/>
                  </a:cxn>
                  <a:cxn ang="0">
                    <a:pos x="csX1" y="csY1"/>
                  </a:cxn>
                  <a:cxn ang="0">
                    <a:pos x="csX2" y="csY2"/>
                  </a:cxn>
                  <a:cxn ang="0">
                    <a:pos x="csX3" y="csY3"/>
                  </a:cxn>
                  <a:cxn ang="0">
                    <a:pos x="csX4" y="csY4"/>
                  </a:cxn>
                </a:cxnLst>
                <a:rect l="l" t="t" r="r" b="b"/>
                <a:pathLst>
                  <a:path w="24232" h="24732">
                    <a:moveTo>
                      <a:pt x="6512" y="23501"/>
                    </a:moveTo>
                    <a:cubicBezTo>
                      <a:pt x="510" y="20583"/>
                      <a:pt x="-1754" y="13127"/>
                      <a:pt x="1465" y="6848"/>
                    </a:cubicBezTo>
                    <a:cubicBezTo>
                      <a:pt x="4594" y="519"/>
                      <a:pt x="12161" y="-1795"/>
                      <a:pt x="18021" y="1484"/>
                    </a:cubicBezTo>
                    <a:cubicBezTo>
                      <a:pt x="23808" y="4728"/>
                      <a:pt x="25839" y="12056"/>
                      <a:pt x="22888" y="18041"/>
                    </a:cubicBezTo>
                    <a:cubicBezTo>
                      <a:pt x="19849" y="23975"/>
                      <a:pt x="12516" y="26419"/>
                      <a:pt x="6512" y="23501"/>
                    </a:cubicBezTo>
                    <a:close/>
                  </a:path>
                </a:pathLst>
              </a:custGeom>
              <a:solidFill>
                <a:srgbClr val="30B8F5"/>
              </a:solidFill>
              <a:ln w="1729" cap="flat">
                <a:noFill/>
                <a:prstDash val="solid"/>
                <a:miter/>
              </a:ln>
            </p:spPr>
            <p:txBody>
              <a:bodyPr/>
              <a:lstStyle/>
              <a:p>
                <a:endParaRPr lang="es-ES" sz="1400"/>
              </a:p>
            </p:txBody>
          </p:sp>
          <p:sp>
            <p:nvSpPr>
              <p:cNvPr id="223" name="Forma libre: forma 222">
                <a:extLst>
                  <a:ext uri="{FF2B5EF4-FFF2-40B4-BE49-F238E27FC236}">
                    <a16:creationId xmlns:a16="http://schemas.microsoft.com/office/drawing/2014/main" id="{555F4AF0-C022-A97A-39E1-49CF77AACF33}"/>
                  </a:ext>
                </a:extLst>
              </p:cNvPr>
              <p:cNvSpPr/>
              <p:nvPr/>
            </p:nvSpPr>
            <p:spPr>
              <a:xfrm>
                <a:off x="5306259" y="4284129"/>
                <a:ext cx="24159" cy="24776"/>
              </a:xfrm>
              <a:custGeom>
                <a:avLst/>
                <a:gdLst>
                  <a:gd name="csX0" fmla="*/ 8110 w 24159"/>
                  <a:gd name="csY0" fmla="*/ 24179 h 24776"/>
                  <a:gd name="csX1" fmla="*/ 712 w 24159"/>
                  <a:gd name="csY1" fmla="*/ 8342 h 24776"/>
                  <a:gd name="csX2" fmla="*/ 16471 w 24159"/>
                  <a:gd name="csY2" fmla="*/ 786 h 24776"/>
                  <a:gd name="csX3" fmla="*/ 23472 w 24159"/>
                  <a:gd name="csY3" fmla="*/ 16480 h 24776"/>
                  <a:gd name="csX4" fmla="*/ 8110 w 24159"/>
                  <a:gd name="csY4" fmla="*/ 24179 h 24776"/>
                </a:gdLst>
                <a:ahLst/>
                <a:cxnLst>
                  <a:cxn ang="0">
                    <a:pos x="csX0" y="csY0"/>
                  </a:cxn>
                  <a:cxn ang="0">
                    <a:pos x="csX1" y="csY1"/>
                  </a:cxn>
                  <a:cxn ang="0">
                    <a:pos x="csX2" y="csY2"/>
                  </a:cxn>
                  <a:cxn ang="0">
                    <a:pos x="csX3" y="csY3"/>
                  </a:cxn>
                  <a:cxn ang="0">
                    <a:pos x="csX4" y="csY4"/>
                  </a:cxn>
                </a:cxnLst>
                <a:rect l="l" t="t" r="r" b="b"/>
                <a:pathLst>
                  <a:path w="24159" h="24776">
                    <a:moveTo>
                      <a:pt x="8110" y="24179"/>
                    </a:moveTo>
                    <a:cubicBezTo>
                      <a:pt x="1762" y="22116"/>
                      <a:pt x="-1552" y="15026"/>
                      <a:pt x="712" y="8342"/>
                    </a:cubicBezTo>
                    <a:cubicBezTo>
                      <a:pt x="2938" y="1644"/>
                      <a:pt x="10334" y="-1613"/>
                      <a:pt x="16471" y="786"/>
                    </a:cubicBezTo>
                    <a:cubicBezTo>
                      <a:pt x="22767" y="3243"/>
                      <a:pt x="25569" y="10148"/>
                      <a:pt x="23472" y="16480"/>
                    </a:cubicBezTo>
                    <a:cubicBezTo>
                      <a:pt x="21336" y="22799"/>
                      <a:pt x="14456" y="26241"/>
                      <a:pt x="8110" y="24179"/>
                    </a:cubicBezTo>
                    <a:close/>
                  </a:path>
                </a:pathLst>
              </a:custGeom>
              <a:solidFill>
                <a:srgbClr val="30B8F5"/>
              </a:solidFill>
              <a:ln w="1729" cap="flat">
                <a:noFill/>
                <a:prstDash val="solid"/>
                <a:miter/>
              </a:ln>
            </p:spPr>
            <p:txBody>
              <a:bodyPr/>
              <a:lstStyle/>
              <a:p>
                <a:endParaRPr lang="es-ES" sz="1400"/>
              </a:p>
            </p:txBody>
          </p:sp>
          <p:sp>
            <p:nvSpPr>
              <p:cNvPr id="224" name="Forma libre: forma 223">
                <a:extLst>
                  <a:ext uri="{FF2B5EF4-FFF2-40B4-BE49-F238E27FC236}">
                    <a16:creationId xmlns:a16="http://schemas.microsoft.com/office/drawing/2014/main" id="{1DECAEC8-C27F-F387-8CE7-5C7D436F73D0}"/>
                  </a:ext>
                </a:extLst>
              </p:cNvPr>
              <p:cNvSpPr/>
              <p:nvPr/>
            </p:nvSpPr>
            <p:spPr>
              <a:xfrm>
                <a:off x="5287317" y="4351309"/>
                <a:ext cx="24237" cy="24825"/>
              </a:xfrm>
              <a:custGeom>
                <a:avLst/>
                <a:gdLst>
                  <a:gd name="csX0" fmla="*/ 9830 w 24237"/>
                  <a:gd name="csY0" fmla="*/ 24635 h 24825"/>
                  <a:gd name="csX1" fmla="*/ 260 w 24237"/>
                  <a:gd name="csY1" fmla="*/ 9960 h 24825"/>
                  <a:gd name="csX2" fmla="*/ 14886 w 24237"/>
                  <a:gd name="csY2" fmla="*/ 313 h 24825"/>
                  <a:gd name="csX3" fmla="*/ 23925 w 24237"/>
                  <a:gd name="csY3" fmla="*/ 14880 h 24825"/>
                  <a:gd name="csX4" fmla="*/ 9830 w 24237"/>
                  <a:gd name="csY4" fmla="*/ 24635 h 24825"/>
                </a:gdLst>
                <a:ahLst/>
                <a:cxnLst>
                  <a:cxn ang="0">
                    <a:pos x="csX0" y="csY0"/>
                  </a:cxn>
                  <a:cxn ang="0">
                    <a:pos x="csX1" y="csY1"/>
                  </a:cxn>
                  <a:cxn ang="0">
                    <a:pos x="csX2" y="csY2"/>
                  </a:cxn>
                  <a:cxn ang="0">
                    <a:pos x="csX3" y="csY3"/>
                  </a:cxn>
                  <a:cxn ang="0">
                    <a:pos x="csX4" y="csY4"/>
                  </a:cxn>
                </a:cxnLst>
                <a:rect l="l" t="t" r="r" b="b"/>
                <a:pathLst>
                  <a:path w="24237" h="24825">
                    <a:moveTo>
                      <a:pt x="9830" y="24635"/>
                    </a:moveTo>
                    <a:cubicBezTo>
                      <a:pt x="3293" y="23473"/>
                      <a:pt x="-1143" y="16873"/>
                      <a:pt x="260" y="9960"/>
                    </a:cubicBezTo>
                    <a:cubicBezTo>
                      <a:pt x="1842" y="3084"/>
                      <a:pt x="8394" y="-1231"/>
                      <a:pt x="14886" y="313"/>
                    </a:cubicBezTo>
                    <a:cubicBezTo>
                      <a:pt x="21377" y="1863"/>
                      <a:pt x="25428" y="8384"/>
                      <a:pt x="23925" y="14880"/>
                    </a:cubicBezTo>
                    <a:cubicBezTo>
                      <a:pt x="22601" y="21413"/>
                      <a:pt x="16435" y="25810"/>
                      <a:pt x="9830" y="24635"/>
                    </a:cubicBezTo>
                    <a:close/>
                  </a:path>
                </a:pathLst>
              </a:custGeom>
              <a:solidFill>
                <a:srgbClr val="30B8F5"/>
              </a:solidFill>
              <a:ln w="1729" cap="flat">
                <a:noFill/>
                <a:prstDash val="solid"/>
                <a:miter/>
              </a:ln>
            </p:spPr>
            <p:txBody>
              <a:bodyPr/>
              <a:lstStyle/>
              <a:p>
                <a:endParaRPr lang="es-ES" sz="1400"/>
              </a:p>
            </p:txBody>
          </p:sp>
          <p:sp>
            <p:nvSpPr>
              <p:cNvPr id="225" name="Forma libre: forma 224">
                <a:extLst>
                  <a:ext uri="{FF2B5EF4-FFF2-40B4-BE49-F238E27FC236}">
                    <a16:creationId xmlns:a16="http://schemas.microsoft.com/office/drawing/2014/main" id="{EB19365F-B674-4E00-248D-DE0A6846002C}"/>
                  </a:ext>
                </a:extLst>
              </p:cNvPr>
              <p:cNvSpPr/>
              <p:nvPr/>
            </p:nvSpPr>
            <p:spPr>
              <a:xfrm>
                <a:off x="5277933" y="4420461"/>
                <a:ext cx="24203" cy="24848"/>
              </a:xfrm>
              <a:custGeom>
                <a:avLst/>
                <a:gdLst>
                  <a:gd name="csX0" fmla="*/ 11353 w 24203"/>
                  <a:gd name="csY0" fmla="*/ 24839 h 24848"/>
                  <a:gd name="csX1" fmla="*/ 52 w 24203"/>
                  <a:gd name="csY1" fmla="*/ 11623 h 24848"/>
                  <a:gd name="csX2" fmla="*/ 13052 w 24203"/>
                  <a:gd name="csY2" fmla="*/ 53 h 24848"/>
                  <a:gd name="csX3" fmla="*/ 24168 w 24203"/>
                  <a:gd name="csY3" fmla="*/ 13261 h 24848"/>
                  <a:gd name="csX4" fmla="*/ 11353 w 24203"/>
                  <a:gd name="csY4" fmla="*/ 24839 h 24848"/>
                </a:gdLst>
                <a:ahLst/>
                <a:cxnLst>
                  <a:cxn ang="0">
                    <a:pos x="csX0" y="csY0"/>
                  </a:cxn>
                  <a:cxn ang="0">
                    <a:pos x="csX1" y="csY1"/>
                  </a:cxn>
                  <a:cxn ang="0">
                    <a:pos x="csX2" y="csY2"/>
                  </a:cxn>
                  <a:cxn ang="0">
                    <a:pos x="csX3" y="csY3"/>
                  </a:cxn>
                  <a:cxn ang="0">
                    <a:pos x="csX4" y="csY4"/>
                  </a:cxn>
                </a:cxnLst>
                <a:rect l="l" t="t" r="r" b="b"/>
                <a:pathLst>
                  <a:path w="24203" h="24848">
                    <a:moveTo>
                      <a:pt x="11353" y="24839"/>
                    </a:moveTo>
                    <a:cubicBezTo>
                      <a:pt x="4616" y="24573"/>
                      <a:pt x="-579" y="18654"/>
                      <a:pt x="52" y="11623"/>
                    </a:cubicBezTo>
                    <a:cubicBezTo>
                      <a:pt x="584" y="4592"/>
                      <a:pt x="6408" y="-586"/>
                      <a:pt x="13052" y="53"/>
                    </a:cubicBezTo>
                    <a:cubicBezTo>
                      <a:pt x="19694" y="697"/>
                      <a:pt x="24675" y="6607"/>
                      <a:pt x="24168" y="13261"/>
                    </a:cubicBezTo>
                    <a:cubicBezTo>
                      <a:pt x="23561" y="19906"/>
                      <a:pt x="17953" y="25095"/>
                      <a:pt x="11353" y="24839"/>
                    </a:cubicBezTo>
                    <a:close/>
                  </a:path>
                </a:pathLst>
              </a:custGeom>
              <a:solidFill>
                <a:srgbClr val="30B8F5"/>
              </a:solidFill>
              <a:ln w="1729" cap="flat">
                <a:noFill/>
                <a:prstDash val="solid"/>
                <a:miter/>
              </a:ln>
            </p:spPr>
            <p:txBody>
              <a:bodyPr/>
              <a:lstStyle/>
              <a:p>
                <a:endParaRPr lang="es-ES" sz="1400"/>
              </a:p>
            </p:txBody>
          </p:sp>
        </p:grpSp>
        <p:sp>
          <p:nvSpPr>
            <p:cNvPr id="226" name="Forma libre: forma 225">
              <a:extLst>
                <a:ext uri="{FF2B5EF4-FFF2-40B4-BE49-F238E27FC236}">
                  <a16:creationId xmlns:a16="http://schemas.microsoft.com/office/drawing/2014/main" id="{72455D4E-95AF-D923-2918-35AFFFBF2C69}"/>
                </a:ext>
              </a:extLst>
            </p:cNvPr>
            <p:cNvSpPr/>
            <p:nvPr/>
          </p:nvSpPr>
          <p:spPr>
            <a:xfrm rot="16200000">
              <a:off x="10360589" y="4194560"/>
              <a:ext cx="193952" cy="227964"/>
            </a:xfrm>
            <a:custGeom>
              <a:avLst/>
              <a:gdLst>
                <a:gd name="csX0" fmla="*/ 0 w 159724"/>
                <a:gd name="csY0" fmla="*/ 0 h 187734"/>
                <a:gd name="csX1" fmla="*/ 159725 w 159724"/>
                <a:gd name="csY1" fmla="*/ 93866 h 187734"/>
                <a:gd name="csX2" fmla="*/ 0 w 159724"/>
                <a:gd name="csY2" fmla="*/ 187735 h 187734"/>
              </a:gdLst>
              <a:ahLst/>
              <a:cxnLst>
                <a:cxn ang="0">
                  <a:pos x="csX0" y="csY0"/>
                </a:cxn>
                <a:cxn ang="0">
                  <a:pos x="csX1" y="csY1"/>
                </a:cxn>
                <a:cxn ang="0">
                  <a:pos x="csX2" y="csY2"/>
                </a:cxn>
              </a:cxnLst>
              <a:rect l="l" t="t" r="r" b="b"/>
              <a:pathLst>
                <a:path w="159724" h="187734">
                  <a:moveTo>
                    <a:pt x="0" y="0"/>
                  </a:moveTo>
                  <a:lnTo>
                    <a:pt x="159725" y="93866"/>
                  </a:lnTo>
                  <a:lnTo>
                    <a:pt x="0" y="187735"/>
                  </a:lnTo>
                </a:path>
              </a:pathLst>
            </a:custGeom>
            <a:solidFill>
              <a:srgbClr val="21B3F4"/>
            </a:solidFill>
            <a:ln w="1729" cap="flat">
              <a:noFill/>
              <a:prstDash val="solid"/>
              <a:miter/>
            </a:ln>
          </p:spPr>
          <p:txBody>
            <a:bodyPr/>
            <a:lstStyle/>
            <a:p>
              <a:endParaRPr lang="es-ES" sz="1400"/>
            </a:p>
          </p:txBody>
        </p:sp>
        <p:sp>
          <p:nvSpPr>
            <p:cNvPr id="227" name="Elipse 226">
              <a:extLst>
                <a:ext uri="{FF2B5EF4-FFF2-40B4-BE49-F238E27FC236}">
                  <a16:creationId xmlns:a16="http://schemas.microsoft.com/office/drawing/2014/main" id="{5A9BC8FD-A1A0-CBEE-7183-F50B0BFC16FD}"/>
                </a:ext>
              </a:extLst>
            </p:cNvPr>
            <p:cNvSpPr/>
            <p:nvPr/>
          </p:nvSpPr>
          <p:spPr>
            <a:xfrm rot="15402852">
              <a:off x="9169255" y="4117622"/>
              <a:ext cx="104787" cy="104787"/>
            </a:xfrm>
            <a:prstGeom prst="ellipse">
              <a:avLst/>
            </a:prstGeom>
            <a:solidFill>
              <a:srgbClr val="21B3F4"/>
            </a:solidFill>
            <a:ln w="1729" cap="flat">
              <a:noFill/>
              <a:prstDash val="solid"/>
              <a:miter/>
            </a:ln>
          </p:spPr>
          <p:txBody>
            <a:bodyPr/>
            <a:lstStyle/>
            <a:p>
              <a:endParaRPr lang="es-ES" sz="1400"/>
            </a:p>
          </p:txBody>
        </p:sp>
      </p:grpSp>
      <p:grpSp>
        <p:nvGrpSpPr>
          <p:cNvPr id="112" name="Grupo 111">
            <a:extLst>
              <a:ext uri="{FF2B5EF4-FFF2-40B4-BE49-F238E27FC236}">
                <a16:creationId xmlns:a16="http://schemas.microsoft.com/office/drawing/2014/main" id="{839A0F9A-E095-EE78-3C1E-66F86004AE46}"/>
              </a:ext>
            </a:extLst>
          </p:cNvPr>
          <p:cNvGrpSpPr/>
          <p:nvPr/>
        </p:nvGrpSpPr>
        <p:grpSpPr>
          <a:xfrm>
            <a:off x="5094447" y="2609850"/>
            <a:ext cx="1862630" cy="1312863"/>
            <a:chOff x="5713572" y="3134774"/>
            <a:chExt cx="1183296" cy="834039"/>
          </a:xfrm>
        </p:grpSpPr>
        <p:grpSp>
          <p:nvGrpSpPr>
            <p:cNvPr id="277" name="Grupo 276">
              <a:extLst>
                <a:ext uri="{FF2B5EF4-FFF2-40B4-BE49-F238E27FC236}">
                  <a16:creationId xmlns:a16="http://schemas.microsoft.com/office/drawing/2014/main" id="{CFA12CD7-CE88-5C10-9B44-990852233863}"/>
                </a:ext>
              </a:extLst>
            </p:cNvPr>
            <p:cNvGrpSpPr/>
            <p:nvPr/>
          </p:nvGrpSpPr>
          <p:grpSpPr>
            <a:xfrm>
              <a:off x="5817684" y="3134774"/>
              <a:ext cx="828282" cy="828282"/>
              <a:chOff x="5542498" y="3167777"/>
              <a:chExt cx="1003770" cy="1003770"/>
            </a:xfrm>
          </p:grpSpPr>
          <p:sp>
            <p:nvSpPr>
              <p:cNvPr id="93" name="Elipse 92">
                <a:extLst>
                  <a:ext uri="{FF2B5EF4-FFF2-40B4-BE49-F238E27FC236}">
                    <a16:creationId xmlns:a16="http://schemas.microsoft.com/office/drawing/2014/main" id="{9FAAA36D-7D84-E60C-578F-599EED3AA0C9}"/>
                  </a:ext>
                </a:extLst>
              </p:cNvPr>
              <p:cNvSpPr/>
              <p:nvPr/>
            </p:nvSpPr>
            <p:spPr>
              <a:xfrm rot="13500000">
                <a:off x="5542498" y="3167777"/>
                <a:ext cx="1003770" cy="1003770"/>
              </a:xfrm>
              <a:prstGeom prst="ellipse">
                <a:avLst/>
              </a:prstGeom>
              <a:gradFill>
                <a:gsLst>
                  <a:gs pos="0">
                    <a:schemeClr val="accent3">
                      <a:lumMod val="50000"/>
                    </a:schemeClr>
                  </a:gs>
                  <a:gs pos="100000">
                    <a:schemeClr val="accent3">
                      <a:alpha val="55000"/>
                    </a:schemeClr>
                  </a:gs>
                </a:gsLst>
                <a:lin ang="5400000" scaled="1"/>
              </a:gradFill>
              <a:ln w="1729" cap="flat">
                <a:noFill/>
                <a:prstDash val="solid"/>
                <a:miter/>
              </a:ln>
            </p:spPr>
            <p:txBody>
              <a:bodyPr/>
              <a:lstStyle/>
              <a:p>
                <a:endParaRPr lang="es-ES" sz="1400" dirty="0"/>
              </a:p>
            </p:txBody>
          </p:sp>
          <p:pic>
            <p:nvPicPr>
              <p:cNvPr id="263" name="Gráfico 262">
                <a:extLst>
                  <a:ext uri="{FF2B5EF4-FFF2-40B4-BE49-F238E27FC236}">
                    <a16:creationId xmlns:a16="http://schemas.microsoft.com/office/drawing/2014/main" id="{4A39CB17-221D-3DA9-60E8-522C3986E2A0}"/>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5776653" y="3488547"/>
                <a:ext cx="498116" cy="498116"/>
              </a:xfrm>
              <a:prstGeom prst="rect">
                <a:avLst/>
              </a:prstGeom>
            </p:spPr>
          </p:pic>
        </p:grpSp>
        <p:grpSp>
          <p:nvGrpSpPr>
            <p:cNvPr id="276" name="Grupo 275">
              <a:extLst>
                <a:ext uri="{FF2B5EF4-FFF2-40B4-BE49-F238E27FC236}">
                  <a16:creationId xmlns:a16="http://schemas.microsoft.com/office/drawing/2014/main" id="{47C808FE-7C74-0750-EF73-FF07250E318F}"/>
                </a:ext>
              </a:extLst>
            </p:cNvPr>
            <p:cNvGrpSpPr/>
            <p:nvPr/>
          </p:nvGrpSpPr>
          <p:grpSpPr>
            <a:xfrm>
              <a:off x="5713572" y="3245554"/>
              <a:ext cx="1183296" cy="723259"/>
              <a:chOff x="5416327" y="3302028"/>
              <a:chExt cx="1434000" cy="876495"/>
            </a:xfrm>
          </p:grpSpPr>
          <p:grpSp>
            <p:nvGrpSpPr>
              <p:cNvPr id="95" name="Gráfico 2">
                <a:extLst>
                  <a:ext uri="{FF2B5EF4-FFF2-40B4-BE49-F238E27FC236}">
                    <a16:creationId xmlns:a16="http://schemas.microsoft.com/office/drawing/2014/main" id="{7DB0C4C5-BC2F-41AC-9FDD-23A68096EECC}"/>
                  </a:ext>
                </a:extLst>
              </p:cNvPr>
              <p:cNvGrpSpPr/>
              <p:nvPr/>
            </p:nvGrpSpPr>
            <p:grpSpPr>
              <a:xfrm rot="16200000">
                <a:off x="5345603" y="3409910"/>
                <a:ext cx="820842" cy="605078"/>
                <a:chOff x="5995362" y="4963937"/>
                <a:chExt cx="675983" cy="498296"/>
              </a:xfrm>
              <a:solidFill>
                <a:schemeClr val="tx2"/>
              </a:solidFill>
            </p:grpSpPr>
            <p:sp>
              <p:nvSpPr>
                <p:cNvPr id="97" name="Elipse 96">
                  <a:extLst>
                    <a:ext uri="{FF2B5EF4-FFF2-40B4-BE49-F238E27FC236}">
                      <a16:creationId xmlns:a16="http://schemas.microsoft.com/office/drawing/2014/main" id="{6E86A8D0-BA06-3B6E-78C1-E3E0EBB01DDD}"/>
                    </a:ext>
                  </a:extLst>
                </p:cNvPr>
                <p:cNvSpPr/>
                <p:nvPr/>
              </p:nvSpPr>
              <p:spPr>
                <a:xfrm>
                  <a:off x="5995362" y="4963938"/>
                  <a:ext cx="24847" cy="24173"/>
                </a:xfrm>
                <a:prstGeom prst="ellipse">
                  <a:avLst/>
                </a:prstGeom>
                <a:grpFill/>
                <a:ln w="1729" cap="flat">
                  <a:noFill/>
                  <a:prstDash val="solid"/>
                  <a:miter/>
                </a:ln>
              </p:spPr>
              <p:txBody>
                <a:bodyPr/>
                <a:lstStyle/>
                <a:p>
                  <a:endParaRPr lang="es-ES" sz="1400"/>
                </a:p>
              </p:txBody>
            </p:sp>
            <p:sp>
              <p:nvSpPr>
                <p:cNvPr id="98" name="Elipse 97">
                  <a:extLst>
                    <a:ext uri="{FF2B5EF4-FFF2-40B4-BE49-F238E27FC236}">
                      <a16:creationId xmlns:a16="http://schemas.microsoft.com/office/drawing/2014/main" id="{F679E51F-477B-5019-CE10-1D68BD8B21E4}"/>
                    </a:ext>
                  </a:extLst>
                </p:cNvPr>
                <p:cNvSpPr/>
                <p:nvPr/>
              </p:nvSpPr>
              <p:spPr>
                <a:xfrm>
                  <a:off x="6065228" y="4963938"/>
                  <a:ext cx="24847" cy="24173"/>
                </a:xfrm>
                <a:prstGeom prst="ellipse">
                  <a:avLst/>
                </a:prstGeom>
                <a:grpFill/>
                <a:ln w="1729" cap="flat">
                  <a:noFill/>
                  <a:prstDash val="solid"/>
                  <a:miter/>
                </a:ln>
              </p:spPr>
              <p:txBody>
                <a:bodyPr/>
                <a:lstStyle/>
                <a:p>
                  <a:endParaRPr lang="es-ES" sz="1400"/>
                </a:p>
              </p:txBody>
            </p:sp>
            <p:sp>
              <p:nvSpPr>
                <p:cNvPr id="99" name="Forma libre: forma 98">
                  <a:extLst>
                    <a:ext uri="{FF2B5EF4-FFF2-40B4-BE49-F238E27FC236}">
                      <a16:creationId xmlns:a16="http://schemas.microsoft.com/office/drawing/2014/main" id="{C3C95D11-80AD-97BD-51E1-F9DD07B74A46}"/>
                    </a:ext>
                  </a:extLst>
                </p:cNvPr>
                <p:cNvSpPr/>
                <p:nvPr/>
              </p:nvSpPr>
              <p:spPr>
                <a:xfrm>
                  <a:off x="6135091" y="4963937"/>
                  <a:ext cx="24848" cy="24173"/>
                </a:xfrm>
                <a:custGeom>
                  <a:avLst/>
                  <a:gdLst>
                    <a:gd name="csX0" fmla="*/ 24844 w 24848"/>
                    <a:gd name="csY0" fmla="*/ 12291 h 24173"/>
                    <a:gd name="csX1" fmla="*/ 12424 w 24848"/>
                    <a:gd name="csY1" fmla="*/ 24173 h 24173"/>
                    <a:gd name="csX2" fmla="*/ 0 w 24848"/>
                    <a:gd name="csY2" fmla="*/ 12087 h 24173"/>
                    <a:gd name="csX3" fmla="*/ 12424 w 24848"/>
                    <a:gd name="csY3" fmla="*/ 0 h 24173"/>
                    <a:gd name="csX4" fmla="*/ 24844 w 24848"/>
                    <a:gd name="csY4" fmla="*/ 12291 h 24173"/>
                  </a:gdLst>
                  <a:ahLst/>
                  <a:cxnLst>
                    <a:cxn ang="0">
                      <a:pos x="csX0" y="csY0"/>
                    </a:cxn>
                    <a:cxn ang="0">
                      <a:pos x="csX1" y="csY1"/>
                    </a:cxn>
                    <a:cxn ang="0">
                      <a:pos x="csX2" y="csY2"/>
                    </a:cxn>
                    <a:cxn ang="0">
                      <a:pos x="csX3" y="csY3"/>
                    </a:cxn>
                    <a:cxn ang="0">
                      <a:pos x="csX4" y="csY4"/>
                    </a:cxn>
                  </a:cxnLst>
                  <a:rect l="l" t="t" r="r" b="b"/>
                  <a:pathLst>
                    <a:path w="24848" h="24173">
                      <a:moveTo>
                        <a:pt x="24844" y="12291"/>
                      </a:moveTo>
                      <a:cubicBezTo>
                        <a:pt x="24665" y="19016"/>
                        <a:pt x="19301" y="24129"/>
                        <a:pt x="12424" y="24173"/>
                      </a:cubicBezTo>
                      <a:cubicBezTo>
                        <a:pt x="5561" y="24173"/>
                        <a:pt x="0" y="18761"/>
                        <a:pt x="0" y="12087"/>
                      </a:cubicBezTo>
                      <a:cubicBezTo>
                        <a:pt x="0" y="5412"/>
                        <a:pt x="5561" y="0"/>
                        <a:pt x="12424" y="0"/>
                      </a:cubicBezTo>
                      <a:cubicBezTo>
                        <a:pt x="19273" y="-45"/>
                        <a:pt x="25024" y="5670"/>
                        <a:pt x="24844" y="12291"/>
                      </a:cubicBezTo>
                      <a:close/>
                    </a:path>
                  </a:pathLst>
                </a:custGeom>
                <a:grpFill/>
                <a:ln w="1729" cap="flat">
                  <a:noFill/>
                  <a:prstDash val="solid"/>
                  <a:miter/>
                </a:ln>
              </p:spPr>
              <p:txBody>
                <a:bodyPr/>
                <a:lstStyle/>
                <a:p>
                  <a:endParaRPr lang="es-ES" sz="1400"/>
                </a:p>
              </p:txBody>
            </p:sp>
            <p:sp>
              <p:nvSpPr>
                <p:cNvPr id="100" name="Forma libre: forma 99">
                  <a:extLst>
                    <a:ext uri="{FF2B5EF4-FFF2-40B4-BE49-F238E27FC236}">
                      <a16:creationId xmlns:a16="http://schemas.microsoft.com/office/drawing/2014/main" id="{3EE3F8DD-C617-BF8D-366F-E0CA64C33F1F}"/>
                    </a:ext>
                  </a:extLst>
                </p:cNvPr>
                <p:cNvSpPr/>
                <p:nvPr/>
              </p:nvSpPr>
              <p:spPr>
                <a:xfrm>
                  <a:off x="6204804" y="4968250"/>
                  <a:ext cx="24850" cy="24180"/>
                </a:xfrm>
                <a:custGeom>
                  <a:avLst/>
                  <a:gdLst>
                    <a:gd name="csX0" fmla="*/ 24709 w 24850"/>
                    <a:gd name="csY0" fmla="*/ 13671 h 24180"/>
                    <a:gd name="csX1" fmla="*/ 10848 w 24850"/>
                    <a:gd name="csY1" fmla="*/ 24081 h 24180"/>
                    <a:gd name="csX2" fmla="*/ 60 w 24850"/>
                    <a:gd name="csY2" fmla="*/ 10530 h 24180"/>
                    <a:gd name="csX3" fmla="*/ 13923 w 24850"/>
                    <a:gd name="csY3" fmla="*/ 109 h 24180"/>
                    <a:gd name="csX4" fmla="*/ 24709 w 24850"/>
                    <a:gd name="csY4" fmla="*/ 13671 h 24180"/>
                  </a:gdLst>
                  <a:ahLst/>
                  <a:cxnLst>
                    <a:cxn ang="0">
                      <a:pos x="csX0" y="csY0"/>
                    </a:cxn>
                    <a:cxn ang="0">
                      <a:pos x="csX1" y="csY1"/>
                    </a:cxn>
                    <a:cxn ang="0">
                      <a:pos x="csX2" y="csY2"/>
                    </a:cxn>
                    <a:cxn ang="0">
                      <a:pos x="csX3" y="csY3"/>
                    </a:cxn>
                    <a:cxn ang="0">
                      <a:pos x="csX4" y="csY4"/>
                    </a:cxn>
                  </a:cxnLst>
                  <a:rect l="l" t="t" r="r" b="b"/>
                  <a:pathLst>
                    <a:path w="24850" h="24180">
                      <a:moveTo>
                        <a:pt x="24709" y="13671"/>
                      </a:moveTo>
                      <a:cubicBezTo>
                        <a:pt x="23671" y="20245"/>
                        <a:pt x="17465" y="24927"/>
                        <a:pt x="10848" y="24081"/>
                      </a:cubicBezTo>
                      <a:cubicBezTo>
                        <a:pt x="4230" y="23241"/>
                        <a:pt x="-597" y="17171"/>
                        <a:pt x="60" y="10530"/>
                      </a:cubicBezTo>
                      <a:cubicBezTo>
                        <a:pt x="719" y="3888"/>
                        <a:pt x="6923" y="-780"/>
                        <a:pt x="13923" y="109"/>
                      </a:cubicBezTo>
                      <a:cubicBezTo>
                        <a:pt x="20921" y="1001"/>
                        <a:pt x="25750" y="7058"/>
                        <a:pt x="24709" y="13671"/>
                      </a:cubicBezTo>
                      <a:close/>
                    </a:path>
                  </a:pathLst>
                </a:custGeom>
                <a:grpFill/>
                <a:ln w="1729" cap="flat">
                  <a:noFill/>
                  <a:prstDash val="solid"/>
                  <a:miter/>
                </a:ln>
              </p:spPr>
              <p:txBody>
                <a:bodyPr/>
                <a:lstStyle/>
                <a:p>
                  <a:endParaRPr lang="es-ES" sz="1400"/>
                </a:p>
              </p:txBody>
            </p:sp>
            <p:sp>
              <p:nvSpPr>
                <p:cNvPr id="101" name="Forma libre: forma 100">
                  <a:extLst>
                    <a:ext uri="{FF2B5EF4-FFF2-40B4-BE49-F238E27FC236}">
                      <a16:creationId xmlns:a16="http://schemas.microsoft.com/office/drawing/2014/main" id="{3C8FD371-DDF2-979C-7F38-0B63A3789D08}"/>
                    </a:ext>
                  </a:extLst>
                </p:cNvPr>
                <p:cNvSpPr/>
                <p:nvPr/>
              </p:nvSpPr>
              <p:spPr>
                <a:xfrm>
                  <a:off x="6273293" y="4981741"/>
                  <a:ext cx="24802" cy="24317"/>
                </a:xfrm>
                <a:custGeom>
                  <a:avLst/>
                  <a:gdLst>
                    <a:gd name="csX0" fmla="*/ 24308 w 24802"/>
                    <a:gd name="csY0" fmla="*/ 15585 h 24317"/>
                    <a:gd name="csX1" fmla="*/ 9186 w 24802"/>
                    <a:gd name="csY1" fmla="*/ 23853 h 24317"/>
                    <a:gd name="csX2" fmla="*/ 339 w 24802"/>
                    <a:gd name="csY2" fmla="*/ 9061 h 24317"/>
                    <a:gd name="csX3" fmla="*/ 15528 w 24802"/>
                    <a:gd name="csY3" fmla="*/ 527 h 24317"/>
                    <a:gd name="csX4" fmla="*/ 24308 w 24802"/>
                    <a:gd name="csY4" fmla="*/ 15585 h 24317"/>
                  </a:gdLst>
                  <a:ahLst/>
                  <a:cxnLst>
                    <a:cxn ang="0">
                      <a:pos x="csX0" y="csY0"/>
                    </a:cxn>
                    <a:cxn ang="0">
                      <a:pos x="csX1" y="csY1"/>
                    </a:cxn>
                    <a:cxn ang="0">
                      <a:pos x="csX2" y="csY2"/>
                    </a:cxn>
                    <a:cxn ang="0">
                      <a:pos x="csX3" y="csY3"/>
                    </a:cxn>
                    <a:cxn ang="0">
                      <a:pos x="csX4" y="csY4"/>
                    </a:cxn>
                  </a:cxnLst>
                  <a:rect l="l" t="t" r="r" b="b"/>
                  <a:pathLst>
                    <a:path w="24802" h="24317">
                      <a:moveTo>
                        <a:pt x="24308" y="15585"/>
                      </a:moveTo>
                      <a:cubicBezTo>
                        <a:pt x="22371" y="21971"/>
                        <a:pt x="15599" y="25676"/>
                        <a:pt x="9186" y="23853"/>
                      </a:cubicBezTo>
                      <a:cubicBezTo>
                        <a:pt x="2802" y="21914"/>
                        <a:pt x="-1229" y="15564"/>
                        <a:pt x="339" y="9061"/>
                      </a:cubicBezTo>
                      <a:cubicBezTo>
                        <a:pt x="1899" y="2587"/>
                        <a:pt x="8771" y="-1512"/>
                        <a:pt x="15528" y="527"/>
                      </a:cubicBezTo>
                      <a:cubicBezTo>
                        <a:pt x="22317" y="2454"/>
                        <a:pt x="26245" y="9196"/>
                        <a:pt x="24308" y="15585"/>
                      </a:cubicBezTo>
                      <a:close/>
                    </a:path>
                  </a:pathLst>
                </a:custGeom>
                <a:grpFill/>
                <a:ln w="1729" cap="flat">
                  <a:noFill/>
                  <a:prstDash val="solid"/>
                  <a:miter/>
                </a:ln>
              </p:spPr>
              <p:txBody>
                <a:bodyPr/>
                <a:lstStyle/>
                <a:p>
                  <a:endParaRPr lang="es-ES" sz="1400"/>
                </a:p>
              </p:txBody>
            </p:sp>
            <p:sp>
              <p:nvSpPr>
                <p:cNvPr id="102" name="Forma libre: forma 101">
                  <a:extLst>
                    <a:ext uri="{FF2B5EF4-FFF2-40B4-BE49-F238E27FC236}">
                      <a16:creationId xmlns:a16="http://schemas.microsoft.com/office/drawing/2014/main" id="{9A091E7B-1B9E-608A-6C68-AC97D8B426AB}"/>
                    </a:ext>
                  </a:extLst>
                </p:cNvPr>
                <p:cNvSpPr/>
                <p:nvPr/>
              </p:nvSpPr>
              <p:spPr>
                <a:xfrm>
                  <a:off x="6339240" y="5004648"/>
                  <a:ext cx="24747" cy="24330"/>
                </a:xfrm>
                <a:custGeom>
                  <a:avLst/>
                  <a:gdLst>
                    <a:gd name="csX0" fmla="*/ 23687 w 24747"/>
                    <a:gd name="csY0" fmla="*/ 17256 h 24330"/>
                    <a:gd name="csX1" fmla="*/ 7617 w 24747"/>
                    <a:gd name="csY1" fmla="*/ 23251 h 24330"/>
                    <a:gd name="csX2" fmla="*/ 846 w 24747"/>
                    <a:gd name="csY2" fmla="*/ 7494 h 24330"/>
                    <a:gd name="csX3" fmla="*/ 17117 w 24747"/>
                    <a:gd name="csY3" fmla="*/ 1024 h 24330"/>
                    <a:gd name="csX4" fmla="*/ 23687 w 24747"/>
                    <a:gd name="csY4" fmla="*/ 17256 h 24330"/>
                  </a:gdLst>
                  <a:ahLst/>
                  <a:cxnLst>
                    <a:cxn ang="0">
                      <a:pos x="csX0" y="csY0"/>
                    </a:cxn>
                    <a:cxn ang="0">
                      <a:pos x="csX1" y="csY1"/>
                    </a:cxn>
                    <a:cxn ang="0">
                      <a:pos x="csX2" y="csY2"/>
                    </a:cxn>
                    <a:cxn ang="0">
                      <a:pos x="csX3" y="csY3"/>
                    </a:cxn>
                    <a:cxn ang="0">
                      <a:pos x="csX4" y="csY4"/>
                    </a:cxn>
                  </a:cxnLst>
                  <a:rect l="l" t="t" r="r" b="b"/>
                  <a:pathLst>
                    <a:path w="24747" h="24330">
                      <a:moveTo>
                        <a:pt x="23687" y="17256"/>
                      </a:moveTo>
                      <a:cubicBezTo>
                        <a:pt x="20887" y="23314"/>
                        <a:pt x="13692" y="26001"/>
                        <a:pt x="7617" y="23251"/>
                      </a:cubicBezTo>
                      <a:cubicBezTo>
                        <a:pt x="1484" y="20638"/>
                        <a:pt x="-1614" y="13745"/>
                        <a:pt x="846" y="7494"/>
                      </a:cubicBezTo>
                      <a:cubicBezTo>
                        <a:pt x="3273" y="1321"/>
                        <a:pt x="10627" y="-1742"/>
                        <a:pt x="17117" y="1024"/>
                      </a:cubicBezTo>
                      <a:cubicBezTo>
                        <a:pt x="23549" y="3928"/>
                        <a:pt x="26488" y="11199"/>
                        <a:pt x="23687" y="17256"/>
                      </a:cubicBezTo>
                      <a:close/>
                    </a:path>
                  </a:pathLst>
                </a:custGeom>
                <a:grpFill/>
                <a:ln w="1729" cap="flat">
                  <a:noFill/>
                  <a:prstDash val="solid"/>
                  <a:miter/>
                </a:ln>
              </p:spPr>
              <p:txBody>
                <a:bodyPr/>
                <a:lstStyle/>
                <a:p>
                  <a:endParaRPr lang="es-ES" sz="1400"/>
                </a:p>
              </p:txBody>
            </p:sp>
            <p:sp>
              <p:nvSpPr>
                <p:cNvPr id="103" name="Forma libre: forma 102">
                  <a:extLst>
                    <a:ext uri="{FF2B5EF4-FFF2-40B4-BE49-F238E27FC236}">
                      <a16:creationId xmlns:a16="http://schemas.microsoft.com/office/drawing/2014/main" id="{6B0AC5C5-CD72-D1F8-B35E-CBABF05D8658}"/>
                    </a:ext>
                  </a:extLst>
                </p:cNvPr>
                <p:cNvSpPr/>
                <p:nvPr/>
              </p:nvSpPr>
              <p:spPr>
                <a:xfrm>
                  <a:off x="6401419" y="5036452"/>
                  <a:ext cx="24677" cy="24307"/>
                </a:xfrm>
                <a:custGeom>
                  <a:avLst/>
                  <a:gdLst>
                    <a:gd name="csX0" fmla="*/ 22850 w 24677"/>
                    <a:gd name="csY0" fmla="*/ 18750 h 24307"/>
                    <a:gd name="csX1" fmla="*/ 6103 w 24677"/>
                    <a:gd name="csY1" fmla="*/ 22491 h 24307"/>
                    <a:gd name="csX2" fmla="*/ 1565 w 24677"/>
                    <a:gd name="csY2" fmla="*/ 5940 h 24307"/>
                    <a:gd name="csX3" fmla="*/ 18566 w 24677"/>
                    <a:gd name="csY3" fmla="*/ 1777 h 24307"/>
                    <a:gd name="csX4" fmla="*/ 22850 w 24677"/>
                    <a:gd name="csY4" fmla="*/ 18750 h 24307"/>
                  </a:gdLst>
                  <a:ahLst/>
                  <a:cxnLst>
                    <a:cxn ang="0">
                      <a:pos x="csX0" y="csY0"/>
                    </a:cxn>
                    <a:cxn ang="0">
                      <a:pos x="csX1" y="csY1"/>
                    </a:cxn>
                    <a:cxn ang="0">
                      <a:pos x="csX2" y="csY2"/>
                    </a:cxn>
                    <a:cxn ang="0">
                      <a:pos x="csX3" y="csY3"/>
                    </a:cxn>
                    <a:cxn ang="0">
                      <a:pos x="csX4" y="csY4"/>
                    </a:cxn>
                  </a:cxnLst>
                  <a:rect l="l" t="t" r="r" b="b"/>
                  <a:pathLst>
                    <a:path w="24677" h="24307">
                      <a:moveTo>
                        <a:pt x="22850" y="18750"/>
                      </a:moveTo>
                      <a:cubicBezTo>
                        <a:pt x="19221" y="24406"/>
                        <a:pt x="11827" y="25914"/>
                        <a:pt x="6103" y="22491"/>
                      </a:cubicBezTo>
                      <a:cubicBezTo>
                        <a:pt x="320" y="19168"/>
                        <a:pt x="-1709" y="11757"/>
                        <a:pt x="1565" y="5940"/>
                      </a:cubicBezTo>
                      <a:cubicBezTo>
                        <a:pt x="4839" y="125"/>
                        <a:pt x="12451" y="-1739"/>
                        <a:pt x="18566" y="1777"/>
                      </a:cubicBezTo>
                      <a:cubicBezTo>
                        <a:pt x="24618" y="5404"/>
                        <a:pt x="26430" y="13174"/>
                        <a:pt x="22850" y="18750"/>
                      </a:cubicBezTo>
                      <a:close/>
                    </a:path>
                  </a:pathLst>
                </a:custGeom>
                <a:grpFill/>
                <a:ln w="1729" cap="flat">
                  <a:noFill/>
                  <a:prstDash val="solid"/>
                  <a:miter/>
                </a:ln>
              </p:spPr>
              <p:txBody>
                <a:bodyPr/>
                <a:lstStyle/>
                <a:p>
                  <a:endParaRPr lang="es-ES" sz="1400"/>
                </a:p>
              </p:txBody>
            </p:sp>
            <p:sp>
              <p:nvSpPr>
                <p:cNvPr id="104" name="Forma libre: forma 103">
                  <a:extLst>
                    <a:ext uri="{FF2B5EF4-FFF2-40B4-BE49-F238E27FC236}">
                      <a16:creationId xmlns:a16="http://schemas.microsoft.com/office/drawing/2014/main" id="{249E47FA-508B-C15D-7560-139BFC07DBCB}"/>
                    </a:ext>
                  </a:extLst>
                </p:cNvPr>
                <p:cNvSpPr/>
                <p:nvPr/>
              </p:nvSpPr>
              <p:spPr>
                <a:xfrm>
                  <a:off x="6458667" y="5076409"/>
                  <a:ext cx="24622" cy="24360"/>
                </a:xfrm>
                <a:custGeom>
                  <a:avLst/>
                  <a:gdLst>
                    <a:gd name="csX0" fmla="*/ 21825 w 24622"/>
                    <a:gd name="csY0" fmla="*/ 20152 h 24360"/>
                    <a:gd name="csX1" fmla="*/ 4672 w 24622"/>
                    <a:gd name="csY1" fmla="*/ 21636 h 24360"/>
                    <a:gd name="csX2" fmla="*/ 2491 w 24622"/>
                    <a:gd name="csY2" fmla="*/ 4555 h 24360"/>
                    <a:gd name="csX3" fmla="*/ 19847 w 24622"/>
                    <a:gd name="csY3" fmla="*/ 2824 h 24360"/>
                    <a:gd name="csX4" fmla="*/ 21825 w 24622"/>
                    <a:gd name="csY4" fmla="*/ 20152 h 24360"/>
                  </a:gdLst>
                  <a:ahLst/>
                  <a:cxnLst>
                    <a:cxn ang="0">
                      <a:pos x="csX0" y="csY0"/>
                    </a:cxn>
                    <a:cxn ang="0">
                      <a:pos x="csX1" y="csY1"/>
                    </a:cxn>
                    <a:cxn ang="0">
                      <a:pos x="csX2" y="csY2"/>
                    </a:cxn>
                    <a:cxn ang="0">
                      <a:pos x="csX3" y="csY3"/>
                    </a:cxn>
                    <a:cxn ang="0">
                      <a:pos x="csX4" y="csY4"/>
                    </a:cxn>
                  </a:cxnLst>
                  <a:rect l="l" t="t" r="r" b="b"/>
                  <a:pathLst>
                    <a:path w="24622" h="24360">
                      <a:moveTo>
                        <a:pt x="21825" y="20152"/>
                      </a:moveTo>
                      <a:cubicBezTo>
                        <a:pt x="17448" y="25275"/>
                        <a:pt x="10000" y="25661"/>
                        <a:pt x="4672" y="21636"/>
                      </a:cubicBezTo>
                      <a:cubicBezTo>
                        <a:pt x="-574" y="17518"/>
                        <a:pt x="-1547" y="9866"/>
                        <a:pt x="2491" y="4555"/>
                      </a:cubicBezTo>
                      <a:cubicBezTo>
                        <a:pt x="6530" y="-760"/>
                        <a:pt x="14301" y="-1538"/>
                        <a:pt x="19847" y="2824"/>
                      </a:cubicBezTo>
                      <a:cubicBezTo>
                        <a:pt x="25473" y="7088"/>
                        <a:pt x="26122" y="15130"/>
                        <a:pt x="21825" y="20152"/>
                      </a:cubicBezTo>
                      <a:close/>
                    </a:path>
                  </a:pathLst>
                </a:custGeom>
                <a:grpFill/>
                <a:ln w="1729" cap="flat">
                  <a:noFill/>
                  <a:prstDash val="solid"/>
                  <a:miter/>
                </a:ln>
              </p:spPr>
              <p:txBody>
                <a:bodyPr/>
                <a:lstStyle/>
                <a:p>
                  <a:endParaRPr lang="es-ES" sz="1400"/>
                </a:p>
              </p:txBody>
            </p:sp>
            <p:sp>
              <p:nvSpPr>
                <p:cNvPr id="105" name="Forma libre: forma 104">
                  <a:extLst>
                    <a:ext uri="{FF2B5EF4-FFF2-40B4-BE49-F238E27FC236}">
                      <a16:creationId xmlns:a16="http://schemas.microsoft.com/office/drawing/2014/main" id="{E541E8CC-B361-4AD0-60B4-99335A7390F5}"/>
                    </a:ext>
                  </a:extLst>
                </p:cNvPr>
                <p:cNvSpPr/>
                <p:nvPr/>
              </p:nvSpPr>
              <p:spPr>
                <a:xfrm>
                  <a:off x="6509935" y="5123757"/>
                  <a:ext cx="24550" cy="24476"/>
                </a:xfrm>
                <a:custGeom>
                  <a:avLst/>
                  <a:gdLst>
                    <a:gd name="csX0" fmla="*/ 20640 w 24550"/>
                    <a:gd name="csY0" fmla="*/ 21431 h 24476"/>
                    <a:gd name="csX1" fmla="*/ 3387 w 24550"/>
                    <a:gd name="csY1" fmla="*/ 20620 h 24476"/>
                    <a:gd name="csX2" fmla="*/ 3612 w 24550"/>
                    <a:gd name="csY2" fmla="*/ 3341 h 24476"/>
                    <a:gd name="csX3" fmla="*/ 20983 w 24550"/>
                    <a:gd name="csY3" fmla="*/ 4046 h 24476"/>
                    <a:gd name="csX4" fmla="*/ 20640 w 24550"/>
                    <a:gd name="csY4" fmla="*/ 21431 h 24476"/>
                  </a:gdLst>
                  <a:ahLst/>
                  <a:cxnLst>
                    <a:cxn ang="0">
                      <a:pos x="csX0" y="csY0"/>
                    </a:cxn>
                    <a:cxn ang="0">
                      <a:pos x="csX1" y="csY1"/>
                    </a:cxn>
                    <a:cxn ang="0">
                      <a:pos x="csX2" y="csY2"/>
                    </a:cxn>
                    <a:cxn ang="0">
                      <a:pos x="csX3" y="csY3"/>
                    </a:cxn>
                    <a:cxn ang="0">
                      <a:pos x="csX4" y="csY4"/>
                    </a:cxn>
                  </a:cxnLst>
                  <a:rect l="l" t="t" r="r" b="b"/>
                  <a:pathLst>
                    <a:path w="24550" h="24476">
                      <a:moveTo>
                        <a:pt x="20640" y="21431"/>
                      </a:moveTo>
                      <a:cubicBezTo>
                        <a:pt x="15704" y="25819"/>
                        <a:pt x="8048" y="25394"/>
                        <a:pt x="3387" y="20620"/>
                      </a:cubicBezTo>
                      <a:cubicBezTo>
                        <a:pt x="-1217" y="15792"/>
                        <a:pt x="-1113" y="8052"/>
                        <a:pt x="3612" y="3341"/>
                      </a:cubicBezTo>
                      <a:cubicBezTo>
                        <a:pt x="8336" y="-1374"/>
                        <a:pt x="16116" y="-1062"/>
                        <a:pt x="20983" y="4046"/>
                      </a:cubicBezTo>
                      <a:cubicBezTo>
                        <a:pt x="25907" y="9097"/>
                        <a:pt x="25679" y="16949"/>
                        <a:pt x="20640" y="21431"/>
                      </a:cubicBezTo>
                      <a:close/>
                    </a:path>
                  </a:pathLst>
                </a:custGeom>
                <a:grpFill/>
                <a:ln w="1729" cap="flat">
                  <a:noFill/>
                  <a:prstDash val="solid"/>
                  <a:miter/>
                </a:ln>
              </p:spPr>
              <p:txBody>
                <a:bodyPr/>
                <a:lstStyle/>
                <a:p>
                  <a:endParaRPr lang="es-ES" sz="1400"/>
                </a:p>
              </p:txBody>
            </p:sp>
            <p:sp>
              <p:nvSpPr>
                <p:cNvPr id="106" name="Forma libre: forma 105">
                  <a:extLst>
                    <a:ext uri="{FF2B5EF4-FFF2-40B4-BE49-F238E27FC236}">
                      <a16:creationId xmlns:a16="http://schemas.microsoft.com/office/drawing/2014/main" id="{8C2D5E16-5D23-E207-EEF5-8C5495543340}"/>
                    </a:ext>
                  </a:extLst>
                </p:cNvPr>
                <p:cNvSpPr/>
                <p:nvPr/>
              </p:nvSpPr>
              <p:spPr>
                <a:xfrm>
                  <a:off x="6554274" y="5177620"/>
                  <a:ext cx="24391" cy="24633"/>
                </a:xfrm>
                <a:custGeom>
                  <a:avLst/>
                  <a:gdLst>
                    <a:gd name="csX0" fmla="*/ 19316 w 24391"/>
                    <a:gd name="csY0" fmla="*/ 22553 h 24633"/>
                    <a:gd name="csX1" fmla="*/ 2272 w 24391"/>
                    <a:gd name="csY1" fmla="*/ 19439 h 24633"/>
                    <a:gd name="csX2" fmla="*/ 4895 w 24391"/>
                    <a:gd name="csY2" fmla="*/ 2319 h 24633"/>
                    <a:gd name="csX3" fmla="*/ 21960 w 24391"/>
                    <a:gd name="csY3" fmla="*/ 5417 h 24633"/>
                    <a:gd name="csX4" fmla="*/ 19316 w 24391"/>
                    <a:gd name="csY4" fmla="*/ 22553 h 24633"/>
                  </a:gdLst>
                  <a:ahLst/>
                  <a:cxnLst>
                    <a:cxn ang="0">
                      <a:pos x="csX0" y="csY0"/>
                    </a:cxn>
                    <a:cxn ang="0">
                      <a:pos x="csX1" y="csY1"/>
                    </a:cxn>
                    <a:cxn ang="0">
                      <a:pos x="csX2" y="csY2"/>
                    </a:cxn>
                    <a:cxn ang="0">
                      <a:pos x="csX3" y="csY3"/>
                    </a:cxn>
                    <a:cxn ang="0">
                      <a:pos x="csX4" y="csY4"/>
                    </a:cxn>
                  </a:cxnLst>
                  <a:rect l="l" t="t" r="r" b="b"/>
                  <a:pathLst>
                    <a:path w="24391" h="24633">
                      <a:moveTo>
                        <a:pt x="19316" y="22553"/>
                      </a:moveTo>
                      <a:cubicBezTo>
                        <a:pt x="13770" y="26268"/>
                        <a:pt x="6137" y="24875"/>
                        <a:pt x="2272" y="19439"/>
                      </a:cubicBezTo>
                      <a:cubicBezTo>
                        <a:pt x="-1603" y="14010"/>
                        <a:pt x="-387" y="6314"/>
                        <a:pt x="4895" y="2319"/>
                      </a:cubicBezTo>
                      <a:cubicBezTo>
                        <a:pt x="10259" y="-1739"/>
                        <a:pt x="17862" y="-325"/>
                        <a:pt x="21960" y="5417"/>
                      </a:cubicBezTo>
                      <a:cubicBezTo>
                        <a:pt x="26047" y="11166"/>
                        <a:pt x="24860" y="18841"/>
                        <a:pt x="19316" y="22553"/>
                      </a:cubicBezTo>
                      <a:close/>
                    </a:path>
                  </a:pathLst>
                </a:custGeom>
                <a:grpFill/>
                <a:ln w="1729" cap="flat">
                  <a:noFill/>
                  <a:prstDash val="solid"/>
                  <a:miter/>
                </a:ln>
              </p:spPr>
              <p:txBody>
                <a:bodyPr/>
                <a:lstStyle/>
                <a:p>
                  <a:endParaRPr lang="es-ES" sz="1400"/>
                </a:p>
              </p:txBody>
            </p:sp>
            <p:sp>
              <p:nvSpPr>
                <p:cNvPr id="107" name="Forma libre: forma 106">
                  <a:extLst>
                    <a:ext uri="{FF2B5EF4-FFF2-40B4-BE49-F238E27FC236}">
                      <a16:creationId xmlns:a16="http://schemas.microsoft.com/office/drawing/2014/main" id="{F08E8EE9-A7B0-56F2-43F2-4154FCCE3E8E}"/>
                    </a:ext>
                  </a:extLst>
                </p:cNvPr>
                <p:cNvSpPr/>
                <p:nvPr/>
              </p:nvSpPr>
              <p:spPr>
                <a:xfrm>
                  <a:off x="6590839" y="5237092"/>
                  <a:ext cx="24233" cy="24732"/>
                </a:xfrm>
                <a:custGeom>
                  <a:avLst/>
                  <a:gdLst>
                    <a:gd name="csX0" fmla="*/ 17721 w 24233"/>
                    <a:gd name="csY0" fmla="*/ 23500 h 24732"/>
                    <a:gd name="csX1" fmla="*/ 1345 w 24233"/>
                    <a:gd name="csY1" fmla="*/ 18041 h 24732"/>
                    <a:gd name="csX2" fmla="*/ 6213 w 24233"/>
                    <a:gd name="csY2" fmla="*/ 1485 h 24732"/>
                    <a:gd name="csX3" fmla="*/ 22770 w 24233"/>
                    <a:gd name="csY3" fmla="*/ 6847 h 24732"/>
                    <a:gd name="csX4" fmla="*/ 17721 w 24233"/>
                    <a:gd name="csY4" fmla="*/ 23500 h 24732"/>
                  </a:gdLst>
                  <a:ahLst/>
                  <a:cxnLst>
                    <a:cxn ang="0">
                      <a:pos x="csX0" y="csY0"/>
                    </a:cxn>
                    <a:cxn ang="0">
                      <a:pos x="csX1" y="csY1"/>
                    </a:cxn>
                    <a:cxn ang="0">
                      <a:pos x="csX2" y="csY2"/>
                    </a:cxn>
                    <a:cxn ang="0">
                      <a:pos x="csX3" y="csY3"/>
                    </a:cxn>
                    <a:cxn ang="0">
                      <a:pos x="csX4" y="csY4"/>
                    </a:cxn>
                  </a:cxnLst>
                  <a:rect l="l" t="t" r="r" b="b"/>
                  <a:pathLst>
                    <a:path w="24233" h="24732">
                      <a:moveTo>
                        <a:pt x="17721" y="23500"/>
                      </a:moveTo>
                      <a:cubicBezTo>
                        <a:pt x="11719" y="26418"/>
                        <a:pt x="4385" y="23978"/>
                        <a:pt x="1345" y="18041"/>
                      </a:cubicBezTo>
                      <a:cubicBezTo>
                        <a:pt x="-1606" y="12055"/>
                        <a:pt x="424" y="4725"/>
                        <a:pt x="6213" y="1485"/>
                      </a:cubicBezTo>
                      <a:cubicBezTo>
                        <a:pt x="12072" y="-1796"/>
                        <a:pt x="19639" y="520"/>
                        <a:pt x="22770" y="6847"/>
                      </a:cubicBezTo>
                      <a:cubicBezTo>
                        <a:pt x="25986" y="13126"/>
                        <a:pt x="23724" y="20585"/>
                        <a:pt x="17721" y="23500"/>
                      </a:cubicBezTo>
                      <a:close/>
                    </a:path>
                  </a:pathLst>
                </a:custGeom>
                <a:grpFill/>
                <a:ln w="1729" cap="flat">
                  <a:noFill/>
                  <a:prstDash val="solid"/>
                  <a:miter/>
                </a:ln>
              </p:spPr>
              <p:txBody>
                <a:bodyPr/>
                <a:lstStyle/>
                <a:p>
                  <a:endParaRPr lang="es-ES" sz="1400"/>
                </a:p>
              </p:txBody>
            </p:sp>
            <p:sp>
              <p:nvSpPr>
                <p:cNvPr id="108" name="Forma libre: forma 107">
                  <a:extLst>
                    <a:ext uri="{FF2B5EF4-FFF2-40B4-BE49-F238E27FC236}">
                      <a16:creationId xmlns:a16="http://schemas.microsoft.com/office/drawing/2014/main" id="{97907202-ED03-9B42-E9D5-EA00D45CE6BD}"/>
                    </a:ext>
                  </a:extLst>
                </p:cNvPr>
                <p:cNvSpPr/>
                <p:nvPr/>
              </p:nvSpPr>
              <p:spPr>
                <a:xfrm>
                  <a:off x="6618859" y="5301055"/>
                  <a:ext cx="24161" cy="24775"/>
                </a:xfrm>
                <a:custGeom>
                  <a:avLst/>
                  <a:gdLst>
                    <a:gd name="csX0" fmla="*/ 16050 w 24161"/>
                    <a:gd name="csY0" fmla="*/ 24176 h 24775"/>
                    <a:gd name="csX1" fmla="*/ 687 w 24161"/>
                    <a:gd name="csY1" fmla="*/ 16477 h 24775"/>
                    <a:gd name="csX2" fmla="*/ 7689 w 24161"/>
                    <a:gd name="csY2" fmla="*/ 786 h 24775"/>
                    <a:gd name="csX3" fmla="*/ 23449 w 24161"/>
                    <a:gd name="csY3" fmla="*/ 8340 h 24775"/>
                    <a:gd name="csX4" fmla="*/ 16050 w 24161"/>
                    <a:gd name="csY4" fmla="*/ 24176 h 24775"/>
                  </a:gdLst>
                  <a:ahLst/>
                  <a:cxnLst>
                    <a:cxn ang="0">
                      <a:pos x="csX0" y="csY0"/>
                    </a:cxn>
                    <a:cxn ang="0">
                      <a:pos x="csX1" y="csY1"/>
                    </a:cxn>
                    <a:cxn ang="0">
                      <a:pos x="csX2" y="csY2"/>
                    </a:cxn>
                    <a:cxn ang="0">
                      <a:pos x="csX3" y="csY3"/>
                    </a:cxn>
                    <a:cxn ang="0">
                      <a:pos x="csX4" y="csY4"/>
                    </a:cxn>
                  </a:cxnLst>
                  <a:rect l="l" t="t" r="r" b="b"/>
                  <a:pathLst>
                    <a:path w="24161" h="24775">
                      <a:moveTo>
                        <a:pt x="16050" y="24176"/>
                      </a:moveTo>
                      <a:cubicBezTo>
                        <a:pt x="9702" y="26241"/>
                        <a:pt x="2822" y="22796"/>
                        <a:pt x="687" y="16477"/>
                      </a:cubicBezTo>
                      <a:cubicBezTo>
                        <a:pt x="-1409" y="10145"/>
                        <a:pt x="1393" y="3244"/>
                        <a:pt x="7689" y="786"/>
                      </a:cubicBezTo>
                      <a:cubicBezTo>
                        <a:pt x="13826" y="-1613"/>
                        <a:pt x="21222" y="1642"/>
                        <a:pt x="23449" y="8340"/>
                      </a:cubicBezTo>
                      <a:cubicBezTo>
                        <a:pt x="25713" y="15023"/>
                        <a:pt x="22396" y="22112"/>
                        <a:pt x="16050" y="24176"/>
                      </a:cubicBezTo>
                      <a:close/>
                    </a:path>
                  </a:pathLst>
                </a:custGeom>
                <a:grpFill/>
                <a:ln w="1729" cap="flat">
                  <a:noFill/>
                  <a:prstDash val="solid"/>
                  <a:miter/>
                </a:ln>
              </p:spPr>
              <p:txBody>
                <a:bodyPr/>
                <a:lstStyle/>
                <a:p>
                  <a:endParaRPr lang="es-ES" sz="1400"/>
                </a:p>
              </p:txBody>
            </p:sp>
            <p:sp>
              <p:nvSpPr>
                <p:cNvPr id="109" name="Forma libre: forma 108">
                  <a:extLst>
                    <a:ext uri="{FF2B5EF4-FFF2-40B4-BE49-F238E27FC236}">
                      <a16:creationId xmlns:a16="http://schemas.microsoft.com/office/drawing/2014/main" id="{889816D0-CAE3-0F29-EBF4-C40C89133FA9}"/>
                    </a:ext>
                  </a:extLst>
                </p:cNvPr>
                <p:cNvSpPr/>
                <p:nvPr/>
              </p:nvSpPr>
              <p:spPr>
                <a:xfrm>
                  <a:off x="6637722" y="5368234"/>
                  <a:ext cx="24237" cy="24823"/>
                </a:xfrm>
                <a:custGeom>
                  <a:avLst/>
                  <a:gdLst>
                    <a:gd name="csX0" fmla="*/ 14408 w 24237"/>
                    <a:gd name="csY0" fmla="*/ 24634 h 24823"/>
                    <a:gd name="csX1" fmla="*/ 313 w 24237"/>
                    <a:gd name="csY1" fmla="*/ 14878 h 24823"/>
                    <a:gd name="csX2" fmla="*/ 9352 w 24237"/>
                    <a:gd name="csY2" fmla="*/ 315 h 24823"/>
                    <a:gd name="csX3" fmla="*/ 23978 w 24237"/>
                    <a:gd name="csY3" fmla="*/ 9961 h 24823"/>
                    <a:gd name="csX4" fmla="*/ 14408 w 24237"/>
                    <a:gd name="csY4" fmla="*/ 24634 h 24823"/>
                  </a:gdLst>
                  <a:ahLst/>
                  <a:cxnLst>
                    <a:cxn ang="0">
                      <a:pos x="csX0" y="csY0"/>
                    </a:cxn>
                    <a:cxn ang="0">
                      <a:pos x="csX1" y="csY1"/>
                    </a:cxn>
                    <a:cxn ang="0">
                      <a:pos x="csX2" y="csY2"/>
                    </a:cxn>
                    <a:cxn ang="0">
                      <a:pos x="csX3" y="csY3"/>
                    </a:cxn>
                    <a:cxn ang="0">
                      <a:pos x="csX4" y="csY4"/>
                    </a:cxn>
                  </a:cxnLst>
                  <a:rect l="l" t="t" r="r" b="b"/>
                  <a:pathLst>
                    <a:path w="24237" h="24823">
                      <a:moveTo>
                        <a:pt x="14408" y="24634"/>
                      </a:moveTo>
                      <a:cubicBezTo>
                        <a:pt x="7801" y="25808"/>
                        <a:pt x="1636" y="21415"/>
                        <a:pt x="313" y="14878"/>
                      </a:cubicBezTo>
                      <a:cubicBezTo>
                        <a:pt x="-1190" y="8382"/>
                        <a:pt x="2859" y="1860"/>
                        <a:pt x="9352" y="315"/>
                      </a:cubicBezTo>
                      <a:cubicBezTo>
                        <a:pt x="15844" y="-1235"/>
                        <a:pt x="22395" y="3083"/>
                        <a:pt x="23978" y="9961"/>
                      </a:cubicBezTo>
                      <a:cubicBezTo>
                        <a:pt x="25381" y="16873"/>
                        <a:pt x="20944" y="23471"/>
                        <a:pt x="14408" y="24634"/>
                      </a:cubicBezTo>
                      <a:close/>
                    </a:path>
                  </a:pathLst>
                </a:custGeom>
                <a:grpFill/>
                <a:ln w="1729" cap="flat">
                  <a:noFill/>
                  <a:prstDash val="solid"/>
                  <a:miter/>
                </a:ln>
              </p:spPr>
              <p:txBody>
                <a:bodyPr/>
                <a:lstStyle/>
                <a:p>
                  <a:endParaRPr lang="es-ES" sz="1400"/>
                </a:p>
              </p:txBody>
            </p:sp>
            <p:sp>
              <p:nvSpPr>
                <p:cNvPr id="110" name="Forma libre: forma 109">
                  <a:extLst>
                    <a:ext uri="{FF2B5EF4-FFF2-40B4-BE49-F238E27FC236}">
                      <a16:creationId xmlns:a16="http://schemas.microsoft.com/office/drawing/2014/main" id="{52696267-D8E2-02EB-5D92-DA2C7AE7896A}"/>
                    </a:ext>
                  </a:extLst>
                </p:cNvPr>
                <p:cNvSpPr/>
                <p:nvPr/>
              </p:nvSpPr>
              <p:spPr>
                <a:xfrm>
                  <a:off x="6647141" y="5437385"/>
                  <a:ext cx="24204" cy="24848"/>
                </a:xfrm>
                <a:custGeom>
                  <a:avLst/>
                  <a:gdLst>
                    <a:gd name="csX0" fmla="*/ 12850 w 24204"/>
                    <a:gd name="csY0" fmla="*/ 24839 h 24848"/>
                    <a:gd name="csX1" fmla="*/ 35 w 24204"/>
                    <a:gd name="csY1" fmla="*/ 13258 h 24848"/>
                    <a:gd name="csX2" fmla="*/ 11152 w 24204"/>
                    <a:gd name="csY2" fmla="*/ 54 h 24848"/>
                    <a:gd name="csX3" fmla="*/ 24152 w 24204"/>
                    <a:gd name="csY3" fmla="*/ 11624 h 24848"/>
                    <a:gd name="csX4" fmla="*/ 12850 w 24204"/>
                    <a:gd name="csY4" fmla="*/ 24839 h 24848"/>
                  </a:gdLst>
                  <a:ahLst/>
                  <a:cxnLst>
                    <a:cxn ang="0">
                      <a:pos x="csX0" y="csY0"/>
                    </a:cxn>
                    <a:cxn ang="0">
                      <a:pos x="csX1" y="csY1"/>
                    </a:cxn>
                    <a:cxn ang="0">
                      <a:pos x="csX2" y="csY2"/>
                    </a:cxn>
                    <a:cxn ang="0">
                      <a:pos x="csX3" y="csY3"/>
                    </a:cxn>
                    <a:cxn ang="0">
                      <a:pos x="csX4" y="csY4"/>
                    </a:cxn>
                  </a:cxnLst>
                  <a:rect l="l" t="t" r="r" b="b"/>
                  <a:pathLst>
                    <a:path w="24204" h="24848">
                      <a:moveTo>
                        <a:pt x="12850" y="24839"/>
                      </a:moveTo>
                      <a:cubicBezTo>
                        <a:pt x="6248" y="25095"/>
                        <a:pt x="643" y="19906"/>
                        <a:pt x="35" y="13258"/>
                      </a:cubicBezTo>
                      <a:cubicBezTo>
                        <a:pt x="-471" y="6607"/>
                        <a:pt x="4508" y="694"/>
                        <a:pt x="11152" y="54"/>
                      </a:cubicBezTo>
                      <a:cubicBezTo>
                        <a:pt x="17795" y="-590"/>
                        <a:pt x="23619" y="4589"/>
                        <a:pt x="24152" y="11624"/>
                      </a:cubicBezTo>
                      <a:cubicBezTo>
                        <a:pt x="24785" y="18653"/>
                        <a:pt x="19587" y="24575"/>
                        <a:pt x="12850" y="24839"/>
                      </a:cubicBezTo>
                      <a:close/>
                    </a:path>
                  </a:pathLst>
                </a:custGeom>
                <a:grpFill/>
                <a:ln w="1729" cap="flat">
                  <a:noFill/>
                  <a:prstDash val="solid"/>
                  <a:miter/>
                </a:ln>
              </p:spPr>
              <p:txBody>
                <a:bodyPr/>
                <a:lstStyle/>
                <a:p>
                  <a:endParaRPr lang="es-ES" sz="1400"/>
                </a:p>
              </p:txBody>
            </p:sp>
          </p:grpSp>
          <p:sp>
            <p:nvSpPr>
              <p:cNvPr id="96" name="Elipse 95">
                <a:extLst>
                  <a:ext uri="{FF2B5EF4-FFF2-40B4-BE49-F238E27FC236}">
                    <a16:creationId xmlns:a16="http://schemas.microsoft.com/office/drawing/2014/main" id="{DDE193B9-F408-9818-D88B-1D31E660CA94}"/>
                  </a:ext>
                </a:extLst>
              </p:cNvPr>
              <p:cNvSpPr/>
              <p:nvPr/>
            </p:nvSpPr>
            <p:spPr>
              <a:xfrm rot="11597148">
                <a:off x="5416327" y="4073736"/>
                <a:ext cx="104787" cy="104787"/>
              </a:xfrm>
              <a:prstGeom prst="ellipse">
                <a:avLst/>
              </a:prstGeom>
              <a:solidFill>
                <a:schemeClr val="tx2"/>
              </a:solidFill>
              <a:ln w="1729" cap="flat">
                <a:noFill/>
                <a:prstDash val="solid"/>
                <a:miter/>
              </a:ln>
            </p:spPr>
            <p:txBody>
              <a:bodyPr/>
              <a:lstStyle/>
              <a:p>
                <a:endParaRPr lang="es-ES" sz="1400"/>
              </a:p>
            </p:txBody>
          </p:sp>
          <p:grpSp>
            <p:nvGrpSpPr>
              <p:cNvPr id="232" name="Grupo 231">
                <a:extLst>
                  <a:ext uri="{FF2B5EF4-FFF2-40B4-BE49-F238E27FC236}">
                    <a16:creationId xmlns:a16="http://schemas.microsoft.com/office/drawing/2014/main" id="{45D8E23B-1FCC-725A-2AEC-5BAF68EFB0AA}"/>
                  </a:ext>
                </a:extLst>
              </p:cNvPr>
              <p:cNvGrpSpPr/>
              <p:nvPr/>
            </p:nvGrpSpPr>
            <p:grpSpPr>
              <a:xfrm>
                <a:off x="6118635" y="3315126"/>
                <a:ext cx="731692" cy="769379"/>
                <a:chOff x="5177112" y="3265019"/>
                <a:chExt cx="602566" cy="633602"/>
              </a:xfrm>
            </p:grpSpPr>
            <p:sp>
              <p:nvSpPr>
                <p:cNvPr id="230" name="Forma libre: forma 229">
                  <a:extLst>
                    <a:ext uri="{FF2B5EF4-FFF2-40B4-BE49-F238E27FC236}">
                      <a16:creationId xmlns:a16="http://schemas.microsoft.com/office/drawing/2014/main" id="{50ED6796-676D-19EE-5ECE-B3D22ACF6B88}"/>
                    </a:ext>
                  </a:extLst>
                </p:cNvPr>
                <p:cNvSpPr/>
                <p:nvPr/>
              </p:nvSpPr>
              <p:spPr>
                <a:xfrm rot="16200000">
                  <a:off x="5136929" y="3305202"/>
                  <a:ext cx="589066" cy="508699"/>
                </a:xfrm>
                <a:custGeom>
                  <a:avLst/>
                  <a:gdLst>
                    <a:gd name="csX0" fmla="*/ 589067 w 589066"/>
                    <a:gd name="csY0" fmla="*/ 0 h 508699"/>
                    <a:gd name="csX1" fmla="*/ 80368 w 589066"/>
                    <a:gd name="csY1" fmla="*/ 508699 h 508699"/>
                    <a:gd name="csX2" fmla="*/ 0 w 589066"/>
                    <a:gd name="csY2" fmla="*/ 508699 h 508699"/>
                  </a:gdLst>
                  <a:ahLst/>
                  <a:cxnLst>
                    <a:cxn ang="0">
                      <a:pos x="csX0" y="csY0"/>
                    </a:cxn>
                    <a:cxn ang="0">
                      <a:pos x="csX1" y="csY1"/>
                    </a:cxn>
                    <a:cxn ang="0">
                      <a:pos x="csX2" y="csY2"/>
                    </a:cxn>
                  </a:cxnLst>
                  <a:rect l="l" t="t" r="r" b="b"/>
                  <a:pathLst>
                    <a:path w="589066" h="508699">
                      <a:moveTo>
                        <a:pt x="589067" y="0"/>
                      </a:moveTo>
                      <a:cubicBezTo>
                        <a:pt x="589067" y="280948"/>
                        <a:pt x="361314" y="508699"/>
                        <a:pt x="80368" y="508699"/>
                      </a:cubicBezTo>
                      <a:lnTo>
                        <a:pt x="0" y="508699"/>
                      </a:lnTo>
                    </a:path>
                  </a:pathLst>
                </a:custGeom>
                <a:noFill/>
                <a:ln w="18123" cap="rnd">
                  <a:solidFill>
                    <a:schemeClr val="tx2"/>
                  </a:solidFill>
                  <a:prstDash val="solid"/>
                  <a:round/>
                </a:ln>
              </p:spPr>
              <p:txBody>
                <a:bodyPr/>
                <a:lstStyle/>
                <a:p>
                  <a:endParaRPr lang="es-ES" sz="1400"/>
                </a:p>
              </p:txBody>
            </p:sp>
            <p:sp>
              <p:nvSpPr>
                <p:cNvPr id="231" name="Forma libre: forma 230">
                  <a:extLst>
                    <a:ext uri="{FF2B5EF4-FFF2-40B4-BE49-F238E27FC236}">
                      <a16:creationId xmlns:a16="http://schemas.microsoft.com/office/drawing/2014/main" id="{21A8FF08-4BD6-4BF5-AB91-9CC7D5961303}"/>
                    </a:ext>
                  </a:extLst>
                </p:cNvPr>
                <p:cNvSpPr/>
                <p:nvPr/>
              </p:nvSpPr>
              <p:spPr>
                <a:xfrm rot="16200000">
                  <a:off x="5605949" y="3724892"/>
                  <a:ext cx="159724" cy="187734"/>
                </a:xfrm>
                <a:custGeom>
                  <a:avLst/>
                  <a:gdLst>
                    <a:gd name="csX0" fmla="*/ 159725 w 159724"/>
                    <a:gd name="csY0" fmla="*/ 0 h 187734"/>
                    <a:gd name="csX1" fmla="*/ 0 w 159724"/>
                    <a:gd name="csY1" fmla="*/ 93867 h 187734"/>
                    <a:gd name="csX2" fmla="*/ 159725 w 159724"/>
                    <a:gd name="csY2" fmla="*/ 187735 h 187734"/>
                  </a:gdLst>
                  <a:ahLst/>
                  <a:cxnLst>
                    <a:cxn ang="0">
                      <a:pos x="csX0" y="csY0"/>
                    </a:cxn>
                    <a:cxn ang="0">
                      <a:pos x="csX1" y="csY1"/>
                    </a:cxn>
                    <a:cxn ang="0">
                      <a:pos x="csX2" y="csY2"/>
                    </a:cxn>
                  </a:cxnLst>
                  <a:rect l="l" t="t" r="r" b="b"/>
                  <a:pathLst>
                    <a:path w="159724" h="187734">
                      <a:moveTo>
                        <a:pt x="159725" y="0"/>
                      </a:moveTo>
                      <a:lnTo>
                        <a:pt x="0" y="93867"/>
                      </a:lnTo>
                      <a:lnTo>
                        <a:pt x="159725" y="187735"/>
                      </a:lnTo>
                    </a:path>
                  </a:pathLst>
                </a:custGeom>
                <a:solidFill>
                  <a:schemeClr val="tx2"/>
                </a:solidFill>
                <a:ln w="1729" cap="flat">
                  <a:noFill/>
                  <a:prstDash val="solid"/>
                  <a:miter/>
                </a:ln>
              </p:spPr>
              <p:txBody>
                <a:bodyPr/>
                <a:lstStyle/>
                <a:p>
                  <a:endParaRPr lang="es-ES" sz="1400"/>
                </a:p>
              </p:txBody>
            </p:sp>
          </p:grpSp>
        </p:grpSp>
      </p:grpSp>
      <p:sp>
        <p:nvSpPr>
          <p:cNvPr id="237" name="CuadroTexto 236">
            <a:extLst>
              <a:ext uri="{FF2B5EF4-FFF2-40B4-BE49-F238E27FC236}">
                <a16:creationId xmlns:a16="http://schemas.microsoft.com/office/drawing/2014/main" id="{7255FB13-B84D-CAB5-B0F5-814ABCEDEFCB}"/>
              </a:ext>
            </a:extLst>
          </p:cNvPr>
          <p:cNvSpPr txBox="1"/>
          <p:nvPr/>
        </p:nvSpPr>
        <p:spPr>
          <a:xfrm>
            <a:off x="3884174" y="1846676"/>
            <a:ext cx="2785936" cy="646331"/>
          </a:xfrm>
          <a:prstGeom prst="rect">
            <a:avLst/>
          </a:prstGeom>
          <a:noFill/>
        </p:spPr>
        <p:txBody>
          <a:bodyPr wrap="square" rtlCol="0">
            <a:spAutoFit/>
          </a:bodyPr>
          <a:lstStyle/>
          <a:p>
            <a:r>
              <a:rPr lang="es-ES" sz="1200" dirty="0">
                <a:solidFill>
                  <a:schemeClr val="accent3">
                    <a:lumMod val="75000"/>
                  </a:schemeClr>
                </a:solidFill>
              </a:rPr>
              <a:t>Migración a MVC (</a:t>
            </a:r>
            <a:r>
              <a:rPr lang="es-ES" sz="1200" dirty="0" err="1">
                <a:solidFill>
                  <a:schemeClr val="accent3">
                    <a:lumMod val="75000"/>
                  </a:schemeClr>
                </a:solidFill>
              </a:rPr>
              <a:t>FreeMarker</a:t>
            </a:r>
            <a:r>
              <a:rPr lang="es-ES" sz="1200" dirty="0">
                <a:solidFill>
                  <a:schemeClr val="accent3">
                    <a:lumMod val="75000"/>
                  </a:schemeClr>
                </a:solidFill>
              </a:rPr>
              <a:t>) </a:t>
            </a:r>
            <a:br>
              <a:rPr lang="es-ES" sz="1200" dirty="0">
                <a:solidFill>
                  <a:schemeClr val="accent3">
                    <a:lumMod val="75000"/>
                  </a:schemeClr>
                </a:solidFill>
              </a:rPr>
            </a:br>
            <a:r>
              <a:rPr lang="es-ES" sz="1200" dirty="0">
                <a:solidFill>
                  <a:schemeClr val="accent3">
                    <a:lumMod val="75000"/>
                  </a:schemeClr>
                </a:solidFill>
              </a:rPr>
              <a:t>Maquetación HTML 5 </a:t>
            </a:r>
            <a:br>
              <a:rPr lang="es-ES" sz="1200" dirty="0">
                <a:solidFill>
                  <a:schemeClr val="accent3">
                    <a:lumMod val="75000"/>
                  </a:schemeClr>
                </a:solidFill>
              </a:rPr>
            </a:br>
            <a:r>
              <a:rPr lang="es-ES" sz="1200" dirty="0">
                <a:solidFill>
                  <a:schemeClr val="accent3">
                    <a:lumMod val="75000"/>
                  </a:schemeClr>
                </a:solidFill>
              </a:rPr>
              <a:t>/ Funcionalidad</a:t>
            </a:r>
          </a:p>
        </p:txBody>
      </p:sp>
      <p:sp>
        <p:nvSpPr>
          <p:cNvPr id="238" name="CuadroTexto 237">
            <a:extLst>
              <a:ext uri="{FF2B5EF4-FFF2-40B4-BE49-F238E27FC236}">
                <a16:creationId xmlns:a16="http://schemas.microsoft.com/office/drawing/2014/main" id="{7D82DBAD-DDC7-272D-F568-8B79523EF976}"/>
              </a:ext>
            </a:extLst>
          </p:cNvPr>
          <p:cNvSpPr txBox="1"/>
          <p:nvPr/>
        </p:nvSpPr>
        <p:spPr>
          <a:xfrm>
            <a:off x="8020068" y="4894635"/>
            <a:ext cx="1615992" cy="276999"/>
          </a:xfrm>
          <a:prstGeom prst="rect">
            <a:avLst/>
          </a:prstGeom>
          <a:noFill/>
        </p:spPr>
        <p:txBody>
          <a:bodyPr wrap="square" rtlCol="0">
            <a:spAutoFit/>
          </a:bodyPr>
          <a:lstStyle/>
          <a:p>
            <a:r>
              <a:rPr lang="es-ES" sz="1200" dirty="0" err="1">
                <a:solidFill>
                  <a:schemeClr val="accent3">
                    <a:lumMod val="75000"/>
                  </a:schemeClr>
                </a:solidFill>
              </a:rPr>
              <a:t>DILVEhelp</a:t>
            </a:r>
            <a:endParaRPr lang="es-ES" sz="1200" dirty="0">
              <a:solidFill>
                <a:schemeClr val="accent3">
                  <a:lumMod val="75000"/>
                </a:schemeClr>
              </a:solidFill>
            </a:endParaRPr>
          </a:p>
        </p:txBody>
      </p:sp>
      <p:sp>
        <p:nvSpPr>
          <p:cNvPr id="239" name="CuadroTexto 238">
            <a:extLst>
              <a:ext uri="{FF2B5EF4-FFF2-40B4-BE49-F238E27FC236}">
                <a16:creationId xmlns:a16="http://schemas.microsoft.com/office/drawing/2014/main" id="{814B3F4B-4D8E-7529-C889-0CA322B3E8F8}"/>
              </a:ext>
            </a:extLst>
          </p:cNvPr>
          <p:cNvSpPr txBox="1"/>
          <p:nvPr/>
        </p:nvSpPr>
        <p:spPr>
          <a:xfrm>
            <a:off x="6839491" y="2470386"/>
            <a:ext cx="1506989" cy="461665"/>
          </a:xfrm>
          <a:prstGeom prst="rect">
            <a:avLst/>
          </a:prstGeom>
          <a:noFill/>
        </p:spPr>
        <p:txBody>
          <a:bodyPr wrap="square" rtlCol="0">
            <a:spAutoFit/>
          </a:bodyPr>
          <a:lstStyle/>
          <a:p>
            <a:r>
              <a:rPr lang="es-ES" sz="1200" dirty="0">
                <a:solidFill>
                  <a:schemeClr val="accent3">
                    <a:lumMod val="75000"/>
                  </a:schemeClr>
                </a:solidFill>
              </a:rPr>
              <a:t>Ejemplos de integración</a:t>
            </a:r>
          </a:p>
        </p:txBody>
      </p:sp>
      <p:sp>
        <p:nvSpPr>
          <p:cNvPr id="240" name="CuadroTexto 239">
            <a:extLst>
              <a:ext uri="{FF2B5EF4-FFF2-40B4-BE49-F238E27FC236}">
                <a16:creationId xmlns:a16="http://schemas.microsoft.com/office/drawing/2014/main" id="{15DCEF62-9116-5649-F581-3EA724C70380}"/>
              </a:ext>
            </a:extLst>
          </p:cNvPr>
          <p:cNvSpPr txBox="1"/>
          <p:nvPr/>
        </p:nvSpPr>
        <p:spPr>
          <a:xfrm>
            <a:off x="8950603" y="2470386"/>
            <a:ext cx="1851036" cy="461665"/>
          </a:xfrm>
          <a:prstGeom prst="rect">
            <a:avLst/>
          </a:prstGeom>
          <a:noFill/>
        </p:spPr>
        <p:txBody>
          <a:bodyPr wrap="square" rtlCol="0">
            <a:spAutoFit/>
          </a:bodyPr>
          <a:lstStyle/>
          <a:p>
            <a:r>
              <a:rPr lang="es-ES" sz="1200" dirty="0">
                <a:solidFill>
                  <a:schemeClr val="accent3">
                    <a:lumMod val="75000"/>
                  </a:schemeClr>
                </a:solidFill>
              </a:rPr>
              <a:t>Nueva infraestructura </a:t>
            </a:r>
            <a:r>
              <a:rPr lang="es-ES" sz="1200" dirty="0" err="1">
                <a:solidFill>
                  <a:schemeClr val="accent3">
                    <a:lumMod val="75000"/>
                  </a:schemeClr>
                </a:solidFill>
              </a:rPr>
              <a:t>cloud</a:t>
            </a:r>
            <a:endParaRPr lang="es-ES" sz="1200" dirty="0">
              <a:solidFill>
                <a:schemeClr val="accent3">
                  <a:lumMod val="75000"/>
                </a:schemeClr>
              </a:solidFill>
            </a:endParaRPr>
          </a:p>
        </p:txBody>
      </p:sp>
      <p:sp>
        <p:nvSpPr>
          <p:cNvPr id="241" name="CuadroTexto 240">
            <a:extLst>
              <a:ext uri="{FF2B5EF4-FFF2-40B4-BE49-F238E27FC236}">
                <a16:creationId xmlns:a16="http://schemas.microsoft.com/office/drawing/2014/main" id="{7A0CC91C-5468-CAA1-0861-708A4CF9E636}"/>
              </a:ext>
            </a:extLst>
          </p:cNvPr>
          <p:cNvSpPr txBox="1"/>
          <p:nvPr/>
        </p:nvSpPr>
        <p:spPr>
          <a:xfrm>
            <a:off x="9986367" y="4894635"/>
            <a:ext cx="1246438" cy="461665"/>
          </a:xfrm>
          <a:prstGeom prst="rect">
            <a:avLst/>
          </a:prstGeom>
          <a:noFill/>
        </p:spPr>
        <p:txBody>
          <a:bodyPr wrap="square" rtlCol="0">
            <a:spAutoFit/>
          </a:bodyPr>
          <a:lstStyle/>
          <a:p>
            <a:r>
              <a:rPr lang="es-ES" sz="1200" dirty="0">
                <a:solidFill>
                  <a:schemeClr val="accent3">
                    <a:lumMod val="75000"/>
                  </a:schemeClr>
                </a:solidFill>
              </a:rPr>
              <a:t>Piloto con usuarios</a:t>
            </a:r>
          </a:p>
        </p:txBody>
      </p:sp>
      <p:sp>
        <p:nvSpPr>
          <p:cNvPr id="242" name="CuadroTexto 241">
            <a:extLst>
              <a:ext uri="{FF2B5EF4-FFF2-40B4-BE49-F238E27FC236}">
                <a16:creationId xmlns:a16="http://schemas.microsoft.com/office/drawing/2014/main" id="{2E0FBC70-C670-46DE-BB0D-247DAE0C4D68}"/>
              </a:ext>
            </a:extLst>
          </p:cNvPr>
          <p:cNvSpPr txBox="1"/>
          <p:nvPr/>
        </p:nvSpPr>
        <p:spPr>
          <a:xfrm>
            <a:off x="2669926" y="4894635"/>
            <a:ext cx="1939389" cy="461665"/>
          </a:xfrm>
          <a:prstGeom prst="rect">
            <a:avLst/>
          </a:prstGeom>
          <a:noFill/>
        </p:spPr>
        <p:txBody>
          <a:bodyPr wrap="square" rtlCol="0">
            <a:spAutoFit/>
          </a:bodyPr>
          <a:lstStyle/>
          <a:p>
            <a:r>
              <a:rPr lang="es-ES" sz="1200" dirty="0">
                <a:solidFill>
                  <a:schemeClr val="accent3">
                    <a:lumMod val="75000"/>
                  </a:schemeClr>
                </a:solidFill>
              </a:rPr>
              <a:t>Nueva experiencia </a:t>
            </a:r>
            <a:br>
              <a:rPr lang="es-ES" sz="1200" dirty="0">
                <a:solidFill>
                  <a:schemeClr val="accent3">
                    <a:lumMod val="75000"/>
                  </a:schemeClr>
                </a:solidFill>
              </a:rPr>
            </a:br>
            <a:r>
              <a:rPr lang="es-ES" sz="1200" dirty="0">
                <a:solidFill>
                  <a:schemeClr val="accent3">
                    <a:lumMod val="75000"/>
                  </a:schemeClr>
                </a:solidFill>
              </a:rPr>
              <a:t>de usuario (UX)</a:t>
            </a:r>
          </a:p>
        </p:txBody>
      </p:sp>
      <p:cxnSp>
        <p:nvCxnSpPr>
          <p:cNvPr id="248" name="Conector recto 247">
            <a:extLst>
              <a:ext uri="{FF2B5EF4-FFF2-40B4-BE49-F238E27FC236}">
                <a16:creationId xmlns:a16="http://schemas.microsoft.com/office/drawing/2014/main" id="{22EA9753-8002-27E7-FF28-79EC942CDE69}"/>
              </a:ext>
            </a:extLst>
          </p:cNvPr>
          <p:cNvCxnSpPr/>
          <p:nvPr/>
        </p:nvCxnSpPr>
        <p:spPr>
          <a:xfrm>
            <a:off x="3443193" y="4122830"/>
            <a:ext cx="0" cy="664711"/>
          </a:xfrm>
          <a:prstGeom prst="line">
            <a:avLst/>
          </a:prstGeom>
          <a:ln w="3175">
            <a:solidFill>
              <a:srgbClr val="3FA8AB"/>
            </a:solidFill>
          </a:ln>
        </p:spPr>
        <p:style>
          <a:lnRef idx="1">
            <a:schemeClr val="accent1"/>
          </a:lnRef>
          <a:fillRef idx="0">
            <a:schemeClr val="accent1"/>
          </a:fillRef>
          <a:effectRef idx="0">
            <a:schemeClr val="accent1"/>
          </a:effectRef>
          <a:fontRef idx="minor">
            <a:schemeClr val="tx1"/>
          </a:fontRef>
        </p:style>
      </p:cxnSp>
      <p:cxnSp>
        <p:nvCxnSpPr>
          <p:cNvPr id="249" name="Conector recto 248">
            <a:extLst>
              <a:ext uri="{FF2B5EF4-FFF2-40B4-BE49-F238E27FC236}">
                <a16:creationId xmlns:a16="http://schemas.microsoft.com/office/drawing/2014/main" id="{73FD79D3-7561-BD88-536C-27142D04E5B5}"/>
              </a:ext>
            </a:extLst>
          </p:cNvPr>
          <p:cNvCxnSpPr/>
          <p:nvPr/>
        </p:nvCxnSpPr>
        <p:spPr>
          <a:xfrm>
            <a:off x="4577684" y="3152711"/>
            <a:ext cx="0" cy="664711"/>
          </a:xfrm>
          <a:prstGeom prst="line">
            <a:avLst/>
          </a:prstGeom>
          <a:ln w="3175">
            <a:solidFill>
              <a:schemeClr val="accent3">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50" name="Conector recto 249">
            <a:extLst>
              <a:ext uri="{FF2B5EF4-FFF2-40B4-BE49-F238E27FC236}">
                <a16:creationId xmlns:a16="http://schemas.microsoft.com/office/drawing/2014/main" id="{7BE2B3A2-1FB5-6416-7BAB-07FF8112BECF}"/>
              </a:ext>
            </a:extLst>
          </p:cNvPr>
          <p:cNvCxnSpPr/>
          <p:nvPr/>
        </p:nvCxnSpPr>
        <p:spPr>
          <a:xfrm>
            <a:off x="5954951" y="4122830"/>
            <a:ext cx="0" cy="664711"/>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51" name="Conector recto 250">
            <a:extLst>
              <a:ext uri="{FF2B5EF4-FFF2-40B4-BE49-F238E27FC236}">
                <a16:creationId xmlns:a16="http://schemas.microsoft.com/office/drawing/2014/main" id="{E0A8733D-4C76-A41D-7C78-9EFFCE805164}"/>
              </a:ext>
            </a:extLst>
          </p:cNvPr>
          <p:cNvCxnSpPr/>
          <p:nvPr/>
        </p:nvCxnSpPr>
        <p:spPr>
          <a:xfrm>
            <a:off x="7284541" y="3152711"/>
            <a:ext cx="0" cy="664711"/>
          </a:xfrm>
          <a:prstGeom prst="line">
            <a:avLst/>
          </a:prstGeom>
          <a:ln w="3175">
            <a:solidFill>
              <a:srgbClr val="E99A01"/>
            </a:solidFill>
          </a:ln>
        </p:spPr>
        <p:style>
          <a:lnRef idx="1">
            <a:schemeClr val="accent1"/>
          </a:lnRef>
          <a:fillRef idx="0">
            <a:schemeClr val="accent1"/>
          </a:fillRef>
          <a:effectRef idx="0">
            <a:schemeClr val="accent1"/>
          </a:effectRef>
          <a:fontRef idx="minor">
            <a:schemeClr val="tx1"/>
          </a:fontRef>
        </p:style>
      </p:cxnSp>
      <p:cxnSp>
        <p:nvCxnSpPr>
          <p:cNvPr id="252" name="Conector recto 251">
            <a:extLst>
              <a:ext uri="{FF2B5EF4-FFF2-40B4-BE49-F238E27FC236}">
                <a16:creationId xmlns:a16="http://schemas.microsoft.com/office/drawing/2014/main" id="{236DB742-28D2-DA09-EB1F-00CAC8A843CA}"/>
              </a:ext>
            </a:extLst>
          </p:cNvPr>
          <p:cNvCxnSpPr/>
          <p:nvPr/>
        </p:nvCxnSpPr>
        <p:spPr>
          <a:xfrm>
            <a:off x="8291204" y="4122830"/>
            <a:ext cx="0" cy="664711"/>
          </a:xfrm>
          <a:prstGeom prst="line">
            <a:avLst/>
          </a:prstGeom>
          <a:ln w="3175">
            <a:solidFill>
              <a:srgbClr val="3FA8AB"/>
            </a:solidFill>
          </a:ln>
        </p:spPr>
        <p:style>
          <a:lnRef idx="1">
            <a:schemeClr val="accent1"/>
          </a:lnRef>
          <a:fillRef idx="0">
            <a:schemeClr val="accent1"/>
          </a:fillRef>
          <a:effectRef idx="0">
            <a:schemeClr val="accent1"/>
          </a:effectRef>
          <a:fontRef idx="minor">
            <a:schemeClr val="tx1"/>
          </a:fontRef>
        </p:style>
      </p:cxnSp>
      <p:cxnSp>
        <p:nvCxnSpPr>
          <p:cNvPr id="253" name="Conector recto 252">
            <a:extLst>
              <a:ext uri="{FF2B5EF4-FFF2-40B4-BE49-F238E27FC236}">
                <a16:creationId xmlns:a16="http://schemas.microsoft.com/office/drawing/2014/main" id="{06E46E76-BEE9-A4BF-4A2F-F5DDCD403AAF}"/>
              </a:ext>
            </a:extLst>
          </p:cNvPr>
          <p:cNvCxnSpPr/>
          <p:nvPr/>
        </p:nvCxnSpPr>
        <p:spPr>
          <a:xfrm>
            <a:off x="9364204" y="3152711"/>
            <a:ext cx="0" cy="664711"/>
          </a:xfrm>
          <a:prstGeom prst="line">
            <a:avLst/>
          </a:prstGeom>
          <a:ln w="3175">
            <a:solidFill>
              <a:schemeClr val="accent3">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54" name="Conector recto 253">
            <a:extLst>
              <a:ext uri="{FF2B5EF4-FFF2-40B4-BE49-F238E27FC236}">
                <a16:creationId xmlns:a16="http://schemas.microsoft.com/office/drawing/2014/main" id="{DF0E3D7C-86D6-7C05-59CB-155765AD0C85}"/>
              </a:ext>
            </a:extLst>
          </p:cNvPr>
          <p:cNvCxnSpPr/>
          <p:nvPr/>
        </p:nvCxnSpPr>
        <p:spPr>
          <a:xfrm>
            <a:off x="10374326" y="4122830"/>
            <a:ext cx="0" cy="664711"/>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CuadroTexto 3">
            <a:extLst>
              <a:ext uri="{FF2B5EF4-FFF2-40B4-BE49-F238E27FC236}">
                <a16:creationId xmlns:a16="http://schemas.microsoft.com/office/drawing/2014/main" id="{D573DEAD-9249-6D2E-8FC0-D36766C9C542}"/>
              </a:ext>
            </a:extLst>
          </p:cNvPr>
          <p:cNvSpPr txBox="1"/>
          <p:nvPr/>
        </p:nvSpPr>
        <p:spPr>
          <a:xfrm>
            <a:off x="5338171" y="4894098"/>
            <a:ext cx="2054874" cy="923330"/>
          </a:xfrm>
          <a:prstGeom prst="rect">
            <a:avLst/>
          </a:prstGeom>
          <a:noFill/>
        </p:spPr>
        <p:txBody>
          <a:bodyPr wrap="square" rtlCol="0">
            <a:spAutoFit/>
          </a:bodyPr>
          <a:lstStyle/>
          <a:p>
            <a:r>
              <a:rPr lang="es-ES" b="1" dirty="0">
                <a:solidFill>
                  <a:schemeClr val="bg1"/>
                </a:solidFill>
                <a:latin typeface="+mj-lt"/>
              </a:rPr>
              <a:t>Procesos internos </a:t>
            </a:r>
            <a:br>
              <a:rPr lang="es-ES" b="1" dirty="0">
                <a:solidFill>
                  <a:schemeClr val="bg1"/>
                </a:solidFill>
                <a:latin typeface="+mj-lt"/>
              </a:rPr>
            </a:br>
            <a:r>
              <a:rPr lang="es-ES" b="1" dirty="0">
                <a:solidFill>
                  <a:schemeClr val="bg1"/>
                </a:solidFill>
                <a:latin typeface="+mj-lt"/>
              </a:rPr>
              <a:t>y rendimiento</a:t>
            </a:r>
          </a:p>
        </p:txBody>
      </p:sp>
      <p:grpSp>
        <p:nvGrpSpPr>
          <p:cNvPr id="42" name="Grupo 41">
            <a:extLst>
              <a:ext uri="{FF2B5EF4-FFF2-40B4-BE49-F238E27FC236}">
                <a16:creationId xmlns:a16="http://schemas.microsoft.com/office/drawing/2014/main" id="{FFF58817-C8BB-FF07-719B-327E4DA50AE5}"/>
              </a:ext>
            </a:extLst>
          </p:cNvPr>
          <p:cNvGrpSpPr/>
          <p:nvPr/>
        </p:nvGrpSpPr>
        <p:grpSpPr>
          <a:xfrm>
            <a:off x="614759" y="3077836"/>
            <a:ext cx="1226741" cy="884545"/>
            <a:chOff x="475059" y="3167744"/>
            <a:chExt cx="1401475" cy="1010538"/>
          </a:xfrm>
        </p:grpSpPr>
        <p:grpSp>
          <p:nvGrpSpPr>
            <p:cNvPr id="2" name="Grupo 1">
              <a:extLst>
                <a:ext uri="{FF2B5EF4-FFF2-40B4-BE49-F238E27FC236}">
                  <a16:creationId xmlns:a16="http://schemas.microsoft.com/office/drawing/2014/main" id="{30E7C892-48D1-B9C0-D458-403EB66CCFD4}"/>
                </a:ext>
              </a:extLst>
            </p:cNvPr>
            <p:cNvGrpSpPr/>
            <p:nvPr/>
          </p:nvGrpSpPr>
          <p:grpSpPr>
            <a:xfrm>
              <a:off x="601500" y="3167744"/>
              <a:ext cx="1003770" cy="1003770"/>
              <a:chOff x="601500" y="3167744"/>
              <a:chExt cx="1003770" cy="1003770"/>
            </a:xfrm>
          </p:grpSpPr>
          <p:sp>
            <p:nvSpPr>
              <p:cNvPr id="3" name="Elipse 2">
                <a:extLst>
                  <a:ext uri="{FF2B5EF4-FFF2-40B4-BE49-F238E27FC236}">
                    <a16:creationId xmlns:a16="http://schemas.microsoft.com/office/drawing/2014/main" id="{68F51EB4-DC64-1073-C56D-4F8F0E958438}"/>
                  </a:ext>
                </a:extLst>
              </p:cNvPr>
              <p:cNvSpPr/>
              <p:nvPr/>
            </p:nvSpPr>
            <p:spPr>
              <a:xfrm rot="13500000">
                <a:off x="601500" y="3167744"/>
                <a:ext cx="1003770" cy="1003770"/>
              </a:xfrm>
              <a:prstGeom prst="ellipse">
                <a:avLst/>
              </a:prstGeom>
              <a:gradFill>
                <a:gsLst>
                  <a:gs pos="0">
                    <a:schemeClr val="accent3">
                      <a:lumMod val="50000"/>
                    </a:schemeClr>
                  </a:gs>
                  <a:gs pos="100000">
                    <a:schemeClr val="accent3">
                      <a:alpha val="55000"/>
                    </a:schemeClr>
                  </a:gs>
                </a:gsLst>
                <a:lin ang="5400000" scaled="1"/>
              </a:gradFill>
              <a:ln w="1729" cap="flat">
                <a:noFill/>
                <a:prstDash val="solid"/>
                <a:miter/>
              </a:ln>
            </p:spPr>
            <p:txBody>
              <a:bodyPr/>
              <a:lstStyle/>
              <a:p>
                <a:endParaRPr lang="es-ES"/>
              </a:p>
            </p:txBody>
          </p:sp>
          <p:pic>
            <p:nvPicPr>
              <p:cNvPr id="5" name="Gráfico 4">
                <a:extLst>
                  <a:ext uri="{FF2B5EF4-FFF2-40B4-BE49-F238E27FC236}">
                    <a16:creationId xmlns:a16="http://schemas.microsoft.com/office/drawing/2014/main" id="{2E4D2008-C69C-C18E-274F-F78F57DB87F7}"/>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857243" y="3489577"/>
                <a:ext cx="466058" cy="466058"/>
              </a:xfrm>
              <a:prstGeom prst="rect">
                <a:avLst/>
              </a:prstGeom>
            </p:spPr>
          </p:pic>
        </p:grpSp>
        <p:grpSp>
          <p:nvGrpSpPr>
            <p:cNvPr id="6" name="Grupo 5">
              <a:extLst>
                <a:ext uri="{FF2B5EF4-FFF2-40B4-BE49-F238E27FC236}">
                  <a16:creationId xmlns:a16="http://schemas.microsoft.com/office/drawing/2014/main" id="{4CCEED4C-4F44-2C5F-2D2E-294373AF8353}"/>
                </a:ext>
              </a:extLst>
            </p:cNvPr>
            <p:cNvGrpSpPr/>
            <p:nvPr/>
          </p:nvGrpSpPr>
          <p:grpSpPr>
            <a:xfrm>
              <a:off x="475059" y="3302030"/>
              <a:ext cx="1401475" cy="876252"/>
              <a:chOff x="475059" y="3302030"/>
              <a:chExt cx="1401475" cy="876252"/>
            </a:xfrm>
          </p:grpSpPr>
          <p:sp>
            <p:nvSpPr>
              <p:cNvPr id="7" name="Forma libre: forma 6">
                <a:extLst>
                  <a:ext uri="{FF2B5EF4-FFF2-40B4-BE49-F238E27FC236}">
                    <a16:creationId xmlns:a16="http://schemas.microsoft.com/office/drawing/2014/main" id="{AE477098-E13E-93F0-83DE-698914BB2D3F}"/>
                  </a:ext>
                </a:extLst>
              </p:cNvPr>
              <p:cNvSpPr/>
              <p:nvPr/>
            </p:nvSpPr>
            <p:spPr>
              <a:xfrm rot="16200000">
                <a:off x="1096046" y="3363922"/>
                <a:ext cx="715299" cy="617710"/>
              </a:xfrm>
              <a:custGeom>
                <a:avLst/>
                <a:gdLst>
                  <a:gd name="csX0" fmla="*/ 589067 w 589066"/>
                  <a:gd name="csY0" fmla="*/ 0 h 508699"/>
                  <a:gd name="csX1" fmla="*/ 80368 w 589066"/>
                  <a:gd name="csY1" fmla="*/ 508699 h 508699"/>
                  <a:gd name="csX2" fmla="*/ 0 w 589066"/>
                  <a:gd name="csY2" fmla="*/ 508699 h 508699"/>
                </a:gdLst>
                <a:ahLst/>
                <a:cxnLst>
                  <a:cxn ang="0">
                    <a:pos x="csX0" y="csY0"/>
                  </a:cxn>
                  <a:cxn ang="0">
                    <a:pos x="csX1" y="csY1"/>
                  </a:cxn>
                  <a:cxn ang="0">
                    <a:pos x="csX2" y="csY2"/>
                  </a:cxn>
                </a:cxnLst>
                <a:rect l="l" t="t" r="r" b="b"/>
                <a:pathLst>
                  <a:path w="589066" h="508699">
                    <a:moveTo>
                      <a:pt x="589067" y="0"/>
                    </a:moveTo>
                    <a:cubicBezTo>
                      <a:pt x="589067" y="280946"/>
                      <a:pt x="361314" y="508699"/>
                      <a:pt x="80368" y="508699"/>
                    </a:cubicBezTo>
                    <a:lnTo>
                      <a:pt x="0" y="508699"/>
                    </a:lnTo>
                  </a:path>
                </a:pathLst>
              </a:custGeom>
              <a:noFill/>
              <a:ln w="18123" cap="rnd">
                <a:solidFill>
                  <a:schemeClr val="tx2"/>
                </a:solidFill>
                <a:prstDash val="solid"/>
                <a:round/>
              </a:ln>
            </p:spPr>
            <p:txBody>
              <a:bodyPr/>
              <a:lstStyle/>
              <a:p>
                <a:endParaRPr lang="es-ES"/>
              </a:p>
            </p:txBody>
          </p:sp>
          <p:grpSp>
            <p:nvGrpSpPr>
              <p:cNvPr id="8" name="Gráfico 2">
                <a:extLst>
                  <a:ext uri="{FF2B5EF4-FFF2-40B4-BE49-F238E27FC236}">
                    <a16:creationId xmlns:a16="http://schemas.microsoft.com/office/drawing/2014/main" id="{394C5B73-C569-FA5A-FA4B-983453F92BF5}"/>
                  </a:ext>
                </a:extLst>
              </p:cNvPr>
              <p:cNvGrpSpPr/>
              <p:nvPr/>
            </p:nvGrpSpPr>
            <p:grpSpPr>
              <a:xfrm rot="16200000">
                <a:off x="404569" y="3409913"/>
                <a:ext cx="820842" cy="605076"/>
                <a:chOff x="5995362" y="894878"/>
                <a:chExt cx="675983" cy="498295"/>
              </a:xfrm>
              <a:solidFill>
                <a:schemeClr val="tx2"/>
              </a:solidFill>
            </p:grpSpPr>
            <p:sp>
              <p:nvSpPr>
                <p:cNvPr id="11" name="Elipse 10">
                  <a:extLst>
                    <a:ext uri="{FF2B5EF4-FFF2-40B4-BE49-F238E27FC236}">
                      <a16:creationId xmlns:a16="http://schemas.microsoft.com/office/drawing/2014/main" id="{D0B8AA96-FA12-E4AE-ABF0-9E11AFB4A51D}"/>
                    </a:ext>
                  </a:extLst>
                </p:cNvPr>
                <p:cNvSpPr/>
                <p:nvPr/>
              </p:nvSpPr>
              <p:spPr>
                <a:xfrm>
                  <a:off x="5995362" y="894878"/>
                  <a:ext cx="24847" cy="24173"/>
                </a:xfrm>
                <a:prstGeom prst="ellipse">
                  <a:avLst/>
                </a:prstGeom>
                <a:grpFill/>
                <a:ln w="1729" cap="flat">
                  <a:noFill/>
                  <a:prstDash val="solid"/>
                  <a:miter/>
                </a:ln>
              </p:spPr>
              <p:txBody>
                <a:bodyPr/>
                <a:lstStyle/>
                <a:p>
                  <a:endParaRPr lang="es-ES"/>
                </a:p>
              </p:txBody>
            </p:sp>
            <p:sp>
              <p:nvSpPr>
                <p:cNvPr id="12" name="Elipse 11">
                  <a:extLst>
                    <a:ext uri="{FF2B5EF4-FFF2-40B4-BE49-F238E27FC236}">
                      <a16:creationId xmlns:a16="http://schemas.microsoft.com/office/drawing/2014/main" id="{EF89B8B2-E39F-22C7-4CC7-74B8A3A21CFD}"/>
                    </a:ext>
                  </a:extLst>
                </p:cNvPr>
                <p:cNvSpPr/>
                <p:nvPr/>
              </p:nvSpPr>
              <p:spPr>
                <a:xfrm>
                  <a:off x="6065228" y="894878"/>
                  <a:ext cx="24847" cy="24173"/>
                </a:xfrm>
                <a:prstGeom prst="ellipse">
                  <a:avLst/>
                </a:prstGeom>
                <a:grpFill/>
                <a:ln w="1729" cap="flat">
                  <a:noFill/>
                  <a:prstDash val="solid"/>
                  <a:miter/>
                </a:ln>
              </p:spPr>
              <p:txBody>
                <a:bodyPr/>
                <a:lstStyle/>
                <a:p>
                  <a:endParaRPr lang="es-ES"/>
                </a:p>
              </p:txBody>
            </p:sp>
            <p:sp>
              <p:nvSpPr>
                <p:cNvPr id="13" name="Forma libre: forma 12">
                  <a:extLst>
                    <a:ext uri="{FF2B5EF4-FFF2-40B4-BE49-F238E27FC236}">
                      <a16:creationId xmlns:a16="http://schemas.microsoft.com/office/drawing/2014/main" id="{B7D91DFE-3CAA-C27E-141F-6C7B3BDFA396}"/>
                    </a:ext>
                  </a:extLst>
                </p:cNvPr>
                <p:cNvSpPr/>
                <p:nvPr/>
              </p:nvSpPr>
              <p:spPr>
                <a:xfrm>
                  <a:off x="6135091" y="894881"/>
                  <a:ext cx="24848" cy="24170"/>
                </a:xfrm>
                <a:custGeom>
                  <a:avLst/>
                  <a:gdLst>
                    <a:gd name="csX0" fmla="*/ 24844 w 24848"/>
                    <a:gd name="csY0" fmla="*/ 12291 h 24170"/>
                    <a:gd name="csX1" fmla="*/ 12424 w 24848"/>
                    <a:gd name="csY1" fmla="*/ 24170 h 24170"/>
                    <a:gd name="csX2" fmla="*/ 0 w 24848"/>
                    <a:gd name="csY2" fmla="*/ 12085 h 24170"/>
                    <a:gd name="csX3" fmla="*/ 12424 w 24848"/>
                    <a:gd name="csY3" fmla="*/ 0 h 24170"/>
                    <a:gd name="csX4" fmla="*/ 24844 w 24848"/>
                    <a:gd name="csY4" fmla="*/ 12291 h 24170"/>
                  </a:gdLst>
                  <a:ahLst/>
                  <a:cxnLst>
                    <a:cxn ang="0">
                      <a:pos x="csX0" y="csY0"/>
                    </a:cxn>
                    <a:cxn ang="0">
                      <a:pos x="csX1" y="csY1"/>
                    </a:cxn>
                    <a:cxn ang="0">
                      <a:pos x="csX2" y="csY2"/>
                    </a:cxn>
                    <a:cxn ang="0">
                      <a:pos x="csX3" y="csY3"/>
                    </a:cxn>
                    <a:cxn ang="0">
                      <a:pos x="csX4" y="csY4"/>
                    </a:cxn>
                  </a:cxnLst>
                  <a:rect l="l" t="t" r="r" b="b"/>
                  <a:pathLst>
                    <a:path w="24848" h="24170">
                      <a:moveTo>
                        <a:pt x="24844" y="12291"/>
                      </a:moveTo>
                      <a:cubicBezTo>
                        <a:pt x="24665" y="19012"/>
                        <a:pt x="19301" y="24127"/>
                        <a:pt x="12424" y="24170"/>
                      </a:cubicBezTo>
                      <a:cubicBezTo>
                        <a:pt x="5561" y="24170"/>
                        <a:pt x="0" y="18758"/>
                        <a:pt x="0" y="12085"/>
                      </a:cubicBezTo>
                      <a:cubicBezTo>
                        <a:pt x="0" y="5414"/>
                        <a:pt x="5561" y="0"/>
                        <a:pt x="12424" y="0"/>
                      </a:cubicBezTo>
                      <a:cubicBezTo>
                        <a:pt x="19273" y="-46"/>
                        <a:pt x="25024" y="5667"/>
                        <a:pt x="24844" y="12291"/>
                      </a:cubicBezTo>
                      <a:close/>
                    </a:path>
                  </a:pathLst>
                </a:custGeom>
                <a:grpFill/>
                <a:ln w="1729" cap="flat">
                  <a:noFill/>
                  <a:prstDash val="solid"/>
                  <a:miter/>
                </a:ln>
              </p:spPr>
              <p:txBody>
                <a:bodyPr/>
                <a:lstStyle/>
                <a:p>
                  <a:endParaRPr lang="es-ES"/>
                </a:p>
              </p:txBody>
            </p:sp>
            <p:sp>
              <p:nvSpPr>
                <p:cNvPr id="14" name="Forma libre: forma 13">
                  <a:extLst>
                    <a:ext uri="{FF2B5EF4-FFF2-40B4-BE49-F238E27FC236}">
                      <a16:creationId xmlns:a16="http://schemas.microsoft.com/office/drawing/2014/main" id="{8F870EB5-64FB-ABC6-BEA3-698880DF4178}"/>
                    </a:ext>
                  </a:extLst>
                </p:cNvPr>
                <p:cNvSpPr/>
                <p:nvPr/>
              </p:nvSpPr>
              <p:spPr>
                <a:xfrm>
                  <a:off x="6204804" y="899188"/>
                  <a:ext cx="24850" cy="24183"/>
                </a:xfrm>
                <a:custGeom>
                  <a:avLst/>
                  <a:gdLst>
                    <a:gd name="csX0" fmla="*/ 24709 w 24850"/>
                    <a:gd name="csY0" fmla="*/ 13672 h 24183"/>
                    <a:gd name="csX1" fmla="*/ 10848 w 24850"/>
                    <a:gd name="csY1" fmla="*/ 24085 h 24183"/>
                    <a:gd name="csX2" fmla="*/ 60 w 24850"/>
                    <a:gd name="csY2" fmla="*/ 10530 h 24183"/>
                    <a:gd name="csX3" fmla="*/ 13923 w 24850"/>
                    <a:gd name="csY3" fmla="*/ 109 h 24183"/>
                    <a:gd name="csX4" fmla="*/ 24709 w 24850"/>
                    <a:gd name="csY4" fmla="*/ 13672 h 24183"/>
                  </a:gdLst>
                  <a:ahLst/>
                  <a:cxnLst>
                    <a:cxn ang="0">
                      <a:pos x="csX0" y="csY0"/>
                    </a:cxn>
                    <a:cxn ang="0">
                      <a:pos x="csX1" y="csY1"/>
                    </a:cxn>
                    <a:cxn ang="0">
                      <a:pos x="csX2" y="csY2"/>
                    </a:cxn>
                    <a:cxn ang="0">
                      <a:pos x="csX3" y="csY3"/>
                    </a:cxn>
                    <a:cxn ang="0">
                      <a:pos x="csX4" y="csY4"/>
                    </a:cxn>
                  </a:cxnLst>
                  <a:rect l="l" t="t" r="r" b="b"/>
                  <a:pathLst>
                    <a:path w="24850" h="24183">
                      <a:moveTo>
                        <a:pt x="24709" y="13672"/>
                      </a:moveTo>
                      <a:cubicBezTo>
                        <a:pt x="23671" y="20247"/>
                        <a:pt x="17465" y="24929"/>
                        <a:pt x="10848" y="24085"/>
                      </a:cubicBezTo>
                      <a:cubicBezTo>
                        <a:pt x="4230" y="23244"/>
                        <a:pt x="-597" y="17171"/>
                        <a:pt x="60" y="10530"/>
                      </a:cubicBezTo>
                      <a:cubicBezTo>
                        <a:pt x="719" y="3888"/>
                        <a:pt x="6923" y="-780"/>
                        <a:pt x="13923" y="109"/>
                      </a:cubicBezTo>
                      <a:cubicBezTo>
                        <a:pt x="20921" y="1003"/>
                        <a:pt x="25750" y="7060"/>
                        <a:pt x="24709" y="13672"/>
                      </a:cubicBezTo>
                      <a:close/>
                    </a:path>
                  </a:pathLst>
                </a:custGeom>
                <a:grpFill/>
                <a:ln w="1729" cap="flat">
                  <a:noFill/>
                  <a:prstDash val="solid"/>
                  <a:miter/>
                </a:ln>
              </p:spPr>
              <p:txBody>
                <a:bodyPr/>
                <a:lstStyle/>
                <a:p>
                  <a:endParaRPr lang="es-ES"/>
                </a:p>
              </p:txBody>
            </p:sp>
            <p:sp>
              <p:nvSpPr>
                <p:cNvPr id="15" name="Forma libre: forma 14">
                  <a:extLst>
                    <a:ext uri="{FF2B5EF4-FFF2-40B4-BE49-F238E27FC236}">
                      <a16:creationId xmlns:a16="http://schemas.microsoft.com/office/drawing/2014/main" id="{0213A78C-BCE2-DD2C-BFDE-3A289EE9379C}"/>
                    </a:ext>
                  </a:extLst>
                </p:cNvPr>
                <p:cNvSpPr/>
                <p:nvPr/>
              </p:nvSpPr>
              <p:spPr>
                <a:xfrm>
                  <a:off x="6273293" y="912682"/>
                  <a:ext cx="24802" cy="24315"/>
                </a:xfrm>
                <a:custGeom>
                  <a:avLst/>
                  <a:gdLst>
                    <a:gd name="csX0" fmla="*/ 24308 w 24802"/>
                    <a:gd name="csY0" fmla="*/ 15583 h 24315"/>
                    <a:gd name="csX1" fmla="*/ 9186 w 24802"/>
                    <a:gd name="csY1" fmla="*/ 23851 h 24315"/>
                    <a:gd name="csX2" fmla="*/ 339 w 24802"/>
                    <a:gd name="csY2" fmla="*/ 9062 h 24315"/>
                    <a:gd name="csX3" fmla="*/ 15528 w 24802"/>
                    <a:gd name="csY3" fmla="*/ 527 h 24315"/>
                    <a:gd name="csX4" fmla="*/ 24308 w 24802"/>
                    <a:gd name="csY4" fmla="*/ 15583 h 24315"/>
                  </a:gdLst>
                  <a:ahLst/>
                  <a:cxnLst>
                    <a:cxn ang="0">
                      <a:pos x="csX0" y="csY0"/>
                    </a:cxn>
                    <a:cxn ang="0">
                      <a:pos x="csX1" y="csY1"/>
                    </a:cxn>
                    <a:cxn ang="0">
                      <a:pos x="csX2" y="csY2"/>
                    </a:cxn>
                    <a:cxn ang="0">
                      <a:pos x="csX3" y="csY3"/>
                    </a:cxn>
                    <a:cxn ang="0">
                      <a:pos x="csX4" y="csY4"/>
                    </a:cxn>
                  </a:cxnLst>
                  <a:rect l="l" t="t" r="r" b="b"/>
                  <a:pathLst>
                    <a:path w="24802" h="24315">
                      <a:moveTo>
                        <a:pt x="24308" y="15583"/>
                      </a:moveTo>
                      <a:cubicBezTo>
                        <a:pt x="22371" y="21969"/>
                        <a:pt x="15599" y="25674"/>
                        <a:pt x="9186" y="23851"/>
                      </a:cubicBezTo>
                      <a:cubicBezTo>
                        <a:pt x="2802" y="21915"/>
                        <a:pt x="-1229" y="15562"/>
                        <a:pt x="339" y="9062"/>
                      </a:cubicBezTo>
                      <a:cubicBezTo>
                        <a:pt x="1899" y="2588"/>
                        <a:pt x="8771" y="-1513"/>
                        <a:pt x="15528" y="527"/>
                      </a:cubicBezTo>
                      <a:cubicBezTo>
                        <a:pt x="22317" y="2453"/>
                        <a:pt x="26245" y="9199"/>
                        <a:pt x="24308" y="15583"/>
                      </a:cubicBezTo>
                      <a:close/>
                    </a:path>
                  </a:pathLst>
                </a:custGeom>
                <a:grpFill/>
                <a:ln w="1729" cap="flat">
                  <a:noFill/>
                  <a:prstDash val="solid"/>
                  <a:miter/>
                </a:ln>
              </p:spPr>
              <p:txBody>
                <a:bodyPr/>
                <a:lstStyle/>
                <a:p>
                  <a:endParaRPr lang="es-ES"/>
                </a:p>
              </p:txBody>
            </p:sp>
            <p:sp>
              <p:nvSpPr>
                <p:cNvPr id="16" name="Forma libre: forma 15">
                  <a:extLst>
                    <a:ext uri="{FF2B5EF4-FFF2-40B4-BE49-F238E27FC236}">
                      <a16:creationId xmlns:a16="http://schemas.microsoft.com/office/drawing/2014/main" id="{BE4ACF1A-8D6E-BFB9-0647-972A147D9229}"/>
                    </a:ext>
                  </a:extLst>
                </p:cNvPr>
                <p:cNvSpPr/>
                <p:nvPr/>
              </p:nvSpPr>
              <p:spPr>
                <a:xfrm>
                  <a:off x="6339240" y="935588"/>
                  <a:ext cx="24747" cy="24331"/>
                </a:xfrm>
                <a:custGeom>
                  <a:avLst/>
                  <a:gdLst>
                    <a:gd name="csX0" fmla="*/ 23687 w 24747"/>
                    <a:gd name="csY0" fmla="*/ 17257 h 24331"/>
                    <a:gd name="csX1" fmla="*/ 7617 w 24747"/>
                    <a:gd name="csY1" fmla="*/ 23251 h 24331"/>
                    <a:gd name="csX2" fmla="*/ 846 w 24747"/>
                    <a:gd name="csY2" fmla="*/ 7494 h 24331"/>
                    <a:gd name="csX3" fmla="*/ 17117 w 24747"/>
                    <a:gd name="csY3" fmla="*/ 1024 h 24331"/>
                    <a:gd name="csX4" fmla="*/ 23687 w 24747"/>
                    <a:gd name="csY4" fmla="*/ 17257 h 24331"/>
                  </a:gdLst>
                  <a:ahLst/>
                  <a:cxnLst>
                    <a:cxn ang="0">
                      <a:pos x="csX0" y="csY0"/>
                    </a:cxn>
                    <a:cxn ang="0">
                      <a:pos x="csX1" y="csY1"/>
                    </a:cxn>
                    <a:cxn ang="0">
                      <a:pos x="csX2" y="csY2"/>
                    </a:cxn>
                    <a:cxn ang="0">
                      <a:pos x="csX3" y="csY3"/>
                    </a:cxn>
                    <a:cxn ang="0">
                      <a:pos x="csX4" y="csY4"/>
                    </a:cxn>
                  </a:cxnLst>
                  <a:rect l="l" t="t" r="r" b="b"/>
                  <a:pathLst>
                    <a:path w="24747" h="24331">
                      <a:moveTo>
                        <a:pt x="23687" y="17257"/>
                      </a:moveTo>
                      <a:cubicBezTo>
                        <a:pt x="20887" y="23317"/>
                        <a:pt x="13692" y="26002"/>
                        <a:pt x="7617" y="23251"/>
                      </a:cubicBezTo>
                      <a:cubicBezTo>
                        <a:pt x="1484" y="20636"/>
                        <a:pt x="-1614" y="13744"/>
                        <a:pt x="846" y="7494"/>
                      </a:cubicBezTo>
                      <a:cubicBezTo>
                        <a:pt x="3273" y="1321"/>
                        <a:pt x="10627" y="-1742"/>
                        <a:pt x="17117" y="1024"/>
                      </a:cubicBezTo>
                      <a:cubicBezTo>
                        <a:pt x="23549" y="3928"/>
                        <a:pt x="26488" y="11199"/>
                        <a:pt x="23687" y="17257"/>
                      </a:cubicBezTo>
                      <a:close/>
                    </a:path>
                  </a:pathLst>
                </a:custGeom>
                <a:grpFill/>
                <a:ln w="1729" cap="flat">
                  <a:noFill/>
                  <a:prstDash val="solid"/>
                  <a:miter/>
                </a:ln>
              </p:spPr>
              <p:txBody>
                <a:bodyPr/>
                <a:lstStyle/>
                <a:p>
                  <a:endParaRPr lang="es-ES"/>
                </a:p>
              </p:txBody>
            </p:sp>
            <p:sp>
              <p:nvSpPr>
                <p:cNvPr id="18" name="Forma libre: forma 17">
                  <a:extLst>
                    <a:ext uri="{FF2B5EF4-FFF2-40B4-BE49-F238E27FC236}">
                      <a16:creationId xmlns:a16="http://schemas.microsoft.com/office/drawing/2014/main" id="{CC1CBE43-D0CC-A0B5-23CD-611AE2437E9F}"/>
                    </a:ext>
                  </a:extLst>
                </p:cNvPr>
                <p:cNvSpPr/>
                <p:nvPr/>
              </p:nvSpPr>
              <p:spPr>
                <a:xfrm>
                  <a:off x="6401419" y="967393"/>
                  <a:ext cx="24677" cy="24306"/>
                </a:xfrm>
                <a:custGeom>
                  <a:avLst/>
                  <a:gdLst>
                    <a:gd name="csX0" fmla="*/ 22850 w 24677"/>
                    <a:gd name="csY0" fmla="*/ 18749 h 24306"/>
                    <a:gd name="csX1" fmla="*/ 6103 w 24677"/>
                    <a:gd name="csY1" fmla="*/ 22490 h 24306"/>
                    <a:gd name="csX2" fmla="*/ 1565 w 24677"/>
                    <a:gd name="csY2" fmla="*/ 5940 h 24306"/>
                    <a:gd name="csX3" fmla="*/ 18566 w 24677"/>
                    <a:gd name="csY3" fmla="*/ 1780 h 24306"/>
                    <a:gd name="csX4" fmla="*/ 22850 w 24677"/>
                    <a:gd name="csY4" fmla="*/ 18749 h 24306"/>
                  </a:gdLst>
                  <a:ahLst/>
                  <a:cxnLst>
                    <a:cxn ang="0">
                      <a:pos x="csX0" y="csY0"/>
                    </a:cxn>
                    <a:cxn ang="0">
                      <a:pos x="csX1" y="csY1"/>
                    </a:cxn>
                    <a:cxn ang="0">
                      <a:pos x="csX2" y="csY2"/>
                    </a:cxn>
                    <a:cxn ang="0">
                      <a:pos x="csX3" y="csY3"/>
                    </a:cxn>
                    <a:cxn ang="0">
                      <a:pos x="csX4" y="csY4"/>
                    </a:cxn>
                  </a:cxnLst>
                  <a:rect l="l" t="t" r="r" b="b"/>
                  <a:pathLst>
                    <a:path w="24677" h="24306">
                      <a:moveTo>
                        <a:pt x="22850" y="18749"/>
                      </a:moveTo>
                      <a:cubicBezTo>
                        <a:pt x="19221" y="24405"/>
                        <a:pt x="11827" y="25913"/>
                        <a:pt x="6103" y="22490"/>
                      </a:cubicBezTo>
                      <a:cubicBezTo>
                        <a:pt x="320" y="19168"/>
                        <a:pt x="-1709" y="11756"/>
                        <a:pt x="1565" y="5940"/>
                      </a:cubicBezTo>
                      <a:cubicBezTo>
                        <a:pt x="4839" y="126"/>
                        <a:pt x="12451" y="-1742"/>
                        <a:pt x="18566" y="1780"/>
                      </a:cubicBezTo>
                      <a:cubicBezTo>
                        <a:pt x="24618" y="5403"/>
                        <a:pt x="26430" y="13173"/>
                        <a:pt x="22850" y="18749"/>
                      </a:cubicBezTo>
                      <a:close/>
                    </a:path>
                  </a:pathLst>
                </a:custGeom>
                <a:grpFill/>
                <a:ln w="1729" cap="flat">
                  <a:noFill/>
                  <a:prstDash val="solid"/>
                  <a:miter/>
                </a:ln>
              </p:spPr>
              <p:txBody>
                <a:bodyPr/>
                <a:lstStyle/>
                <a:p>
                  <a:endParaRPr lang="es-ES"/>
                </a:p>
              </p:txBody>
            </p:sp>
            <p:sp>
              <p:nvSpPr>
                <p:cNvPr id="20" name="Forma libre: forma 19">
                  <a:extLst>
                    <a:ext uri="{FF2B5EF4-FFF2-40B4-BE49-F238E27FC236}">
                      <a16:creationId xmlns:a16="http://schemas.microsoft.com/office/drawing/2014/main" id="{65FEAF0F-06FA-72F6-4582-E1C5A98AE461}"/>
                    </a:ext>
                  </a:extLst>
                </p:cNvPr>
                <p:cNvSpPr/>
                <p:nvPr/>
              </p:nvSpPr>
              <p:spPr>
                <a:xfrm>
                  <a:off x="6458667" y="1007351"/>
                  <a:ext cx="24622" cy="24360"/>
                </a:xfrm>
                <a:custGeom>
                  <a:avLst/>
                  <a:gdLst>
                    <a:gd name="csX0" fmla="*/ 21825 w 24622"/>
                    <a:gd name="csY0" fmla="*/ 20153 h 24360"/>
                    <a:gd name="csX1" fmla="*/ 4672 w 24622"/>
                    <a:gd name="csY1" fmla="*/ 21637 h 24360"/>
                    <a:gd name="csX2" fmla="*/ 2491 w 24622"/>
                    <a:gd name="csY2" fmla="*/ 4553 h 24360"/>
                    <a:gd name="csX3" fmla="*/ 19847 w 24622"/>
                    <a:gd name="csY3" fmla="*/ 2822 h 24360"/>
                    <a:gd name="csX4" fmla="*/ 21825 w 24622"/>
                    <a:gd name="csY4" fmla="*/ 20153 h 24360"/>
                  </a:gdLst>
                  <a:ahLst/>
                  <a:cxnLst>
                    <a:cxn ang="0">
                      <a:pos x="csX0" y="csY0"/>
                    </a:cxn>
                    <a:cxn ang="0">
                      <a:pos x="csX1" y="csY1"/>
                    </a:cxn>
                    <a:cxn ang="0">
                      <a:pos x="csX2" y="csY2"/>
                    </a:cxn>
                    <a:cxn ang="0">
                      <a:pos x="csX3" y="csY3"/>
                    </a:cxn>
                    <a:cxn ang="0">
                      <a:pos x="csX4" y="csY4"/>
                    </a:cxn>
                  </a:cxnLst>
                  <a:rect l="l" t="t" r="r" b="b"/>
                  <a:pathLst>
                    <a:path w="24622" h="24360">
                      <a:moveTo>
                        <a:pt x="21825" y="20153"/>
                      </a:moveTo>
                      <a:cubicBezTo>
                        <a:pt x="17448" y="25276"/>
                        <a:pt x="10000" y="25659"/>
                        <a:pt x="4672" y="21637"/>
                      </a:cubicBezTo>
                      <a:cubicBezTo>
                        <a:pt x="-574" y="17515"/>
                        <a:pt x="-1547" y="9867"/>
                        <a:pt x="2491" y="4553"/>
                      </a:cubicBezTo>
                      <a:cubicBezTo>
                        <a:pt x="6530" y="-760"/>
                        <a:pt x="14301" y="-1537"/>
                        <a:pt x="19847" y="2822"/>
                      </a:cubicBezTo>
                      <a:cubicBezTo>
                        <a:pt x="25473" y="7087"/>
                        <a:pt x="26122" y="15129"/>
                        <a:pt x="21825" y="20153"/>
                      </a:cubicBezTo>
                      <a:close/>
                    </a:path>
                  </a:pathLst>
                </a:custGeom>
                <a:grpFill/>
                <a:ln w="1729" cap="flat">
                  <a:noFill/>
                  <a:prstDash val="solid"/>
                  <a:miter/>
                </a:ln>
              </p:spPr>
              <p:txBody>
                <a:bodyPr/>
                <a:lstStyle/>
                <a:p>
                  <a:endParaRPr lang="es-ES"/>
                </a:p>
              </p:txBody>
            </p:sp>
            <p:sp>
              <p:nvSpPr>
                <p:cNvPr id="23" name="Forma libre: forma 22">
                  <a:extLst>
                    <a:ext uri="{FF2B5EF4-FFF2-40B4-BE49-F238E27FC236}">
                      <a16:creationId xmlns:a16="http://schemas.microsoft.com/office/drawing/2014/main" id="{80EF9F1A-0382-3E65-B8F3-BACE878B154A}"/>
                    </a:ext>
                  </a:extLst>
                </p:cNvPr>
                <p:cNvSpPr/>
                <p:nvPr/>
              </p:nvSpPr>
              <p:spPr>
                <a:xfrm>
                  <a:off x="6509935" y="1054698"/>
                  <a:ext cx="24550" cy="24475"/>
                </a:xfrm>
                <a:custGeom>
                  <a:avLst/>
                  <a:gdLst>
                    <a:gd name="csX0" fmla="*/ 20640 w 24550"/>
                    <a:gd name="csY0" fmla="*/ 21429 h 24475"/>
                    <a:gd name="csX1" fmla="*/ 3387 w 24550"/>
                    <a:gd name="csY1" fmla="*/ 20618 h 24475"/>
                    <a:gd name="csX2" fmla="*/ 3612 w 24550"/>
                    <a:gd name="csY2" fmla="*/ 3339 h 24475"/>
                    <a:gd name="csX3" fmla="*/ 20983 w 24550"/>
                    <a:gd name="csY3" fmla="*/ 4045 h 24475"/>
                    <a:gd name="csX4" fmla="*/ 20640 w 24550"/>
                    <a:gd name="csY4" fmla="*/ 21429 h 24475"/>
                  </a:gdLst>
                  <a:ahLst/>
                  <a:cxnLst>
                    <a:cxn ang="0">
                      <a:pos x="csX0" y="csY0"/>
                    </a:cxn>
                    <a:cxn ang="0">
                      <a:pos x="csX1" y="csY1"/>
                    </a:cxn>
                    <a:cxn ang="0">
                      <a:pos x="csX2" y="csY2"/>
                    </a:cxn>
                    <a:cxn ang="0">
                      <a:pos x="csX3" y="csY3"/>
                    </a:cxn>
                    <a:cxn ang="0">
                      <a:pos x="csX4" y="csY4"/>
                    </a:cxn>
                  </a:cxnLst>
                  <a:rect l="l" t="t" r="r" b="b"/>
                  <a:pathLst>
                    <a:path w="24550" h="24475">
                      <a:moveTo>
                        <a:pt x="20640" y="21429"/>
                      </a:moveTo>
                      <a:cubicBezTo>
                        <a:pt x="15704" y="25818"/>
                        <a:pt x="8048" y="25392"/>
                        <a:pt x="3387" y="20618"/>
                      </a:cubicBezTo>
                      <a:cubicBezTo>
                        <a:pt x="-1217" y="15791"/>
                        <a:pt x="-1113" y="8054"/>
                        <a:pt x="3612" y="3339"/>
                      </a:cubicBezTo>
                      <a:cubicBezTo>
                        <a:pt x="8336" y="-1372"/>
                        <a:pt x="16116" y="-1063"/>
                        <a:pt x="20983" y="4045"/>
                      </a:cubicBezTo>
                      <a:cubicBezTo>
                        <a:pt x="25907" y="9099"/>
                        <a:pt x="25679" y="16948"/>
                        <a:pt x="20640" y="21429"/>
                      </a:cubicBezTo>
                      <a:close/>
                    </a:path>
                  </a:pathLst>
                </a:custGeom>
                <a:grpFill/>
                <a:ln w="1729" cap="flat">
                  <a:noFill/>
                  <a:prstDash val="solid"/>
                  <a:miter/>
                </a:ln>
              </p:spPr>
              <p:txBody>
                <a:bodyPr/>
                <a:lstStyle/>
                <a:p>
                  <a:endParaRPr lang="es-ES"/>
                </a:p>
              </p:txBody>
            </p:sp>
            <p:sp>
              <p:nvSpPr>
                <p:cNvPr id="24" name="Forma libre: forma 23">
                  <a:extLst>
                    <a:ext uri="{FF2B5EF4-FFF2-40B4-BE49-F238E27FC236}">
                      <a16:creationId xmlns:a16="http://schemas.microsoft.com/office/drawing/2014/main" id="{58E5106B-AA4B-9A62-F845-4B5C5BDE08D5}"/>
                    </a:ext>
                  </a:extLst>
                </p:cNvPr>
                <p:cNvSpPr/>
                <p:nvPr/>
              </p:nvSpPr>
              <p:spPr>
                <a:xfrm>
                  <a:off x="6554274" y="1108562"/>
                  <a:ext cx="24391" cy="24632"/>
                </a:xfrm>
                <a:custGeom>
                  <a:avLst/>
                  <a:gdLst>
                    <a:gd name="csX0" fmla="*/ 19316 w 24391"/>
                    <a:gd name="csY0" fmla="*/ 22554 h 24632"/>
                    <a:gd name="csX1" fmla="*/ 2272 w 24391"/>
                    <a:gd name="csY1" fmla="*/ 19439 h 24632"/>
                    <a:gd name="csX2" fmla="*/ 4895 w 24391"/>
                    <a:gd name="csY2" fmla="*/ 2319 h 24632"/>
                    <a:gd name="csX3" fmla="*/ 21960 w 24391"/>
                    <a:gd name="csY3" fmla="*/ 5417 h 24632"/>
                    <a:gd name="csX4" fmla="*/ 19316 w 24391"/>
                    <a:gd name="csY4" fmla="*/ 22554 h 24632"/>
                  </a:gdLst>
                  <a:ahLst/>
                  <a:cxnLst>
                    <a:cxn ang="0">
                      <a:pos x="csX0" y="csY0"/>
                    </a:cxn>
                    <a:cxn ang="0">
                      <a:pos x="csX1" y="csY1"/>
                    </a:cxn>
                    <a:cxn ang="0">
                      <a:pos x="csX2" y="csY2"/>
                    </a:cxn>
                    <a:cxn ang="0">
                      <a:pos x="csX3" y="csY3"/>
                    </a:cxn>
                    <a:cxn ang="0">
                      <a:pos x="csX4" y="csY4"/>
                    </a:cxn>
                  </a:cxnLst>
                  <a:rect l="l" t="t" r="r" b="b"/>
                  <a:pathLst>
                    <a:path w="24391" h="24632">
                      <a:moveTo>
                        <a:pt x="19316" y="22554"/>
                      </a:moveTo>
                      <a:cubicBezTo>
                        <a:pt x="13770" y="26266"/>
                        <a:pt x="6137" y="24874"/>
                        <a:pt x="2272" y="19439"/>
                      </a:cubicBezTo>
                      <a:cubicBezTo>
                        <a:pt x="-1603" y="14010"/>
                        <a:pt x="-387" y="6315"/>
                        <a:pt x="4895" y="2319"/>
                      </a:cubicBezTo>
                      <a:cubicBezTo>
                        <a:pt x="10259" y="-1739"/>
                        <a:pt x="17862" y="-326"/>
                        <a:pt x="21960" y="5417"/>
                      </a:cubicBezTo>
                      <a:cubicBezTo>
                        <a:pt x="26047" y="11168"/>
                        <a:pt x="24860" y="18839"/>
                        <a:pt x="19316" y="22554"/>
                      </a:cubicBezTo>
                      <a:close/>
                    </a:path>
                  </a:pathLst>
                </a:custGeom>
                <a:grpFill/>
                <a:ln w="1729" cap="flat">
                  <a:noFill/>
                  <a:prstDash val="solid"/>
                  <a:miter/>
                </a:ln>
              </p:spPr>
              <p:txBody>
                <a:bodyPr/>
                <a:lstStyle/>
                <a:p>
                  <a:endParaRPr lang="es-ES"/>
                </a:p>
              </p:txBody>
            </p:sp>
            <p:sp>
              <p:nvSpPr>
                <p:cNvPr id="25" name="Forma libre: forma 24">
                  <a:extLst>
                    <a:ext uri="{FF2B5EF4-FFF2-40B4-BE49-F238E27FC236}">
                      <a16:creationId xmlns:a16="http://schemas.microsoft.com/office/drawing/2014/main" id="{8D203DB0-8AEC-2413-27CD-E75B136552E3}"/>
                    </a:ext>
                  </a:extLst>
                </p:cNvPr>
                <p:cNvSpPr/>
                <p:nvPr/>
              </p:nvSpPr>
              <p:spPr>
                <a:xfrm>
                  <a:off x="6590839" y="1168032"/>
                  <a:ext cx="24233" cy="24735"/>
                </a:xfrm>
                <a:custGeom>
                  <a:avLst/>
                  <a:gdLst>
                    <a:gd name="csX0" fmla="*/ 17721 w 24233"/>
                    <a:gd name="csY0" fmla="*/ 23504 h 24735"/>
                    <a:gd name="csX1" fmla="*/ 1345 w 24233"/>
                    <a:gd name="csY1" fmla="*/ 18041 h 24735"/>
                    <a:gd name="csX2" fmla="*/ 6213 w 24233"/>
                    <a:gd name="csY2" fmla="*/ 1485 h 24735"/>
                    <a:gd name="csX3" fmla="*/ 22770 w 24233"/>
                    <a:gd name="csY3" fmla="*/ 6847 h 24735"/>
                    <a:gd name="csX4" fmla="*/ 17721 w 24233"/>
                    <a:gd name="csY4" fmla="*/ 23504 h 24735"/>
                  </a:gdLst>
                  <a:ahLst/>
                  <a:cxnLst>
                    <a:cxn ang="0">
                      <a:pos x="csX0" y="csY0"/>
                    </a:cxn>
                    <a:cxn ang="0">
                      <a:pos x="csX1" y="csY1"/>
                    </a:cxn>
                    <a:cxn ang="0">
                      <a:pos x="csX2" y="csY2"/>
                    </a:cxn>
                    <a:cxn ang="0">
                      <a:pos x="csX3" y="csY3"/>
                    </a:cxn>
                    <a:cxn ang="0">
                      <a:pos x="csX4" y="csY4"/>
                    </a:cxn>
                  </a:cxnLst>
                  <a:rect l="l" t="t" r="r" b="b"/>
                  <a:pathLst>
                    <a:path w="24233" h="24735">
                      <a:moveTo>
                        <a:pt x="17721" y="23504"/>
                      </a:moveTo>
                      <a:cubicBezTo>
                        <a:pt x="11719" y="26421"/>
                        <a:pt x="4385" y="23979"/>
                        <a:pt x="1345" y="18041"/>
                      </a:cubicBezTo>
                      <a:cubicBezTo>
                        <a:pt x="-1606" y="12057"/>
                        <a:pt x="424" y="4725"/>
                        <a:pt x="6213" y="1485"/>
                      </a:cubicBezTo>
                      <a:cubicBezTo>
                        <a:pt x="12072" y="-1796"/>
                        <a:pt x="19639" y="520"/>
                        <a:pt x="22770" y="6847"/>
                      </a:cubicBezTo>
                      <a:cubicBezTo>
                        <a:pt x="25986" y="13127"/>
                        <a:pt x="23724" y="20586"/>
                        <a:pt x="17721" y="23504"/>
                      </a:cubicBezTo>
                      <a:close/>
                    </a:path>
                  </a:pathLst>
                </a:custGeom>
                <a:grpFill/>
                <a:ln w="1729" cap="flat">
                  <a:noFill/>
                  <a:prstDash val="solid"/>
                  <a:miter/>
                </a:ln>
              </p:spPr>
              <p:txBody>
                <a:bodyPr/>
                <a:lstStyle/>
                <a:p>
                  <a:endParaRPr lang="es-ES"/>
                </a:p>
              </p:txBody>
            </p:sp>
            <p:sp>
              <p:nvSpPr>
                <p:cNvPr id="30" name="Forma libre: forma 29">
                  <a:extLst>
                    <a:ext uri="{FF2B5EF4-FFF2-40B4-BE49-F238E27FC236}">
                      <a16:creationId xmlns:a16="http://schemas.microsoft.com/office/drawing/2014/main" id="{1D430AA0-F29A-A9E6-89EA-665076AC19C5}"/>
                    </a:ext>
                  </a:extLst>
                </p:cNvPr>
                <p:cNvSpPr/>
                <p:nvPr/>
              </p:nvSpPr>
              <p:spPr>
                <a:xfrm>
                  <a:off x="6618859" y="1231995"/>
                  <a:ext cx="24161" cy="24775"/>
                </a:xfrm>
                <a:custGeom>
                  <a:avLst/>
                  <a:gdLst>
                    <a:gd name="csX0" fmla="*/ 16050 w 24161"/>
                    <a:gd name="csY0" fmla="*/ 24177 h 24775"/>
                    <a:gd name="csX1" fmla="*/ 687 w 24161"/>
                    <a:gd name="csY1" fmla="*/ 16477 h 24775"/>
                    <a:gd name="csX2" fmla="*/ 7689 w 24161"/>
                    <a:gd name="csY2" fmla="*/ 786 h 24775"/>
                    <a:gd name="csX3" fmla="*/ 23449 w 24161"/>
                    <a:gd name="csY3" fmla="*/ 8339 h 24775"/>
                    <a:gd name="csX4" fmla="*/ 16050 w 24161"/>
                    <a:gd name="csY4" fmla="*/ 24177 h 24775"/>
                  </a:gdLst>
                  <a:ahLst/>
                  <a:cxnLst>
                    <a:cxn ang="0">
                      <a:pos x="csX0" y="csY0"/>
                    </a:cxn>
                    <a:cxn ang="0">
                      <a:pos x="csX1" y="csY1"/>
                    </a:cxn>
                    <a:cxn ang="0">
                      <a:pos x="csX2" y="csY2"/>
                    </a:cxn>
                    <a:cxn ang="0">
                      <a:pos x="csX3" y="csY3"/>
                    </a:cxn>
                    <a:cxn ang="0">
                      <a:pos x="csX4" y="csY4"/>
                    </a:cxn>
                  </a:cxnLst>
                  <a:rect l="l" t="t" r="r" b="b"/>
                  <a:pathLst>
                    <a:path w="24161" h="24775">
                      <a:moveTo>
                        <a:pt x="16050" y="24177"/>
                      </a:moveTo>
                      <a:cubicBezTo>
                        <a:pt x="9702" y="26241"/>
                        <a:pt x="2822" y="22794"/>
                        <a:pt x="687" y="16477"/>
                      </a:cubicBezTo>
                      <a:cubicBezTo>
                        <a:pt x="-1409" y="10145"/>
                        <a:pt x="1393" y="3244"/>
                        <a:pt x="7689" y="786"/>
                      </a:cubicBezTo>
                      <a:cubicBezTo>
                        <a:pt x="13826" y="-1613"/>
                        <a:pt x="21222" y="1644"/>
                        <a:pt x="23449" y="8339"/>
                      </a:cubicBezTo>
                      <a:cubicBezTo>
                        <a:pt x="25713" y="15022"/>
                        <a:pt x="22396" y="22112"/>
                        <a:pt x="16050" y="24177"/>
                      </a:cubicBezTo>
                      <a:close/>
                    </a:path>
                  </a:pathLst>
                </a:custGeom>
                <a:grpFill/>
                <a:ln w="1729" cap="flat">
                  <a:noFill/>
                  <a:prstDash val="solid"/>
                  <a:miter/>
                </a:ln>
              </p:spPr>
              <p:txBody>
                <a:bodyPr/>
                <a:lstStyle/>
                <a:p>
                  <a:endParaRPr lang="es-ES"/>
                </a:p>
              </p:txBody>
            </p:sp>
            <p:sp>
              <p:nvSpPr>
                <p:cNvPr id="31" name="Forma libre: forma 30">
                  <a:extLst>
                    <a:ext uri="{FF2B5EF4-FFF2-40B4-BE49-F238E27FC236}">
                      <a16:creationId xmlns:a16="http://schemas.microsoft.com/office/drawing/2014/main" id="{AD036A13-7487-8BE1-AB85-FA9D2EA69D8F}"/>
                    </a:ext>
                  </a:extLst>
                </p:cNvPr>
                <p:cNvSpPr/>
                <p:nvPr/>
              </p:nvSpPr>
              <p:spPr>
                <a:xfrm>
                  <a:off x="6637722" y="1299174"/>
                  <a:ext cx="24237" cy="24825"/>
                </a:xfrm>
                <a:custGeom>
                  <a:avLst/>
                  <a:gdLst>
                    <a:gd name="csX0" fmla="*/ 14408 w 24237"/>
                    <a:gd name="csY0" fmla="*/ 24634 h 24825"/>
                    <a:gd name="csX1" fmla="*/ 313 w 24237"/>
                    <a:gd name="csY1" fmla="*/ 14879 h 24825"/>
                    <a:gd name="csX2" fmla="*/ 9352 w 24237"/>
                    <a:gd name="csY2" fmla="*/ 314 h 24825"/>
                    <a:gd name="csX3" fmla="*/ 23978 w 24237"/>
                    <a:gd name="csY3" fmla="*/ 9960 h 24825"/>
                    <a:gd name="csX4" fmla="*/ 14408 w 24237"/>
                    <a:gd name="csY4" fmla="*/ 24634 h 24825"/>
                  </a:gdLst>
                  <a:ahLst/>
                  <a:cxnLst>
                    <a:cxn ang="0">
                      <a:pos x="csX0" y="csY0"/>
                    </a:cxn>
                    <a:cxn ang="0">
                      <a:pos x="csX1" y="csY1"/>
                    </a:cxn>
                    <a:cxn ang="0">
                      <a:pos x="csX2" y="csY2"/>
                    </a:cxn>
                    <a:cxn ang="0">
                      <a:pos x="csX3" y="csY3"/>
                    </a:cxn>
                    <a:cxn ang="0">
                      <a:pos x="csX4" y="csY4"/>
                    </a:cxn>
                  </a:cxnLst>
                  <a:rect l="l" t="t" r="r" b="b"/>
                  <a:pathLst>
                    <a:path w="24237" h="24825">
                      <a:moveTo>
                        <a:pt x="14408" y="24634"/>
                      </a:moveTo>
                      <a:cubicBezTo>
                        <a:pt x="7801" y="25812"/>
                        <a:pt x="1636" y="21416"/>
                        <a:pt x="313" y="14879"/>
                      </a:cubicBezTo>
                      <a:cubicBezTo>
                        <a:pt x="-1190" y="8385"/>
                        <a:pt x="2859" y="1864"/>
                        <a:pt x="9352" y="314"/>
                      </a:cubicBezTo>
                      <a:cubicBezTo>
                        <a:pt x="15844" y="-1232"/>
                        <a:pt x="22395" y="3082"/>
                        <a:pt x="23978" y="9960"/>
                      </a:cubicBezTo>
                      <a:cubicBezTo>
                        <a:pt x="25381" y="16874"/>
                        <a:pt x="20944" y="23472"/>
                        <a:pt x="14408" y="24634"/>
                      </a:cubicBezTo>
                      <a:close/>
                    </a:path>
                  </a:pathLst>
                </a:custGeom>
                <a:grpFill/>
                <a:ln w="1729" cap="flat">
                  <a:noFill/>
                  <a:prstDash val="solid"/>
                  <a:miter/>
                </a:ln>
              </p:spPr>
              <p:txBody>
                <a:bodyPr/>
                <a:lstStyle/>
                <a:p>
                  <a:endParaRPr lang="es-ES"/>
                </a:p>
              </p:txBody>
            </p:sp>
            <p:sp>
              <p:nvSpPr>
                <p:cNvPr id="33" name="Forma libre: forma 32">
                  <a:extLst>
                    <a:ext uri="{FF2B5EF4-FFF2-40B4-BE49-F238E27FC236}">
                      <a16:creationId xmlns:a16="http://schemas.microsoft.com/office/drawing/2014/main" id="{F2106D6B-FADC-2156-FBE9-DBAB4CCBC8E6}"/>
                    </a:ext>
                  </a:extLst>
                </p:cNvPr>
                <p:cNvSpPr/>
                <p:nvPr/>
              </p:nvSpPr>
              <p:spPr>
                <a:xfrm>
                  <a:off x="6647141" y="1368325"/>
                  <a:ext cx="24204" cy="24848"/>
                </a:xfrm>
                <a:custGeom>
                  <a:avLst/>
                  <a:gdLst>
                    <a:gd name="csX0" fmla="*/ 12850 w 24204"/>
                    <a:gd name="csY0" fmla="*/ 24840 h 24848"/>
                    <a:gd name="csX1" fmla="*/ 35 w 24204"/>
                    <a:gd name="csY1" fmla="*/ 13258 h 24848"/>
                    <a:gd name="csX2" fmla="*/ 11152 w 24204"/>
                    <a:gd name="csY2" fmla="*/ 54 h 24848"/>
                    <a:gd name="csX3" fmla="*/ 24152 w 24204"/>
                    <a:gd name="csY3" fmla="*/ 11624 h 24848"/>
                    <a:gd name="csX4" fmla="*/ 12850 w 24204"/>
                    <a:gd name="csY4" fmla="*/ 24840 h 24848"/>
                  </a:gdLst>
                  <a:ahLst/>
                  <a:cxnLst>
                    <a:cxn ang="0">
                      <a:pos x="csX0" y="csY0"/>
                    </a:cxn>
                    <a:cxn ang="0">
                      <a:pos x="csX1" y="csY1"/>
                    </a:cxn>
                    <a:cxn ang="0">
                      <a:pos x="csX2" y="csY2"/>
                    </a:cxn>
                    <a:cxn ang="0">
                      <a:pos x="csX3" y="csY3"/>
                    </a:cxn>
                    <a:cxn ang="0">
                      <a:pos x="csX4" y="csY4"/>
                    </a:cxn>
                  </a:cxnLst>
                  <a:rect l="l" t="t" r="r" b="b"/>
                  <a:pathLst>
                    <a:path w="24204" h="24848">
                      <a:moveTo>
                        <a:pt x="12850" y="24840"/>
                      </a:moveTo>
                      <a:cubicBezTo>
                        <a:pt x="6248" y="25096"/>
                        <a:pt x="643" y="19907"/>
                        <a:pt x="35" y="13258"/>
                      </a:cubicBezTo>
                      <a:cubicBezTo>
                        <a:pt x="-471" y="6608"/>
                        <a:pt x="4508" y="694"/>
                        <a:pt x="11152" y="54"/>
                      </a:cubicBezTo>
                      <a:cubicBezTo>
                        <a:pt x="17795" y="-589"/>
                        <a:pt x="23619" y="4589"/>
                        <a:pt x="24152" y="11624"/>
                      </a:cubicBezTo>
                      <a:cubicBezTo>
                        <a:pt x="24785" y="18653"/>
                        <a:pt x="19587" y="24575"/>
                        <a:pt x="12850" y="24840"/>
                      </a:cubicBezTo>
                      <a:close/>
                    </a:path>
                  </a:pathLst>
                </a:custGeom>
                <a:grpFill/>
                <a:ln w="1729" cap="flat">
                  <a:noFill/>
                  <a:prstDash val="solid"/>
                  <a:miter/>
                </a:ln>
              </p:spPr>
              <p:txBody>
                <a:bodyPr/>
                <a:lstStyle/>
                <a:p>
                  <a:endParaRPr lang="es-ES"/>
                </a:p>
              </p:txBody>
            </p:sp>
          </p:grpSp>
          <p:sp>
            <p:nvSpPr>
              <p:cNvPr id="9" name="Forma libre: forma 8">
                <a:extLst>
                  <a:ext uri="{FF2B5EF4-FFF2-40B4-BE49-F238E27FC236}">
                    <a16:creationId xmlns:a16="http://schemas.microsoft.com/office/drawing/2014/main" id="{BEE7EDDC-FA88-5187-FA13-792C325FC9AF}"/>
                  </a:ext>
                </a:extLst>
              </p:cNvPr>
              <p:cNvSpPr/>
              <p:nvPr/>
            </p:nvSpPr>
            <p:spPr>
              <a:xfrm rot="16200000">
                <a:off x="1665576" y="3873547"/>
                <a:ext cx="193952" cy="227964"/>
              </a:xfrm>
              <a:custGeom>
                <a:avLst/>
                <a:gdLst>
                  <a:gd name="csX0" fmla="*/ 159725 w 159724"/>
                  <a:gd name="csY0" fmla="*/ 0 h 187734"/>
                  <a:gd name="csX1" fmla="*/ 0 w 159724"/>
                  <a:gd name="csY1" fmla="*/ 93867 h 187734"/>
                  <a:gd name="csX2" fmla="*/ 159725 w 159724"/>
                  <a:gd name="csY2" fmla="*/ 187734 h 187734"/>
                </a:gdLst>
                <a:ahLst/>
                <a:cxnLst>
                  <a:cxn ang="0">
                    <a:pos x="csX0" y="csY0"/>
                  </a:cxn>
                  <a:cxn ang="0">
                    <a:pos x="csX1" y="csY1"/>
                  </a:cxn>
                  <a:cxn ang="0">
                    <a:pos x="csX2" y="csY2"/>
                  </a:cxn>
                </a:cxnLst>
                <a:rect l="l" t="t" r="r" b="b"/>
                <a:pathLst>
                  <a:path w="159724" h="187734">
                    <a:moveTo>
                      <a:pt x="159725" y="0"/>
                    </a:moveTo>
                    <a:lnTo>
                      <a:pt x="0" y="93867"/>
                    </a:lnTo>
                    <a:lnTo>
                      <a:pt x="159725" y="187734"/>
                    </a:lnTo>
                  </a:path>
                </a:pathLst>
              </a:custGeom>
              <a:solidFill>
                <a:schemeClr val="tx2"/>
              </a:solidFill>
              <a:ln w="1729" cap="flat">
                <a:noFill/>
                <a:prstDash val="solid"/>
                <a:miter/>
              </a:ln>
            </p:spPr>
            <p:txBody>
              <a:bodyPr/>
              <a:lstStyle/>
              <a:p>
                <a:endParaRPr lang="es-ES"/>
              </a:p>
            </p:txBody>
          </p:sp>
          <p:sp>
            <p:nvSpPr>
              <p:cNvPr id="10" name="Elipse 9">
                <a:extLst>
                  <a:ext uri="{FF2B5EF4-FFF2-40B4-BE49-F238E27FC236}">
                    <a16:creationId xmlns:a16="http://schemas.microsoft.com/office/drawing/2014/main" id="{71119A61-EE98-F65F-57D2-EF1CBBC6285C}"/>
                  </a:ext>
                </a:extLst>
              </p:cNvPr>
              <p:cNvSpPr/>
              <p:nvPr/>
            </p:nvSpPr>
            <p:spPr>
              <a:xfrm rot="11597148">
                <a:off x="475059" y="4073495"/>
                <a:ext cx="104787" cy="104787"/>
              </a:xfrm>
              <a:prstGeom prst="ellipse">
                <a:avLst/>
              </a:prstGeom>
              <a:solidFill>
                <a:schemeClr val="tx2"/>
              </a:solidFill>
              <a:ln w="1729" cap="flat">
                <a:noFill/>
                <a:prstDash val="solid"/>
                <a:miter/>
              </a:ln>
            </p:spPr>
            <p:txBody>
              <a:bodyPr/>
              <a:lstStyle/>
              <a:p>
                <a:endParaRPr lang="es-ES"/>
              </a:p>
            </p:txBody>
          </p:sp>
        </p:grpSp>
      </p:grpSp>
      <p:sp>
        <p:nvSpPr>
          <p:cNvPr id="37" name="CuadroTexto 36">
            <a:extLst>
              <a:ext uri="{FF2B5EF4-FFF2-40B4-BE49-F238E27FC236}">
                <a16:creationId xmlns:a16="http://schemas.microsoft.com/office/drawing/2014/main" id="{B5C62BC0-1EFF-E54B-7705-469DF0BF5072}"/>
              </a:ext>
            </a:extLst>
          </p:cNvPr>
          <p:cNvSpPr txBox="1"/>
          <p:nvPr/>
        </p:nvSpPr>
        <p:spPr>
          <a:xfrm>
            <a:off x="513217" y="4881398"/>
            <a:ext cx="1620347" cy="461665"/>
          </a:xfrm>
          <a:prstGeom prst="rect">
            <a:avLst/>
          </a:prstGeom>
          <a:noFill/>
        </p:spPr>
        <p:txBody>
          <a:bodyPr wrap="square" rtlCol="0">
            <a:spAutoFit/>
          </a:bodyPr>
          <a:lstStyle/>
          <a:p>
            <a:r>
              <a:rPr lang="es-ES" sz="1200" dirty="0">
                <a:solidFill>
                  <a:schemeClr val="accent3">
                    <a:lumMod val="75000"/>
                  </a:schemeClr>
                </a:solidFill>
              </a:rPr>
              <a:t>DILVE en funcionamiento</a:t>
            </a:r>
          </a:p>
        </p:txBody>
      </p:sp>
      <p:cxnSp>
        <p:nvCxnSpPr>
          <p:cNvPr id="44" name="Conector recto 43">
            <a:extLst>
              <a:ext uri="{FF2B5EF4-FFF2-40B4-BE49-F238E27FC236}">
                <a16:creationId xmlns:a16="http://schemas.microsoft.com/office/drawing/2014/main" id="{0CE7CE9B-EF1C-9C1A-1F0C-04BF469EA250}"/>
              </a:ext>
            </a:extLst>
          </p:cNvPr>
          <p:cNvCxnSpPr/>
          <p:nvPr/>
        </p:nvCxnSpPr>
        <p:spPr>
          <a:xfrm>
            <a:off x="1127448" y="4122830"/>
            <a:ext cx="0" cy="664711"/>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9" name="CuadroTexto 148">
            <a:extLst>
              <a:ext uri="{FF2B5EF4-FFF2-40B4-BE49-F238E27FC236}">
                <a16:creationId xmlns:a16="http://schemas.microsoft.com/office/drawing/2014/main" id="{BA91679A-3CD1-7CDB-C638-BCB30C40BCDE}"/>
              </a:ext>
            </a:extLst>
          </p:cNvPr>
          <p:cNvSpPr txBox="1"/>
          <p:nvPr/>
        </p:nvSpPr>
        <p:spPr>
          <a:xfrm>
            <a:off x="1823868" y="2470386"/>
            <a:ext cx="1440782" cy="461665"/>
          </a:xfrm>
          <a:prstGeom prst="rect">
            <a:avLst/>
          </a:prstGeom>
          <a:noFill/>
        </p:spPr>
        <p:txBody>
          <a:bodyPr wrap="square" rtlCol="0">
            <a:spAutoFit/>
          </a:bodyPr>
          <a:lstStyle/>
          <a:p>
            <a:r>
              <a:rPr lang="es-ES" sz="1200" dirty="0">
                <a:solidFill>
                  <a:schemeClr val="accent3">
                    <a:lumMod val="75000"/>
                  </a:schemeClr>
                </a:solidFill>
              </a:rPr>
              <a:t>Nuevo entorno tecnológico</a:t>
            </a:r>
            <a:endParaRPr lang="es-ES" sz="1100" dirty="0">
              <a:solidFill>
                <a:schemeClr val="accent3">
                  <a:lumMod val="75000"/>
                </a:schemeClr>
              </a:solidFill>
            </a:endParaRPr>
          </a:p>
        </p:txBody>
      </p:sp>
      <p:cxnSp>
        <p:nvCxnSpPr>
          <p:cNvPr id="150" name="Conector recto 149">
            <a:extLst>
              <a:ext uri="{FF2B5EF4-FFF2-40B4-BE49-F238E27FC236}">
                <a16:creationId xmlns:a16="http://schemas.microsoft.com/office/drawing/2014/main" id="{3212DBCD-827A-69CF-C6AF-C7F7B633F187}"/>
              </a:ext>
            </a:extLst>
          </p:cNvPr>
          <p:cNvCxnSpPr/>
          <p:nvPr/>
        </p:nvCxnSpPr>
        <p:spPr>
          <a:xfrm>
            <a:off x="2380987" y="3152711"/>
            <a:ext cx="0" cy="664711"/>
          </a:xfrm>
          <a:prstGeom prst="line">
            <a:avLst/>
          </a:prstGeom>
          <a:ln w="3175">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17" name="Grupo 16">
            <a:extLst>
              <a:ext uri="{FF2B5EF4-FFF2-40B4-BE49-F238E27FC236}">
                <a16:creationId xmlns:a16="http://schemas.microsoft.com/office/drawing/2014/main" id="{704F29D4-6465-3754-59F6-2DAFD5BFFB10}"/>
              </a:ext>
            </a:extLst>
          </p:cNvPr>
          <p:cNvGrpSpPr/>
          <p:nvPr/>
        </p:nvGrpSpPr>
        <p:grpSpPr>
          <a:xfrm>
            <a:off x="3114949" y="3134761"/>
            <a:ext cx="828282" cy="828282"/>
            <a:chOff x="3071672" y="3167761"/>
            <a:chExt cx="1003770" cy="1003770"/>
          </a:xfrm>
        </p:grpSpPr>
        <p:sp>
          <p:nvSpPr>
            <p:cNvPr id="19" name="Elipse 18">
              <a:extLst>
                <a:ext uri="{FF2B5EF4-FFF2-40B4-BE49-F238E27FC236}">
                  <a16:creationId xmlns:a16="http://schemas.microsoft.com/office/drawing/2014/main" id="{89FB780A-6DF2-D541-26EF-4302B0C3E4A8}"/>
                </a:ext>
              </a:extLst>
            </p:cNvPr>
            <p:cNvSpPr/>
            <p:nvPr/>
          </p:nvSpPr>
          <p:spPr>
            <a:xfrm rot="13500000">
              <a:off x="3071672" y="3167761"/>
              <a:ext cx="1003770" cy="1003770"/>
            </a:xfrm>
            <a:prstGeom prst="ellipse">
              <a:avLst/>
            </a:prstGeom>
            <a:gradFill>
              <a:gsLst>
                <a:gs pos="0">
                  <a:schemeClr val="accent3">
                    <a:lumMod val="50000"/>
                  </a:schemeClr>
                </a:gs>
                <a:gs pos="100000">
                  <a:schemeClr val="accent3">
                    <a:alpha val="55000"/>
                  </a:schemeClr>
                </a:gs>
              </a:gsLst>
              <a:lin ang="5400000" scaled="1"/>
            </a:gradFill>
            <a:ln w="1729" cap="flat">
              <a:noFill/>
              <a:prstDash val="solid"/>
              <a:miter/>
            </a:ln>
          </p:spPr>
          <p:txBody>
            <a:bodyPr/>
            <a:lstStyle/>
            <a:p>
              <a:endParaRPr lang="es-ES" sz="1400" dirty="0"/>
            </a:p>
          </p:txBody>
        </p:sp>
        <p:pic>
          <p:nvPicPr>
            <p:cNvPr id="21" name="Gráfico 20">
              <a:extLst>
                <a:ext uri="{FF2B5EF4-FFF2-40B4-BE49-F238E27FC236}">
                  <a16:creationId xmlns:a16="http://schemas.microsoft.com/office/drawing/2014/main" id="{A5133A2B-1BE3-40B3-B508-23383A29B6E3}"/>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3340538" y="3556151"/>
              <a:ext cx="420795" cy="420795"/>
            </a:xfrm>
            <a:prstGeom prst="rect">
              <a:avLst/>
            </a:prstGeom>
          </p:spPr>
        </p:pic>
      </p:grpSp>
      <p:grpSp>
        <p:nvGrpSpPr>
          <p:cNvPr id="22" name="Grupo 21">
            <a:extLst>
              <a:ext uri="{FF2B5EF4-FFF2-40B4-BE49-F238E27FC236}">
                <a16:creationId xmlns:a16="http://schemas.microsoft.com/office/drawing/2014/main" id="{E2362741-2317-4E6C-AFF4-966F9BD5A28D}"/>
              </a:ext>
            </a:extLst>
          </p:cNvPr>
          <p:cNvGrpSpPr/>
          <p:nvPr/>
        </p:nvGrpSpPr>
        <p:grpSpPr>
          <a:xfrm>
            <a:off x="3010373" y="3245556"/>
            <a:ext cx="1156712" cy="723281"/>
            <a:chOff x="2944939" y="3302030"/>
            <a:chExt cx="1401784" cy="876522"/>
          </a:xfrm>
        </p:grpSpPr>
        <p:sp>
          <p:nvSpPr>
            <p:cNvPr id="26" name="Forma libre: forma 25">
              <a:extLst>
                <a:ext uri="{FF2B5EF4-FFF2-40B4-BE49-F238E27FC236}">
                  <a16:creationId xmlns:a16="http://schemas.microsoft.com/office/drawing/2014/main" id="{2B319677-96DD-BB7D-268E-9B2948243FBC}"/>
                </a:ext>
              </a:extLst>
            </p:cNvPr>
            <p:cNvSpPr/>
            <p:nvPr/>
          </p:nvSpPr>
          <p:spPr>
            <a:xfrm rot="16200000">
              <a:off x="3566237" y="3363920"/>
              <a:ext cx="715299" cy="617710"/>
            </a:xfrm>
            <a:custGeom>
              <a:avLst/>
              <a:gdLst>
                <a:gd name="csX0" fmla="*/ 589067 w 589066"/>
                <a:gd name="csY0" fmla="*/ 0 h 508699"/>
                <a:gd name="csX1" fmla="*/ 80368 w 589066"/>
                <a:gd name="csY1" fmla="*/ 508699 h 508699"/>
                <a:gd name="csX2" fmla="*/ 0 w 589066"/>
                <a:gd name="csY2" fmla="*/ 508699 h 508699"/>
              </a:gdLst>
              <a:ahLst/>
              <a:cxnLst>
                <a:cxn ang="0">
                  <a:pos x="csX0" y="csY0"/>
                </a:cxn>
                <a:cxn ang="0">
                  <a:pos x="csX1" y="csY1"/>
                </a:cxn>
                <a:cxn ang="0">
                  <a:pos x="csX2" y="csY2"/>
                </a:cxn>
              </a:cxnLst>
              <a:rect l="l" t="t" r="r" b="b"/>
              <a:pathLst>
                <a:path w="589066" h="508699">
                  <a:moveTo>
                    <a:pt x="589067" y="0"/>
                  </a:moveTo>
                  <a:cubicBezTo>
                    <a:pt x="589067" y="280948"/>
                    <a:pt x="361314" y="508699"/>
                    <a:pt x="80368" y="508699"/>
                  </a:cubicBezTo>
                  <a:lnTo>
                    <a:pt x="0" y="508699"/>
                  </a:lnTo>
                </a:path>
              </a:pathLst>
            </a:custGeom>
            <a:noFill/>
            <a:ln w="18123" cap="rnd">
              <a:solidFill>
                <a:srgbClr val="10E5A3"/>
              </a:solidFill>
              <a:prstDash val="solid"/>
              <a:round/>
            </a:ln>
          </p:spPr>
          <p:txBody>
            <a:bodyPr/>
            <a:lstStyle/>
            <a:p>
              <a:endParaRPr lang="es-ES" sz="1400"/>
            </a:p>
          </p:txBody>
        </p:sp>
        <p:grpSp>
          <p:nvGrpSpPr>
            <p:cNvPr id="27" name="Gráfico 2">
              <a:extLst>
                <a:ext uri="{FF2B5EF4-FFF2-40B4-BE49-F238E27FC236}">
                  <a16:creationId xmlns:a16="http://schemas.microsoft.com/office/drawing/2014/main" id="{D5102A2F-036C-2621-EDBC-FF64C912E3FD}"/>
                </a:ext>
              </a:extLst>
            </p:cNvPr>
            <p:cNvGrpSpPr/>
            <p:nvPr/>
          </p:nvGrpSpPr>
          <p:grpSpPr>
            <a:xfrm rot="16200000">
              <a:off x="2874760" y="3409914"/>
              <a:ext cx="820842" cy="605073"/>
              <a:chOff x="5995362" y="2929140"/>
              <a:chExt cx="675983" cy="498292"/>
            </a:xfrm>
            <a:solidFill>
              <a:srgbClr val="21E7A9"/>
            </a:solidFill>
          </p:grpSpPr>
          <p:sp>
            <p:nvSpPr>
              <p:cNvPr id="32" name="Elipse 31">
                <a:extLst>
                  <a:ext uri="{FF2B5EF4-FFF2-40B4-BE49-F238E27FC236}">
                    <a16:creationId xmlns:a16="http://schemas.microsoft.com/office/drawing/2014/main" id="{2D266544-55EF-D6A6-8997-18C71D42DB06}"/>
                  </a:ext>
                </a:extLst>
              </p:cNvPr>
              <p:cNvSpPr/>
              <p:nvPr/>
            </p:nvSpPr>
            <p:spPr>
              <a:xfrm>
                <a:off x="5995362" y="2929140"/>
                <a:ext cx="24847" cy="24173"/>
              </a:xfrm>
              <a:prstGeom prst="ellipse">
                <a:avLst/>
              </a:prstGeom>
              <a:solidFill>
                <a:srgbClr val="21E7A9"/>
              </a:solidFill>
              <a:ln w="1729" cap="flat">
                <a:noFill/>
                <a:prstDash val="solid"/>
                <a:miter/>
              </a:ln>
            </p:spPr>
            <p:txBody>
              <a:bodyPr/>
              <a:lstStyle/>
              <a:p>
                <a:endParaRPr lang="es-ES" sz="1400"/>
              </a:p>
            </p:txBody>
          </p:sp>
          <p:sp>
            <p:nvSpPr>
              <p:cNvPr id="34" name="Elipse 33">
                <a:extLst>
                  <a:ext uri="{FF2B5EF4-FFF2-40B4-BE49-F238E27FC236}">
                    <a16:creationId xmlns:a16="http://schemas.microsoft.com/office/drawing/2014/main" id="{9E3F76CC-EDCF-18A8-25CF-03CCD900C4BE}"/>
                  </a:ext>
                </a:extLst>
              </p:cNvPr>
              <p:cNvSpPr/>
              <p:nvPr/>
            </p:nvSpPr>
            <p:spPr>
              <a:xfrm>
                <a:off x="6065228" y="2929140"/>
                <a:ext cx="24847" cy="24173"/>
              </a:xfrm>
              <a:prstGeom prst="ellipse">
                <a:avLst/>
              </a:prstGeom>
              <a:solidFill>
                <a:srgbClr val="21E7A9"/>
              </a:solidFill>
              <a:ln w="1729" cap="flat">
                <a:noFill/>
                <a:prstDash val="solid"/>
                <a:miter/>
              </a:ln>
            </p:spPr>
            <p:txBody>
              <a:bodyPr/>
              <a:lstStyle/>
              <a:p>
                <a:endParaRPr lang="es-ES" sz="1400"/>
              </a:p>
            </p:txBody>
          </p:sp>
          <p:sp>
            <p:nvSpPr>
              <p:cNvPr id="35" name="Forma libre: forma 34">
                <a:extLst>
                  <a:ext uri="{FF2B5EF4-FFF2-40B4-BE49-F238E27FC236}">
                    <a16:creationId xmlns:a16="http://schemas.microsoft.com/office/drawing/2014/main" id="{2A80A5A1-D7C1-9684-1BA3-1182A7BE1D26}"/>
                  </a:ext>
                </a:extLst>
              </p:cNvPr>
              <p:cNvSpPr/>
              <p:nvPr/>
            </p:nvSpPr>
            <p:spPr>
              <a:xfrm>
                <a:off x="6135091" y="2929140"/>
                <a:ext cx="24848" cy="24171"/>
              </a:xfrm>
              <a:custGeom>
                <a:avLst/>
                <a:gdLst>
                  <a:gd name="csX0" fmla="*/ 24844 w 24848"/>
                  <a:gd name="csY0" fmla="*/ 12289 h 24171"/>
                  <a:gd name="csX1" fmla="*/ 12424 w 24848"/>
                  <a:gd name="csY1" fmla="*/ 24172 h 24171"/>
                  <a:gd name="csX2" fmla="*/ 0 w 24848"/>
                  <a:gd name="csY2" fmla="*/ 12087 h 24171"/>
                  <a:gd name="csX3" fmla="*/ 12424 w 24848"/>
                  <a:gd name="csY3" fmla="*/ 0 h 24171"/>
                  <a:gd name="csX4" fmla="*/ 24844 w 24848"/>
                  <a:gd name="csY4" fmla="*/ 12289 h 24171"/>
                </a:gdLst>
                <a:ahLst/>
                <a:cxnLst>
                  <a:cxn ang="0">
                    <a:pos x="csX0" y="csY0"/>
                  </a:cxn>
                  <a:cxn ang="0">
                    <a:pos x="csX1" y="csY1"/>
                  </a:cxn>
                  <a:cxn ang="0">
                    <a:pos x="csX2" y="csY2"/>
                  </a:cxn>
                  <a:cxn ang="0">
                    <a:pos x="csX3" y="csY3"/>
                  </a:cxn>
                  <a:cxn ang="0">
                    <a:pos x="csX4" y="csY4"/>
                  </a:cxn>
                </a:cxnLst>
                <a:rect l="l" t="t" r="r" b="b"/>
                <a:pathLst>
                  <a:path w="24848" h="24171">
                    <a:moveTo>
                      <a:pt x="24844" y="12289"/>
                    </a:moveTo>
                    <a:cubicBezTo>
                      <a:pt x="24665" y="19011"/>
                      <a:pt x="19301" y="24125"/>
                      <a:pt x="12424" y="24172"/>
                    </a:cubicBezTo>
                    <a:cubicBezTo>
                      <a:pt x="5561" y="24172"/>
                      <a:pt x="0" y="18760"/>
                      <a:pt x="0" y="12087"/>
                    </a:cubicBezTo>
                    <a:cubicBezTo>
                      <a:pt x="0" y="5412"/>
                      <a:pt x="5561" y="0"/>
                      <a:pt x="12424" y="0"/>
                    </a:cubicBezTo>
                    <a:cubicBezTo>
                      <a:pt x="19273" y="-47"/>
                      <a:pt x="25024" y="5665"/>
                      <a:pt x="24844" y="12289"/>
                    </a:cubicBezTo>
                    <a:close/>
                  </a:path>
                </a:pathLst>
              </a:custGeom>
              <a:solidFill>
                <a:srgbClr val="21E7A9"/>
              </a:solidFill>
              <a:ln w="1729" cap="flat">
                <a:noFill/>
                <a:prstDash val="solid"/>
                <a:miter/>
              </a:ln>
            </p:spPr>
            <p:txBody>
              <a:bodyPr/>
              <a:lstStyle/>
              <a:p>
                <a:endParaRPr lang="es-ES" sz="1400"/>
              </a:p>
            </p:txBody>
          </p:sp>
          <p:sp>
            <p:nvSpPr>
              <p:cNvPr id="36" name="Forma libre: forma 35">
                <a:extLst>
                  <a:ext uri="{FF2B5EF4-FFF2-40B4-BE49-F238E27FC236}">
                    <a16:creationId xmlns:a16="http://schemas.microsoft.com/office/drawing/2014/main" id="{3DF9DD5D-8DDF-2BA7-65E1-2C49BE69AFA2}"/>
                  </a:ext>
                </a:extLst>
              </p:cNvPr>
              <p:cNvSpPr/>
              <p:nvPr/>
            </p:nvSpPr>
            <p:spPr>
              <a:xfrm>
                <a:off x="6204804" y="2933449"/>
                <a:ext cx="24850" cy="24180"/>
              </a:xfrm>
              <a:custGeom>
                <a:avLst/>
                <a:gdLst>
                  <a:gd name="csX0" fmla="*/ 24709 w 24850"/>
                  <a:gd name="csY0" fmla="*/ 13670 h 24180"/>
                  <a:gd name="csX1" fmla="*/ 10848 w 24850"/>
                  <a:gd name="csY1" fmla="*/ 24082 h 24180"/>
                  <a:gd name="csX2" fmla="*/ 60 w 24850"/>
                  <a:gd name="csY2" fmla="*/ 10530 h 24180"/>
                  <a:gd name="csX3" fmla="*/ 13923 w 24850"/>
                  <a:gd name="csY3" fmla="*/ 109 h 24180"/>
                  <a:gd name="csX4" fmla="*/ 24709 w 24850"/>
                  <a:gd name="csY4" fmla="*/ 13670 h 24180"/>
                </a:gdLst>
                <a:ahLst/>
                <a:cxnLst>
                  <a:cxn ang="0">
                    <a:pos x="csX0" y="csY0"/>
                  </a:cxn>
                  <a:cxn ang="0">
                    <a:pos x="csX1" y="csY1"/>
                  </a:cxn>
                  <a:cxn ang="0">
                    <a:pos x="csX2" y="csY2"/>
                  </a:cxn>
                  <a:cxn ang="0">
                    <a:pos x="csX3" y="csY3"/>
                  </a:cxn>
                  <a:cxn ang="0">
                    <a:pos x="csX4" y="csY4"/>
                  </a:cxn>
                </a:cxnLst>
                <a:rect l="l" t="t" r="r" b="b"/>
                <a:pathLst>
                  <a:path w="24850" h="24180">
                    <a:moveTo>
                      <a:pt x="24709" y="13670"/>
                    </a:moveTo>
                    <a:cubicBezTo>
                      <a:pt x="23671" y="20246"/>
                      <a:pt x="17465" y="24926"/>
                      <a:pt x="10848" y="24082"/>
                    </a:cubicBezTo>
                    <a:cubicBezTo>
                      <a:pt x="4230" y="23241"/>
                      <a:pt x="-597" y="17172"/>
                      <a:pt x="60" y="10530"/>
                    </a:cubicBezTo>
                    <a:cubicBezTo>
                      <a:pt x="719" y="3888"/>
                      <a:pt x="6923" y="-783"/>
                      <a:pt x="13923" y="109"/>
                    </a:cubicBezTo>
                    <a:cubicBezTo>
                      <a:pt x="20921" y="1003"/>
                      <a:pt x="25750" y="7061"/>
                      <a:pt x="24709" y="13670"/>
                    </a:cubicBezTo>
                    <a:close/>
                  </a:path>
                </a:pathLst>
              </a:custGeom>
              <a:solidFill>
                <a:srgbClr val="21E7A9"/>
              </a:solidFill>
              <a:ln w="1729" cap="flat">
                <a:noFill/>
                <a:prstDash val="solid"/>
                <a:miter/>
              </a:ln>
            </p:spPr>
            <p:txBody>
              <a:bodyPr/>
              <a:lstStyle/>
              <a:p>
                <a:endParaRPr lang="es-ES" sz="1400"/>
              </a:p>
            </p:txBody>
          </p:sp>
          <p:sp>
            <p:nvSpPr>
              <p:cNvPr id="38" name="Forma libre: forma 37">
                <a:extLst>
                  <a:ext uri="{FF2B5EF4-FFF2-40B4-BE49-F238E27FC236}">
                    <a16:creationId xmlns:a16="http://schemas.microsoft.com/office/drawing/2014/main" id="{30E4F05E-EFFB-2FA9-80A8-393D805CACE5}"/>
                  </a:ext>
                </a:extLst>
              </p:cNvPr>
              <p:cNvSpPr/>
              <p:nvPr/>
            </p:nvSpPr>
            <p:spPr>
              <a:xfrm>
                <a:off x="6273293" y="2946943"/>
                <a:ext cx="24802" cy="24316"/>
              </a:xfrm>
              <a:custGeom>
                <a:avLst/>
                <a:gdLst>
                  <a:gd name="csX0" fmla="*/ 24308 w 24802"/>
                  <a:gd name="csY0" fmla="*/ 15581 h 24316"/>
                  <a:gd name="csX1" fmla="*/ 9186 w 24802"/>
                  <a:gd name="csY1" fmla="*/ 23852 h 24316"/>
                  <a:gd name="csX2" fmla="*/ 339 w 24802"/>
                  <a:gd name="csY2" fmla="*/ 9060 h 24316"/>
                  <a:gd name="csX3" fmla="*/ 15528 w 24802"/>
                  <a:gd name="csY3" fmla="*/ 526 h 24316"/>
                  <a:gd name="csX4" fmla="*/ 24308 w 24802"/>
                  <a:gd name="csY4" fmla="*/ 15581 h 24316"/>
                </a:gdLst>
                <a:ahLst/>
                <a:cxnLst>
                  <a:cxn ang="0">
                    <a:pos x="csX0" y="csY0"/>
                  </a:cxn>
                  <a:cxn ang="0">
                    <a:pos x="csX1" y="csY1"/>
                  </a:cxn>
                  <a:cxn ang="0">
                    <a:pos x="csX2" y="csY2"/>
                  </a:cxn>
                  <a:cxn ang="0">
                    <a:pos x="csX3" y="csY3"/>
                  </a:cxn>
                  <a:cxn ang="0">
                    <a:pos x="csX4" y="csY4"/>
                  </a:cxn>
                </a:cxnLst>
                <a:rect l="l" t="t" r="r" b="b"/>
                <a:pathLst>
                  <a:path w="24802" h="24316">
                    <a:moveTo>
                      <a:pt x="24308" y="15581"/>
                    </a:moveTo>
                    <a:cubicBezTo>
                      <a:pt x="22371" y="21968"/>
                      <a:pt x="15599" y="25675"/>
                      <a:pt x="9186" y="23852"/>
                    </a:cubicBezTo>
                    <a:cubicBezTo>
                      <a:pt x="2802" y="21913"/>
                      <a:pt x="-1229" y="15564"/>
                      <a:pt x="339" y="9060"/>
                    </a:cubicBezTo>
                    <a:cubicBezTo>
                      <a:pt x="1899" y="2586"/>
                      <a:pt x="8771" y="-1511"/>
                      <a:pt x="15528" y="526"/>
                    </a:cubicBezTo>
                    <a:cubicBezTo>
                      <a:pt x="22317" y="2453"/>
                      <a:pt x="26245" y="9195"/>
                      <a:pt x="24308" y="15581"/>
                    </a:cubicBezTo>
                    <a:close/>
                  </a:path>
                </a:pathLst>
              </a:custGeom>
              <a:solidFill>
                <a:srgbClr val="21E7A9"/>
              </a:solidFill>
              <a:ln w="1729" cap="flat">
                <a:noFill/>
                <a:prstDash val="solid"/>
                <a:miter/>
              </a:ln>
            </p:spPr>
            <p:txBody>
              <a:bodyPr/>
              <a:lstStyle/>
              <a:p>
                <a:endParaRPr lang="es-ES" sz="1400"/>
              </a:p>
            </p:txBody>
          </p:sp>
          <p:sp>
            <p:nvSpPr>
              <p:cNvPr id="39" name="Forma libre: forma 38">
                <a:extLst>
                  <a:ext uri="{FF2B5EF4-FFF2-40B4-BE49-F238E27FC236}">
                    <a16:creationId xmlns:a16="http://schemas.microsoft.com/office/drawing/2014/main" id="{571AEF53-8FC0-B69B-DF11-E9E314A7B045}"/>
                  </a:ext>
                </a:extLst>
              </p:cNvPr>
              <p:cNvSpPr/>
              <p:nvPr/>
            </p:nvSpPr>
            <p:spPr>
              <a:xfrm>
                <a:off x="6339240" y="2969851"/>
                <a:ext cx="24747" cy="24329"/>
              </a:xfrm>
              <a:custGeom>
                <a:avLst/>
                <a:gdLst>
                  <a:gd name="csX0" fmla="*/ 23687 w 24747"/>
                  <a:gd name="csY0" fmla="*/ 17255 h 24329"/>
                  <a:gd name="csX1" fmla="*/ 7617 w 24747"/>
                  <a:gd name="csY1" fmla="*/ 23250 h 24329"/>
                  <a:gd name="csX2" fmla="*/ 846 w 24747"/>
                  <a:gd name="csY2" fmla="*/ 7495 h 24329"/>
                  <a:gd name="csX3" fmla="*/ 17117 w 24747"/>
                  <a:gd name="csY3" fmla="*/ 1024 h 24329"/>
                  <a:gd name="csX4" fmla="*/ 23687 w 24747"/>
                  <a:gd name="csY4" fmla="*/ 17255 h 24329"/>
                </a:gdLst>
                <a:ahLst/>
                <a:cxnLst>
                  <a:cxn ang="0">
                    <a:pos x="csX0" y="csY0"/>
                  </a:cxn>
                  <a:cxn ang="0">
                    <a:pos x="csX1" y="csY1"/>
                  </a:cxn>
                  <a:cxn ang="0">
                    <a:pos x="csX2" y="csY2"/>
                  </a:cxn>
                  <a:cxn ang="0">
                    <a:pos x="csX3" y="csY3"/>
                  </a:cxn>
                  <a:cxn ang="0">
                    <a:pos x="csX4" y="csY4"/>
                  </a:cxn>
                </a:cxnLst>
                <a:rect l="l" t="t" r="r" b="b"/>
                <a:pathLst>
                  <a:path w="24747" h="24329">
                    <a:moveTo>
                      <a:pt x="23687" y="17255"/>
                    </a:moveTo>
                    <a:cubicBezTo>
                      <a:pt x="20887" y="23312"/>
                      <a:pt x="13692" y="26000"/>
                      <a:pt x="7617" y="23250"/>
                    </a:cubicBezTo>
                    <a:cubicBezTo>
                      <a:pt x="1484" y="20636"/>
                      <a:pt x="-1614" y="13744"/>
                      <a:pt x="846" y="7495"/>
                    </a:cubicBezTo>
                    <a:cubicBezTo>
                      <a:pt x="3273" y="1321"/>
                      <a:pt x="10627" y="-1742"/>
                      <a:pt x="17117" y="1024"/>
                    </a:cubicBezTo>
                    <a:cubicBezTo>
                      <a:pt x="23549" y="3928"/>
                      <a:pt x="26488" y="11198"/>
                      <a:pt x="23687" y="17255"/>
                    </a:cubicBezTo>
                    <a:close/>
                  </a:path>
                </a:pathLst>
              </a:custGeom>
              <a:solidFill>
                <a:srgbClr val="21E7A9"/>
              </a:solidFill>
              <a:ln w="1729" cap="flat">
                <a:noFill/>
                <a:prstDash val="solid"/>
                <a:miter/>
              </a:ln>
            </p:spPr>
            <p:txBody>
              <a:bodyPr/>
              <a:lstStyle/>
              <a:p>
                <a:endParaRPr lang="es-ES" sz="1400"/>
              </a:p>
            </p:txBody>
          </p:sp>
          <p:sp>
            <p:nvSpPr>
              <p:cNvPr id="40" name="Forma libre: forma 39">
                <a:extLst>
                  <a:ext uri="{FF2B5EF4-FFF2-40B4-BE49-F238E27FC236}">
                    <a16:creationId xmlns:a16="http://schemas.microsoft.com/office/drawing/2014/main" id="{81410F44-B5F1-22F0-7C76-6FD6EA9BA974}"/>
                  </a:ext>
                </a:extLst>
              </p:cNvPr>
              <p:cNvSpPr/>
              <p:nvPr/>
            </p:nvSpPr>
            <p:spPr>
              <a:xfrm>
                <a:off x="6401419" y="3001653"/>
                <a:ext cx="24677" cy="24307"/>
              </a:xfrm>
              <a:custGeom>
                <a:avLst/>
                <a:gdLst>
                  <a:gd name="csX0" fmla="*/ 22850 w 24677"/>
                  <a:gd name="csY0" fmla="*/ 18751 h 24307"/>
                  <a:gd name="csX1" fmla="*/ 6103 w 24677"/>
                  <a:gd name="csY1" fmla="*/ 22489 h 24307"/>
                  <a:gd name="csX2" fmla="*/ 1565 w 24677"/>
                  <a:gd name="csY2" fmla="*/ 5942 h 24307"/>
                  <a:gd name="csX3" fmla="*/ 18566 w 24677"/>
                  <a:gd name="csY3" fmla="*/ 1778 h 24307"/>
                  <a:gd name="csX4" fmla="*/ 22850 w 24677"/>
                  <a:gd name="csY4" fmla="*/ 18751 h 24307"/>
                </a:gdLst>
                <a:ahLst/>
                <a:cxnLst>
                  <a:cxn ang="0">
                    <a:pos x="csX0" y="csY0"/>
                  </a:cxn>
                  <a:cxn ang="0">
                    <a:pos x="csX1" y="csY1"/>
                  </a:cxn>
                  <a:cxn ang="0">
                    <a:pos x="csX2" y="csY2"/>
                  </a:cxn>
                  <a:cxn ang="0">
                    <a:pos x="csX3" y="csY3"/>
                  </a:cxn>
                  <a:cxn ang="0">
                    <a:pos x="csX4" y="csY4"/>
                  </a:cxn>
                </a:cxnLst>
                <a:rect l="l" t="t" r="r" b="b"/>
                <a:pathLst>
                  <a:path w="24677" h="24307">
                    <a:moveTo>
                      <a:pt x="22850" y="18751"/>
                    </a:moveTo>
                    <a:cubicBezTo>
                      <a:pt x="19221" y="24407"/>
                      <a:pt x="11827" y="25916"/>
                      <a:pt x="6103" y="22489"/>
                    </a:cubicBezTo>
                    <a:cubicBezTo>
                      <a:pt x="320" y="19170"/>
                      <a:pt x="-1709" y="11758"/>
                      <a:pt x="1565" y="5942"/>
                    </a:cubicBezTo>
                    <a:cubicBezTo>
                      <a:pt x="4839" y="127"/>
                      <a:pt x="12451" y="-1741"/>
                      <a:pt x="18566" y="1778"/>
                    </a:cubicBezTo>
                    <a:cubicBezTo>
                      <a:pt x="24618" y="5402"/>
                      <a:pt x="26430" y="13173"/>
                      <a:pt x="22850" y="18751"/>
                    </a:cubicBezTo>
                    <a:close/>
                  </a:path>
                </a:pathLst>
              </a:custGeom>
              <a:solidFill>
                <a:srgbClr val="21E7A9"/>
              </a:solidFill>
              <a:ln w="1729" cap="flat">
                <a:noFill/>
                <a:prstDash val="solid"/>
                <a:miter/>
              </a:ln>
            </p:spPr>
            <p:txBody>
              <a:bodyPr/>
              <a:lstStyle/>
              <a:p>
                <a:endParaRPr lang="es-ES" sz="1400"/>
              </a:p>
            </p:txBody>
          </p:sp>
          <p:sp>
            <p:nvSpPr>
              <p:cNvPr id="41" name="Forma libre: forma 40">
                <a:extLst>
                  <a:ext uri="{FF2B5EF4-FFF2-40B4-BE49-F238E27FC236}">
                    <a16:creationId xmlns:a16="http://schemas.microsoft.com/office/drawing/2014/main" id="{770B7479-8925-42D0-939F-FE8677DE1952}"/>
                  </a:ext>
                </a:extLst>
              </p:cNvPr>
              <p:cNvSpPr/>
              <p:nvPr/>
            </p:nvSpPr>
            <p:spPr>
              <a:xfrm>
                <a:off x="6458667" y="3041611"/>
                <a:ext cx="24622" cy="24361"/>
              </a:xfrm>
              <a:custGeom>
                <a:avLst/>
                <a:gdLst>
                  <a:gd name="csX0" fmla="*/ 21825 w 24622"/>
                  <a:gd name="csY0" fmla="*/ 20153 h 24361"/>
                  <a:gd name="csX1" fmla="*/ 4672 w 24622"/>
                  <a:gd name="csY1" fmla="*/ 21637 h 24361"/>
                  <a:gd name="csX2" fmla="*/ 2491 w 24622"/>
                  <a:gd name="csY2" fmla="*/ 4555 h 24361"/>
                  <a:gd name="csX3" fmla="*/ 19847 w 24622"/>
                  <a:gd name="csY3" fmla="*/ 2824 h 24361"/>
                  <a:gd name="csX4" fmla="*/ 21825 w 24622"/>
                  <a:gd name="csY4" fmla="*/ 20153 h 24361"/>
                </a:gdLst>
                <a:ahLst/>
                <a:cxnLst>
                  <a:cxn ang="0">
                    <a:pos x="csX0" y="csY0"/>
                  </a:cxn>
                  <a:cxn ang="0">
                    <a:pos x="csX1" y="csY1"/>
                  </a:cxn>
                  <a:cxn ang="0">
                    <a:pos x="csX2" y="csY2"/>
                  </a:cxn>
                  <a:cxn ang="0">
                    <a:pos x="csX3" y="csY3"/>
                  </a:cxn>
                  <a:cxn ang="0">
                    <a:pos x="csX4" y="csY4"/>
                  </a:cxn>
                </a:cxnLst>
                <a:rect l="l" t="t" r="r" b="b"/>
                <a:pathLst>
                  <a:path w="24622" h="24361">
                    <a:moveTo>
                      <a:pt x="21825" y="20153"/>
                    </a:moveTo>
                    <a:cubicBezTo>
                      <a:pt x="17448" y="25276"/>
                      <a:pt x="10000" y="25662"/>
                      <a:pt x="4672" y="21637"/>
                    </a:cubicBezTo>
                    <a:cubicBezTo>
                      <a:pt x="-574" y="17517"/>
                      <a:pt x="-1547" y="9867"/>
                      <a:pt x="2491" y="4555"/>
                    </a:cubicBezTo>
                    <a:cubicBezTo>
                      <a:pt x="6530" y="-759"/>
                      <a:pt x="14301" y="-1538"/>
                      <a:pt x="19847" y="2824"/>
                    </a:cubicBezTo>
                    <a:cubicBezTo>
                      <a:pt x="25473" y="7087"/>
                      <a:pt x="26122" y="15130"/>
                      <a:pt x="21825" y="20153"/>
                    </a:cubicBezTo>
                    <a:close/>
                  </a:path>
                </a:pathLst>
              </a:custGeom>
              <a:solidFill>
                <a:srgbClr val="21E7A9"/>
              </a:solidFill>
              <a:ln w="1729" cap="flat">
                <a:noFill/>
                <a:prstDash val="solid"/>
                <a:miter/>
              </a:ln>
            </p:spPr>
            <p:txBody>
              <a:bodyPr/>
              <a:lstStyle/>
              <a:p>
                <a:endParaRPr lang="es-ES" sz="1400"/>
              </a:p>
            </p:txBody>
          </p:sp>
          <p:sp>
            <p:nvSpPr>
              <p:cNvPr id="43" name="Forma libre: forma 42">
                <a:extLst>
                  <a:ext uri="{FF2B5EF4-FFF2-40B4-BE49-F238E27FC236}">
                    <a16:creationId xmlns:a16="http://schemas.microsoft.com/office/drawing/2014/main" id="{029AD367-D795-776A-404C-BF0317A279E3}"/>
                  </a:ext>
                </a:extLst>
              </p:cNvPr>
              <p:cNvSpPr/>
              <p:nvPr/>
            </p:nvSpPr>
            <p:spPr>
              <a:xfrm>
                <a:off x="6509935" y="3088960"/>
                <a:ext cx="24550" cy="24474"/>
              </a:xfrm>
              <a:custGeom>
                <a:avLst/>
                <a:gdLst>
                  <a:gd name="csX0" fmla="*/ 20640 w 24550"/>
                  <a:gd name="csY0" fmla="*/ 21427 h 24474"/>
                  <a:gd name="csX1" fmla="*/ 3387 w 24550"/>
                  <a:gd name="csY1" fmla="*/ 20616 h 24474"/>
                  <a:gd name="csX2" fmla="*/ 3612 w 24550"/>
                  <a:gd name="csY2" fmla="*/ 3340 h 24474"/>
                  <a:gd name="csX3" fmla="*/ 20983 w 24550"/>
                  <a:gd name="csY3" fmla="*/ 4046 h 24474"/>
                  <a:gd name="csX4" fmla="*/ 20640 w 24550"/>
                  <a:gd name="csY4" fmla="*/ 21427 h 24474"/>
                </a:gdLst>
                <a:ahLst/>
                <a:cxnLst>
                  <a:cxn ang="0">
                    <a:pos x="csX0" y="csY0"/>
                  </a:cxn>
                  <a:cxn ang="0">
                    <a:pos x="csX1" y="csY1"/>
                  </a:cxn>
                  <a:cxn ang="0">
                    <a:pos x="csX2" y="csY2"/>
                  </a:cxn>
                  <a:cxn ang="0">
                    <a:pos x="csX3" y="csY3"/>
                  </a:cxn>
                  <a:cxn ang="0">
                    <a:pos x="csX4" y="csY4"/>
                  </a:cxn>
                </a:cxnLst>
                <a:rect l="l" t="t" r="r" b="b"/>
                <a:pathLst>
                  <a:path w="24550" h="24474">
                    <a:moveTo>
                      <a:pt x="20640" y="21427"/>
                    </a:moveTo>
                    <a:cubicBezTo>
                      <a:pt x="15704" y="25817"/>
                      <a:pt x="8048" y="25393"/>
                      <a:pt x="3387" y="20616"/>
                    </a:cubicBezTo>
                    <a:cubicBezTo>
                      <a:pt x="-1217" y="15789"/>
                      <a:pt x="-1113" y="8052"/>
                      <a:pt x="3612" y="3340"/>
                    </a:cubicBezTo>
                    <a:cubicBezTo>
                      <a:pt x="8336" y="-1374"/>
                      <a:pt x="16116" y="-1061"/>
                      <a:pt x="20983" y="4046"/>
                    </a:cubicBezTo>
                    <a:cubicBezTo>
                      <a:pt x="25907" y="9097"/>
                      <a:pt x="25679" y="16948"/>
                      <a:pt x="20640" y="21427"/>
                    </a:cubicBezTo>
                    <a:close/>
                  </a:path>
                </a:pathLst>
              </a:custGeom>
              <a:solidFill>
                <a:srgbClr val="21E7A9"/>
              </a:solidFill>
              <a:ln w="1729" cap="flat">
                <a:noFill/>
                <a:prstDash val="solid"/>
                <a:miter/>
              </a:ln>
            </p:spPr>
            <p:txBody>
              <a:bodyPr/>
              <a:lstStyle/>
              <a:p>
                <a:endParaRPr lang="es-ES" sz="1400"/>
              </a:p>
            </p:txBody>
          </p:sp>
          <p:sp>
            <p:nvSpPr>
              <p:cNvPr id="45" name="Forma libre: forma 44">
                <a:extLst>
                  <a:ext uri="{FF2B5EF4-FFF2-40B4-BE49-F238E27FC236}">
                    <a16:creationId xmlns:a16="http://schemas.microsoft.com/office/drawing/2014/main" id="{75D2A08F-BA69-2489-01FB-5EA0311BCB54}"/>
                  </a:ext>
                </a:extLst>
              </p:cNvPr>
              <p:cNvSpPr/>
              <p:nvPr/>
            </p:nvSpPr>
            <p:spPr>
              <a:xfrm>
                <a:off x="6554274" y="3142822"/>
                <a:ext cx="24391" cy="24633"/>
              </a:xfrm>
              <a:custGeom>
                <a:avLst/>
                <a:gdLst>
                  <a:gd name="csX0" fmla="*/ 19316 w 24391"/>
                  <a:gd name="csY0" fmla="*/ 22552 h 24633"/>
                  <a:gd name="csX1" fmla="*/ 2272 w 24391"/>
                  <a:gd name="csY1" fmla="*/ 19438 h 24633"/>
                  <a:gd name="csX2" fmla="*/ 4895 w 24391"/>
                  <a:gd name="csY2" fmla="*/ 2319 h 24633"/>
                  <a:gd name="csX3" fmla="*/ 21960 w 24391"/>
                  <a:gd name="csY3" fmla="*/ 5416 h 24633"/>
                  <a:gd name="csX4" fmla="*/ 19316 w 24391"/>
                  <a:gd name="csY4" fmla="*/ 22552 h 24633"/>
                </a:gdLst>
                <a:ahLst/>
                <a:cxnLst>
                  <a:cxn ang="0">
                    <a:pos x="csX0" y="csY0"/>
                  </a:cxn>
                  <a:cxn ang="0">
                    <a:pos x="csX1" y="csY1"/>
                  </a:cxn>
                  <a:cxn ang="0">
                    <a:pos x="csX2" y="csY2"/>
                  </a:cxn>
                  <a:cxn ang="0">
                    <a:pos x="csX3" y="csY3"/>
                  </a:cxn>
                  <a:cxn ang="0">
                    <a:pos x="csX4" y="csY4"/>
                  </a:cxn>
                </a:cxnLst>
                <a:rect l="l" t="t" r="r" b="b"/>
                <a:pathLst>
                  <a:path w="24391" h="24633">
                    <a:moveTo>
                      <a:pt x="19316" y="22552"/>
                    </a:moveTo>
                    <a:cubicBezTo>
                      <a:pt x="13770" y="26267"/>
                      <a:pt x="6137" y="24875"/>
                      <a:pt x="2272" y="19438"/>
                    </a:cubicBezTo>
                    <a:cubicBezTo>
                      <a:pt x="-1603" y="14009"/>
                      <a:pt x="-387" y="6314"/>
                      <a:pt x="4895" y="2319"/>
                    </a:cubicBezTo>
                    <a:cubicBezTo>
                      <a:pt x="10259" y="-1739"/>
                      <a:pt x="17862" y="-324"/>
                      <a:pt x="21960" y="5416"/>
                    </a:cubicBezTo>
                    <a:cubicBezTo>
                      <a:pt x="26047" y="11166"/>
                      <a:pt x="24860" y="18840"/>
                      <a:pt x="19316" y="22552"/>
                    </a:cubicBezTo>
                    <a:close/>
                  </a:path>
                </a:pathLst>
              </a:custGeom>
              <a:solidFill>
                <a:srgbClr val="21E7A9"/>
              </a:solidFill>
              <a:ln w="1729" cap="flat">
                <a:noFill/>
                <a:prstDash val="solid"/>
                <a:miter/>
              </a:ln>
            </p:spPr>
            <p:txBody>
              <a:bodyPr/>
              <a:lstStyle/>
              <a:p>
                <a:endParaRPr lang="es-ES" sz="1400"/>
              </a:p>
            </p:txBody>
          </p:sp>
          <p:sp>
            <p:nvSpPr>
              <p:cNvPr id="46" name="Forma libre: forma 45">
                <a:extLst>
                  <a:ext uri="{FF2B5EF4-FFF2-40B4-BE49-F238E27FC236}">
                    <a16:creationId xmlns:a16="http://schemas.microsoft.com/office/drawing/2014/main" id="{82BE4651-5051-04D3-4A3C-D6F7BCD52681}"/>
                  </a:ext>
                </a:extLst>
              </p:cNvPr>
              <p:cNvSpPr/>
              <p:nvPr/>
            </p:nvSpPr>
            <p:spPr>
              <a:xfrm>
                <a:off x="6590839" y="3202294"/>
                <a:ext cx="24233" cy="24733"/>
              </a:xfrm>
              <a:custGeom>
                <a:avLst/>
                <a:gdLst>
                  <a:gd name="csX0" fmla="*/ 17721 w 24233"/>
                  <a:gd name="csY0" fmla="*/ 23501 h 24733"/>
                  <a:gd name="csX1" fmla="*/ 1345 w 24233"/>
                  <a:gd name="csY1" fmla="*/ 18042 h 24733"/>
                  <a:gd name="csX2" fmla="*/ 6213 w 24233"/>
                  <a:gd name="csY2" fmla="*/ 1483 h 24733"/>
                  <a:gd name="csX3" fmla="*/ 22770 w 24233"/>
                  <a:gd name="csY3" fmla="*/ 6847 h 24733"/>
                  <a:gd name="csX4" fmla="*/ 17721 w 24233"/>
                  <a:gd name="csY4" fmla="*/ 23501 h 24733"/>
                </a:gdLst>
                <a:ahLst/>
                <a:cxnLst>
                  <a:cxn ang="0">
                    <a:pos x="csX0" y="csY0"/>
                  </a:cxn>
                  <a:cxn ang="0">
                    <a:pos x="csX1" y="csY1"/>
                  </a:cxn>
                  <a:cxn ang="0">
                    <a:pos x="csX2" y="csY2"/>
                  </a:cxn>
                  <a:cxn ang="0">
                    <a:pos x="csX3" y="csY3"/>
                  </a:cxn>
                  <a:cxn ang="0">
                    <a:pos x="csX4" y="csY4"/>
                  </a:cxn>
                </a:cxnLst>
                <a:rect l="l" t="t" r="r" b="b"/>
                <a:pathLst>
                  <a:path w="24233" h="24733">
                    <a:moveTo>
                      <a:pt x="17721" y="23501"/>
                    </a:moveTo>
                    <a:cubicBezTo>
                      <a:pt x="11719" y="26419"/>
                      <a:pt x="4385" y="23979"/>
                      <a:pt x="1345" y="18042"/>
                    </a:cubicBezTo>
                    <a:cubicBezTo>
                      <a:pt x="-1606" y="12056"/>
                      <a:pt x="424" y="4726"/>
                      <a:pt x="6213" y="1483"/>
                    </a:cubicBezTo>
                    <a:cubicBezTo>
                      <a:pt x="12072" y="-1795"/>
                      <a:pt x="19639" y="521"/>
                      <a:pt x="22770" y="6847"/>
                    </a:cubicBezTo>
                    <a:cubicBezTo>
                      <a:pt x="25986" y="13127"/>
                      <a:pt x="23724" y="20583"/>
                      <a:pt x="17721" y="23501"/>
                    </a:cubicBezTo>
                    <a:close/>
                  </a:path>
                </a:pathLst>
              </a:custGeom>
              <a:solidFill>
                <a:srgbClr val="21E7A9"/>
              </a:solidFill>
              <a:ln w="1729" cap="flat">
                <a:noFill/>
                <a:prstDash val="solid"/>
                <a:miter/>
              </a:ln>
            </p:spPr>
            <p:txBody>
              <a:bodyPr/>
              <a:lstStyle/>
              <a:p>
                <a:endParaRPr lang="es-ES" sz="1400"/>
              </a:p>
            </p:txBody>
          </p:sp>
          <p:sp>
            <p:nvSpPr>
              <p:cNvPr id="47" name="Forma libre: forma 46">
                <a:extLst>
                  <a:ext uri="{FF2B5EF4-FFF2-40B4-BE49-F238E27FC236}">
                    <a16:creationId xmlns:a16="http://schemas.microsoft.com/office/drawing/2014/main" id="{31D4892F-0538-6E4F-FC77-F0BB479FCBF7}"/>
                  </a:ext>
                </a:extLst>
              </p:cNvPr>
              <p:cNvSpPr/>
              <p:nvPr/>
            </p:nvSpPr>
            <p:spPr>
              <a:xfrm>
                <a:off x="6618859" y="3266256"/>
                <a:ext cx="24161" cy="24773"/>
              </a:xfrm>
              <a:custGeom>
                <a:avLst/>
                <a:gdLst>
                  <a:gd name="csX0" fmla="*/ 16050 w 24161"/>
                  <a:gd name="csY0" fmla="*/ 24176 h 24773"/>
                  <a:gd name="csX1" fmla="*/ 687 w 24161"/>
                  <a:gd name="csY1" fmla="*/ 16477 h 24773"/>
                  <a:gd name="csX2" fmla="*/ 7689 w 24161"/>
                  <a:gd name="csY2" fmla="*/ 786 h 24773"/>
                  <a:gd name="csX3" fmla="*/ 23449 w 24161"/>
                  <a:gd name="csY3" fmla="*/ 8339 h 24773"/>
                  <a:gd name="csX4" fmla="*/ 16050 w 24161"/>
                  <a:gd name="csY4" fmla="*/ 24176 h 24773"/>
                </a:gdLst>
                <a:ahLst/>
                <a:cxnLst>
                  <a:cxn ang="0">
                    <a:pos x="csX0" y="csY0"/>
                  </a:cxn>
                  <a:cxn ang="0">
                    <a:pos x="csX1" y="csY1"/>
                  </a:cxn>
                  <a:cxn ang="0">
                    <a:pos x="csX2" y="csY2"/>
                  </a:cxn>
                  <a:cxn ang="0">
                    <a:pos x="csX3" y="csY3"/>
                  </a:cxn>
                  <a:cxn ang="0">
                    <a:pos x="csX4" y="csY4"/>
                  </a:cxn>
                </a:cxnLst>
                <a:rect l="l" t="t" r="r" b="b"/>
                <a:pathLst>
                  <a:path w="24161" h="24773">
                    <a:moveTo>
                      <a:pt x="16050" y="24176"/>
                    </a:moveTo>
                    <a:cubicBezTo>
                      <a:pt x="9702" y="26238"/>
                      <a:pt x="2822" y="22796"/>
                      <a:pt x="687" y="16477"/>
                    </a:cubicBezTo>
                    <a:cubicBezTo>
                      <a:pt x="-1409" y="10145"/>
                      <a:pt x="1393" y="3244"/>
                      <a:pt x="7689" y="786"/>
                    </a:cubicBezTo>
                    <a:cubicBezTo>
                      <a:pt x="13826" y="-1613"/>
                      <a:pt x="21222" y="1642"/>
                      <a:pt x="23449" y="8339"/>
                    </a:cubicBezTo>
                    <a:cubicBezTo>
                      <a:pt x="25713" y="15023"/>
                      <a:pt x="22396" y="22112"/>
                      <a:pt x="16050" y="24176"/>
                    </a:cubicBezTo>
                    <a:close/>
                  </a:path>
                </a:pathLst>
              </a:custGeom>
              <a:solidFill>
                <a:srgbClr val="21E7A9"/>
              </a:solidFill>
              <a:ln w="1729" cap="flat">
                <a:noFill/>
                <a:prstDash val="solid"/>
                <a:miter/>
              </a:ln>
            </p:spPr>
            <p:txBody>
              <a:bodyPr/>
              <a:lstStyle/>
              <a:p>
                <a:endParaRPr lang="es-ES" sz="1400"/>
              </a:p>
            </p:txBody>
          </p:sp>
          <p:sp>
            <p:nvSpPr>
              <p:cNvPr id="48" name="Forma libre: forma 47">
                <a:extLst>
                  <a:ext uri="{FF2B5EF4-FFF2-40B4-BE49-F238E27FC236}">
                    <a16:creationId xmlns:a16="http://schemas.microsoft.com/office/drawing/2014/main" id="{C9CEDA30-FEFD-C4D0-5D35-FBB0AD8CCB7B}"/>
                  </a:ext>
                </a:extLst>
              </p:cNvPr>
              <p:cNvSpPr/>
              <p:nvPr/>
            </p:nvSpPr>
            <p:spPr>
              <a:xfrm>
                <a:off x="6637722" y="3333435"/>
                <a:ext cx="24237" cy="24823"/>
              </a:xfrm>
              <a:custGeom>
                <a:avLst/>
                <a:gdLst>
                  <a:gd name="csX0" fmla="*/ 14408 w 24237"/>
                  <a:gd name="csY0" fmla="*/ 24634 h 24823"/>
                  <a:gd name="csX1" fmla="*/ 313 w 24237"/>
                  <a:gd name="csY1" fmla="*/ 14878 h 24823"/>
                  <a:gd name="csX2" fmla="*/ 9352 w 24237"/>
                  <a:gd name="csY2" fmla="*/ 315 h 24823"/>
                  <a:gd name="csX3" fmla="*/ 23978 w 24237"/>
                  <a:gd name="csY3" fmla="*/ 9961 h 24823"/>
                  <a:gd name="csX4" fmla="*/ 14408 w 24237"/>
                  <a:gd name="csY4" fmla="*/ 24634 h 24823"/>
                </a:gdLst>
                <a:ahLst/>
                <a:cxnLst>
                  <a:cxn ang="0">
                    <a:pos x="csX0" y="csY0"/>
                  </a:cxn>
                  <a:cxn ang="0">
                    <a:pos x="csX1" y="csY1"/>
                  </a:cxn>
                  <a:cxn ang="0">
                    <a:pos x="csX2" y="csY2"/>
                  </a:cxn>
                  <a:cxn ang="0">
                    <a:pos x="csX3" y="csY3"/>
                  </a:cxn>
                  <a:cxn ang="0">
                    <a:pos x="csX4" y="csY4"/>
                  </a:cxn>
                </a:cxnLst>
                <a:rect l="l" t="t" r="r" b="b"/>
                <a:pathLst>
                  <a:path w="24237" h="24823">
                    <a:moveTo>
                      <a:pt x="14408" y="24634"/>
                    </a:moveTo>
                    <a:cubicBezTo>
                      <a:pt x="7801" y="25808"/>
                      <a:pt x="1636" y="21415"/>
                      <a:pt x="313" y="14878"/>
                    </a:cubicBezTo>
                    <a:cubicBezTo>
                      <a:pt x="-1190" y="8382"/>
                      <a:pt x="2859" y="1861"/>
                      <a:pt x="9352" y="315"/>
                    </a:cubicBezTo>
                    <a:cubicBezTo>
                      <a:pt x="15844" y="-1235"/>
                      <a:pt x="22395" y="3082"/>
                      <a:pt x="23978" y="9961"/>
                    </a:cubicBezTo>
                    <a:cubicBezTo>
                      <a:pt x="25381" y="16871"/>
                      <a:pt x="20944" y="23471"/>
                      <a:pt x="14408" y="24634"/>
                    </a:cubicBezTo>
                    <a:close/>
                  </a:path>
                </a:pathLst>
              </a:custGeom>
              <a:solidFill>
                <a:srgbClr val="21E7A9"/>
              </a:solidFill>
              <a:ln w="1729" cap="flat">
                <a:noFill/>
                <a:prstDash val="solid"/>
                <a:miter/>
              </a:ln>
            </p:spPr>
            <p:txBody>
              <a:bodyPr/>
              <a:lstStyle/>
              <a:p>
                <a:endParaRPr lang="es-ES" sz="1400"/>
              </a:p>
            </p:txBody>
          </p:sp>
          <p:sp>
            <p:nvSpPr>
              <p:cNvPr id="49" name="Forma libre: forma 48">
                <a:extLst>
                  <a:ext uri="{FF2B5EF4-FFF2-40B4-BE49-F238E27FC236}">
                    <a16:creationId xmlns:a16="http://schemas.microsoft.com/office/drawing/2014/main" id="{9169FBDA-7B98-9BD0-FEE6-7DFA06DDC011}"/>
                  </a:ext>
                </a:extLst>
              </p:cNvPr>
              <p:cNvSpPr/>
              <p:nvPr/>
            </p:nvSpPr>
            <p:spPr>
              <a:xfrm>
                <a:off x="6647141" y="3402585"/>
                <a:ext cx="24204" cy="24848"/>
              </a:xfrm>
              <a:custGeom>
                <a:avLst/>
                <a:gdLst>
                  <a:gd name="csX0" fmla="*/ 12850 w 24204"/>
                  <a:gd name="csY0" fmla="*/ 24839 h 24848"/>
                  <a:gd name="csX1" fmla="*/ 35 w 24204"/>
                  <a:gd name="csY1" fmla="*/ 13261 h 24848"/>
                  <a:gd name="csX2" fmla="*/ 11152 w 24204"/>
                  <a:gd name="csY2" fmla="*/ 53 h 24848"/>
                  <a:gd name="csX3" fmla="*/ 24152 w 24204"/>
                  <a:gd name="csY3" fmla="*/ 11626 h 24848"/>
                  <a:gd name="csX4" fmla="*/ 12850 w 24204"/>
                  <a:gd name="csY4" fmla="*/ 24839 h 24848"/>
                </a:gdLst>
                <a:ahLst/>
                <a:cxnLst>
                  <a:cxn ang="0">
                    <a:pos x="csX0" y="csY0"/>
                  </a:cxn>
                  <a:cxn ang="0">
                    <a:pos x="csX1" y="csY1"/>
                  </a:cxn>
                  <a:cxn ang="0">
                    <a:pos x="csX2" y="csY2"/>
                  </a:cxn>
                  <a:cxn ang="0">
                    <a:pos x="csX3" y="csY3"/>
                  </a:cxn>
                  <a:cxn ang="0">
                    <a:pos x="csX4" y="csY4"/>
                  </a:cxn>
                </a:cxnLst>
                <a:rect l="l" t="t" r="r" b="b"/>
                <a:pathLst>
                  <a:path w="24204" h="24848">
                    <a:moveTo>
                      <a:pt x="12850" y="24839"/>
                    </a:moveTo>
                    <a:cubicBezTo>
                      <a:pt x="6248" y="25099"/>
                      <a:pt x="643" y="19908"/>
                      <a:pt x="35" y="13261"/>
                    </a:cubicBezTo>
                    <a:cubicBezTo>
                      <a:pt x="-471" y="6611"/>
                      <a:pt x="4508" y="697"/>
                      <a:pt x="11152" y="53"/>
                    </a:cubicBezTo>
                    <a:cubicBezTo>
                      <a:pt x="17795" y="-586"/>
                      <a:pt x="23619" y="4592"/>
                      <a:pt x="24152" y="11626"/>
                    </a:cubicBezTo>
                    <a:cubicBezTo>
                      <a:pt x="24785" y="18654"/>
                      <a:pt x="19587" y="24576"/>
                      <a:pt x="12850" y="24839"/>
                    </a:cubicBezTo>
                    <a:close/>
                  </a:path>
                </a:pathLst>
              </a:custGeom>
              <a:solidFill>
                <a:srgbClr val="21E7A9"/>
              </a:solidFill>
              <a:ln w="1729" cap="flat">
                <a:noFill/>
                <a:prstDash val="solid"/>
                <a:miter/>
              </a:ln>
            </p:spPr>
            <p:txBody>
              <a:bodyPr/>
              <a:lstStyle/>
              <a:p>
                <a:endParaRPr lang="es-ES" sz="1400"/>
              </a:p>
            </p:txBody>
          </p:sp>
        </p:grpSp>
        <p:sp>
          <p:nvSpPr>
            <p:cNvPr id="28" name="Forma libre: forma 27">
              <a:extLst>
                <a:ext uri="{FF2B5EF4-FFF2-40B4-BE49-F238E27FC236}">
                  <a16:creationId xmlns:a16="http://schemas.microsoft.com/office/drawing/2014/main" id="{F5877D12-2F0D-3EC4-6F5B-84328079423F}"/>
                </a:ext>
              </a:extLst>
            </p:cNvPr>
            <p:cNvSpPr/>
            <p:nvPr/>
          </p:nvSpPr>
          <p:spPr>
            <a:xfrm rot="16200000">
              <a:off x="4135765" y="3873547"/>
              <a:ext cx="193952" cy="227964"/>
            </a:xfrm>
            <a:custGeom>
              <a:avLst/>
              <a:gdLst>
                <a:gd name="csX0" fmla="*/ 159725 w 159724"/>
                <a:gd name="csY0" fmla="*/ 0 h 187734"/>
                <a:gd name="csX1" fmla="*/ 0 w 159724"/>
                <a:gd name="csY1" fmla="*/ 93867 h 187734"/>
                <a:gd name="csX2" fmla="*/ 159725 w 159724"/>
                <a:gd name="csY2" fmla="*/ 187735 h 187734"/>
              </a:gdLst>
              <a:ahLst/>
              <a:cxnLst>
                <a:cxn ang="0">
                  <a:pos x="csX0" y="csY0"/>
                </a:cxn>
                <a:cxn ang="0">
                  <a:pos x="csX1" y="csY1"/>
                </a:cxn>
                <a:cxn ang="0">
                  <a:pos x="csX2" y="csY2"/>
                </a:cxn>
              </a:cxnLst>
              <a:rect l="l" t="t" r="r" b="b"/>
              <a:pathLst>
                <a:path w="159724" h="187734">
                  <a:moveTo>
                    <a:pt x="159725" y="0"/>
                  </a:moveTo>
                  <a:lnTo>
                    <a:pt x="0" y="93867"/>
                  </a:lnTo>
                  <a:lnTo>
                    <a:pt x="159725" y="187735"/>
                  </a:lnTo>
                </a:path>
              </a:pathLst>
            </a:custGeom>
            <a:solidFill>
              <a:srgbClr val="10E5A3"/>
            </a:solidFill>
            <a:ln w="1729" cap="flat">
              <a:noFill/>
              <a:prstDash val="solid"/>
              <a:miter/>
            </a:ln>
          </p:spPr>
          <p:txBody>
            <a:bodyPr/>
            <a:lstStyle/>
            <a:p>
              <a:endParaRPr lang="es-ES" sz="1400"/>
            </a:p>
          </p:txBody>
        </p:sp>
        <p:sp>
          <p:nvSpPr>
            <p:cNvPr id="29" name="Elipse 28">
              <a:extLst>
                <a:ext uri="{FF2B5EF4-FFF2-40B4-BE49-F238E27FC236}">
                  <a16:creationId xmlns:a16="http://schemas.microsoft.com/office/drawing/2014/main" id="{69E0EA5F-41E6-81AB-11B7-A786155E20B4}"/>
                </a:ext>
              </a:extLst>
            </p:cNvPr>
            <p:cNvSpPr/>
            <p:nvPr/>
          </p:nvSpPr>
          <p:spPr>
            <a:xfrm rot="13500000">
              <a:off x="2944939" y="4073762"/>
              <a:ext cx="104790" cy="104790"/>
            </a:xfrm>
            <a:prstGeom prst="ellipse">
              <a:avLst/>
            </a:prstGeom>
            <a:solidFill>
              <a:srgbClr val="10E5A3"/>
            </a:solidFill>
            <a:ln w="1729" cap="flat">
              <a:noFill/>
              <a:prstDash val="solid"/>
              <a:miter/>
            </a:ln>
          </p:spPr>
          <p:txBody>
            <a:bodyPr/>
            <a:lstStyle/>
            <a:p>
              <a:endParaRPr lang="es-ES" sz="1400"/>
            </a:p>
          </p:txBody>
        </p:sp>
      </p:grpSp>
      <p:grpSp>
        <p:nvGrpSpPr>
          <p:cNvPr id="50" name="Grupo 49">
            <a:extLst>
              <a:ext uri="{FF2B5EF4-FFF2-40B4-BE49-F238E27FC236}">
                <a16:creationId xmlns:a16="http://schemas.microsoft.com/office/drawing/2014/main" id="{1755D05D-CC7F-8D99-FA08-2EF549C58847}"/>
              </a:ext>
            </a:extLst>
          </p:cNvPr>
          <p:cNvGrpSpPr/>
          <p:nvPr/>
        </p:nvGrpSpPr>
        <p:grpSpPr>
          <a:xfrm>
            <a:off x="1940153" y="3924369"/>
            <a:ext cx="828282" cy="828282"/>
            <a:chOff x="1836140" y="4124663"/>
            <a:chExt cx="1003770" cy="1003770"/>
          </a:xfrm>
        </p:grpSpPr>
        <p:sp>
          <p:nvSpPr>
            <p:cNvPr id="51" name="Elipse 50">
              <a:extLst>
                <a:ext uri="{FF2B5EF4-FFF2-40B4-BE49-F238E27FC236}">
                  <a16:creationId xmlns:a16="http://schemas.microsoft.com/office/drawing/2014/main" id="{0124D0CD-580C-5A03-D9D4-125B9975F53D}"/>
                </a:ext>
              </a:extLst>
            </p:cNvPr>
            <p:cNvSpPr/>
            <p:nvPr/>
          </p:nvSpPr>
          <p:spPr>
            <a:xfrm rot="13500000">
              <a:off x="1836140" y="4124663"/>
              <a:ext cx="1003770" cy="1003770"/>
            </a:xfrm>
            <a:prstGeom prst="ellipse">
              <a:avLst/>
            </a:prstGeom>
            <a:gradFill>
              <a:gsLst>
                <a:gs pos="0">
                  <a:schemeClr val="accent3">
                    <a:lumMod val="50000"/>
                  </a:schemeClr>
                </a:gs>
                <a:gs pos="100000">
                  <a:schemeClr val="accent3">
                    <a:alpha val="55000"/>
                  </a:schemeClr>
                </a:gs>
              </a:gsLst>
              <a:lin ang="5400000" scaled="1"/>
            </a:gradFill>
            <a:ln w="1729" cap="flat">
              <a:noFill/>
              <a:prstDash val="solid"/>
              <a:miter/>
            </a:ln>
          </p:spPr>
          <p:txBody>
            <a:bodyPr/>
            <a:lstStyle/>
            <a:p>
              <a:endParaRPr lang="es-ES" sz="1400"/>
            </a:p>
          </p:txBody>
        </p:sp>
        <p:pic>
          <p:nvPicPr>
            <p:cNvPr id="52" name="Gráfico 51">
              <a:extLst>
                <a:ext uri="{FF2B5EF4-FFF2-40B4-BE49-F238E27FC236}">
                  <a16:creationId xmlns:a16="http://schemas.microsoft.com/office/drawing/2014/main" id="{28A4F348-B437-0BCD-EC50-3CB586432FF5}"/>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2090657" y="4328417"/>
              <a:ext cx="508935" cy="508935"/>
            </a:xfrm>
            <a:prstGeom prst="rect">
              <a:avLst/>
            </a:prstGeom>
          </p:spPr>
        </p:pic>
      </p:grpSp>
      <p:grpSp>
        <p:nvGrpSpPr>
          <p:cNvPr id="54" name="Grupo 53">
            <a:extLst>
              <a:ext uri="{FF2B5EF4-FFF2-40B4-BE49-F238E27FC236}">
                <a16:creationId xmlns:a16="http://schemas.microsoft.com/office/drawing/2014/main" id="{33B61F76-B644-B311-7157-89FF1BBA89A9}"/>
              </a:ext>
            </a:extLst>
          </p:cNvPr>
          <p:cNvGrpSpPr/>
          <p:nvPr/>
        </p:nvGrpSpPr>
        <p:grpSpPr>
          <a:xfrm>
            <a:off x="1835507" y="3918432"/>
            <a:ext cx="1156780" cy="723322"/>
            <a:chOff x="1709323" y="4117468"/>
            <a:chExt cx="1401866" cy="876572"/>
          </a:xfrm>
        </p:grpSpPr>
        <p:sp>
          <p:nvSpPr>
            <p:cNvPr id="55" name="Forma libre: forma 54">
              <a:extLst>
                <a:ext uri="{FF2B5EF4-FFF2-40B4-BE49-F238E27FC236}">
                  <a16:creationId xmlns:a16="http://schemas.microsoft.com/office/drawing/2014/main" id="{28E39161-3122-FFA8-7F97-965B147644C1}"/>
                </a:ext>
              </a:extLst>
            </p:cNvPr>
            <p:cNvSpPr/>
            <p:nvPr/>
          </p:nvSpPr>
          <p:spPr>
            <a:xfrm rot="16200000">
              <a:off x="2330702" y="4314441"/>
              <a:ext cx="715299" cy="617710"/>
            </a:xfrm>
            <a:custGeom>
              <a:avLst/>
              <a:gdLst>
                <a:gd name="csX0" fmla="*/ 0 w 589066"/>
                <a:gd name="csY0" fmla="*/ 0 h 508699"/>
                <a:gd name="csX1" fmla="*/ 508700 w 589066"/>
                <a:gd name="csY1" fmla="*/ 508699 h 508699"/>
                <a:gd name="csX2" fmla="*/ 589067 w 589066"/>
                <a:gd name="csY2" fmla="*/ 508699 h 508699"/>
              </a:gdLst>
              <a:ahLst/>
              <a:cxnLst>
                <a:cxn ang="0">
                  <a:pos x="csX0" y="csY0"/>
                </a:cxn>
                <a:cxn ang="0">
                  <a:pos x="csX1" y="csY1"/>
                </a:cxn>
                <a:cxn ang="0">
                  <a:pos x="csX2" y="csY2"/>
                </a:cxn>
              </a:cxnLst>
              <a:rect l="l" t="t" r="r" b="b"/>
              <a:pathLst>
                <a:path w="589066" h="508699">
                  <a:moveTo>
                    <a:pt x="0" y="0"/>
                  </a:moveTo>
                  <a:cubicBezTo>
                    <a:pt x="0" y="280948"/>
                    <a:pt x="227753" y="508699"/>
                    <a:pt x="508700" y="508699"/>
                  </a:cubicBezTo>
                  <a:lnTo>
                    <a:pt x="589067" y="508699"/>
                  </a:lnTo>
                </a:path>
              </a:pathLst>
            </a:custGeom>
            <a:noFill/>
            <a:ln w="18123" cap="rnd">
              <a:solidFill>
                <a:srgbClr val="FFAF22"/>
              </a:solidFill>
              <a:prstDash val="solid"/>
              <a:round/>
            </a:ln>
          </p:spPr>
          <p:txBody>
            <a:bodyPr/>
            <a:lstStyle/>
            <a:p>
              <a:endParaRPr lang="es-ES" sz="1400"/>
            </a:p>
          </p:txBody>
        </p:sp>
        <p:grpSp>
          <p:nvGrpSpPr>
            <p:cNvPr id="56" name="Gráfico 2">
              <a:extLst>
                <a:ext uri="{FF2B5EF4-FFF2-40B4-BE49-F238E27FC236}">
                  <a16:creationId xmlns:a16="http://schemas.microsoft.com/office/drawing/2014/main" id="{F241F639-C711-60DA-9010-BC3E6CB92B51}"/>
                </a:ext>
              </a:extLst>
            </p:cNvPr>
            <p:cNvGrpSpPr/>
            <p:nvPr/>
          </p:nvGrpSpPr>
          <p:grpSpPr>
            <a:xfrm rot="16200000">
              <a:off x="1639229" y="4281081"/>
              <a:ext cx="820840" cy="605078"/>
              <a:chOff x="5277934" y="1911648"/>
              <a:chExt cx="675982" cy="498296"/>
            </a:xfrm>
            <a:solidFill>
              <a:srgbClr val="FFB531"/>
            </a:solidFill>
          </p:grpSpPr>
          <p:sp>
            <p:nvSpPr>
              <p:cNvPr id="59" name="Forma libre: forma 58">
                <a:extLst>
                  <a:ext uri="{FF2B5EF4-FFF2-40B4-BE49-F238E27FC236}">
                    <a16:creationId xmlns:a16="http://schemas.microsoft.com/office/drawing/2014/main" id="{304D42E1-7411-2B29-A69A-71373F8C7080}"/>
                  </a:ext>
                </a:extLst>
              </p:cNvPr>
              <p:cNvSpPr/>
              <p:nvPr/>
            </p:nvSpPr>
            <p:spPr>
              <a:xfrm>
                <a:off x="5929069" y="1911650"/>
                <a:ext cx="24847" cy="24169"/>
              </a:xfrm>
              <a:custGeom>
                <a:avLst/>
                <a:gdLst>
                  <a:gd name="csX0" fmla="*/ 0 w 24847"/>
                  <a:gd name="csY0" fmla="*/ 12085 h 24169"/>
                  <a:gd name="csX1" fmla="*/ 12424 w 24847"/>
                  <a:gd name="csY1" fmla="*/ 0 h 24169"/>
                  <a:gd name="csX2" fmla="*/ 24848 w 24847"/>
                  <a:gd name="csY2" fmla="*/ 12085 h 24169"/>
                  <a:gd name="csX3" fmla="*/ 12424 w 24847"/>
                  <a:gd name="csY3" fmla="*/ 24170 h 24169"/>
                  <a:gd name="csX4" fmla="*/ 0 w 24847"/>
                  <a:gd name="csY4" fmla="*/ 12085 h 24169"/>
                </a:gdLst>
                <a:ahLst/>
                <a:cxnLst>
                  <a:cxn ang="0">
                    <a:pos x="csX0" y="csY0"/>
                  </a:cxn>
                  <a:cxn ang="0">
                    <a:pos x="csX1" y="csY1"/>
                  </a:cxn>
                  <a:cxn ang="0">
                    <a:pos x="csX2" y="csY2"/>
                  </a:cxn>
                  <a:cxn ang="0">
                    <a:pos x="csX3" y="csY3"/>
                  </a:cxn>
                  <a:cxn ang="0">
                    <a:pos x="csX4" y="csY4"/>
                  </a:cxn>
                </a:cxnLst>
                <a:rect l="l" t="t" r="r" b="b"/>
                <a:pathLst>
                  <a:path w="24847" h="24169">
                    <a:moveTo>
                      <a:pt x="0" y="12085"/>
                    </a:moveTo>
                    <a:cubicBezTo>
                      <a:pt x="0" y="5410"/>
                      <a:pt x="5561" y="0"/>
                      <a:pt x="12424" y="0"/>
                    </a:cubicBezTo>
                    <a:cubicBezTo>
                      <a:pt x="19287" y="0"/>
                      <a:pt x="24848" y="5412"/>
                      <a:pt x="24848" y="12085"/>
                    </a:cubicBezTo>
                    <a:cubicBezTo>
                      <a:pt x="24848" y="18760"/>
                      <a:pt x="19287" y="24170"/>
                      <a:pt x="12424" y="24170"/>
                    </a:cubicBezTo>
                    <a:cubicBezTo>
                      <a:pt x="5561" y="24170"/>
                      <a:pt x="0" y="18758"/>
                      <a:pt x="0" y="12085"/>
                    </a:cubicBezTo>
                    <a:close/>
                  </a:path>
                </a:pathLst>
              </a:custGeom>
              <a:solidFill>
                <a:srgbClr val="FFB531"/>
              </a:solidFill>
              <a:ln w="1729" cap="flat">
                <a:noFill/>
                <a:prstDash val="solid"/>
                <a:miter/>
              </a:ln>
            </p:spPr>
            <p:txBody>
              <a:bodyPr/>
              <a:lstStyle/>
              <a:p>
                <a:endParaRPr lang="es-ES" sz="1400"/>
              </a:p>
            </p:txBody>
          </p:sp>
          <p:sp>
            <p:nvSpPr>
              <p:cNvPr id="60" name="Forma libre: forma 59">
                <a:extLst>
                  <a:ext uri="{FF2B5EF4-FFF2-40B4-BE49-F238E27FC236}">
                    <a16:creationId xmlns:a16="http://schemas.microsoft.com/office/drawing/2014/main" id="{F4440A0B-91A1-ACBB-FA9D-2581967D51AF}"/>
                  </a:ext>
                </a:extLst>
              </p:cNvPr>
              <p:cNvSpPr/>
              <p:nvPr/>
            </p:nvSpPr>
            <p:spPr>
              <a:xfrm>
                <a:off x="5859204" y="1911650"/>
                <a:ext cx="24847" cy="24169"/>
              </a:xfrm>
              <a:custGeom>
                <a:avLst/>
                <a:gdLst>
                  <a:gd name="csX0" fmla="*/ 0 w 24847"/>
                  <a:gd name="csY0" fmla="*/ 12085 h 24169"/>
                  <a:gd name="csX1" fmla="*/ 12424 w 24847"/>
                  <a:gd name="csY1" fmla="*/ 0 h 24169"/>
                  <a:gd name="csX2" fmla="*/ 24848 w 24847"/>
                  <a:gd name="csY2" fmla="*/ 12085 h 24169"/>
                  <a:gd name="csX3" fmla="*/ 12424 w 24847"/>
                  <a:gd name="csY3" fmla="*/ 24170 h 24169"/>
                  <a:gd name="csX4" fmla="*/ 0 w 24847"/>
                  <a:gd name="csY4" fmla="*/ 12085 h 24169"/>
                </a:gdLst>
                <a:ahLst/>
                <a:cxnLst>
                  <a:cxn ang="0">
                    <a:pos x="csX0" y="csY0"/>
                  </a:cxn>
                  <a:cxn ang="0">
                    <a:pos x="csX1" y="csY1"/>
                  </a:cxn>
                  <a:cxn ang="0">
                    <a:pos x="csX2" y="csY2"/>
                  </a:cxn>
                  <a:cxn ang="0">
                    <a:pos x="csX3" y="csY3"/>
                  </a:cxn>
                  <a:cxn ang="0">
                    <a:pos x="csX4" y="csY4"/>
                  </a:cxn>
                </a:cxnLst>
                <a:rect l="l" t="t" r="r" b="b"/>
                <a:pathLst>
                  <a:path w="24847" h="24169">
                    <a:moveTo>
                      <a:pt x="0" y="12085"/>
                    </a:moveTo>
                    <a:cubicBezTo>
                      <a:pt x="0" y="5410"/>
                      <a:pt x="5561" y="0"/>
                      <a:pt x="12424" y="0"/>
                    </a:cubicBezTo>
                    <a:cubicBezTo>
                      <a:pt x="19287" y="0"/>
                      <a:pt x="24848" y="5412"/>
                      <a:pt x="24848" y="12085"/>
                    </a:cubicBezTo>
                    <a:cubicBezTo>
                      <a:pt x="24848" y="18760"/>
                      <a:pt x="19287" y="24170"/>
                      <a:pt x="12424" y="24170"/>
                    </a:cubicBezTo>
                    <a:cubicBezTo>
                      <a:pt x="5561" y="24170"/>
                      <a:pt x="0" y="18758"/>
                      <a:pt x="0" y="12085"/>
                    </a:cubicBezTo>
                    <a:close/>
                  </a:path>
                </a:pathLst>
              </a:custGeom>
              <a:solidFill>
                <a:srgbClr val="FFB531"/>
              </a:solidFill>
              <a:ln w="1729" cap="flat">
                <a:noFill/>
                <a:prstDash val="solid"/>
                <a:miter/>
              </a:ln>
            </p:spPr>
            <p:txBody>
              <a:bodyPr/>
              <a:lstStyle/>
              <a:p>
                <a:endParaRPr lang="es-ES" sz="1400"/>
              </a:p>
            </p:txBody>
          </p:sp>
          <p:sp>
            <p:nvSpPr>
              <p:cNvPr id="61" name="Forma libre: forma 60">
                <a:extLst>
                  <a:ext uri="{FF2B5EF4-FFF2-40B4-BE49-F238E27FC236}">
                    <a16:creationId xmlns:a16="http://schemas.microsoft.com/office/drawing/2014/main" id="{7C1E924A-D0E5-B041-5346-9AA1CC37A0BE}"/>
                  </a:ext>
                </a:extLst>
              </p:cNvPr>
              <p:cNvSpPr/>
              <p:nvPr/>
            </p:nvSpPr>
            <p:spPr>
              <a:xfrm>
                <a:off x="5789338" y="1911648"/>
                <a:ext cx="24850" cy="24170"/>
              </a:xfrm>
              <a:custGeom>
                <a:avLst/>
                <a:gdLst>
                  <a:gd name="csX0" fmla="*/ 4 w 24850"/>
                  <a:gd name="csY0" fmla="*/ 12293 h 24170"/>
                  <a:gd name="csX1" fmla="*/ 12426 w 24850"/>
                  <a:gd name="csY1" fmla="*/ 0 h 24170"/>
                  <a:gd name="csX2" fmla="*/ 24850 w 24850"/>
                  <a:gd name="csY2" fmla="*/ 12085 h 24170"/>
                  <a:gd name="csX3" fmla="*/ 12426 w 24850"/>
                  <a:gd name="csY3" fmla="*/ 24170 h 24170"/>
                  <a:gd name="csX4" fmla="*/ 4 w 24850"/>
                  <a:gd name="csY4" fmla="*/ 12293 h 24170"/>
                </a:gdLst>
                <a:ahLst/>
                <a:cxnLst>
                  <a:cxn ang="0">
                    <a:pos x="csX0" y="csY0"/>
                  </a:cxn>
                  <a:cxn ang="0">
                    <a:pos x="csX1" y="csY1"/>
                  </a:cxn>
                  <a:cxn ang="0">
                    <a:pos x="csX2" y="csY2"/>
                  </a:cxn>
                  <a:cxn ang="0">
                    <a:pos x="csX3" y="csY3"/>
                  </a:cxn>
                  <a:cxn ang="0">
                    <a:pos x="csX4" y="csY4"/>
                  </a:cxn>
                </a:cxnLst>
                <a:rect l="l" t="t" r="r" b="b"/>
                <a:pathLst>
                  <a:path w="24850" h="24170">
                    <a:moveTo>
                      <a:pt x="4" y="12293"/>
                    </a:moveTo>
                    <a:cubicBezTo>
                      <a:pt x="-174" y="5668"/>
                      <a:pt x="5575" y="-43"/>
                      <a:pt x="12426" y="0"/>
                    </a:cubicBezTo>
                    <a:cubicBezTo>
                      <a:pt x="19289" y="0"/>
                      <a:pt x="24850" y="5412"/>
                      <a:pt x="24850" y="12085"/>
                    </a:cubicBezTo>
                    <a:cubicBezTo>
                      <a:pt x="24850" y="18760"/>
                      <a:pt x="19289" y="24170"/>
                      <a:pt x="12426" y="24170"/>
                    </a:cubicBezTo>
                    <a:cubicBezTo>
                      <a:pt x="5549" y="24127"/>
                      <a:pt x="182" y="19014"/>
                      <a:pt x="4" y="12293"/>
                    </a:cubicBezTo>
                    <a:close/>
                  </a:path>
                </a:pathLst>
              </a:custGeom>
              <a:solidFill>
                <a:srgbClr val="FFB531"/>
              </a:solidFill>
              <a:ln w="1729" cap="flat">
                <a:noFill/>
                <a:prstDash val="solid"/>
                <a:miter/>
              </a:ln>
            </p:spPr>
            <p:txBody>
              <a:bodyPr/>
              <a:lstStyle/>
              <a:p>
                <a:endParaRPr lang="es-ES" sz="1400"/>
              </a:p>
            </p:txBody>
          </p:sp>
          <p:sp>
            <p:nvSpPr>
              <p:cNvPr id="62" name="Forma libre: forma 61">
                <a:extLst>
                  <a:ext uri="{FF2B5EF4-FFF2-40B4-BE49-F238E27FC236}">
                    <a16:creationId xmlns:a16="http://schemas.microsoft.com/office/drawing/2014/main" id="{FF84CA61-33B1-6D44-695D-9CB5FA649E69}"/>
                  </a:ext>
                </a:extLst>
              </p:cNvPr>
              <p:cNvSpPr/>
              <p:nvPr/>
            </p:nvSpPr>
            <p:spPr>
              <a:xfrm>
                <a:off x="5719624" y="1915958"/>
                <a:ext cx="24849" cy="24184"/>
              </a:xfrm>
              <a:custGeom>
                <a:avLst/>
                <a:gdLst>
                  <a:gd name="csX0" fmla="*/ 142 w 24849"/>
                  <a:gd name="csY0" fmla="*/ 13672 h 24184"/>
                  <a:gd name="csX1" fmla="*/ 10928 w 24849"/>
                  <a:gd name="csY1" fmla="*/ 108 h 24184"/>
                  <a:gd name="csX2" fmla="*/ 24789 w 24849"/>
                  <a:gd name="csY2" fmla="*/ 10531 h 24184"/>
                  <a:gd name="csX3" fmla="*/ 14003 w 24849"/>
                  <a:gd name="csY3" fmla="*/ 24086 h 24184"/>
                  <a:gd name="csX4" fmla="*/ 142 w 24849"/>
                  <a:gd name="csY4" fmla="*/ 13672 h 24184"/>
                </a:gdLst>
                <a:ahLst/>
                <a:cxnLst>
                  <a:cxn ang="0">
                    <a:pos x="csX0" y="csY0"/>
                  </a:cxn>
                  <a:cxn ang="0">
                    <a:pos x="csX1" y="csY1"/>
                  </a:cxn>
                  <a:cxn ang="0">
                    <a:pos x="csX2" y="csY2"/>
                  </a:cxn>
                  <a:cxn ang="0">
                    <a:pos x="csX3" y="csY3"/>
                  </a:cxn>
                  <a:cxn ang="0">
                    <a:pos x="csX4" y="csY4"/>
                  </a:cxn>
                </a:cxnLst>
                <a:rect l="l" t="t" r="r" b="b"/>
                <a:pathLst>
                  <a:path w="24849" h="24184">
                    <a:moveTo>
                      <a:pt x="142" y="13672"/>
                    </a:moveTo>
                    <a:cubicBezTo>
                      <a:pt x="-901" y="7060"/>
                      <a:pt x="3929" y="1002"/>
                      <a:pt x="10928" y="108"/>
                    </a:cubicBezTo>
                    <a:cubicBezTo>
                      <a:pt x="17926" y="-779"/>
                      <a:pt x="24131" y="3888"/>
                      <a:pt x="24789" y="10531"/>
                    </a:cubicBezTo>
                    <a:cubicBezTo>
                      <a:pt x="25448" y="17173"/>
                      <a:pt x="20619" y="23245"/>
                      <a:pt x="14003" y="24086"/>
                    </a:cubicBezTo>
                    <a:cubicBezTo>
                      <a:pt x="7385" y="24928"/>
                      <a:pt x="1177" y="20246"/>
                      <a:pt x="142" y="13672"/>
                    </a:cubicBezTo>
                    <a:close/>
                  </a:path>
                </a:pathLst>
              </a:custGeom>
              <a:solidFill>
                <a:srgbClr val="FFB531"/>
              </a:solidFill>
              <a:ln w="1729" cap="flat">
                <a:noFill/>
                <a:prstDash val="solid"/>
                <a:miter/>
              </a:ln>
            </p:spPr>
            <p:txBody>
              <a:bodyPr/>
              <a:lstStyle/>
              <a:p>
                <a:endParaRPr lang="es-ES" sz="1400"/>
              </a:p>
            </p:txBody>
          </p:sp>
          <p:sp>
            <p:nvSpPr>
              <p:cNvPr id="63" name="Forma libre: forma 62">
                <a:extLst>
                  <a:ext uri="{FF2B5EF4-FFF2-40B4-BE49-F238E27FC236}">
                    <a16:creationId xmlns:a16="http://schemas.microsoft.com/office/drawing/2014/main" id="{FF347EFD-4443-783A-81EA-402584750627}"/>
                  </a:ext>
                </a:extLst>
              </p:cNvPr>
              <p:cNvSpPr/>
              <p:nvPr/>
            </p:nvSpPr>
            <p:spPr>
              <a:xfrm>
                <a:off x="5651182" y="1929452"/>
                <a:ext cx="24802" cy="24315"/>
              </a:xfrm>
              <a:custGeom>
                <a:avLst/>
                <a:gdLst>
                  <a:gd name="csX0" fmla="*/ 495 w 24802"/>
                  <a:gd name="csY0" fmla="*/ 15583 h 24315"/>
                  <a:gd name="csX1" fmla="*/ 9275 w 24802"/>
                  <a:gd name="csY1" fmla="*/ 527 h 24315"/>
                  <a:gd name="csX2" fmla="*/ 24464 w 24802"/>
                  <a:gd name="csY2" fmla="*/ 9062 h 24315"/>
                  <a:gd name="csX3" fmla="*/ 15617 w 24802"/>
                  <a:gd name="csY3" fmla="*/ 23851 h 24315"/>
                  <a:gd name="csX4" fmla="*/ 495 w 24802"/>
                  <a:gd name="csY4" fmla="*/ 15583 h 24315"/>
                </a:gdLst>
                <a:ahLst/>
                <a:cxnLst>
                  <a:cxn ang="0">
                    <a:pos x="csX0" y="csY0"/>
                  </a:cxn>
                  <a:cxn ang="0">
                    <a:pos x="csX1" y="csY1"/>
                  </a:cxn>
                  <a:cxn ang="0">
                    <a:pos x="csX2" y="csY2"/>
                  </a:cxn>
                  <a:cxn ang="0">
                    <a:pos x="csX3" y="csY3"/>
                  </a:cxn>
                  <a:cxn ang="0">
                    <a:pos x="csX4" y="csY4"/>
                  </a:cxn>
                </a:cxnLst>
                <a:rect l="l" t="t" r="r" b="b"/>
                <a:pathLst>
                  <a:path w="24802" h="24315">
                    <a:moveTo>
                      <a:pt x="495" y="15583"/>
                    </a:moveTo>
                    <a:cubicBezTo>
                      <a:pt x="-1444" y="9196"/>
                      <a:pt x="2486" y="2453"/>
                      <a:pt x="9275" y="527"/>
                    </a:cubicBezTo>
                    <a:cubicBezTo>
                      <a:pt x="16034" y="-1513"/>
                      <a:pt x="22904" y="2587"/>
                      <a:pt x="24464" y="9062"/>
                    </a:cubicBezTo>
                    <a:cubicBezTo>
                      <a:pt x="26031" y="15563"/>
                      <a:pt x="22001" y="21915"/>
                      <a:pt x="15617" y="23851"/>
                    </a:cubicBezTo>
                    <a:cubicBezTo>
                      <a:pt x="9204" y="25674"/>
                      <a:pt x="2432" y="21967"/>
                      <a:pt x="495" y="15583"/>
                    </a:cubicBezTo>
                    <a:close/>
                  </a:path>
                </a:pathLst>
              </a:custGeom>
              <a:solidFill>
                <a:srgbClr val="FFB531"/>
              </a:solidFill>
              <a:ln w="1729" cap="flat">
                <a:noFill/>
                <a:prstDash val="solid"/>
                <a:miter/>
              </a:ln>
            </p:spPr>
            <p:txBody>
              <a:bodyPr/>
              <a:lstStyle/>
              <a:p>
                <a:endParaRPr lang="es-ES" sz="1400"/>
              </a:p>
            </p:txBody>
          </p:sp>
          <p:sp>
            <p:nvSpPr>
              <p:cNvPr id="64" name="Forma libre: forma 63">
                <a:extLst>
                  <a:ext uri="{FF2B5EF4-FFF2-40B4-BE49-F238E27FC236}">
                    <a16:creationId xmlns:a16="http://schemas.microsoft.com/office/drawing/2014/main" id="{4A9E4E23-ED8E-520F-6409-D8B3BFE756CA}"/>
                  </a:ext>
                </a:extLst>
              </p:cNvPr>
              <p:cNvSpPr/>
              <p:nvPr/>
            </p:nvSpPr>
            <p:spPr>
              <a:xfrm>
                <a:off x="5585291" y="1952359"/>
                <a:ext cx="24747" cy="24329"/>
              </a:xfrm>
              <a:custGeom>
                <a:avLst/>
                <a:gdLst>
                  <a:gd name="csX0" fmla="*/ 1060 w 24747"/>
                  <a:gd name="csY0" fmla="*/ 17255 h 24329"/>
                  <a:gd name="csX1" fmla="*/ 7631 w 24747"/>
                  <a:gd name="csY1" fmla="*/ 1024 h 24329"/>
                  <a:gd name="csX2" fmla="*/ 23901 w 24747"/>
                  <a:gd name="csY2" fmla="*/ 7494 h 24329"/>
                  <a:gd name="csX3" fmla="*/ 17130 w 24747"/>
                  <a:gd name="csY3" fmla="*/ 23251 h 24329"/>
                  <a:gd name="csX4" fmla="*/ 1060 w 24747"/>
                  <a:gd name="csY4" fmla="*/ 17255 h 24329"/>
                </a:gdLst>
                <a:ahLst/>
                <a:cxnLst>
                  <a:cxn ang="0">
                    <a:pos x="csX0" y="csY0"/>
                  </a:cxn>
                  <a:cxn ang="0">
                    <a:pos x="csX1" y="csY1"/>
                  </a:cxn>
                  <a:cxn ang="0">
                    <a:pos x="csX2" y="csY2"/>
                  </a:cxn>
                  <a:cxn ang="0">
                    <a:pos x="csX3" y="csY3"/>
                  </a:cxn>
                  <a:cxn ang="0">
                    <a:pos x="csX4" y="csY4"/>
                  </a:cxn>
                </a:cxnLst>
                <a:rect l="l" t="t" r="r" b="b"/>
                <a:pathLst>
                  <a:path w="24747" h="24329">
                    <a:moveTo>
                      <a:pt x="1060" y="17255"/>
                    </a:moveTo>
                    <a:cubicBezTo>
                      <a:pt x="-1740" y="11198"/>
                      <a:pt x="1200" y="3926"/>
                      <a:pt x="7631" y="1024"/>
                    </a:cubicBezTo>
                    <a:cubicBezTo>
                      <a:pt x="14120" y="-1742"/>
                      <a:pt x="21474" y="1321"/>
                      <a:pt x="23901" y="7494"/>
                    </a:cubicBezTo>
                    <a:cubicBezTo>
                      <a:pt x="26361" y="13744"/>
                      <a:pt x="23263" y="20636"/>
                      <a:pt x="17130" y="23251"/>
                    </a:cubicBezTo>
                    <a:cubicBezTo>
                      <a:pt x="11055" y="26000"/>
                      <a:pt x="3860" y="23312"/>
                      <a:pt x="1060" y="17255"/>
                    </a:cubicBezTo>
                    <a:close/>
                  </a:path>
                </a:pathLst>
              </a:custGeom>
              <a:solidFill>
                <a:srgbClr val="FFB531"/>
              </a:solidFill>
              <a:ln w="1729" cap="flat">
                <a:noFill/>
                <a:prstDash val="solid"/>
                <a:miter/>
              </a:ln>
            </p:spPr>
            <p:txBody>
              <a:bodyPr/>
              <a:lstStyle/>
              <a:p>
                <a:endParaRPr lang="es-ES" sz="1400"/>
              </a:p>
            </p:txBody>
          </p:sp>
          <p:sp>
            <p:nvSpPr>
              <p:cNvPr id="65" name="Forma libre: forma 64">
                <a:extLst>
                  <a:ext uri="{FF2B5EF4-FFF2-40B4-BE49-F238E27FC236}">
                    <a16:creationId xmlns:a16="http://schemas.microsoft.com/office/drawing/2014/main" id="{1E5C6C16-2293-AA19-9A58-D11776B93720}"/>
                  </a:ext>
                </a:extLst>
              </p:cNvPr>
              <p:cNvSpPr/>
              <p:nvPr/>
            </p:nvSpPr>
            <p:spPr>
              <a:xfrm>
                <a:off x="5523183" y="1984164"/>
                <a:ext cx="24676" cy="24306"/>
              </a:xfrm>
              <a:custGeom>
                <a:avLst/>
                <a:gdLst>
                  <a:gd name="csX0" fmla="*/ 1828 w 24676"/>
                  <a:gd name="csY0" fmla="*/ 18749 h 24306"/>
                  <a:gd name="csX1" fmla="*/ 6109 w 24676"/>
                  <a:gd name="csY1" fmla="*/ 1779 h 24306"/>
                  <a:gd name="csX2" fmla="*/ 23111 w 24676"/>
                  <a:gd name="csY2" fmla="*/ 5939 h 24306"/>
                  <a:gd name="csX3" fmla="*/ 18573 w 24676"/>
                  <a:gd name="csY3" fmla="*/ 22490 h 24306"/>
                  <a:gd name="csX4" fmla="*/ 1828 w 24676"/>
                  <a:gd name="csY4" fmla="*/ 18749 h 24306"/>
                </a:gdLst>
                <a:ahLst/>
                <a:cxnLst>
                  <a:cxn ang="0">
                    <a:pos x="csX0" y="csY0"/>
                  </a:cxn>
                  <a:cxn ang="0">
                    <a:pos x="csX1" y="csY1"/>
                  </a:cxn>
                  <a:cxn ang="0">
                    <a:pos x="csX2" y="csY2"/>
                  </a:cxn>
                  <a:cxn ang="0">
                    <a:pos x="csX3" y="csY3"/>
                  </a:cxn>
                  <a:cxn ang="0">
                    <a:pos x="csX4" y="csY4"/>
                  </a:cxn>
                </a:cxnLst>
                <a:rect l="l" t="t" r="r" b="b"/>
                <a:pathLst>
                  <a:path w="24676" h="24306">
                    <a:moveTo>
                      <a:pt x="1828" y="18749"/>
                    </a:moveTo>
                    <a:cubicBezTo>
                      <a:pt x="-1752" y="13173"/>
                      <a:pt x="58" y="5403"/>
                      <a:pt x="6109" y="1779"/>
                    </a:cubicBezTo>
                    <a:cubicBezTo>
                      <a:pt x="12223" y="-1740"/>
                      <a:pt x="19835" y="124"/>
                      <a:pt x="23111" y="5939"/>
                    </a:cubicBezTo>
                    <a:cubicBezTo>
                      <a:pt x="26385" y="11754"/>
                      <a:pt x="24356" y="19167"/>
                      <a:pt x="18573" y="22490"/>
                    </a:cubicBezTo>
                    <a:cubicBezTo>
                      <a:pt x="12851" y="25913"/>
                      <a:pt x="5457" y="24405"/>
                      <a:pt x="1828" y="18749"/>
                    </a:cubicBezTo>
                    <a:close/>
                  </a:path>
                </a:pathLst>
              </a:custGeom>
              <a:solidFill>
                <a:srgbClr val="FFB531"/>
              </a:solidFill>
              <a:ln w="1729" cap="flat">
                <a:noFill/>
                <a:prstDash val="solid"/>
                <a:miter/>
              </a:ln>
            </p:spPr>
            <p:txBody>
              <a:bodyPr/>
              <a:lstStyle/>
              <a:p>
                <a:endParaRPr lang="es-ES" sz="1400"/>
              </a:p>
            </p:txBody>
          </p:sp>
          <p:sp>
            <p:nvSpPr>
              <p:cNvPr id="66" name="Forma libre: forma 65">
                <a:extLst>
                  <a:ext uri="{FF2B5EF4-FFF2-40B4-BE49-F238E27FC236}">
                    <a16:creationId xmlns:a16="http://schemas.microsoft.com/office/drawing/2014/main" id="{1D6CB6C4-C541-53D6-86C9-4B8DA26D87C3}"/>
                  </a:ext>
                </a:extLst>
              </p:cNvPr>
              <p:cNvSpPr/>
              <p:nvPr/>
            </p:nvSpPr>
            <p:spPr>
              <a:xfrm>
                <a:off x="5465991" y="2024118"/>
                <a:ext cx="24620" cy="24360"/>
              </a:xfrm>
              <a:custGeom>
                <a:avLst/>
                <a:gdLst>
                  <a:gd name="csX0" fmla="*/ 2797 w 24620"/>
                  <a:gd name="csY0" fmla="*/ 20155 h 24360"/>
                  <a:gd name="csX1" fmla="*/ 4774 w 24620"/>
                  <a:gd name="csY1" fmla="*/ 2822 h 24360"/>
                  <a:gd name="csX2" fmla="*/ 22129 w 24620"/>
                  <a:gd name="csY2" fmla="*/ 4554 h 24360"/>
                  <a:gd name="csX3" fmla="*/ 19948 w 24620"/>
                  <a:gd name="csY3" fmla="*/ 21637 h 24360"/>
                  <a:gd name="csX4" fmla="*/ 2797 w 24620"/>
                  <a:gd name="csY4" fmla="*/ 20155 h 24360"/>
                </a:gdLst>
                <a:ahLst/>
                <a:cxnLst>
                  <a:cxn ang="0">
                    <a:pos x="csX0" y="csY0"/>
                  </a:cxn>
                  <a:cxn ang="0">
                    <a:pos x="csX1" y="csY1"/>
                  </a:cxn>
                  <a:cxn ang="0">
                    <a:pos x="csX2" y="csY2"/>
                  </a:cxn>
                  <a:cxn ang="0">
                    <a:pos x="csX3" y="csY3"/>
                  </a:cxn>
                  <a:cxn ang="0">
                    <a:pos x="csX4" y="csY4"/>
                  </a:cxn>
                </a:cxnLst>
                <a:rect l="l" t="t" r="r" b="b"/>
                <a:pathLst>
                  <a:path w="24620" h="24360">
                    <a:moveTo>
                      <a:pt x="2797" y="20155"/>
                    </a:moveTo>
                    <a:cubicBezTo>
                      <a:pt x="-1500" y="15130"/>
                      <a:pt x="-850" y="7089"/>
                      <a:pt x="4774" y="2822"/>
                    </a:cubicBezTo>
                    <a:cubicBezTo>
                      <a:pt x="10319" y="-1537"/>
                      <a:pt x="18090" y="-760"/>
                      <a:pt x="22129" y="4554"/>
                    </a:cubicBezTo>
                    <a:cubicBezTo>
                      <a:pt x="26167" y="9865"/>
                      <a:pt x="25194" y="17515"/>
                      <a:pt x="19948" y="21637"/>
                    </a:cubicBezTo>
                    <a:cubicBezTo>
                      <a:pt x="14622" y="25660"/>
                      <a:pt x="7174" y="25275"/>
                      <a:pt x="2797" y="20155"/>
                    </a:cubicBezTo>
                    <a:close/>
                  </a:path>
                </a:pathLst>
              </a:custGeom>
              <a:solidFill>
                <a:srgbClr val="FFB531"/>
              </a:solidFill>
              <a:ln w="1729" cap="flat">
                <a:noFill/>
                <a:prstDash val="solid"/>
                <a:miter/>
              </a:ln>
            </p:spPr>
            <p:txBody>
              <a:bodyPr/>
              <a:lstStyle/>
              <a:p>
                <a:endParaRPr lang="es-ES" sz="1400"/>
              </a:p>
            </p:txBody>
          </p:sp>
          <p:sp>
            <p:nvSpPr>
              <p:cNvPr id="67" name="Forma libre: forma 66">
                <a:extLst>
                  <a:ext uri="{FF2B5EF4-FFF2-40B4-BE49-F238E27FC236}">
                    <a16:creationId xmlns:a16="http://schemas.microsoft.com/office/drawing/2014/main" id="{6815901F-40BC-353D-69A9-F68F0217889E}"/>
                  </a:ext>
                </a:extLst>
              </p:cNvPr>
              <p:cNvSpPr/>
              <p:nvPr/>
            </p:nvSpPr>
            <p:spPr>
              <a:xfrm>
                <a:off x="5414794" y="2071466"/>
                <a:ext cx="24549" cy="24476"/>
              </a:xfrm>
              <a:custGeom>
                <a:avLst/>
                <a:gdLst>
                  <a:gd name="csX0" fmla="*/ 3910 w 24549"/>
                  <a:gd name="csY0" fmla="*/ 21431 h 24476"/>
                  <a:gd name="csX1" fmla="*/ 3567 w 24549"/>
                  <a:gd name="csY1" fmla="*/ 4046 h 24476"/>
                  <a:gd name="csX2" fmla="*/ 20938 w 24549"/>
                  <a:gd name="csY2" fmla="*/ 3340 h 24476"/>
                  <a:gd name="csX3" fmla="*/ 21163 w 24549"/>
                  <a:gd name="csY3" fmla="*/ 20619 h 24476"/>
                  <a:gd name="csX4" fmla="*/ 3910 w 24549"/>
                  <a:gd name="csY4" fmla="*/ 21431 h 24476"/>
                </a:gdLst>
                <a:ahLst/>
                <a:cxnLst>
                  <a:cxn ang="0">
                    <a:pos x="csX0" y="csY0"/>
                  </a:cxn>
                  <a:cxn ang="0">
                    <a:pos x="csX1" y="csY1"/>
                  </a:cxn>
                  <a:cxn ang="0">
                    <a:pos x="csX2" y="csY2"/>
                  </a:cxn>
                  <a:cxn ang="0">
                    <a:pos x="csX3" y="csY3"/>
                  </a:cxn>
                  <a:cxn ang="0">
                    <a:pos x="csX4" y="csY4"/>
                  </a:cxn>
                </a:cxnLst>
                <a:rect l="l" t="t" r="r" b="b"/>
                <a:pathLst>
                  <a:path w="24549" h="24476">
                    <a:moveTo>
                      <a:pt x="3910" y="21431"/>
                    </a:moveTo>
                    <a:cubicBezTo>
                      <a:pt x="-1129" y="16949"/>
                      <a:pt x="-1355" y="9100"/>
                      <a:pt x="3567" y="4046"/>
                    </a:cubicBezTo>
                    <a:cubicBezTo>
                      <a:pt x="8434" y="-1061"/>
                      <a:pt x="16213" y="-1374"/>
                      <a:pt x="20938" y="3340"/>
                    </a:cubicBezTo>
                    <a:cubicBezTo>
                      <a:pt x="25663" y="8052"/>
                      <a:pt x="25767" y="15792"/>
                      <a:pt x="21163" y="20619"/>
                    </a:cubicBezTo>
                    <a:cubicBezTo>
                      <a:pt x="16500" y="25393"/>
                      <a:pt x="8846" y="25819"/>
                      <a:pt x="3910" y="21431"/>
                    </a:cubicBezTo>
                    <a:close/>
                  </a:path>
                </a:pathLst>
              </a:custGeom>
              <a:solidFill>
                <a:srgbClr val="FFB531"/>
              </a:solidFill>
              <a:ln w="1729" cap="flat">
                <a:noFill/>
                <a:prstDash val="solid"/>
                <a:miter/>
              </a:ln>
            </p:spPr>
            <p:txBody>
              <a:bodyPr/>
              <a:lstStyle/>
              <a:p>
                <a:endParaRPr lang="es-ES" sz="1400"/>
              </a:p>
            </p:txBody>
          </p:sp>
          <p:sp>
            <p:nvSpPr>
              <p:cNvPr id="68" name="Forma libre: forma 67">
                <a:extLst>
                  <a:ext uri="{FF2B5EF4-FFF2-40B4-BE49-F238E27FC236}">
                    <a16:creationId xmlns:a16="http://schemas.microsoft.com/office/drawing/2014/main" id="{78BDA765-E474-F1EC-23C3-1998EA0846C8}"/>
                  </a:ext>
                </a:extLst>
              </p:cNvPr>
              <p:cNvSpPr/>
              <p:nvPr/>
            </p:nvSpPr>
            <p:spPr>
              <a:xfrm>
                <a:off x="5370613" y="2125331"/>
                <a:ext cx="24392" cy="24631"/>
              </a:xfrm>
              <a:custGeom>
                <a:avLst/>
                <a:gdLst>
                  <a:gd name="csX0" fmla="*/ 5077 w 24392"/>
                  <a:gd name="csY0" fmla="*/ 22551 h 24631"/>
                  <a:gd name="csX1" fmla="*/ 2433 w 24392"/>
                  <a:gd name="csY1" fmla="*/ 5417 h 24631"/>
                  <a:gd name="csX2" fmla="*/ 19497 w 24392"/>
                  <a:gd name="csY2" fmla="*/ 2319 h 24631"/>
                  <a:gd name="csX3" fmla="*/ 22121 w 24392"/>
                  <a:gd name="csY3" fmla="*/ 19439 h 24631"/>
                  <a:gd name="csX4" fmla="*/ 5077 w 24392"/>
                  <a:gd name="csY4" fmla="*/ 22551 h 24631"/>
                </a:gdLst>
                <a:ahLst/>
                <a:cxnLst>
                  <a:cxn ang="0">
                    <a:pos x="csX0" y="csY0"/>
                  </a:cxn>
                  <a:cxn ang="0">
                    <a:pos x="csX1" y="csY1"/>
                  </a:cxn>
                  <a:cxn ang="0">
                    <a:pos x="csX2" y="csY2"/>
                  </a:cxn>
                  <a:cxn ang="0">
                    <a:pos x="csX3" y="csY3"/>
                  </a:cxn>
                  <a:cxn ang="0">
                    <a:pos x="csX4" y="csY4"/>
                  </a:cxn>
                </a:cxnLst>
                <a:rect l="l" t="t" r="r" b="b"/>
                <a:pathLst>
                  <a:path w="24392" h="24631">
                    <a:moveTo>
                      <a:pt x="5077" y="22551"/>
                    </a:moveTo>
                    <a:cubicBezTo>
                      <a:pt x="-468" y="18839"/>
                      <a:pt x="-1656" y="11168"/>
                      <a:pt x="2433" y="5417"/>
                    </a:cubicBezTo>
                    <a:cubicBezTo>
                      <a:pt x="6530" y="-325"/>
                      <a:pt x="14133" y="-1739"/>
                      <a:pt x="19497" y="2319"/>
                    </a:cubicBezTo>
                    <a:cubicBezTo>
                      <a:pt x="24778" y="6315"/>
                      <a:pt x="25995" y="14010"/>
                      <a:pt x="22121" y="19439"/>
                    </a:cubicBezTo>
                    <a:cubicBezTo>
                      <a:pt x="18255" y="24874"/>
                      <a:pt x="10622" y="26266"/>
                      <a:pt x="5077" y="22551"/>
                    </a:cubicBezTo>
                    <a:close/>
                  </a:path>
                </a:pathLst>
              </a:custGeom>
              <a:solidFill>
                <a:srgbClr val="FFB531"/>
              </a:solidFill>
              <a:ln w="1729" cap="flat">
                <a:noFill/>
                <a:prstDash val="solid"/>
                <a:miter/>
              </a:ln>
            </p:spPr>
            <p:txBody>
              <a:bodyPr/>
              <a:lstStyle/>
              <a:p>
                <a:endParaRPr lang="es-ES" sz="1400"/>
              </a:p>
            </p:txBody>
          </p:sp>
          <p:sp>
            <p:nvSpPr>
              <p:cNvPr id="69" name="Forma libre: forma 68">
                <a:extLst>
                  <a:ext uri="{FF2B5EF4-FFF2-40B4-BE49-F238E27FC236}">
                    <a16:creationId xmlns:a16="http://schemas.microsoft.com/office/drawing/2014/main" id="{1EAE5BA4-0E26-039A-64DF-B9C540003276}"/>
                  </a:ext>
                </a:extLst>
              </p:cNvPr>
              <p:cNvSpPr/>
              <p:nvPr/>
            </p:nvSpPr>
            <p:spPr>
              <a:xfrm>
                <a:off x="5334206" y="2184801"/>
                <a:ext cx="24232" cy="24734"/>
              </a:xfrm>
              <a:custGeom>
                <a:avLst/>
                <a:gdLst>
                  <a:gd name="csX0" fmla="*/ 6512 w 24232"/>
                  <a:gd name="csY0" fmla="*/ 23503 h 24734"/>
                  <a:gd name="csX1" fmla="*/ 1465 w 24232"/>
                  <a:gd name="csY1" fmla="*/ 6847 h 24734"/>
                  <a:gd name="csX2" fmla="*/ 18021 w 24232"/>
                  <a:gd name="csY2" fmla="*/ 1485 h 24734"/>
                  <a:gd name="csX3" fmla="*/ 22888 w 24232"/>
                  <a:gd name="csY3" fmla="*/ 18041 h 24734"/>
                  <a:gd name="csX4" fmla="*/ 6512 w 24232"/>
                  <a:gd name="csY4" fmla="*/ 23503 h 24734"/>
                </a:gdLst>
                <a:ahLst/>
                <a:cxnLst>
                  <a:cxn ang="0">
                    <a:pos x="csX0" y="csY0"/>
                  </a:cxn>
                  <a:cxn ang="0">
                    <a:pos x="csX1" y="csY1"/>
                  </a:cxn>
                  <a:cxn ang="0">
                    <a:pos x="csX2" y="csY2"/>
                  </a:cxn>
                  <a:cxn ang="0">
                    <a:pos x="csX3" y="csY3"/>
                  </a:cxn>
                  <a:cxn ang="0">
                    <a:pos x="csX4" y="csY4"/>
                  </a:cxn>
                </a:cxnLst>
                <a:rect l="l" t="t" r="r" b="b"/>
                <a:pathLst>
                  <a:path w="24232" h="24734">
                    <a:moveTo>
                      <a:pt x="6512" y="23503"/>
                    </a:moveTo>
                    <a:cubicBezTo>
                      <a:pt x="510" y="20586"/>
                      <a:pt x="-1754" y="13126"/>
                      <a:pt x="1465" y="6847"/>
                    </a:cubicBezTo>
                    <a:cubicBezTo>
                      <a:pt x="4594" y="520"/>
                      <a:pt x="12161" y="-1796"/>
                      <a:pt x="18021" y="1485"/>
                    </a:cubicBezTo>
                    <a:cubicBezTo>
                      <a:pt x="23806" y="4725"/>
                      <a:pt x="25839" y="12057"/>
                      <a:pt x="22888" y="18041"/>
                    </a:cubicBezTo>
                    <a:cubicBezTo>
                      <a:pt x="19849" y="23979"/>
                      <a:pt x="12514" y="26420"/>
                      <a:pt x="6512" y="23503"/>
                    </a:cubicBezTo>
                    <a:close/>
                  </a:path>
                </a:pathLst>
              </a:custGeom>
              <a:solidFill>
                <a:srgbClr val="FFB531"/>
              </a:solidFill>
              <a:ln w="1729" cap="flat">
                <a:noFill/>
                <a:prstDash val="solid"/>
                <a:miter/>
              </a:ln>
            </p:spPr>
            <p:txBody>
              <a:bodyPr/>
              <a:lstStyle/>
              <a:p>
                <a:endParaRPr lang="es-ES" sz="1400"/>
              </a:p>
            </p:txBody>
          </p:sp>
          <p:sp>
            <p:nvSpPr>
              <p:cNvPr id="70" name="Forma libre: forma 69">
                <a:extLst>
                  <a:ext uri="{FF2B5EF4-FFF2-40B4-BE49-F238E27FC236}">
                    <a16:creationId xmlns:a16="http://schemas.microsoft.com/office/drawing/2014/main" id="{EFC2ED50-DFF5-BC77-1A20-17FDF989A61C}"/>
                  </a:ext>
                </a:extLst>
              </p:cNvPr>
              <p:cNvSpPr/>
              <p:nvPr/>
            </p:nvSpPr>
            <p:spPr>
              <a:xfrm>
                <a:off x="5306260" y="2248764"/>
                <a:ext cx="24159" cy="24774"/>
              </a:xfrm>
              <a:custGeom>
                <a:avLst/>
                <a:gdLst>
                  <a:gd name="csX0" fmla="*/ 8111 w 24159"/>
                  <a:gd name="csY0" fmla="*/ 24176 h 24774"/>
                  <a:gd name="csX1" fmla="*/ 712 w 24159"/>
                  <a:gd name="csY1" fmla="*/ 8339 h 24774"/>
                  <a:gd name="csX2" fmla="*/ 16470 w 24159"/>
                  <a:gd name="csY2" fmla="*/ 786 h 24774"/>
                  <a:gd name="csX3" fmla="*/ 23472 w 24159"/>
                  <a:gd name="csY3" fmla="*/ 16477 h 24774"/>
                  <a:gd name="csX4" fmla="*/ 8111 w 24159"/>
                  <a:gd name="csY4" fmla="*/ 24176 h 24774"/>
                </a:gdLst>
                <a:ahLst/>
                <a:cxnLst>
                  <a:cxn ang="0">
                    <a:pos x="csX0" y="csY0"/>
                  </a:cxn>
                  <a:cxn ang="0">
                    <a:pos x="csX1" y="csY1"/>
                  </a:cxn>
                  <a:cxn ang="0">
                    <a:pos x="csX2" y="csY2"/>
                  </a:cxn>
                  <a:cxn ang="0">
                    <a:pos x="csX3" y="csY3"/>
                  </a:cxn>
                  <a:cxn ang="0">
                    <a:pos x="csX4" y="csY4"/>
                  </a:cxn>
                </a:cxnLst>
                <a:rect l="l" t="t" r="r" b="b"/>
                <a:pathLst>
                  <a:path w="24159" h="24774">
                    <a:moveTo>
                      <a:pt x="8111" y="24176"/>
                    </a:moveTo>
                    <a:cubicBezTo>
                      <a:pt x="1763" y="22112"/>
                      <a:pt x="-1552" y="15022"/>
                      <a:pt x="712" y="8339"/>
                    </a:cubicBezTo>
                    <a:cubicBezTo>
                      <a:pt x="2938" y="1642"/>
                      <a:pt x="10334" y="-1613"/>
                      <a:pt x="16470" y="786"/>
                    </a:cubicBezTo>
                    <a:cubicBezTo>
                      <a:pt x="22767" y="3244"/>
                      <a:pt x="25568" y="10145"/>
                      <a:pt x="23472" y="16477"/>
                    </a:cubicBezTo>
                    <a:cubicBezTo>
                      <a:pt x="21338" y="22795"/>
                      <a:pt x="14457" y="26241"/>
                      <a:pt x="8111" y="24176"/>
                    </a:cubicBezTo>
                    <a:close/>
                  </a:path>
                </a:pathLst>
              </a:custGeom>
              <a:solidFill>
                <a:srgbClr val="FFB531"/>
              </a:solidFill>
              <a:ln w="1729" cap="flat">
                <a:noFill/>
                <a:prstDash val="solid"/>
                <a:miter/>
              </a:ln>
            </p:spPr>
            <p:txBody>
              <a:bodyPr/>
              <a:lstStyle/>
              <a:p>
                <a:endParaRPr lang="es-ES" sz="1400"/>
              </a:p>
            </p:txBody>
          </p:sp>
          <p:sp>
            <p:nvSpPr>
              <p:cNvPr id="71" name="Forma libre: forma 70">
                <a:extLst>
                  <a:ext uri="{FF2B5EF4-FFF2-40B4-BE49-F238E27FC236}">
                    <a16:creationId xmlns:a16="http://schemas.microsoft.com/office/drawing/2014/main" id="{3FE1DBEC-89BF-C097-0F4A-C5FE1DA5469B}"/>
                  </a:ext>
                </a:extLst>
              </p:cNvPr>
              <p:cNvSpPr/>
              <p:nvPr/>
            </p:nvSpPr>
            <p:spPr>
              <a:xfrm>
                <a:off x="5287319" y="2315942"/>
                <a:ext cx="24237" cy="24824"/>
              </a:xfrm>
              <a:custGeom>
                <a:avLst/>
                <a:gdLst>
                  <a:gd name="csX0" fmla="*/ 9830 w 24237"/>
                  <a:gd name="csY0" fmla="*/ 24635 h 24824"/>
                  <a:gd name="csX1" fmla="*/ 260 w 24237"/>
                  <a:gd name="csY1" fmla="*/ 9961 h 24824"/>
                  <a:gd name="csX2" fmla="*/ 14886 w 24237"/>
                  <a:gd name="csY2" fmla="*/ 315 h 24824"/>
                  <a:gd name="csX3" fmla="*/ 23925 w 24237"/>
                  <a:gd name="csY3" fmla="*/ 14878 h 24824"/>
                  <a:gd name="csX4" fmla="*/ 9830 w 24237"/>
                  <a:gd name="csY4" fmla="*/ 24635 h 24824"/>
                </a:gdLst>
                <a:ahLst/>
                <a:cxnLst>
                  <a:cxn ang="0">
                    <a:pos x="csX0" y="csY0"/>
                  </a:cxn>
                  <a:cxn ang="0">
                    <a:pos x="csX1" y="csY1"/>
                  </a:cxn>
                  <a:cxn ang="0">
                    <a:pos x="csX2" y="csY2"/>
                  </a:cxn>
                  <a:cxn ang="0">
                    <a:pos x="csX3" y="csY3"/>
                  </a:cxn>
                  <a:cxn ang="0">
                    <a:pos x="csX4" y="csY4"/>
                  </a:cxn>
                </a:cxnLst>
                <a:rect l="l" t="t" r="r" b="b"/>
                <a:pathLst>
                  <a:path w="24237" h="24824">
                    <a:moveTo>
                      <a:pt x="9830" y="24635"/>
                    </a:moveTo>
                    <a:cubicBezTo>
                      <a:pt x="3294" y="23473"/>
                      <a:pt x="-1143" y="16874"/>
                      <a:pt x="260" y="9961"/>
                    </a:cubicBezTo>
                    <a:cubicBezTo>
                      <a:pt x="1842" y="3082"/>
                      <a:pt x="8394" y="-1233"/>
                      <a:pt x="14886" y="315"/>
                    </a:cubicBezTo>
                    <a:cubicBezTo>
                      <a:pt x="21377" y="1861"/>
                      <a:pt x="25428" y="8381"/>
                      <a:pt x="23925" y="14878"/>
                    </a:cubicBezTo>
                    <a:cubicBezTo>
                      <a:pt x="22601" y="21416"/>
                      <a:pt x="16435" y="25809"/>
                      <a:pt x="9830" y="24635"/>
                    </a:cubicBezTo>
                    <a:close/>
                  </a:path>
                </a:pathLst>
              </a:custGeom>
              <a:solidFill>
                <a:srgbClr val="FFB531"/>
              </a:solidFill>
              <a:ln w="1729" cap="flat">
                <a:noFill/>
                <a:prstDash val="solid"/>
                <a:miter/>
              </a:ln>
            </p:spPr>
            <p:txBody>
              <a:bodyPr/>
              <a:lstStyle/>
              <a:p>
                <a:endParaRPr lang="es-ES" sz="1400"/>
              </a:p>
            </p:txBody>
          </p:sp>
          <p:sp>
            <p:nvSpPr>
              <p:cNvPr id="151" name="Forma libre: forma 150">
                <a:extLst>
                  <a:ext uri="{FF2B5EF4-FFF2-40B4-BE49-F238E27FC236}">
                    <a16:creationId xmlns:a16="http://schemas.microsoft.com/office/drawing/2014/main" id="{EE758D1B-0966-AFB4-B5FA-4263DD2ACE9B}"/>
                  </a:ext>
                </a:extLst>
              </p:cNvPr>
              <p:cNvSpPr/>
              <p:nvPr/>
            </p:nvSpPr>
            <p:spPr>
              <a:xfrm>
                <a:off x="5277934" y="2385096"/>
                <a:ext cx="24203" cy="24848"/>
              </a:xfrm>
              <a:custGeom>
                <a:avLst/>
                <a:gdLst>
                  <a:gd name="csX0" fmla="*/ 11354 w 24203"/>
                  <a:gd name="csY0" fmla="*/ 24840 h 24848"/>
                  <a:gd name="csX1" fmla="*/ 52 w 24203"/>
                  <a:gd name="csY1" fmla="*/ 11624 h 24848"/>
                  <a:gd name="csX2" fmla="*/ 13052 w 24203"/>
                  <a:gd name="csY2" fmla="*/ 54 h 24848"/>
                  <a:gd name="csX3" fmla="*/ 24168 w 24203"/>
                  <a:gd name="csY3" fmla="*/ 13258 h 24848"/>
                  <a:gd name="csX4" fmla="*/ 11354 w 24203"/>
                  <a:gd name="csY4" fmla="*/ 24840 h 24848"/>
                </a:gdLst>
                <a:ahLst/>
                <a:cxnLst>
                  <a:cxn ang="0">
                    <a:pos x="csX0" y="csY0"/>
                  </a:cxn>
                  <a:cxn ang="0">
                    <a:pos x="csX1" y="csY1"/>
                  </a:cxn>
                  <a:cxn ang="0">
                    <a:pos x="csX2" y="csY2"/>
                  </a:cxn>
                  <a:cxn ang="0">
                    <a:pos x="csX3" y="csY3"/>
                  </a:cxn>
                  <a:cxn ang="0">
                    <a:pos x="csX4" y="csY4"/>
                  </a:cxn>
                </a:cxnLst>
                <a:rect l="l" t="t" r="r" b="b"/>
                <a:pathLst>
                  <a:path w="24203" h="24848">
                    <a:moveTo>
                      <a:pt x="11354" y="24840"/>
                    </a:moveTo>
                    <a:cubicBezTo>
                      <a:pt x="4617" y="24573"/>
                      <a:pt x="-581" y="18653"/>
                      <a:pt x="52" y="11624"/>
                    </a:cubicBezTo>
                    <a:cubicBezTo>
                      <a:pt x="585" y="4589"/>
                      <a:pt x="6409" y="-589"/>
                      <a:pt x="13052" y="54"/>
                    </a:cubicBezTo>
                    <a:cubicBezTo>
                      <a:pt x="19696" y="694"/>
                      <a:pt x="24675" y="6608"/>
                      <a:pt x="24168" y="13258"/>
                    </a:cubicBezTo>
                    <a:cubicBezTo>
                      <a:pt x="23559" y="19905"/>
                      <a:pt x="17954" y="25096"/>
                      <a:pt x="11354" y="24840"/>
                    </a:cubicBezTo>
                    <a:close/>
                  </a:path>
                </a:pathLst>
              </a:custGeom>
              <a:solidFill>
                <a:srgbClr val="FFB531"/>
              </a:solidFill>
              <a:ln w="1729" cap="flat">
                <a:noFill/>
                <a:prstDash val="solid"/>
                <a:miter/>
              </a:ln>
            </p:spPr>
            <p:txBody>
              <a:bodyPr/>
              <a:lstStyle/>
              <a:p>
                <a:endParaRPr lang="es-ES" sz="1400"/>
              </a:p>
            </p:txBody>
          </p:sp>
        </p:grpSp>
        <p:sp>
          <p:nvSpPr>
            <p:cNvPr id="57" name="Forma libre: forma 56">
              <a:extLst>
                <a:ext uri="{FF2B5EF4-FFF2-40B4-BE49-F238E27FC236}">
                  <a16:creationId xmlns:a16="http://schemas.microsoft.com/office/drawing/2014/main" id="{4A262A63-489C-3E28-1EC4-79423CEDD750}"/>
                </a:ext>
              </a:extLst>
            </p:cNvPr>
            <p:cNvSpPr/>
            <p:nvPr/>
          </p:nvSpPr>
          <p:spPr>
            <a:xfrm rot="16200000">
              <a:off x="2900230" y="4194559"/>
              <a:ext cx="193954" cy="227964"/>
            </a:xfrm>
            <a:custGeom>
              <a:avLst/>
              <a:gdLst>
                <a:gd name="csX0" fmla="*/ 0 w 159726"/>
                <a:gd name="csY0" fmla="*/ 0 h 187734"/>
                <a:gd name="csX1" fmla="*/ 159726 w 159726"/>
                <a:gd name="csY1" fmla="*/ 93867 h 187734"/>
                <a:gd name="csX2" fmla="*/ 0 w 159726"/>
                <a:gd name="csY2" fmla="*/ 187735 h 187734"/>
              </a:gdLst>
              <a:ahLst/>
              <a:cxnLst>
                <a:cxn ang="0">
                  <a:pos x="csX0" y="csY0"/>
                </a:cxn>
                <a:cxn ang="0">
                  <a:pos x="csX1" y="csY1"/>
                </a:cxn>
                <a:cxn ang="0">
                  <a:pos x="csX2" y="csY2"/>
                </a:cxn>
              </a:cxnLst>
              <a:rect l="l" t="t" r="r" b="b"/>
              <a:pathLst>
                <a:path w="159726" h="187734">
                  <a:moveTo>
                    <a:pt x="0" y="0"/>
                  </a:moveTo>
                  <a:lnTo>
                    <a:pt x="159726" y="93867"/>
                  </a:lnTo>
                  <a:lnTo>
                    <a:pt x="0" y="187735"/>
                  </a:lnTo>
                </a:path>
              </a:pathLst>
            </a:custGeom>
            <a:solidFill>
              <a:srgbClr val="FFCC3E"/>
            </a:solidFill>
            <a:ln w="1729" cap="flat">
              <a:noFill/>
              <a:prstDash val="solid"/>
              <a:miter/>
            </a:ln>
          </p:spPr>
          <p:txBody>
            <a:bodyPr/>
            <a:lstStyle/>
            <a:p>
              <a:endParaRPr lang="es-ES" sz="1400"/>
            </a:p>
          </p:txBody>
        </p:sp>
        <p:sp>
          <p:nvSpPr>
            <p:cNvPr id="58" name="Elipse 57">
              <a:extLst>
                <a:ext uri="{FF2B5EF4-FFF2-40B4-BE49-F238E27FC236}">
                  <a16:creationId xmlns:a16="http://schemas.microsoft.com/office/drawing/2014/main" id="{988B99F1-2C79-CD4A-1234-6D47E6842043}"/>
                </a:ext>
              </a:extLst>
            </p:cNvPr>
            <p:cNvSpPr/>
            <p:nvPr/>
          </p:nvSpPr>
          <p:spPr>
            <a:xfrm rot="15646898">
              <a:off x="1709323" y="4117468"/>
              <a:ext cx="104792" cy="104792"/>
            </a:xfrm>
            <a:prstGeom prst="ellipse">
              <a:avLst/>
            </a:prstGeom>
            <a:solidFill>
              <a:srgbClr val="FFAF22"/>
            </a:solidFill>
            <a:ln w="1729" cap="flat">
              <a:noFill/>
              <a:prstDash val="solid"/>
              <a:miter/>
            </a:ln>
          </p:spPr>
          <p:txBody>
            <a:bodyPr/>
            <a:lstStyle/>
            <a:p>
              <a:endParaRPr lang="es-ES" sz="1400"/>
            </a:p>
          </p:txBody>
        </p:sp>
      </p:grpSp>
      <p:grpSp>
        <p:nvGrpSpPr>
          <p:cNvPr id="132" name="Grupo 131">
            <a:extLst>
              <a:ext uri="{FF2B5EF4-FFF2-40B4-BE49-F238E27FC236}">
                <a16:creationId xmlns:a16="http://schemas.microsoft.com/office/drawing/2014/main" id="{40890757-EC04-FFA1-BB94-F30B6A93875D}"/>
              </a:ext>
            </a:extLst>
          </p:cNvPr>
          <p:cNvGrpSpPr/>
          <p:nvPr/>
        </p:nvGrpSpPr>
        <p:grpSpPr>
          <a:xfrm>
            <a:off x="4069802" y="3918559"/>
            <a:ext cx="1157132" cy="834106"/>
            <a:chOff x="4693745" y="3918559"/>
            <a:chExt cx="1157132" cy="834106"/>
          </a:xfrm>
        </p:grpSpPr>
        <p:grpSp>
          <p:nvGrpSpPr>
            <p:cNvPr id="133" name="Grupo 132">
              <a:extLst>
                <a:ext uri="{FF2B5EF4-FFF2-40B4-BE49-F238E27FC236}">
                  <a16:creationId xmlns:a16="http://schemas.microsoft.com/office/drawing/2014/main" id="{3C123B26-BD86-1C4A-5347-6111B7AA8D81}"/>
                </a:ext>
              </a:extLst>
            </p:cNvPr>
            <p:cNvGrpSpPr/>
            <p:nvPr/>
          </p:nvGrpSpPr>
          <p:grpSpPr>
            <a:xfrm>
              <a:off x="4798729" y="3924383"/>
              <a:ext cx="828282" cy="828282"/>
              <a:chOff x="4307657" y="4124680"/>
              <a:chExt cx="1003770" cy="1003770"/>
            </a:xfrm>
          </p:grpSpPr>
          <p:sp>
            <p:nvSpPr>
              <p:cNvPr id="236" name="Elipse 235">
                <a:extLst>
                  <a:ext uri="{FF2B5EF4-FFF2-40B4-BE49-F238E27FC236}">
                    <a16:creationId xmlns:a16="http://schemas.microsoft.com/office/drawing/2014/main" id="{F15134A4-2C9D-2E95-0C37-416A5CAC2C71}"/>
                  </a:ext>
                </a:extLst>
              </p:cNvPr>
              <p:cNvSpPr/>
              <p:nvPr/>
            </p:nvSpPr>
            <p:spPr>
              <a:xfrm rot="13500000">
                <a:off x="4307657" y="4124680"/>
                <a:ext cx="1003770" cy="1003770"/>
              </a:xfrm>
              <a:prstGeom prst="ellipse">
                <a:avLst/>
              </a:prstGeom>
              <a:gradFill>
                <a:gsLst>
                  <a:gs pos="0">
                    <a:schemeClr val="accent3">
                      <a:lumMod val="50000"/>
                    </a:schemeClr>
                  </a:gs>
                  <a:gs pos="100000">
                    <a:schemeClr val="accent3">
                      <a:alpha val="55000"/>
                    </a:schemeClr>
                  </a:gs>
                </a:gsLst>
                <a:lin ang="5400000" scaled="1"/>
              </a:gradFill>
              <a:ln w="1729" cap="flat">
                <a:noFill/>
                <a:prstDash val="solid"/>
                <a:miter/>
              </a:ln>
            </p:spPr>
            <p:txBody>
              <a:bodyPr/>
              <a:lstStyle/>
              <a:p>
                <a:endParaRPr lang="es-ES" sz="1400"/>
              </a:p>
            </p:txBody>
          </p:sp>
          <p:pic>
            <p:nvPicPr>
              <p:cNvPr id="243" name="Gráfico 242">
                <a:extLst>
                  <a:ext uri="{FF2B5EF4-FFF2-40B4-BE49-F238E27FC236}">
                    <a16:creationId xmlns:a16="http://schemas.microsoft.com/office/drawing/2014/main" id="{729D7B6A-710C-9FFF-7BF1-39B4CA2066C4}"/>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4587032" y="4349389"/>
                <a:ext cx="453475" cy="453475"/>
              </a:xfrm>
              <a:prstGeom prst="rect">
                <a:avLst/>
              </a:prstGeom>
            </p:spPr>
          </p:pic>
        </p:grpSp>
        <p:grpSp>
          <p:nvGrpSpPr>
            <p:cNvPr id="134" name="Grupo 133">
              <a:extLst>
                <a:ext uri="{FF2B5EF4-FFF2-40B4-BE49-F238E27FC236}">
                  <a16:creationId xmlns:a16="http://schemas.microsoft.com/office/drawing/2014/main" id="{63F9FBFF-DFD0-829E-2EFD-C8A1F5C769AD}"/>
                </a:ext>
              </a:extLst>
            </p:cNvPr>
            <p:cNvGrpSpPr/>
            <p:nvPr/>
          </p:nvGrpSpPr>
          <p:grpSpPr>
            <a:xfrm>
              <a:off x="4693745" y="3918559"/>
              <a:ext cx="1157132" cy="723195"/>
              <a:chOff x="4180430" y="4117622"/>
              <a:chExt cx="1402293" cy="876418"/>
            </a:xfrm>
          </p:grpSpPr>
          <p:sp>
            <p:nvSpPr>
              <p:cNvPr id="135" name="Forma libre: forma 134">
                <a:extLst>
                  <a:ext uri="{FF2B5EF4-FFF2-40B4-BE49-F238E27FC236}">
                    <a16:creationId xmlns:a16="http://schemas.microsoft.com/office/drawing/2014/main" id="{D8EAD337-F08D-359D-9F6F-CB16E91FD274}"/>
                  </a:ext>
                </a:extLst>
              </p:cNvPr>
              <p:cNvSpPr/>
              <p:nvPr/>
            </p:nvSpPr>
            <p:spPr>
              <a:xfrm rot="16200000">
                <a:off x="4802235" y="4314444"/>
                <a:ext cx="715299" cy="617710"/>
              </a:xfrm>
              <a:custGeom>
                <a:avLst/>
                <a:gdLst>
                  <a:gd name="csX0" fmla="*/ 0 w 589066"/>
                  <a:gd name="csY0" fmla="*/ 0 h 508699"/>
                  <a:gd name="csX1" fmla="*/ 508700 w 589066"/>
                  <a:gd name="csY1" fmla="*/ 508699 h 508699"/>
                  <a:gd name="csX2" fmla="*/ 589067 w 589066"/>
                  <a:gd name="csY2" fmla="*/ 508699 h 508699"/>
                </a:gdLst>
                <a:ahLst/>
                <a:cxnLst>
                  <a:cxn ang="0">
                    <a:pos x="csX0" y="csY0"/>
                  </a:cxn>
                  <a:cxn ang="0">
                    <a:pos x="csX1" y="csY1"/>
                  </a:cxn>
                  <a:cxn ang="0">
                    <a:pos x="csX2" y="csY2"/>
                  </a:cxn>
                </a:cxnLst>
                <a:rect l="l" t="t" r="r" b="b"/>
                <a:pathLst>
                  <a:path w="589066" h="508699">
                    <a:moveTo>
                      <a:pt x="0" y="0"/>
                    </a:moveTo>
                    <a:cubicBezTo>
                      <a:pt x="0" y="280948"/>
                      <a:pt x="227753" y="508699"/>
                      <a:pt x="508700" y="508699"/>
                    </a:cubicBezTo>
                    <a:lnTo>
                      <a:pt x="589067" y="508699"/>
                    </a:lnTo>
                  </a:path>
                </a:pathLst>
              </a:custGeom>
              <a:noFill/>
              <a:ln w="18123" cap="rnd">
                <a:solidFill>
                  <a:srgbClr val="21B3F4"/>
                </a:solidFill>
                <a:prstDash val="solid"/>
                <a:round/>
              </a:ln>
            </p:spPr>
            <p:txBody>
              <a:bodyPr/>
              <a:lstStyle/>
              <a:p>
                <a:endParaRPr lang="es-ES" sz="1400"/>
              </a:p>
            </p:txBody>
          </p:sp>
          <p:grpSp>
            <p:nvGrpSpPr>
              <p:cNvPr id="136" name="Gráfico 2">
                <a:extLst>
                  <a:ext uri="{FF2B5EF4-FFF2-40B4-BE49-F238E27FC236}">
                    <a16:creationId xmlns:a16="http://schemas.microsoft.com/office/drawing/2014/main" id="{E540C026-4A10-589A-38F2-6FF8B5E2B462}"/>
                  </a:ext>
                </a:extLst>
              </p:cNvPr>
              <p:cNvGrpSpPr/>
              <p:nvPr/>
            </p:nvGrpSpPr>
            <p:grpSpPr>
              <a:xfrm rot="16200000">
                <a:off x="4110760" y="4281082"/>
                <a:ext cx="820840" cy="605075"/>
                <a:chOff x="5277933" y="3947015"/>
                <a:chExt cx="675982" cy="498294"/>
              </a:xfrm>
              <a:solidFill>
                <a:srgbClr val="30B8F5"/>
              </a:solidFill>
            </p:grpSpPr>
            <p:sp>
              <p:nvSpPr>
                <p:cNvPr id="139" name="Elipse 138">
                  <a:extLst>
                    <a:ext uri="{FF2B5EF4-FFF2-40B4-BE49-F238E27FC236}">
                      <a16:creationId xmlns:a16="http://schemas.microsoft.com/office/drawing/2014/main" id="{6779D7D9-6A25-C601-5F94-D456B56B8DF3}"/>
                    </a:ext>
                  </a:extLst>
                </p:cNvPr>
                <p:cNvSpPr/>
                <p:nvPr/>
              </p:nvSpPr>
              <p:spPr>
                <a:xfrm>
                  <a:off x="5929067" y="3947015"/>
                  <a:ext cx="24847" cy="24173"/>
                </a:xfrm>
                <a:prstGeom prst="ellipse">
                  <a:avLst/>
                </a:prstGeom>
                <a:solidFill>
                  <a:srgbClr val="30B8F5"/>
                </a:solidFill>
                <a:ln w="1729" cap="flat">
                  <a:noFill/>
                  <a:prstDash val="solid"/>
                  <a:miter/>
                </a:ln>
              </p:spPr>
              <p:txBody>
                <a:bodyPr/>
                <a:lstStyle/>
                <a:p>
                  <a:endParaRPr lang="es-ES" sz="1400"/>
                </a:p>
              </p:txBody>
            </p:sp>
            <p:sp>
              <p:nvSpPr>
                <p:cNvPr id="140" name="Elipse 139">
                  <a:extLst>
                    <a:ext uri="{FF2B5EF4-FFF2-40B4-BE49-F238E27FC236}">
                      <a16:creationId xmlns:a16="http://schemas.microsoft.com/office/drawing/2014/main" id="{94450B8F-BDAB-8D2B-4F0B-77081EED462F}"/>
                    </a:ext>
                  </a:extLst>
                </p:cNvPr>
                <p:cNvSpPr/>
                <p:nvPr/>
              </p:nvSpPr>
              <p:spPr>
                <a:xfrm>
                  <a:off x="5859202" y="3947015"/>
                  <a:ext cx="24847" cy="24173"/>
                </a:xfrm>
                <a:prstGeom prst="ellipse">
                  <a:avLst/>
                </a:prstGeom>
                <a:solidFill>
                  <a:srgbClr val="30B8F5"/>
                </a:solidFill>
                <a:ln w="1729" cap="flat">
                  <a:noFill/>
                  <a:prstDash val="solid"/>
                  <a:miter/>
                </a:ln>
              </p:spPr>
              <p:txBody>
                <a:bodyPr/>
                <a:lstStyle/>
                <a:p>
                  <a:endParaRPr lang="es-ES" sz="1400"/>
                </a:p>
              </p:txBody>
            </p:sp>
            <p:sp>
              <p:nvSpPr>
                <p:cNvPr id="141" name="Forma libre: forma 140">
                  <a:extLst>
                    <a:ext uri="{FF2B5EF4-FFF2-40B4-BE49-F238E27FC236}">
                      <a16:creationId xmlns:a16="http://schemas.microsoft.com/office/drawing/2014/main" id="{A453D92F-44F5-92CE-1D46-8E62F802780C}"/>
                    </a:ext>
                  </a:extLst>
                </p:cNvPr>
                <p:cNvSpPr/>
                <p:nvPr/>
              </p:nvSpPr>
              <p:spPr>
                <a:xfrm>
                  <a:off x="5789336" y="3947016"/>
                  <a:ext cx="24848" cy="24171"/>
                </a:xfrm>
                <a:custGeom>
                  <a:avLst/>
                  <a:gdLst>
                    <a:gd name="csX0" fmla="*/ 4 w 24848"/>
                    <a:gd name="csY0" fmla="*/ 12289 h 24171"/>
                    <a:gd name="csX1" fmla="*/ 12425 w 24848"/>
                    <a:gd name="csY1" fmla="*/ 0 h 24171"/>
                    <a:gd name="csX2" fmla="*/ 24849 w 24848"/>
                    <a:gd name="csY2" fmla="*/ 12085 h 24171"/>
                    <a:gd name="csX3" fmla="*/ 12425 w 24848"/>
                    <a:gd name="csY3" fmla="*/ 24172 h 24171"/>
                    <a:gd name="csX4" fmla="*/ 4 w 24848"/>
                    <a:gd name="csY4" fmla="*/ 12289 h 24171"/>
                  </a:gdLst>
                  <a:ahLst/>
                  <a:cxnLst>
                    <a:cxn ang="0">
                      <a:pos x="csX0" y="csY0"/>
                    </a:cxn>
                    <a:cxn ang="0">
                      <a:pos x="csX1" y="csY1"/>
                    </a:cxn>
                    <a:cxn ang="0">
                      <a:pos x="csX2" y="csY2"/>
                    </a:cxn>
                    <a:cxn ang="0">
                      <a:pos x="csX3" y="csY3"/>
                    </a:cxn>
                    <a:cxn ang="0">
                      <a:pos x="csX4" y="csY4"/>
                    </a:cxn>
                  </a:cxnLst>
                  <a:rect l="l" t="t" r="r" b="b"/>
                  <a:pathLst>
                    <a:path w="24848" h="24171">
                      <a:moveTo>
                        <a:pt x="4" y="12289"/>
                      </a:moveTo>
                      <a:cubicBezTo>
                        <a:pt x="-174" y="5665"/>
                        <a:pt x="5575" y="-47"/>
                        <a:pt x="12425" y="0"/>
                      </a:cubicBezTo>
                      <a:cubicBezTo>
                        <a:pt x="19286" y="0"/>
                        <a:pt x="24849" y="5412"/>
                        <a:pt x="24849" y="12085"/>
                      </a:cubicBezTo>
                      <a:cubicBezTo>
                        <a:pt x="24849" y="18760"/>
                        <a:pt x="19288" y="24172"/>
                        <a:pt x="12425" y="24172"/>
                      </a:cubicBezTo>
                      <a:cubicBezTo>
                        <a:pt x="5549" y="24125"/>
                        <a:pt x="182" y="19011"/>
                        <a:pt x="4" y="12289"/>
                      </a:cubicBezTo>
                      <a:close/>
                    </a:path>
                  </a:pathLst>
                </a:custGeom>
                <a:solidFill>
                  <a:srgbClr val="30B8F5"/>
                </a:solidFill>
                <a:ln w="1729" cap="flat">
                  <a:noFill/>
                  <a:prstDash val="solid"/>
                  <a:miter/>
                </a:ln>
              </p:spPr>
              <p:txBody>
                <a:bodyPr/>
                <a:lstStyle/>
                <a:p>
                  <a:endParaRPr lang="es-ES" sz="1400"/>
                </a:p>
              </p:txBody>
            </p:sp>
            <p:sp>
              <p:nvSpPr>
                <p:cNvPr id="142" name="Forma libre: forma 141">
                  <a:extLst>
                    <a:ext uri="{FF2B5EF4-FFF2-40B4-BE49-F238E27FC236}">
                      <a16:creationId xmlns:a16="http://schemas.microsoft.com/office/drawing/2014/main" id="{178FFE00-4808-C24D-7AB2-B073B7F9CC9E}"/>
                    </a:ext>
                  </a:extLst>
                </p:cNvPr>
                <p:cNvSpPr/>
                <p:nvPr/>
              </p:nvSpPr>
              <p:spPr>
                <a:xfrm>
                  <a:off x="5719623" y="3951323"/>
                  <a:ext cx="24848" cy="24180"/>
                </a:xfrm>
                <a:custGeom>
                  <a:avLst/>
                  <a:gdLst>
                    <a:gd name="csX0" fmla="*/ 142 w 24848"/>
                    <a:gd name="csY0" fmla="*/ 13671 h 24180"/>
                    <a:gd name="csX1" fmla="*/ 10927 w 24848"/>
                    <a:gd name="csY1" fmla="*/ 109 h 24180"/>
                    <a:gd name="csX2" fmla="*/ 24789 w 24848"/>
                    <a:gd name="csY2" fmla="*/ 10530 h 24180"/>
                    <a:gd name="csX3" fmla="*/ 14001 w 24848"/>
                    <a:gd name="csY3" fmla="*/ 24081 h 24180"/>
                    <a:gd name="csX4" fmla="*/ 142 w 24848"/>
                    <a:gd name="csY4" fmla="*/ 13671 h 24180"/>
                  </a:gdLst>
                  <a:ahLst/>
                  <a:cxnLst>
                    <a:cxn ang="0">
                      <a:pos x="csX0" y="csY0"/>
                    </a:cxn>
                    <a:cxn ang="0">
                      <a:pos x="csX1" y="csY1"/>
                    </a:cxn>
                    <a:cxn ang="0">
                      <a:pos x="csX2" y="csY2"/>
                    </a:cxn>
                    <a:cxn ang="0">
                      <a:pos x="csX3" y="csY3"/>
                    </a:cxn>
                    <a:cxn ang="0">
                      <a:pos x="csX4" y="csY4"/>
                    </a:cxn>
                  </a:cxnLst>
                  <a:rect l="l" t="t" r="r" b="b"/>
                  <a:pathLst>
                    <a:path w="24848" h="24180">
                      <a:moveTo>
                        <a:pt x="142" y="13671"/>
                      </a:moveTo>
                      <a:cubicBezTo>
                        <a:pt x="-901" y="7062"/>
                        <a:pt x="3928" y="1003"/>
                        <a:pt x="10927" y="109"/>
                      </a:cubicBezTo>
                      <a:cubicBezTo>
                        <a:pt x="17926" y="-782"/>
                        <a:pt x="24131" y="3888"/>
                        <a:pt x="24789" y="10530"/>
                      </a:cubicBezTo>
                      <a:cubicBezTo>
                        <a:pt x="25446" y="17168"/>
                        <a:pt x="20619" y="23241"/>
                        <a:pt x="14001" y="24081"/>
                      </a:cubicBezTo>
                      <a:cubicBezTo>
                        <a:pt x="7387" y="24927"/>
                        <a:pt x="1177" y="20245"/>
                        <a:pt x="142" y="13671"/>
                      </a:cubicBezTo>
                      <a:close/>
                    </a:path>
                  </a:pathLst>
                </a:custGeom>
                <a:solidFill>
                  <a:srgbClr val="30B8F5"/>
                </a:solidFill>
                <a:ln w="1729" cap="flat">
                  <a:noFill/>
                  <a:prstDash val="solid"/>
                  <a:miter/>
                </a:ln>
              </p:spPr>
              <p:txBody>
                <a:bodyPr/>
                <a:lstStyle/>
                <a:p>
                  <a:endParaRPr lang="es-ES" sz="1400"/>
                </a:p>
              </p:txBody>
            </p:sp>
            <p:sp>
              <p:nvSpPr>
                <p:cNvPr id="143" name="Forma libre: forma 142">
                  <a:extLst>
                    <a:ext uri="{FF2B5EF4-FFF2-40B4-BE49-F238E27FC236}">
                      <a16:creationId xmlns:a16="http://schemas.microsoft.com/office/drawing/2014/main" id="{442AE4DE-124A-85B5-9B17-46EC475C313A}"/>
                    </a:ext>
                  </a:extLst>
                </p:cNvPr>
                <p:cNvSpPr/>
                <p:nvPr/>
              </p:nvSpPr>
              <p:spPr>
                <a:xfrm>
                  <a:off x="5651181" y="3964819"/>
                  <a:ext cx="24803" cy="24316"/>
                </a:xfrm>
                <a:custGeom>
                  <a:avLst/>
                  <a:gdLst>
                    <a:gd name="csX0" fmla="*/ 494 w 24803"/>
                    <a:gd name="csY0" fmla="*/ 15581 h 24316"/>
                    <a:gd name="csX1" fmla="*/ 9274 w 24803"/>
                    <a:gd name="csY1" fmla="*/ 527 h 24316"/>
                    <a:gd name="csX2" fmla="*/ 24465 w 24803"/>
                    <a:gd name="csY2" fmla="*/ 9061 h 24316"/>
                    <a:gd name="csX3" fmla="*/ 15618 w 24803"/>
                    <a:gd name="csY3" fmla="*/ 23852 h 24316"/>
                    <a:gd name="csX4" fmla="*/ 494 w 24803"/>
                    <a:gd name="csY4" fmla="*/ 15581 h 24316"/>
                  </a:gdLst>
                  <a:ahLst/>
                  <a:cxnLst>
                    <a:cxn ang="0">
                      <a:pos x="csX0" y="csY0"/>
                    </a:cxn>
                    <a:cxn ang="0">
                      <a:pos x="csX1" y="csY1"/>
                    </a:cxn>
                    <a:cxn ang="0">
                      <a:pos x="csX2" y="csY2"/>
                    </a:cxn>
                    <a:cxn ang="0">
                      <a:pos x="csX3" y="csY3"/>
                    </a:cxn>
                    <a:cxn ang="0">
                      <a:pos x="csX4" y="csY4"/>
                    </a:cxn>
                  </a:cxnLst>
                  <a:rect l="l" t="t" r="r" b="b"/>
                  <a:pathLst>
                    <a:path w="24803" h="24316">
                      <a:moveTo>
                        <a:pt x="494" y="15581"/>
                      </a:moveTo>
                      <a:cubicBezTo>
                        <a:pt x="-1443" y="9196"/>
                        <a:pt x="2485" y="2454"/>
                        <a:pt x="9274" y="527"/>
                      </a:cubicBezTo>
                      <a:cubicBezTo>
                        <a:pt x="16033" y="-1512"/>
                        <a:pt x="22905" y="2587"/>
                        <a:pt x="24465" y="9061"/>
                      </a:cubicBezTo>
                      <a:cubicBezTo>
                        <a:pt x="26032" y="15564"/>
                        <a:pt x="22002" y="21914"/>
                        <a:pt x="15618" y="23852"/>
                      </a:cubicBezTo>
                      <a:cubicBezTo>
                        <a:pt x="9203" y="25676"/>
                        <a:pt x="2433" y="21969"/>
                        <a:pt x="494" y="15581"/>
                      </a:cubicBezTo>
                      <a:close/>
                    </a:path>
                  </a:pathLst>
                </a:custGeom>
                <a:solidFill>
                  <a:srgbClr val="30B8F5"/>
                </a:solidFill>
                <a:ln w="1729" cap="flat">
                  <a:noFill/>
                  <a:prstDash val="solid"/>
                  <a:miter/>
                </a:ln>
              </p:spPr>
              <p:txBody>
                <a:bodyPr/>
                <a:lstStyle/>
                <a:p>
                  <a:endParaRPr lang="es-ES" sz="1400"/>
                </a:p>
              </p:txBody>
            </p:sp>
            <p:sp>
              <p:nvSpPr>
                <p:cNvPr id="144" name="Forma libre: forma 143">
                  <a:extLst>
                    <a:ext uri="{FF2B5EF4-FFF2-40B4-BE49-F238E27FC236}">
                      <a16:creationId xmlns:a16="http://schemas.microsoft.com/office/drawing/2014/main" id="{8E3243D8-0A54-0652-CDC6-D2E05E520CC9}"/>
                    </a:ext>
                  </a:extLst>
                </p:cNvPr>
                <p:cNvSpPr/>
                <p:nvPr/>
              </p:nvSpPr>
              <p:spPr>
                <a:xfrm>
                  <a:off x="5585289" y="3987727"/>
                  <a:ext cx="24747" cy="24329"/>
                </a:xfrm>
                <a:custGeom>
                  <a:avLst/>
                  <a:gdLst>
                    <a:gd name="csX0" fmla="*/ 1060 w 24747"/>
                    <a:gd name="csY0" fmla="*/ 17254 h 24329"/>
                    <a:gd name="csX1" fmla="*/ 7631 w 24747"/>
                    <a:gd name="csY1" fmla="*/ 1023 h 24329"/>
                    <a:gd name="csX2" fmla="*/ 23901 w 24747"/>
                    <a:gd name="csY2" fmla="*/ 7494 h 24329"/>
                    <a:gd name="csX3" fmla="*/ 17130 w 24747"/>
                    <a:gd name="csY3" fmla="*/ 23251 h 24329"/>
                    <a:gd name="csX4" fmla="*/ 1060 w 24747"/>
                    <a:gd name="csY4" fmla="*/ 17254 h 24329"/>
                  </a:gdLst>
                  <a:ahLst/>
                  <a:cxnLst>
                    <a:cxn ang="0">
                      <a:pos x="csX0" y="csY0"/>
                    </a:cxn>
                    <a:cxn ang="0">
                      <a:pos x="csX1" y="csY1"/>
                    </a:cxn>
                    <a:cxn ang="0">
                      <a:pos x="csX2" y="csY2"/>
                    </a:cxn>
                    <a:cxn ang="0">
                      <a:pos x="csX3" y="csY3"/>
                    </a:cxn>
                    <a:cxn ang="0">
                      <a:pos x="csX4" y="csY4"/>
                    </a:cxn>
                  </a:cxnLst>
                  <a:rect l="l" t="t" r="r" b="b"/>
                  <a:pathLst>
                    <a:path w="24747" h="24329">
                      <a:moveTo>
                        <a:pt x="1060" y="17254"/>
                      </a:moveTo>
                      <a:cubicBezTo>
                        <a:pt x="-1741" y="11193"/>
                        <a:pt x="1200" y="3926"/>
                        <a:pt x="7631" y="1023"/>
                      </a:cubicBezTo>
                      <a:cubicBezTo>
                        <a:pt x="14120" y="-1741"/>
                        <a:pt x="21473" y="1321"/>
                        <a:pt x="23901" y="7494"/>
                      </a:cubicBezTo>
                      <a:cubicBezTo>
                        <a:pt x="26361" y="13741"/>
                        <a:pt x="23263" y="20635"/>
                        <a:pt x="17130" y="23251"/>
                      </a:cubicBezTo>
                      <a:cubicBezTo>
                        <a:pt x="11055" y="25999"/>
                        <a:pt x="3860" y="23311"/>
                        <a:pt x="1060" y="17254"/>
                      </a:cubicBezTo>
                      <a:close/>
                    </a:path>
                  </a:pathLst>
                </a:custGeom>
                <a:solidFill>
                  <a:srgbClr val="30B8F5"/>
                </a:solidFill>
                <a:ln w="1729" cap="flat">
                  <a:noFill/>
                  <a:prstDash val="solid"/>
                  <a:miter/>
                </a:ln>
              </p:spPr>
              <p:txBody>
                <a:bodyPr/>
                <a:lstStyle/>
                <a:p>
                  <a:endParaRPr lang="es-ES" sz="1400"/>
                </a:p>
              </p:txBody>
            </p:sp>
            <p:sp>
              <p:nvSpPr>
                <p:cNvPr id="145" name="Forma libre: forma 144">
                  <a:extLst>
                    <a:ext uri="{FF2B5EF4-FFF2-40B4-BE49-F238E27FC236}">
                      <a16:creationId xmlns:a16="http://schemas.microsoft.com/office/drawing/2014/main" id="{7B5D8AD6-C10A-D64C-627A-0ED0F987F0E2}"/>
                    </a:ext>
                  </a:extLst>
                </p:cNvPr>
                <p:cNvSpPr/>
                <p:nvPr/>
              </p:nvSpPr>
              <p:spPr>
                <a:xfrm>
                  <a:off x="5523181" y="4019529"/>
                  <a:ext cx="24675" cy="24307"/>
                </a:xfrm>
                <a:custGeom>
                  <a:avLst/>
                  <a:gdLst>
                    <a:gd name="csX0" fmla="*/ 1828 w 24675"/>
                    <a:gd name="csY0" fmla="*/ 18751 h 24307"/>
                    <a:gd name="csX1" fmla="*/ 6109 w 24675"/>
                    <a:gd name="csY1" fmla="*/ 1778 h 24307"/>
                    <a:gd name="csX2" fmla="*/ 23111 w 24675"/>
                    <a:gd name="csY2" fmla="*/ 5942 h 24307"/>
                    <a:gd name="csX3" fmla="*/ 18573 w 24675"/>
                    <a:gd name="csY3" fmla="*/ 22489 h 24307"/>
                    <a:gd name="csX4" fmla="*/ 1828 w 24675"/>
                    <a:gd name="csY4" fmla="*/ 18751 h 24307"/>
                  </a:gdLst>
                  <a:ahLst/>
                  <a:cxnLst>
                    <a:cxn ang="0">
                      <a:pos x="csX0" y="csY0"/>
                    </a:cxn>
                    <a:cxn ang="0">
                      <a:pos x="csX1" y="csY1"/>
                    </a:cxn>
                    <a:cxn ang="0">
                      <a:pos x="csX2" y="csY2"/>
                    </a:cxn>
                    <a:cxn ang="0">
                      <a:pos x="csX3" y="csY3"/>
                    </a:cxn>
                    <a:cxn ang="0">
                      <a:pos x="csX4" y="csY4"/>
                    </a:cxn>
                  </a:cxnLst>
                  <a:rect l="l" t="t" r="r" b="b"/>
                  <a:pathLst>
                    <a:path w="24675" h="24307">
                      <a:moveTo>
                        <a:pt x="1828" y="18751"/>
                      </a:moveTo>
                      <a:cubicBezTo>
                        <a:pt x="-1752" y="13175"/>
                        <a:pt x="58" y="5402"/>
                        <a:pt x="6109" y="1778"/>
                      </a:cubicBezTo>
                      <a:cubicBezTo>
                        <a:pt x="12223" y="-1741"/>
                        <a:pt x="19835" y="126"/>
                        <a:pt x="23111" y="5942"/>
                      </a:cubicBezTo>
                      <a:cubicBezTo>
                        <a:pt x="26385" y="11757"/>
                        <a:pt x="24355" y="19170"/>
                        <a:pt x="18573" y="22489"/>
                      </a:cubicBezTo>
                      <a:cubicBezTo>
                        <a:pt x="12852" y="25916"/>
                        <a:pt x="5457" y="24407"/>
                        <a:pt x="1828" y="18751"/>
                      </a:cubicBezTo>
                      <a:close/>
                    </a:path>
                  </a:pathLst>
                </a:custGeom>
                <a:solidFill>
                  <a:srgbClr val="30B8F5"/>
                </a:solidFill>
                <a:ln w="1729" cap="flat">
                  <a:noFill/>
                  <a:prstDash val="solid"/>
                  <a:miter/>
                </a:ln>
              </p:spPr>
              <p:txBody>
                <a:bodyPr/>
                <a:lstStyle/>
                <a:p>
                  <a:endParaRPr lang="es-ES" sz="1400"/>
                </a:p>
              </p:txBody>
            </p:sp>
            <p:sp>
              <p:nvSpPr>
                <p:cNvPr id="146" name="Forma libre: forma 145">
                  <a:extLst>
                    <a:ext uri="{FF2B5EF4-FFF2-40B4-BE49-F238E27FC236}">
                      <a16:creationId xmlns:a16="http://schemas.microsoft.com/office/drawing/2014/main" id="{B0883BAF-1279-8A52-0D9E-D25F4239B985}"/>
                    </a:ext>
                  </a:extLst>
                </p:cNvPr>
                <p:cNvSpPr/>
                <p:nvPr/>
              </p:nvSpPr>
              <p:spPr>
                <a:xfrm>
                  <a:off x="5465989" y="4059486"/>
                  <a:ext cx="24621" cy="24360"/>
                </a:xfrm>
                <a:custGeom>
                  <a:avLst/>
                  <a:gdLst>
                    <a:gd name="csX0" fmla="*/ 2797 w 24621"/>
                    <a:gd name="csY0" fmla="*/ 20152 h 24360"/>
                    <a:gd name="csX1" fmla="*/ 4775 w 24621"/>
                    <a:gd name="csY1" fmla="*/ 2823 h 24360"/>
                    <a:gd name="csX2" fmla="*/ 22130 w 24621"/>
                    <a:gd name="csY2" fmla="*/ 4553 h 24360"/>
                    <a:gd name="csX3" fmla="*/ 19951 w 24621"/>
                    <a:gd name="csY3" fmla="*/ 21636 h 24360"/>
                    <a:gd name="csX4" fmla="*/ 2797 w 24621"/>
                    <a:gd name="csY4" fmla="*/ 20152 h 24360"/>
                  </a:gdLst>
                  <a:ahLst/>
                  <a:cxnLst>
                    <a:cxn ang="0">
                      <a:pos x="csX0" y="csY0"/>
                    </a:cxn>
                    <a:cxn ang="0">
                      <a:pos x="csX1" y="csY1"/>
                    </a:cxn>
                    <a:cxn ang="0">
                      <a:pos x="csX2" y="csY2"/>
                    </a:cxn>
                    <a:cxn ang="0">
                      <a:pos x="csX3" y="csY3"/>
                    </a:cxn>
                    <a:cxn ang="0">
                      <a:pos x="csX4" y="csY4"/>
                    </a:cxn>
                  </a:cxnLst>
                  <a:rect l="l" t="t" r="r" b="b"/>
                  <a:pathLst>
                    <a:path w="24621" h="24360">
                      <a:moveTo>
                        <a:pt x="2797" y="20152"/>
                      </a:moveTo>
                      <a:cubicBezTo>
                        <a:pt x="-1500" y="15131"/>
                        <a:pt x="-850" y="7086"/>
                        <a:pt x="4775" y="2823"/>
                      </a:cubicBezTo>
                      <a:cubicBezTo>
                        <a:pt x="10320" y="-1537"/>
                        <a:pt x="18092" y="-759"/>
                        <a:pt x="22130" y="4553"/>
                      </a:cubicBezTo>
                      <a:cubicBezTo>
                        <a:pt x="26169" y="9866"/>
                        <a:pt x="25195" y="17518"/>
                        <a:pt x="19951" y="21636"/>
                      </a:cubicBezTo>
                      <a:cubicBezTo>
                        <a:pt x="14622" y="25661"/>
                        <a:pt x="7174" y="25275"/>
                        <a:pt x="2797" y="20152"/>
                      </a:cubicBezTo>
                      <a:close/>
                    </a:path>
                  </a:pathLst>
                </a:custGeom>
                <a:solidFill>
                  <a:srgbClr val="30B8F5"/>
                </a:solidFill>
                <a:ln w="1729" cap="flat">
                  <a:noFill/>
                  <a:prstDash val="solid"/>
                  <a:miter/>
                </a:ln>
              </p:spPr>
              <p:txBody>
                <a:bodyPr/>
                <a:lstStyle/>
                <a:p>
                  <a:endParaRPr lang="es-ES" sz="1400"/>
                </a:p>
              </p:txBody>
            </p:sp>
            <p:sp>
              <p:nvSpPr>
                <p:cNvPr id="147" name="Forma libre: forma 146">
                  <a:extLst>
                    <a:ext uri="{FF2B5EF4-FFF2-40B4-BE49-F238E27FC236}">
                      <a16:creationId xmlns:a16="http://schemas.microsoft.com/office/drawing/2014/main" id="{AD5F0F67-4E96-9191-10CF-6F62C5F9FCBC}"/>
                    </a:ext>
                  </a:extLst>
                </p:cNvPr>
                <p:cNvSpPr/>
                <p:nvPr/>
              </p:nvSpPr>
              <p:spPr>
                <a:xfrm>
                  <a:off x="5414793" y="4106834"/>
                  <a:ext cx="24549" cy="24475"/>
                </a:xfrm>
                <a:custGeom>
                  <a:avLst/>
                  <a:gdLst>
                    <a:gd name="csX0" fmla="*/ 3909 w 24549"/>
                    <a:gd name="csY0" fmla="*/ 21429 h 24475"/>
                    <a:gd name="csX1" fmla="*/ 3569 w 24549"/>
                    <a:gd name="csY1" fmla="*/ 4043 h 24475"/>
                    <a:gd name="csX2" fmla="*/ 20938 w 24549"/>
                    <a:gd name="csY2" fmla="*/ 3341 h 24475"/>
                    <a:gd name="csX3" fmla="*/ 21163 w 24549"/>
                    <a:gd name="csY3" fmla="*/ 20616 h 24475"/>
                    <a:gd name="csX4" fmla="*/ 3909 w 24549"/>
                    <a:gd name="csY4" fmla="*/ 21429 h 24475"/>
                  </a:gdLst>
                  <a:ahLst/>
                  <a:cxnLst>
                    <a:cxn ang="0">
                      <a:pos x="csX0" y="csY0"/>
                    </a:cxn>
                    <a:cxn ang="0">
                      <a:pos x="csX1" y="csY1"/>
                    </a:cxn>
                    <a:cxn ang="0">
                      <a:pos x="csX2" y="csY2"/>
                    </a:cxn>
                    <a:cxn ang="0">
                      <a:pos x="csX3" y="csY3"/>
                    </a:cxn>
                    <a:cxn ang="0">
                      <a:pos x="csX4" y="csY4"/>
                    </a:cxn>
                  </a:cxnLst>
                  <a:rect l="l" t="t" r="r" b="b"/>
                  <a:pathLst>
                    <a:path w="24549" h="24475">
                      <a:moveTo>
                        <a:pt x="3909" y="21429"/>
                      </a:moveTo>
                      <a:cubicBezTo>
                        <a:pt x="-1129" y="16948"/>
                        <a:pt x="-1355" y="9099"/>
                        <a:pt x="3569" y="4043"/>
                      </a:cubicBezTo>
                      <a:cubicBezTo>
                        <a:pt x="8434" y="-1061"/>
                        <a:pt x="16214" y="-1374"/>
                        <a:pt x="20938" y="3341"/>
                      </a:cubicBezTo>
                      <a:cubicBezTo>
                        <a:pt x="25663" y="8052"/>
                        <a:pt x="25767" y="15791"/>
                        <a:pt x="21163" y="20616"/>
                      </a:cubicBezTo>
                      <a:cubicBezTo>
                        <a:pt x="16500" y="25392"/>
                        <a:pt x="8846" y="25819"/>
                        <a:pt x="3909" y="21429"/>
                      </a:cubicBezTo>
                      <a:close/>
                    </a:path>
                  </a:pathLst>
                </a:custGeom>
                <a:solidFill>
                  <a:srgbClr val="30B8F5"/>
                </a:solidFill>
                <a:ln w="1729" cap="flat">
                  <a:noFill/>
                  <a:prstDash val="solid"/>
                  <a:miter/>
                </a:ln>
              </p:spPr>
              <p:txBody>
                <a:bodyPr/>
                <a:lstStyle/>
                <a:p>
                  <a:endParaRPr lang="es-ES" sz="1400"/>
                </a:p>
              </p:txBody>
            </p:sp>
            <p:sp>
              <p:nvSpPr>
                <p:cNvPr id="148" name="Forma libre: forma 147">
                  <a:extLst>
                    <a:ext uri="{FF2B5EF4-FFF2-40B4-BE49-F238E27FC236}">
                      <a16:creationId xmlns:a16="http://schemas.microsoft.com/office/drawing/2014/main" id="{1E6BE2C4-10F5-0F97-49A6-D5AB92870A2A}"/>
                    </a:ext>
                  </a:extLst>
                </p:cNvPr>
                <p:cNvSpPr/>
                <p:nvPr/>
              </p:nvSpPr>
              <p:spPr>
                <a:xfrm>
                  <a:off x="5370611" y="4160699"/>
                  <a:ext cx="24392" cy="24630"/>
                </a:xfrm>
                <a:custGeom>
                  <a:avLst/>
                  <a:gdLst>
                    <a:gd name="csX0" fmla="*/ 5077 w 24392"/>
                    <a:gd name="csY0" fmla="*/ 22551 h 24630"/>
                    <a:gd name="csX1" fmla="*/ 2433 w 24392"/>
                    <a:gd name="csY1" fmla="*/ 5417 h 24630"/>
                    <a:gd name="csX2" fmla="*/ 19497 w 24392"/>
                    <a:gd name="csY2" fmla="*/ 2319 h 24630"/>
                    <a:gd name="csX3" fmla="*/ 22121 w 24392"/>
                    <a:gd name="csY3" fmla="*/ 19439 h 24630"/>
                    <a:gd name="csX4" fmla="*/ 5077 w 24392"/>
                    <a:gd name="csY4" fmla="*/ 22551 h 24630"/>
                  </a:gdLst>
                  <a:ahLst/>
                  <a:cxnLst>
                    <a:cxn ang="0">
                      <a:pos x="csX0" y="csY0"/>
                    </a:cxn>
                    <a:cxn ang="0">
                      <a:pos x="csX1" y="csY1"/>
                    </a:cxn>
                    <a:cxn ang="0">
                      <a:pos x="csX2" y="csY2"/>
                    </a:cxn>
                    <a:cxn ang="0">
                      <a:pos x="csX3" y="csY3"/>
                    </a:cxn>
                    <a:cxn ang="0">
                      <a:pos x="csX4" y="csY4"/>
                    </a:cxn>
                  </a:cxnLst>
                  <a:rect l="l" t="t" r="r" b="b"/>
                  <a:pathLst>
                    <a:path w="24392" h="24630">
                      <a:moveTo>
                        <a:pt x="5077" y="22551"/>
                      </a:moveTo>
                      <a:cubicBezTo>
                        <a:pt x="-468" y="18835"/>
                        <a:pt x="-1656" y="11164"/>
                        <a:pt x="2433" y="5417"/>
                      </a:cubicBezTo>
                      <a:cubicBezTo>
                        <a:pt x="6530" y="-325"/>
                        <a:pt x="14133" y="-1739"/>
                        <a:pt x="19497" y="2319"/>
                      </a:cubicBezTo>
                      <a:cubicBezTo>
                        <a:pt x="24778" y="6315"/>
                        <a:pt x="25995" y="14010"/>
                        <a:pt x="22121" y="19439"/>
                      </a:cubicBezTo>
                      <a:cubicBezTo>
                        <a:pt x="18257" y="24873"/>
                        <a:pt x="10622" y="26262"/>
                        <a:pt x="5077" y="22551"/>
                      </a:cubicBezTo>
                      <a:close/>
                    </a:path>
                  </a:pathLst>
                </a:custGeom>
                <a:solidFill>
                  <a:srgbClr val="30B8F5"/>
                </a:solidFill>
                <a:ln w="1729" cap="flat">
                  <a:noFill/>
                  <a:prstDash val="solid"/>
                  <a:miter/>
                </a:ln>
              </p:spPr>
              <p:txBody>
                <a:bodyPr/>
                <a:lstStyle/>
                <a:p>
                  <a:endParaRPr lang="es-ES" sz="1400"/>
                </a:p>
              </p:txBody>
            </p:sp>
            <p:sp>
              <p:nvSpPr>
                <p:cNvPr id="229" name="Forma libre: forma 228">
                  <a:extLst>
                    <a:ext uri="{FF2B5EF4-FFF2-40B4-BE49-F238E27FC236}">
                      <a16:creationId xmlns:a16="http://schemas.microsoft.com/office/drawing/2014/main" id="{9CDEE04E-9FAA-8818-8F40-627F02109F23}"/>
                    </a:ext>
                  </a:extLst>
                </p:cNvPr>
                <p:cNvSpPr/>
                <p:nvPr/>
              </p:nvSpPr>
              <p:spPr>
                <a:xfrm>
                  <a:off x="5334205" y="4220170"/>
                  <a:ext cx="24232" cy="24732"/>
                </a:xfrm>
                <a:custGeom>
                  <a:avLst/>
                  <a:gdLst>
                    <a:gd name="csX0" fmla="*/ 6512 w 24232"/>
                    <a:gd name="csY0" fmla="*/ 23501 h 24732"/>
                    <a:gd name="csX1" fmla="*/ 1465 w 24232"/>
                    <a:gd name="csY1" fmla="*/ 6848 h 24732"/>
                    <a:gd name="csX2" fmla="*/ 18021 w 24232"/>
                    <a:gd name="csY2" fmla="*/ 1484 h 24732"/>
                    <a:gd name="csX3" fmla="*/ 22888 w 24232"/>
                    <a:gd name="csY3" fmla="*/ 18041 h 24732"/>
                    <a:gd name="csX4" fmla="*/ 6512 w 24232"/>
                    <a:gd name="csY4" fmla="*/ 23501 h 24732"/>
                  </a:gdLst>
                  <a:ahLst/>
                  <a:cxnLst>
                    <a:cxn ang="0">
                      <a:pos x="csX0" y="csY0"/>
                    </a:cxn>
                    <a:cxn ang="0">
                      <a:pos x="csX1" y="csY1"/>
                    </a:cxn>
                    <a:cxn ang="0">
                      <a:pos x="csX2" y="csY2"/>
                    </a:cxn>
                    <a:cxn ang="0">
                      <a:pos x="csX3" y="csY3"/>
                    </a:cxn>
                    <a:cxn ang="0">
                      <a:pos x="csX4" y="csY4"/>
                    </a:cxn>
                  </a:cxnLst>
                  <a:rect l="l" t="t" r="r" b="b"/>
                  <a:pathLst>
                    <a:path w="24232" h="24732">
                      <a:moveTo>
                        <a:pt x="6512" y="23501"/>
                      </a:moveTo>
                      <a:cubicBezTo>
                        <a:pt x="510" y="20583"/>
                        <a:pt x="-1754" y="13127"/>
                        <a:pt x="1465" y="6848"/>
                      </a:cubicBezTo>
                      <a:cubicBezTo>
                        <a:pt x="4594" y="519"/>
                        <a:pt x="12161" y="-1795"/>
                        <a:pt x="18021" y="1484"/>
                      </a:cubicBezTo>
                      <a:cubicBezTo>
                        <a:pt x="23808" y="4728"/>
                        <a:pt x="25839" y="12056"/>
                        <a:pt x="22888" y="18041"/>
                      </a:cubicBezTo>
                      <a:cubicBezTo>
                        <a:pt x="19849" y="23975"/>
                        <a:pt x="12516" y="26419"/>
                        <a:pt x="6512" y="23501"/>
                      </a:cubicBezTo>
                      <a:close/>
                    </a:path>
                  </a:pathLst>
                </a:custGeom>
                <a:solidFill>
                  <a:srgbClr val="30B8F5"/>
                </a:solidFill>
                <a:ln w="1729" cap="flat">
                  <a:noFill/>
                  <a:prstDash val="solid"/>
                  <a:miter/>
                </a:ln>
              </p:spPr>
              <p:txBody>
                <a:bodyPr/>
                <a:lstStyle/>
                <a:p>
                  <a:endParaRPr lang="es-ES" sz="1400"/>
                </a:p>
              </p:txBody>
            </p:sp>
            <p:sp>
              <p:nvSpPr>
                <p:cNvPr id="233" name="Forma libre: forma 232">
                  <a:extLst>
                    <a:ext uri="{FF2B5EF4-FFF2-40B4-BE49-F238E27FC236}">
                      <a16:creationId xmlns:a16="http://schemas.microsoft.com/office/drawing/2014/main" id="{83ECD839-7D7A-F41F-81EF-6D5E908B7A39}"/>
                    </a:ext>
                  </a:extLst>
                </p:cNvPr>
                <p:cNvSpPr/>
                <p:nvPr/>
              </p:nvSpPr>
              <p:spPr>
                <a:xfrm>
                  <a:off x="5306259" y="4284129"/>
                  <a:ext cx="24159" cy="24776"/>
                </a:xfrm>
                <a:custGeom>
                  <a:avLst/>
                  <a:gdLst>
                    <a:gd name="csX0" fmla="*/ 8110 w 24159"/>
                    <a:gd name="csY0" fmla="*/ 24179 h 24776"/>
                    <a:gd name="csX1" fmla="*/ 712 w 24159"/>
                    <a:gd name="csY1" fmla="*/ 8342 h 24776"/>
                    <a:gd name="csX2" fmla="*/ 16471 w 24159"/>
                    <a:gd name="csY2" fmla="*/ 786 h 24776"/>
                    <a:gd name="csX3" fmla="*/ 23472 w 24159"/>
                    <a:gd name="csY3" fmla="*/ 16480 h 24776"/>
                    <a:gd name="csX4" fmla="*/ 8110 w 24159"/>
                    <a:gd name="csY4" fmla="*/ 24179 h 24776"/>
                  </a:gdLst>
                  <a:ahLst/>
                  <a:cxnLst>
                    <a:cxn ang="0">
                      <a:pos x="csX0" y="csY0"/>
                    </a:cxn>
                    <a:cxn ang="0">
                      <a:pos x="csX1" y="csY1"/>
                    </a:cxn>
                    <a:cxn ang="0">
                      <a:pos x="csX2" y="csY2"/>
                    </a:cxn>
                    <a:cxn ang="0">
                      <a:pos x="csX3" y="csY3"/>
                    </a:cxn>
                    <a:cxn ang="0">
                      <a:pos x="csX4" y="csY4"/>
                    </a:cxn>
                  </a:cxnLst>
                  <a:rect l="l" t="t" r="r" b="b"/>
                  <a:pathLst>
                    <a:path w="24159" h="24776">
                      <a:moveTo>
                        <a:pt x="8110" y="24179"/>
                      </a:moveTo>
                      <a:cubicBezTo>
                        <a:pt x="1762" y="22116"/>
                        <a:pt x="-1552" y="15026"/>
                        <a:pt x="712" y="8342"/>
                      </a:cubicBezTo>
                      <a:cubicBezTo>
                        <a:pt x="2938" y="1644"/>
                        <a:pt x="10334" y="-1613"/>
                        <a:pt x="16471" y="786"/>
                      </a:cubicBezTo>
                      <a:cubicBezTo>
                        <a:pt x="22767" y="3243"/>
                        <a:pt x="25569" y="10148"/>
                        <a:pt x="23472" y="16480"/>
                      </a:cubicBezTo>
                      <a:cubicBezTo>
                        <a:pt x="21336" y="22799"/>
                        <a:pt x="14456" y="26241"/>
                        <a:pt x="8110" y="24179"/>
                      </a:cubicBezTo>
                      <a:close/>
                    </a:path>
                  </a:pathLst>
                </a:custGeom>
                <a:solidFill>
                  <a:srgbClr val="30B8F5"/>
                </a:solidFill>
                <a:ln w="1729" cap="flat">
                  <a:noFill/>
                  <a:prstDash val="solid"/>
                  <a:miter/>
                </a:ln>
              </p:spPr>
              <p:txBody>
                <a:bodyPr/>
                <a:lstStyle/>
                <a:p>
                  <a:endParaRPr lang="es-ES" sz="1400"/>
                </a:p>
              </p:txBody>
            </p:sp>
            <p:sp>
              <p:nvSpPr>
                <p:cNvPr id="234" name="Forma libre: forma 233">
                  <a:extLst>
                    <a:ext uri="{FF2B5EF4-FFF2-40B4-BE49-F238E27FC236}">
                      <a16:creationId xmlns:a16="http://schemas.microsoft.com/office/drawing/2014/main" id="{7E9E3CA5-75EB-E715-0DD9-18B3075C3DD4}"/>
                    </a:ext>
                  </a:extLst>
                </p:cNvPr>
                <p:cNvSpPr/>
                <p:nvPr/>
              </p:nvSpPr>
              <p:spPr>
                <a:xfrm>
                  <a:off x="5287317" y="4351309"/>
                  <a:ext cx="24237" cy="24825"/>
                </a:xfrm>
                <a:custGeom>
                  <a:avLst/>
                  <a:gdLst>
                    <a:gd name="csX0" fmla="*/ 9830 w 24237"/>
                    <a:gd name="csY0" fmla="*/ 24635 h 24825"/>
                    <a:gd name="csX1" fmla="*/ 260 w 24237"/>
                    <a:gd name="csY1" fmla="*/ 9960 h 24825"/>
                    <a:gd name="csX2" fmla="*/ 14886 w 24237"/>
                    <a:gd name="csY2" fmla="*/ 313 h 24825"/>
                    <a:gd name="csX3" fmla="*/ 23925 w 24237"/>
                    <a:gd name="csY3" fmla="*/ 14880 h 24825"/>
                    <a:gd name="csX4" fmla="*/ 9830 w 24237"/>
                    <a:gd name="csY4" fmla="*/ 24635 h 24825"/>
                  </a:gdLst>
                  <a:ahLst/>
                  <a:cxnLst>
                    <a:cxn ang="0">
                      <a:pos x="csX0" y="csY0"/>
                    </a:cxn>
                    <a:cxn ang="0">
                      <a:pos x="csX1" y="csY1"/>
                    </a:cxn>
                    <a:cxn ang="0">
                      <a:pos x="csX2" y="csY2"/>
                    </a:cxn>
                    <a:cxn ang="0">
                      <a:pos x="csX3" y="csY3"/>
                    </a:cxn>
                    <a:cxn ang="0">
                      <a:pos x="csX4" y="csY4"/>
                    </a:cxn>
                  </a:cxnLst>
                  <a:rect l="l" t="t" r="r" b="b"/>
                  <a:pathLst>
                    <a:path w="24237" h="24825">
                      <a:moveTo>
                        <a:pt x="9830" y="24635"/>
                      </a:moveTo>
                      <a:cubicBezTo>
                        <a:pt x="3293" y="23473"/>
                        <a:pt x="-1143" y="16873"/>
                        <a:pt x="260" y="9960"/>
                      </a:cubicBezTo>
                      <a:cubicBezTo>
                        <a:pt x="1842" y="3084"/>
                        <a:pt x="8394" y="-1231"/>
                        <a:pt x="14886" y="313"/>
                      </a:cubicBezTo>
                      <a:cubicBezTo>
                        <a:pt x="21377" y="1863"/>
                        <a:pt x="25428" y="8384"/>
                        <a:pt x="23925" y="14880"/>
                      </a:cubicBezTo>
                      <a:cubicBezTo>
                        <a:pt x="22601" y="21413"/>
                        <a:pt x="16435" y="25810"/>
                        <a:pt x="9830" y="24635"/>
                      </a:cubicBezTo>
                      <a:close/>
                    </a:path>
                  </a:pathLst>
                </a:custGeom>
                <a:solidFill>
                  <a:srgbClr val="30B8F5"/>
                </a:solidFill>
                <a:ln w="1729" cap="flat">
                  <a:noFill/>
                  <a:prstDash val="solid"/>
                  <a:miter/>
                </a:ln>
              </p:spPr>
              <p:txBody>
                <a:bodyPr/>
                <a:lstStyle/>
                <a:p>
                  <a:endParaRPr lang="es-ES" sz="1400"/>
                </a:p>
              </p:txBody>
            </p:sp>
            <p:sp>
              <p:nvSpPr>
                <p:cNvPr id="235" name="Forma libre: forma 234">
                  <a:extLst>
                    <a:ext uri="{FF2B5EF4-FFF2-40B4-BE49-F238E27FC236}">
                      <a16:creationId xmlns:a16="http://schemas.microsoft.com/office/drawing/2014/main" id="{B28218F1-659D-A611-AC75-1EF9AF702890}"/>
                    </a:ext>
                  </a:extLst>
                </p:cNvPr>
                <p:cNvSpPr/>
                <p:nvPr/>
              </p:nvSpPr>
              <p:spPr>
                <a:xfrm>
                  <a:off x="5277933" y="4420461"/>
                  <a:ext cx="24203" cy="24848"/>
                </a:xfrm>
                <a:custGeom>
                  <a:avLst/>
                  <a:gdLst>
                    <a:gd name="csX0" fmla="*/ 11353 w 24203"/>
                    <a:gd name="csY0" fmla="*/ 24839 h 24848"/>
                    <a:gd name="csX1" fmla="*/ 52 w 24203"/>
                    <a:gd name="csY1" fmla="*/ 11623 h 24848"/>
                    <a:gd name="csX2" fmla="*/ 13052 w 24203"/>
                    <a:gd name="csY2" fmla="*/ 53 h 24848"/>
                    <a:gd name="csX3" fmla="*/ 24168 w 24203"/>
                    <a:gd name="csY3" fmla="*/ 13261 h 24848"/>
                    <a:gd name="csX4" fmla="*/ 11353 w 24203"/>
                    <a:gd name="csY4" fmla="*/ 24839 h 24848"/>
                  </a:gdLst>
                  <a:ahLst/>
                  <a:cxnLst>
                    <a:cxn ang="0">
                      <a:pos x="csX0" y="csY0"/>
                    </a:cxn>
                    <a:cxn ang="0">
                      <a:pos x="csX1" y="csY1"/>
                    </a:cxn>
                    <a:cxn ang="0">
                      <a:pos x="csX2" y="csY2"/>
                    </a:cxn>
                    <a:cxn ang="0">
                      <a:pos x="csX3" y="csY3"/>
                    </a:cxn>
                    <a:cxn ang="0">
                      <a:pos x="csX4" y="csY4"/>
                    </a:cxn>
                  </a:cxnLst>
                  <a:rect l="l" t="t" r="r" b="b"/>
                  <a:pathLst>
                    <a:path w="24203" h="24848">
                      <a:moveTo>
                        <a:pt x="11353" y="24839"/>
                      </a:moveTo>
                      <a:cubicBezTo>
                        <a:pt x="4616" y="24573"/>
                        <a:pt x="-579" y="18654"/>
                        <a:pt x="52" y="11623"/>
                      </a:cubicBezTo>
                      <a:cubicBezTo>
                        <a:pt x="584" y="4592"/>
                        <a:pt x="6408" y="-586"/>
                        <a:pt x="13052" y="53"/>
                      </a:cubicBezTo>
                      <a:cubicBezTo>
                        <a:pt x="19694" y="697"/>
                        <a:pt x="24675" y="6607"/>
                        <a:pt x="24168" y="13261"/>
                      </a:cubicBezTo>
                      <a:cubicBezTo>
                        <a:pt x="23561" y="19906"/>
                        <a:pt x="17953" y="25095"/>
                        <a:pt x="11353" y="24839"/>
                      </a:cubicBezTo>
                      <a:close/>
                    </a:path>
                  </a:pathLst>
                </a:custGeom>
                <a:solidFill>
                  <a:srgbClr val="30B8F5"/>
                </a:solidFill>
                <a:ln w="1729" cap="flat">
                  <a:noFill/>
                  <a:prstDash val="solid"/>
                  <a:miter/>
                </a:ln>
              </p:spPr>
              <p:txBody>
                <a:bodyPr/>
                <a:lstStyle/>
                <a:p>
                  <a:endParaRPr lang="es-ES" sz="1400"/>
                </a:p>
              </p:txBody>
            </p:sp>
          </p:grpSp>
          <p:sp>
            <p:nvSpPr>
              <p:cNvPr id="137" name="Forma libre: forma 136">
                <a:extLst>
                  <a:ext uri="{FF2B5EF4-FFF2-40B4-BE49-F238E27FC236}">
                    <a16:creationId xmlns:a16="http://schemas.microsoft.com/office/drawing/2014/main" id="{42A6F5F9-153D-BE47-31C5-0ACA7E36B8C6}"/>
                  </a:ext>
                </a:extLst>
              </p:cNvPr>
              <p:cNvSpPr/>
              <p:nvPr/>
            </p:nvSpPr>
            <p:spPr>
              <a:xfrm rot="16200000">
                <a:off x="5371765" y="4194560"/>
                <a:ext cx="193952" cy="227964"/>
              </a:xfrm>
              <a:custGeom>
                <a:avLst/>
                <a:gdLst>
                  <a:gd name="csX0" fmla="*/ 0 w 159724"/>
                  <a:gd name="csY0" fmla="*/ 0 h 187734"/>
                  <a:gd name="csX1" fmla="*/ 159725 w 159724"/>
                  <a:gd name="csY1" fmla="*/ 93866 h 187734"/>
                  <a:gd name="csX2" fmla="*/ 0 w 159724"/>
                  <a:gd name="csY2" fmla="*/ 187735 h 187734"/>
                </a:gdLst>
                <a:ahLst/>
                <a:cxnLst>
                  <a:cxn ang="0">
                    <a:pos x="csX0" y="csY0"/>
                  </a:cxn>
                  <a:cxn ang="0">
                    <a:pos x="csX1" y="csY1"/>
                  </a:cxn>
                  <a:cxn ang="0">
                    <a:pos x="csX2" y="csY2"/>
                  </a:cxn>
                </a:cxnLst>
                <a:rect l="l" t="t" r="r" b="b"/>
                <a:pathLst>
                  <a:path w="159724" h="187734">
                    <a:moveTo>
                      <a:pt x="0" y="0"/>
                    </a:moveTo>
                    <a:lnTo>
                      <a:pt x="159725" y="93866"/>
                    </a:lnTo>
                    <a:lnTo>
                      <a:pt x="0" y="187735"/>
                    </a:lnTo>
                  </a:path>
                </a:pathLst>
              </a:custGeom>
              <a:solidFill>
                <a:srgbClr val="21B3F4"/>
              </a:solidFill>
              <a:ln w="1729" cap="flat">
                <a:noFill/>
                <a:prstDash val="solid"/>
                <a:miter/>
              </a:ln>
            </p:spPr>
            <p:txBody>
              <a:bodyPr/>
              <a:lstStyle/>
              <a:p>
                <a:endParaRPr lang="es-ES" sz="1400"/>
              </a:p>
            </p:txBody>
          </p:sp>
          <p:sp>
            <p:nvSpPr>
              <p:cNvPr id="138" name="Elipse 137">
                <a:extLst>
                  <a:ext uri="{FF2B5EF4-FFF2-40B4-BE49-F238E27FC236}">
                    <a16:creationId xmlns:a16="http://schemas.microsoft.com/office/drawing/2014/main" id="{E242CA6B-B0A9-0C6F-1D14-2316A60C8CF4}"/>
                  </a:ext>
                </a:extLst>
              </p:cNvPr>
              <p:cNvSpPr/>
              <p:nvPr/>
            </p:nvSpPr>
            <p:spPr>
              <a:xfrm rot="15402852">
                <a:off x="4180430" y="4117622"/>
                <a:ext cx="104787" cy="104787"/>
              </a:xfrm>
              <a:prstGeom prst="ellipse">
                <a:avLst/>
              </a:prstGeom>
              <a:solidFill>
                <a:srgbClr val="21B3F4"/>
              </a:solidFill>
              <a:ln w="1729" cap="flat">
                <a:noFill/>
                <a:prstDash val="solid"/>
                <a:miter/>
              </a:ln>
            </p:spPr>
            <p:txBody>
              <a:bodyPr/>
              <a:lstStyle/>
              <a:p>
                <a:endParaRPr lang="es-ES" sz="1400"/>
              </a:p>
            </p:txBody>
          </p:sp>
        </p:grpSp>
      </p:grpSp>
    </p:spTree>
    <p:extLst>
      <p:ext uri="{BB962C8B-B14F-4D97-AF65-F5344CB8AC3E}">
        <p14:creationId xmlns:p14="http://schemas.microsoft.com/office/powerpoint/2010/main" val="1442085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658C5A-CAAA-15A4-EC32-53F936029A99}"/>
            </a:ext>
          </a:extLst>
        </p:cNvPr>
        <p:cNvGrpSpPr/>
        <p:nvPr/>
      </p:nvGrpSpPr>
      <p:grpSpPr>
        <a:xfrm>
          <a:off x="0" y="0"/>
          <a:ext cx="0" cy="0"/>
          <a:chOff x="0" y="0"/>
          <a:chExt cx="0" cy="0"/>
        </a:xfrm>
      </p:grpSpPr>
      <p:sp>
        <p:nvSpPr>
          <p:cNvPr id="19" name="Rectángulo 18">
            <a:extLst>
              <a:ext uri="{FF2B5EF4-FFF2-40B4-BE49-F238E27FC236}">
                <a16:creationId xmlns:a16="http://schemas.microsoft.com/office/drawing/2014/main" id="{11C985A4-790D-497F-37A2-7F5C25E20DDE}"/>
              </a:ext>
            </a:extLst>
          </p:cNvPr>
          <p:cNvSpPr/>
          <p:nvPr/>
        </p:nvSpPr>
        <p:spPr>
          <a:xfrm>
            <a:off x="2702205" y="965200"/>
            <a:ext cx="2213443" cy="5451476"/>
          </a:xfrm>
          <a:prstGeom prst="rect">
            <a:avLst/>
          </a:prstGeom>
          <a:gradFill>
            <a:gsLst>
              <a:gs pos="95413">
                <a:schemeClr val="accent5">
                  <a:lumMod val="20000"/>
                  <a:lumOff val="80000"/>
                  <a:alpha val="0"/>
                </a:schemeClr>
              </a:gs>
              <a:gs pos="59609">
                <a:srgbClr val="70C8CA">
                  <a:alpha val="14000"/>
                </a:srgbClr>
              </a:gs>
              <a:gs pos="41000">
                <a:srgbClr val="70C8CA">
                  <a:alpha val="17000"/>
                </a:srgbClr>
              </a:gs>
              <a:gs pos="0">
                <a:schemeClr val="accent5">
                  <a:lumMod val="20000"/>
                  <a:lumOff val="80000"/>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Rectángulo 19">
            <a:extLst>
              <a:ext uri="{FF2B5EF4-FFF2-40B4-BE49-F238E27FC236}">
                <a16:creationId xmlns:a16="http://schemas.microsoft.com/office/drawing/2014/main" id="{95968987-DD64-F652-1EF1-9C539AAA10E5}"/>
              </a:ext>
            </a:extLst>
          </p:cNvPr>
          <p:cNvSpPr/>
          <p:nvPr/>
        </p:nvSpPr>
        <p:spPr>
          <a:xfrm>
            <a:off x="407988" y="965200"/>
            <a:ext cx="2213443" cy="5451476"/>
          </a:xfrm>
          <a:prstGeom prst="rect">
            <a:avLst/>
          </a:prstGeom>
          <a:gradFill>
            <a:gsLst>
              <a:gs pos="95413">
                <a:schemeClr val="accent5">
                  <a:lumMod val="20000"/>
                  <a:lumOff val="80000"/>
                  <a:alpha val="0"/>
                </a:schemeClr>
              </a:gs>
              <a:gs pos="59609">
                <a:srgbClr val="EFEBE1"/>
              </a:gs>
              <a:gs pos="41000">
                <a:schemeClr val="accent5">
                  <a:lumMod val="40000"/>
                  <a:lumOff val="60000"/>
                </a:schemeClr>
              </a:gs>
              <a:gs pos="0">
                <a:schemeClr val="accent5">
                  <a:lumMod val="20000"/>
                  <a:lumOff val="80000"/>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Rectángulo 20">
            <a:extLst>
              <a:ext uri="{FF2B5EF4-FFF2-40B4-BE49-F238E27FC236}">
                <a16:creationId xmlns:a16="http://schemas.microsoft.com/office/drawing/2014/main" id="{FE84BC16-9EC4-1FCB-AB1D-FB7D099F1F90}"/>
              </a:ext>
            </a:extLst>
          </p:cNvPr>
          <p:cNvSpPr/>
          <p:nvPr/>
        </p:nvSpPr>
        <p:spPr>
          <a:xfrm>
            <a:off x="7290639" y="965200"/>
            <a:ext cx="2213443" cy="5451476"/>
          </a:xfrm>
          <a:prstGeom prst="rect">
            <a:avLst/>
          </a:prstGeom>
          <a:gradFill>
            <a:gsLst>
              <a:gs pos="95413">
                <a:schemeClr val="accent5">
                  <a:lumMod val="20000"/>
                  <a:lumOff val="80000"/>
                  <a:alpha val="0"/>
                </a:schemeClr>
              </a:gs>
              <a:gs pos="59609">
                <a:srgbClr val="70C8CA">
                  <a:alpha val="14000"/>
                </a:srgbClr>
              </a:gs>
              <a:gs pos="41000">
                <a:srgbClr val="70C8CA">
                  <a:alpha val="17000"/>
                </a:srgbClr>
              </a:gs>
              <a:gs pos="0">
                <a:schemeClr val="accent5">
                  <a:lumMod val="20000"/>
                  <a:lumOff val="80000"/>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 name="Rectángulo 22">
            <a:extLst>
              <a:ext uri="{FF2B5EF4-FFF2-40B4-BE49-F238E27FC236}">
                <a16:creationId xmlns:a16="http://schemas.microsoft.com/office/drawing/2014/main" id="{5BD34DBD-D713-F404-B8B3-D22C11535AA7}"/>
              </a:ext>
            </a:extLst>
          </p:cNvPr>
          <p:cNvSpPr/>
          <p:nvPr/>
        </p:nvSpPr>
        <p:spPr>
          <a:xfrm>
            <a:off x="4996422" y="965200"/>
            <a:ext cx="2213443" cy="5451476"/>
          </a:xfrm>
          <a:prstGeom prst="rect">
            <a:avLst/>
          </a:prstGeom>
          <a:gradFill>
            <a:gsLst>
              <a:gs pos="95413">
                <a:schemeClr val="accent5">
                  <a:lumMod val="20000"/>
                  <a:lumOff val="80000"/>
                  <a:alpha val="0"/>
                </a:schemeClr>
              </a:gs>
              <a:gs pos="59609">
                <a:srgbClr val="EFEBE1"/>
              </a:gs>
              <a:gs pos="41000">
                <a:schemeClr val="accent5">
                  <a:lumMod val="40000"/>
                  <a:lumOff val="60000"/>
                </a:schemeClr>
              </a:gs>
              <a:gs pos="0">
                <a:schemeClr val="accent5">
                  <a:lumMod val="20000"/>
                  <a:lumOff val="80000"/>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 name="Rectángulo 24">
            <a:extLst>
              <a:ext uri="{FF2B5EF4-FFF2-40B4-BE49-F238E27FC236}">
                <a16:creationId xmlns:a16="http://schemas.microsoft.com/office/drawing/2014/main" id="{447E3C3E-2A81-0011-3017-39DB7887BD2A}"/>
              </a:ext>
            </a:extLst>
          </p:cNvPr>
          <p:cNvSpPr/>
          <p:nvPr/>
        </p:nvSpPr>
        <p:spPr>
          <a:xfrm>
            <a:off x="9584857" y="965200"/>
            <a:ext cx="2213443" cy="5451476"/>
          </a:xfrm>
          <a:prstGeom prst="rect">
            <a:avLst/>
          </a:prstGeom>
          <a:gradFill>
            <a:gsLst>
              <a:gs pos="95413">
                <a:schemeClr val="accent5">
                  <a:lumMod val="20000"/>
                  <a:lumOff val="80000"/>
                  <a:alpha val="0"/>
                </a:schemeClr>
              </a:gs>
              <a:gs pos="59609">
                <a:srgbClr val="EFEBE1"/>
              </a:gs>
              <a:gs pos="41000">
                <a:schemeClr val="accent5">
                  <a:lumMod val="40000"/>
                  <a:lumOff val="60000"/>
                </a:schemeClr>
              </a:gs>
              <a:gs pos="0">
                <a:schemeClr val="accent5">
                  <a:lumMod val="20000"/>
                  <a:lumOff val="80000"/>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CuadroTexto 4">
            <a:extLst>
              <a:ext uri="{FF2B5EF4-FFF2-40B4-BE49-F238E27FC236}">
                <a16:creationId xmlns:a16="http://schemas.microsoft.com/office/drawing/2014/main" id="{9DFE60B6-5F67-2C81-F8DA-60D6248A6AF7}"/>
              </a:ext>
            </a:extLst>
          </p:cNvPr>
          <p:cNvSpPr txBox="1"/>
          <p:nvPr/>
        </p:nvSpPr>
        <p:spPr>
          <a:xfrm>
            <a:off x="417513" y="1421755"/>
            <a:ext cx="1676765" cy="369332"/>
          </a:xfrm>
          <a:prstGeom prst="rect">
            <a:avLst/>
          </a:prstGeom>
          <a:noFill/>
        </p:spPr>
        <p:txBody>
          <a:bodyPr wrap="square" rtlCol="0">
            <a:spAutoFit/>
          </a:bodyPr>
          <a:lstStyle/>
          <a:p>
            <a:pPr>
              <a:tabLst>
                <a:tab pos="2154238" algn="l"/>
              </a:tabLst>
            </a:pPr>
            <a:r>
              <a:rPr lang="es-ES" b="1" dirty="0">
                <a:solidFill>
                  <a:schemeClr val="accent3"/>
                </a:solidFill>
                <a:latin typeface="+mj-lt"/>
              </a:rPr>
              <a:t>Búsquedas</a:t>
            </a:r>
          </a:p>
        </p:txBody>
      </p:sp>
      <p:sp>
        <p:nvSpPr>
          <p:cNvPr id="7" name="CuadroTexto 6">
            <a:extLst>
              <a:ext uri="{FF2B5EF4-FFF2-40B4-BE49-F238E27FC236}">
                <a16:creationId xmlns:a16="http://schemas.microsoft.com/office/drawing/2014/main" id="{34219B8C-42F2-89F4-084F-B416609D7CF2}"/>
              </a:ext>
            </a:extLst>
          </p:cNvPr>
          <p:cNvSpPr txBox="1"/>
          <p:nvPr/>
        </p:nvSpPr>
        <p:spPr>
          <a:xfrm>
            <a:off x="417513" y="2075240"/>
            <a:ext cx="2118591" cy="1246495"/>
          </a:xfrm>
          <a:prstGeom prst="rect">
            <a:avLst/>
          </a:prstGeom>
          <a:noFill/>
        </p:spPr>
        <p:txBody>
          <a:bodyPr wrap="square" rtlCol="0">
            <a:spAutoFit/>
          </a:bodyPr>
          <a:lstStyle/>
          <a:p>
            <a:pPr>
              <a:tabLst>
                <a:tab pos="2154238" algn="l"/>
              </a:tabLst>
            </a:pPr>
            <a:r>
              <a:rPr lang="es-ES" sz="1500" dirty="0"/>
              <a:t>Reducción del tiempo respuesta.</a:t>
            </a:r>
            <a:br>
              <a:rPr lang="es-ES" sz="1500" dirty="0"/>
            </a:br>
            <a:r>
              <a:rPr lang="es-ES" sz="1500" i="1" dirty="0" err="1">
                <a:solidFill>
                  <a:schemeClr val="accent3"/>
                </a:solidFill>
              </a:rPr>
              <a:t>x2</a:t>
            </a:r>
            <a:r>
              <a:rPr lang="es-ES" sz="1500" i="1" dirty="0">
                <a:solidFill>
                  <a:schemeClr val="accent3"/>
                </a:solidFill>
              </a:rPr>
              <a:t> en muchas ocasiones </a:t>
            </a:r>
            <a:br>
              <a:rPr lang="es-ES" sz="1500" i="1" dirty="0">
                <a:solidFill>
                  <a:schemeClr val="accent3"/>
                </a:solidFill>
              </a:rPr>
            </a:br>
            <a:r>
              <a:rPr lang="es-ES" sz="1500" i="1" dirty="0">
                <a:solidFill>
                  <a:schemeClr val="accent3"/>
                </a:solidFill>
              </a:rPr>
              <a:t>y x10 en algunas</a:t>
            </a:r>
          </a:p>
        </p:txBody>
      </p:sp>
      <p:sp>
        <p:nvSpPr>
          <p:cNvPr id="22" name="CuadroTexto 21">
            <a:extLst>
              <a:ext uri="{FF2B5EF4-FFF2-40B4-BE49-F238E27FC236}">
                <a16:creationId xmlns:a16="http://schemas.microsoft.com/office/drawing/2014/main" id="{EE9E1999-0AF4-B418-9DA4-CFB48CB349A3}"/>
              </a:ext>
            </a:extLst>
          </p:cNvPr>
          <p:cNvSpPr txBox="1"/>
          <p:nvPr/>
        </p:nvSpPr>
        <p:spPr>
          <a:xfrm>
            <a:off x="417513" y="4046801"/>
            <a:ext cx="2037713" cy="830997"/>
          </a:xfrm>
          <a:prstGeom prst="rect">
            <a:avLst/>
          </a:prstGeom>
          <a:noFill/>
        </p:spPr>
        <p:txBody>
          <a:bodyPr wrap="square" rtlCol="0">
            <a:spAutoFit/>
          </a:bodyPr>
          <a:lstStyle/>
          <a:p>
            <a:pPr>
              <a:tabLst>
                <a:tab pos="2154238" algn="l"/>
              </a:tabLst>
            </a:pPr>
            <a:r>
              <a:rPr lang="es-ES" sz="1200" dirty="0">
                <a:solidFill>
                  <a:schemeClr val="tx2"/>
                </a:solidFill>
                <a:latin typeface="+mj-lt"/>
              </a:rPr>
              <a:t>Búsqueda de libros en </a:t>
            </a:r>
            <a:r>
              <a:rPr lang="es-ES" sz="1200" dirty="0" err="1">
                <a:solidFill>
                  <a:schemeClr val="tx2"/>
                </a:solidFill>
                <a:latin typeface="+mj-lt"/>
              </a:rPr>
              <a:t>ls_libros_busqueda_agencia</a:t>
            </a:r>
            <a:r>
              <a:rPr lang="es-ES" sz="1200" dirty="0">
                <a:solidFill>
                  <a:schemeClr val="tx2"/>
                </a:solidFill>
                <a:latin typeface="+mj-lt"/>
              </a:rPr>
              <a:t> (entorno Pruebas):</a:t>
            </a:r>
            <a:br>
              <a:rPr lang="es-ES" sz="1200" dirty="0">
                <a:solidFill>
                  <a:schemeClr val="tx2"/>
                </a:solidFill>
                <a:latin typeface="+mj-lt"/>
              </a:rPr>
            </a:br>
            <a:r>
              <a:rPr lang="es-ES" sz="1200" b="1" dirty="0">
                <a:solidFill>
                  <a:schemeClr val="tx2"/>
                </a:solidFill>
                <a:latin typeface="+mj-lt"/>
              </a:rPr>
              <a:t>De 0,9s a 0,2s</a:t>
            </a:r>
          </a:p>
        </p:txBody>
      </p:sp>
      <p:sp>
        <p:nvSpPr>
          <p:cNvPr id="24" name="CuadroTexto 23">
            <a:extLst>
              <a:ext uri="{FF2B5EF4-FFF2-40B4-BE49-F238E27FC236}">
                <a16:creationId xmlns:a16="http://schemas.microsoft.com/office/drawing/2014/main" id="{8B3CEC6A-014A-2300-2B04-DD8E56AF53F4}"/>
              </a:ext>
            </a:extLst>
          </p:cNvPr>
          <p:cNvSpPr txBox="1"/>
          <p:nvPr/>
        </p:nvSpPr>
        <p:spPr>
          <a:xfrm>
            <a:off x="2694011" y="1421755"/>
            <a:ext cx="1997804" cy="369332"/>
          </a:xfrm>
          <a:prstGeom prst="rect">
            <a:avLst/>
          </a:prstGeom>
          <a:noFill/>
        </p:spPr>
        <p:txBody>
          <a:bodyPr wrap="square" rtlCol="0">
            <a:spAutoFit/>
          </a:bodyPr>
          <a:lstStyle/>
          <a:p>
            <a:pPr>
              <a:tabLst>
                <a:tab pos="2154238" algn="l"/>
              </a:tabLst>
            </a:pPr>
            <a:r>
              <a:rPr lang="es-ES" b="1" dirty="0">
                <a:solidFill>
                  <a:schemeClr val="accent3"/>
                </a:solidFill>
                <a:latin typeface="+mj-lt"/>
              </a:rPr>
              <a:t>Listados (77) </a:t>
            </a:r>
          </a:p>
        </p:txBody>
      </p:sp>
      <p:sp>
        <p:nvSpPr>
          <p:cNvPr id="28" name="CuadroTexto 27">
            <a:extLst>
              <a:ext uri="{FF2B5EF4-FFF2-40B4-BE49-F238E27FC236}">
                <a16:creationId xmlns:a16="http://schemas.microsoft.com/office/drawing/2014/main" id="{94D865F2-50F0-E10C-14CA-CE7CB9383635}"/>
              </a:ext>
            </a:extLst>
          </p:cNvPr>
          <p:cNvSpPr txBox="1"/>
          <p:nvPr/>
        </p:nvSpPr>
        <p:spPr>
          <a:xfrm>
            <a:off x="2694011" y="2075240"/>
            <a:ext cx="2154215" cy="1246495"/>
          </a:xfrm>
          <a:prstGeom prst="rect">
            <a:avLst/>
          </a:prstGeom>
          <a:noFill/>
        </p:spPr>
        <p:txBody>
          <a:bodyPr wrap="square" rtlCol="0">
            <a:spAutoFit/>
          </a:bodyPr>
          <a:lstStyle/>
          <a:p>
            <a:pPr>
              <a:tabLst>
                <a:tab pos="2154238" algn="l"/>
              </a:tabLst>
            </a:pPr>
            <a:r>
              <a:rPr lang="es-ES" sz="1500" dirty="0"/>
              <a:t>Mejora significativa </a:t>
            </a:r>
            <a:br>
              <a:rPr lang="es-ES" sz="1500" dirty="0"/>
            </a:br>
            <a:r>
              <a:rPr lang="es-ES" sz="1500" dirty="0"/>
              <a:t>del tiempo de consultas, filtros, órdenes y paginación. </a:t>
            </a:r>
            <a:r>
              <a:rPr lang="es-ES" sz="1500" i="1" dirty="0">
                <a:solidFill>
                  <a:schemeClr val="accent3"/>
                </a:solidFill>
              </a:rPr>
              <a:t>x2 en muchas ocasiones</a:t>
            </a:r>
          </a:p>
        </p:txBody>
      </p:sp>
      <p:sp>
        <p:nvSpPr>
          <p:cNvPr id="32" name="CuadroTexto 31">
            <a:extLst>
              <a:ext uri="{FF2B5EF4-FFF2-40B4-BE49-F238E27FC236}">
                <a16:creationId xmlns:a16="http://schemas.microsoft.com/office/drawing/2014/main" id="{0B8C0D2E-042B-DD81-B858-2CD36B08866A}"/>
              </a:ext>
            </a:extLst>
          </p:cNvPr>
          <p:cNvSpPr txBox="1"/>
          <p:nvPr/>
        </p:nvSpPr>
        <p:spPr>
          <a:xfrm>
            <a:off x="2694011" y="4046801"/>
            <a:ext cx="2250468" cy="830997"/>
          </a:xfrm>
          <a:prstGeom prst="rect">
            <a:avLst/>
          </a:prstGeom>
          <a:noFill/>
        </p:spPr>
        <p:txBody>
          <a:bodyPr wrap="square" rtlCol="0">
            <a:spAutoFit/>
          </a:bodyPr>
          <a:lstStyle/>
          <a:p>
            <a:pPr>
              <a:tabLst>
                <a:tab pos="2154238" algn="l"/>
              </a:tabLst>
            </a:pPr>
            <a:r>
              <a:rPr lang="es-ES" sz="1200" dirty="0">
                <a:solidFill>
                  <a:schemeClr val="tx2"/>
                </a:solidFill>
                <a:latin typeface="+mj-lt"/>
              </a:rPr>
              <a:t>Listado de editoriales </a:t>
            </a:r>
            <a:r>
              <a:rPr lang="es-ES" sz="1200" dirty="0" err="1">
                <a:solidFill>
                  <a:schemeClr val="tx2"/>
                </a:solidFill>
                <a:latin typeface="+mj-lt"/>
              </a:rPr>
              <a:t>ls_editoriales</a:t>
            </a:r>
            <a:r>
              <a:rPr lang="es-ES" sz="1200" dirty="0">
                <a:solidFill>
                  <a:schemeClr val="tx2"/>
                </a:solidFill>
                <a:latin typeface="+mj-lt"/>
              </a:rPr>
              <a:t> (entorno Pruebas)</a:t>
            </a:r>
            <a:br>
              <a:rPr lang="es-ES" sz="1200" dirty="0">
                <a:solidFill>
                  <a:schemeClr val="tx2"/>
                </a:solidFill>
                <a:latin typeface="+mj-lt"/>
              </a:rPr>
            </a:br>
            <a:r>
              <a:rPr lang="es-ES" sz="1200" b="1" dirty="0">
                <a:solidFill>
                  <a:schemeClr val="tx2"/>
                </a:solidFill>
                <a:latin typeface="+mj-lt"/>
              </a:rPr>
              <a:t>De 0,255s a 0,089s</a:t>
            </a:r>
          </a:p>
        </p:txBody>
      </p:sp>
      <p:sp>
        <p:nvSpPr>
          <p:cNvPr id="33" name="CuadroTexto 32">
            <a:extLst>
              <a:ext uri="{FF2B5EF4-FFF2-40B4-BE49-F238E27FC236}">
                <a16:creationId xmlns:a16="http://schemas.microsoft.com/office/drawing/2014/main" id="{A59D2E30-E758-D530-89CF-F303A95A07CF}"/>
              </a:ext>
            </a:extLst>
          </p:cNvPr>
          <p:cNvSpPr txBox="1"/>
          <p:nvPr/>
        </p:nvSpPr>
        <p:spPr>
          <a:xfrm>
            <a:off x="5060347" y="1421755"/>
            <a:ext cx="2272662" cy="646331"/>
          </a:xfrm>
          <a:prstGeom prst="rect">
            <a:avLst/>
          </a:prstGeom>
          <a:noFill/>
        </p:spPr>
        <p:txBody>
          <a:bodyPr wrap="square" rtlCol="0">
            <a:spAutoFit/>
          </a:bodyPr>
          <a:lstStyle/>
          <a:p>
            <a:pPr>
              <a:tabLst>
                <a:tab pos="2154238" algn="l"/>
              </a:tabLst>
            </a:pPr>
            <a:r>
              <a:rPr lang="es-ES" b="1" dirty="0">
                <a:solidFill>
                  <a:schemeClr val="accent3"/>
                </a:solidFill>
                <a:latin typeface="+mj-lt"/>
              </a:rPr>
              <a:t>Funcionalidades clave </a:t>
            </a:r>
          </a:p>
        </p:txBody>
      </p:sp>
      <p:sp>
        <p:nvSpPr>
          <p:cNvPr id="35" name="CuadroTexto 34">
            <a:extLst>
              <a:ext uri="{FF2B5EF4-FFF2-40B4-BE49-F238E27FC236}">
                <a16:creationId xmlns:a16="http://schemas.microsoft.com/office/drawing/2014/main" id="{7EEB62EF-7696-5F43-2505-119105E449A0}"/>
              </a:ext>
            </a:extLst>
          </p:cNvPr>
          <p:cNvSpPr txBox="1"/>
          <p:nvPr/>
        </p:nvSpPr>
        <p:spPr>
          <a:xfrm>
            <a:off x="5060347" y="2075240"/>
            <a:ext cx="2193788" cy="1708160"/>
          </a:xfrm>
          <a:prstGeom prst="rect">
            <a:avLst/>
          </a:prstGeom>
          <a:noFill/>
        </p:spPr>
        <p:txBody>
          <a:bodyPr wrap="square" rtlCol="0">
            <a:spAutoFit/>
          </a:bodyPr>
          <a:lstStyle/>
          <a:p>
            <a:pPr>
              <a:tabLst>
                <a:tab pos="2154238" algn="l"/>
              </a:tabLst>
            </a:pPr>
            <a:r>
              <a:rPr lang="es-ES" sz="1500" dirty="0"/>
              <a:t>Mapeos CSV, </a:t>
            </a:r>
            <a:br>
              <a:rPr lang="es-ES" sz="1500" dirty="0"/>
            </a:br>
            <a:r>
              <a:rPr lang="es-ES" sz="1500" dirty="0"/>
              <a:t>extracciones y formulario libro). </a:t>
            </a:r>
            <a:br>
              <a:rPr lang="es-ES" sz="1500" dirty="0"/>
            </a:br>
            <a:r>
              <a:rPr lang="es-ES" sz="1500" i="1" dirty="0">
                <a:solidFill>
                  <a:schemeClr val="accent3"/>
                </a:solidFill>
              </a:rPr>
              <a:t>Mejora de rendimiento, funcionalidad, consultas, BBDD </a:t>
            </a:r>
            <a:br>
              <a:rPr lang="es-ES" sz="1500" i="1" dirty="0">
                <a:solidFill>
                  <a:schemeClr val="accent3"/>
                </a:solidFill>
              </a:rPr>
            </a:br>
            <a:r>
              <a:rPr lang="es-ES" sz="1500" i="1" dirty="0">
                <a:solidFill>
                  <a:schemeClr val="accent3"/>
                </a:solidFill>
              </a:rPr>
              <a:t>y cache</a:t>
            </a:r>
          </a:p>
        </p:txBody>
      </p:sp>
      <p:sp>
        <p:nvSpPr>
          <p:cNvPr id="36" name="CuadroTexto 35">
            <a:extLst>
              <a:ext uri="{FF2B5EF4-FFF2-40B4-BE49-F238E27FC236}">
                <a16:creationId xmlns:a16="http://schemas.microsoft.com/office/drawing/2014/main" id="{9D32F5E4-121A-7FEB-3AEC-8A9169ED66E5}"/>
              </a:ext>
            </a:extLst>
          </p:cNvPr>
          <p:cNvSpPr txBox="1"/>
          <p:nvPr/>
        </p:nvSpPr>
        <p:spPr>
          <a:xfrm>
            <a:off x="5060347" y="4046801"/>
            <a:ext cx="1935778" cy="461665"/>
          </a:xfrm>
          <a:prstGeom prst="rect">
            <a:avLst/>
          </a:prstGeom>
          <a:noFill/>
        </p:spPr>
        <p:txBody>
          <a:bodyPr wrap="square" rtlCol="0">
            <a:spAutoFit/>
          </a:bodyPr>
          <a:lstStyle/>
          <a:p>
            <a:pPr>
              <a:tabLst>
                <a:tab pos="2154238" algn="l"/>
              </a:tabLst>
            </a:pPr>
            <a:r>
              <a:rPr lang="es-ES" sz="1200" dirty="0">
                <a:solidFill>
                  <a:schemeClr val="tx2"/>
                </a:solidFill>
                <a:latin typeface="+mj-lt"/>
              </a:rPr>
              <a:t>Mejoras globales. </a:t>
            </a:r>
            <a:br>
              <a:rPr lang="es-ES" sz="1200" dirty="0">
                <a:solidFill>
                  <a:schemeClr val="tx2"/>
                </a:solidFill>
                <a:latin typeface="+mj-lt"/>
              </a:rPr>
            </a:br>
            <a:r>
              <a:rPr lang="es-ES" sz="1200" b="1" dirty="0">
                <a:solidFill>
                  <a:schemeClr val="tx2"/>
                </a:solidFill>
                <a:latin typeface="+mj-lt"/>
              </a:rPr>
              <a:t>Ver vídeos demo</a:t>
            </a:r>
          </a:p>
        </p:txBody>
      </p:sp>
      <p:sp>
        <p:nvSpPr>
          <p:cNvPr id="44" name="CuadroTexto 43">
            <a:extLst>
              <a:ext uri="{FF2B5EF4-FFF2-40B4-BE49-F238E27FC236}">
                <a16:creationId xmlns:a16="http://schemas.microsoft.com/office/drawing/2014/main" id="{ED7B5E7C-68FB-B31E-CF72-F88911D5D080}"/>
              </a:ext>
            </a:extLst>
          </p:cNvPr>
          <p:cNvSpPr txBox="1"/>
          <p:nvPr/>
        </p:nvSpPr>
        <p:spPr>
          <a:xfrm>
            <a:off x="7308103" y="1421755"/>
            <a:ext cx="1997804" cy="646331"/>
          </a:xfrm>
          <a:prstGeom prst="rect">
            <a:avLst/>
          </a:prstGeom>
          <a:noFill/>
        </p:spPr>
        <p:txBody>
          <a:bodyPr wrap="square" rtlCol="0">
            <a:spAutoFit/>
          </a:bodyPr>
          <a:lstStyle/>
          <a:p>
            <a:pPr>
              <a:tabLst>
                <a:tab pos="2154238" algn="l"/>
              </a:tabLst>
            </a:pPr>
            <a:r>
              <a:rPr lang="es-ES" b="1" dirty="0">
                <a:solidFill>
                  <a:schemeClr val="accent3"/>
                </a:solidFill>
                <a:latin typeface="+mj-lt"/>
              </a:rPr>
              <a:t>Informes </a:t>
            </a:r>
            <a:br>
              <a:rPr lang="es-ES" b="1" dirty="0">
                <a:solidFill>
                  <a:schemeClr val="accent3"/>
                </a:solidFill>
                <a:latin typeface="+mj-lt"/>
              </a:rPr>
            </a:br>
            <a:r>
              <a:rPr lang="es-ES" b="1" dirty="0">
                <a:solidFill>
                  <a:schemeClr val="accent3"/>
                </a:solidFill>
                <a:latin typeface="+mj-lt"/>
              </a:rPr>
              <a:t>prefijos de ISBN</a:t>
            </a:r>
          </a:p>
        </p:txBody>
      </p:sp>
      <p:sp>
        <p:nvSpPr>
          <p:cNvPr id="45" name="CuadroTexto 44">
            <a:extLst>
              <a:ext uri="{FF2B5EF4-FFF2-40B4-BE49-F238E27FC236}">
                <a16:creationId xmlns:a16="http://schemas.microsoft.com/office/drawing/2014/main" id="{4987C0F4-E0DF-C0BC-B162-CC01B10AFB4D}"/>
              </a:ext>
            </a:extLst>
          </p:cNvPr>
          <p:cNvSpPr txBox="1"/>
          <p:nvPr/>
        </p:nvSpPr>
        <p:spPr>
          <a:xfrm>
            <a:off x="7308103" y="2075240"/>
            <a:ext cx="2154215" cy="553998"/>
          </a:xfrm>
          <a:prstGeom prst="rect">
            <a:avLst/>
          </a:prstGeom>
          <a:noFill/>
        </p:spPr>
        <p:txBody>
          <a:bodyPr wrap="square" rtlCol="0">
            <a:spAutoFit/>
          </a:bodyPr>
          <a:lstStyle/>
          <a:p>
            <a:pPr>
              <a:tabLst>
                <a:tab pos="2154238" algn="l"/>
              </a:tabLst>
            </a:pPr>
            <a:r>
              <a:rPr lang="es-ES" sz="1500" i="1" dirty="0">
                <a:solidFill>
                  <a:schemeClr val="accent3"/>
                </a:solidFill>
              </a:rPr>
              <a:t>Reducción </a:t>
            </a:r>
            <a:br>
              <a:rPr lang="es-ES" sz="1500" i="1" dirty="0">
                <a:solidFill>
                  <a:schemeClr val="accent3"/>
                </a:solidFill>
              </a:rPr>
            </a:br>
            <a:r>
              <a:rPr lang="es-ES" sz="1500" i="1" dirty="0">
                <a:solidFill>
                  <a:schemeClr val="accent3"/>
                </a:solidFill>
              </a:rPr>
              <a:t>del tiempo </a:t>
            </a:r>
            <a:r>
              <a:rPr lang="es-ES" sz="1500" i="1" dirty="0" err="1">
                <a:solidFill>
                  <a:schemeClr val="accent3"/>
                </a:solidFill>
              </a:rPr>
              <a:t>x2</a:t>
            </a:r>
            <a:endParaRPr lang="es-ES" sz="1500" i="1" dirty="0">
              <a:solidFill>
                <a:schemeClr val="accent3"/>
              </a:solidFill>
            </a:endParaRPr>
          </a:p>
        </p:txBody>
      </p:sp>
      <p:sp>
        <p:nvSpPr>
          <p:cNvPr id="46" name="CuadroTexto 45">
            <a:extLst>
              <a:ext uri="{FF2B5EF4-FFF2-40B4-BE49-F238E27FC236}">
                <a16:creationId xmlns:a16="http://schemas.microsoft.com/office/drawing/2014/main" id="{9DC4F98C-ABF3-427F-F92B-A41AB9A70672}"/>
              </a:ext>
            </a:extLst>
          </p:cNvPr>
          <p:cNvSpPr txBox="1"/>
          <p:nvPr/>
        </p:nvSpPr>
        <p:spPr>
          <a:xfrm>
            <a:off x="7308103" y="4046801"/>
            <a:ext cx="2298475" cy="1384995"/>
          </a:xfrm>
          <a:prstGeom prst="rect">
            <a:avLst/>
          </a:prstGeom>
          <a:noFill/>
        </p:spPr>
        <p:txBody>
          <a:bodyPr wrap="square" rtlCol="0">
            <a:spAutoFit/>
          </a:bodyPr>
          <a:lstStyle/>
          <a:p>
            <a:pPr>
              <a:tabLst>
                <a:tab pos="2154238" algn="l"/>
              </a:tabLst>
            </a:pPr>
            <a:r>
              <a:rPr lang="es-ES" sz="1200" dirty="0">
                <a:solidFill>
                  <a:schemeClr val="tx2"/>
                </a:solidFill>
                <a:latin typeface="+mj-lt"/>
              </a:rPr>
              <a:t>Informe </a:t>
            </a:r>
            <a:r>
              <a:rPr lang="es-ES" sz="1200" dirty="0" err="1">
                <a:solidFill>
                  <a:schemeClr val="tx2"/>
                </a:solidFill>
                <a:latin typeface="+mj-lt"/>
              </a:rPr>
              <a:t>ISBNs</a:t>
            </a:r>
            <a:r>
              <a:rPr lang="es-ES" sz="1200" dirty="0">
                <a:solidFill>
                  <a:schemeClr val="tx2"/>
                </a:solidFill>
                <a:latin typeface="+mj-lt"/>
              </a:rPr>
              <a:t> utilizados de 10.000 (entorno Real).</a:t>
            </a:r>
            <a:br>
              <a:rPr lang="es-ES" sz="1200" dirty="0">
                <a:solidFill>
                  <a:schemeClr val="tx2"/>
                </a:solidFill>
                <a:latin typeface="+mj-lt"/>
              </a:rPr>
            </a:br>
            <a:r>
              <a:rPr lang="es-ES" sz="1200" b="1" dirty="0">
                <a:solidFill>
                  <a:schemeClr val="tx2"/>
                </a:solidFill>
                <a:latin typeface="+mj-lt"/>
              </a:rPr>
              <a:t>De 91s a 31s</a:t>
            </a:r>
          </a:p>
          <a:p>
            <a:pPr>
              <a:tabLst>
                <a:tab pos="2154238" algn="l"/>
              </a:tabLst>
            </a:pPr>
            <a:endParaRPr lang="es-ES" sz="1200" dirty="0">
              <a:solidFill>
                <a:schemeClr val="tx2"/>
              </a:solidFill>
              <a:latin typeface="+mj-lt"/>
            </a:endParaRPr>
          </a:p>
          <a:p>
            <a:pPr>
              <a:tabLst>
                <a:tab pos="2154238" algn="l"/>
              </a:tabLst>
            </a:pPr>
            <a:r>
              <a:rPr lang="es-ES" sz="1200" dirty="0">
                <a:solidFill>
                  <a:schemeClr val="tx2"/>
                </a:solidFill>
                <a:latin typeface="+mj-lt"/>
              </a:rPr>
              <a:t>Informe </a:t>
            </a:r>
            <a:r>
              <a:rPr lang="es-ES" sz="1200" dirty="0" err="1">
                <a:solidFill>
                  <a:schemeClr val="tx2"/>
                </a:solidFill>
                <a:latin typeface="+mj-lt"/>
              </a:rPr>
              <a:t>ISBNs</a:t>
            </a:r>
            <a:r>
              <a:rPr lang="es-ES" sz="1200" dirty="0">
                <a:solidFill>
                  <a:schemeClr val="tx2"/>
                </a:solidFill>
                <a:latin typeface="+mj-lt"/>
              </a:rPr>
              <a:t> utilizados de 100.000 </a:t>
            </a:r>
            <a:r>
              <a:rPr lang="es-ES" sz="1200" dirty="0" err="1">
                <a:solidFill>
                  <a:schemeClr val="tx2"/>
                </a:solidFill>
                <a:latin typeface="+mj-lt"/>
              </a:rPr>
              <a:t>ISBNs</a:t>
            </a:r>
            <a:r>
              <a:rPr lang="es-ES" sz="1200" dirty="0">
                <a:solidFill>
                  <a:schemeClr val="tx2"/>
                </a:solidFill>
                <a:latin typeface="+mj-lt"/>
              </a:rPr>
              <a:t> (entorno Real).</a:t>
            </a:r>
            <a:br>
              <a:rPr lang="es-ES" sz="1200" dirty="0">
                <a:solidFill>
                  <a:schemeClr val="tx2"/>
                </a:solidFill>
                <a:latin typeface="+mj-lt"/>
              </a:rPr>
            </a:br>
            <a:r>
              <a:rPr lang="es-ES" sz="1200" b="1" dirty="0">
                <a:solidFill>
                  <a:schemeClr val="tx2"/>
                </a:solidFill>
                <a:latin typeface="+mj-lt"/>
              </a:rPr>
              <a:t>De 170s a 73s</a:t>
            </a:r>
          </a:p>
        </p:txBody>
      </p:sp>
      <p:sp>
        <p:nvSpPr>
          <p:cNvPr id="47" name="CuadroTexto 46">
            <a:extLst>
              <a:ext uri="{FF2B5EF4-FFF2-40B4-BE49-F238E27FC236}">
                <a16:creationId xmlns:a16="http://schemas.microsoft.com/office/drawing/2014/main" id="{0A8B8298-98E2-5378-6215-0CC5F28B3510}"/>
              </a:ext>
            </a:extLst>
          </p:cNvPr>
          <p:cNvSpPr txBox="1"/>
          <p:nvPr/>
        </p:nvSpPr>
        <p:spPr>
          <a:xfrm>
            <a:off x="9602509" y="1421755"/>
            <a:ext cx="1997804" cy="646331"/>
          </a:xfrm>
          <a:prstGeom prst="rect">
            <a:avLst/>
          </a:prstGeom>
          <a:noFill/>
        </p:spPr>
        <p:txBody>
          <a:bodyPr wrap="square" rtlCol="0">
            <a:spAutoFit/>
          </a:bodyPr>
          <a:lstStyle/>
          <a:p>
            <a:pPr>
              <a:tabLst>
                <a:tab pos="2154238" algn="l"/>
              </a:tabLst>
            </a:pPr>
            <a:r>
              <a:rPr lang="es-ES" b="1" dirty="0">
                <a:solidFill>
                  <a:schemeClr val="accent3"/>
                </a:solidFill>
                <a:latin typeface="+mj-lt"/>
              </a:rPr>
              <a:t>Llamadas HTTP </a:t>
            </a:r>
            <a:r>
              <a:rPr lang="es-ES" b="1" dirty="0" err="1">
                <a:solidFill>
                  <a:schemeClr val="accent3"/>
                </a:solidFill>
                <a:latin typeface="+mj-lt"/>
              </a:rPr>
              <a:t>getRecordsX</a:t>
            </a:r>
            <a:r>
              <a:rPr lang="es-ES" b="1" dirty="0">
                <a:solidFill>
                  <a:schemeClr val="accent3"/>
                </a:solidFill>
                <a:latin typeface="+mj-lt"/>
              </a:rPr>
              <a:t> </a:t>
            </a:r>
          </a:p>
        </p:txBody>
      </p:sp>
      <p:sp>
        <p:nvSpPr>
          <p:cNvPr id="48" name="CuadroTexto 47">
            <a:extLst>
              <a:ext uri="{FF2B5EF4-FFF2-40B4-BE49-F238E27FC236}">
                <a16:creationId xmlns:a16="http://schemas.microsoft.com/office/drawing/2014/main" id="{4973C26F-DF65-F648-B6DF-955A1262FF6F}"/>
              </a:ext>
            </a:extLst>
          </p:cNvPr>
          <p:cNvSpPr txBox="1"/>
          <p:nvPr/>
        </p:nvSpPr>
        <p:spPr>
          <a:xfrm>
            <a:off x="9602509" y="2075240"/>
            <a:ext cx="2154215" cy="553998"/>
          </a:xfrm>
          <a:prstGeom prst="rect">
            <a:avLst/>
          </a:prstGeom>
          <a:noFill/>
        </p:spPr>
        <p:txBody>
          <a:bodyPr wrap="square" rtlCol="0">
            <a:spAutoFit/>
          </a:bodyPr>
          <a:lstStyle/>
          <a:p>
            <a:pPr>
              <a:tabLst>
                <a:tab pos="2154238" algn="l"/>
              </a:tabLst>
            </a:pPr>
            <a:r>
              <a:rPr lang="es-ES" sz="1500" i="1" dirty="0">
                <a:solidFill>
                  <a:schemeClr val="accent3"/>
                </a:solidFill>
              </a:rPr>
              <a:t>Reducción </a:t>
            </a:r>
            <a:br>
              <a:rPr lang="es-ES" sz="1500" i="1" dirty="0">
                <a:solidFill>
                  <a:schemeClr val="accent3"/>
                </a:solidFill>
              </a:rPr>
            </a:br>
            <a:r>
              <a:rPr lang="es-ES" sz="1500" i="1" dirty="0">
                <a:solidFill>
                  <a:schemeClr val="accent3"/>
                </a:solidFill>
              </a:rPr>
              <a:t>del tiempo </a:t>
            </a:r>
            <a:r>
              <a:rPr lang="es-ES" sz="1500" i="1" dirty="0" err="1">
                <a:solidFill>
                  <a:schemeClr val="accent3"/>
                </a:solidFill>
              </a:rPr>
              <a:t>x2</a:t>
            </a:r>
            <a:endParaRPr lang="es-ES" sz="1500" i="1" dirty="0">
              <a:solidFill>
                <a:schemeClr val="accent3"/>
              </a:solidFill>
            </a:endParaRPr>
          </a:p>
        </p:txBody>
      </p:sp>
      <p:sp>
        <p:nvSpPr>
          <p:cNvPr id="49" name="CuadroTexto 48">
            <a:extLst>
              <a:ext uri="{FF2B5EF4-FFF2-40B4-BE49-F238E27FC236}">
                <a16:creationId xmlns:a16="http://schemas.microsoft.com/office/drawing/2014/main" id="{8D8AD476-507D-1938-1761-4F45F7AD38CD}"/>
              </a:ext>
            </a:extLst>
          </p:cNvPr>
          <p:cNvSpPr txBox="1"/>
          <p:nvPr/>
        </p:nvSpPr>
        <p:spPr>
          <a:xfrm>
            <a:off x="9602509" y="4046801"/>
            <a:ext cx="2250468" cy="1754326"/>
          </a:xfrm>
          <a:prstGeom prst="rect">
            <a:avLst/>
          </a:prstGeom>
          <a:noFill/>
        </p:spPr>
        <p:txBody>
          <a:bodyPr wrap="square" rtlCol="0">
            <a:spAutoFit/>
          </a:bodyPr>
          <a:lstStyle/>
          <a:p>
            <a:pPr>
              <a:tabLst>
                <a:tab pos="2154238" algn="l"/>
              </a:tabLst>
            </a:pPr>
            <a:r>
              <a:rPr lang="es-ES" sz="1200" dirty="0">
                <a:solidFill>
                  <a:schemeClr val="tx2"/>
                </a:solidFill>
                <a:latin typeface="+mj-lt"/>
              </a:rPr>
              <a:t>128 </a:t>
            </a:r>
            <a:r>
              <a:rPr lang="es-ES" sz="1200" dirty="0" err="1">
                <a:solidFill>
                  <a:schemeClr val="tx2"/>
                </a:solidFill>
                <a:latin typeface="+mj-lt"/>
              </a:rPr>
              <a:t>ISBNs</a:t>
            </a:r>
            <a:r>
              <a:rPr lang="es-ES" sz="1200" dirty="0">
                <a:solidFill>
                  <a:schemeClr val="tx2"/>
                </a:solidFill>
                <a:latin typeface="+mj-lt"/>
              </a:rPr>
              <a:t>. 8 peticiones con concurrencia de 4 (entorno Real).</a:t>
            </a:r>
            <a:br>
              <a:rPr lang="es-ES" sz="1200" dirty="0">
                <a:solidFill>
                  <a:schemeClr val="tx2"/>
                </a:solidFill>
                <a:latin typeface="+mj-lt"/>
              </a:rPr>
            </a:br>
            <a:r>
              <a:rPr lang="es-ES" sz="1200" b="1" dirty="0">
                <a:solidFill>
                  <a:schemeClr val="tx2"/>
                </a:solidFill>
                <a:latin typeface="+mj-lt"/>
              </a:rPr>
              <a:t>De 8,33s a 5,19s</a:t>
            </a:r>
          </a:p>
          <a:p>
            <a:pPr>
              <a:tabLst>
                <a:tab pos="2154238" algn="l"/>
              </a:tabLst>
            </a:pPr>
            <a:endParaRPr lang="es-ES" sz="1200" dirty="0">
              <a:solidFill>
                <a:schemeClr val="tx2"/>
              </a:solidFill>
              <a:latin typeface="+mj-lt"/>
            </a:endParaRPr>
          </a:p>
          <a:p>
            <a:pPr>
              <a:tabLst>
                <a:tab pos="2154238" algn="l"/>
              </a:tabLst>
            </a:pPr>
            <a:r>
              <a:rPr lang="es-ES" sz="1200" dirty="0">
                <a:solidFill>
                  <a:schemeClr val="tx2"/>
                </a:solidFill>
                <a:latin typeface="+mj-lt"/>
              </a:rPr>
              <a:t>128 </a:t>
            </a:r>
            <a:r>
              <a:rPr lang="es-ES" sz="1200" dirty="0" err="1">
                <a:solidFill>
                  <a:schemeClr val="tx2"/>
                </a:solidFill>
                <a:latin typeface="+mj-lt"/>
              </a:rPr>
              <a:t>ISBNs</a:t>
            </a:r>
            <a:r>
              <a:rPr lang="es-ES" sz="1200" dirty="0">
                <a:solidFill>
                  <a:schemeClr val="tx2"/>
                </a:solidFill>
                <a:latin typeface="+mj-lt"/>
              </a:rPr>
              <a:t>. 8 peticiones con concurrencia de 1 (entorno Real).</a:t>
            </a:r>
            <a:br>
              <a:rPr lang="es-ES" sz="1200" dirty="0">
                <a:solidFill>
                  <a:schemeClr val="tx2"/>
                </a:solidFill>
                <a:latin typeface="+mj-lt"/>
              </a:rPr>
            </a:br>
            <a:r>
              <a:rPr lang="es-ES" sz="1200" b="1" dirty="0">
                <a:solidFill>
                  <a:schemeClr val="tx2"/>
                </a:solidFill>
                <a:latin typeface="+mj-lt"/>
              </a:rPr>
              <a:t>De 21,62s a 12,69s</a:t>
            </a:r>
          </a:p>
        </p:txBody>
      </p:sp>
      <p:sp>
        <p:nvSpPr>
          <p:cNvPr id="26" name="Rectángulo 25">
            <a:extLst>
              <a:ext uri="{FF2B5EF4-FFF2-40B4-BE49-F238E27FC236}">
                <a16:creationId xmlns:a16="http://schemas.microsoft.com/office/drawing/2014/main" id="{BA458160-A659-E07D-7933-CA0A4A48A254}"/>
              </a:ext>
            </a:extLst>
          </p:cNvPr>
          <p:cNvSpPr/>
          <p:nvPr/>
        </p:nvSpPr>
        <p:spPr>
          <a:xfrm>
            <a:off x="304800" y="3778730"/>
            <a:ext cx="1158240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7" name="Triángulo isósceles 26">
            <a:extLst>
              <a:ext uri="{FF2B5EF4-FFF2-40B4-BE49-F238E27FC236}">
                <a16:creationId xmlns:a16="http://schemas.microsoft.com/office/drawing/2014/main" id="{EBD5A3BF-2612-68E8-4D25-10D4D0A4FF44}"/>
              </a:ext>
            </a:extLst>
          </p:cNvPr>
          <p:cNvSpPr/>
          <p:nvPr/>
        </p:nvSpPr>
        <p:spPr>
          <a:xfrm rot="10800000">
            <a:off x="512763" y="3820791"/>
            <a:ext cx="357822" cy="194220"/>
          </a:xfrm>
          <a:prstGeom prst="triangle">
            <a:avLst/>
          </a:prstGeom>
          <a:solidFill>
            <a:schemeClr val="bg1"/>
          </a:solidFill>
          <a:ln>
            <a:noFill/>
          </a:ln>
          <a:effectLst>
            <a:outerShdw blurRad="3048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9" name="Triángulo isósceles 28">
            <a:extLst>
              <a:ext uri="{FF2B5EF4-FFF2-40B4-BE49-F238E27FC236}">
                <a16:creationId xmlns:a16="http://schemas.microsoft.com/office/drawing/2014/main" id="{35CC0FCA-1DA5-F3B9-5210-BA3D36DEA852}"/>
              </a:ext>
            </a:extLst>
          </p:cNvPr>
          <p:cNvSpPr/>
          <p:nvPr/>
        </p:nvSpPr>
        <p:spPr>
          <a:xfrm rot="10800000">
            <a:off x="2855640" y="3820791"/>
            <a:ext cx="357822" cy="194220"/>
          </a:xfrm>
          <a:prstGeom prst="triangle">
            <a:avLst/>
          </a:prstGeom>
          <a:solidFill>
            <a:schemeClr val="bg1"/>
          </a:solidFill>
          <a:ln>
            <a:noFill/>
          </a:ln>
          <a:effectLst>
            <a:outerShdw blurRad="3048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0" name="Triángulo isósceles 29">
            <a:extLst>
              <a:ext uri="{FF2B5EF4-FFF2-40B4-BE49-F238E27FC236}">
                <a16:creationId xmlns:a16="http://schemas.microsoft.com/office/drawing/2014/main" id="{94937AB8-E882-73FA-552D-3B45A59A4501}"/>
              </a:ext>
            </a:extLst>
          </p:cNvPr>
          <p:cNvSpPr/>
          <p:nvPr/>
        </p:nvSpPr>
        <p:spPr>
          <a:xfrm rot="10800000">
            <a:off x="5087888" y="3820791"/>
            <a:ext cx="357822" cy="194220"/>
          </a:xfrm>
          <a:prstGeom prst="triangle">
            <a:avLst/>
          </a:prstGeom>
          <a:solidFill>
            <a:schemeClr val="bg1"/>
          </a:solidFill>
          <a:ln>
            <a:noFill/>
          </a:ln>
          <a:effectLst>
            <a:outerShdw blurRad="3048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1" name="Triángulo isósceles 30">
            <a:extLst>
              <a:ext uri="{FF2B5EF4-FFF2-40B4-BE49-F238E27FC236}">
                <a16:creationId xmlns:a16="http://schemas.microsoft.com/office/drawing/2014/main" id="{9E7C6717-F790-4C14-2AA7-D17EDAF45CFF}"/>
              </a:ext>
            </a:extLst>
          </p:cNvPr>
          <p:cNvSpPr/>
          <p:nvPr/>
        </p:nvSpPr>
        <p:spPr>
          <a:xfrm rot="10800000">
            <a:off x="7464152" y="3820791"/>
            <a:ext cx="357822" cy="194220"/>
          </a:xfrm>
          <a:prstGeom prst="triangle">
            <a:avLst/>
          </a:prstGeom>
          <a:solidFill>
            <a:schemeClr val="bg1"/>
          </a:solidFill>
          <a:ln>
            <a:noFill/>
          </a:ln>
          <a:effectLst>
            <a:outerShdw blurRad="3048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4" name="Triángulo isósceles 33">
            <a:extLst>
              <a:ext uri="{FF2B5EF4-FFF2-40B4-BE49-F238E27FC236}">
                <a16:creationId xmlns:a16="http://schemas.microsoft.com/office/drawing/2014/main" id="{B62CC30C-0949-A377-64B9-445EE2359F97}"/>
              </a:ext>
            </a:extLst>
          </p:cNvPr>
          <p:cNvSpPr/>
          <p:nvPr/>
        </p:nvSpPr>
        <p:spPr>
          <a:xfrm rot="10800000">
            <a:off x="9696400" y="3820791"/>
            <a:ext cx="357822" cy="194220"/>
          </a:xfrm>
          <a:prstGeom prst="triangle">
            <a:avLst/>
          </a:prstGeom>
          <a:solidFill>
            <a:schemeClr val="bg1"/>
          </a:solidFill>
          <a:ln>
            <a:noFill/>
          </a:ln>
          <a:effectLst>
            <a:outerShdw blurRad="3048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7" name="Gráfico 36">
            <a:extLst>
              <a:ext uri="{FF2B5EF4-FFF2-40B4-BE49-F238E27FC236}">
                <a16:creationId xmlns:a16="http://schemas.microsoft.com/office/drawing/2014/main" id="{F31D20AF-A42B-07B9-E05C-7BF994D4B6EB}"/>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771273" y="1029118"/>
            <a:ext cx="379622" cy="379622"/>
          </a:xfrm>
          <a:prstGeom prst="rect">
            <a:avLst/>
          </a:prstGeom>
        </p:spPr>
      </p:pic>
      <p:pic>
        <p:nvPicPr>
          <p:cNvPr id="51" name="Gráfico 50">
            <a:extLst>
              <a:ext uri="{FF2B5EF4-FFF2-40B4-BE49-F238E27FC236}">
                <a16:creationId xmlns:a16="http://schemas.microsoft.com/office/drawing/2014/main" id="{7E44516E-F6D8-C531-4AAC-C75F2822D69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51073" y="1013335"/>
            <a:ext cx="461083" cy="461083"/>
          </a:xfrm>
          <a:prstGeom prst="rect">
            <a:avLst/>
          </a:prstGeom>
        </p:spPr>
      </p:pic>
      <p:pic>
        <p:nvPicPr>
          <p:cNvPr id="53" name="Gráfico 52">
            <a:extLst>
              <a:ext uri="{FF2B5EF4-FFF2-40B4-BE49-F238E27FC236}">
                <a16:creationId xmlns:a16="http://schemas.microsoft.com/office/drawing/2014/main" id="{2F3B8B96-D251-1165-08FA-2D769F402680}"/>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401260" y="972671"/>
            <a:ext cx="441064" cy="441064"/>
          </a:xfrm>
          <a:prstGeom prst="rect">
            <a:avLst/>
          </a:prstGeom>
        </p:spPr>
      </p:pic>
      <p:pic>
        <p:nvPicPr>
          <p:cNvPr id="55" name="Gráfico 54">
            <a:extLst>
              <a:ext uri="{FF2B5EF4-FFF2-40B4-BE49-F238E27FC236}">
                <a16:creationId xmlns:a16="http://schemas.microsoft.com/office/drawing/2014/main" id="{E963535D-1A94-8FF4-9211-452BFDCF95DD}"/>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5142154" y="983428"/>
            <a:ext cx="451822" cy="451822"/>
          </a:xfrm>
          <a:prstGeom prst="rect">
            <a:avLst/>
          </a:prstGeom>
        </p:spPr>
      </p:pic>
      <p:pic>
        <p:nvPicPr>
          <p:cNvPr id="57" name="Gráfico 56">
            <a:extLst>
              <a:ext uri="{FF2B5EF4-FFF2-40B4-BE49-F238E27FC236}">
                <a16:creationId xmlns:a16="http://schemas.microsoft.com/office/drawing/2014/main" id="{B01097B9-A288-49F6-0421-9C5A22793F63}"/>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9724913" y="983429"/>
            <a:ext cx="408791" cy="408791"/>
          </a:xfrm>
          <a:prstGeom prst="rect">
            <a:avLst/>
          </a:prstGeom>
        </p:spPr>
      </p:pic>
    </p:spTree>
    <p:extLst>
      <p:ext uri="{BB962C8B-B14F-4D97-AF65-F5344CB8AC3E}">
        <p14:creationId xmlns:p14="http://schemas.microsoft.com/office/powerpoint/2010/main" val="2531819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917B5C-7DBC-1368-5340-669199A41203}"/>
            </a:ext>
          </a:extLst>
        </p:cNvPr>
        <p:cNvGrpSpPr/>
        <p:nvPr/>
      </p:nvGrpSpPr>
      <p:grpSpPr>
        <a:xfrm>
          <a:off x="0" y="0"/>
          <a:ext cx="0" cy="0"/>
          <a:chOff x="0" y="0"/>
          <a:chExt cx="0" cy="0"/>
        </a:xfrm>
      </p:grpSpPr>
      <p:sp>
        <p:nvSpPr>
          <p:cNvPr id="22" name="Forma libre: forma 21">
            <a:extLst>
              <a:ext uri="{FF2B5EF4-FFF2-40B4-BE49-F238E27FC236}">
                <a16:creationId xmlns:a16="http://schemas.microsoft.com/office/drawing/2014/main" id="{B4112C4A-B974-B4C2-2283-41206B774C5D}"/>
              </a:ext>
            </a:extLst>
          </p:cNvPr>
          <p:cNvSpPr/>
          <p:nvPr/>
        </p:nvSpPr>
        <p:spPr>
          <a:xfrm rot="10800000">
            <a:off x="9643034" y="1059845"/>
            <a:ext cx="1031255" cy="5217939"/>
          </a:xfrm>
          <a:custGeom>
            <a:avLst/>
            <a:gdLst>
              <a:gd name="connsiteX0" fmla="*/ 306154 w 1031255"/>
              <a:gd name="connsiteY0" fmla="*/ 5216910 h 5217939"/>
              <a:gd name="connsiteX1" fmla="*/ 0 w 1031255"/>
              <a:gd name="connsiteY1" fmla="*/ 5143667 h 5217939"/>
              <a:gd name="connsiteX2" fmla="*/ 0 w 1031255"/>
              <a:gd name="connsiteY2" fmla="*/ 4312825 h 5217939"/>
              <a:gd name="connsiteX3" fmla="*/ 0 w 1031255"/>
              <a:gd name="connsiteY3" fmla="*/ 3843904 h 5217939"/>
              <a:gd name="connsiteX4" fmla="*/ 0 w 1031255"/>
              <a:gd name="connsiteY4" fmla="*/ 3538246 h 5217939"/>
              <a:gd name="connsiteX5" fmla="*/ 0 w 1031255"/>
              <a:gd name="connsiteY5" fmla="*/ 3284163 h 5217939"/>
              <a:gd name="connsiteX6" fmla="*/ 0 w 1031255"/>
              <a:gd name="connsiteY6" fmla="*/ 3013063 h 5217939"/>
              <a:gd name="connsiteX7" fmla="*/ 0 w 1031255"/>
              <a:gd name="connsiteY7" fmla="*/ 2905183 h 5217939"/>
              <a:gd name="connsiteX8" fmla="*/ 0 w 1031255"/>
              <a:gd name="connsiteY8" fmla="*/ 2707404 h 5217939"/>
              <a:gd name="connsiteX9" fmla="*/ 0 w 1031255"/>
              <a:gd name="connsiteY9" fmla="*/ 2238483 h 5217939"/>
              <a:gd name="connsiteX10" fmla="*/ 0 w 1031255"/>
              <a:gd name="connsiteY10" fmla="*/ 1984402 h 5217939"/>
              <a:gd name="connsiteX11" fmla="*/ 0 w 1031255"/>
              <a:gd name="connsiteY11" fmla="*/ 1678743 h 5217939"/>
              <a:gd name="connsiteX12" fmla="*/ 0 w 1031255"/>
              <a:gd name="connsiteY12" fmla="*/ 1605421 h 5217939"/>
              <a:gd name="connsiteX13" fmla="*/ 0 w 1031255"/>
              <a:gd name="connsiteY13" fmla="*/ 1407643 h 5217939"/>
              <a:gd name="connsiteX14" fmla="*/ 0 w 1031255"/>
              <a:gd name="connsiteY14" fmla="*/ 1299763 h 5217939"/>
              <a:gd name="connsiteX15" fmla="*/ 0 w 1031255"/>
              <a:gd name="connsiteY15" fmla="*/ 378981 h 5217939"/>
              <a:gd name="connsiteX16" fmla="*/ 0 w 1031255"/>
              <a:gd name="connsiteY16" fmla="*/ 0 h 5217939"/>
              <a:gd name="connsiteX17" fmla="*/ 1031255 w 1031255"/>
              <a:gd name="connsiteY17" fmla="*/ 0 h 5217939"/>
              <a:gd name="connsiteX18" fmla="*/ 1031255 w 1031255"/>
              <a:gd name="connsiteY18" fmla="*/ 378981 h 5217939"/>
              <a:gd name="connsiteX19" fmla="*/ 1031255 w 1031255"/>
              <a:gd name="connsiteY19" fmla="*/ 1116126 h 5217939"/>
              <a:gd name="connsiteX20" fmla="*/ 1031255 w 1031255"/>
              <a:gd name="connsiteY20" fmla="*/ 1407643 h 5217939"/>
              <a:gd name="connsiteX21" fmla="*/ 1031255 w 1031255"/>
              <a:gd name="connsiteY21" fmla="*/ 1495106 h 5217939"/>
              <a:gd name="connsiteX22" fmla="*/ 1031255 w 1031255"/>
              <a:gd name="connsiteY22" fmla="*/ 1605421 h 5217939"/>
              <a:gd name="connsiteX23" fmla="*/ 1031255 w 1031255"/>
              <a:gd name="connsiteY23" fmla="*/ 1984402 h 5217939"/>
              <a:gd name="connsiteX24" fmla="*/ 1031255 w 1031255"/>
              <a:gd name="connsiteY24" fmla="*/ 2238483 h 5217939"/>
              <a:gd name="connsiteX25" fmla="*/ 1031255 w 1031255"/>
              <a:gd name="connsiteY25" fmla="*/ 2523768 h 5217939"/>
              <a:gd name="connsiteX26" fmla="*/ 1031255 w 1031255"/>
              <a:gd name="connsiteY26" fmla="*/ 2721546 h 5217939"/>
              <a:gd name="connsiteX27" fmla="*/ 1031255 w 1031255"/>
              <a:gd name="connsiteY27" fmla="*/ 3013063 h 5217939"/>
              <a:gd name="connsiteX28" fmla="*/ 1031255 w 1031255"/>
              <a:gd name="connsiteY28" fmla="*/ 3100527 h 5217939"/>
              <a:gd name="connsiteX29" fmla="*/ 1031255 w 1031255"/>
              <a:gd name="connsiteY29" fmla="*/ 3354609 h 5217939"/>
              <a:gd name="connsiteX30" fmla="*/ 1031255 w 1031255"/>
              <a:gd name="connsiteY30" fmla="*/ 3843904 h 5217939"/>
              <a:gd name="connsiteX31" fmla="*/ 1031255 w 1031255"/>
              <a:gd name="connsiteY31" fmla="*/ 4129189 h 5217939"/>
              <a:gd name="connsiteX32" fmla="*/ 1031255 w 1031255"/>
              <a:gd name="connsiteY32" fmla="*/ 4960030 h 5217939"/>
              <a:gd name="connsiteX33" fmla="*/ 306154 w 1031255"/>
              <a:gd name="connsiteY33" fmla="*/ 5216910 h 5217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31255" h="5217939">
                <a:moveTo>
                  <a:pt x="306154" y="5216910"/>
                </a:moveTo>
                <a:cubicBezTo>
                  <a:pt x="225587" y="5222800"/>
                  <a:pt x="128907" y="5204073"/>
                  <a:pt x="0" y="5143667"/>
                </a:cubicBezTo>
                <a:lnTo>
                  <a:pt x="0" y="4312825"/>
                </a:lnTo>
                <a:lnTo>
                  <a:pt x="0" y="3843904"/>
                </a:lnTo>
                <a:lnTo>
                  <a:pt x="0" y="3538246"/>
                </a:lnTo>
                <a:lnTo>
                  <a:pt x="0" y="3284163"/>
                </a:lnTo>
                <a:lnTo>
                  <a:pt x="0" y="3013063"/>
                </a:lnTo>
                <a:lnTo>
                  <a:pt x="0" y="2905183"/>
                </a:lnTo>
                <a:lnTo>
                  <a:pt x="0" y="2707404"/>
                </a:lnTo>
                <a:lnTo>
                  <a:pt x="0" y="2238483"/>
                </a:lnTo>
                <a:lnTo>
                  <a:pt x="0" y="1984402"/>
                </a:lnTo>
                <a:lnTo>
                  <a:pt x="0" y="1678743"/>
                </a:lnTo>
                <a:lnTo>
                  <a:pt x="0" y="1605421"/>
                </a:lnTo>
                <a:lnTo>
                  <a:pt x="0" y="1407643"/>
                </a:lnTo>
                <a:lnTo>
                  <a:pt x="0" y="1299763"/>
                </a:lnTo>
                <a:lnTo>
                  <a:pt x="0" y="378981"/>
                </a:lnTo>
                <a:lnTo>
                  <a:pt x="0" y="0"/>
                </a:lnTo>
                <a:lnTo>
                  <a:pt x="1031255" y="0"/>
                </a:lnTo>
                <a:lnTo>
                  <a:pt x="1031255" y="378981"/>
                </a:lnTo>
                <a:lnTo>
                  <a:pt x="1031255" y="1116126"/>
                </a:lnTo>
                <a:lnTo>
                  <a:pt x="1031255" y="1407643"/>
                </a:lnTo>
                <a:lnTo>
                  <a:pt x="1031255" y="1495106"/>
                </a:lnTo>
                <a:lnTo>
                  <a:pt x="1031255" y="1605421"/>
                </a:lnTo>
                <a:lnTo>
                  <a:pt x="1031255" y="1984402"/>
                </a:lnTo>
                <a:lnTo>
                  <a:pt x="1031255" y="2238483"/>
                </a:lnTo>
                <a:lnTo>
                  <a:pt x="1031255" y="2523768"/>
                </a:lnTo>
                <a:lnTo>
                  <a:pt x="1031255" y="2721546"/>
                </a:lnTo>
                <a:lnTo>
                  <a:pt x="1031255" y="3013063"/>
                </a:lnTo>
                <a:lnTo>
                  <a:pt x="1031255" y="3100527"/>
                </a:lnTo>
                <a:lnTo>
                  <a:pt x="1031255" y="3354609"/>
                </a:lnTo>
                <a:lnTo>
                  <a:pt x="1031255" y="3843904"/>
                </a:lnTo>
                <a:lnTo>
                  <a:pt x="1031255" y="4129189"/>
                </a:lnTo>
                <a:lnTo>
                  <a:pt x="1031255" y="4960030"/>
                </a:lnTo>
                <a:cubicBezTo>
                  <a:pt x="644534" y="4960030"/>
                  <a:pt x="547855" y="5199241"/>
                  <a:pt x="306154" y="5216910"/>
                </a:cubicBezTo>
                <a:close/>
              </a:path>
            </a:pathLst>
          </a:custGeom>
          <a:gradFill flip="none" rotWithShape="1">
            <a:gsLst>
              <a:gs pos="47707">
                <a:srgbClr val="5C98CB">
                  <a:alpha val="10000"/>
                </a:srgbClr>
              </a:gs>
              <a:gs pos="95413">
                <a:schemeClr val="accent3">
                  <a:alpha val="9000"/>
                </a:schemeClr>
              </a:gs>
              <a:gs pos="2000">
                <a:schemeClr val="accent3">
                  <a:lumMod val="20000"/>
                  <a:lumOff val="80000"/>
                  <a:alpha val="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cxnSp>
        <p:nvCxnSpPr>
          <p:cNvPr id="3" name="Conector recto 2">
            <a:extLst>
              <a:ext uri="{FF2B5EF4-FFF2-40B4-BE49-F238E27FC236}">
                <a16:creationId xmlns:a16="http://schemas.microsoft.com/office/drawing/2014/main" id="{E7CC9916-0A07-AE22-E2A7-4507B2FE992B}"/>
              </a:ext>
            </a:extLst>
          </p:cNvPr>
          <p:cNvCxnSpPr/>
          <p:nvPr/>
        </p:nvCxnSpPr>
        <p:spPr>
          <a:xfrm>
            <a:off x="3905573" y="-1906292"/>
            <a:ext cx="0" cy="247973"/>
          </a:xfrm>
          <a:prstGeom prst="line">
            <a:avLst/>
          </a:prstGeom>
        </p:spPr>
        <p:style>
          <a:lnRef idx="1">
            <a:schemeClr val="accent1"/>
          </a:lnRef>
          <a:fillRef idx="0">
            <a:schemeClr val="accent1"/>
          </a:fillRef>
          <a:effectRef idx="0">
            <a:schemeClr val="accent1"/>
          </a:effectRef>
          <a:fontRef idx="minor">
            <a:schemeClr val="tx1"/>
          </a:fontRef>
        </p:style>
      </p:cxnSp>
      <p:sp>
        <p:nvSpPr>
          <p:cNvPr id="2" name="CuadroTexto 1">
            <a:extLst>
              <a:ext uri="{FF2B5EF4-FFF2-40B4-BE49-F238E27FC236}">
                <a16:creationId xmlns:a16="http://schemas.microsoft.com/office/drawing/2014/main" id="{3F92C772-FBB5-7FA9-BE1A-68225DCF49A1}"/>
              </a:ext>
            </a:extLst>
          </p:cNvPr>
          <p:cNvSpPr txBox="1"/>
          <p:nvPr/>
        </p:nvSpPr>
        <p:spPr>
          <a:xfrm>
            <a:off x="310750" y="882541"/>
            <a:ext cx="8739466" cy="523220"/>
          </a:xfrm>
          <a:prstGeom prst="rect">
            <a:avLst/>
          </a:prstGeom>
          <a:noFill/>
        </p:spPr>
        <p:txBody>
          <a:bodyPr wrap="square" rtlCol="0">
            <a:spAutoFit/>
          </a:bodyPr>
          <a:lstStyle/>
          <a:p>
            <a:r>
              <a:rPr lang="es-ES" sz="2800" b="1" dirty="0">
                <a:solidFill>
                  <a:schemeClr val="accent3"/>
                </a:solidFill>
                <a:latin typeface="+mj-lt"/>
              </a:rPr>
              <a:t>Procesos internos y manejo de estructuras</a:t>
            </a:r>
          </a:p>
        </p:txBody>
      </p:sp>
      <p:graphicFrame>
        <p:nvGraphicFramePr>
          <p:cNvPr id="6" name="Tabla 5">
            <a:extLst>
              <a:ext uri="{FF2B5EF4-FFF2-40B4-BE49-F238E27FC236}">
                <a16:creationId xmlns:a16="http://schemas.microsoft.com/office/drawing/2014/main" id="{344DFCDE-C145-57B4-8DD3-8A1A8E937B38}"/>
              </a:ext>
            </a:extLst>
          </p:cNvPr>
          <p:cNvGraphicFramePr>
            <a:graphicFrameLocks noGrp="1"/>
          </p:cNvGraphicFramePr>
          <p:nvPr/>
        </p:nvGraphicFramePr>
        <p:xfrm>
          <a:off x="475595" y="2070950"/>
          <a:ext cx="8994086" cy="4028772"/>
        </p:xfrm>
        <a:graphic>
          <a:graphicData uri="http://schemas.openxmlformats.org/drawingml/2006/table">
            <a:tbl>
              <a:tblPr firstRow="1" firstCol="1" bandRow="1">
                <a:tableStyleId>{5C22544A-7EE6-4342-B048-85BDC9FD1C3A}</a:tableStyleId>
              </a:tblPr>
              <a:tblGrid>
                <a:gridCol w="5858298">
                  <a:extLst>
                    <a:ext uri="{9D8B030D-6E8A-4147-A177-3AD203B41FA5}">
                      <a16:colId xmlns:a16="http://schemas.microsoft.com/office/drawing/2014/main" val="4251231617"/>
                    </a:ext>
                  </a:extLst>
                </a:gridCol>
                <a:gridCol w="1330479">
                  <a:extLst>
                    <a:ext uri="{9D8B030D-6E8A-4147-A177-3AD203B41FA5}">
                      <a16:colId xmlns:a16="http://schemas.microsoft.com/office/drawing/2014/main" val="3045944744"/>
                    </a:ext>
                  </a:extLst>
                </a:gridCol>
                <a:gridCol w="1805309">
                  <a:extLst>
                    <a:ext uri="{9D8B030D-6E8A-4147-A177-3AD203B41FA5}">
                      <a16:colId xmlns:a16="http://schemas.microsoft.com/office/drawing/2014/main" val="863459039"/>
                    </a:ext>
                  </a:extLst>
                </a:gridCol>
              </a:tblGrid>
              <a:tr h="335731">
                <a:tc>
                  <a:txBody>
                    <a:bodyPr/>
                    <a:lstStyle/>
                    <a:p>
                      <a:r>
                        <a:rPr lang="es-ES" sz="1400" dirty="0">
                          <a:solidFill>
                            <a:schemeClr val="accent3"/>
                          </a:solidFill>
                          <a:effectLst/>
                          <a:latin typeface="+mj-lt"/>
                        </a:rPr>
                        <a:t>Optimización</a:t>
                      </a:r>
                      <a:endParaRPr lang="es-ES" sz="1400" dirty="0">
                        <a:solidFill>
                          <a:schemeClr val="accent3"/>
                        </a:solidFill>
                        <a:effectLst/>
                        <a:latin typeface="+mj-lt"/>
                        <a:ea typeface="Aptos" panose="020B0004020202020204" pitchFamily="34" charset="0"/>
                        <a:cs typeface="Aptos" panose="020B0004020202020204" pitchFamily="34" charset="0"/>
                      </a:endParaRPr>
                    </a:p>
                  </a:txBody>
                  <a:tcPr marL="32130" marR="3213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s-ES" sz="1400" dirty="0">
                          <a:solidFill>
                            <a:schemeClr val="accent3"/>
                          </a:solidFill>
                          <a:effectLst/>
                          <a:latin typeface="+mj-lt"/>
                        </a:rPr>
                        <a:t>tiempo (s)</a:t>
                      </a:r>
                      <a:endParaRPr lang="es-ES" sz="1400" dirty="0">
                        <a:solidFill>
                          <a:schemeClr val="accent3"/>
                        </a:solidFill>
                        <a:effectLst/>
                        <a:latin typeface="+mj-lt"/>
                        <a:ea typeface="Aptos" panose="020B0004020202020204" pitchFamily="34" charset="0"/>
                        <a:cs typeface="Aptos" panose="020B0004020202020204" pitchFamily="34" charset="0"/>
                      </a:endParaRPr>
                    </a:p>
                  </a:txBody>
                  <a:tcPr marL="32130" marR="3213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s-ES" sz="1400">
                          <a:solidFill>
                            <a:schemeClr val="accent3"/>
                          </a:solidFill>
                          <a:effectLst/>
                          <a:latin typeface="+mj-lt"/>
                        </a:rPr>
                        <a:t>#tiempo (s)</a:t>
                      </a:r>
                      <a:endParaRPr lang="es-ES" sz="1400">
                        <a:solidFill>
                          <a:schemeClr val="accent3"/>
                        </a:solidFill>
                        <a:effectLst/>
                        <a:latin typeface="+mj-lt"/>
                        <a:ea typeface="Aptos" panose="020B0004020202020204" pitchFamily="34" charset="0"/>
                        <a:cs typeface="Aptos" panose="020B0004020202020204" pitchFamily="34" charset="0"/>
                      </a:endParaRPr>
                    </a:p>
                  </a:txBody>
                  <a:tcPr marL="32130" marR="3213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16992130"/>
                  </a:ext>
                </a:extLst>
              </a:tr>
              <a:tr h="335731">
                <a:tc>
                  <a:txBody>
                    <a:bodyPr/>
                    <a:lstStyle/>
                    <a:p>
                      <a:r>
                        <a:rPr lang="es-ES" sz="1400" b="0" dirty="0">
                          <a:solidFill>
                            <a:schemeClr val="tx1"/>
                          </a:solidFill>
                          <a:effectLst/>
                          <a:latin typeface="+mn-lt"/>
                        </a:rPr>
                        <a:t>Listado de Autores</a:t>
                      </a:r>
                      <a:endParaRPr lang="es-ES" sz="1400" b="0" dirty="0">
                        <a:solidFill>
                          <a:schemeClr val="tx1"/>
                        </a:solidFill>
                        <a:effectLst/>
                        <a:latin typeface="+mn-lt"/>
                        <a:ea typeface="Aptos" panose="020B0004020202020204" pitchFamily="34" charset="0"/>
                        <a:cs typeface="Aptos" panose="020B0004020202020204" pitchFamily="34" charset="0"/>
                      </a:endParaRPr>
                    </a:p>
                  </a:txBody>
                  <a:tcPr marL="32130" marR="3213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s-ES" sz="1400" dirty="0">
                          <a:solidFill>
                            <a:schemeClr val="tx1"/>
                          </a:solidFill>
                          <a:effectLst/>
                          <a:latin typeface="+mn-lt"/>
                        </a:rPr>
                        <a:t>9,190</a:t>
                      </a:r>
                      <a:endParaRPr lang="es-ES" sz="1400" dirty="0">
                        <a:solidFill>
                          <a:schemeClr val="tx1"/>
                        </a:solidFill>
                        <a:effectLst/>
                        <a:latin typeface="+mn-lt"/>
                        <a:ea typeface="Aptos" panose="020B0004020202020204" pitchFamily="34" charset="0"/>
                        <a:cs typeface="Aptos" panose="020B0004020202020204" pitchFamily="34" charset="0"/>
                      </a:endParaRPr>
                    </a:p>
                  </a:txBody>
                  <a:tcPr marL="32130" marR="3213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s-ES" sz="1400">
                          <a:solidFill>
                            <a:schemeClr val="tx1"/>
                          </a:solidFill>
                          <a:effectLst/>
                          <a:latin typeface="+mn-lt"/>
                        </a:rPr>
                        <a:t>0,847</a:t>
                      </a:r>
                      <a:endParaRPr lang="es-ES" sz="1400">
                        <a:solidFill>
                          <a:schemeClr val="tx1"/>
                        </a:solidFill>
                        <a:effectLst/>
                        <a:latin typeface="+mn-lt"/>
                        <a:ea typeface="Aptos" panose="020B0004020202020204" pitchFamily="34" charset="0"/>
                        <a:cs typeface="Aptos" panose="020B0004020202020204" pitchFamily="34" charset="0"/>
                      </a:endParaRPr>
                    </a:p>
                  </a:txBody>
                  <a:tcPr marL="32130" marR="3213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90743335"/>
                  </a:ext>
                </a:extLst>
              </a:tr>
              <a:tr h="335731">
                <a:tc>
                  <a:txBody>
                    <a:bodyPr/>
                    <a:lstStyle/>
                    <a:p>
                      <a:r>
                        <a:rPr lang="es-ES" sz="1400" b="0" dirty="0">
                          <a:solidFill>
                            <a:schemeClr val="tx1"/>
                          </a:solidFill>
                          <a:effectLst/>
                          <a:latin typeface="+mn-lt"/>
                        </a:rPr>
                        <a:t>Consulta del perfil de un usuario ed.</a:t>
                      </a:r>
                      <a:endParaRPr lang="es-ES" sz="1400" b="0" dirty="0">
                        <a:solidFill>
                          <a:schemeClr val="tx1"/>
                        </a:solidFill>
                        <a:effectLst/>
                        <a:latin typeface="+mn-lt"/>
                        <a:ea typeface="Aptos" panose="020B0004020202020204" pitchFamily="34" charset="0"/>
                        <a:cs typeface="Aptos" panose="020B0004020202020204" pitchFamily="34" charset="0"/>
                      </a:endParaRPr>
                    </a:p>
                  </a:txBody>
                  <a:tcPr marL="32130" marR="3213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s-ES" sz="1400" dirty="0">
                          <a:solidFill>
                            <a:schemeClr val="tx1"/>
                          </a:solidFill>
                          <a:effectLst/>
                          <a:latin typeface="+mn-lt"/>
                        </a:rPr>
                        <a:t>1,200</a:t>
                      </a:r>
                      <a:endParaRPr lang="es-ES" sz="1400" dirty="0">
                        <a:solidFill>
                          <a:schemeClr val="tx1"/>
                        </a:solidFill>
                        <a:effectLst/>
                        <a:latin typeface="+mn-lt"/>
                        <a:ea typeface="Aptos" panose="020B0004020202020204" pitchFamily="34" charset="0"/>
                        <a:cs typeface="Aptos" panose="020B0004020202020204" pitchFamily="34" charset="0"/>
                      </a:endParaRPr>
                    </a:p>
                  </a:txBody>
                  <a:tcPr marL="32130" marR="3213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s-ES" sz="1400">
                          <a:solidFill>
                            <a:schemeClr val="tx1"/>
                          </a:solidFill>
                          <a:effectLst/>
                          <a:latin typeface="+mn-lt"/>
                        </a:rPr>
                        <a:t>0,834</a:t>
                      </a:r>
                      <a:endParaRPr lang="es-ES" sz="1400">
                        <a:solidFill>
                          <a:schemeClr val="tx1"/>
                        </a:solidFill>
                        <a:effectLst/>
                        <a:latin typeface="+mn-lt"/>
                        <a:ea typeface="Aptos" panose="020B0004020202020204" pitchFamily="34" charset="0"/>
                        <a:cs typeface="Aptos" panose="020B0004020202020204" pitchFamily="34" charset="0"/>
                      </a:endParaRPr>
                    </a:p>
                  </a:txBody>
                  <a:tcPr marL="32130" marR="3213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46897146"/>
                  </a:ext>
                </a:extLst>
              </a:tr>
              <a:tr h="335731">
                <a:tc>
                  <a:txBody>
                    <a:bodyPr/>
                    <a:lstStyle/>
                    <a:p>
                      <a:r>
                        <a:rPr lang="es-ES" sz="1400" b="0" dirty="0">
                          <a:solidFill>
                            <a:schemeClr val="tx1"/>
                          </a:solidFill>
                          <a:effectLst/>
                          <a:latin typeface="+mn-lt"/>
                        </a:rPr>
                        <a:t>Datos de estadísticas de ed.</a:t>
                      </a:r>
                      <a:endParaRPr lang="es-ES" sz="1400" b="0" dirty="0">
                        <a:solidFill>
                          <a:schemeClr val="tx1"/>
                        </a:solidFill>
                        <a:effectLst/>
                        <a:latin typeface="+mn-lt"/>
                        <a:ea typeface="Aptos" panose="020B0004020202020204" pitchFamily="34" charset="0"/>
                        <a:cs typeface="Aptos" panose="020B0004020202020204" pitchFamily="34" charset="0"/>
                      </a:endParaRPr>
                    </a:p>
                  </a:txBody>
                  <a:tcPr marL="32130" marR="3213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s-ES" sz="1400" dirty="0">
                          <a:solidFill>
                            <a:schemeClr val="tx1"/>
                          </a:solidFill>
                          <a:effectLst/>
                          <a:latin typeface="+mn-lt"/>
                        </a:rPr>
                        <a:t>0,292</a:t>
                      </a:r>
                      <a:endParaRPr lang="es-ES" sz="1400" dirty="0">
                        <a:solidFill>
                          <a:schemeClr val="tx1"/>
                        </a:solidFill>
                        <a:effectLst/>
                        <a:latin typeface="+mn-lt"/>
                        <a:ea typeface="Aptos" panose="020B0004020202020204" pitchFamily="34" charset="0"/>
                        <a:cs typeface="Aptos" panose="020B0004020202020204" pitchFamily="34" charset="0"/>
                      </a:endParaRPr>
                    </a:p>
                  </a:txBody>
                  <a:tcPr marL="32130" marR="3213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s-ES" sz="1400" dirty="0">
                          <a:solidFill>
                            <a:schemeClr val="tx1"/>
                          </a:solidFill>
                          <a:effectLst/>
                          <a:latin typeface="+mn-lt"/>
                        </a:rPr>
                        <a:t>0,279</a:t>
                      </a:r>
                      <a:endParaRPr lang="es-ES" sz="1400" dirty="0">
                        <a:solidFill>
                          <a:schemeClr val="tx1"/>
                        </a:solidFill>
                        <a:effectLst/>
                        <a:latin typeface="+mn-lt"/>
                        <a:ea typeface="Aptos" panose="020B0004020202020204" pitchFamily="34" charset="0"/>
                        <a:cs typeface="Aptos" panose="020B0004020202020204" pitchFamily="34" charset="0"/>
                      </a:endParaRPr>
                    </a:p>
                  </a:txBody>
                  <a:tcPr marL="32130" marR="3213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23652904"/>
                  </a:ext>
                </a:extLst>
              </a:tr>
              <a:tr h="335731">
                <a:tc>
                  <a:txBody>
                    <a:bodyPr/>
                    <a:lstStyle/>
                    <a:p>
                      <a:r>
                        <a:rPr lang="es-ES" sz="1400" b="0" dirty="0">
                          <a:solidFill>
                            <a:schemeClr val="tx1"/>
                          </a:solidFill>
                          <a:effectLst/>
                          <a:latin typeface="+mn-lt"/>
                        </a:rPr>
                        <a:t>Búsquedas por usuario, entidad y editorial en histórico de sesiones</a:t>
                      </a:r>
                      <a:endParaRPr lang="es-ES" sz="1400" b="0" dirty="0">
                        <a:solidFill>
                          <a:schemeClr val="tx1"/>
                        </a:solidFill>
                        <a:effectLst/>
                        <a:latin typeface="+mn-lt"/>
                        <a:ea typeface="Aptos" panose="020B0004020202020204" pitchFamily="34" charset="0"/>
                        <a:cs typeface="Aptos" panose="020B0004020202020204" pitchFamily="34" charset="0"/>
                      </a:endParaRPr>
                    </a:p>
                  </a:txBody>
                  <a:tcPr marL="32130" marR="3213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s-ES" sz="1400" dirty="0">
                          <a:solidFill>
                            <a:schemeClr val="tx1"/>
                          </a:solidFill>
                          <a:effectLst/>
                          <a:latin typeface="+mn-lt"/>
                        </a:rPr>
                        <a:t>0,720</a:t>
                      </a:r>
                      <a:endParaRPr lang="es-ES" sz="1400" dirty="0">
                        <a:solidFill>
                          <a:schemeClr val="tx1"/>
                        </a:solidFill>
                        <a:effectLst/>
                        <a:latin typeface="+mn-lt"/>
                        <a:ea typeface="Aptos" panose="020B0004020202020204" pitchFamily="34" charset="0"/>
                        <a:cs typeface="Aptos" panose="020B0004020202020204" pitchFamily="34" charset="0"/>
                      </a:endParaRPr>
                    </a:p>
                  </a:txBody>
                  <a:tcPr marL="32130" marR="3213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s-ES" sz="1400">
                          <a:solidFill>
                            <a:schemeClr val="tx1"/>
                          </a:solidFill>
                          <a:effectLst/>
                          <a:latin typeface="+mn-lt"/>
                        </a:rPr>
                        <a:t>0,387</a:t>
                      </a:r>
                      <a:endParaRPr lang="es-ES" sz="1400">
                        <a:solidFill>
                          <a:schemeClr val="tx1"/>
                        </a:solidFill>
                        <a:effectLst/>
                        <a:latin typeface="+mn-lt"/>
                        <a:ea typeface="Aptos" panose="020B0004020202020204" pitchFamily="34" charset="0"/>
                        <a:cs typeface="Aptos" panose="020B0004020202020204" pitchFamily="34" charset="0"/>
                      </a:endParaRPr>
                    </a:p>
                  </a:txBody>
                  <a:tcPr marL="32130" marR="3213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01360947"/>
                  </a:ext>
                </a:extLst>
              </a:tr>
              <a:tr h="335731">
                <a:tc>
                  <a:txBody>
                    <a:bodyPr/>
                    <a:lstStyle/>
                    <a:p>
                      <a:r>
                        <a:rPr lang="es-ES" sz="1400" b="0" dirty="0">
                          <a:solidFill>
                            <a:schemeClr val="tx1"/>
                          </a:solidFill>
                          <a:effectLst/>
                          <a:latin typeface="+mn-lt"/>
                        </a:rPr>
                        <a:t>Búsqueda por usuario y entidad en histórico de extracciones</a:t>
                      </a:r>
                      <a:endParaRPr lang="es-ES" sz="1400" b="0" dirty="0">
                        <a:solidFill>
                          <a:schemeClr val="tx1"/>
                        </a:solidFill>
                        <a:effectLst/>
                        <a:latin typeface="+mn-lt"/>
                        <a:ea typeface="Aptos" panose="020B0004020202020204" pitchFamily="34" charset="0"/>
                        <a:cs typeface="Aptos" panose="020B0004020202020204" pitchFamily="34" charset="0"/>
                      </a:endParaRPr>
                    </a:p>
                  </a:txBody>
                  <a:tcPr marL="32130" marR="3213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s-ES" sz="1400" dirty="0">
                          <a:solidFill>
                            <a:schemeClr val="tx1"/>
                          </a:solidFill>
                          <a:effectLst/>
                          <a:latin typeface="+mn-lt"/>
                        </a:rPr>
                        <a:t>1,400</a:t>
                      </a:r>
                      <a:endParaRPr lang="es-ES" sz="1400" dirty="0">
                        <a:solidFill>
                          <a:schemeClr val="tx1"/>
                        </a:solidFill>
                        <a:effectLst/>
                        <a:latin typeface="+mn-lt"/>
                        <a:ea typeface="Aptos" panose="020B0004020202020204" pitchFamily="34" charset="0"/>
                        <a:cs typeface="Aptos" panose="020B0004020202020204" pitchFamily="34" charset="0"/>
                      </a:endParaRPr>
                    </a:p>
                  </a:txBody>
                  <a:tcPr marL="32130" marR="3213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s-ES" sz="1400" dirty="0">
                          <a:solidFill>
                            <a:schemeClr val="tx1"/>
                          </a:solidFill>
                          <a:effectLst/>
                          <a:latin typeface="+mn-lt"/>
                        </a:rPr>
                        <a:t>0,850</a:t>
                      </a:r>
                      <a:endParaRPr lang="es-ES" sz="1400" dirty="0">
                        <a:solidFill>
                          <a:schemeClr val="tx1"/>
                        </a:solidFill>
                        <a:effectLst/>
                        <a:latin typeface="+mn-lt"/>
                        <a:ea typeface="Aptos" panose="020B0004020202020204" pitchFamily="34" charset="0"/>
                        <a:cs typeface="Aptos" panose="020B0004020202020204" pitchFamily="34" charset="0"/>
                      </a:endParaRPr>
                    </a:p>
                  </a:txBody>
                  <a:tcPr marL="32130" marR="3213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90097302"/>
                  </a:ext>
                </a:extLst>
              </a:tr>
              <a:tr h="335731">
                <a:tc>
                  <a:txBody>
                    <a:bodyPr/>
                    <a:lstStyle/>
                    <a:p>
                      <a:r>
                        <a:rPr lang="es-ES" sz="1400" b="0" dirty="0">
                          <a:solidFill>
                            <a:schemeClr val="tx1"/>
                          </a:solidFill>
                          <a:effectLst/>
                          <a:latin typeface="+mn-lt"/>
                        </a:rPr>
                        <a:t>Búsqueda por usuario en histórico de cargas</a:t>
                      </a:r>
                      <a:endParaRPr lang="es-ES" sz="1400" b="0" dirty="0">
                        <a:solidFill>
                          <a:schemeClr val="tx1"/>
                        </a:solidFill>
                        <a:effectLst/>
                        <a:latin typeface="+mn-lt"/>
                        <a:ea typeface="Aptos" panose="020B0004020202020204" pitchFamily="34" charset="0"/>
                        <a:cs typeface="Aptos" panose="020B0004020202020204" pitchFamily="34" charset="0"/>
                      </a:endParaRPr>
                    </a:p>
                  </a:txBody>
                  <a:tcPr marL="32130" marR="3213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s-ES" sz="1400" dirty="0">
                          <a:solidFill>
                            <a:schemeClr val="tx1"/>
                          </a:solidFill>
                          <a:effectLst/>
                          <a:latin typeface="+mn-lt"/>
                        </a:rPr>
                        <a:t>0,960</a:t>
                      </a:r>
                      <a:endParaRPr lang="es-ES" sz="1400" dirty="0">
                        <a:solidFill>
                          <a:schemeClr val="tx1"/>
                        </a:solidFill>
                        <a:effectLst/>
                        <a:latin typeface="+mn-lt"/>
                        <a:ea typeface="Aptos" panose="020B0004020202020204" pitchFamily="34" charset="0"/>
                        <a:cs typeface="Aptos" panose="020B0004020202020204" pitchFamily="34" charset="0"/>
                      </a:endParaRPr>
                    </a:p>
                  </a:txBody>
                  <a:tcPr marL="32130" marR="3213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s-ES" sz="1400" dirty="0">
                          <a:solidFill>
                            <a:schemeClr val="tx1"/>
                          </a:solidFill>
                          <a:effectLst/>
                          <a:latin typeface="+mn-lt"/>
                        </a:rPr>
                        <a:t>0,870</a:t>
                      </a:r>
                      <a:endParaRPr lang="es-ES" sz="1400" dirty="0">
                        <a:solidFill>
                          <a:schemeClr val="tx1"/>
                        </a:solidFill>
                        <a:effectLst/>
                        <a:latin typeface="+mn-lt"/>
                        <a:ea typeface="Aptos" panose="020B0004020202020204" pitchFamily="34" charset="0"/>
                        <a:cs typeface="Aptos" panose="020B0004020202020204" pitchFamily="34" charset="0"/>
                      </a:endParaRPr>
                    </a:p>
                  </a:txBody>
                  <a:tcPr marL="32130" marR="3213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05931812"/>
                  </a:ext>
                </a:extLst>
              </a:tr>
              <a:tr h="335731">
                <a:tc>
                  <a:txBody>
                    <a:bodyPr/>
                    <a:lstStyle/>
                    <a:p>
                      <a:r>
                        <a:rPr lang="es-ES" sz="1400" b="0" dirty="0">
                          <a:solidFill>
                            <a:schemeClr val="tx1"/>
                          </a:solidFill>
                          <a:effectLst/>
                          <a:latin typeface="+mn-lt"/>
                        </a:rPr>
                        <a:t>Búsqueda por usuario en histórico de simulaciones de cargas</a:t>
                      </a:r>
                      <a:endParaRPr lang="es-ES" sz="1400" b="0" dirty="0">
                        <a:solidFill>
                          <a:schemeClr val="tx1"/>
                        </a:solidFill>
                        <a:effectLst/>
                        <a:latin typeface="+mn-lt"/>
                        <a:ea typeface="Aptos" panose="020B0004020202020204" pitchFamily="34" charset="0"/>
                        <a:cs typeface="Aptos" panose="020B0004020202020204" pitchFamily="34" charset="0"/>
                      </a:endParaRPr>
                    </a:p>
                  </a:txBody>
                  <a:tcPr marL="32130" marR="3213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s-ES" sz="1400" dirty="0">
                          <a:solidFill>
                            <a:schemeClr val="tx1"/>
                          </a:solidFill>
                          <a:effectLst/>
                          <a:latin typeface="+mn-lt"/>
                        </a:rPr>
                        <a:t>0,670</a:t>
                      </a:r>
                      <a:endParaRPr lang="es-ES" sz="1400" dirty="0">
                        <a:solidFill>
                          <a:schemeClr val="tx1"/>
                        </a:solidFill>
                        <a:effectLst/>
                        <a:latin typeface="+mn-lt"/>
                        <a:ea typeface="Aptos" panose="020B0004020202020204" pitchFamily="34" charset="0"/>
                        <a:cs typeface="Aptos" panose="020B0004020202020204" pitchFamily="34" charset="0"/>
                      </a:endParaRPr>
                    </a:p>
                  </a:txBody>
                  <a:tcPr marL="32130" marR="3213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s-ES" sz="1400" dirty="0">
                          <a:solidFill>
                            <a:schemeClr val="tx1"/>
                          </a:solidFill>
                          <a:effectLst/>
                          <a:latin typeface="+mn-lt"/>
                        </a:rPr>
                        <a:t>0,328</a:t>
                      </a:r>
                      <a:endParaRPr lang="es-ES" sz="1400" dirty="0">
                        <a:solidFill>
                          <a:schemeClr val="tx1"/>
                        </a:solidFill>
                        <a:effectLst/>
                        <a:latin typeface="+mn-lt"/>
                        <a:ea typeface="Aptos" panose="020B0004020202020204" pitchFamily="34" charset="0"/>
                        <a:cs typeface="Aptos" panose="020B0004020202020204" pitchFamily="34" charset="0"/>
                      </a:endParaRPr>
                    </a:p>
                  </a:txBody>
                  <a:tcPr marL="32130" marR="3213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4676354"/>
                  </a:ext>
                </a:extLst>
              </a:tr>
              <a:tr h="335731">
                <a:tc>
                  <a:txBody>
                    <a:bodyPr/>
                    <a:lstStyle/>
                    <a:p>
                      <a:r>
                        <a:rPr lang="es-ES" sz="1400" b="0">
                          <a:solidFill>
                            <a:schemeClr val="tx1"/>
                          </a:solidFill>
                          <a:effectLst/>
                          <a:latin typeface="+mn-lt"/>
                        </a:rPr>
                        <a:t>Búsqueda por entidad en listado de Otros agentes</a:t>
                      </a:r>
                      <a:endParaRPr lang="es-ES" sz="1400" b="0">
                        <a:solidFill>
                          <a:schemeClr val="tx1"/>
                        </a:solidFill>
                        <a:effectLst/>
                        <a:latin typeface="+mn-lt"/>
                        <a:ea typeface="Aptos" panose="020B0004020202020204" pitchFamily="34" charset="0"/>
                        <a:cs typeface="Aptos" panose="020B0004020202020204" pitchFamily="34" charset="0"/>
                      </a:endParaRPr>
                    </a:p>
                  </a:txBody>
                  <a:tcPr marL="32130" marR="3213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s-ES" sz="1400" dirty="0">
                          <a:solidFill>
                            <a:schemeClr val="tx1"/>
                          </a:solidFill>
                          <a:effectLst/>
                          <a:latin typeface="+mn-lt"/>
                        </a:rPr>
                        <a:t>0,971</a:t>
                      </a:r>
                      <a:endParaRPr lang="es-ES" sz="1400" dirty="0">
                        <a:solidFill>
                          <a:schemeClr val="tx1"/>
                        </a:solidFill>
                        <a:effectLst/>
                        <a:latin typeface="+mn-lt"/>
                        <a:ea typeface="Aptos" panose="020B0004020202020204" pitchFamily="34" charset="0"/>
                        <a:cs typeface="Aptos" panose="020B0004020202020204" pitchFamily="34" charset="0"/>
                      </a:endParaRPr>
                    </a:p>
                  </a:txBody>
                  <a:tcPr marL="32130" marR="3213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s-ES" sz="1400" dirty="0">
                          <a:solidFill>
                            <a:schemeClr val="tx1"/>
                          </a:solidFill>
                          <a:effectLst/>
                          <a:latin typeface="+mn-lt"/>
                        </a:rPr>
                        <a:t>0,267</a:t>
                      </a:r>
                      <a:endParaRPr lang="es-ES" sz="1400" dirty="0">
                        <a:solidFill>
                          <a:schemeClr val="tx1"/>
                        </a:solidFill>
                        <a:effectLst/>
                        <a:latin typeface="+mn-lt"/>
                        <a:ea typeface="Aptos" panose="020B0004020202020204" pitchFamily="34" charset="0"/>
                        <a:cs typeface="Aptos" panose="020B0004020202020204" pitchFamily="34" charset="0"/>
                      </a:endParaRPr>
                    </a:p>
                  </a:txBody>
                  <a:tcPr marL="32130" marR="3213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93238838"/>
                  </a:ext>
                </a:extLst>
              </a:tr>
              <a:tr h="335731">
                <a:tc>
                  <a:txBody>
                    <a:bodyPr/>
                    <a:lstStyle/>
                    <a:p>
                      <a:r>
                        <a:rPr lang="es-ES" sz="1400" b="0" dirty="0">
                          <a:solidFill>
                            <a:schemeClr val="tx1"/>
                          </a:solidFill>
                          <a:effectLst/>
                          <a:latin typeface="+mn-lt"/>
                        </a:rPr>
                        <a:t>Búsqueda por ISBN en listado de "No válidos" (sección ISBN)</a:t>
                      </a:r>
                      <a:endParaRPr lang="es-ES" sz="1400" b="0" dirty="0">
                        <a:solidFill>
                          <a:schemeClr val="tx1"/>
                        </a:solidFill>
                        <a:effectLst/>
                        <a:latin typeface="+mn-lt"/>
                        <a:ea typeface="Aptos" panose="020B0004020202020204" pitchFamily="34" charset="0"/>
                        <a:cs typeface="Aptos" panose="020B0004020202020204" pitchFamily="34" charset="0"/>
                      </a:endParaRPr>
                    </a:p>
                  </a:txBody>
                  <a:tcPr marL="32130" marR="3213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s-ES" sz="1400" dirty="0">
                          <a:solidFill>
                            <a:schemeClr val="tx1"/>
                          </a:solidFill>
                          <a:effectLst/>
                          <a:latin typeface="+mn-lt"/>
                        </a:rPr>
                        <a:t>1,507</a:t>
                      </a:r>
                      <a:endParaRPr lang="es-ES" sz="1400" dirty="0">
                        <a:solidFill>
                          <a:schemeClr val="tx1"/>
                        </a:solidFill>
                        <a:effectLst/>
                        <a:latin typeface="+mn-lt"/>
                        <a:ea typeface="Aptos" panose="020B0004020202020204" pitchFamily="34" charset="0"/>
                        <a:cs typeface="Aptos" panose="020B0004020202020204" pitchFamily="34" charset="0"/>
                      </a:endParaRPr>
                    </a:p>
                  </a:txBody>
                  <a:tcPr marL="32130" marR="3213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s-ES" sz="1400" dirty="0">
                          <a:solidFill>
                            <a:schemeClr val="tx1"/>
                          </a:solidFill>
                          <a:effectLst/>
                          <a:latin typeface="+mn-lt"/>
                        </a:rPr>
                        <a:t>0,546</a:t>
                      </a:r>
                      <a:endParaRPr lang="es-ES" sz="1400" dirty="0">
                        <a:solidFill>
                          <a:schemeClr val="tx1"/>
                        </a:solidFill>
                        <a:effectLst/>
                        <a:latin typeface="+mn-lt"/>
                        <a:ea typeface="Aptos" panose="020B0004020202020204" pitchFamily="34" charset="0"/>
                        <a:cs typeface="Aptos" panose="020B0004020202020204" pitchFamily="34" charset="0"/>
                      </a:endParaRPr>
                    </a:p>
                  </a:txBody>
                  <a:tcPr marL="32130" marR="3213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1170610"/>
                  </a:ext>
                </a:extLst>
              </a:tr>
              <a:tr h="335731">
                <a:tc>
                  <a:txBody>
                    <a:bodyPr/>
                    <a:lstStyle/>
                    <a:p>
                      <a:r>
                        <a:rPr lang="es-ES" sz="1400" b="0">
                          <a:solidFill>
                            <a:schemeClr val="tx1"/>
                          </a:solidFill>
                          <a:effectLst/>
                          <a:latin typeface="+mn-lt"/>
                        </a:rPr>
                        <a:t>Búsqueda por autor, ISBN y editorial en listado de libros</a:t>
                      </a:r>
                      <a:endParaRPr lang="es-ES" sz="1400" b="0">
                        <a:solidFill>
                          <a:schemeClr val="tx1"/>
                        </a:solidFill>
                        <a:effectLst/>
                        <a:latin typeface="+mn-lt"/>
                        <a:ea typeface="Aptos" panose="020B0004020202020204" pitchFamily="34" charset="0"/>
                        <a:cs typeface="Aptos" panose="020B0004020202020204" pitchFamily="34" charset="0"/>
                      </a:endParaRPr>
                    </a:p>
                  </a:txBody>
                  <a:tcPr marL="32130" marR="3213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s-ES" sz="1400" dirty="0">
                          <a:solidFill>
                            <a:schemeClr val="tx1"/>
                          </a:solidFill>
                          <a:effectLst/>
                          <a:latin typeface="+mn-lt"/>
                        </a:rPr>
                        <a:t>3,589</a:t>
                      </a:r>
                      <a:endParaRPr lang="es-ES" sz="1400" dirty="0">
                        <a:solidFill>
                          <a:schemeClr val="tx1"/>
                        </a:solidFill>
                        <a:effectLst/>
                        <a:latin typeface="+mn-lt"/>
                        <a:ea typeface="Aptos" panose="020B0004020202020204" pitchFamily="34" charset="0"/>
                        <a:cs typeface="Aptos" panose="020B0004020202020204" pitchFamily="34" charset="0"/>
                      </a:endParaRPr>
                    </a:p>
                  </a:txBody>
                  <a:tcPr marL="32130" marR="3213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s-ES" sz="1400" dirty="0">
                          <a:solidFill>
                            <a:schemeClr val="tx1"/>
                          </a:solidFill>
                          <a:effectLst/>
                          <a:latin typeface="+mn-lt"/>
                        </a:rPr>
                        <a:t>0,361</a:t>
                      </a:r>
                      <a:endParaRPr lang="es-ES" sz="1400" dirty="0">
                        <a:solidFill>
                          <a:schemeClr val="tx1"/>
                        </a:solidFill>
                        <a:effectLst/>
                        <a:latin typeface="+mn-lt"/>
                        <a:ea typeface="Aptos" panose="020B0004020202020204" pitchFamily="34" charset="0"/>
                        <a:cs typeface="Aptos" panose="020B0004020202020204" pitchFamily="34" charset="0"/>
                      </a:endParaRPr>
                    </a:p>
                  </a:txBody>
                  <a:tcPr marL="32130" marR="3213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80975457"/>
                  </a:ext>
                </a:extLst>
              </a:tr>
              <a:tr h="335731">
                <a:tc>
                  <a:txBody>
                    <a:bodyPr/>
                    <a:lstStyle/>
                    <a:p>
                      <a:r>
                        <a:rPr lang="es-ES" sz="1400" b="0" dirty="0">
                          <a:solidFill>
                            <a:schemeClr val="tx1"/>
                          </a:solidFill>
                          <a:effectLst/>
                          <a:latin typeface="+mn-lt"/>
                        </a:rPr>
                        <a:t>Generación de las tablas estáticas ISBN</a:t>
                      </a:r>
                      <a:endParaRPr lang="es-ES" sz="1400" b="0" dirty="0">
                        <a:solidFill>
                          <a:schemeClr val="tx1"/>
                        </a:solidFill>
                        <a:effectLst/>
                        <a:latin typeface="+mn-lt"/>
                        <a:ea typeface="Aptos" panose="020B0004020202020204" pitchFamily="34" charset="0"/>
                        <a:cs typeface="Aptos" panose="020B0004020202020204" pitchFamily="34" charset="0"/>
                      </a:endParaRPr>
                    </a:p>
                  </a:txBody>
                  <a:tcPr marL="32130" marR="3213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s-ES" sz="1400" dirty="0">
                          <a:solidFill>
                            <a:schemeClr val="tx1"/>
                          </a:solidFill>
                          <a:effectLst/>
                          <a:latin typeface="+mn-lt"/>
                        </a:rPr>
                        <a:t>2,010</a:t>
                      </a:r>
                      <a:endParaRPr lang="es-ES" sz="1400" dirty="0">
                        <a:solidFill>
                          <a:schemeClr val="tx1"/>
                        </a:solidFill>
                        <a:effectLst/>
                        <a:latin typeface="+mn-lt"/>
                        <a:ea typeface="Aptos" panose="020B0004020202020204" pitchFamily="34" charset="0"/>
                        <a:cs typeface="Aptos" panose="020B0004020202020204" pitchFamily="34" charset="0"/>
                      </a:endParaRPr>
                    </a:p>
                  </a:txBody>
                  <a:tcPr marL="32130" marR="3213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s-ES" sz="1400" dirty="0">
                          <a:solidFill>
                            <a:schemeClr val="tx1"/>
                          </a:solidFill>
                          <a:effectLst/>
                          <a:latin typeface="+mn-lt"/>
                        </a:rPr>
                        <a:t>0,080</a:t>
                      </a:r>
                      <a:endParaRPr lang="es-ES" sz="1400" dirty="0">
                        <a:solidFill>
                          <a:schemeClr val="tx1"/>
                        </a:solidFill>
                        <a:effectLst/>
                        <a:latin typeface="+mn-lt"/>
                        <a:ea typeface="Aptos" panose="020B0004020202020204" pitchFamily="34" charset="0"/>
                        <a:cs typeface="Aptos" panose="020B0004020202020204" pitchFamily="34" charset="0"/>
                      </a:endParaRPr>
                    </a:p>
                  </a:txBody>
                  <a:tcPr marL="32130" marR="3213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26999619"/>
                  </a:ext>
                </a:extLst>
              </a:tr>
            </a:tbl>
          </a:graphicData>
        </a:graphic>
      </p:graphicFrame>
      <p:pic>
        <p:nvPicPr>
          <p:cNvPr id="10" name="Gráfico 9">
            <a:extLst>
              <a:ext uri="{FF2B5EF4-FFF2-40B4-BE49-F238E27FC236}">
                <a16:creationId xmlns:a16="http://schemas.microsoft.com/office/drawing/2014/main" id="{DBD32146-AE21-3AE6-4399-E01B2FD858EB}"/>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9932072" y="1534491"/>
            <a:ext cx="536582" cy="536580"/>
          </a:xfrm>
          <a:prstGeom prst="rect">
            <a:avLst/>
          </a:prstGeom>
        </p:spPr>
      </p:pic>
      <p:graphicFrame>
        <p:nvGraphicFramePr>
          <p:cNvPr id="4" name="Tabla 3">
            <a:extLst>
              <a:ext uri="{FF2B5EF4-FFF2-40B4-BE49-F238E27FC236}">
                <a16:creationId xmlns:a16="http://schemas.microsoft.com/office/drawing/2014/main" id="{4161EFE0-98C2-DEA3-DE54-BC5F0F2723FD}"/>
              </a:ext>
            </a:extLst>
          </p:cNvPr>
          <p:cNvGraphicFramePr>
            <a:graphicFrameLocks noGrp="1"/>
          </p:cNvGraphicFramePr>
          <p:nvPr/>
        </p:nvGraphicFramePr>
        <p:xfrm>
          <a:off x="9706706" y="2070950"/>
          <a:ext cx="874699" cy="4028772"/>
        </p:xfrm>
        <a:graphic>
          <a:graphicData uri="http://schemas.openxmlformats.org/drawingml/2006/table">
            <a:tbl>
              <a:tblPr firstRow="1" firstCol="1" bandRow="1">
                <a:tableStyleId>{5C22544A-7EE6-4342-B048-85BDC9FD1C3A}</a:tableStyleId>
              </a:tblPr>
              <a:tblGrid>
                <a:gridCol w="874699">
                  <a:extLst>
                    <a:ext uri="{9D8B030D-6E8A-4147-A177-3AD203B41FA5}">
                      <a16:colId xmlns:a16="http://schemas.microsoft.com/office/drawing/2014/main" val="3672196814"/>
                    </a:ext>
                  </a:extLst>
                </a:gridCol>
              </a:tblGrid>
              <a:tr h="335731">
                <a:tc>
                  <a:txBody>
                    <a:bodyPr/>
                    <a:lstStyle/>
                    <a:p>
                      <a:pPr algn="r"/>
                      <a:r>
                        <a:rPr lang="es-ES" sz="1400" dirty="0" err="1">
                          <a:solidFill>
                            <a:schemeClr val="accent3"/>
                          </a:solidFill>
                          <a:effectLst/>
                          <a:latin typeface="+mj-lt"/>
                        </a:rPr>
                        <a:t>Rend</a:t>
                      </a:r>
                      <a:r>
                        <a:rPr lang="es-ES" sz="1400" dirty="0">
                          <a:solidFill>
                            <a:schemeClr val="accent3"/>
                          </a:solidFill>
                          <a:effectLst/>
                          <a:latin typeface="+mj-lt"/>
                        </a:rPr>
                        <a:t>.</a:t>
                      </a:r>
                      <a:endParaRPr lang="es-ES" sz="1400" dirty="0">
                        <a:solidFill>
                          <a:schemeClr val="accent3"/>
                        </a:solidFill>
                        <a:effectLst/>
                        <a:latin typeface="+mj-lt"/>
                        <a:ea typeface="Aptos" panose="020B0004020202020204" pitchFamily="34" charset="0"/>
                        <a:cs typeface="Aptos" panose="020B0004020202020204" pitchFamily="34" charset="0"/>
                      </a:endParaRPr>
                    </a:p>
                  </a:txBody>
                  <a:tcPr marL="32130" marR="3213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16992130"/>
                  </a:ext>
                </a:extLst>
              </a:tr>
              <a:tr h="335731">
                <a:tc>
                  <a:txBody>
                    <a:bodyPr/>
                    <a:lstStyle/>
                    <a:p>
                      <a:pPr algn="r"/>
                      <a:r>
                        <a:rPr lang="es-ES" sz="1600" b="1" dirty="0">
                          <a:solidFill>
                            <a:schemeClr val="accent3"/>
                          </a:solidFill>
                          <a:effectLst/>
                          <a:latin typeface="+mj-lt"/>
                        </a:rPr>
                        <a:t>11x</a:t>
                      </a:r>
                      <a:endParaRPr lang="es-ES" sz="1600" b="1" dirty="0">
                        <a:solidFill>
                          <a:schemeClr val="accent3"/>
                        </a:solidFill>
                        <a:effectLst/>
                        <a:latin typeface="+mj-lt"/>
                        <a:ea typeface="Aptos" panose="020B0004020202020204" pitchFamily="34" charset="0"/>
                        <a:cs typeface="Aptos" panose="020B0004020202020204" pitchFamily="34" charset="0"/>
                      </a:endParaRPr>
                    </a:p>
                  </a:txBody>
                  <a:tcPr marL="32130" marR="3213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90743335"/>
                  </a:ext>
                </a:extLst>
              </a:tr>
              <a:tr h="335731">
                <a:tc>
                  <a:txBody>
                    <a:bodyPr/>
                    <a:lstStyle/>
                    <a:p>
                      <a:pPr algn="r"/>
                      <a:r>
                        <a:rPr lang="es-ES" sz="1600" b="1" dirty="0">
                          <a:solidFill>
                            <a:schemeClr val="accent3"/>
                          </a:solidFill>
                          <a:effectLst/>
                          <a:latin typeface="+mj-lt"/>
                        </a:rPr>
                        <a:t>1x</a:t>
                      </a:r>
                      <a:endParaRPr lang="es-ES" sz="1600" b="1" dirty="0">
                        <a:solidFill>
                          <a:schemeClr val="accent3"/>
                        </a:solidFill>
                        <a:effectLst/>
                        <a:latin typeface="+mj-lt"/>
                        <a:ea typeface="Aptos" panose="020B0004020202020204" pitchFamily="34" charset="0"/>
                        <a:cs typeface="Aptos" panose="020B0004020202020204" pitchFamily="34" charset="0"/>
                      </a:endParaRPr>
                    </a:p>
                  </a:txBody>
                  <a:tcPr marL="32130" marR="3213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46897146"/>
                  </a:ext>
                </a:extLst>
              </a:tr>
              <a:tr h="335731">
                <a:tc>
                  <a:txBody>
                    <a:bodyPr/>
                    <a:lstStyle/>
                    <a:p>
                      <a:pPr algn="r"/>
                      <a:r>
                        <a:rPr lang="es-ES" sz="1600" b="1" dirty="0">
                          <a:solidFill>
                            <a:schemeClr val="accent3"/>
                          </a:solidFill>
                          <a:effectLst/>
                          <a:latin typeface="+mj-lt"/>
                        </a:rPr>
                        <a:t>1x</a:t>
                      </a:r>
                      <a:endParaRPr lang="es-ES" sz="1600" b="1" dirty="0">
                        <a:solidFill>
                          <a:schemeClr val="accent3"/>
                        </a:solidFill>
                        <a:effectLst/>
                        <a:latin typeface="+mj-lt"/>
                        <a:ea typeface="Aptos" panose="020B0004020202020204" pitchFamily="34" charset="0"/>
                        <a:cs typeface="Aptos" panose="020B0004020202020204" pitchFamily="34" charset="0"/>
                      </a:endParaRPr>
                    </a:p>
                  </a:txBody>
                  <a:tcPr marL="32130" marR="3213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23652904"/>
                  </a:ext>
                </a:extLst>
              </a:tr>
              <a:tr h="335731">
                <a:tc>
                  <a:txBody>
                    <a:bodyPr/>
                    <a:lstStyle/>
                    <a:p>
                      <a:pPr algn="r"/>
                      <a:r>
                        <a:rPr lang="es-ES" sz="1600" b="1">
                          <a:solidFill>
                            <a:schemeClr val="accent3"/>
                          </a:solidFill>
                          <a:effectLst/>
                          <a:latin typeface="+mj-lt"/>
                        </a:rPr>
                        <a:t>2x</a:t>
                      </a:r>
                      <a:endParaRPr lang="es-ES" sz="1600" b="1">
                        <a:solidFill>
                          <a:schemeClr val="accent3"/>
                        </a:solidFill>
                        <a:effectLst/>
                        <a:latin typeface="+mj-lt"/>
                        <a:ea typeface="Aptos" panose="020B0004020202020204" pitchFamily="34" charset="0"/>
                        <a:cs typeface="Aptos" panose="020B0004020202020204" pitchFamily="34" charset="0"/>
                      </a:endParaRPr>
                    </a:p>
                  </a:txBody>
                  <a:tcPr marL="32130" marR="3213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01360947"/>
                  </a:ext>
                </a:extLst>
              </a:tr>
              <a:tr h="335731">
                <a:tc>
                  <a:txBody>
                    <a:bodyPr/>
                    <a:lstStyle/>
                    <a:p>
                      <a:pPr algn="r"/>
                      <a:r>
                        <a:rPr lang="es-ES" sz="1600" b="1">
                          <a:solidFill>
                            <a:schemeClr val="accent3"/>
                          </a:solidFill>
                          <a:effectLst/>
                          <a:latin typeface="+mj-lt"/>
                        </a:rPr>
                        <a:t>2x</a:t>
                      </a:r>
                      <a:endParaRPr lang="es-ES" sz="1600" b="1">
                        <a:solidFill>
                          <a:schemeClr val="accent3"/>
                        </a:solidFill>
                        <a:effectLst/>
                        <a:latin typeface="+mj-lt"/>
                        <a:ea typeface="Aptos" panose="020B0004020202020204" pitchFamily="34" charset="0"/>
                        <a:cs typeface="Aptos" panose="020B0004020202020204" pitchFamily="34" charset="0"/>
                      </a:endParaRPr>
                    </a:p>
                  </a:txBody>
                  <a:tcPr marL="32130" marR="3213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90097302"/>
                  </a:ext>
                </a:extLst>
              </a:tr>
              <a:tr h="335731">
                <a:tc>
                  <a:txBody>
                    <a:bodyPr/>
                    <a:lstStyle/>
                    <a:p>
                      <a:pPr algn="r"/>
                      <a:r>
                        <a:rPr lang="es-ES" sz="1600" b="1" dirty="0">
                          <a:solidFill>
                            <a:schemeClr val="accent3"/>
                          </a:solidFill>
                          <a:effectLst/>
                          <a:latin typeface="+mj-lt"/>
                        </a:rPr>
                        <a:t>1x</a:t>
                      </a:r>
                      <a:endParaRPr lang="es-ES" sz="1600" b="1" dirty="0">
                        <a:solidFill>
                          <a:schemeClr val="accent3"/>
                        </a:solidFill>
                        <a:effectLst/>
                        <a:latin typeface="+mj-lt"/>
                        <a:ea typeface="Aptos" panose="020B0004020202020204" pitchFamily="34" charset="0"/>
                        <a:cs typeface="Aptos" panose="020B0004020202020204" pitchFamily="34" charset="0"/>
                      </a:endParaRPr>
                    </a:p>
                  </a:txBody>
                  <a:tcPr marL="32130" marR="3213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05931812"/>
                  </a:ext>
                </a:extLst>
              </a:tr>
              <a:tr h="335731">
                <a:tc>
                  <a:txBody>
                    <a:bodyPr/>
                    <a:lstStyle/>
                    <a:p>
                      <a:pPr algn="r"/>
                      <a:r>
                        <a:rPr lang="es-ES" sz="1600" b="1" dirty="0">
                          <a:solidFill>
                            <a:schemeClr val="accent3"/>
                          </a:solidFill>
                          <a:effectLst/>
                          <a:latin typeface="+mj-lt"/>
                        </a:rPr>
                        <a:t>2x</a:t>
                      </a:r>
                      <a:endParaRPr lang="es-ES" sz="1600" b="1" dirty="0">
                        <a:solidFill>
                          <a:schemeClr val="accent3"/>
                        </a:solidFill>
                        <a:effectLst/>
                        <a:latin typeface="+mj-lt"/>
                        <a:ea typeface="Aptos" panose="020B0004020202020204" pitchFamily="34" charset="0"/>
                        <a:cs typeface="Aptos" panose="020B0004020202020204" pitchFamily="34" charset="0"/>
                      </a:endParaRPr>
                    </a:p>
                  </a:txBody>
                  <a:tcPr marL="32130" marR="3213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4676354"/>
                  </a:ext>
                </a:extLst>
              </a:tr>
              <a:tr h="335731">
                <a:tc>
                  <a:txBody>
                    <a:bodyPr/>
                    <a:lstStyle/>
                    <a:p>
                      <a:pPr algn="r"/>
                      <a:r>
                        <a:rPr lang="es-ES" sz="1600" b="1">
                          <a:solidFill>
                            <a:schemeClr val="accent3"/>
                          </a:solidFill>
                          <a:effectLst/>
                          <a:latin typeface="+mj-lt"/>
                        </a:rPr>
                        <a:t>4x</a:t>
                      </a:r>
                      <a:endParaRPr lang="es-ES" sz="1600" b="1">
                        <a:solidFill>
                          <a:schemeClr val="accent3"/>
                        </a:solidFill>
                        <a:effectLst/>
                        <a:latin typeface="+mj-lt"/>
                        <a:ea typeface="Aptos" panose="020B0004020202020204" pitchFamily="34" charset="0"/>
                        <a:cs typeface="Aptos" panose="020B0004020202020204" pitchFamily="34" charset="0"/>
                      </a:endParaRPr>
                    </a:p>
                  </a:txBody>
                  <a:tcPr marL="32130" marR="3213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93238838"/>
                  </a:ext>
                </a:extLst>
              </a:tr>
              <a:tr h="335731">
                <a:tc>
                  <a:txBody>
                    <a:bodyPr/>
                    <a:lstStyle/>
                    <a:p>
                      <a:pPr algn="r"/>
                      <a:r>
                        <a:rPr lang="es-ES" sz="1600" b="1" dirty="0">
                          <a:solidFill>
                            <a:schemeClr val="accent3"/>
                          </a:solidFill>
                          <a:effectLst/>
                          <a:latin typeface="+mj-lt"/>
                        </a:rPr>
                        <a:t>3x</a:t>
                      </a:r>
                      <a:endParaRPr lang="es-ES" sz="1600" b="1" dirty="0">
                        <a:solidFill>
                          <a:schemeClr val="accent3"/>
                        </a:solidFill>
                        <a:effectLst/>
                        <a:latin typeface="+mj-lt"/>
                        <a:ea typeface="Aptos" panose="020B0004020202020204" pitchFamily="34" charset="0"/>
                        <a:cs typeface="Aptos" panose="020B0004020202020204" pitchFamily="34" charset="0"/>
                      </a:endParaRPr>
                    </a:p>
                  </a:txBody>
                  <a:tcPr marL="32130" marR="3213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1170610"/>
                  </a:ext>
                </a:extLst>
              </a:tr>
              <a:tr h="335731">
                <a:tc>
                  <a:txBody>
                    <a:bodyPr/>
                    <a:lstStyle/>
                    <a:p>
                      <a:pPr algn="r"/>
                      <a:r>
                        <a:rPr lang="es-ES" sz="1600" b="1" dirty="0">
                          <a:solidFill>
                            <a:schemeClr val="accent3"/>
                          </a:solidFill>
                          <a:effectLst/>
                          <a:latin typeface="+mj-lt"/>
                        </a:rPr>
                        <a:t>10x</a:t>
                      </a:r>
                      <a:endParaRPr lang="es-ES" sz="1600" b="1" dirty="0">
                        <a:solidFill>
                          <a:schemeClr val="accent3"/>
                        </a:solidFill>
                        <a:effectLst/>
                        <a:latin typeface="+mj-lt"/>
                        <a:ea typeface="Aptos" panose="020B0004020202020204" pitchFamily="34" charset="0"/>
                        <a:cs typeface="Aptos" panose="020B0004020202020204" pitchFamily="34" charset="0"/>
                      </a:endParaRPr>
                    </a:p>
                  </a:txBody>
                  <a:tcPr marL="32130" marR="3213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80975457"/>
                  </a:ext>
                </a:extLst>
              </a:tr>
              <a:tr h="335731">
                <a:tc>
                  <a:txBody>
                    <a:bodyPr/>
                    <a:lstStyle/>
                    <a:p>
                      <a:pPr algn="r"/>
                      <a:r>
                        <a:rPr lang="es-ES" sz="1600" b="1" dirty="0">
                          <a:solidFill>
                            <a:schemeClr val="accent3"/>
                          </a:solidFill>
                          <a:effectLst/>
                          <a:latin typeface="+mj-lt"/>
                        </a:rPr>
                        <a:t>25x</a:t>
                      </a:r>
                      <a:endParaRPr lang="es-ES" sz="1600" b="1" dirty="0">
                        <a:solidFill>
                          <a:schemeClr val="accent3"/>
                        </a:solidFill>
                        <a:effectLst/>
                        <a:latin typeface="+mj-lt"/>
                        <a:ea typeface="Aptos" panose="020B0004020202020204" pitchFamily="34" charset="0"/>
                        <a:cs typeface="Aptos" panose="020B0004020202020204" pitchFamily="34" charset="0"/>
                      </a:endParaRPr>
                    </a:p>
                  </a:txBody>
                  <a:tcPr marL="32130" marR="3213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26999619"/>
                  </a:ext>
                </a:extLst>
              </a:tr>
            </a:tbl>
          </a:graphicData>
        </a:graphic>
      </p:graphicFrame>
    </p:spTree>
    <p:extLst>
      <p:ext uri="{BB962C8B-B14F-4D97-AF65-F5344CB8AC3E}">
        <p14:creationId xmlns:p14="http://schemas.microsoft.com/office/powerpoint/2010/main" val="2538020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1000"/>
                                        <p:tgtEl>
                                          <p:spTgt spid="22"/>
                                        </p:tgtEl>
                                      </p:cBhvr>
                                    </p:animEffect>
                                  </p:childTnLst>
                                </p:cTn>
                              </p:par>
                              <p:par>
                                <p:cTn id="8" presetID="22" presetClass="entr" presetSubtype="8" fill="hold" nodeType="withEffect">
                                  <p:stCondLst>
                                    <p:cond delay="50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1000"/>
                                        <p:tgtEl>
                                          <p:spTgt spid="10"/>
                                        </p:tgtEl>
                                      </p:cBhvr>
                                    </p:animEffect>
                                  </p:childTnLst>
                                </p:cTn>
                              </p:par>
                              <p:par>
                                <p:cTn id="11" presetID="22" presetClass="entr" presetSubtype="8" fill="hold" nodeType="withEffect">
                                  <p:stCondLst>
                                    <p:cond delay="50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1000"/>
                                        <p:tgtEl>
                                          <p:spTgt spid="4"/>
                                        </p:tgtEl>
                                      </p:cBhvr>
                                    </p:animEffect>
                                  </p:childTnLst>
                                </p:cTn>
                              </p:par>
                            </p:childTnLst>
                          </p:cTn>
                        </p:par>
                        <p:par>
                          <p:cTn id="14" fill="hold">
                            <p:stCondLst>
                              <p:cond delay="1500"/>
                            </p:stCondLst>
                            <p:childTnLst>
                              <p:par>
                                <p:cTn id="15" presetID="26" presetClass="emph" presetSubtype="0" fill="hold" grpId="1" nodeType="afterEffect">
                                  <p:stCondLst>
                                    <p:cond delay="0"/>
                                  </p:stCondLst>
                                  <p:childTnLst>
                                    <p:animEffect transition="out" filter="fade">
                                      <p:cBhvr>
                                        <p:cTn id="16" dur="500" tmFilter="0, 0; .2, .5; .8, .5; 1, 0"/>
                                        <p:tgtEl>
                                          <p:spTgt spid="22"/>
                                        </p:tgtEl>
                                      </p:cBhvr>
                                    </p:animEffect>
                                    <p:animScale>
                                      <p:cBhvr>
                                        <p:cTn id="17" dur="250" autoRev="1" fill="hold"/>
                                        <p:tgtEl>
                                          <p:spTgt spid="22"/>
                                        </p:tgtEl>
                                      </p:cBhvr>
                                      <p:by x="105000" y="105000"/>
                                    </p:animScale>
                                  </p:childTnLst>
                                </p:cTn>
                              </p:par>
                              <p:par>
                                <p:cTn id="18" presetID="26" presetClass="emph" presetSubtype="0" fill="hold" nodeType="withEffect">
                                  <p:stCondLst>
                                    <p:cond delay="0"/>
                                  </p:stCondLst>
                                  <p:childTnLst>
                                    <p:animEffect transition="out" filter="fade">
                                      <p:cBhvr>
                                        <p:cTn id="19" dur="500" tmFilter="0, 0; .2, .5; .8, .5; 1, 0"/>
                                        <p:tgtEl>
                                          <p:spTgt spid="10"/>
                                        </p:tgtEl>
                                      </p:cBhvr>
                                    </p:animEffect>
                                    <p:animScale>
                                      <p:cBhvr>
                                        <p:cTn id="20" dur="250" autoRev="1" fill="hold"/>
                                        <p:tgtEl>
                                          <p:spTgt spid="10"/>
                                        </p:tgtEl>
                                      </p:cBhvr>
                                      <p:by x="105000" y="105000"/>
                                    </p:animScale>
                                  </p:childTnLst>
                                </p:cTn>
                              </p:par>
                              <p:par>
                                <p:cTn id="21" presetID="26" presetClass="emph" presetSubtype="0" fill="hold" nodeType="withEffect">
                                  <p:stCondLst>
                                    <p:cond delay="0"/>
                                  </p:stCondLst>
                                  <p:childTnLst>
                                    <p:animEffect transition="out" filter="fade">
                                      <p:cBhvr>
                                        <p:cTn id="22" dur="500" tmFilter="0, 0; .2, .5; .8, .5; 1, 0"/>
                                        <p:tgtEl>
                                          <p:spTgt spid="4"/>
                                        </p:tgtEl>
                                      </p:cBhvr>
                                    </p:animEffect>
                                    <p:animScale>
                                      <p:cBhvr>
                                        <p:cTn id="23"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1D6BCE-35C4-EF34-8443-2D7AD7FAE522}"/>
            </a:ext>
          </a:extLst>
        </p:cNvPr>
        <p:cNvGrpSpPr/>
        <p:nvPr/>
      </p:nvGrpSpPr>
      <p:grpSpPr>
        <a:xfrm>
          <a:off x="0" y="0"/>
          <a:ext cx="0" cy="0"/>
          <a:chOff x="0" y="0"/>
          <a:chExt cx="0" cy="0"/>
        </a:xfrm>
      </p:grpSpPr>
      <p:grpSp>
        <p:nvGrpSpPr>
          <p:cNvPr id="285" name="Grupo 284">
            <a:extLst>
              <a:ext uri="{FF2B5EF4-FFF2-40B4-BE49-F238E27FC236}">
                <a16:creationId xmlns:a16="http://schemas.microsoft.com/office/drawing/2014/main" id="{6F1A07E6-6526-30EE-96DD-AA20C0607A58}"/>
              </a:ext>
            </a:extLst>
          </p:cNvPr>
          <p:cNvGrpSpPr/>
          <p:nvPr/>
        </p:nvGrpSpPr>
        <p:grpSpPr>
          <a:xfrm>
            <a:off x="9934321" y="3134774"/>
            <a:ext cx="828282" cy="828282"/>
            <a:chOff x="10531323" y="3167777"/>
            <a:chExt cx="1003770" cy="1003770"/>
          </a:xfrm>
        </p:grpSpPr>
        <p:sp>
          <p:nvSpPr>
            <p:cNvPr id="190" name="Elipse 189">
              <a:extLst>
                <a:ext uri="{FF2B5EF4-FFF2-40B4-BE49-F238E27FC236}">
                  <a16:creationId xmlns:a16="http://schemas.microsoft.com/office/drawing/2014/main" id="{0EBF3745-6F30-46BD-0F6B-BCCEFCB67E3D}"/>
                </a:ext>
              </a:extLst>
            </p:cNvPr>
            <p:cNvSpPr/>
            <p:nvPr/>
          </p:nvSpPr>
          <p:spPr>
            <a:xfrm rot="13500000">
              <a:off x="10531323" y="3167777"/>
              <a:ext cx="1003770" cy="1003770"/>
            </a:xfrm>
            <a:prstGeom prst="ellipse">
              <a:avLst/>
            </a:prstGeom>
            <a:gradFill>
              <a:gsLst>
                <a:gs pos="0">
                  <a:schemeClr val="accent3">
                    <a:lumMod val="50000"/>
                  </a:schemeClr>
                </a:gs>
                <a:gs pos="100000">
                  <a:schemeClr val="accent3">
                    <a:alpha val="55000"/>
                  </a:schemeClr>
                </a:gs>
              </a:gsLst>
              <a:lin ang="5400000" scaled="1"/>
            </a:gradFill>
            <a:ln w="1729" cap="flat">
              <a:noFill/>
              <a:prstDash val="solid"/>
              <a:miter/>
            </a:ln>
          </p:spPr>
          <p:txBody>
            <a:bodyPr/>
            <a:lstStyle/>
            <a:p>
              <a:endParaRPr lang="es-ES" sz="1400"/>
            </a:p>
          </p:txBody>
        </p:sp>
        <p:pic>
          <p:nvPicPr>
            <p:cNvPr id="262" name="Gráfico 261">
              <a:extLst>
                <a:ext uri="{FF2B5EF4-FFF2-40B4-BE49-F238E27FC236}">
                  <a16:creationId xmlns:a16="http://schemas.microsoft.com/office/drawing/2014/main" id="{B8BF2DE3-5455-157F-EDAD-AE86F8B01C9B}"/>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0821793" y="3514042"/>
              <a:ext cx="446568" cy="446568"/>
            </a:xfrm>
            <a:prstGeom prst="rect">
              <a:avLst/>
            </a:prstGeom>
          </p:spPr>
        </p:pic>
      </p:grpSp>
      <p:grpSp>
        <p:nvGrpSpPr>
          <p:cNvPr id="283" name="Grupo 282">
            <a:extLst>
              <a:ext uri="{FF2B5EF4-FFF2-40B4-BE49-F238E27FC236}">
                <a16:creationId xmlns:a16="http://schemas.microsoft.com/office/drawing/2014/main" id="{A560DE02-F7FF-C124-165A-EF1381E84C34}"/>
              </a:ext>
            </a:extLst>
          </p:cNvPr>
          <p:cNvGrpSpPr/>
          <p:nvPr/>
        </p:nvGrpSpPr>
        <p:grpSpPr>
          <a:xfrm>
            <a:off x="8915364" y="3924383"/>
            <a:ext cx="828282" cy="828282"/>
            <a:chOff x="9296481" y="4124680"/>
            <a:chExt cx="1003770" cy="1003770"/>
          </a:xfrm>
        </p:grpSpPr>
        <p:sp>
          <p:nvSpPr>
            <p:cNvPr id="209" name="Elipse 208">
              <a:extLst>
                <a:ext uri="{FF2B5EF4-FFF2-40B4-BE49-F238E27FC236}">
                  <a16:creationId xmlns:a16="http://schemas.microsoft.com/office/drawing/2014/main" id="{584FCADA-E388-0224-1C9B-F552392D1BF7}"/>
                </a:ext>
              </a:extLst>
            </p:cNvPr>
            <p:cNvSpPr/>
            <p:nvPr/>
          </p:nvSpPr>
          <p:spPr>
            <a:xfrm rot="13500000">
              <a:off x="9296481" y="4124680"/>
              <a:ext cx="1003770" cy="1003770"/>
            </a:xfrm>
            <a:prstGeom prst="ellipse">
              <a:avLst/>
            </a:prstGeom>
            <a:gradFill>
              <a:gsLst>
                <a:gs pos="0">
                  <a:schemeClr val="accent3">
                    <a:lumMod val="50000"/>
                  </a:schemeClr>
                </a:gs>
                <a:gs pos="100000">
                  <a:schemeClr val="accent3">
                    <a:alpha val="55000"/>
                  </a:schemeClr>
                </a:gs>
              </a:gsLst>
              <a:lin ang="5400000" scaled="1"/>
            </a:gradFill>
            <a:ln w="1729" cap="flat">
              <a:noFill/>
              <a:prstDash val="solid"/>
              <a:miter/>
            </a:ln>
          </p:spPr>
          <p:txBody>
            <a:bodyPr/>
            <a:lstStyle/>
            <a:p>
              <a:endParaRPr lang="es-ES" sz="1400"/>
            </a:p>
          </p:txBody>
        </p:sp>
        <p:pic>
          <p:nvPicPr>
            <p:cNvPr id="267" name="Gráfico 266">
              <a:extLst>
                <a:ext uri="{FF2B5EF4-FFF2-40B4-BE49-F238E27FC236}">
                  <a16:creationId xmlns:a16="http://schemas.microsoft.com/office/drawing/2014/main" id="{8C87B1F5-839A-1AD3-5490-01E274017A15}"/>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601201" y="4321628"/>
              <a:ext cx="446314" cy="446314"/>
            </a:xfrm>
            <a:prstGeom prst="rect">
              <a:avLst/>
            </a:prstGeom>
          </p:spPr>
        </p:pic>
      </p:grpSp>
      <p:grpSp>
        <p:nvGrpSpPr>
          <p:cNvPr id="281" name="Grupo 280">
            <a:extLst>
              <a:ext uri="{FF2B5EF4-FFF2-40B4-BE49-F238E27FC236}">
                <a16:creationId xmlns:a16="http://schemas.microsoft.com/office/drawing/2014/main" id="{4C186E82-4850-4DC0-F4D9-DC7C4DC91621}"/>
              </a:ext>
            </a:extLst>
          </p:cNvPr>
          <p:cNvGrpSpPr/>
          <p:nvPr/>
        </p:nvGrpSpPr>
        <p:grpSpPr>
          <a:xfrm>
            <a:off x="7895466" y="3134761"/>
            <a:ext cx="828282" cy="828282"/>
            <a:chOff x="8060497" y="3167761"/>
            <a:chExt cx="1003770" cy="1003770"/>
          </a:xfrm>
        </p:grpSpPr>
        <p:sp>
          <p:nvSpPr>
            <p:cNvPr id="171" name="Elipse 170">
              <a:extLst>
                <a:ext uri="{FF2B5EF4-FFF2-40B4-BE49-F238E27FC236}">
                  <a16:creationId xmlns:a16="http://schemas.microsoft.com/office/drawing/2014/main" id="{BAE763E3-A6AF-E4C6-6F77-F5439970A143}"/>
                </a:ext>
              </a:extLst>
            </p:cNvPr>
            <p:cNvSpPr/>
            <p:nvPr/>
          </p:nvSpPr>
          <p:spPr>
            <a:xfrm rot="13500000">
              <a:off x="8060497" y="3167761"/>
              <a:ext cx="1003770" cy="1003770"/>
            </a:xfrm>
            <a:prstGeom prst="ellipse">
              <a:avLst/>
            </a:prstGeom>
            <a:gradFill>
              <a:gsLst>
                <a:gs pos="0">
                  <a:schemeClr val="accent3">
                    <a:lumMod val="50000"/>
                  </a:schemeClr>
                </a:gs>
                <a:gs pos="100000">
                  <a:schemeClr val="accent3">
                    <a:alpha val="55000"/>
                  </a:schemeClr>
                </a:gs>
              </a:gsLst>
              <a:lin ang="5400000" scaled="1"/>
            </a:gradFill>
            <a:ln w="1729" cap="flat">
              <a:noFill/>
              <a:prstDash val="solid"/>
              <a:miter/>
            </a:ln>
          </p:spPr>
          <p:txBody>
            <a:bodyPr/>
            <a:lstStyle/>
            <a:p>
              <a:endParaRPr lang="es-ES" sz="1400"/>
            </a:p>
          </p:txBody>
        </p:sp>
        <p:pic>
          <p:nvPicPr>
            <p:cNvPr id="265" name="Gráfico 264">
              <a:extLst>
                <a:ext uri="{FF2B5EF4-FFF2-40B4-BE49-F238E27FC236}">
                  <a16:creationId xmlns:a16="http://schemas.microsoft.com/office/drawing/2014/main" id="{C50DDEC1-1F84-8AC0-4404-3E2CF2C17DB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349342" y="3526970"/>
              <a:ext cx="500743" cy="500743"/>
            </a:xfrm>
            <a:prstGeom prst="rect">
              <a:avLst/>
            </a:prstGeom>
          </p:spPr>
        </p:pic>
      </p:grpSp>
      <p:grpSp>
        <p:nvGrpSpPr>
          <p:cNvPr id="277" name="Grupo 276">
            <a:extLst>
              <a:ext uri="{FF2B5EF4-FFF2-40B4-BE49-F238E27FC236}">
                <a16:creationId xmlns:a16="http://schemas.microsoft.com/office/drawing/2014/main" id="{2AA5512B-D171-889F-0579-D66DB658D59E}"/>
              </a:ext>
            </a:extLst>
          </p:cNvPr>
          <p:cNvGrpSpPr/>
          <p:nvPr/>
        </p:nvGrpSpPr>
        <p:grpSpPr>
          <a:xfrm>
            <a:off x="5226013" y="3134774"/>
            <a:ext cx="828282" cy="828282"/>
            <a:chOff x="5542498" y="3167777"/>
            <a:chExt cx="1003770" cy="1003770"/>
          </a:xfrm>
        </p:grpSpPr>
        <p:sp>
          <p:nvSpPr>
            <p:cNvPr id="93" name="Elipse 92">
              <a:extLst>
                <a:ext uri="{FF2B5EF4-FFF2-40B4-BE49-F238E27FC236}">
                  <a16:creationId xmlns:a16="http://schemas.microsoft.com/office/drawing/2014/main" id="{E959C867-ACAD-61A8-95E5-F3E55F026177}"/>
                </a:ext>
              </a:extLst>
            </p:cNvPr>
            <p:cNvSpPr/>
            <p:nvPr/>
          </p:nvSpPr>
          <p:spPr>
            <a:xfrm rot="13500000">
              <a:off x="5542498" y="3167777"/>
              <a:ext cx="1003770" cy="1003770"/>
            </a:xfrm>
            <a:prstGeom prst="ellipse">
              <a:avLst/>
            </a:prstGeom>
            <a:gradFill>
              <a:gsLst>
                <a:gs pos="0">
                  <a:schemeClr val="accent3">
                    <a:lumMod val="50000"/>
                  </a:schemeClr>
                </a:gs>
                <a:gs pos="100000">
                  <a:schemeClr val="accent3">
                    <a:alpha val="55000"/>
                  </a:schemeClr>
                </a:gs>
              </a:gsLst>
              <a:lin ang="5400000" scaled="1"/>
            </a:gradFill>
            <a:ln w="1729" cap="flat">
              <a:noFill/>
              <a:prstDash val="solid"/>
              <a:miter/>
            </a:ln>
          </p:spPr>
          <p:txBody>
            <a:bodyPr/>
            <a:lstStyle/>
            <a:p>
              <a:endParaRPr lang="es-ES" sz="1400" dirty="0"/>
            </a:p>
          </p:txBody>
        </p:sp>
        <p:pic>
          <p:nvPicPr>
            <p:cNvPr id="263" name="Gráfico 262">
              <a:extLst>
                <a:ext uri="{FF2B5EF4-FFF2-40B4-BE49-F238E27FC236}">
                  <a16:creationId xmlns:a16="http://schemas.microsoft.com/office/drawing/2014/main" id="{B6095BBC-546D-9D63-0E81-57BE4B3AACD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776653" y="3488547"/>
              <a:ext cx="498116" cy="498116"/>
            </a:xfrm>
            <a:prstGeom prst="rect">
              <a:avLst/>
            </a:prstGeom>
          </p:spPr>
        </p:pic>
      </p:grpSp>
      <p:grpSp>
        <p:nvGrpSpPr>
          <p:cNvPr id="112" name="Grupo 111">
            <a:extLst>
              <a:ext uri="{FF2B5EF4-FFF2-40B4-BE49-F238E27FC236}">
                <a16:creationId xmlns:a16="http://schemas.microsoft.com/office/drawing/2014/main" id="{38769942-B9FC-8DFC-C60C-19D22B798C88}"/>
              </a:ext>
            </a:extLst>
          </p:cNvPr>
          <p:cNvGrpSpPr/>
          <p:nvPr/>
        </p:nvGrpSpPr>
        <p:grpSpPr>
          <a:xfrm>
            <a:off x="6197189" y="3950706"/>
            <a:ext cx="1741642" cy="1255996"/>
            <a:chOff x="6771293" y="3918432"/>
            <a:chExt cx="1156780" cy="834219"/>
          </a:xfrm>
        </p:grpSpPr>
        <p:grpSp>
          <p:nvGrpSpPr>
            <p:cNvPr id="279" name="Grupo 278">
              <a:extLst>
                <a:ext uri="{FF2B5EF4-FFF2-40B4-BE49-F238E27FC236}">
                  <a16:creationId xmlns:a16="http://schemas.microsoft.com/office/drawing/2014/main" id="{41344CB3-6EB0-D34A-C884-6B69C67F50C1}"/>
                </a:ext>
              </a:extLst>
            </p:cNvPr>
            <p:cNvGrpSpPr/>
            <p:nvPr/>
          </p:nvGrpSpPr>
          <p:grpSpPr>
            <a:xfrm>
              <a:off x="6875939" y="3924369"/>
              <a:ext cx="828282" cy="828282"/>
              <a:chOff x="6824964" y="4124663"/>
              <a:chExt cx="1003770" cy="1003770"/>
            </a:xfrm>
          </p:grpSpPr>
          <p:sp>
            <p:nvSpPr>
              <p:cNvPr id="152" name="Elipse 151">
                <a:extLst>
                  <a:ext uri="{FF2B5EF4-FFF2-40B4-BE49-F238E27FC236}">
                    <a16:creationId xmlns:a16="http://schemas.microsoft.com/office/drawing/2014/main" id="{7614B15A-D728-01BE-1672-C927830298DA}"/>
                  </a:ext>
                </a:extLst>
              </p:cNvPr>
              <p:cNvSpPr/>
              <p:nvPr/>
            </p:nvSpPr>
            <p:spPr>
              <a:xfrm rot="13500000">
                <a:off x="6824964" y="4124663"/>
                <a:ext cx="1003770" cy="1003770"/>
              </a:xfrm>
              <a:prstGeom prst="ellipse">
                <a:avLst/>
              </a:prstGeom>
              <a:gradFill>
                <a:gsLst>
                  <a:gs pos="0">
                    <a:schemeClr val="accent3">
                      <a:lumMod val="50000"/>
                    </a:schemeClr>
                  </a:gs>
                  <a:gs pos="100000">
                    <a:schemeClr val="accent3">
                      <a:alpha val="55000"/>
                    </a:schemeClr>
                  </a:gs>
                </a:gsLst>
                <a:lin ang="5400000" scaled="1"/>
              </a:gradFill>
              <a:ln w="1729" cap="flat">
                <a:noFill/>
                <a:prstDash val="solid"/>
                <a:miter/>
              </a:ln>
            </p:spPr>
            <p:txBody>
              <a:bodyPr/>
              <a:lstStyle/>
              <a:p>
                <a:endParaRPr lang="es-ES" sz="1400"/>
              </a:p>
            </p:txBody>
          </p:sp>
          <p:pic>
            <p:nvPicPr>
              <p:cNvPr id="261" name="Gráfico 260">
                <a:extLst>
                  <a:ext uri="{FF2B5EF4-FFF2-40B4-BE49-F238E27FC236}">
                    <a16:creationId xmlns:a16="http://schemas.microsoft.com/office/drawing/2014/main" id="{F89AC3FF-8AF6-B99C-4282-2CE528E81F6A}"/>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7065823" y="4310743"/>
                <a:ext cx="509587" cy="509587"/>
              </a:xfrm>
              <a:prstGeom prst="rect">
                <a:avLst/>
              </a:prstGeom>
            </p:spPr>
          </p:pic>
        </p:grpSp>
        <p:grpSp>
          <p:nvGrpSpPr>
            <p:cNvPr id="278" name="Grupo 277">
              <a:extLst>
                <a:ext uri="{FF2B5EF4-FFF2-40B4-BE49-F238E27FC236}">
                  <a16:creationId xmlns:a16="http://schemas.microsoft.com/office/drawing/2014/main" id="{F0384EF3-375E-D734-B207-A0C068DAB627}"/>
                </a:ext>
              </a:extLst>
            </p:cNvPr>
            <p:cNvGrpSpPr/>
            <p:nvPr/>
          </p:nvGrpSpPr>
          <p:grpSpPr>
            <a:xfrm>
              <a:off x="6771293" y="3918432"/>
              <a:ext cx="1156780" cy="723322"/>
              <a:chOff x="6698147" y="4117468"/>
              <a:chExt cx="1401866" cy="876572"/>
            </a:xfrm>
          </p:grpSpPr>
          <p:sp>
            <p:nvSpPr>
              <p:cNvPr id="153" name="Forma libre: forma 152">
                <a:extLst>
                  <a:ext uri="{FF2B5EF4-FFF2-40B4-BE49-F238E27FC236}">
                    <a16:creationId xmlns:a16="http://schemas.microsoft.com/office/drawing/2014/main" id="{203D7DB4-DD6E-4284-EB4B-DFB8583EDDC4}"/>
                  </a:ext>
                </a:extLst>
              </p:cNvPr>
              <p:cNvSpPr/>
              <p:nvPr/>
            </p:nvSpPr>
            <p:spPr>
              <a:xfrm rot="16200000">
                <a:off x="7319527" y="4314441"/>
                <a:ext cx="715299" cy="617710"/>
              </a:xfrm>
              <a:custGeom>
                <a:avLst/>
                <a:gdLst>
                  <a:gd name="csX0" fmla="*/ 0 w 589066"/>
                  <a:gd name="csY0" fmla="*/ 0 h 508699"/>
                  <a:gd name="csX1" fmla="*/ 508700 w 589066"/>
                  <a:gd name="csY1" fmla="*/ 508699 h 508699"/>
                  <a:gd name="csX2" fmla="*/ 589067 w 589066"/>
                  <a:gd name="csY2" fmla="*/ 508699 h 508699"/>
                </a:gdLst>
                <a:ahLst/>
                <a:cxnLst>
                  <a:cxn ang="0">
                    <a:pos x="csX0" y="csY0"/>
                  </a:cxn>
                  <a:cxn ang="0">
                    <a:pos x="csX1" y="csY1"/>
                  </a:cxn>
                  <a:cxn ang="0">
                    <a:pos x="csX2" y="csY2"/>
                  </a:cxn>
                </a:cxnLst>
                <a:rect l="l" t="t" r="r" b="b"/>
                <a:pathLst>
                  <a:path w="589066" h="508699">
                    <a:moveTo>
                      <a:pt x="0" y="0"/>
                    </a:moveTo>
                    <a:cubicBezTo>
                      <a:pt x="0" y="280948"/>
                      <a:pt x="227753" y="508699"/>
                      <a:pt x="508700" y="508699"/>
                    </a:cubicBezTo>
                    <a:lnTo>
                      <a:pt x="589067" y="508699"/>
                    </a:lnTo>
                  </a:path>
                </a:pathLst>
              </a:custGeom>
              <a:noFill/>
              <a:ln w="18123" cap="rnd">
                <a:solidFill>
                  <a:srgbClr val="FFAF22"/>
                </a:solidFill>
                <a:prstDash val="solid"/>
                <a:round/>
              </a:ln>
            </p:spPr>
            <p:txBody>
              <a:bodyPr/>
              <a:lstStyle/>
              <a:p>
                <a:endParaRPr lang="es-ES" sz="1400"/>
              </a:p>
            </p:txBody>
          </p:sp>
          <p:grpSp>
            <p:nvGrpSpPr>
              <p:cNvPr id="154" name="Gráfico 2">
                <a:extLst>
                  <a:ext uri="{FF2B5EF4-FFF2-40B4-BE49-F238E27FC236}">
                    <a16:creationId xmlns:a16="http://schemas.microsoft.com/office/drawing/2014/main" id="{90F1CDD1-A517-FD09-8031-AFA7DED77BC1}"/>
                  </a:ext>
                </a:extLst>
              </p:cNvPr>
              <p:cNvGrpSpPr/>
              <p:nvPr/>
            </p:nvGrpSpPr>
            <p:grpSpPr>
              <a:xfrm rot="16200000">
                <a:off x="6628053" y="4281081"/>
                <a:ext cx="820840" cy="605078"/>
                <a:chOff x="5277934" y="1911648"/>
                <a:chExt cx="675982" cy="498296"/>
              </a:xfrm>
              <a:solidFill>
                <a:srgbClr val="FFB531"/>
              </a:solidFill>
            </p:grpSpPr>
            <p:sp>
              <p:nvSpPr>
                <p:cNvPr id="155" name="Forma libre: forma 154">
                  <a:extLst>
                    <a:ext uri="{FF2B5EF4-FFF2-40B4-BE49-F238E27FC236}">
                      <a16:creationId xmlns:a16="http://schemas.microsoft.com/office/drawing/2014/main" id="{A4186B98-F467-7798-4ED7-8872B3AB8D5F}"/>
                    </a:ext>
                  </a:extLst>
                </p:cNvPr>
                <p:cNvSpPr/>
                <p:nvPr/>
              </p:nvSpPr>
              <p:spPr>
                <a:xfrm>
                  <a:off x="5929069" y="1911650"/>
                  <a:ext cx="24847" cy="24169"/>
                </a:xfrm>
                <a:custGeom>
                  <a:avLst/>
                  <a:gdLst>
                    <a:gd name="csX0" fmla="*/ 0 w 24847"/>
                    <a:gd name="csY0" fmla="*/ 12085 h 24169"/>
                    <a:gd name="csX1" fmla="*/ 12424 w 24847"/>
                    <a:gd name="csY1" fmla="*/ 0 h 24169"/>
                    <a:gd name="csX2" fmla="*/ 24848 w 24847"/>
                    <a:gd name="csY2" fmla="*/ 12085 h 24169"/>
                    <a:gd name="csX3" fmla="*/ 12424 w 24847"/>
                    <a:gd name="csY3" fmla="*/ 24170 h 24169"/>
                    <a:gd name="csX4" fmla="*/ 0 w 24847"/>
                    <a:gd name="csY4" fmla="*/ 12085 h 24169"/>
                  </a:gdLst>
                  <a:ahLst/>
                  <a:cxnLst>
                    <a:cxn ang="0">
                      <a:pos x="csX0" y="csY0"/>
                    </a:cxn>
                    <a:cxn ang="0">
                      <a:pos x="csX1" y="csY1"/>
                    </a:cxn>
                    <a:cxn ang="0">
                      <a:pos x="csX2" y="csY2"/>
                    </a:cxn>
                    <a:cxn ang="0">
                      <a:pos x="csX3" y="csY3"/>
                    </a:cxn>
                    <a:cxn ang="0">
                      <a:pos x="csX4" y="csY4"/>
                    </a:cxn>
                  </a:cxnLst>
                  <a:rect l="l" t="t" r="r" b="b"/>
                  <a:pathLst>
                    <a:path w="24847" h="24169">
                      <a:moveTo>
                        <a:pt x="0" y="12085"/>
                      </a:moveTo>
                      <a:cubicBezTo>
                        <a:pt x="0" y="5410"/>
                        <a:pt x="5561" y="0"/>
                        <a:pt x="12424" y="0"/>
                      </a:cubicBezTo>
                      <a:cubicBezTo>
                        <a:pt x="19287" y="0"/>
                        <a:pt x="24848" y="5412"/>
                        <a:pt x="24848" y="12085"/>
                      </a:cubicBezTo>
                      <a:cubicBezTo>
                        <a:pt x="24848" y="18760"/>
                        <a:pt x="19287" y="24170"/>
                        <a:pt x="12424" y="24170"/>
                      </a:cubicBezTo>
                      <a:cubicBezTo>
                        <a:pt x="5561" y="24170"/>
                        <a:pt x="0" y="18758"/>
                        <a:pt x="0" y="12085"/>
                      </a:cubicBezTo>
                      <a:close/>
                    </a:path>
                  </a:pathLst>
                </a:custGeom>
                <a:solidFill>
                  <a:srgbClr val="FFB531"/>
                </a:solidFill>
                <a:ln w="1729" cap="flat">
                  <a:noFill/>
                  <a:prstDash val="solid"/>
                  <a:miter/>
                </a:ln>
              </p:spPr>
              <p:txBody>
                <a:bodyPr/>
                <a:lstStyle/>
                <a:p>
                  <a:endParaRPr lang="es-ES" sz="1400"/>
                </a:p>
              </p:txBody>
            </p:sp>
            <p:sp>
              <p:nvSpPr>
                <p:cNvPr id="156" name="Forma libre: forma 155">
                  <a:extLst>
                    <a:ext uri="{FF2B5EF4-FFF2-40B4-BE49-F238E27FC236}">
                      <a16:creationId xmlns:a16="http://schemas.microsoft.com/office/drawing/2014/main" id="{1CC53E98-4084-0A29-F959-3BDC8B7B0E22}"/>
                    </a:ext>
                  </a:extLst>
                </p:cNvPr>
                <p:cNvSpPr/>
                <p:nvPr/>
              </p:nvSpPr>
              <p:spPr>
                <a:xfrm>
                  <a:off x="5859204" y="1911650"/>
                  <a:ext cx="24847" cy="24169"/>
                </a:xfrm>
                <a:custGeom>
                  <a:avLst/>
                  <a:gdLst>
                    <a:gd name="csX0" fmla="*/ 0 w 24847"/>
                    <a:gd name="csY0" fmla="*/ 12085 h 24169"/>
                    <a:gd name="csX1" fmla="*/ 12424 w 24847"/>
                    <a:gd name="csY1" fmla="*/ 0 h 24169"/>
                    <a:gd name="csX2" fmla="*/ 24848 w 24847"/>
                    <a:gd name="csY2" fmla="*/ 12085 h 24169"/>
                    <a:gd name="csX3" fmla="*/ 12424 w 24847"/>
                    <a:gd name="csY3" fmla="*/ 24170 h 24169"/>
                    <a:gd name="csX4" fmla="*/ 0 w 24847"/>
                    <a:gd name="csY4" fmla="*/ 12085 h 24169"/>
                  </a:gdLst>
                  <a:ahLst/>
                  <a:cxnLst>
                    <a:cxn ang="0">
                      <a:pos x="csX0" y="csY0"/>
                    </a:cxn>
                    <a:cxn ang="0">
                      <a:pos x="csX1" y="csY1"/>
                    </a:cxn>
                    <a:cxn ang="0">
                      <a:pos x="csX2" y="csY2"/>
                    </a:cxn>
                    <a:cxn ang="0">
                      <a:pos x="csX3" y="csY3"/>
                    </a:cxn>
                    <a:cxn ang="0">
                      <a:pos x="csX4" y="csY4"/>
                    </a:cxn>
                  </a:cxnLst>
                  <a:rect l="l" t="t" r="r" b="b"/>
                  <a:pathLst>
                    <a:path w="24847" h="24169">
                      <a:moveTo>
                        <a:pt x="0" y="12085"/>
                      </a:moveTo>
                      <a:cubicBezTo>
                        <a:pt x="0" y="5410"/>
                        <a:pt x="5561" y="0"/>
                        <a:pt x="12424" y="0"/>
                      </a:cubicBezTo>
                      <a:cubicBezTo>
                        <a:pt x="19287" y="0"/>
                        <a:pt x="24848" y="5412"/>
                        <a:pt x="24848" y="12085"/>
                      </a:cubicBezTo>
                      <a:cubicBezTo>
                        <a:pt x="24848" y="18760"/>
                        <a:pt x="19287" y="24170"/>
                        <a:pt x="12424" y="24170"/>
                      </a:cubicBezTo>
                      <a:cubicBezTo>
                        <a:pt x="5561" y="24170"/>
                        <a:pt x="0" y="18758"/>
                        <a:pt x="0" y="12085"/>
                      </a:cubicBezTo>
                      <a:close/>
                    </a:path>
                  </a:pathLst>
                </a:custGeom>
                <a:solidFill>
                  <a:srgbClr val="FFB531"/>
                </a:solidFill>
                <a:ln w="1729" cap="flat">
                  <a:noFill/>
                  <a:prstDash val="solid"/>
                  <a:miter/>
                </a:ln>
              </p:spPr>
              <p:txBody>
                <a:bodyPr/>
                <a:lstStyle/>
                <a:p>
                  <a:endParaRPr lang="es-ES" sz="1400"/>
                </a:p>
              </p:txBody>
            </p:sp>
            <p:sp>
              <p:nvSpPr>
                <p:cNvPr id="157" name="Forma libre: forma 156">
                  <a:extLst>
                    <a:ext uri="{FF2B5EF4-FFF2-40B4-BE49-F238E27FC236}">
                      <a16:creationId xmlns:a16="http://schemas.microsoft.com/office/drawing/2014/main" id="{2BC0BEFD-055D-63A8-1254-272E46122E06}"/>
                    </a:ext>
                  </a:extLst>
                </p:cNvPr>
                <p:cNvSpPr/>
                <p:nvPr/>
              </p:nvSpPr>
              <p:spPr>
                <a:xfrm>
                  <a:off x="5789338" y="1911648"/>
                  <a:ext cx="24850" cy="24170"/>
                </a:xfrm>
                <a:custGeom>
                  <a:avLst/>
                  <a:gdLst>
                    <a:gd name="csX0" fmla="*/ 4 w 24850"/>
                    <a:gd name="csY0" fmla="*/ 12293 h 24170"/>
                    <a:gd name="csX1" fmla="*/ 12426 w 24850"/>
                    <a:gd name="csY1" fmla="*/ 0 h 24170"/>
                    <a:gd name="csX2" fmla="*/ 24850 w 24850"/>
                    <a:gd name="csY2" fmla="*/ 12085 h 24170"/>
                    <a:gd name="csX3" fmla="*/ 12426 w 24850"/>
                    <a:gd name="csY3" fmla="*/ 24170 h 24170"/>
                    <a:gd name="csX4" fmla="*/ 4 w 24850"/>
                    <a:gd name="csY4" fmla="*/ 12293 h 24170"/>
                  </a:gdLst>
                  <a:ahLst/>
                  <a:cxnLst>
                    <a:cxn ang="0">
                      <a:pos x="csX0" y="csY0"/>
                    </a:cxn>
                    <a:cxn ang="0">
                      <a:pos x="csX1" y="csY1"/>
                    </a:cxn>
                    <a:cxn ang="0">
                      <a:pos x="csX2" y="csY2"/>
                    </a:cxn>
                    <a:cxn ang="0">
                      <a:pos x="csX3" y="csY3"/>
                    </a:cxn>
                    <a:cxn ang="0">
                      <a:pos x="csX4" y="csY4"/>
                    </a:cxn>
                  </a:cxnLst>
                  <a:rect l="l" t="t" r="r" b="b"/>
                  <a:pathLst>
                    <a:path w="24850" h="24170">
                      <a:moveTo>
                        <a:pt x="4" y="12293"/>
                      </a:moveTo>
                      <a:cubicBezTo>
                        <a:pt x="-174" y="5668"/>
                        <a:pt x="5575" y="-43"/>
                        <a:pt x="12426" y="0"/>
                      </a:cubicBezTo>
                      <a:cubicBezTo>
                        <a:pt x="19289" y="0"/>
                        <a:pt x="24850" y="5412"/>
                        <a:pt x="24850" y="12085"/>
                      </a:cubicBezTo>
                      <a:cubicBezTo>
                        <a:pt x="24850" y="18760"/>
                        <a:pt x="19289" y="24170"/>
                        <a:pt x="12426" y="24170"/>
                      </a:cubicBezTo>
                      <a:cubicBezTo>
                        <a:pt x="5549" y="24127"/>
                        <a:pt x="182" y="19014"/>
                        <a:pt x="4" y="12293"/>
                      </a:cubicBezTo>
                      <a:close/>
                    </a:path>
                  </a:pathLst>
                </a:custGeom>
                <a:solidFill>
                  <a:srgbClr val="FFB531"/>
                </a:solidFill>
                <a:ln w="1729" cap="flat">
                  <a:noFill/>
                  <a:prstDash val="solid"/>
                  <a:miter/>
                </a:ln>
              </p:spPr>
              <p:txBody>
                <a:bodyPr/>
                <a:lstStyle/>
                <a:p>
                  <a:endParaRPr lang="es-ES" sz="1400"/>
                </a:p>
              </p:txBody>
            </p:sp>
            <p:sp>
              <p:nvSpPr>
                <p:cNvPr id="158" name="Forma libre: forma 157">
                  <a:extLst>
                    <a:ext uri="{FF2B5EF4-FFF2-40B4-BE49-F238E27FC236}">
                      <a16:creationId xmlns:a16="http://schemas.microsoft.com/office/drawing/2014/main" id="{EA3F6956-435C-C65A-FDDE-04947D6EEE58}"/>
                    </a:ext>
                  </a:extLst>
                </p:cNvPr>
                <p:cNvSpPr/>
                <p:nvPr/>
              </p:nvSpPr>
              <p:spPr>
                <a:xfrm>
                  <a:off x="5719624" y="1915958"/>
                  <a:ext cx="24849" cy="24184"/>
                </a:xfrm>
                <a:custGeom>
                  <a:avLst/>
                  <a:gdLst>
                    <a:gd name="csX0" fmla="*/ 142 w 24849"/>
                    <a:gd name="csY0" fmla="*/ 13672 h 24184"/>
                    <a:gd name="csX1" fmla="*/ 10928 w 24849"/>
                    <a:gd name="csY1" fmla="*/ 108 h 24184"/>
                    <a:gd name="csX2" fmla="*/ 24789 w 24849"/>
                    <a:gd name="csY2" fmla="*/ 10531 h 24184"/>
                    <a:gd name="csX3" fmla="*/ 14003 w 24849"/>
                    <a:gd name="csY3" fmla="*/ 24086 h 24184"/>
                    <a:gd name="csX4" fmla="*/ 142 w 24849"/>
                    <a:gd name="csY4" fmla="*/ 13672 h 24184"/>
                  </a:gdLst>
                  <a:ahLst/>
                  <a:cxnLst>
                    <a:cxn ang="0">
                      <a:pos x="csX0" y="csY0"/>
                    </a:cxn>
                    <a:cxn ang="0">
                      <a:pos x="csX1" y="csY1"/>
                    </a:cxn>
                    <a:cxn ang="0">
                      <a:pos x="csX2" y="csY2"/>
                    </a:cxn>
                    <a:cxn ang="0">
                      <a:pos x="csX3" y="csY3"/>
                    </a:cxn>
                    <a:cxn ang="0">
                      <a:pos x="csX4" y="csY4"/>
                    </a:cxn>
                  </a:cxnLst>
                  <a:rect l="l" t="t" r="r" b="b"/>
                  <a:pathLst>
                    <a:path w="24849" h="24184">
                      <a:moveTo>
                        <a:pt x="142" y="13672"/>
                      </a:moveTo>
                      <a:cubicBezTo>
                        <a:pt x="-901" y="7060"/>
                        <a:pt x="3929" y="1002"/>
                        <a:pt x="10928" y="108"/>
                      </a:cubicBezTo>
                      <a:cubicBezTo>
                        <a:pt x="17926" y="-779"/>
                        <a:pt x="24131" y="3888"/>
                        <a:pt x="24789" y="10531"/>
                      </a:cubicBezTo>
                      <a:cubicBezTo>
                        <a:pt x="25448" y="17173"/>
                        <a:pt x="20619" y="23245"/>
                        <a:pt x="14003" y="24086"/>
                      </a:cubicBezTo>
                      <a:cubicBezTo>
                        <a:pt x="7385" y="24928"/>
                        <a:pt x="1177" y="20246"/>
                        <a:pt x="142" y="13672"/>
                      </a:cubicBezTo>
                      <a:close/>
                    </a:path>
                  </a:pathLst>
                </a:custGeom>
                <a:solidFill>
                  <a:srgbClr val="FFB531"/>
                </a:solidFill>
                <a:ln w="1729" cap="flat">
                  <a:noFill/>
                  <a:prstDash val="solid"/>
                  <a:miter/>
                </a:ln>
              </p:spPr>
              <p:txBody>
                <a:bodyPr/>
                <a:lstStyle/>
                <a:p>
                  <a:endParaRPr lang="es-ES" sz="1400"/>
                </a:p>
              </p:txBody>
            </p:sp>
            <p:sp>
              <p:nvSpPr>
                <p:cNvPr id="159" name="Forma libre: forma 158">
                  <a:extLst>
                    <a:ext uri="{FF2B5EF4-FFF2-40B4-BE49-F238E27FC236}">
                      <a16:creationId xmlns:a16="http://schemas.microsoft.com/office/drawing/2014/main" id="{21902006-A5C8-DDF5-C34B-147EE0C16279}"/>
                    </a:ext>
                  </a:extLst>
                </p:cNvPr>
                <p:cNvSpPr/>
                <p:nvPr/>
              </p:nvSpPr>
              <p:spPr>
                <a:xfrm>
                  <a:off x="5651182" y="1929452"/>
                  <a:ext cx="24802" cy="24315"/>
                </a:xfrm>
                <a:custGeom>
                  <a:avLst/>
                  <a:gdLst>
                    <a:gd name="csX0" fmla="*/ 495 w 24802"/>
                    <a:gd name="csY0" fmla="*/ 15583 h 24315"/>
                    <a:gd name="csX1" fmla="*/ 9275 w 24802"/>
                    <a:gd name="csY1" fmla="*/ 527 h 24315"/>
                    <a:gd name="csX2" fmla="*/ 24464 w 24802"/>
                    <a:gd name="csY2" fmla="*/ 9062 h 24315"/>
                    <a:gd name="csX3" fmla="*/ 15617 w 24802"/>
                    <a:gd name="csY3" fmla="*/ 23851 h 24315"/>
                    <a:gd name="csX4" fmla="*/ 495 w 24802"/>
                    <a:gd name="csY4" fmla="*/ 15583 h 24315"/>
                  </a:gdLst>
                  <a:ahLst/>
                  <a:cxnLst>
                    <a:cxn ang="0">
                      <a:pos x="csX0" y="csY0"/>
                    </a:cxn>
                    <a:cxn ang="0">
                      <a:pos x="csX1" y="csY1"/>
                    </a:cxn>
                    <a:cxn ang="0">
                      <a:pos x="csX2" y="csY2"/>
                    </a:cxn>
                    <a:cxn ang="0">
                      <a:pos x="csX3" y="csY3"/>
                    </a:cxn>
                    <a:cxn ang="0">
                      <a:pos x="csX4" y="csY4"/>
                    </a:cxn>
                  </a:cxnLst>
                  <a:rect l="l" t="t" r="r" b="b"/>
                  <a:pathLst>
                    <a:path w="24802" h="24315">
                      <a:moveTo>
                        <a:pt x="495" y="15583"/>
                      </a:moveTo>
                      <a:cubicBezTo>
                        <a:pt x="-1444" y="9196"/>
                        <a:pt x="2486" y="2453"/>
                        <a:pt x="9275" y="527"/>
                      </a:cubicBezTo>
                      <a:cubicBezTo>
                        <a:pt x="16034" y="-1513"/>
                        <a:pt x="22904" y="2587"/>
                        <a:pt x="24464" y="9062"/>
                      </a:cubicBezTo>
                      <a:cubicBezTo>
                        <a:pt x="26031" y="15563"/>
                        <a:pt x="22001" y="21915"/>
                        <a:pt x="15617" y="23851"/>
                      </a:cubicBezTo>
                      <a:cubicBezTo>
                        <a:pt x="9204" y="25674"/>
                        <a:pt x="2432" y="21967"/>
                        <a:pt x="495" y="15583"/>
                      </a:cubicBezTo>
                      <a:close/>
                    </a:path>
                  </a:pathLst>
                </a:custGeom>
                <a:solidFill>
                  <a:srgbClr val="FFB531"/>
                </a:solidFill>
                <a:ln w="1729" cap="flat">
                  <a:noFill/>
                  <a:prstDash val="solid"/>
                  <a:miter/>
                </a:ln>
              </p:spPr>
              <p:txBody>
                <a:bodyPr/>
                <a:lstStyle/>
                <a:p>
                  <a:endParaRPr lang="es-ES" sz="1400"/>
                </a:p>
              </p:txBody>
            </p:sp>
            <p:sp>
              <p:nvSpPr>
                <p:cNvPr id="160" name="Forma libre: forma 159">
                  <a:extLst>
                    <a:ext uri="{FF2B5EF4-FFF2-40B4-BE49-F238E27FC236}">
                      <a16:creationId xmlns:a16="http://schemas.microsoft.com/office/drawing/2014/main" id="{89124086-B374-EAFB-4109-442A2E43C58A}"/>
                    </a:ext>
                  </a:extLst>
                </p:cNvPr>
                <p:cNvSpPr/>
                <p:nvPr/>
              </p:nvSpPr>
              <p:spPr>
                <a:xfrm>
                  <a:off x="5585291" y="1952359"/>
                  <a:ext cx="24747" cy="24329"/>
                </a:xfrm>
                <a:custGeom>
                  <a:avLst/>
                  <a:gdLst>
                    <a:gd name="csX0" fmla="*/ 1060 w 24747"/>
                    <a:gd name="csY0" fmla="*/ 17255 h 24329"/>
                    <a:gd name="csX1" fmla="*/ 7631 w 24747"/>
                    <a:gd name="csY1" fmla="*/ 1024 h 24329"/>
                    <a:gd name="csX2" fmla="*/ 23901 w 24747"/>
                    <a:gd name="csY2" fmla="*/ 7494 h 24329"/>
                    <a:gd name="csX3" fmla="*/ 17130 w 24747"/>
                    <a:gd name="csY3" fmla="*/ 23251 h 24329"/>
                    <a:gd name="csX4" fmla="*/ 1060 w 24747"/>
                    <a:gd name="csY4" fmla="*/ 17255 h 24329"/>
                  </a:gdLst>
                  <a:ahLst/>
                  <a:cxnLst>
                    <a:cxn ang="0">
                      <a:pos x="csX0" y="csY0"/>
                    </a:cxn>
                    <a:cxn ang="0">
                      <a:pos x="csX1" y="csY1"/>
                    </a:cxn>
                    <a:cxn ang="0">
                      <a:pos x="csX2" y="csY2"/>
                    </a:cxn>
                    <a:cxn ang="0">
                      <a:pos x="csX3" y="csY3"/>
                    </a:cxn>
                    <a:cxn ang="0">
                      <a:pos x="csX4" y="csY4"/>
                    </a:cxn>
                  </a:cxnLst>
                  <a:rect l="l" t="t" r="r" b="b"/>
                  <a:pathLst>
                    <a:path w="24747" h="24329">
                      <a:moveTo>
                        <a:pt x="1060" y="17255"/>
                      </a:moveTo>
                      <a:cubicBezTo>
                        <a:pt x="-1740" y="11198"/>
                        <a:pt x="1200" y="3926"/>
                        <a:pt x="7631" y="1024"/>
                      </a:cubicBezTo>
                      <a:cubicBezTo>
                        <a:pt x="14120" y="-1742"/>
                        <a:pt x="21474" y="1321"/>
                        <a:pt x="23901" y="7494"/>
                      </a:cubicBezTo>
                      <a:cubicBezTo>
                        <a:pt x="26361" y="13744"/>
                        <a:pt x="23263" y="20636"/>
                        <a:pt x="17130" y="23251"/>
                      </a:cubicBezTo>
                      <a:cubicBezTo>
                        <a:pt x="11055" y="26000"/>
                        <a:pt x="3860" y="23312"/>
                        <a:pt x="1060" y="17255"/>
                      </a:cubicBezTo>
                      <a:close/>
                    </a:path>
                  </a:pathLst>
                </a:custGeom>
                <a:solidFill>
                  <a:srgbClr val="FFB531"/>
                </a:solidFill>
                <a:ln w="1729" cap="flat">
                  <a:noFill/>
                  <a:prstDash val="solid"/>
                  <a:miter/>
                </a:ln>
              </p:spPr>
              <p:txBody>
                <a:bodyPr/>
                <a:lstStyle/>
                <a:p>
                  <a:endParaRPr lang="es-ES" sz="1400"/>
                </a:p>
              </p:txBody>
            </p:sp>
            <p:sp>
              <p:nvSpPr>
                <p:cNvPr id="161" name="Forma libre: forma 160">
                  <a:extLst>
                    <a:ext uri="{FF2B5EF4-FFF2-40B4-BE49-F238E27FC236}">
                      <a16:creationId xmlns:a16="http://schemas.microsoft.com/office/drawing/2014/main" id="{37EC874A-B8C1-6196-E3A8-58163460F0CF}"/>
                    </a:ext>
                  </a:extLst>
                </p:cNvPr>
                <p:cNvSpPr/>
                <p:nvPr/>
              </p:nvSpPr>
              <p:spPr>
                <a:xfrm>
                  <a:off x="5523183" y="1984164"/>
                  <a:ext cx="24676" cy="24306"/>
                </a:xfrm>
                <a:custGeom>
                  <a:avLst/>
                  <a:gdLst>
                    <a:gd name="csX0" fmla="*/ 1828 w 24676"/>
                    <a:gd name="csY0" fmla="*/ 18749 h 24306"/>
                    <a:gd name="csX1" fmla="*/ 6109 w 24676"/>
                    <a:gd name="csY1" fmla="*/ 1779 h 24306"/>
                    <a:gd name="csX2" fmla="*/ 23111 w 24676"/>
                    <a:gd name="csY2" fmla="*/ 5939 h 24306"/>
                    <a:gd name="csX3" fmla="*/ 18573 w 24676"/>
                    <a:gd name="csY3" fmla="*/ 22490 h 24306"/>
                    <a:gd name="csX4" fmla="*/ 1828 w 24676"/>
                    <a:gd name="csY4" fmla="*/ 18749 h 24306"/>
                  </a:gdLst>
                  <a:ahLst/>
                  <a:cxnLst>
                    <a:cxn ang="0">
                      <a:pos x="csX0" y="csY0"/>
                    </a:cxn>
                    <a:cxn ang="0">
                      <a:pos x="csX1" y="csY1"/>
                    </a:cxn>
                    <a:cxn ang="0">
                      <a:pos x="csX2" y="csY2"/>
                    </a:cxn>
                    <a:cxn ang="0">
                      <a:pos x="csX3" y="csY3"/>
                    </a:cxn>
                    <a:cxn ang="0">
                      <a:pos x="csX4" y="csY4"/>
                    </a:cxn>
                  </a:cxnLst>
                  <a:rect l="l" t="t" r="r" b="b"/>
                  <a:pathLst>
                    <a:path w="24676" h="24306">
                      <a:moveTo>
                        <a:pt x="1828" y="18749"/>
                      </a:moveTo>
                      <a:cubicBezTo>
                        <a:pt x="-1752" y="13173"/>
                        <a:pt x="58" y="5403"/>
                        <a:pt x="6109" y="1779"/>
                      </a:cubicBezTo>
                      <a:cubicBezTo>
                        <a:pt x="12223" y="-1740"/>
                        <a:pt x="19835" y="124"/>
                        <a:pt x="23111" y="5939"/>
                      </a:cubicBezTo>
                      <a:cubicBezTo>
                        <a:pt x="26385" y="11754"/>
                        <a:pt x="24356" y="19167"/>
                        <a:pt x="18573" y="22490"/>
                      </a:cubicBezTo>
                      <a:cubicBezTo>
                        <a:pt x="12851" y="25913"/>
                        <a:pt x="5457" y="24405"/>
                        <a:pt x="1828" y="18749"/>
                      </a:cubicBezTo>
                      <a:close/>
                    </a:path>
                  </a:pathLst>
                </a:custGeom>
                <a:solidFill>
                  <a:srgbClr val="FFB531"/>
                </a:solidFill>
                <a:ln w="1729" cap="flat">
                  <a:noFill/>
                  <a:prstDash val="solid"/>
                  <a:miter/>
                </a:ln>
              </p:spPr>
              <p:txBody>
                <a:bodyPr/>
                <a:lstStyle/>
                <a:p>
                  <a:endParaRPr lang="es-ES" sz="1400"/>
                </a:p>
              </p:txBody>
            </p:sp>
            <p:sp>
              <p:nvSpPr>
                <p:cNvPr id="162" name="Forma libre: forma 161">
                  <a:extLst>
                    <a:ext uri="{FF2B5EF4-FFF2-40B4-BE49-F238E27FC236}">
                      <a16:creationId xmlns:a16="http://schemas.microsoft.com/office/drawing/2014/main" id="{B2AA51F1-D5C0-F011-DBBF-DB6A7B0F5AA5}"/>
                    </a:ext>
                  </a:extLst>
                </p:cNvPr>
                <p:cNvSpPr/>
                <p:nvPr/>
              </p:nvSpPr>
              <p:spPr>
                <a:xfrm>
                  <a:off x="5465991" y="2024118"/>
                  <a:ext cx="24620" cy="24360"/>
                </a:xfrm>
                <a:custGeom>
                  <a:avLst/>
                  <a:gdLst>
                    <a:gd name="csX0" fmla="*/ 2797 w 24620"/>
                    <a:gd name="csY0" fmla="*/ 20155 h 24360"/>
                    <a:gd name="csX1" fmla="*/ 4774 w 24620"/>
                    <a:gd name="csY1" fmla="*/ 2822 h 24360"/>
                    <a:gd name="csX2" fmla="*/ 22129 w 24620"/>
                    <a:gd name="csY2" fmla="*/ 4554 h 24360"/>
                    <a:gd name="csX3" fmla="*/ 19948 w 24620"/>
                    <a:gd name="csY3" fmla="*/ 21637 h 24360"/>
                    <a:gd name="csX4" fmla="*/ 2797 w 24620"/>
                    <a:gd name="csY4" fmla="*/ 20155 h 24360"/>
                  </a:gdLst>
                  <a:ahLst/>
                  <a:cxnLst>
                    <a:cxn ang="0">
                      <a:pos x="csX0" y="csY0"/>
                    </a:cxn>
                    <a:cxn ang="0">
                      <a:pos x="csX1" y="csY1"/>
                    </a:cxn>
                    <a:cxn ang="0">
                      <a:pos x="csX2" y="csY2"/>
                    </a:cxn>
                    <a:cxn ang="0">
                      <a:pos x="csX3" y="csY3"/>
                    </a:cxn>
                    <a:cxn ang="0">
                      <a:pos x="csX4" y="csY4"/>
                    </a:cxn>
                  </a:cxnLst>
                  <a:rect l="l" t="t" r="r" b="b"/>
                  <a:pathLst>
                    <a:path w="24620" h="24360">
                      <a:moveTo>
                        <a:pt x="2797" y="20155"/>
                      </a:moveTo>
                      <a:cubicBezTo>
                        <a:pt x="-1500" y="15130"/>
                        <a:pt x="-850" y="7089"/>
                        <a:pt x="4774" y="2822"/>
                      </a:cubicBezTo>
                      <a:cubicBezTo>
                        <a:pt x="10319" y="-1537"/>
                        <a:pt x="18090" y="-760"/>
                        <a:pt x="22129" y="4554"/>
                      </a:cubicBezTo>
                      <a:cubicBezTo>
                        <a:pt x="26167" y="9865"/>
                        <a:pt x="25194" y="17515"/>
                        <a:pt x="19948" y="21637"/>
                      </a:cubicBezTo>
                      <a:cubicBezTo>
                        <a:pt x="14622" y="25660"/>
                        <a:pt x="7174" y="25275"/>
                        <a:pt x="2797" y="20155"/>
                      </a:cubicBezTo>
                      <a:close/>
                    </a:path>
                  </a:pathLst>
                </a:custGeom>
                <a:solidFill>
                  <a:srgbClr val="FFB531"/>
                </a:solidFill>
                <a:ln w="1729" cap="flat">
                  <a:noFill/>
                  <a:prstDash val="solid"/>
                  <a:miter/>
                </a:ln>
              </p:spPr>
              <p:txBody>
                <a:bodyPr/>
                <a:lstStyle/>
                <a:p>
                  <a:endParaRPr lang="es-ES" sz="1400"/>
                </a:p>
              </p:txBody>
            </p:sp>
            <p:sp>
              <p:nvSpPr>
                <p:cNvPr id="163" name="Forma libre: forma 162">
                  <a:extLst>
                    <a:ext uri="{FF2B5EF4-FFF2-40B4-BE49-F238E27FC236}">
                      <a16:creationId xmlns:a16="http://schemas.microsoft.com/office/drawing/2014/main" id="{84B695D5-AB70-CECD-4C10-607261A6197D}"/>
                    </a:ext>
                  </a:extLst>
                </p:cNvPr>
                <p:cNvSpPr/>
                <p:nvPr/>
              </p:nvSpPr>
              <p:spPr>
                <a:xfrm>
                  <a:off x="5414794" y="2071466"/>
                  <a:ext cx="24549" cy="24476"/>
                </a:xfrm>
                <a:custGeom>
                  <a:avLst/>
                  <a:gdLst>
                    <a:gd name="csX0" fmla="*/ 3910 w 24549"/>
                    <a:gd name="csY0" fmla="*/ 21431 h 24476"/>
                    <a:gd name="csX1" fmla="*/ 3567 w 24549"/>
                    <a:gd name="csY1" fmla="*/ 4046 h 24476"/>
                    <a:gd name="csX2" fmla="*/ 20938 w 24549"/>
                    <a:gd name="csY2" fmla="*/ 3340 h 24476"/>
                    <a:gd name="csX3" fmla="*/ 21163 w 24549"/>
                    <a:gd name="csY3" fmla="*/ 20619 h 24476"/>
                    <a:gd name="csX4" fmla="*/ 3910 w 24549"/>
                    <a:gd name="csY4" fmla="*/ 21431 h 24476"/>
                  </a:gdLst>
                  <a:ahLst/>
                  <a:cxnLst>
                    <a:cxn ang="0">
                      <a:pos x="csX0" y="csY0"/>
                    </a:cxn>
                    <a:cxn ang="0">
                      <a:pos x="csX1" y="csY1"/>
                    </a:cxn>
                    <a:cxn ang="0">
                      <a:pos x="csX2" y="csY2"/>
                    </a:cxn>
                    <a:cxn ang="0">
                      <a:pos x="csX3" y="csY3"/>
                    </a:cxn>
                    <a:cxn ang="0">
                      <a:pos x="csX4" y="csY4"/>
                    </a:cxn>
                  </a:cxnLst>
                  <a:rect l="l" t="t" r="r" b="b"/>
                  <a:pathLst>
                    <a:path w="24549" h="24476">
                      <a:moveTo>
                        <a:pt x="3910" y="21431"/>
                      </a:moveTo>
                      <a:cubicBezTo>
                        <a:pt x="-1129" y="16949"/>
                        <a:pt x="-1355" y="9100"/>
                        <a:pt x="3567" y="4046"/>
                      </a:cubicBezTo>
                      <a:cubicBezTo>
                        <a:pt x="8434" y="-1061"/>
                        <a:pt x="16213" y="-1374"/>
                        <a:pt x="20938" y="3340"/>
                      </a:cubicBezTo>
                      <a:cubicBezTo>
                        <a:pt x="25663" y="8052"/>
                        <a:pt x="25767" y="15792"/>
                        <a:pt x="21163" y="20619"/>
                      </a:cubicBezTo>
                      <a:cubicBezTo>
                        <a:pt x="16500" y="25393"/>
                        <a:pt x="8846" y="25819"/>
                        <a:pt x="3910" y="21431"/>
                      </a:cubicBezTo>
                      <a:close/>
                    </a:path>
                  </a:pathLst>
                </a:custGeom>
                <a:solidFill>
                  <a:srgbClr val="FFB531"/>
                </a:solidFill>
                <a:ln w="1729" cap="flat">
                  <a:noFill/>
                  <a:prstDash val="solid"/>
                  <a:miter/>
                </a:ln>
              </p:spPr>
              <p:txBody>
                <a:bodyPr/>
                <a:lstStyle/>
                <a:p>
                  <a:endParaRPr lang="es-ES" sz="1400"/>
                </a:p>
              </p:txBody>
            </p:sp>
            <p:sp>
              <p:nvSpPr>
                <p:cNvPr id="164" name="Forma libre: forma 163">
                  <a:extLst>
                    <a:ext uri="{FF2B5EF4-FFF2-40B4-BE49-F238E27FC236}">
                      <a16:creationId xmlns:a16="http://schemas.microsoft.com/office/drawing/2014/main" id="{22C5A421-6A05-07BC-DE0D-AA8D77D08555}"/>
                    </a:ext>
                  </a:extLst>
                </p:cNvPr>
                <p:cNvSpPr/>
                <p:nvPr/>
              </p:nvSpPr>
              <p:spPr>
                <a:xfrm>
                  <a:off x="5370613" y="2125331"/>
                  <a:ext cx="24392" cy="24631"/>
                </a:xfrm>
                <a:custGeom>
                  <a:avLst/>
                  <a:gdLst>
                    <a:gd name="csX0" fmla="*/ 5077 w 24392"/>
                    <a:gd name="csY0" fmla="*/ 22551 h 24631"/>
                    <a:gd name="csX1" fmla="*/ 2433 w 24392"/>
                    <a:gd name="csY1" fmla="*/ 5417 h 24631"/>
                    <a:gd name="csX2" fmla="*/ 19497 w 24392"/>
                    <a:gd name="csY2" fmla="*/ 2319 h 24631"/>
                    <a:gd name="csX3" fmla="*/ 22121 w 24392"/>
                    <a:gd name="csY3" fmla="*/ 19439 h 24631"/>
                    <a:gd name="csX4" fmla="*/ 5077 w 24392"/>
                    <a:gd name="csY4" fmla="*/ 22551 h 24631"/>
                  </a:gdLst>
                  <a:ahLst/>
                  <a:cxnLst>
                    <a:cxn ang="0">
                      <a:pos x="csX0" y="csY0"/>
                    </a:cxn>
                    <a:cxn ang="0">
                      <a:pos x="csX1" y="csY1"/>
                    </a:cxn>
                    <a:cxn ang="0">
                      <a:pos x="csX2" y="csY2"/>
                    </a:cxn>
                    <a:cxn ang="0">
                      <a:pos x="csX3" y="csY3"/>
                    </a:cxn>
                    <a:cxn ang="0">
                      <a:pos x="csX4" y="csY4"/>
                    </a:cxn>
                  </a:cxnLst>
                  <a:rect l="l" t="t" r="r" b="b"/>
                  <a:pathLst>
                    <a:path w="24392" h="24631">
                      <a:moveTo>
                        <a:pt x="5077" y="22551"/>
                      </a:moveTo>
                      <a:cubicBezTo>
                        <a:pt x="-468" y="18839"/>
                        <a:pt x="-1656" y="11168"/>
                        <a:pt x="2433" y="5417"/>
                      </a:cubicBezTo>
                      <a:cubicBezTo>
                        <a:pt x="6530" y="-325"/>
                        <a:pt x="14133" y="-1739"/>
                        <a:pt x="19497" y="2319"/>
                      </a:cubicBezTo>
                      <a:cubicBezTo>
                        <a:pt x="24778" y="6315"/>
                        <a:pt x="25995" y="14010"/>
                        <a:pt x="22121" y="19439"/>
                      </a:cubicBezTo>
                      <a:cubicBezTo>
                        <a:pt x="18255" y="24874"/>
                        <a:pt x="10622" y="26266"/>
                        <a:pt x="5077" y="22551"/>
                      </a:cubicBezTo>
                      <a:close/>
                    </a:path>
                  </a:pathLst>
                </a:custGeom>
                <a:solidFill>
                  <a:srgbClr val="FFB531"/>
                </a:solidFill>
                <a:ln w="1729" cap="flat">
                  <a:noFill/>
                  <a:prstDash val="solid"/>
                  <a:miter/>
                </a:ln>
              </p:spPr>
              <p:txBody>
                <a:bodyPr/>
                <a:lstStyle/>
                <a:p>
                  <a:endParaRPr lang="es-ES" sz="1400"/>
                </a:p>
              </p:txBody>
            </p:sp>
            <p:sp>
              <p:nvSpPr>
                <p:cNvPr id="165" name="Forma libre: forma 164">
                  <a:extLst>
                    <a:ext uri="{FF2B5EF4-FFF2-40B4-BE49-F238E27FC236}">
                      <a16:creationId xmlns:a16="http://schemas.microsoft.com/office/drawing/2014/main" id="{DCE5926C-69AC-6AC9-9E18-11BC56C9866B}"/>
                    </a:ext>
                  </a:extLst>
                </p:cNvPr>
                <p:cNvSpPr/>
                <p:nvPr/>
              </p:nvSpPr>
              <p:spPr>
                <a:xfrm>
                  <a:off x="5334206" y="2184801"/>
                  <a:ext cx="24232" cy="24734"/>
                </a:xfrm>
                <a:custGeom>
                  <a:avLst/>
                  <a:gdLst>
                    <a:gd name="csX0" fmla="*/ 6512 w 24232"/>
                    <a:gd name="csY0" fmla="*/ 23503 h 24734"/>
                    <a:gd name="csX1" fmla="*/ 1465 w 24232"/>
                    <a:gd name="csY1" fmla="*/ 6847 h 24734"/>
                    <a:gd name="csX2" fmla="*/ 18021 w 24232"/>
                    <a:gd name="csY2" fmla="*/ 1485 h 24734"/>
                    <a:gd name="csX3" fmla="*/ 22888 w 24232"/>
                    <a:gd name="csY3" fmla="*/ 18041 h 24734"/>
                    <a:gd name="csX4" fmla="*/ 6512 w 24232"/>
                    <a:gd name="csY4" fmla="*/ 23503 h 24734"/>
                  </a:gdLst>
                  <a:ahLst/>
                  <a:cxnLst>
                    <a:cxn ang="0">
                      <a:pos x="csX0" y="csY0"/>
                    </a:cxn>
                    <a:cxn ang="0">
                      <a:pos x="csX1" y="csY1"/>
                    </a:cxn>
                    <a:cxn ang="0">
                      <a:pos x="csX2" y="csY2"/>
                    </a:cxn>
                    <a:cxn ang="0">
                      <a:pos x="csX3" y="csY3"/>
                    </a:cxn>
                    <a:cxn ang="0">
                      <a:pos x="csX4" y="csY4"/>
                    </a:cxn>
                  </a:cxnLst>
                  <a:rect l="l" t="t" r="r" b="b"/>
                  <a:pathLst>
                    <a:path w="24232" h="24734">
                      <a:moveTo>
                        <a:pt x="6512" y="23503"/>
                      </a:moveTo>
                      <a:cubicBezTo>
                        <a:pt x="510" y="20586"/>
                        <a:pt x="-1754" y="13126"/>
                        <a:pt x="1465" y="6847"/>
                      </a:cubicBezTo>
                      <a:cubicBezTo>
                        <a:pt x="4594" y="520"/>
                        <a:pt x="12161" y="-1796"/>
                        <a:pt x="18021" y="1485"/>
                      </a:cubicBezTo>
                      <a:cubicBezTo>
                        <a:pt x="23806" y="4725"/>
                        <a:pt x="25839" y="12057"/>
                        <a:pt x="22888" y="18041"/>
                      </a:cubicBezTo>
                      <a:cubicBezTo>
                        <a:pt x="19849" y="23979"/>
                        <a:pt x="12514" y="26420"/>
                        <a:pt x="6512" y="23503"/>
                      </a:cubicBezTo>
                      <a:close/>
                    </a:path>
                  </a:pathLst>
                </a:custGeom>
                <a:solidFill>
                  <a:srgbClr val="FFB531"/>
                </a:solidFill>
                <a:ln w="1729" cap="flat">
                  <a:noFill/>
                  <a:prstDash val="solid"/>
                  <a:miter/>
                </a:ln>
              </p:spPr>
              <p:txBody>
                <a:bodyPr/>
                <a:lstStyle/>
                <a:p>
                  <a:endParaRPr lang="es-ES" sz="1400"/>
                </a:p>
              </p:txBody>
            </p:sp>
            <p:sp>
              <p:nvSpPr>
                <p:cNvPr id="166" name="Forma libre: forma 165">
                  <a:extLst>
                    <a:ext uri="{FF2B5EF4-FFF2-40B4-BE49-F238E27FC236}">
                      <a16:creationId xmlns:a16="http://schemas.microsoft.com/office/drawing/2014/main" id="{CB4F8F70-1F09-B863-4A61-9CB8BF53FE1D}"/>
                    </a:ext>
                  </a:extLst>
                </p:cNvPr>
                <p:cNvSpPr/>
                <p:nvPr/>
              </p:nvSpPr>
              <p:spPr>
                <a:xfrm>
                  <a:off x="5306260" y="2248764"/>
                  <a:ext cx="24159" cy="24774"/>
                </a:xfrm>
                <a:custGeom>
                  <a:avLst/>
                  <a:gdLst>
                    <a:gd name="csX0" fmla="*/ 8111 w 24159"/>
                    <a:gd name="csY0" fmla="*/ 24176 h 24774"/>
                    <a:gd name="csX1" fmla="*/ 712 w 24159"/>
                    <a:gd name="csY1" fmla="*/ 8339 h 24774"/>
                    <a:gd name="csX2" fmla="*/ 16470 w 24159"/>
                    <a:gd name="csY2" fmla="*/ 786 h 24774"/>
                    <a:gd name="csX3" fmla="*/ 23472 w 24159"/>
                    <a:gd name="csY3" fmla="*/ 16477 h 24774"/>
                    <a:gd name="csX4" fmla="*/ 8111 w 24159"/>
                    <a:gd name="csY4" fmla="*/ 24176 h 24774"/>
                  </a:gdLst>
                  <a:ahLst/>
                  <a:cxnLst>
                    <a:cxn ang="0">
                      <a:pos x="csX0" y="csY0"/>
                    </a:cxn>
                    <a:cxn ang="0">
                      <a:pos x="csX1" y="csY1"/>
                    </a:cxn>
                    <a:cxn ang="0">
                      <a:pos x="csX2" y="csY2"/>
                    </a:cxn>
                    <a:cxn ang="0">
                      <a:pos x="csX3" y="csY3"/>
                    </a:cxn>
                    <a:cxn ang="0">
                      <a:pos x="csX4" y="csY4"/>
                    </a:cxn>
                  </a:cxnLst>
                  <a:rect l="l" t="t" r="r" b="b"/>
                  <a:pathLst>
                    <a:path w="24159" h="24774">
                      <a:moveTo>
                        <a:pt x="8111" y="24176"/>
                      </a:moveTo>
                      <a:cubicBezTo>
                        <a:pt x="1763" y="22112"/>
                        <a:pt x="-1552" y="15022"/>
                        <a:pt x="712" y="8339"/>
                      </a:cubicBezTo>
                      <a:cubicBezTo>
                        <a:pt x="2938" y="1642"/>
                        <a:pt x="10334" y="-1613"/>
                        <a:pt x="16470" y="786"/>
                      </a:cubicBezTo>
                      <a:cubicBezTo>
                        <a:pt x="22767" y="3244"/>
                        <a:pt x="25568" y="10145"/>
                        <a:pt x="23472" y="16477"/>
                      </a:cubicBezTo>
                      <a:cubicBezTo>
                        <a:pt x="21338" y="22795"/>
                        <a:pt x="14457" y="26241"/>
                        <a:pt x="8111" y="24176"/>
                      </a:cubicBezTo>
                      <a:close/>
                    </a:path>
                  </a:pathLst>
                </a:custGeom>
                <a:solidFill>
                  <a:srgbClr val="FFB531"/>
                </a:solidFill>
                <a:ln w="1729" cap="flat">
                  <a:noFill/>
                  <a:prstDash val="solid"/>
                  <a:miter/>
                </a:ln>
              </p:spPr>
              <p:txBody>
                <a:bodyPr/>
                <a:lstStyle/>
                <a:p>
                  <a:endParaRPr lang="es-ES" sz="1400"/>
                </a:p>
              </p:txBody>
            </p:sp>
            <p:sp>
              <p:nvSpPr>
                <p:cNvPr id="167" name="Forma libre: forma 166">
                  <a:extLst>
                    <a:ext uri="{FF2B5EF4-FFF2-40B4-BE49-F238E27FC236}">
                      <a16:creationId xmlns:a16="http://schemas.microsoft.com/office/drawing/2014/main" id="{A21B91FC-2F3F-7621-9814-B2FA4E34DD98}"/>
                    </a:ext>
                  </a:extLst>
                </p:cNvPr>
                <p:cNvSpPr/>
                <p:nvPr/>
              </p:nvSpPr>
              <p:spPr>
                <a:xfrm>
                  <a:off x="5287319" y="2315942"/>
                  <a:ext cx="24237" cy="24824"/>
                </a:xfrm>
                <a:custGeom>
                  <a:avLst/>
                  <a:gdLst>
                    <a:gd name="csX0" fmla="*/ 9830 w 24237"/>
                    <a:gd name="csY0" fmla="*/ 24635 h 24824"/>
                    <a:gd name="csX1" fmla="*/ 260 w 24237"/>
                    <a:gd name="csY1" fmla="*/ 9961 h 24824"/>
                    <a:gd name="csX2" fmla="*/ 14886 w 24237"/>
                    <a:gd name="csY2" fmla="*/ 315 h 24824"/>
                    <a:gd name="csX3" fmla="*/ 23925 w 24237"/>
                    <a:gd name="csY3" fmla="*/ 14878 h 24824"/>
                    <a:gd name="csX4" fmla="*/ 9830 w 24237"/>
                    <a:gd name="csY4" fmla="*/ 24635 h 24824"/>
                  </a:gdLst>
                  <a:ahLst/>
                  <a:cxnLst>
                    <a:cxn ang="0">
                      <a:pos x="csX0" y="csY0"/>
                    </a:cxn>
                    <a:cxn ang="0">
                      <a:pos x="csX1" y="csY1"/>
                    </a:cxn>
                    <a:cxn ang="0">
                      <a:pos x="csX2" y="csY2"/>
                    </a:cxn>
                    <a:cxn ang="0">
                      <a:pos x="csX3" y="csY3"/>
                    </a:cxn>
                    <a:cxn ang="0">
                      <a:pos x="csX4" y="csY4"/>
                    </a:cxn>
                  </a:cxnLst>
                  <a:rect l="l" t="t" r="r" b="b"/>
                  <a:pathLst>
                    <a:path w="24237" h="24824">
                      <a:moveTo>
                        <a:pt x="9830" y="24635"/>
                      </a:moveTo>
                      <a:cubicBezTo>
                        <a:pt x="3294" y="23473"/>
                        <a:pt x="-1143" y="16874"/>
                        <a:pt x="260" y="9961"/>
                      </a:cubicBezTo>
                      <a:cubicBezTo>
                        <a:pt x="1842" y="3082"/>
                        <a:pt x="8394" y="-1233"/>
                        <a:pt x="14886" y="315"/>
                      </a:cubicBezTo>
                      <a:cubicBezTo>
                        <a:pt x="21377" y="1861"/>
                        <a:pt x="25428" y="8381"/>
                        <a:pt x="23925" y="14878"/>
                      </a:cubicBezTo>
                      <a:cubicBezTo>
                        <a:pt x="22601" y="21416"/>
                        <a:pt x="16435" y="25809"/>
                        <a:pt x="9830" y="24635"/>
                      </a:cubicBezTo>
                      <a:close/>
                    </a:path>
                  </a:pathLst>
                </a:custGeom>
                <a:solidFill>
                  <a:srgbClr val="FFB531"/>
                </a:solidFill>
                <a:ln w="1729" cap="flat">
                  <a:noFill/>
                  <a:prstDash val="solid"/>
                  <a:miter/>
                </a:ln>
              </p:spPr>
              <p:txBody>
                <a:bodyPr/>
                <a:lstStyle/>
                <a:p>
                  <a:endParaRPr lang="es-ES" sz="1400"/>
                </a:p>
              </p:txBody>
            </p:sp>
            <p:sp>
              <p:nvSpPr>
                <p:cNvPr id="168" name="Forma libre: forma 167">
                  <a:extLst>
                    <a:ext uri="{FF2B5EF4-FFF2-40B4-BE49-F238E27FC236}">
                      <a16:creationId xmlns:a16="http://schemas.microsoft.com/office/drawing/2014/main" id="{9F62A385-55ED-D5B8-608F-656AA829655B}"/>
                    </a:ext>
                  </a:extLst>
                </p:cNvPr>
                <p:cNvSpPr/>
                <p:nvPr/>
              </p:nvSpPr>
              <p:spPr>
                <a:xfrm>
                  <a:off x="5277934" y="2385096"/>
                  <a:ext cx="24203" cy="24848"/>
                </a:xfrm>
                <a:custGeom>
                  <a:avLst/>
                  <a:gdLst>
                    <a:gd name="csX0" fmla="*/ 11354 w 24203"/>
                    <a:gd name="csY0" fmla="*/ 24840 h 24848"/>
                    <a:gd name="csX1" fmla="*/ 52 w 24203"/>
                    <a:gd name="csY1" fmla="*/ 11624 h 24848"/>
                    <a:gd name="csX2" fmla="*/ 13052 w 24203"/>
                    <a:gd name="csY2" fmla="*/ 54 h 24848"/>
                    <a:gd name="csX3" fmla="*/ 24168 w 24203"/>
                    <a:gd name="csY3" fmla="*/ 13258 h 24848"/>
                    <a:gd name="csX4" fmla="*/ 11354 w 24203"/>
                    <a:gd name="csY4" fmla="*/ 24840 h 24848"/>
                  </a:gdLst>
                  <a:ahLst/>
                  <a:cxnLst>
                    <a:cxn ang="0">
                      <a:pos x="csX0" y="csY0"/>
                    </a:cxn>
                    <a:cxn ang="0">
                      <a:pos x="csX1" y="csY1"/>
                    </a:cxn>
                    <a:cxn ang="0">
                      <a:pos x="csX2" y="csY2"/>
                    </a:cxn>
                    <a:cxn ang="0">
                      <a:pos x="csX3" y="csY3"/>
                    </a:cxn>
                    <a:cxn ang="0">
                      <a:pos x="csX4" y="csY4"/>
                    </a:cxn>
                  </a:cxnLst>
                  <a:rect l="l" t="t" r="r" b="b"/>
                  <a:pathLst>
                    <a:path w="24203" h="24848">
                      <a:moveTo>
                        <a:pt x="11354" y="24840"/>
                      </a:moveTo>
                      <a:cubicBezTo>
                        <a:pt x="4617" y="24573"/>
                        <a:pt x="-581" y="18653"/>
                        <a:pt x="52" y="11624"/>
                      </a:cubicBezTo>
                      <a:cubicBezTo>
                        <a:pt x="585" y="4589"/>
                        <a:pt x="6409" y="-589"/>
                        <a:pt x="13052" y="54"/>
                      </a:cubicBezTo>
                      <a:cubicBezTo>
                        <a:pt x="19696" y="694"/>
                        <a:pt x="24675" y="6608"/>
                        <a:pt x="24168" y="13258"/>
                      </a:cubicBezTo>
                      <a:cubicBezTo>
                        <a:pt x="23559" y="19905"/>
                        <a:pt x="17954" y="25096"/>
                        <a:pt x="11354" y="24840"/>
                      </a:cubicBezTo>
                      <a:close/>
                    </a:path>
                  </a:pathLst>
                </a:custGeom>
                <a:solidFill>
                  <a:srgbClr val="FFB531"/>
                </a:solidFill>
                <a:ln w="1729" cap="flat">
                  <a:noFill/>
                  <a:prstDash val="solid"/>
                  <a:miter/>
                </a:ln>
              </p:spPr>
              <p:txBody>
                <a:bodyPr/>
                <a:lstStyle/>
                <a:p>
                  <a:endParaRPr lang="es-ES" sz="1400"/>
                </a:p>
              </p:txBody>
            </p:sp>
          </p:grpSp>
          <p:sp>
            <p:nvSpPr>
              <p:cNvPr id="169" name="Forma libre: forma 168">
                <a:extLst>
                  <a:ext uri="{FF2B5EF4-FFF2-40B4-BE49-F238E27FC236}">
                    <a16:creationId xmlns:a16="http://schemas.microsoft.com/office/drawing/2014/main" id="{9AA736A3-DB09-6C9C-71D0-ADBAA7E025BD}"/>
                  </a:ext>
                </a:extLst>
              </p:cNvPr>
              <p:cNvSpPr/>
              <p:nvPr/>
            </p:nvSpPr>
            <p:spPr>
              <a:xfrm rot="16200000">
                <a:off x="7889054" y="4194559"/>
                <a:ext cx="193954" cy="227964"/>
              </a:xfrm>
              <a:custGeom>
                <a:avLst/>
                <a:gdLst>
                  <a:gd name="csX0" fmla="*/ 0 w 159726"/>
                  <a:gd name="csY0" fmla="*/ 0 h 187734"/>
                  <a:gd name="csX1" fmla="*/ 159726 w 159726"/>
                  <a:gd name="csY1" fmla="*/ 93867 h 187734"/>
                  <a:gd name="csX2" fmla="*/ 0 w 159726"/>
                  <a:gd name="csY2" fmla="*/ 187735 h 187734"/>
                </a:gdLst>
                <a:ahLst/>
                <a:cxnLst>
                  <a:cxn ang="0">
                    <a:pos x="csX0" y="csY0"/>
                  </a:cxn>
                  <a:cxn ang="0">
                    <a:pos x="csX1" y="csY1"/>
                  </a:cxn>
                  <a:cxn ang="0">
                    <a:pos x="csX2" y="csY2"/>
                  </a:cxn>
                </a:cxnLst>
                <a:rect l="l" t="t" r="r" b="b"/>
                <a:pathLst>
                  <a:path w="159726" h="187734">
                    <a:moveTo>
                      <a:pt x="0" y="0"/>
                    </a:moveTo>
                    <a:lnTo>
                      <a:pt x="159726" y="93867"/>
                    </a:lnTo>
                    <a:lnTo>
                      <a:pt x="0" y="187735"/>
                    </a:lnTo>
                  </a:path>
                </a:pathLst>
              </a:custGeom>
              <a:solidFill>
                <a:srgbClr val="FFCC3E"/>
              </a:solidFill>
              <a:ln w="1729" cap="flat">
                <a:noFill/>
                <a:prstDash val="solid"/>
                <a:miter/>
              </a:ln>
            </p:spPr>
            <p:txBody>
              <a:bodyPr/>
              <a:lstStyle/>
              <a:p>
                <a:endParaRPr lang="es-ES" sz="1400"/>
              </a:p>
            </p:txBody>
          </p:sp>
          <p:sp>
            <p:nvSpPr>
              <p:cNvPr id="170" name="Elipse 169">
                <a:extLst>
                  <a:ext uri="{FF2B5EF4-FFF2-40B4-BE49-F238E27FC236}">
                    <a16:creationId xmlns:a16="http://schemas.microsoft.com/office/drawing/2014/main" id="{D4717806-A588-81DC-FFBA-284094BD8681}"/>
                  </a:ext>
                </a:extLst>
              </p:cNvPr>
              <p:cNvSpPr/>
              <p:nvPr/>
            </p:nvSpPr>
            <p:spPr>
              <a:xfrm rot="15646898">
                <a:off x="6698147" y="4117468"/>
                <a:ext cx="104792" cy="104792"/>
              </a:xfrm>
              <a:prstGeom prst="ellipse">
                <a:avLst/>
              </a:prstGeom>
              <a:solidFill>
                <a:srgbClr val="FFAF22"/>
              </a:solidFill>
              <a:ln w="1729" cap="flat">
                <a:noFill/>
                <a:prstDash val="solid"/>
                <a:miter/>
              </a:ln>
            </p:spPr>
            <p:txBody>
              <a:bodyPr/>
              <a:lstStyle/>
              <a:p>
                <a:endParaRPr lang="es-ES" sz="1400"/>
              </a:p>
            </p:txBody>
          </p:sp>
        </p:grpSp>
      </p:grpSp>
      <p:grpSp>
        <p:nvGrpSpPr>
          <p:cNvPr id="280" name="Grupo 279">
            <a:extLst>
              <a:ext uri="{FF2B5EF4-FFF2-40B4-BE49-F238E27FC236}">
                <a16:creationId xmlns:a16="http://schemas.microsoft.com/office/drawing/2014/main" id="{A0E44961-D6C4-798C-221F-980598F738D2}"/>
              </a:ext>
            </a:extLst>
          </p:cNvPr>
          <p:cNvGrpSpPr/>
          <p:nvPr/>
        </p:nvGrpSpPr>
        <p:grpSpPr>
          <a:xfrm>
            <a:off x="7790888" y="3245556"/>
            <a:ext cx="1156712" cy="723281"/>
            <a:chOff x="7933763" y="3302030"/>
            <a:chExt cx="1401784" cy="876522"/>
          </a:xfrm>
        </p:grpSpPr>
        <p:sp>
          <p:nvSpPr>
            <p:cNvPr id="172" name="Forma libre: forma 171">
              <a:extLst>
                <a:ext uri="{FF2B5EF4-FFF2-40B4-BE49-F238E27FC236}">
                  <a16:creationId xmlns:a16="http://schemas.microsoft.com/office/drawing/2014/main" id="{6A6DEF58-BE9C-6C41-ABAD-24CC9A89ADC2}"/>
                </a:ext>
              </a:extLst>
            </p:cNvPr>
            <p:cNvSpPr/>
            <p:nvPr/>
          </p:nvSpPr>
          <p:spPr>
            <a:xfrm rot="16200000">
              <a:off x="8555061" y="3363920"/>
              <a:ext cx="715299" cy="617710"/>
            </a:xfrm>
            <a:custGeom>
              <a:avLst/>
              <a:gdLst>
                <a:gd name="csX0" fmla="*/ 589067 w 589066"/>
                <a:gd name="csY0" fmla="*/ 0 h 508699"/>
                <a:gd name="csX1" fmla="*/ 80368 w 589066"/>
                <a:gd name="csY1" fmla="*/ 508699 h 508699"/>
                <a:gd name="csX2" fmla="*/ 0 w 589066"/>
                <a:gd name="csY2" fmla="*/ 508699 h 508699"/>
              </a:gdLst>
              <a:ahLst/>
              <a:cxnLst>
                <a:cxn ang="0">
                  <a:pos x="csX0" y="csY0"/>
                </a:cxn>
                <a:cxn ang="0">
                  <a:pos x="csX1" y="csY1"/>
                </a:cxn>
                <a:cxn ang="0">
                  <a:pos x="csX2" y="csY2"/>
                </a:cxn>
              </a:cxnLst>
              <a:rect l="l" t="t" r="r" b="b"/>
              <a:pathLst>
                <a:path w="589066" h="508699">
                  <a:moveTo>
                    <a:pt x="589067" y="0"/>
                  </a:moveTo>
                  <a:cubicBezTo>
                    <a:pt x="589067" y="280948"/>
                    <a:pt x="361314" y="508699"/>
                    <a:pt x="80368" y="508699"/>
                  </a:cubicBezTo>
                  <a:lnTo>
                    <a:pt x="0" y="508699"/>
                  </a:lnTo>
                </a:path>
              </a:pathLst>
            </a:custGeom>
            <a:noFill/>
            <a:ln w="18123" cap="rnd">
              <a:solidFill>
                <a:srgbClr val="10E5A3"/>
              </a:solidFill>
              <a:prstDash val="solid"/>
              <a:round/>
            </a:ln>
          </p:spPr>
          <p:txBody>
            <a:bodyPr/>
            <a:lstStyle/>
            <a:p>
              <a:endParaRPr lang="es-ES" sz="1400"/>
            </a:p>
          </p:txBody>
        </p:sp>
        <p:grpSp>
          <p:nvGrpSpPr>
            <p:cNvPr id="173" name="Gráfico 2">
              <a:extLst>
                <a:ext uri="{FF2B5EF4-FFF2-40B4-BE49-F238E27FC236}">
                  <a16:creationId xmlns:a16="http://schemas.microsoft.com/office/drawing/2014/main" id="{4C125438-31CD-8851-BA89-0785EA405461}"/>
                </a:ext>
              </a:extLst>
            </p:cNvPr>
            <p:cNvGrpSpPr/>
            <p:nvPr/>
          </p:nvGrpSpPr>
          <p:grpSpPr>
            <a:xfrm rot="16200000">
              <a:off x="7863585" y="3409914"/>
              <a:ext cx="820842" cy="605073"/>
              <a:chOff x="5995362" y="2929140"/>
              <a:chExt cx="675983" cy="498292"/>
            </a:xfrm>
            <a:solidFill>
              <a:srgbClr val="21E7A9"/>
            </a:solidFill>
          </p:grpSpPr>
          <p:sp>
            <p:nvSpPr>
              <p:cNvPr id="174" name="Elipse 173">
                <a:extLst>
                  <a:ext uri="{FF2B5EF4-FFF2-40B4-BE49-F238E27FC236}">
                    <a16:creationId xmlns:a16="http://schemas.microsoft.com/office/drawing/2014/main" id="{52CB615C-8578-9744-27AE-915671F9F1C9}"/>
                  </a:ext>
                </a:extLst>
              </p:cNvPr>
              <p:cNvSpPr/>
              <p:nvPr/>
            </p:nvSpPr>
            <p:spPr>
              <a:xfrm>
                <a:off x="5995362" y="2929140"/>
                <a:ext cx="24847" cy="24173"/>
              </a:xfrm>
              <a:prstGeom prst="ellipse">
                <a:avLst/>
              </a:prstGeom>
              <a:solidFill>
                <a:srgbClr val="21E7A9"/>
              </a:solidFill>
              <a:ln w="1729" cap="flat">
                <a:noFill/>
                <a:prstDash val="solid"/>
                <a:miter/>
              </a:ln>
            </p:spPr>
            <p:txBody>
              <a:bodyPr/>
              <a:lstStyle/>
              <a:p>
                <a:endParaRPr lang="es-ES" sz="1400"/>
              </a:p>
            </p:txBody>
          </p:sp>
          <p:sp>
            <p:nvSpPr>
              <p:cNvPr id="175" name="Elipse 174">
                <a:extLst>
                  <a:ext uri="{FF2B5EF4-FFF2-40B4-BE49-F238E27FC236}">
                    <a16:creationId xmlns:a16="http://schemas.microsoft.com/office/drawing/2014/main" id="{799AF4C1-28F5-680C-2AF2-8C3AF76D8939}"/>
                  </a:ext>
                </a:extLst>
              </p:cNvPr>
              <p:cNvSpPr/>
              <p:nvPr/>
            </p:nvSpPr>
            <p:spPr>
              <a:xfrm>
                <a:off x="6065228" y="2929140"/>
                <a:ext cx="24847" cy="24173"/>
              </a:xfrm>
              <a:prstGeom prst="ellipse">
                <a:avLst/>
              </a:prstGeom>
              <a:solidFill>
                <a:srgbClr val="21E7A9"/>
              </a:solidFill>
              <a:ln w="1729" cap="flat">
                <a:noFill/>
                <a:prstDash val="solid"/>
                <a:miter/>
              </a:ln>
            </p:spPr>
            <p:txBody>
              <a:bodyPr/>
              <a:lstStyle/>
              <a:p>
                <a:endParaRPr lang="es-ES" sz="1400"/>
              </a:p>
            </p:txBody>
          </p:sp>
          <p:sp>
            <p:nvSpPr>
              <p:cNvPr id="176" name="Forma libre: forma 175">
                <a:extLst>
                  <a:ext uri="{FF2B5EF4-FFF2-40B4-BE49-F238E27FC236}">
                    <a16:creationId xmlns:a16="http://schemas.microsoft.com/office/drawing/2014/main" id="{695DA4A2-C67F-E86B-A642-E6B0B0AC5ECA}"/>
                  </a:ext>
                </a:extLst>
              </p:cNvPr>
              <p:cNvSpPr/>
              <p:nvPr/>
            </p:nvSpPr>
            <p:spPr>
              <a:xfrm>
                <a:off x="6135091" y="2929140"/>
                <a:ext cx="24848" cy="24171"/>
              </a:xfrm>
              <a:custGeom>
                <a:avLst/>
                <a:gdLst>
                  <a:gd name="csX0" fmla="*/ 24844 w 24848"/>
                  <a:gd name="csY0" fmla="*/ 12289 h 24171"/>
                  <a:gd name="csX1" fmla="*/ 12424 w 24848"/>
                  <a:gd name="csY1" fmla="*/ 24172 h 24171"/>
                  <a:gd name="csX2" fmla="*/ 0 w 24848"/>
                  <a:gd name="csY2" fmla="*/ 12087 h 24171"/>
                  <a:gd name="csX3" fmla="*/ 12424 w 24848"/>
                  <a:gd name="csY3" fmla="*/ 0 h 24171"/>
                  <a:gd name="csX4" fmla="*/ 24844 w 24848"/>
                  <a:gd name="csY4" fmla="*/ 12289 h 24171"/>
                </a:gdLst>
                <a:ahLst/>
                <a:cxnLst>
                  <a:cxn ang="0">
                    <a:pos x="csX0" y="csY0"/>
                  </a:cxn>
                  <a:cxn ang="0">
                    <a:pos x="csX1" y="csY1"/>
                  </a:cxn>
                  <a:cxn ang="0">
                    <a:pos x="csX2" y="csY2"/>
                  </a:cxn>
                  <a:cxn ang="0">
                    <a:pos x="csX3" y="csY3"/>
                  </a:cxn>
                  <a:cxn ang="0">
                    <a:pos x="csX4" y="csY4"/>
                  </a:cxn>
                </a:cxnLst>
                <a:rect l="l" t="t" r="r" b="b"/>
                <a:pathLst>
                  <a:path w="24848" h="24171">
                    <a:moveTo>
                      <a:pt x="24844" y="12289"/>
                    </a:moveTo>
                    <a:cubicBezTo>
                      <a:pt x="24665" y="19011"/>
                      <a:pt x="19301" y="24125"/>
                      <a:pt x="12424" y="24172"/>
                    </a:cubicBezTo>
                    <a:cubicBezTo>
                      <a:pt x="5561" y="24172"/>
                      <a:pt x="0" y="18760"/>
                      <a:pt x="0" y="12087"/>
                    </a:cubicBezTo>
                    <a:cubicBezTo>
                      <a:pt x="0" y="5412"/>
                      <a:pt x="5561" y="0"/>
                      <a:pt x="12424" y="0"/>
                    </a:cubicBezTo>
                    <a:cubicBezTo>
                      <a:pt x="19273" y="-47"/>
                      <a:pt x="25024" y="5665"/>
                      <a:pt x="24844" y="12289"/>
                    </a:cubicBezTo>
                    <a:close/>
                  </a:path>
                </a:pathLst>
              </a:custGeom>
              <a:solidFill>
                <a:srgbClr val="21E7A9"/>
              </a:solidFill>
              <a:ln w="1729" cap="flat">
                <a:noFill/>
                <a:prstDash val="solid"/>
                <a:miter/>
              </a:ln>
            </p:spPr>
            <p:txBody>
              <a:bodyPr/>
              <a:lstStyle/>
              <a:p>
                <a:endParaRPr lang="es-ES" sz="1400"/>
              </a:p>
            </p:txBody>
          </p:sp>
          <p:sp>
            <p:nvSpPr>
              <p:cNvPr id="177" name="Forma libre: forma 176">
                <a:extLst>
                  <a:ext uri="{FF2B5EF4-FFF2-40B4-BE49-F238E27FC236}">
                    <a16:creationId xmlns:a16="http://schemas.microsoft.com/office/drawing/2014/main" id="{E78C2D10-4D6F-118D-05E7-F4A1D4AF6FFB}"/>
                  </a:ext>
                </a:extLst>
              </p:cNvPr>
              <p:cNvSpPr/>
              <p:nvPr/>
            </p:nvSpPr>
            <p:spPr>
              <a:xfrm>
                <a:off x="6204804" y="2933449"/>
                <a:ext cx="24850" cy="24180"/>
              </a:xfrm>
              <a:custGeom>
                <a:avLst/>
                <a:gdLst>
                  <a:gd name="csX0" fmla="*/ 24709 w 24850"/>
                  <a:gd name="csY0" fmla="*/ 13670 h 24180"/>
                  <a:gd name="csX1" fmla="*/ 10848 w 24850"/>
                  <a:gd name="csY1" fmla="*/ 24082 h 24180"/>
                  <a:gd name="csX2" fmla="*/ 60 w 24850"/>
                  <a:gd name="csY2" fmla="*/ 10530 h 24180"/>
                  <a:gd name="csX3" fmla="*/ 13923 w 24850"/>
                  <a:gd name="csY3" fmla="*/ 109 h 24180"/>
                  <a:gd name="csX4" fmla="*/ 24709 w 24850"/>
                  <a:gd name="csY4" fmla="*/ 13670 h 24180"/>
                </a:gdLst>
                <a:ahLst/>
                <a:cxnLst>
                  <a:cxn ang="0">
                    <a:pos x="csX0" y="csY0"/>
                  </a:cxn>
                  <a:cxn ang="0">
                    <a:pos x="csX1" y="csY1"/>
                  </a:cxn>
                  <a:cxn ang="0">
                    <a:pos x="csX2" y="csY2"/>
                  </a:cxn>
                  <a:cxn ang="0">
                    <a:pos x="csX3" y="csY3"/>
                  </a:cxn>
                  <a:cxn ang="0">
                    <a:pos x="csX4" y="csY4"/>
                  </a:cxn>
                </a:cxnLst>
                <a:rect l="l" t="t" r="r" b="b"/>
                <a:pathLst>
                  <a:path w="24850" h="24180">
                    <a:moveTo>
                      <a:pt x="24709" y="13670"/>
                    </a:moveTo>
                    <a:cubicBezTo>
                      <a:pt x="23671" y="20246"/>
                      <a:pt x="17465" y="24926"/>
                      <a:pt x="10848" y="24082"/>
                    </a:cubicBezTo>
                    <a:cubicBezTo>
                      <a:pt x="4230" y="23241"/>
                      <a:pt x="-597" y="17172"/>
                      <a:pt x="60" y="10530"/>
                    </a:cubicBezTo>
                    <a:cubicBezTo>
                      <a:pt x="719" y="3888"/>
                      <a:pt x="6923" y="-783"/>
                      <a:pt x="13923" y="109"/>
                    </a:cubicBezTo>
                    <a:cubicBezTo>
                      <a:pt x="20921" y="1003"/>
                      <a:pt x="25750" y="7061"/>
                      <a:pt x="24709" y="13670"/>
                    </a:cubicBezTo>
                    <a:close/>
                  </a:path>
                </a:pathLst>
              </a:custGeom>
              <a:solidFill>
                <a:srgbClr val="21E7A9"/>
              </a:solidFill>
              <a:ln w="1729" cap="flat">
                <a:noFill/>
                <a:prstDash val="solid"/>
                <a:miter/>
              </a:ln>
            </p:spPr>
            <p:txBody>
              <a:bodyPr/>
              <a:lstStyle/>
              <a:p>
                <a:endParaRPr lang="es-ES" sz="1400"/>
              </a:p>
            </p:txBody>
          </p:sp>
          <p:sp>
            <p:nvSpPr>
              <p:cNvPr id="178" name="Forma libre: forma 177">
                <a:extLst>
                  <a:ext uri="{FF2B5EF4-FFF2-40B4-BE49-F238E27FC236}">
                    <a16:creationId xmlns:a16="http://schemas.microsoft.com/office/drawing/2014/main" id="{CE2C6E54-B3D6-4E24-3817-7A57B2E38704}"/>
                  </a:ext>
                </a:extLst>
              </p:cNvPr>
              <p:cNvSpPr/>
              <p:nvPr/>
            </p:nvSpPr>
            <p:spPr>
              <a:xfrm>
                <a:off x="6273293" y="2946943"/>
                <a:ext cx="24802" cy="24316"/>
              </a:xfrm>
              <a:custGeom>
                <a:avLst/>
                <a:gdLst>
                  <a:gd name="csX0" fmla="*/ 24308 w 24802"/>
                  <a:gd name="csY0" fmla="*/ 15581 h 24316"/>
                  <a:gd name="csX1" fmla="*/ 9186 w 24802"/>
                  <a:gd name="csY1" fmla="*/ 23852 h 24316"/>
                  <a:gd name="csX2" fmla="*/ 339 w 24802"/>
                  <a:gd name="csY2" fmla="*/ 9060 h 24316"/>
                  <a:gd name="csX3" fmla="*/ 15528 w 24802"/>
                  <a:gd name="csY3" fmla="*/ 526 h 24316"/>
                  <a:gd name="csX4" fmla="*/ 24308 w 24802"/>
                  <a:gd name="csY4" fmla="*/ 15581 h 24316"/>
                </a:gdLst>
                <a:ahLst/>
                <a:cxnLst>
                  <a:cxn ang="0">
                    <a:pos x="csX0" y="csY0"/>
                  </a:cxn>
                  <a:cxn ang="0">
                    <a:pos x="csX1" y="csY1"/>
                  </a:cxn>
                  <a:cxn ang="0">
                    <a:pos x="csX2" y="csY2"/>
                  </a:cxn>
                  <a:cxn ang="0">
                    <a:pos x="csX3" y="csY3"/>
                  </a:cxn>
                  <a:cxn ang="0">
                    <a:pos x="csX4" y="csY4"/>
                  </a:cxn>
                </a:cxnLst>
                <a:rect l="l" t="t" r="r" b="b"/>
                <a:pathLst>
                  <a:path w="24802" h="24316">
                    <a:moveTo>
                      <a:pt x="24308" y="15581"/>
                    </a:moveTo>
                    <a:cubicBezTo>
                      <a:pt x="22371" y="21968"/>
                      <a:pt x="15599" y="25675"/>
                      <a:pt x="9186" y="23852"/>
                    </a:cubicBezTo>
                    <a:cubicBezTo>
                      <a:pt x="2802" y="21913"/>
                      <a:pt x="-1229" y="15564"/>
                      <a:pt x="339" y="9060"/>
                    </a:cubicBezTo>
                    <a:cubicBezTo>
                      <a:pt x="1899" y="2586"/>
                      <a:pt x="8771" y="-1511"/>
                      <a:pt x="15528" y="526"/>
                    </a:cubicBezTo>
                    <a:cubicBezTo>
                      <a:pt x="22317" y="2453"/>
                      <a:pt x="26245" y="9195"/>
                      <a:pt x="24308" y="15581"/>
                    </a:cubicBezTo>
                    <a:close/>
                  </a:path>
                </a:pathLst>
              </a:custGeom>
              <a:solidFill>
                <a:srgbClr val="21E7A9"/>
              </a:solidFill>
              <a:ln w="1729" cap="flat">
                <a:noFill/>
                <a:prstDash val="solid"/>
                <a:miter/>
              </a:ln>
            </p:spPr>
            <p:txBody>
              <a:bodyPr/>
              <a:lstStyle/>
              <a:p>
                <a:endParaRPr lang="es-ES" sz="1400"/>
              </a:p>
            </p:txBody>
          </p:sp>
          <p:sp>
            <p:nvSpPr>
              <p:cNvPr id="179" name="Forma libre: forma 178">
                <a:extLst>
                  <a:ext uri="{FF2B5EF4-FFF2-40B4-BE49-F238E27FC236}">
                    <a16:creationId xmlns:a16="http://schemas.microsoft.com/office/drawing/2014/main" id="{0B6734B6-B386-C43E-2AA6-7B86C8E973C4}"/>
                  </a:ext>
                </a:extLst>
              </p:cNvPr>
              <p:cNvSpPr/>
              <p:nvPr/>
            </p:nvSpPr>
            <p:spPr>
              <a:xfrm>
                <a:off x="6339240" y="2969851"/>
                <a:ext cx="24747" cy="24329"/>
              </a:xfrm>
              <a:custGeom>
                <a:avLst/>
                <a:gdLst>
                  <a:gd name="csX0" fmla="*/ 23687 w 24747"/>
                  <a:gd name="csY0" fmla="*/ 17255 h 24329"/>
                  <a:gd name="csX1" fmla="*/ 7617 w 24747"/>
                  <a:gd name="csY1" fmla="*/ 23250 h 24329"/>
                  <a:gd name="csX2" fmla="*/ 846 w 24747"/>
                  <a:gd name="csY2" fmla="*/ 7495 h 24329"/>
                  <a:gd name="csX3" fmla="*/ 17117 w 24747"/>
                  <a:gd name="csY3" fmla="*/ 1024 h 24329"/>
                  <a:gd name="csX4" fmla="*/ 23687 w 24747"/>
                  <a:gd name="csY4" fmla="*/ 17255 h 24329"/>
                </a:gdLst>
                <a:ahLst/>
                <a:cxnLst>
                  <a:cxn ang="0">
                    <a:pos x="csX0" y="csY0"/>
                  </a:cxn>
                  <a:cxn ang="0">
                    <a:pos x="csX1" y="csY1"/>
                  </a:cxn>
                  <a:cxn ang="0">
                    <a:pos x="csX2" y="csY2"/>
                  </a:cxn>
                  <a:cxn ang="0">
                    <a:pos x="csX3" y="csY3"/>
                  </a:cxn>
                  <a:cxn ang="0">
                    <a:pos x="csX4" y="csY4"/>
                  </a:cxn>
                </a:cxnLst>
                <a:rect l="l" t="t" r="r" b="b"/>
                <a:pathLst>
                  <a:path w="24747" h="24329">
                    <a:moveTo>
                      <a:pt x="23687" y="17255"/>
                    </a:moveTo>
                    <a:cubicBezTo>
                      <a:pt x="20887" y="23312"/>
                      <a:pt x="13692" y="26000"/>
                      <a:pt x="7617" y="23250"/>
                    </a:cubicBezTo>
                    <a:cubicBezTo>
                      <a:pt x="1484" y="20636"/>
                      <a:pt x="-1614" y="13744"/>
                      <a:pt x="846" y="7495"/>
                    </a:cubicBezTo>
                    <a:cubicBezTo>
                      <a:pt x="3273" y="1321"/>
                      <a:pt x="10627" y="-1742"/>
                      <a:pt x="17117" y="1024"/>
                    </a:cubicBezTo>
                    <a:cubicBezTo>
                      <a:pt x="23549" y="3928"/>
                      <a:pt x="26488" y="11198"/>
                      <a:pt x="23687" y="17255"/>
                    </a:cubicBezTo>
                    <a:close/>
                  </a:path>
                </a:pathLst>
              </a:custGeom>
              <a:solidFill>
                <a:srgbClr val="21E7A9"/>
              </a:solidFill>
              <a:ln w="1729" cap="flat">
                <a:noFill/>
                <a:prstDash val="solid"/>
                <a:miter/>
              </a:ln>
            </p:spPr>
            <p:txBody>
              <a:bodyPr/>
              <a:lstStyle/>
              <a:p>
                <a:endParaRPr lang="es-ES" sz="1400"/>
              </a:p>
            </p:txBody>
          </p:sp>
          <p:sp>
            <p:nvSpPr>
              <p:cNvPr id="180" name="Forma libre: forma 179">
                <a:extLst>
                  <a:ext uri="{FF2B5EF4-FFF2-40B4-BE49-F238E27FC236}">
                    <a16:creationId xmlns:a16="http://schemas.microsoft.com/office/drawing/2014/main" id="{A6F0FD68-0720-43E8-E951-01B0AFE280E6}"/>
                  </a:ext>
                </a:extLst>
              </p:cNvPr>
              <p:cNvSpPr/>
              <p:nvPr/>
            </p:nvSpPr>
            <p:spPr>
              <a:xfrm>
                <a:off x="6401419" y="3001653"/>
                <a:ext cx="24677" cy="24307"/>
              </a:xfrm>
              <a:custGeom>
                <a:avLst/>
                <a:gdLst>
                  <a:gd name="csX0" fmla="*/ 22850 w 24677"/>
                  <a:gd name="csY0" fmla="*/ 18751 h 24307"/>
                  <a:gd name="csX1" fmla="*/ 6103 w 24677"/>
                  <a:gd name="csY1" fmla="*/ 22489 h 24307"/>
                  <a:gd name="csX2" fmla="*/ 1565 w 24677"/>
                  <a:gd name="csY2" fmla="*/ 5942 h 24307"/>
                  <a:gd name="csX3" fmla="*/ 18566 w 24677"/>
                  <a:gd name="csY3" fmla="*/ 1778 h 24307"/>
                  <a:gd name="csX4" fmla="*/ 22850 w 24677"/>
                  <a:gd name="csY4" fmla="*/ 18751 h 24307"/>
                </a:gdLst>
                <a:ahLst/>
                <a:cxnLst>
                  <a:cxn ang="0">
                    <a:pos x="csX0" y="csY0"/>
                  </a:cxn>
                  <a:cxn ang="0">
                    <a:pos x="csX1" y="csY1"/>
                  </a:cxn>
                  <a:cxn ang="0">
                    <a:pos x="csX2" y="csY2"/>
                  </a:cxn>
                  <a:cxn ang="0">
                    <a:pos x="csX3" y="csY3"/>
                  </a:cxn>
                  <a:cxn ang="0">
                    <a:pos x="csX4" y="csY4"/>
                  </a:cxn>
                </a:cxnLst>
                <a:rect l="l" t="t" r="r" b="b"/>
                <a:pathLst>
                  <a:path w="24677" h="24307">
                    <a:moveTo>
                      <a:pt x="22850" y="18751"/>
                    </a:moveTo>
                    <a:cubicBezTo>
                      <a:pt x="19221" y="24407"/>
                      <a:pt x="11827" y="25916"/>
                      <a:pt x="6103" y="22489"/>
                    </a:cubicBezTo>
                    <a:cubicBezTo>
                      <a:pt x="320" y="19170"/>
                      <a:pt x="-1709" y="11758"/>
                      <a:pt x="1565" y="5942"/>
                    </a:cubicBezTo>
                    <a:cubicBezTo>
                      <a:pt x="4839" y="127"/>
                      <a:pt x="12451" y="-1741"/>
                      <a:pt x="18566" y="1778"/>
                    </a:cubicBezTo>
                    <a:cubicBezTo>
                      <a:pt x="24618" y="5402"/>
                      <a:pt x="26430" y="13173"/>
                      <a:pt x="22850" y="18751"/>
                    </a:cubicBezTo>
                    <a:close/>
                  </a:path>
                </a:pathLst>
              </a:custGeom>
              <a:solidFill>
                <a:srgbClr val="21E7A9"/>
              </a:solidFill>
              <a:ln w="1729" cap="flat">
                <a:noFill/>
                <a:prstDash val="solid"/>
                <a:miter/>
              </a:ln>
            </p:spPr>
            <p:txBody>
              <a:bodyPr/>
              <a:lstStyle/>
              <a:p>
                <a:endParaRPr lang="es-ES" sz="1400"/>
              </a:p>
            </p:txBody>
          </p:sp>
          <p:sp>
            <p:nvSpPr>
              <p:cNvPr id="181" name="Forma libre: forma 180">
                <a:extLst>
                  <a:ext uri="{FF2B5EF4-FFF2-40B4-BE49-F238E27FC236}">
                    <a16:creationId xmlns:a16="http://schemas.microsoft.com/office/drawing/2014/main" id="{C268B55E-C971-FFF4-1CDA-77A44072D742}"/>
                  </a:ext>
                </a:extLst>
              </p:cNvPr>
              <p:cNvSpPr/>
              <p:nvPr/>
            </p:nvSpPr>
            <p:spPr>
              <a:xfrm>
                <a:off x="6458667" y="3041611"/>
                <a:ext cx="24622" cy="24361"/>
              </a:xfrm>
              <a:custGeom>
                <a:avLst/>
                <a:gdLst>
                  <a:gd name="csX0" fmla="*/ 21825 w 24622"/>
                  <a:gd name="csY0" fmla="*/ 20153 h 24361"/>
                  <a:gd name="csX1" fmla="*/ 4672 w 24622"/>
                  <a:gd name="csY1" fmla="*/ 21637 h 24361"/>
                  <a:gd name="csX2" fmla="*/ 2491 w 24622"/>
                  <a:gd name="csY2" fmla="*/ 4555 h 24361"/>
                  <a:gd name="csX3" fmla="*/ 19847 w 24622"/>
                  <a:gd name="csY3" fmla="*/ 2824 h 24361"/>
                  <a:gd name="csX4" fmla="*/ 21825 w 24622"/>
                  <a:gd name="csY4" fmla="*/ 20153 h 24361"/>
                </a:gdLst>
                <a:ahLst/>
                <a:cxnLst>
                  <a:cxn ang="0">
                    <a:pos x="csX0" y="csY0"/>
                  </a:cxn>
                  <a:cxn ang="0">
                    <a:pos x="csX1" y="csY1"/>
                  </a:cxn>
                  <a:cxn ang="0">
                    <a:pos x="csX2" y="csY2"/>
                  </a:cxn>
                  <a:cxn ang="0">
                    <a:pos x="csX3" y="csY3"/>
                  </a:cxn>
                  <a:cxn ang="0">
                    <a:pos x="csX4" y="csY4"/>
                  </a:cxn>
                </a:cxnLst>
                <a:rect l="l" t="t" r="r" b="b"/>
                <a:pathLst>
                  <a:path w="24622" h="24361">
                    <a:moveTo>
                      <a:pt x="21825" y="20153"/>
                    </a:moveTo>
                    <a:cubicBezTo>
                      <a:pt x="17448" y="25276"/>
                      <a:pt x="10000" y="25662"/>
                      <a:pt x="4672" y="21637"/>
                    </a:cubicBezTo>
                    <a:cubicBezTo>
                      <a:pt x="-574" y="17517"/>
                      <a:pt x="-1547" y="9867"/>
                      <a:pt x="2491" y="4555"/>
                    </a:cubicBezTo>
                    <a:cubicBezTo>
                      <a:pt x="6530" y="-759"/>
                      <a:pt x="14301" y="-1538"/>
                      <a:pt x="19847" y="2824"/>
                    </a:cubicBezTo>
                    <a:cubicBezTo>
                      <a:pt x="25473" y="7087"/>
                      <a:pt x="26122" y="15130"/>
                      <a:pt x="21825" y="20153"/>
                    </a:cubicBezTo>
                    <a:close/>
                  </a:path>
                </a:pathLst>
              </a:custGeom>
              <a:solidFill>
                <a:srgbClr val="21E7A9"/>
              </a:solidFill>
              <a:ln w="1729" cap="flat">
                <a:noFill/>
                <a:prstDash val="solid"/>
                <a:miter/>
              </a:ln>
            </p:spPr>
            <p:txBody>
              <a:bodyPr/>
              <a:lstStyle/>
              <a:p>
                <a:endParaRPr lang="es-ES" sz="1400"/>
              </a:p>
            </p:txBody>
          </p:sp>
          <p:sp>
            <p:nvSpPr>
              <p:cNvPr id="182" name="Forma libre: forma 181">
                <a:extLst>
                  <a:ext uri="{FF2B5EF4-FFF2-40B4-BE49-F238E27FC236}">
                    <a16:creationId xmlns:a16="http://schemas.microsoft.com/office/drawing/2014/main" id="{1519D0E5-64DB-D73B-A97B-6DF2BC9AFED3}"/>
                  </a:ext>
                </a:extLst>
              </p:cNvPr>
              <p:cNvSpPr/>
              <p:nvPr/>
            </p:nvSpPr>
            <p:spPr>
              <a:xfrm>
                <a:off x="6509935" y="3088960"/>
                <a:ext cx="24550" cy="24474"/>
              </a:xfrm>
              <a:custGeom>
                <a:avLst/>
                <a:gdLst>
                  <a:gd name="csX0" fmla="*/ 20640 w 24550"/>
                  <a:gd name="csY0" fmla="*/ 21427 h 24474"/>
                  <a:gd name="csX1" fmla="*/ 3387 w 24550"/>
                  <a:gd name="csY1" fmla="*/ 20616 h 24474"/>
                  <a:gd name="csX2" fmla="*/ 3612 w 24550"/>
                  <a:gd name="csY2" fmla="*/ 3340 h 24474"/>
                  <a:gd name="csX3" fmla="*/ 20983 w 24550"/>
                  <a:gd name="csY3" fmla="*/ 4046 h 24474"/>
                  <a:gd name="csX4" fmla="*/ 20640 w 24550"/>
                  <a:gd name="csY4" fmla="*/ 21427 h 24474"/>
                </a:gdLst>
                <a:ahLst/>
                <a:cxnLst>
                  <a:cxn ang="0">
                    <a:pos x="csX0" y="csY0"/>
                  </a:cxn>
                  <a:cxn ang="0">
                    <a:pos x="csX1" y="csY1"/>
                  </a:cxn>
                  <a:cxn ang="0">
                    <a:pos x="csX2" y="csY2"/>
                  </a:cxn>
                  <a:cxn ang="0">
                    <a:pos x="csX3" y="csY3"/>
                  </a:cxn>
                  <a:cxn ang="0">
                    <a:pos x="csX4" y="csY4"/>
                  </a:cxn>
                </a:cxnLst>
                <a:rect l="l" t="t" r="r" b="b"/>
                <a:pathLst>
                  <a:path w="24550" h="24474">
                    <a:moveTo>
                      <a:pt x="20640" y="21427"/>
                    </a:moveTo>
                    <a:cubicBezTo>
                      <a:pt x="15704" y="25817"/>
                      <a:pt x="8048" y="25393"/>
                      <a:pt x="3387" y="20616"/>
                    </a:cubicBezTo>
                    <a:cubicBezTo>
                      <a:pt x="-1217" y="15789"/>
                      <a:pt x="-1113" y="8052"/>
                      <a:pt x="3612" y="3340"/>
                    </a:cubicBezTo>
                    <a:cubicBezTo>
                      <a:pt x="8336" y="-1374"/>
                      <a:pt x="16116" y="-1061"/>
                      <a:pt x="20983" y="4046"/>
                    </a:cubicBezTo>
                    <a:cubicBezTo>
                      <a:pt x="25907" y="9097"/>
                      <a:pt x="25679" y="16948"/>
                      <a:pt x="20640" y="21427"/>
                    </a:cubicBezTo>
                    <a:close/>
                  </a:path>
                </a:pathLst>
              </a:custGeom>
              <a:solidFill>
                <a:srgbClr val="21E7A9"/>
              </a:solidFill>
              <a:ln w="1729" cap="flat">
                <a:noFill/>
                <a:prstDash val="solid"/>
                <a:miter/>
              </a:ln>
            </p:spPr>
            <p:txBody>
              <a:bodyPr/>
              <a:lstStyle/>
              <a:p>
                <a:endParaRPr lang="es-ES" sz="1400"/>
              </a:p>
            </p:txBody>
          </p:sp>
          <p:sp>
            <p:nvSpPr>
              <p:cNvPr id="183" name="Forma libre: forma 182">
                <a:extLst>
                  <a:ext uri="{FF2B5EF4-FFF2-40B4-BE49-F238E27FC236}">
                    <a16:creationId xmlns:a16="http://schemas.microsoft.com/office/drawing/2014/main" id="{A80B8029-E7B8-0ED3-5C1A-E4B3ACC80871}"/>
                  </a:ext>
                </a:extLst>
              </p:cNvPr>
              <p:cNvSpPr/>
              <p:nvPr/>
            </p:nvSpPr>
            <p:spPr>
              <a:xfrm>
                <a:off x="6554274" y="3142822"/>
                <a:ext cx="24391" cy="24633"/>
              </a:xfrm>
              <a:custGeom>
                <a:avLst/>
                <a:gdLst>
                  <a:gd name="csX0" fmla="*/ 19316 w 24391"/>
                  <a:gd name="csY0" fmla="*/ 22552 h 24633"/>
                  <a:gd name="csX1" fmla="*/ 2272 w 24391"/>
                  <a:gd name="csY1" fmla="*/ 19438 h 24633"/>
                  <a:gd name="csX2" fmla="*/ 4895 w 24391"/>
                  <a:gd name="csY2" fmla="*/ 2319 h 24633"/>
                  <a:gd name="csX3" fmla="*/ 21960 w 24391"/>
                  <a:gd name="csY3" fmla="*/ 5416 h 24633"/>
                  <a:gd name="csX4" fmla="*/ 19316 w 24391"/>
                  <a:gd name="csY4" fmla="*/ 22552 h 24633"/>
                </a:gdLst>
                <a:ahLst/>
                <a:cxnLst>
                  <a:cxn ang="0">
                    <a:pos x="csX0" y="csY0"/>
                  </a:cxn>
                  <a:cxn ang="0">
                    <a:pos x="csX1" y="csY1"/>
                  </a:cxn>
                  <a:cxn ang="0">
                    <a:pos x="csX2" y="csY2"/>
                  </a:cxn>
                  <a:cxn ang="0">
                    <a:pos x="csX3" y="csY3"/>
                  </a:cxn>
                  <a:cxn ang="0">
                    <a:pos x="csX4" y="csY4"/>
                  </a:cxn>
                </a:cxnLst>
                <a:rect l="l" t="t" r="r" b="b"/>
                <a:pathLst>
                  <a:path w="24391" h="24633">
                    <a:moveTo>
                      <a:pt x="19316" y="22552"/>
                    </a:moveTo>
                    <a:cubicBezTo>
                      <a:pt x="13770" y="26267"/>
                      <a:pt x="6137" y="24875"/>
                      <a:pt x="2272" y="19438"/>
                    </a:cubicBezTo>
                    <a:cubicBezTo>
                      <a:pt x="-1603" y="14009"/>
                      <a:pt x="-387" y="6314"/>
                      <a:pt x="4895" y="2319"/>
                    </a:cubicBezTo>
                    <a:cubicBezTo>
                      <a:pt x="10259" y="-1739"/>
                      <a:pt x="17862" y="-324"/>
                      <a:pt x="21960" y="5416"/>
                    </a:cubicBezTo>
                    <a:cubicBezTo>
                      <a:pt x="26047" y="11166"/>
                      <a:pt x="24860" y="18840"/>
                      <a:pt x="19316" y="22552"/>
                    </a:cubicBezTo>
                    <a:close/>
                  </a:path>
                </a:pathLst>
              </a:custGeom>
              <a:solidFill>
                <a:srgbClr val="21E7A9"/>
              </a:solidFill>
              <a:ln w="1729" cap="flat">
                <a:noFill/>
                <a:prstDash val="solid"/>
                <a:miter/>
              </a:ln>
            </p:spPr>
            <p:txBody>
              <a:bodyPr/>
              <a:lstStyle/>
              <a:p>
                <a:endParaRPr lang="es-ES" sz="1400"/>
              </a:p>
            </p:txBody>
          </p:sp>
          <p:sp>
            <p:nvSpPr>
              <p:cNvPr id="184" name="Forma libre: forma 183">
                <a:extLst>
                  <a:ext uri="{FF2B5EF4-FFF2-40B4-BE49-F238E27FC236}">
                    <a16:creationId xmlns:a16="http://schemas.microsoft.com/office/drawing/2014/main" id="{32C0E7A1-3CF2-3E3D-9B28-1C18DCB17D6E}"/>
                  </a:ext>
                </a:extLst>
              </p:cNvPr>
              <p:cNvSpPr/>
              <p:nvPr/>
            </p:nvSpPr>
            <p:spPr>
              <a:xfrm>
                <a:off x="6590839" y="3202294"/>
                <a:ext cx="24233" cy="24733"/>
              </a:xfrm>
              <a:custGeom>
                <a:avLst/>
                <a:gdLst>
                  <a:gd name="csX0" fmla="*/ 17721 w 24233"/>
                  <a:gd name="csY0" fmla="*/ 23501 h 24733"/>
                  <a:gd name="csX1" fmla="*/ 1345 w 24233"/>
                  <a:gd name="csY1" fmla="*/ 18042 h 24733"/>
                  <a:gd name="csX2" fmla="*/ 6213 w 24233"/>
                  <a:gd name="csY2" fmla="*/ 1483 h 24733"/>
                  <a:gd name="csX3" fmla="*/ 22770 w 24233"/>
                  <a:gd name="csY3" fmla="*/ 6847 h 24733"/>
                  <a:gd name="csX4" fmla="*/ 17721 w 24233"/>
                  <a:gd name="csY4" fmla="*/ 23501 h 24733"/>
                </a:gdLst>
                <a:ahLst/>
                <a:cxnLst>
                  <a:cxn ang="0">
                    <a:pos x="csX0" y="csY0"/>
                  </a:cxn>
                  <a:cxn ang="0">
                    <a:pos x="csX1" y="csY1"/>
                  </a:cxn>
                  <a:cxn ang="0">
                    <a:pos x="csX2" y="csY2"/>
                  </a:cxn>
                  <a:cxn ang="0">
                    <a:pos x="csX3" y="csY3"/>
                  </a:cxn>
                  <a:cxn ang="0">
                    <a:pos x="csX4" y="csY4"/>
                  </a:cxn>
                </a:cxnLst>
                <a:rect l="l" t="t" r="r" b="b"/>
                <a:pathLst>
                  <a:path w="24233" h="24733">
                    <a:moveTo>
                      <a:pt x="17721" y="23501"/>
                    </a:moveTo>
                    <a:cubicBezTo>
                      <a:pt x="11719" y="26419"/>
                      <a:pt x="4385" y="23979"/>
                      <a:pt x="1345" y="18042"/>
                    </a:cubicBezTo>
                    <a:cubicBezTo>
                      <a:pt x="-1606" y="12056"/>
                      <a:pt x="424" y="4726"/>
                      <a:pt x="6213" y="1483"/>
                    </a:cubicBezTo>
                    <a:cubicBezTo>
                      <a:pt x="12072" y="-1795"/>
                      <a:pt x="19639" y="521"/>
                      <a:pt x="22770" y="6847"/>
                    </a:cubicBezTo>
                    <a:cubicBezTo>
                      <a:pt x="25986" y="13127"/>
                      <a:pt x="23724" y="20583"/>
                      <a:pt x="17721" y="23501"/>
                    </a:cubicBezTo>
                    <a:close/>
                  </a:path>
                </a:pathLst>
              </a:custGeom>
              <a:solidFill>
                <a:srgbClr val="21E7A9"/>
              </a:solidFill>
              <a:ln w="1729" cap="flat">
                <a:noFill/>
                <a:prstDash val="solid"/>
                <a:miter/>
              </a:ln>
            </p:spPr>
            <p:txBody>
              <a:bodyPr/>
              <a:lstStyle/>
              <a:p>
                <a:endParaRPr lang="es-ES" sz="1400"/>
              </a:p>
            </p:txBody>
          </p:sp>
          <p:sp>
            <p:nvSpPr>
              <p:cNvPr id="185" name="Forma libre: forma 184">
                <a:extLst>
                  <a:ext uri="{FF2B5EF4-FFF2-40B4-BE49-F238E27FC236}">
                    <a16:creationId xmlns:a16="http://schemas.microsoft.com/office/drawing/2014/main" id="{A11C95A1-C447-43CE-07B7-819E356BEE9F}"/>
                  </a:ext>
                </a:extLst>
              </p:cNvPr>
              <p:cNvSpPr/>
              <p:nvPr/>
            </p:nvSpPr>
            <p:spPr>
              <a:xfrm>
                <a:off x="6618859" y="3266256"/>
                <a:ext cx="24161" cy="24773"/>
              </a:xfrm>
              <a:custGeom>
                <a:avLst/>
                <a:gdLst>
                  <a:gd name="csX0" fmla="*/ 16050 w 24161"/>
                  <a:gd name="csY0" fmla="*/ 24176 h 24773"/>
                  <a:gd name="csX1" fmla="*/ 687 w 24161"/>
                  <a:gd name="csY1" fmla="*/ 16477 h 24773"/>
                  <a:gd name="csX2" fmla="*/ 7689 w 24161"/>
                  <a:gd name="csY2" fmla="*/ 786 h 24773"/>
                  <a:gd name="csX3" fmla="*/ 23449 w 24161"/>
                  <a:gd name="csY3" fmla="*/ 8339 h 24773"/>
                  <a:gd name="csX4" fmla="*/ 16050 w 24161"/>
                  <a:gd name="csY4" fmla="*/ 24176 h 24773"/>
                </a:gdLst>
                <a:ahLst/>
                <a:cxnLst>
                  <a:cxn ang="0">
                    <a:pos x="csX0" y="csY0"/>
                  </a:cxn>
                  <a:cxn ang="0">
                    <a:pos x="csX1" y="csY1"/>
                  </a:cxn>
                  <a:cxn ang="0">
                    <a:pos x="csX2" y="csY2"/>
                  </a:cxn>
                  <a:cxn ang="0">
                    <a:pos x="csX3" y="csY3"/>
                  </a:cxn>
                  <a:cxn ang="0">
                    <a:pos x="csX4" y="csY4"/>
                  </a:cxn>
                </a:cxnLst>
                <a:rect l="l" t="t" r="r" b="b"/>
                <a:pathLst>
                  <a:path w="24161" h="24773">
                    <a:moveTo>
                      <a:pt x="16050" y="24176"/>
                    </a:moveTo>
                    <a:cubicBezTo>
                      <a:pt x="9702" y="26238"/>
                      <a:pt x="2822" y="22796"/>
                      <a:pt x="687" y="16477"/>
                    </a:cubicBezTo>
                    <a:cubicBezTo>
                      <a:pt x="-1409" y="10145"/>
                      <a:pt x="1393" y="3244"/>
                      <a:pt x="7689" y="786"/>
                    </a:cubicBezTo>
                    <a:cubicBezTo>
                      <a:pt x="13826" y="-1613"/>
                      <a:pt x="21222" y="1642"/>
                      <a:pt x="23449" y="8339"/>
                    </a:cubicBezTo>
                    <a:cubicBezTo>
                      <a:pt x="25713" y="15023"/>
                      <a:pt x="22396" y="22112"/>
                      <a:pt x="16050" y="24176"/>
                    </a:cubicBezTo>
                    <a:close/>
                  </a:path>
                </a:pathLst>
              </a:custGeom>
              <a:solidFill>
                <a:srgbClr val="21E7A9"/>
              </a:solidFill>
              <a:ln w="1729" cap="flat">
                <a:noFill/>
                <a:prstDash val="solid"/>
                <a:miter/>
              </a:ln>
            </p:spPr>
            <p:txBody>
              <a:bodyPr/>
              <a:lstStyle/>
              <a:p>
                <a:endParaRPr lang="es-ES" sz="1400"/>
              </a:p>
            </p:txBody>
          </p:sp>
          <p:sp>
            <p:nvSpPr>
              <p:cNvPr id="186" name="Forma libre: forma 185">
                <a:extLst>
                  <a:ext uri="{FF2B5EF4-FFF2-40B4-BE49-F238E27FC236}">
                    <a16:creationId xmlns:a16="http://schemas.microsoft.com/office/drawing/2014/main" id="{7F811CB1-076B-B3C9-04A2-8D90BF6C5D94}"/>
                  </a:ext>
                </a:extLst>
              </p:cNvPr>
              <p:cNvSpPr/>
              <p:nvPr/>
            </p:nvSpPr>
            <p:spPr>
              <a:xfrm>
                <a:off x="6637722" y="3333435"/>
                <a:ext cx="24237" cy="24823"/>
              </a:xfrm>
              <a:custGeom>
                <a:avLst/>
                <a:gdLst>
                  <a:gd name="csX0" fmla="*/ 14408 w 24237"/>
                  <a:gd name="csY0" fmla="*/ 24634 h 24823"/>
                  <a:gd name="csX1" fmla="*/ 313 w 24237"/>
                  <a:gd name="csY1" fmla="*/ 14878 h 24823"/>
                  <a:gd name="csX2" fmla="*/ 9352 w 24237"/>
                  <a:gd name="csY2" fmla="*/ 315 h 24823"/>
                  <a:gd name="csX3" fmla="*/ 23978 w 24237"/>
                  <a:gd name="csY3" fmla="*/ 9961 h 24823"/>
                  <a:gd name="csX4" fmla="*/ 14408 w 24237"/>
                  <a:gd name="csY4" fmla="*/ 24634 h 24823"/>
                </a:gdLst>
                <a:ahLst/>
                <a:cxnLst>
                  <a:cxn ang="0">
                    <a:pos x="csX0" y="csY0"/>
                  </a:cxn>
                  <a:cxn ang="0">
                    <a:pos x="csX1" y="csY1"/>
                  </a:cxn>
                  <a:cxn ang="0">
                    <a:pos x="csX2" y="csY2"/>
                  </a:cxn>
                  <a:cxn ang="0">
                    <a:pos x="csX3" y="csY3"/>
                  </a:cxn>
                  <a:cxn ang="0">
                    <a:pos x="csX4" y="csY4"/>
                  </a:cxn>
                </a:cxnLst>
                <a:rect l="l" t="t" r="r" b="b"/>
                <a:pathLst>
                  <a:path w="24237" h="24823">
                    <a:moveTo>
                      <a:pt x="14408" y="24634"/>
                    </a:moveTo>
                    <a:cubicBezTo>
                      <a:pt x="7801" y="25808"/>
                      <a:pt x="1636" y="21415"/>
                      <a:pt x="313" y="14878"/>
                    </a:cubicBezTo>
                    <a:cubicBezTo>
                      <a:pt x="-1190" y="8382"/>
                      <a:pt x="2859" y="1861"/>
                      <a:pt x="9352" y="315"/>
                    </a:cubicBezTo>
                    <a:cubicBezTo>
                      <a:pt x="15844" y="-1235"/>
                      <a:pt x="22395" y="3082"/>
                      <a:pt x="23978" y="9961"/>
                    </a:cubicBezTo>
                    <a:cubicBezTo>
                      <a:pt x="25381" y="16871"/>
                      <a:pt x="20944" y="23471"/>
                      <a:pt x="14408" y="24634"/>
                    </a:cubicBezTo>
                    <a:close/>
                  </a:path>
                </a:pathLst>
              </a:custGeom>
              <a:solidFill>
                <a:srgbClr val="21E7A9"/>
              </a:solidFill>
              <a:ln w="1729" cap="flat">
                <a:noFill/>
                <a:prstDash val="solid"/>
                <a:miter/>
              </a:ln>
            </p:spPr>
            <p:txBody>
              <a:bodyPr/>
              <a:lstStyle/>
              <a:p>
                <a:endParaRPr lang="es-ES" sz="1400"/>
              </a:p>
            </p:txBody>
          </p:sp>
          <p:sp>
            <p:nvSpPr>
              <p:cNvPr id="187" name="Forma libre: forma 186">
                <a:extLst>
                  <a:ext uri="{FF2B5EF4-FFF2-40B4-BE49-F238E27FC236}">
                    <a16:creationId xmlns:a16="http://schemas.microsoft.com/office/drawing/2014/main" id="{1007FE04-5CD8-8FCB-1BC6-F5226BF8E140}"/>
                  </a:ext>
                </a:extLst>
              </p:cNvPr>
              <p:cNvSpPr/>
              <p:nvPr/>
            </p:nvSpPr>
            <p:spPr>
              <a:xfrm>
                <a:off x="6647141" y="3402585"/>
                <a:ext cx="24204" cy="24848"/>
              </a:xfrm>
              <a:custGeom>
                <a:avLst/>
                <a:gdLst>
                  <a:gd name="csX0" fmla="*/ 12850 w 24204"/>
                  <a:gd name="csY0" fmla="*/ 24839 h 24848"/>
                  <a:gd name="csX1" fmla="*/ 35 w 24204"/>
                  <a:gd name="csY1" fmla="*/ 13261 h 24848"/>
                  <a:gd name="csX2" fmla="*/ 11152 w 24204"/>
                  <a:gd name="csY2" fmla="*/ 53 h 24848"/>
                  <a:gd name="csX3" fmla="*/ 24152 w 24204"/>
                  <a:gd name="csY3" fmla="*/ 11626 h 24848"/>
                  <a:gd name="csX4" fmla="*/ 12850 w 24204"/>
                  <a:gd name="csY4" fmla="*/ 24839 h 24848"/>
                </a:gdLst>
                <a:ahLst/>
                <a:cxnLst>
                  <a:cxn ang="0">
                    <a:pos x="csX0" y="csY0"/>
                  </a:cxn>
                  <a:cxn ang="0">
                    <a:pos x="csX1" y="csY1"/>
                  </a:cxn>
                  <a:cxn ang="0">
                    <a:pos x="csX2" y="csY2"/>
                  </a:cxn>
                  <a:cxn ang="0">
                    <a:pos x="csX3" y="csY3"/>
                  </a:cxn>
                  <a:cxn ang="0">
                    <a:pos x="csX4" y="csY4"/>
                  </a:cxn>
                </a:cxnLst>
                <a:rect l="l" t="t" r="r" b="b"/>
                <a:pathLst>
                  <a:path w="24204" h="24848">
                    <a:moveTo>
                      <a:pt x="12850" y="24839"/>
                    </a:moveTo>
                    <a:cubicBezTo>
                      <a:pt x="6248" y="25099"/>
                      <a:pt x="643" y="19908"/>
                      <a:pt x="35" y="13261"/>
                    </a:cubicBezTo>
                    <a:cubicBezTo>
                      <a:pt x="-471" y="6611"/>
                      <a:pt x="4508" y="697"/>
                      <a:pt x="11152" y="53"/>
                    </a:cubicBezTo>
                    <a:cubicBezTo>
                      <a:pt x="17795" y="-586"/>
                      <a:pt x="23619" y="4592"/>
                      <a:pt x="24152" y="11626"/>
                    </a:cubicBezTo>
                    <a:cubicBezTo>
                      <a:pt x="24785" y="18654"/>
                      <a:pt x="19587" y="24576"/>
                      <a:pt x="12850" y="24839"/>
                    </a:cubicBezTo>
                    <a:close/>
                  </a:path>
                </a:pathLst>
              </a:custGeom>
              <a:solidFill>
                <a:srgbClr val="21E7A9"/>
              </a:solidFill>
              <a:ln w="1729" cap="flat">
                <a:noFill/>
                <a:prstDash val="solid"/>
                <a:miter/>
              </a:ln>
            </p:spPr>
            <p:txBody>
              <a:bodyPr/>
              <a:lstStyle/>
              <a:p>
                <a:endParaRPr lang="es-ES" sz="1400"/>
              </a:p>
            </p:txBody>
          </p:sp>
        </p:grpSp>
        <p:sp>
          <p:nvSpPr>
            <p:cNvPr id="188" name="Forma libre: forma 187">
              <a:extLst>
                <a:ext uri="{FF2B5EF4-FFF2-40B4-BE49-F238E27FC236}">
                  <a16:creationId xmlns:a16="http://schemas.microsoft.com/office/drawing/2014/main" id="{C52A975D-D74B-15C4-9F8F-8D8CAE1BDB6D}"/>
                </a:ext>
              </a:extLst>
            </p:cNvPr>
            <p:cNvSpPr/>
            <p:nvPr/>
          </p:nvSpPr>
          <p:spPr>
            <a:xfrm rot="16200000">
              <a:off x="9124589" y="3873547"/>
              <a:ext cx="193952" cy="227964"/>
            </a:xfrm>
            <a:custGeom>
              <a:avLst/>
              <a:gdLst>
                <a:gd name="csX0" fmla="*/ 159725 w 159724"/>
                <a:gd name="csY0" fmla="*/ 0 h 187734"/>
                <a:gd name="csX1" fmla="*/ 0 w 159724"/>
                <a:gd name="csY1" fmla="*/ 93867 h 187734"/>
                <a:gd name="csX2" fmla="*/ 159725 w 159724"/>
                <a:gd name="csY2" fmla="*/ 187735 h 187734"/>
              </a:gdLst>
              <a:ahLst/>
              <a:cxnLst>
                <a:cxn ang="0">
                  <a:pos x="csX0" y="csY0"/>
                </a:cxn>
                <a:cxn ang="0">
                  <a:pos x="csX1" y="csY1"/>
                </a:cxn>
                <a:cxn ang="0">
                  <a:pos x="csX2" y="csY2"/>
                </a:cxn>
              </a:cxnLst>
              <a:rect l="l" t="t" r="r" b="b"/>
              <a:pathLst>
                <a:path w="159724" h="187734">
                  <a:moveTo>
                    <a:pt x="159725" y="0"/>
                  </a:moveTo>
                  <a:lnTo>
                    <a:pt x="0" y="93867"/>
                  </a:lnTo>
                  <a:lnTo>
                    <a:pt x="159725" y="187735"/>
                  </a:lnTo>
                </a:path>
              </a:pathLst>
            </a:custGeom>
            <a:solidFill>
              <a:srgbClr val="10E5A3"/>
            </a:solidFill>
            <a:ln w="1729" cap="flat">
              <a:noFill/>
              <a:prstDash val="solid"/>
              <a:miter/>
            </a:ln>
          </p:spPr>
          <p:txBody>
            <a:bodyPr/>
            <a:lstStyle/>
            <a:p>
              <a:endParaRPr lang="es-ES" sz="1400"/>
            </a:p>
          </p:txBody>
        </p:sp>
        <p:sp>
          <p:nvSpPr>
            <p:cNvPr id="189" name="Elipse 188">
              <a:extLst>
                <a:ext uri="{FF2B5EF4-FFF2-40B4-BE49-F238E27FC236}">
                  <a16:creationId xmlns:a16="http://schemas.microsoft.com/office/drawing/2014/main" id="{BF836BDD-366F-02D4-EB6F-8B3E06D64E22}"/>
                </a:ext>
              </a:extLst>
            </p:cNvPr>
            <p:cNvSpPr/>
            <p:nvPr/>
          </p:nvSpPr>
          <p:spPr>
            <a:xfrm rot="13500000">
              <a:off x="7933763" y="4073762"/>
              <a:ext cx="104790" cy="104790"/>
            </a:xfrm>
            <a:prstGeom prst="ellipse">
              <a:avLst/>
            </a:prstGeom>
            <a:solidFill>
              <a:srgbClr val="10E5A3"/>
            </a:solidFill>
            <a:ln w="1729" cap="flat">
              <a:noFill/>
              <a:prstDash val="solid"/>
              <a:miter/>
            </a:ln>
          </p:spPr>
          <p:txBody>
            <a:bodyPr/>
            <a:lstStyle/>
            <a:p>
              <a:endParaRPr lang="es-ES" sz="1400"/>
            </a:p>
          </p:txBody>
        </p:sp>
      </p:grpSp>
      <p:grpSp>
        <p:nvGrpSpPr>
          <p:cNvPr id="284" name="Grupo 283">
            <a:extLst>
              <a:ext uri="{FF2B5EF4-FFF2-40B4-BE49-F238E27FC236}">
                <a16:creationId xmlns:a16="http://schemas.microsoft.com/office/drawing/2014/main" id="{D0271070-FC94-441E-E615-6953E5178439}"/>
              </a:ext>
            </a:extLst>
          </p:cNvPr>
          <p:cNvGrpSpPr/>
          <p:nvPr/>
        </p:nvGrpSpPr>
        <p:grpSpPr>
          <a:xfrm>
            <a:off x="9830207" y="3245554"/>
            <a:ext cx="1105950" cy="723308"/>
            <a:chOff x="10405151" y="3302028"/>
            <a:chExt cx="1340267" cy="876555"/>
          </a:xfrm>
        </p:grpSpPr>
        <p:sp>
          <p:nvSpPr>
            <p:cNvPr id="191" name="Forma libre: forma 190">
              <a:extLst>
                <a:ext uri="{FF2B5EF4-FFF2-40B4-BE49-F238E27FC236}">
                  <a16:creationId xmlns:a16="http://schemas.microsoft.com/office/drawing/2014/main" id="{C91A44DE-D3A1-41E8-31CA-1CDC90CA0C95}"/>
                </a:ext>
              </a:extLst>
            </p:cNvPr>
            <p:cNvSpPr/>
            <p:nvPr/>
          </p:nvSpPr>
          <p:spPr>
            <a:xfrm rot="16200000">
              <a:off x="10978068" y="3411755"/>
              <a:ext cx="810969" cy="617710"/>
            </a:xfrm>
            <a:custGeom>
              <a:avLst/>
              <a:gdLst>
                <a:gd name="csX0" fmla="*/ 667853 w 667853"/>
                <a:gd name="csY0" fmla="*/ 0 h 508699"/>
                <a:gd name="csX1" fmla="*/ 159154 w 667853"/>
                <a:gd name="csY1" fmla="*/ 508699 h 508699"/>
                <a:gd name="csX2" fmla="*/ 0 w 667853"/>
                <a:gd name="csY2" fmla="*/ 508699 h 508699"/>
              </a:gdLst>
              <a:ahLst/>
              <a:cxnLst>
                <a:cxn ang="0">
                  <a:pos x="csX0" y="csY0"/>
                </a:cxn>
                <a:cxn ang="0">
                  <a:pos x="csX1" y="csY1"/>
                </a:cxn>
                <a:cxn ang="0">
                  <a:pos x="csX2" y="csY2"/>
                </a:cxn>
              </a:cxnLst>
              <a:rect l="l" t="t" r="r" b="b"/>
              <a:pathLst>
                <a:path w="667853" h="508699">
                  <a:moveTo>
                    <a:pt x="667853" y="0"/>
                  </a:moveTo>
                  <a:cubicBezTo>
                    <a:pt x="667853" y="280946"/>
                    <a:pt x="440100" y="508699"/>
                    <a:pt x="159154" y="508699"/>
                  </a:cubicBezTo>
                  <a:lnTo>
                    <a:pt x="0" y="508699"/>
                  </a:lnTo>
                </a:path>
              </a:pathLst>
            </a:custGeom>
            <a:noFill/>
            <a:ln w="18123" cap="rnd">
              <a:solidFill>
                <a:schemeClr val="tx2"/>
              </a:solidFill>
              <a:prstDash val="solid"/>
              <a:round/>
            </a:ln>
          </p:spPr>
          <p:txBody>
            <a:bodyPr/>
            <a:lstStyle/>
            <a:p>
              <a:endParaRPr lang="es-ES" sz="1400"/>
            </a:p>
          </p:txBody>
        </p:sp>
        <p:grpSp>
          <p:nvGrpSpPr>
            <p:cNvPr id="192" name="Gráfico 2">
              <a:extLst>
                <a:ext uri="{FF2B5EF4-FFF2-40B4-BE49-F238E27FC236}">
                  <a16:creationId xmlns:a16="http://schemas.microsoft.com/office/drawing/2014/main" id="{343BDB4A-B96E-AEA5-A16A-52DAA2A2618C}"/>
                </a:ext>
              </a:extLst>
            </p:cNvPr>
            <p:cNvGrpSpPr/>
            <p:nvPr/>
          </p:nvGrpSpPr>
          <p:grpSpPr>
            <a:xfrm rot="16200000">
              <a:off x="10334427" y="3409910"/>
              <a:ext cx="820842" cy="605078"/>
              <a:chOff x="5995362" y="4963937"/>
              <a:chExt cx="675983" cy="498296"/>
            </a:xfrm>
            <a:solidFill>
              <a:schemeClr val="tx2"/>
            </a:solidFill>
          </p:grpSpPr>
          <p:sp>
            <p:nvSpPr>
              <p:cNvPr id="193" name="Elipse 192">
                <a:extLst>
                  <a:ext uri="{FF2B5EF4-FFF2-40B4-BE49-F238E27FC236}">
                    <a16:creationId xmlns:a16="http://schemas.microsoft.com/office/drawing/2014/main" id="{1295FA92-45F0-3084-4CA7-D0452B92308A}"/>
                  </a:ext>
                </a:extLst>
              </p:cNvPr>
              <p:cNvSpPr/>
              <p:nvPr/>
            </p:nvSpPr>
            <p:spPr>
              <a:xfrm>
                <a:off x="5995362" y="4963938"/>
                <a:ext cx="24847" cy="24173"/>
              </a:xfrm>
              <a:prstGeom prst="ellipse">
                <a:avLst/>
              </a:prstGeom>
              <a:grpFill/>
              <a:ln w="1729" cap="flat">
                <a:noFill/>
                <a:prstDash val="solid"/>
                <a:miter/>
              </a:ln>
            </p:spPr>
            <p:txBody>
              <a:bodyPr/>
              <a:lstStyle/>
              <a:p>
                <a:endParaRPr lang="es-ES" sz="1400"/>
              </a:p>
            </p:txBody>
          </p:sp>
          <p:sp>
            <p:nvSpPr>
              <p:cNvPr id="194" name="Elipse 193">
                <a:extLst>
                  <a:ext uri="{FF2B5EF4-FFF2-40B4-BE49-F238E27FC236}">
                    <a16:creationId xmlns:a16="http://schemas.microsoft.com/office/drawing/2014/main" id="{545842A0-66BC-5CEF-A62E-2E24951D059E}"/>
                  </a:ext>
                </a:extLst>
              </p:cNvPr>
              <p:cNvSpPr/>
              <p:nvPr/>
            </p:nvSpPr>
            <p:spPr>
              <a:xfrm>
                <a:off x="6065228" y="4963938"/>
                <a:ext cx="24847" cy="24173"/>
              </a:xfrm>
              <a:prstGeom prst="ellipse">
                <a:avLst/>
              </a:prstGeom>
              <a:grpFill/>
              <a:ln w="1729" cap="flat">
                <a:noFill/>
                <a:prstDash val="solid"/>
                <a:miter/>
              </a:ln>
            </p:spPr>
            <p:txBody>
              <a:bodyPr/>
              <a:lstStyle/>
              <a:p>
                <a:endParaRPr lang="es-ES" sz="1400"/>
              </a:p>
            </p:txBody>
          </p:sp>
          <p:sp>
            <p:nvSpPr>
              <p:cNvPr id="195" name="Forma libre: forma 194">
                <a:extLst>
                  <a:ext uri="{FF2B5EF4-FFF2-40B4-BE49-F238E27FC236}">
                    <a16:creationId xmlns:a16="http://schemas.microsoft.com/office/drawing/2014/main" id="{34BB65F4-D2A4-C369-30F4-539AFECB3434}"/>
                  </a:ext>
                </a:extLst>
              </p:cNvPr>
              <p:cNvSpPr/>
              <p:nvPr/>
            </p:nvSpPr>
            <p:spPr>
              <a:xfrm>
                <a:off x="6135091" y="4963937"/>
                <a:ext cx="24848" cy="24173"/>
              </a:xfrm>
              <a:custGeom>
                <a:avLst/>
                <a:gdLst>
                  <a:gd name="csX0" fmla="*/ 24844 w 24848"/>
                  <a:gd name="csY0" fmla="*/ 12291 h 24173"/>
                  <a:gd name="csX1" fmla="*/ 12424 w 24848"/>
                  <a:gd name="csY1" fmla="*/ 24173 h 24173"/>
                  <a:gd name="csX2" fmla="*/ 0 w 24848"/>
                  <a:gd name="csY2" fmla="*/ 12087 h 24173"/>
                  <a:gd name="csX3" fmla="*/ 12424 w 24848"/>
                  <a:gd name="csY3" fmla="*/ 0 h 24173"/>
                  <a:gd name="csX4" fmla="*/ 24844 w 24848"/>
                  <a:gd name="csY4" fmla="*/ 12291 h 24173"/>
                </a:gdLst>
                <a:ahLst/>
                <a:cxnLst>
                  <a:cxn ang="0">
                    <a:pos x="csX0" y="csY0"/>
                  </a:cxn>
                  <a:cxn ang="0">
                    <a:pos x="csX1" y="csY1"/>
                  </a:cxn>
                  <a:cxn ang="0">
                    <a:pos x="csX2" y="csY2"/>
                  </a:cxn>
                  <a:cxn ang="0">
                    <a:pos x="csX3" y="csY3"/>
                  </a:cxn>
                  <a:cxn ang="0">
                    <a:pos x="csX4" y="csY4"/>
                  </a:cxn>
                </a:cxnLst>
                <a:rect l="l" t="t" r="r" b="b"/>
                <a:pathLst>
                  <a:path w="24848" h="24173">
                    <a:moveTo>
                      <a:pt x="24844" y="12291"/>
                    </a:moveTo>
                    <a:cubicBezTo>
                      <a:pt x="24665" y="19016"/>
                      <a:pt x="19301" y="24129"/>
                      <a:pt x="12424" y="24173"/>
                    </a:cubicBezTo>
                    <a:cubicBezTo>
                      <a:pt x="5561" y="24173"/>
                      <a:pt x="0" y="18761"/>
                      <a:pt x="0" y="12087"/>
                    </a:cubicBezTo>
                    <a:cubicBezTo>
                      <a:pt x="0" y="5412"/>
                      <a:pt x="5561" y="0"/>
                      <a:pt x="12424" y="0"/>
                    </a:cubicBezTo>
                    <a:cubicBezTo>
                      <a:pt x="19273" y="-45"/>
                      <a:pt x="25024" y="5670"/>
                      <a:pt x="24844" y="12291"/>
                    </a:cubicBezTo>
                    <a:close/>
                  </a:path>
                </a:pathLst>
              </a:custGeom>
              <a:grpFill/>
              <a:ln w="1729" cap="flat">
                <a:noFill/>
                <a:prstDash val="solid"/>
                <a:miter/>
              </a:ln>
            </p:spPr>
            <p:txBody>
              <a:bodyPr/>
              <a:lstStyle/>
              <a:p>
                <a:endParaRPr lang="es-ES" sz="1400"/>
              </a:p>
            </p:txBody>
          </p:sp>
          <p:sp>
            <p:nvSpPr>
              <p:cNvPr id="196" name="Forma libre: forma 195">
                <a:extLst>
                  <a:ext uri="{FF2B5EF4-FFF2-40B4-BE49-F238E27FC236}">
                    <a16:creationId xmlns:a16="http://schemas.microsoft.com/office/drawing/2014/main" id="{6B9CF0D6-34E3-E5C7-DA43-44E860AA7D77}"/>
                  </a:ext>
                </a:extLst>
              </p:cNvPr>
              <p:cNvSpPr/>
              <p:nvPr/>
            </p:nvSpPr>
            <p:spPr>
              <a:xfrm>
                <a:off x="6204804" y="4968250"/>
                <a:ext cx="24850" cy="24180"/>
              </a:xfrm>
              <a:custGeom>
                <a:avLst/>
                <a:gdLst>
                  <a:gd name="csX0" fmla="*/ 24709 w 24850"/>
                  <a:gd name="csY0" fmla="*/ 13671 h 24180"/>
                  <a:gd name="csX1" fmla="*/ 10848 w 24850"/>
                  <a:gd name="csY1" fmla="*/ 24081 h 24180"/>
                  <a:gd name="csX2" fmla="*/ 60 w 24850"/>
                  <a:gd name="csY2" fmla="*/ 10530 h 24180"/>
                  <a:gd name="csX3" fmla="*/ 13923 w 24850"/>
                  <a:gd name="csY3" fmla="*/ 109 h 24180"/>
                  <a:gd name="csX4" fmla="*/ 24709 w 24850"/>
                  <a:gd name="csY4" fmla="*/ 13671 h 24180"/>
                </a:gdLst>
                <a:ahLst/>
                <a:cxnLst>
                  <a:cxn ang="0">
                    <a:pos x="csX0" y="csY0"/>
                  </a:cxn>
                  <a:cxn ang="0">
                    <a:pos x="csX1" y="csY1"/>
                  </a:cxn>
                  <a:cxn ang="0">
                    <a:pos x="csX2" y="csY2"/>
                  </a:cxn>
                  <a:cxn ang="0">
                    <a:pos x="csX3" y="csY3"/>
                  </a:cxn>
                  <a:cxn ang="0">
                    <a:pos x="csX4" y="csY4"/>
                  </a:cxn>
                </a:cxnLst>
                <a:rect l="l" t="t" r="r" b="b"/>
                <a:pathLst>
                  <a:path w="24850" h="24180">
                    <a:moveTo>
                      <a:pt x="24709" y="13671"/>
                    </a:moveTo>
                    <a:cubicBezTo>
                      <a:pt x="23671" y="20245"/>
                      <a:pt x="17465" y="24927"/>
                      <a:pt x="10848" y="24081"/>
                    </a:cubicBezTo>
                    <a:cubicBezTo>
                      <a:pt x="4230" y="23241"/>
                      <a:pt x="-597" y="17171"/>
                      <a:pt x="60" y="10530"/>
                    </a:cubicBezTo>
                    <a:cubicBezTo>
                      <a:pt x="719" y="3888"/>
                      <a:pt x="6923" y="-780"/>
                      <a:pt x="13923" y="109"/>
                    </a:cubicBezTo>
                    <a:cubicBezTo>
                      <a:pt x="20921" y="1001"/>
                      <a:pt x="25750" y="7058"/>
                      <a:pt x="24709" y="13671"/>
                    </a:cubicBezTo>
                    <a:close/>
                  </a:path>
                </a:pathLst>
              </a:custGeom>
              <a:grpFill/>
              <a:ln w="1729" cap="flat">
                <a:noFill/>
                <a:prstDash val="solid"/>
                <a:miter/>
              </a:ln>
            </p:spPr>
            <p:txBody>
              <a:bodyPr/>
              <a:lstStyle/>
              <a:p>
                <a:endParaRPr lang="es-ES" sz="1400"/>
              </a:p>
            </p:txBody>
          </p:sp>
          <p:sp>
            <p:nvSpPr>
              <p:cNvPr id="197" name="Forma libre: forma 196">
                <a:extLst>
                  <a:ext uri="{FF2B5EF4-FFF2-40B4-BE49-F238E27FC236}">
                    <a16:creationId xmlns:a16="http://schemas.microsoft.com/office/drawing/2014/main" id="{9D6F994E-B023-C169-90F9-1266E73755EC}"/>
                  </a:ext>
                </a:extLst>
              </p:cNvPr>
              <p:cNvSpPr/>
              <p:nvPr/>
            </p:nvSpPr>
            <p:spPr>
              <a:xfrm>
                <a:off x="6273293" y="4981741"/>
                <a:ext cx="24802" cy="24317"/>
              </a:xfrm>
              <a:custGeom>
                <a:avLst/>
                <a:gdLst>
                  <a:gd name="csX0" fmla="*/ 24308 w 24802"/>
                  <a:gd name="csY0" fmla="*/ 15585 h 24317"/>
                  <a:gd name="csX1" fmla="*/ 9186 w 24802"/>
                  <a:gd name="csY1" fmla="*/ 23853 h 24317"/>
                  <a:gd name="csX2" fmla="*/ 339 w 24802"/>
                  <a:gd name="csY2" fmla="*/ 9061 h 24317"/>
                  <a:gd name="csX3" fmla="*/ 15528 w 24802"/>
                  <a:gd name="csY3" fmla="*/ 527 h 24317"/>
                  <a:gd name="csX4" fmla="*/ 24308 w 24802"/>
                  <a:gd name="csY4" fmla="*/ 15585 h 24317"/>
                </a:gdLst>
                <a:ahLst/>
                <a:cxnLst>
                  <a:cxn ang="0">
                    <a:pos x="csX0" y="csY0"/>
                  </a:cxn>
                  <a:cxn ang="0">
                    <a:pos x="csX1" y="csY1"/>
                  </a:cxn>
                  <a:cxn ang="0">
                    <a:pos x="csX2" y="csY2"/>
                  </a:cxn>
                  <a:cxn ang="0">
                    <a:pos x="csX3" y="csY3"/>
                  </a:cxn>
                  <a:cxn ang="0">
                    <a:pos x="csX4" y="csY4"/>
                  </a:cxn>
                </a:cxnLst>
                <a:rect l="l" t="t" r="r" b="b"/>
                <a:pathLst>
                  <a:path w="24802" h="24317">
                    <a:moveTo>
                      <a:pt x="24308" y="15585"/>
                    </a:moveTo>
                    <a:cubicBezTo>
                      <a:pt x="22371" y="21971"/>
                      <a:pt x="15599" y="25676"/>
                      <a:pt x="9186" y="23853"/>
                    </a:cubicBezTo>
                    <a:cubicBezTo>
                      <a:pt x="2802" y="21914"/>
                      <a:pt x="-1229" y="15564"/>
                      <a:pt x="339" y="9061"/>
                    </a:cubicBezTo>
                    <a:cubicBezTo>
                      <a:pt x="1899" y="2587"/>
                      <a:pt x="8771" y="-1512"/>
                      <a:pt x="15528" y="527"/>
                    </a:cubicBezTo>
                    <a:cubicBezTo>
                      <a:pt x="22317" y="2454"/>
                      <a:pt x="26245" y="9196"/>
                      <a:pt x="24308" y="15585"/>
                    </a:cubicBezTo>
                    <a:close/>
                  </a:path>
                </a:pathLst>
              </a:custGeom>
              <a:grpFill/>
              <a:ln w="1729" cap="flat">
                <a:noFill/>
                <a:prstDash val="solid"/>
                <a:miter/>
              </a:ln>
            </p:spPr>
            <p:txBody>
              <a:bodyPr/>
              <a:lstStyle/>
              <a:p>
                <a:endParaRPr lang="es-ES" sz="1400"/>
              </a:p>
            </p:txBody>
          </p:sp>
          <p:sp>
            <p:nvSpPr>
              <p:cNvPr id="198" name="Forma libre: forma 197">
                <a:extLst>
                  <a:ext uri="{FF2B5EF4-FFF2-40B4-BE49-F238E27FC236}">
                    <a16:creationId xmlns:a16="http://schemas.microsoft.com/office/drawing/2014/main" id="{E96B7CE2-D766-CC44-8D24-8EC551C57095}"/>
                  </a:ext>
                </a:extLst>
              </p:cNvPr>
              <p:cNvSpPr/>
              <p:nvPr/>
            </p:nvSpPr>
            <p:spPr>
              <a:xfrm>
                <a:off x="6339240" y="5004648"/>
                <a:ext cx="24747" cy="24330"/>
              </a:xfrm>
              <a:custGeom>
                <a:avLst/>
                <a:gdLst>
                  <a:gd name="csX0" fmla="*/ 23687 w 24747"/>
                  <a:gd name="csY0" fmla="*/ 17256 h 24330"/>
                  <a:gd name="csX1" fmla="*/ 7617 w 24747"/>
                  <a:gd name="csY1" fmla="*/ 23251 h 24330"/>
                  <a:gd name="csX2" fmla="*/ 846 w 24747"/>
                  <a:gd name="csY2" fmla="*/ 7494 h 24330"/>
                  <a:gd name="csX3" fmla="*/ 17117 w 24747"/>
                  <a:gd name="csY3" fmla="*/ 1024 h 24330"/>
                  <a:gd name="csX4" fmla="*/ 23687 w 24747"/>
                  <a:gd name="csY4" fmla="*/ 17256 h 24330"/>
                </a:gdLst>
                <a:ahLst/>
                <a:cxnLst>
                  <a:cxn ang="0">
                    <a:pos x="csX0" y="csY0"/>
                  </a:cxn>
                  <a:cxn ang="0">
                    <a:pos x="csX1" y="csY1"/>
                  </a:cxn>
                  <a:cxn ang="0">
                    <a:pos x="csX2" y="csY2"/>
                  </a:cxn>
                  <a:cxn ang="0">
                    <a:pos x="csX3" y="csY3"/>
                  </a:cxn>
                  <a:cxn ang="0">
                    <a:pos x="csX4" y="csY4"/>
                  </a:cxn>
                </a:cxnLst>
                <a:rect l="l" t="t" r="r" b="b"/>
                <a:pathLst>
                  <a:path w="24747" h="24330">
                    <a:moveTo>
                      <a:pt x="23687" y="17256"/>
                    </a:moveTo>
                    <a:cubicBezTo>
                      <a:pt x="20887" y="23314"/>
                      <a:pt x="13692" y="26001"/>
                      <a:pt x="7617" y="23251"/>
                    </a:cubicBezTo>
                    <a:cubicBezTo>
                      <a:pt x="1484" y="20638"/>
                      <a:pt x="-1614" y="13745"/>
                      <a:pt x="846" y="7494"/>
                    </a:cubicBezTo>
                    <a:cubicBezTo>
                      <a:pt x="3273" y="1321"/>
                      <a:pt x="10627" y="-1742"/>
                      <a:pt x="17117" y="1024"/>
                    </a:cubicBezTo>
                    <a:cubicBezTo>
                      <a:pt x="23549" y="3928"/>
                      <a:pt x="26488" y="11199"/>
                      <a:pt x="23687" y="17256"/>
                    </a:cubicBezTo>
                    <a:close/>
                  </a:path>
                </a:pathLst>
              </a:custGeom>
              <a:grpFill/>
              <a:ln w="1729" cap="flat">
                <a:noFill/>
                <a:prstDash val="solid"/>
                <a:miter/>
              </a:ln>
            </p:spPr>
            <p:txBody>
              <a:bodyPr/>
              <a:lstStyle/>
              <a:p>
                <a:endParaRPr lang="es-ES" sz="1400"/>
              </a:p>
            </p:txBody>
          </p:sp>
          <p:sp>
            <p:nvSpPr>
              <p:cNvPr id="199" name="Forma libre: forma 198">
                <a:extLst>
                  <a:ext uri="{FF2B5EF4-FFF2-40B4-BE49-F238E27FC236}">
                    <a16:creationId xmlns:a16="http://schemas.microsoft.com/office/drawing/2014/main" id="{9763D257-CEC1-B0DF-42FE-51B259DCB4B6}"/>
                  </a:ext>
                </a:extLst>
              </p:cNvPr>
              <p:cNvSpPr/>
              <p:nvPr/>
            </p:nvSpPr>
            <p:spPr>
              <a:xfrm>
                <a:off x="6401419" y="5036452"/>
                <a:ext cx="24677" cy="24307"/>
              </a:xfrm>
              <a:custGeom>
                <a:avLst/>
                <a:gdLst>
                  <a:gd name="csX0" fmla="*/ 22850 w 24677"/>
                  <a:gd name="csY0" fmla="*/ 18750 h 24307"/>
                  <a:gd name="csX1" fmla="*/ 6103 w 24677"/>
                  <a:gd name="csY1" fmla="*/ 22491 h 24307"/>
                  <a:gd name="csX2" fmla="*/ 1565 w 24677"/>
                  <a:gd name="csY2" fmla="*/ 5940 h 24307"/>
                  <a:gd name="csX3" fmla="*/ 18566 w 24677"/>
                  <a:gd name="csY3" fmla="*/ 1777 h 24307"/>
                  <a:gd name="csX4" fmla="*/ 22850 w 24677"/>
                  <a:gd name="csY4" fmla="*/ 18750 h 24307"/>
                </a:gdLst>
                <a:ahLst/>
                <a:cxnLst>
                  <a:cxn ang="0">
                    <a:pos x="csX0" y="csY0"/>
                  </a:cxn>
                  <a:cxn ang="0">
                    <a:pos x="csX1" y="csY1"/>
                  </a:cxn>
                  <a:cxn ang="0">
                    <a:pos x="csX2" y="csY2"/>
                  </a:cxn>
                  <a:cxn ang="0">
                    <a:pos x="csX3" y="csY3"/>
                  </a:cxn>
                  <a:cxn ang="0">
                    <a:pos x="csX4" y="csY4"/>
                  </a:cxn>
                </a:cxnLst>
                <a:rect l="l" t="t" r="r" b="b"/>
                <a:pathLst>
                  <a:path w="24677" h="24307">
                    <a:moveTo>
                      <a:pt x="22850" y="18750"/>
                    </a:moveTo>
                    <a:cubicBezTo>
                      <a:pt x="19221" y="24406"/>
                      <a:pt x="11827" y="25914"/>
                      <a:pt x="6103" y="22491"/>
                    </a:cubicBezTo>
                    <a:cubicBezTo>
                      <a:pt x="320" y="19168"/>
                      <a:pt x="-1709" y="11757"/>
                      <a:pt x="1565" y="5940"/>
                    </a:cubicBezTo>
                    <a:cubicBezTo>
                      <a:pt x="4839" y="125"/>
                      <a:pt x="12451" y="-1739"/>
                      <a:pt x="18566" y="1777"/>
                    </a:cubicBezTo>
                    <a:cubicBezTo>
                      <a:pt x="24618" y="5404"/>
                      <a:pt x="26430" y="13174"/>
                      <a:pt x="22850" y="18750"/>
                    </a:cubicBezTo>
                    <a:close/>
                  </a:path>
                </a:pathLst>
              </a:custGeom>
              <a:grpFill/>
              <a:ln w="1729" cap="flat">
                <a:noFill/>
                <a:prstDash val="solid"/>
                <a:miter/>
              </a:ln>
            </p:spPr>
            <p:txBody>
              <a:bodyPr/>
              <a:lstStyle/>
              <a:p>
                <a:endParaRPr lang="es-ES" sz="1400"/>
              </a:p>
            </p:txBody>
          </p:sp>
          <p:sp>
            <p:nvSpPr>
              <p:cNvPr id="200" name="Forma libre: forma 199">
                <a:extLst>
                  <a:ext uri="{FF2B5EF4-FFF2-40B4-BE49-F238E27FC236}">
                    <a16:creationId xmlns:a16="http://schemas.microsoft.com/office/drawing/2014/main" id="{4EB2352C-1FAB-BA18-9FF6-2C9E43324BA0}"/>
                  </a:ext>
                </a:extLst>
              </p:cNvPr>
              <p:cNvSpPr/>
              <p:nvPr/>
            </p:nvSpPr>
            <p:spPr>
              <a:xfrm>
                <a:off x="6458667" y="5076409"/>
                <a:ext cx="24622" cy="24360"/>
              </a:xfrm>
              <a:custGeom>
                <a:avLst/>
                <a:gdLst>
                  <a:gd name="csX0" fmla="*/ 21825 w 24622"/>
                  <a:gd name="csY0" fmla="*/ 20152 h 24360"/>
                  <a:gd name="csX1" fmla="*/ 4672 w 24622"/>
                  <a:gd name="csY1" fmla="*/ 21636 h 24360"/>
                  <a:gd name="csX2" fmla="*/ 2491 w 24622"/>
                  <a:gd name="csY2" fmla="*/ 4555 h 24360"/>
                  <a:gd name="csX3" fmla="*/ 19847 w 24622"/>
                  <a:gd name="csY3" fmla="*/ 2824 h 24360"/>
                  <a:gd name="csX4" fmla="*/ 21825 w 24622"/>
                  <a:gd name="csY4" fmla="*/ 20152 h 24360"/>
                </a:gdLst>
                <a:ahLst/>
                <a:cxnLst>
                  <a:cxn ang="0">
                    <a:pos x="csX0" y="csY0"/>
                  </a:cxn>
                  <a:cxn ang="0">
                    <a:pos x="csX1" y="csY1"/>
                  </a:cxn>
                  <a:cxn ang="0">
                    <a:pos x="csX2" y="csY2"/>
                  </a:cxn>
                  <a:cxn ang="0">
                    <a:pos x="csX3" y="csY3"/>
                  </a:cxn>
                  <a:cxn ang="0">
                    <a:pos x="csX4" y="csY4"/>
                  </a:cxn>
                </a:cxnLst>
                <a:rect l="l" t="t" r="r" b="b"/>
                <a:pathLst>
                  <a:path w="24622" h="24360">
                    <a:moveTo>
                      <a:pt x="21825" y="20152"/>
                    </a:moveTo>
                    <a:cubicBezTo>
                      <a:pt x="17448" y="25275"/>
                      <a:pt x="10000" y="25661"/>
                      <a:pt x="4672" y="21636"/>
                    </a:cubicBezTo>
                    <a:cubicBezTo>
                      <a:pt x="-574" y="17518"/>
                      <a:pt x="-1547" y="9866"/>
                      <a:pt x="2491" y="4555"/>
                    </a:cubicBezTo>
                    <a:cubicBezTo>
                      <a:pt x="6530" y="-760"/>
                      <a:pt x="14301" y="-1538"/>
                      <a:pt x="19847" y="2824"/>
                    </a:cubicBezTo>
                    <a:cubicBezTo>
                      <a:pt x="25473" y="7088"/>
                      <a:pt x="26122" y="15130"/>
                      <a:pt x="21825" y="20152"/>
                    </a:cubicBezTo>
                    <a:close/>
                  </a:path>
                </a:pathLst>
              </a:custGeom>
              <a:grpFill/>
              <a:ln w="1729" cap="flat">
                <a:noFill/>
                <a:prstDash val="solid"/>
                <a:miter/>
              </a:ln>
            </p:spPr>
            <p:txBody>
              <a:bodyPr/>
              <a:lstStyle/>
              <a:p>
                <a:endParaRPr lang="es-ES" sz="1400"/>
              </a:p>
            </p:txBody>
          </p:sp>
          <p:sp>
            <p:nvSpPr>
              <p:cNvPr id="201" name="Forma libre: forma 200">
                <a:extLst>
                  <a:ext uri="{FF2B5EF4-FFF2-40B4-BE49-F238E27FC236}">
                    <a16:creationId xmlns:a16="http://schemas.microsoft.com/office/drawing/2014/main" id="{A380D0F7-23E7-AAC2-FA94-BDF2B7C327E6}"/>
                  </a:ext>
                </a:extLst>
              </p:cNvPr>
              <p:cNvSpPr/>
              <p:nvPr/>
            </p:nvSpPr>
            <p:spPr>
              <a:xfrm>
                <a:off x="6509935" y="5123757"/>
                <a:ext cx="24550" cy="24476"/>
              </a:xfrm>
              <a:custGeom>
                <a:avLst/>
                <a:gdLst>
                  <a:gd name="csX0" fmla="*/ 20640 w 24550"/>
                  <a:gd name="csY0" fmla="*/ 21431 h 24476"/>
                  <a:gd name="csX1" fmla="*/ 3387 w 24550"/>
                  <a:gd name="csY1" fmla="*/ 20620 h 24476"/>
                  <a:gd name="csX2" fmla="*/ 3612 w 24550"/>
                  <a:gd name="csY2" fmla="*/ 3341 h 24476"/>
                  <a:gd name="csX3" fmla="*/ 20983 w 24550"/>
                  <a:gd name="csY3" fmla="*/ 4046 h 24476"/>
                  <a:gd name="csX4" fmla="*/ 20640 w 24550"/>
                  <a:gd name="csY4" fmla="*/ 21431 h 24476"/>
                </a:gdLst>
                <a:ahLst/>
                <a:cxnLst>
                  <a:cxn ang="0">
                    <a:pos x="csX0" y="csY0"/>
                  </a:cxn>
                  <a:cxn ang="0">
                    <a:pos x="csX1" y="csY1"/>
                  </a:cxn>
                  <a:cxn ang="0">
                    <a:pos x="csX2" y="csY2"/>
                  </a:cxn>
                  <a:cxn ang="0">
                    <a:pos x="csX3" y="csY3"/>
                  </a:cxn>
                  <a:cxn ang="0">
                    <a:pos x="csX4" y="csY4"/>
                  </a:cxn>
                </a:cxnLst>
                <a:rect l="l" t="t" r="r" b="b"/>
                <a:pathLst>
                  <a:path w="24550" h="24476">
                    <a:moveTo>
                      <a:pt x="20640" y="21431"/>
                    </a:moveTo>
                    <a:cubicBezTo>
                      <a:pt x="15704" y="25819"/>
                      <a:pt x="8048" y="25394"/>
                      <a:pt x="3387" y="20620"/>
                    </a:cubicBezTo>
                    <a:cubicBezTo>
                      <a:pt x="-1217" y="15792"/>
                      <a:pt x="-1113" y="8052"/>
                      <a:pt x="3612" y="3341"/>
                    </a:cubicBezTo>
                    <a:cubicBezTo>
                      <a:pt x="8336" y="-1374"/>
                      <a:pt x="16116" y="-1062"/>
                      <a:pt x="20983" y="4046"/>
                    </a:cubicBezTo>
                    <a:cubicBezTo>
                      <a:pt x="25907" y="9097"/>
                      <a:pt x="25679" y="16949"/>
                      <a:pt x="20640" y="21431"/>
                    </a:cubicBezTo>
                    <a:close/>
                  </a:path>
                </a:pathLst>
              </a:custGeom>
              <a:grpFill/>
              <a:ln w="1729" cap="flat">
                <a:noFill/>
                <a:prstDash val="solid"/>
                <a:miter/>
              </a:ln>
            </p:spPr>
            <p:txBody>
              <a:bodyPr/>
              <a:lstStyle/>
              <a:p>
                <a:endParaRPr lang="es-ES" sz="1400"/>
              </a:p>
            </p:txBody>
          </p:sp>
          <p:sp>
            <p:nvSpPr>
              <p:cNvPr id="202" name="Forma libre: forma 201">
                <a:extLst>
                  <a:ext uri="{FF2B5EF4-FFF2-40B4-BE49-F238E27FC236}">
                    <a16:creationId xmlns:a16="http://schemas.microsoft.com/office/drawing/2014/main" id="{F0B53241-E2AA-21A9-60B7-0AAE290C093B}"/>
                  </a:ext>
                </a:extLst>
              </p:cNvPr>
              <p:cNvSpPr/>
              <p:nvPr/>
            </p:nvSpPr>
            <p:spPr>
              <a:xfrm>
                <a:off x="6554274" y="5177620"/>
                <a:ext cx="24391" cy="24633"/>
              </a:xfrm>
              <a:custGeom>
                <a:avLst/>
                <a:gdLst>
                  <a:gd name="csX0" fmla="*/ 19316 w 24391"/>
                  <a:gd name="csY0" fmla="*/ 22553 h 24633"/>
                  <a:gd name="csX1" fmla="*/ 2272 w 24391"/>
                  <a:gd name="csY1" fmla="*/ 19439 h 24633"/>
                  <a:gd name="csX2" fmla="*/ 4895 w 24391"/>
                  <a:gd name="csY2" fmla="*/ 2319 h 24633"/>
                  <a:gd name="csX3" fmla="*/ 21960 w 24391"/>
                  <a:gd name="csY3" fmla="*/ 5417 h 24633"/>
                  <a:gd name="csX4" fmla="*/ 19316 w 24391"/>
                  <a:gd name="csY4" fmla="*/ 22553 h 24633"/>
                </a:gdLst>
                <a:ahLst/>
                <a:cxnLst>
                  <a:cxn ang="0">
                    <a:pos x="csX0" y="csY0"/>
                  </a:cxn>
                  <a:cxn ang="0">
                    <a:pos x="csX1" y="csY1"/>
                  </a:cxn>
                  <a:cxn ang="0">
                    <a:pos x="csX2" y="csY2"/>
                  </a:cxn>
                  <a:cxn ang="0">
                    <a:pos x="csX3" y="csY3"/>
                  </a:cxn>
                  <a:cxn ang="0">
                    <a:pos x="csX4" y="csY4"/>
                  </a:cxn>
                </a:cxnLst>
                <a:rect l="l" t="t" r="r" b="b"/>
                <a:pathLst>
                  <a:path w="24391" h="24633">
                    <a:moveTo>
                      <a:pt x="19316" y="22553"/>
                    </a:moveTo>
                    <a:cubicBezTo>
                      <a:pt x="13770" y="26268"/>
                      <a:pt x="6137" y="24875"/>
                      <a:pt x="2272" y="19439"/>
                    </a:cubicBezTo>
                    <a:cubicBezTo>
                      <a:pt x="-1603" y="14010"/>
                      <a:pt x="-387" y="6314"/>
                      <a:pt x="4895" y="2319"/>
                    </a:cubicBezTo>
                    <a:cubicBezTo>
                      <a:pt x="10259" y="-1739"/>
                      <a:pt x="17862" y="-325"/>
                      <a:pt x="21960" y="5417"/>
                    </a:cubicBezTo>
                    <a:cubicBezTo>
                      <a:pt x="26047" y="11166"/>
                      <a:pt x="24860" y="18841"/>
                      <a:pt x="19316" y="22553"/>
                    </a:cubicBezTo>
                    <a:close/>
                  </a:path>
                </a:pathLst>
              </a:custGeom>
              <a:grpFill/>
              <a:ln w="1729" cap="flat">
                <a:noFill/>
                <a:prstDash val="solid"/>
                <a:miter/>
              </a:ln>
            </p:spPr>
            <p:txBody>
              <a:bodyPr/>
              <a:lstStyle/>
              <a:p>
                <a:endParaRPr lang="es-ES" sz="1400"/>
              </a:p>
            </p:txBody>
          </p:sp>
          <p:sp>
            <p:nvSpPr>
              <p:cNvPr id="203" name="Forma libre: forma 202">
                <a:extLst>
                  <a:ext uri="{FF2B5EF4-FFF2-40B4-BE49-F238E27FC236}">
                    <a16:creationId xmlns:a16="http://schemas.microsoft.com/office/drawing/2014/main" id="{9FC495AA-DF0F-23BE-8624-04B3EC1CE258}"/>
                  </a:ext>
                </a:extLst>
              </p:cNvPr>
              <p:cNvSpPr/>
              <p:nvPr/>
            </p:nvSpPr>
            <p:spPr>
              <a:xfrm>
                <a:off x="6590839" y="5237092"/>
                <a:ext cx="24233" cy="24732"/>
              </a:xfrm>
              <a:custGeom>
                <a:avLst/>
                <a:gdLst>
                  <a:gd name="csX0" fmla="*/ 17721 w 24233"/>
                  <a:gd name="csY0" fmla="*/ 23500 h 24732"/>
                  <a:gd name="csX1" fmla="*/ 1345 w 24233"/>
                  <a:gd name="csY1" fmla="*/ 18041 h 24732"/>
                  <a:gd name="csX2" fmla="*/ 6213 w 24233"/>
                  <a:gd name="csY2" fmla="*/ 1485 h 24732"/>
                  <a:gd name="csX3" fmla="*/ 22770 w 24233"/>
                  <a:gd name="csY3" fmla="*/ 6847 h 24732"/>
                  <a:gd name="csX4" fmla="*/ 17721 w 24233"/>
                  <a:gd name="csY4" fmla="*/ 23500 h 24732"/>
                </a:gdLst>
                <a:ahLst/>
                <a:cxnLst>
                  <a:cxn ang="0">
                    <a:pos x="csX0" y="csY0"/>
                  </a:cxn>
                  <a:cxn ang="0">
                    <a:pos x="csX1" y="csY1"/>
                  </a:cxn>
                  <a:cxn ang="0">
                    <a:pos x="csX2" y="csY2"/>
                  </a:cxn>
                  <a:cxn ang="0">
                    <a:pos x="csX3" y="csY3"/>
                  </a:cxn>
                  <a:cxn ang="0">
                    <a:pos x="csX4" y="csY4"/>
                  </a:cxn>
                </a:cxnLst>
                <a:rect l="l" t="t" r="r" b="b"/>
                <a:pathLst>
                  <a:path w="24233" h="24732">
                    <a:moveTo>
                      <a:pt x="17721" y="23500"/>
                    </a:moveTo>
                    <a:cubicBezTo>
                      <a:pt x="11719" y="26418"/>
                      <a:pt x="4385" y="23978"/>
                      <a:pt x="1345" y="18041"/>
                    </a:cubicBezTo>
                    <a:cubicBezTo>
                      <a:pt x="-1606" y="12055"/>
                      <a:pt x="424" y="4725"/>
                      <a:pt x="6213" y="1485"/>
                    </a:cubicBezTo>
                    <a:cubicBezTo>
                      <a:pt x="12072" y="-1796"/>
                      <a:pt x="19639" y="520"/>
                      <a:pt x="22770" y="6847"/>
                    </a:cubicBezTo>
                    <a:cubicBezTo>
                      <a:pt x="25986" y="13126"/>
                      <a:pt x="23724" y="20585"/>
                      <a:pt x="17721" y="23500"/>
                    </a:cubicBezTo>
                    <a:close/>
                  </a:path>
                </a:pathLst>
              </a:custGeom>
              <a:grpFill/>
              <a:ln w="1729" cap="flat">
                <a:noFill/>
                <a:prstDash val="solid"/>
                <a:miter/>
              </a:ln>
            </p:spPr>
            <p:txBody>
              <a:bodyPr/>
              <a:lstStyle/>
              <a:p>
                <a:endParaRPr lang="es-ES" sz="1400"/>
              </a:p>
            </p:txBody>
          </p:sp>
          <p:sp>
            <p:nvSpPr>
              <p:cNvPr id="204" name="Forma libre: forma 203">
                <a:extLst>
                  <a:ext uri="{FF2B5EF4-FFF2-40B4-BE49-F238E27FC236}">
                    <a16:creationId xmlns:a16="http://schemas.microsoft.com/office/drawing/2014/main" id="{EB53342F-6722-9C58-DE91-BC20F026CE6A}"/>
                  </a:ext>
                </a:extLst>
              </p:cNvPr>
              <p:cNvSpPr/>
              <p:nvPr/>
            </p:nvSpPr>
            <p:spPr>
              <a:xfrm>
                <a:off x="6618859" y="5301055"/>
                <a:ext cx="24161" cy="24775"/>
              </a:xfrm>
              <a:custGeom>
                <a:avLst/>
                <a:gdLst>
                  <a:gd name="csX0" fmla="*/ 16050 w 24161"/>
                  <a:gd name="csY0" fmla="*/ 24176 h 24775"/>
                  <a:gd name="csX1" fmla="*/ 687 w 24161"/>
                  <a:gd name="csY1" fmla="*/ 16477 h 24775"/>
                  <a:gd name="csX2" fmla="*/ 7689 w 24161"/>
                  <a:gd name="csY2" fmla="*/ 786 h 24775"/>
                  <a:gd name="csX3" fmla="*/ 23449 w 24161"/>
                  <a:gd name="csY3" fmla="*/ 8340 h 24775"/>
                  <a:gd name="csX4" fmla="*/ 16050 w 24161"/>
                  <a:gd name="csY4" fmla="*/ 24176 h 24775"/>
                </a:gdLst>
                <a:ahLst/>
                <a:cxnLst>
                  <a:cxn ang="0">
                    <a:pos x="csX0" y="csY0"/>
                  </a:cxn>
                  <a:cxn ang="0">
                    <a:pos x="csX1" y="csY1"/>
                  </a:cxn>
                  <a:cxn ang="0">
                    <a:pos x="csX2" y="csY2"/>
                  </a:cxn>
                  <a:cxn ang="0">
                    <a:pos x="csX3" y="csY3"/>
                  </a:cxn>
                  <a:cxn ang="0">
                    <a:pos x="csX4" y="csY4"/>
                  </a:cxn>
                </a:cxnLst>
                <a:rect l="l" t="t" r="r" b="b"/>
                <a:pathLst>
                  <a:path w="24161" h="24775">
                    <a:moveTo>
                      <a:pt x="16050" y="24176"/>
                    </a:moveTo>
                    <a:cubicBezTo>
                      <a:pt x="9702" y="26241"/>
                      <a:pt x="2822" y="22796"/>
                      <a:pt x="687" y="16477"/>
                    </a:cubicBezTo>
                    <a:cubicBezTo>
                      <a:pt x="-1409" y="10145"/>
                      <a:pt x="1393" y="3244"/>
                      <a:pt x="7689" y="786"/>
                    </a:cubicBezTo>
                    <a:cubicBezTo>
                      <a:pt x="13826" y="-1613"/>
                      <a:pt x="21222" y="1642"/>
                      <a:pt x="23449" y="8340"/>
                    </a:cubicBezTo>
                    <a:cubicBezTo>
                      <a:pt x="25713" y="15023"/>
                      <a:pt x="22396" y="22112"/>
                      <a:pt x="16050" y="24176"/>
                    </a:cubicBezTo>
                    <a:close/>
                  </a:path>
                </a:pathLst>
              </a:custGeom>
              <a:grpFill/>
              <a:ln w="1729" cap="flat">
                <a:noFill/>
                <a:prstDash val="solid"/>
                <a:miter/>
              </a:ln>
            </p:spPr>
            <p:txBody>
              <a:bodyPr/>
              <a:lstStyle/>
              <a:p>
                <a:endParaRPr lang="es-ES" sz="1400"/>
              </a:p>
            </p:txBody>
          </p:sp>
          <p:sp>
            <p:nvSpPr>
              <p:cNvPr id="205" name="Forma libre: forma 204">
                <a:extLst>
                  <a:ext uri="{FF2B5EF4-FFF2-40B4-BE49-F238E27FC236}">
                    <a16:creationId xmlns:a16="http://schemas.microsoft.com/office/drawing/2014/main" id="{9808E13D-FED4-276E-39E8-B657C511129C}"/>
                  </a:ext>
                </a:extLst>
              </p:cNvPr>
              <p:cNvSpPr/>
              <p:nvPr/>
            </p:nvSpPr>
            <p:spPr>
              <a:xfrm>
                <a:off x="6637722" y="5368234"/>
                <a:ext cx="24237" cy="24823"/>
              </a:xfrm>
              <a:custGeom>
                <a:avLst/>
                <a:gdLst>
                  <a:gd name="csX0" fmla="*/ 14408 w 24237"/>
                  <a:gd name="csY0" fmla="*/ 24634 h 24823"/>
                  <a:gd name="csX1" fmla="*/ 313 w 24237"/>
                  <a:gd name="csY1" fmla="*/ 14878 h 24823"/>
                  <a:gd name="csX2" fmla="*/ 9352 w 24237"/>
                  <a:gd name="csY2" fmla="*/ 315 h 24823"/>
                  <a:gd name="csX3" fmla="*/ 23978 w 24237"/>
                  <a:gd name="csY3" fmla="*/ 9961 h 24823"/>
                  <a:gd name="csX4" fmla="*/ 14408 w 24237"/>
                  <a:gd name="csY4" fmla="*/ 24634 h 24823"/>
                </a:gdLst>
                <a:ahLst/>
                <a:cxnLst>
                  <a:cxn ang="0">
                    <a:pos x="csX0" y="csY0"/>
                  </a:cxn>
                  <a:cxn ang="0">
                    <a:pos x="csX1" y="csY1"/>
                  </a:cxn>
                  <a:cxn ang="0">
                    <a:pos x="csX2" y="csY2"/>
                  </a:cxn>
                  <a:cxn ang="0">
                    <a:pos x="csX3" y="csY3"/>
                  </a:cxn>
                  <a:cxn ang="0">
                    <a:pos x="csX4" y="csY4"/>
                  </a:cxn>
                </a:cxnLst>
                <a:rect l="l" t="t" r="r" b="b"/>
                <a:pathLst>
                  <a:path w="24237" h="24823">
                    <a:moveTo>
                      <a:pt x="14408" y="24634"/>
                    </a:moveTo>
                    <a:cubicBezTo>
                      <a:pt x="7801" y="25808"/>
                      <a:pt x="1636" y="21415"/>
                      <a:pt x="313" y="14878"/>
                    </a:cubicBezTo>
                    <a:cubicBezTo>
                      <a:pt x="-1190" y="8382"/>
                      <a:pt x="2859" y="1860"/>
                      <a:pt x="9352" y="315"/>
                    </a:cubicBezTo>
                    <a:cubicBezTo>
                      <a:pt x="15844" y="-1235"/>
                      <a:pt x="22395" y="3083"/>
                      <a:pt x="23978" y="9961"/>
                    </a:cubicBezTo>
                    <a:cubicBezTo>
                      <a:pt x="25381" y="16873"/>
                      <a:pt x="20944" y="23471"/>
                      <a:pt x="14408" y="24634"/>
                    </a:cubicBezTo>
                    <a:close/>
                  </a:path>
                </a:pathLst>
              </a:custGeom>
              <a:grpFill/>
              <a:ln w="1729" cap="flat">
                <a:noFill/>
                <a:prstDash val="solid"/>
                <a:miter/>
              </a:ln>
            </p:spPr>
            <p:txBody>
              <a:bodyPr/>
              <a:lstStyle/>
              <a:p>
                <a:endParaRPr lang="es-ES" sz="1400"/>
              </a:p>
            </p:txBody>
          </p:sp>
          <p:sp>
            <p:nvSpPr>
              <p:cNvPr id="206" name="Forma libre: forma 205">
                <a:extLst>
                  <a:ext uri="{FF2B5EF4-FFF2-40B4-BE49-F238E27FC236}">
                    <a16:creationId xmlns:a16="http://schemas.microsoft.com/office/drawing/2014/main" id="{5B305F7D-C956-615E-DC71-EB7EFF22474E}"/>
                  </a:ext>
                </a:extLst>
              </p:cNvPr>
              <p:cNvSpPr/>
              <p:nvPr/>
            </p:nvSpPr>
            <p:spPr>
              <a:xfrm>
                <a:off x="6647141" y="5437385"/>
                <a:ext cx="24204" cy="24848"/>
              </a:xfrm>
              <a:custGeom>
                <a:avLst/>
                <a:gdLst>
                  <a:gd name="csX0" fmla="*/ 12850 w 24204"/>
                  <a:gd name="csY0" fmla="*/ 24839 h 24848"/>
                  <a:gd name="csX1" fmla="*/ 35 w 24204"/>
                  <a:gd name="csY1" fmla="*/ 13258 h 24848"/>
                  <a:gd name="csX2" fmla="*/ 11152 w 24204"/>
                  <a:gd name="csY2" fmla="*/ 54 h 24848"/>
                  <a:gd name="csX3" fmla="*/ 24152 w 24204"/>
                  <a:gd name="csY3" fmla="*/ 11624 h 24848"/>
                  <a:gd name="csX4" fmla="*/ 12850 w 24204"/>
                  <a:gd name="csY4" fmla="*/ 24839 h 24848"/>
                </a:gdLst>
                <a:ahLst/>
                <a:cxnLst>
                  <a:cxn ang="0">
                    <a:pos x="csX0" y="csY0"/>
                  </a:cxn>
                  <a:cxn ang="0">
                    <a:pos x="csX1" y="csY1"/>
                  </a:cxn>
                  <a:cxn ang="0">
                    <a:pos x="csX2" y="csY2"/>
                  </a:cxn>
                  <a:cxn ang="0">
                    <a:pos x="csX3" y="csY3"/>
                  </a:cxn>
                  <a:cxn ang="0">
                    <a:pos x="csX4" y="csY4"/>
                  </a:cxn>
                </a:cxnLst>
                <a:rect l="l" t="t" r="r" b="b"/>
                <a:pathLst>
                  <a:path w="24204" h="24848">
                    <a:moveTo>
                      <a:pt x="12850" y="24839"/>
                    </a:moveTo>
                    <a:cubicBezTo>
                      <a:pt x="6248" y="25095"/>
                      <a:pt x="643" y="19906"/>
                      <a:pt x="35" y="13258"/>
                    </a:cubicBezTo>
                    <a:cubicBezTo>
                      <a:pt x="-471" y="6607"/>
                      <a:pt x="4508" y="694"/>
                      <a:pt x="11152" y="54"/>
                    </a:cubicBezTo>
                    <a:cubicBezTo>
                      <a:pt x="17795" y="-590"/>
                      <a:pt x="23619" y="4589"/>
                      <a:pt x="24152" y="11624"/>
                    </a:cubicBezTo>
                    <a:cubicBezTo>
                      <a:pt x="24785" y="18653"/>
                      <a:pt x="19587" y="24575"/>
                      <a:pt x="12850" y="24839"/>
                    </a:cubicBezTo>
                    <a:close/>
                  </a:path>
                </a:pathLst>
              </a:custGeom>
              <a:grpFill/>
              <a:ln w="1729" cap="flat">
                <a:noFill/>
                <a:prstDash val="solid"/>
                <a:miter/>
              </a:ln>
            </p:spPr>
            <p:txBody>
              <a:bodyPr/>
              <a:lstStyle/>
              <a:p>
                <a:endParaRPr lang="es-ES" sz="1400"/>
              </a:p>
            </p:txBody>
          </p:sp>
        </p:grpSp>
        <p:sp>
          <p:nvSpPr>
            <p:cNvPr id="207" name="Elipse 206">
              <a:extLst>
                <a:ext uri="{FF2B5EF4-FFF2-40B4-BE49-F238E27FC236}">
                  <a16:creationId xmlns:a16="http://schemas.microsoft.com/office/drawing/2014/main" id="{3815CC66-18CF-CA8E-EA16-F8C7CBAE9CD4}"/>
                </a:ext>
              </a:extLst>
            </p:cNvPr>
            <p:cNvSpPr/>
            <p:nvPr/>
          </p:nvSpPr>
          <p:spPr>
            <a:xfrm rot="11597148">
              <a:off x="10405151" y="4073736"/>
              <a:ext cx="104787" cy="104787"/>
            </a:xfrm>
            <a:prstGeom prst="ellipse">
              <a:avLst/>
            </a:prstGeom>
            <a:solidFill>
              <a:schemeClr val="tx2"/>
            </a:solidFill>
            <a:ln w="1729" cap="flat">
              <a:noFill/>
              <a:prstDash val="solid"/>
              <a:miter/>
            </a:ln>
          </p:spPr>
          <p:txBody>
            <a:bodyPr/>
            <a:lstStyle/>
            <a:p>
              <a:endParaRPr lang="es-ES" sz="1400"/>
            </a:p>
          </p:txBody>
        </p:sp>
        <p:sp>
          <p:nvSpPr>
            <p:cNvPr id="208" name="Elipse 207">
              <a:extLst>
                <a:ext uri="{FF2B5EF4-FFF2-40B4-BE49-F238E27FC236}">
                  <a16:creationId xmlns:a16="http://schemas.microsoft.com/office/drawing/2014/main" id="{0E5AAC42-CDE5-BCAC-80AA-B6CA00CF96AC}"/>
                </a:ext>
              </a:extLst>
            </p:cNvPr>
            <p:cNvSpPr/>
            <p:nvPr/>
          </p:nvSpPr>
          <p:spPr>
            <a:xfrm rot="11597148">
              <a:off x="11640631" y="4073796"/>
              <a:ext cx="104787" cy="104787"/>
            </a:xfrm>
            <a:prstGeom prst="ellipse">
              <a:avLst/>
            </a:prstGeom>
            <a:solidFill>
              <a:schemeClr val="tx2"/>
            </a:solidFill>
            <a:ln w="1729" cap="flat">
              <a:noFill/>
              <a:prstDash val="solid"/>
              <a:miter/>
            </a:ln>
          </p:spPr>
          <p:txBody>
            <a:bodyPr/>
            <a:lstStyle/>
            <a:p>
              <a:endParaRPr lang="es-ES" sz="1400"/>
            </a:p>
          </p:txBody>
        </p:sp>
      </p:grpSp>
      <p:grpSp>
        <p:nvGrpSpPr>
          <p:cNvPr id="282" name="Grupo 281">
            <a:extLst>
              <a:ext uri="{FF2B5EF4-FFF2-40B4-BE49-F238E27FC236}">
                <a16:creationId xmlns:a16="http://schemas.microsoft.com/office/drawing/2014/main" id="{AE4024EA-F460-E35E-35FB-EE60D07ED422}"/>
              </a:ext>
            </a:extLst>
          </p:cNvPr>
          <p:cNvGrpSpPr/>
          <p:nvPr/>
        </p:nvGrpSpPr>
        <p:grpSpPr>
          <a:xfrm>
            <a:off x="8810381" y="3918559"/>
            <a:ext cx="1157131" cy="723195"/>
            <a:chOff x="9169255" y="4117622"/>
            <a:chExt cx="1402292" cy="876418"/>
          </a:xfrm>
        </p:grpSpPr>
        <p:sp>
          <p:nvSpPr>
            <p:cNvPr id="210" name="Forma libre: forma 209">
              <a:extLst>
                <a:ext uri="{FF2B5EF4-FFF2-40B4-BE49-F238E27FC236}">
                  <a16:creationId xmlns:a16="http://schemas.microsoft.com/office/drawing/2014/main" id="{A6066145-25C7-3C4E-CBC6-990DFE0A1BAF}"/>
                </a:ext>
              </a:extLst>
            </p:cNvPr>
            <p:cNvSpPr/>
            <p:nvPr/>
          </p:nvSpPr>
          <p:spPr>
            <a:xfrm rot="16200000">
              <a:off x="9791059" y="4314444"/>
              <a:ext cx="715299" cy="617710"/>
            </a:xfrm>
            <a:custGeom>
              <a:avLst/>
              <a:gdLst>
                <a:gd name="csX0" fmla="*/ 0 w 589066"/>
                <a:gd name="csY0" fmla="*/ 0 h 508699"/>
                <a:gd name="csX1" fmla="*/ 508700 w 589066"/>
                <a:gd name="csY1" fmla="*/ 508699 h 508699"/>
                <a:gd name="csX2" fmla="*/ 589067 w 589066"/>
                <a:gd name="csY2" fmla="*/ 508699 h 508699"/>
              </a:gdLst>
              <a:ahLst/>
              <a:cxnLst>
                <a:cxn ang="0">
                  <a:pos x="csX0" y="csY0"/>
                </a:cxn>
                <a:cxn ang="0">
                  <a:pos x="csX1" y="csY1"/>
                </a:cxn>
                <a:cxn ang="0">
                  <a:pos x="csX2" y="csY2"/>
                </a:cxn>
              </a:cxnLst>
              <a:rect l="l" t="t" r="r" b="b"/>
              <a:pathLst>
                <a:path w="589066" h="508699">
                  <a:moveTo>
                    <a:pt x="0" y="0"/>
                  </a:moveTo>
                  <a:cubicBezTo>
                    <a:pt x="0" y="280948"/>
                    <a:pt x="227753" y="508699"/>
                    <a:pt x="508700" y="508699"/>
                  </a:cubicBezTo>
                  <a:lnTo>
                    <a:pt x="589067" y="508699"/>
                  </a:lnTo>
                </a:path>
              </a:pathLst>
            </a:custGeom>
            <a:noFill/>
            <a:ln w="18123" cap="rnd">
              <a:solidFill>
                <a:srgbClr val="21B3F4"/>
              </a:solidFill>
              <a:prstDash val="solid"/>
              <a:round/>
            </a:ln>
          </p:spPr>
          <p:txBody>
            <a:bodyPr/>
            <a:lstStyle/>
            <a:p>
              <a:endParaRPr lang="es-ES" sz="1400"/>
            </a:p>
          </p:txBody>
        </p:sp>
        <p:grpSp>
          <p:nvGrpSpPr>
            <p:cNvPr id="211" name="Gráfico 2">
              <a:extLst>
                <a:ext uri="{FF2B5EF4-FFF2-40B4-BE49-F238E27FC236}">
                  <a16:creationId xmlns:a16="http://schemas.microsoft.com/office/drawing/2014/main" id="{8DD74406-5394-2621-447D-ABEF6EE8F8C7}"/>
                </a:ext>
              </a:extLst>
            </p:cNvPr>
            <p:cNvGrpSpPr/>
            <p:nvPr/>
          </p:nvGrpSpPr>
          <p:grpSpPr>
            <a:xfrm rot="16200000">
              <a:off x="9099585" y="4281082"/>
              <a:ext cx="820840" cy="605075"/>
              <a:chOff x="5277933" y="3947015"/>
              <a:chExt cx="675982" cy="498294"/>
            </a:xfrm>
            <a:solidFill>
              <a:srgbClr val="30B8F5"/>
            </a:solidFill>
          </p:grpSpPr>
          <p:sp>
            <p:nvSpPr>
              <p:cNvPr id="212" name="Elipse 211">
                <a:extLst>
                  <a:ext uri="{FF2B5EF4-FFF2-40B4-BE49-F238E27FC236}">
                    <a16:creationId xmlns:a16="http://schemas.microsoft.com/office/drawing/2014/main" id="{D1ACB306-F6C7-4138-F935-B560AEDEEAAF}"/>
                  </a:ext>
                </a:extLst>
              </p:cNvPr>
              <p:cNvSpPr/>
              <p:nvPr/>
            </p:nvSpPr>
            <p:spPr>
              <a:xfrm>
                <a:off x="5929067" y="3947015"/>
                <a:ext cx="24847" cy="24173"/>
              </a:xfrm>
              <a:prstGeom prst="ellipse">
                <a:avLst/>
              </a:prstGeom>
              <a:solidFill>
                <a:srgbClr val="30B8F5"/>
              </a:solidFill>
              <a:ln w="1729" cap="flat">
                <a:noFill/>
                <a:prstDash val="solid"/>
                <a:miter/>
              </a:ln>
            </p:spPr>
            <p:txBody>
              <a:bodyPr/>
              <a:lstStyle/>
              <a:p>
                <a:endParaRPr lang="es-ES" sz="1400"/>
              </a:p>
            </p:txBody>
          </p:sp>
          <p:sp>
            <p:nvSpPr>
              <p:cNvPr id="213" name="Elipse 212">
                <a:extLst>
                  <a:ext uri="{FF2B5EF4-FFF2-40B4-BE49-F238E27FC236}">
                    <a16:creationId xmlns:a16="http://schemas.microsoft.com/office/drawing/2014/main" id="{FAE4F8DA-5CA5-517A-F3BF-824E614346C0}"/>
                  </a:ext>
                </a:extLst>
              </p:cNvPr>
              <p:cNvSpPr/>
              <p:nvPr/>
            </p:nvSpPr>
            <p:spPr>
              <a:xfrm>
                <a:off x="5859202" y="3947015"/>
                <a:ext cx="24847" cy="24173"/>
              </a:xfrm>
              <a:prstGeom prst="ellipse">
                <a:avLst/>
              </a:prstGeom>
              <a:solidFill>
                <a:srgbClr val="30B8F5"/>
              </a:solidFill>
              <a:ln w="1729" cap="flat">
                <a:noFill/>
                <a:prstDash val="solid"/>
                <a:miter/>
              </a:ln>
            </p:spPr>
            <p:txBody>
              <a:bodyPr/>
              <a:lstStyle/>
              <a:p>
                <a:endParaRPr lang="es-ES" sz="1400"/>
              </a:p>
            </p:txBody>
          </p:sp>
          <p:sp>
            <p:nvSpPr>
              <p:cNvPr id="214" name="Forma libre: forma 213">
                <a:extLst>
                  <a:ext uri="{FF2B5EF4-FFF2-40B4-BE49-F238E27FC236}">
                    <a16:creationId xmlns:a16="http://schemas.microsoft.com/office/drawing/2014/main" id="{F03561FC-4255-4E68-12D6-626E4807914C}"/>
                  </a:ext>
                </a:extLst>
              </p:cNvPr>
              <p:cNvSpPr/>
              <p:nvPr/>
            </p:nvSpPr>
            <p:spPr>
              <a:xfrm>
                <a:off x="5789336" y="3947016"/>
                <a:ext cx="24848" cy="24171"/>
              </a:xfrm>
              <a:custGeom>
                <a:avLst/>
                <a:gdLst>
                  <a:gd name="csX0" fmla="*/ 4 w 24848"/>
                  <a:gd name="csY0" fmla="*/ 12289 h 24171"/>
                  <a:gd name="csX1" fmla="*/ 12425 w 24848"/>
                  <a:gd name="csY1" fmla="*/ 0 h 24171"/>
                  <a:gd name="csX2" fmla="*/ 24849 w 24848"/>
                  <a:gd name="csY2" fmla="*/ 12085 h 24171"/>
                  <a:gd name="csX3" fmla="*/ 12425 w 24848"/>
                  <a:gd name="csY3" fmla="*/ 24172 h 24171"/>
                  <a:gd name="csX4" fmla="*/ 4 w 24848"/>
                  <a:gd name="csY4" fmla="*/ 12289 h 24171"/>
                </a:gdLst>
                <a:ahLst/>
                <a:cxnLst>
                  <a:cxn ang="0">
                    <a:pos x="csX0" y="csY0"/>
                  </a:cxn>
                  <a:cxn ang="0">
                    <a:pos x="csX1" y="csY1"/>
                  </a:cxn>
                  <a:cxn ang="0">
                    <a:pos x="csX2" y="csY2"/>
                  </a:cxn>
                  <a:cxn ang="0">
                    <a:pos x="csX3" y="csY3"/>
                  </a:cxn>
                  <a:cxn ang="0">
                    <a:pos x="csX4" y="csY4"/>
                  </a:cxn>
                </a:cxnLst>
                <a:rect l="l" t="t" r="r" b="b"/>
                <a:pathLst>
                  <a:path w="24848" h="24171">
                    <a:moveTo>
                      <a:pt x="4" y="12289"/>
                    </a:moveTo>
                    <a:cubicBezTo>
                      <a:pt x="-174" y="5665"/>
                      <a:pt x="5575" y="-47"/>
                      <a:pt x="12425" y="0"/>
                    </a:cubicBezTo>
                    <a:cubicBezTo>
                      <a:pt x="19286" y="0"/>
                      <a:pt x="24849" y="5412"/>
                      <a:pt x="24849" y="12085"/>
                    </a:cubicBezTo>
                    <a:cubicBezTo>
                      <a:pt x="24849" y="18760"/>
                      <a:pt x="19288" y="24172"/>
                      <a:pt x="12425" y="24172"/>
                    </a:cubicBezTo>
                    <a:cubicBezTo>
                      <a:pt x="5549" y="24125"/>
                      <a:pt x="182" y="19011"/>
                      <a:pt x="4" y="12289"/>
                    </a:cubicBezTo>
                    <a:close/>
                  </a:path>
                </a:pathLst>
              </a:custGeom>
              <a:solidFill>
                <a:srgbClr val="30B8F5"/>
              </a:solidFill>
              <a:ln w="1729" cap="flat">
                <a:noFill/>
                <a:prstDash val="solid"/>
                <a:miter/>
              </a:ln>
            </p:spPr>
            <p:txBody>
              <a:bodyPr/>
              <a:lstStyle/>
              <a:p>
                <a:endParaRPr lang="es-ES" sz="1400"/>
              </a:p>
            </p:txBody>
          </p:sp>
          <p:sp>
            <p:nvSpPr>
              <p:cNvPr id="215" name="Forma libre: forma 214">
                <a:extLst>
                  <a:ext uri="{FF2B5EF4-FFF2-40B4-BE49-F238E27FC236}">
                    <a16:creationId xmlns:a16="http://schemas.microsoft.com/office/drawing/2014/main" id="{C56CED0D-45B4-172F-AC98-E86E5C8F0FEF}"/>
                  </a:ext>
                </a:extLst>
              </p:cNvPr>
              <p:cNvSpPr/>
              <p:nvPr/>
            </p:nvSpPr>
            <p:spPr>
              <a:xfrm>
                <a:off x="5719623" y="3951323"/>
                <a:ext cx="24848" cy="24180"/>
              </a:xfrm>
              <a:custGeom>
                <a:avLst/>
                <a:gdLst>
                  <a:gd name="csX0" fmla="*/ 142 w 24848"/>
                  <a:gd name="csY0" fmla="*/ 13671 h 24180"/>
                  <a:gd name="csX1" fmla="*/ 10927 w 24848"/>
                  <a:gd name="csY1" fmla="*/ 109 h 24180"/>
                  <a:gd name="csX2" fmla="*/ 24789 w 24848"/>
                  <a:gd name="csY2" fmla="*/ 10530 h 24180"/>
                  <a:gd name="csX3" fmla="*/ 14001 w 24848"/>
                  <a:gd name="csY3" fmla="*/ 24081 h 24180"/>
                  <a:gd name="csX4" fmla="*/ 142 w 24848"/>
                  <a:gd name="csY4" fmla="*/ 13671 h 24180"/>
                </a:gdLst>
                <a:ahLst/>
                <a:cxnLst>
                  <a:cxn ang="0">
                    <a:pos x="csX0" y="csY0"/>
                  </a:cxn>
                  <a:cxn ang="0">
                    <a:pos x="csX1" y="csY1"/>
                  </a:cxn>
                  <a:cxn ang="0">
                    <a:pos x="csX2" y="csY2"/>
                  </a:cxn>
                  <a:cxn ang="0">
                    <a:pos x="csX3" y="csY3"/>
                  </a:cxn>
                  <a:cxn ang="0">
                    <a:pos x="csX4" y="csY4"/>
                  </a:cxn>
                </a:cxnLst>
                <a:rect l="l" t="t" r="r" b="b"/>
                <a:pathLst>
                  <a:path w="24848" h="24180">
                    <a:moveTo>
                      <a:pt x="142" y="13671"/>
                    </a:moveTo>
                    <a:cubicBezTo>
                      <a:pt x="-901" y="7062"/>
                      <a:pt x="3928" y="1003"/>
                      <a:pt x="10927" y="109"/>
                    </a:cubicBezTo>
                    <a:cubicBezTo>
                      <a:pt x="17926" y="-782"/>
                      <a:pt x="24131" y="3888"/>
                      <a:pt x="24789" y="10530"/>
                    </a:cubicBezTo>
                    <a:cubicBezTo>
                      <a:pt x="25446" y="17168"/>
                      <a:pt x="20619" y="23241"/>
                      <a:pt x="14001" y="24081"/>
                    </a:cubicBezTo>
                    <a:cubicBezTo>
                      <a:pt x="7387" y="24927"/>
                      <a:pt x="1177" y="20245"/>
                      <a:pt x="142" y="13671"/>
                    </a:cubicBezTo>
                    <a:close/>
                  </a:path>
                </a:pathLst>
              </a:custGeom>
              <a:solidFill>
                <a:srgbClr val="30B8F5"/>
              </a:solidFill>
              <a:ln w="1729" cap="flat">
                <a:noFill/>
                <a:prstDash val="solid"/>
                <a:miter/>
              </a:ln>
            </p:spPr>
            <p:txBody>
              <a:bodyPr/>
              <a:lstStyle/>
              <a:p>
                <a:endParaRPr lang="es-ES" sz="1400"/>
              </a:p>
            </p:txBody>
          </p:sp>
          <p:sp>
            <p:nvSpPr>
              <p:cNvPr id="216" name="Forma libre: forma 215">
                <a:extLst>
                  <a:ext uri="{FF2B5EF4-FFF2-40B4-BE49-F238E27FC236}">
                    <a16:creationId xmlns:a16="http://schemas.microsoft.com/office/drawing/2014/main" id="{DE2C8F61-2F57-E1DA-2878-4927B1A17E0C}"/>
                  </a:ext>
                </a:extLst>
              </p:cNvPr>
              <p:cNvSpPr/>
              <p:nvPr/>
            </p:nvSpPr>
            <p:spPr>
              <a:xfrm>
                <a:off x="5651181" y="3964819"/>
                <a:ext cx="24803" cy="24316"/>
              </a:xfrm>
              <a:custGeom>
                <a:avLst/>
                <a:gdLst>
                  <a:gd name="csX0" fmla="*/ 494 w 24803"/>
                  <a:gd name="csY0" fmla="*/ 15581 h 24316"/>
                  <a:gd name="csX1" fmla="*/ 9274 w 24803"/>
                  <a:gd name="csY1" fmla="*/ 527 h 24316"/>
                  <a:gd name="csX2" fmla="*/ 24465 w 24803"/>
                  <a:gd name="csY2" fmla="*/ 9061 h 24316"/>
                  <a:gd name="csX3" fmla="*/ 15618 w 24803"/>
                  <a:gd name="csY3" fmla="*/ 23852 h 24316"/>
                  <a:gd name="csX4" fmla="*/ 494 w 24803"/>
                  <a:gd name="csY4" fmla="*/ 15581 h 24316"/>
                </a:gdLst>
                <a:ahLst/>
                <a:cxnLst>
                  <a:cxn ang="0">
                    <a:pos x="csX0" y="csY0"/>
                  </a:cxn>
                  <a:cxn ang="0">
                    <a:pos x="csX1" y="csY1"/>
                  </a:cxn>
                  <a:cxn ang="0">
                    <a:pos x="csX2" y="csY2"/>
                  </a:cxn>
                  <a:cxn ang="0">
                    <a:pos x="csX3" y="csY3"/>
                  </a:cxn>
                  <a:cxn ang="0">
                    <a:pos x="csX4" y="csY4"/>
                  </a:cxn>
                </a:cxnLst>
                <a:rect l="l" t="t" r="r" b="b"/>
                <a:pathLst>
                  <a:path w="24803" h="24316">
                    <a:moveTo>
                      <a:pt x="494" y="15581"/>
                    </a:moveTo>
                    <a:cubicBezTo>
                      <a:pt x="-1443" y="9196"/>
                      <a:pt x="2485" y="2454"/>
                      <a:pt x="9274" y="527"/>
                    </a:cubicBezTo>
                    <a:cubicBezTo>
                      <a:pt x="16033" y="-1512"/>
                      <a:pt x="22905" y="2587"/>
                      <a:pt x="24465" y="9061"/>
                    </a:cubicBezTo>
                    <a:cubicBezTo>
                      <a:pt x="26032" y="15564"/>
                      <a:pt x="22002" y="21914"/>
                      <a:pt x="15618" y="23852"/>
                    </a:cubicBezTo>
                    <a:cubicBezTo>
                      <a:pt x="9203" y="25676"/>
                      <a:pt x="2433" y="21969"/>
                      <a:pt x="494" y="15581"/>
                    </a:cubicBezTo>
                    <a:close/>
                  </a:path>
                </a:pathLst>
              </a:custGeom>
              <a:solidFill>
                <a:srgbClr val="30B8F5"/>
              </a:solidFill>
              <a:ln w="1729" cap="flat">
                <a:noFill/>
                <a:prstDash val="solid"/>
                <a:miter/>
              </a:ln>
            </p:spPr>
            <p:txBody>
              <a:bodyPr/>
              <a:lstStyle/>
              <a:p>
                <a:endParaRPr lang="es-ES" sz="1400"/>
              </a:p>
            </p:txBody>
          </p:sp>
          <p:sp>
            <p:nvSpPr>
              <p:cNvPr id="217" name="Forma libre: forma 216">
                <a:extLst>
                  <a:ext uri="{FF2B5EF4-FFF2-40B4-BE49-F238E27FC236}">
                    <a16:creationId xmlns:a16="http://schemas.microsoft.com/office/drawing/2014/main" id="{11033B55-FB7A-DE55-82C7-D7576BD35369}"/>
                  </a:ext>
                </a:extLst>
              </p:cNvPr>
              <p:cNvSpPr/>
              <p:nvPr/>
            </p:nvSpPr>
            <p:spPr>
              <a:xfrm>
                <a:off x="5585289" y="3987727"/>
                <a:ext cx="24747" cy="24329"/>
              </a:xfrm>
              <a:custGeom>
                <a:avLst/>
                <a:gdLst>
                  <a:gd name="csX0" fmla="*/ 1060 w 24747"/>
                  <a:gd name="csY0" fmla="*/ 17254 h 24329"/>
                  <a:gd name="csX1" fmla="*/ 7631 w 24747"/>
                  <a:gd name="csY1" fmla="*/ 1023 h 24329"/>
                  <a:gd name="csX2" fmla="*/ 23901 w 24747"/>
                  <a:gd name="csY2" fmla="*/ 7494 h 24329"/>
                  <a:gd name="csX3" fmla="*/ 17130 w 24747"/>
                  <a:gd name="csY3" fmla="*/ 23251 h 24329"/>
                  <a:gd name="csX4" fmla="*/ 1060 w 24747"/>
                  <a:gd name="csY4" fmla="*/ 17254 h 24329"/>
                </a:gdLst>
                <a:ahLst/>
                <a:cxnLst>
                  <a:cxn ang="0">
                    <a:pos x="csX0" y="csY0"/>
                  </a:cxn>
                  <a:cxn ang="0">
                    <a:pos x="csX1" y="csY1"/>
                  </a:cxn>
                  <a:cxn ang="0">
                    <a:pos x="csX2" y="csY2"/>
                  </a:cxn>
                  <a:cxn ang="0">
                    <a:pos x="csX3" y="csY3"/>
                  </a:cxn>
                  <a:cxn ang="0">
                    <a:pos x="csX4" y="csY4"/>
                  </a:cxn>
                </a:cxnLst>
                <a:rect l="l" t="t" r="r" b="b"/>
                <a:pathLst>
                  <a:path w="24747" h="24329">
                    <a:moveTo>
                      <a:pt x="1060" y="17254"/>
                    </a:moveTo>
                    <a:cubicBezTo>
                      <a:pt x="-1741" y="11193"/>
                      <a:pt x="1200" y="3926"/>
                      <a:pt x="7631" y="1023"/>
                    </a:cubicBezTo>
                    <a:cubicBezTo>
                      <a:pt x="14120" y="-1741"/>
                      <a:pt x="21473" y="1321"/>
                      <a:pt x="23901" y="7494"/>
                    </a:cubicBezTo>
                    <a:cubicBezTo>
                      <a:pt x="26361" y="13741"/>
                      <a:pt x="23263" y="20635"/>
                      <a:pt x="17130" y="23251"/>
                    </a:cubicBezTo>
                    <a:cubicBezTo>
                      <a:pt x="11055" y="25999"/>
                      <a:pt x="3860" y="23311"/>
                      <a:pt x="1060" y="17254"/>
                    </a:cubicBezTo>
                    <a:close/>
                  </a:path>
                </a:pathLst>
              </a:custGeom>
              <a:solidFill>
                <a:srgbClr val="30B8F5"/>
              </a:solidFill>
              <a:ln w="1729" cap="flat">
                <a:noFill/>
                <a:prstDash val="solid"/>
                <a:miter/>
              </a:ln>
            </p:spPr>
            <p:txBody>
              <a:bodyPr/>
              <a:lstStyle/>
              <a:p>
                <a:endParaRPr lang="es-ES" sz="1400"/>
              </a:p>
            </p:txBody>
          </p:sp>
          <p:sp>
            <p:nvSpPr>
              <p:cNvPr id="218" name="Forma libre: forma 217">
                <a:extLst>
                  <a:ext uri="{FF2B5EF4-FFF2-40B4-BE49-F238E27FC236}">
                    <a16:creationId xmlns:a16="http://schemas.microsoft.com/office/drawing/2014/main" id="{C230C9AA-A37F-11F2-E735-D6DCDAF58257}"/>
                  </a:ext>
                </a:extLst>
              </p:cNvPr>
              <p:cNvSpPr/>
              <p:nvPr/>
            </p:nvSpPr>
            <p:spPr>
              <a:xfrm>
                <a:off x="5523181" y="4019529"/>
                <a:ext cx="24675" cy="24307"/>
              </a:xfrm>
              <a:custGeom>
                <a:avLst/>
                <a:gdLst>
                  <a:gd name="csX0" fmla="*/ 1828 w 24675"/>
                  <a:gd name="csY0" fmla="*/ 18751 h 24307"/>
                  <a:gd name="csX1" fmla="*/ 6109 w 24675"/>
                  <a:gd name="csY1" fmla="*/ 1778 h 24307"/>
                  <a:gd name="csX2" fmla="*/ 23111 w 24675"/>
                  <a:gd name="csY2" fmla="*/ 5942 h 24307"/>
                  <a:gd name="csX3" fmla="*/ 18573 w 24675"/>
                  <a:gd name="csY3" fmla="*/ 22489 h 24307"/>
                  <a:gd name="csX4" fmla="*/ 1828 w 24675"/>
                  <a:gd name="csY4" fmla="*/ 18751 h 24307"/>
                </a:gdLst>
                <a:ahLst/>
                <a:cxnLst>
                  <a:cxn ang="0">
                    <a:pos x="csX0" y="csY0"/>
                  </a:cxn>
                  <a:cxn ang="0">
                    <a:pos x="csX1" y="csY1"/>
                  </a:cxn>
                  <a:cxn ang="0">
                    <a:pos x="csX2" y="csY2"/>
                  </a:cxn>
                  <a:cxn ang="0">
                    <a:pos x="csX3" y="csY3"/>
                  </a:cxn>
                  <a:cxn ang="0">
                    <a:pos x="csX4" y="csY4"/>
                  </a:cxn>
                </a:cxnLst>
                <a:rect l="l" t="t" r="r" b="b"/>
                <a:pathLst>
                  <a:path w="24675" h="24307">
                    <a:moveTo>
                      <a:pt x="1828" y="18751"/>
                    </a:moveTo>
                    <a:cubicBezTo>
                      <a:pt x="-1752" y="13175"/>
                      <a:pt x="58" y="5402"/>
                      <a:pt x="6109" y="1778"/>
                    </a:cubicBezTo>
                    <a:cubicBezTo>
                      <a:pt x="12223" y="-1741"/>
                      <a:pt x="19835" y="126"/>
                      <a:pt x="23111" y="5942"/>
                    </a:cubicBezTo>
                    <a:cubicBezTo>
                      <a:pt x="26385" y="11757"/>
                      <a:pt x="24355" y="19170"/>
                      <a:pt x="18573" y="22489"/>
                    </a:cubicBezTo>
                    <a:cubicBezTo>
                      <a:pt x="12852" y="25916"/>
                      <a:pt x="5457" y="24407"/>
                      <a:pt x="1828" y="18751"/>
                    </a:cubicBezTo>
                    <a:close/>
                  </a:path>
                </a:pathLst>
              </a:custGeom>
              <a:solidFill>
                <a:srgbClr val="30B8F5"/>
              </a:solidFill>
              <a:ln w="1729" cap="flat">
                <a:noFill/>
                <a:prstDash val="solid"/>
                <a:miter/>
              </a:ln>
            </p:spPr>
            <p:txBody>
              <a:bodyPr/>
              <a:lstStyle/>
              <a:p>
                <a:endParaRPr lang="es-ES" sz="1400"/>
              </a:p>
            </p:txBody>
          </p:sp>
          <p:sp>
            <p:nvSpPr>
              <p:cNvPr id="219" name="Forma libre: forma 218">
                <a:extLst>
                  <a:ext uri="{FF2B5EF4-FFF2-40B4-BE49-F238E27FC236}">
                    <a16:creationId xmlns:a16="http://schemas.microsoft.com/office/drawing/2014/main" id="{9FB8A129-694C-E99F-7B8F-3E58C22CD423}"/>
                  </a:ext>
                </a:extLst>
              </p:cNvPr>
              <p:cNvSpPr/>
              <p:nvPr/>
            </p:nvSpPr>
            <p:spPr>
              <a:xfrm>
                <a:off x="5465989" y="4059486"/>
                <a:ext cx="24621" cy="24360"/>
              </a:xfrm>
              <a:custGeom>
                <a:avLst/>
                <a:gdLst>
                  <a:gd name="csX0" fmla="*/ 2797 w 24621"/>
                  <a:gd name="csY0" fmla="*/ 20152 h 24360"/>
                  <a:gd name="csX1" fmla="*/ 4775 w 24621"/>
                  <a:gd name="csY1" fmla="*/ 2823 h 24360"/>
                  <a:gd name="csX2" fmla="*/ 22130 w 24621"/>
                  <a:gd name="csY2" fmla="*/ 4553 h 24360"/>
                  <a:gd name="csX3" fmla="*/ 19951 w 24621"/>
                  <a:gd name="csY3" fmla="*/ 21636 h 24360"/>
                  <a:gd name="csX4" fmla="*/ 2797 w 24621"/>
                  <a:gd name="csY4" fmla="*/ 20152 h 24360"/>
                </a:gdLst>
                <a:ahLst/>
                <a:cxnLst>
                  <a:cxn ang="0">
                    <a:pos x="csX0" y="csY0"/>
                  </a:cxn>
                  <a:cxn ang="0">
                    <a:pos x="csX1" y="csY1"/>
                  </a:cxn>
                  <a:cxn ang="0">
                    <a:pos x="csX2" y="csY2"/>
                  </a:cxn>
                  <a:cxn ang="0">
                    <a:pos x="csX3" y="csY3"/>
                  </a:cxn>
                  <a:cxn ang="0">
                    <a:pos x="csX4" y="csY4"/>
                  </a:cxn>
                </a:cxnLst>
                <a:rect l="l" t="t" r="r" b="b"/>
                <a:pathLst>
                  <a:path w="24621" h="24360">
                    <a:moveTo>
                      <a:pt x="2797" y="20152"/>
                    </a:moveTo>
                    <a:cubicBezTo>
                      <a:pt x="-1500" y="15131"/>
                      <a:pt x="-850" y="7086"/>
                      <a:pt x="4775" y="2823"/>
                    </a:cubicBezTo>
                    <a:cubicBezTo>
                      <a:pt x="10320" y="-1537"/>
                      <a:pt x="18092" y="-759"/>
                      <a:pt x="22130" y="4553"/>
                    </a:cubicBezTo>
                    <a:cubicBezTo>
                      <a:pt x="26169" y="9866"/>
                      <a:pt x="25195" y="17518"/>
                      <a:pt x="19951" y="21636"/>
                    </a:cubicBezTo>
                    <a:cubicBezTo>
                      <a:pt x="14622" y="25661"/>
                      <a:pt x="7174" y="25275"/>
                      <a:pt x="2797" y="20152"/>
                    </a:cubicBezTo>
                    <a:close/>
                  </a:path>
                </a:pathLst>
              </a:custGeom>
              <a:solidFill>
                <a:srgbClr val="30B8F5"/>
              </a:solidFill>
              <a:ln w="1729" cap="flat">
                <a:noFill/>
                <a:prstDash val="solid"/>
                <a:miter/>
              </a:ln>
            </p:spPr>
            <p:txBody>
              <a:bodyPr/>
              <a:lstStyle/>
              <a:p>
                <a:endParaRPr lang="es-ES" sz="1400"/>
              </a:p>
            </p:txBody>
          </p:sp>
          <p:sp>
            <p:nvSpPr>
              <p:cNvPr id="220" name="Forma libre: forma 219">
                <a:extLst>
                  <a:ext uri="{FF2B5EF4-FFF2-40B4-BE49-F238E27FC236}">
                    <a16:creationId xmlns:a16="http://schemas.microsoft.com/office/drawing/2014/main" id="{71B728BE-46B5-863B-A465-B7B4A295EDE3}"/>
                  </a:ext>
                </a:extLst>
              </p:cNvPr>
              <p:cNvSpPr/>
              <p:nvPr/>
            </p:nvSpPr>
            <p:spPr>
              <a:xfrm>
                <a:off x="5414793" y="4106834"/>
                <a:ext cx="24549" cy="24475"/>
              </a:xfrm>
              <a:custGeom>
                <a:avLst/>
                <a:gdLst>
                  <a:gd name="csX0" fmla="*/ 3909 w 24549"/>
                  <a:gd name="csY0" fmla="*/ 21429 h 24475"/>
                  <a:gd name="csX1" fmla="*/ 3569 w 24549"/>
                  <a:gd name="csY1" fmla="*/ 4043 h 24475"/>
                  <a:gd name="csX2" fmla="*/ 20938 w 24549"/>
                  <a:gd name="csY2" fmla="*/ 3341 h 24475"/>
                  <a:gd name="csX3" fmla="*/ 21163 w 24549"/>
                  <a:gd name="csY3" fmla="*/ 20616 h 24475"/>
                  <a:gd name="csX4" fmla="*/ 3909 w 24549"/>
                  <a:gd name="csY4" fmla="*/ 21429 h 24475"/>
                </a:gdLst>
                <a:ahLst/>
                <a:cxnLst>
                  <a:cxn ang="0">
                    <a:pos x="csX0" y="csY0"/>
                  </a:cxn>
                  <a:cxn ang="0">
                    <a:pos x="csX1" y="csY1"/>
                  </a:cxn>
                  <a:cxn ang="0">
                    <a:pos x="csX2" y="csY2"/>
                  </a:cxn>
                  <a:cxn ang="0">
                    <a:pos x="csX3" y="csY3"/>
                  </a:cxn>
                  <a:cxn ang="0">
                    <a:pos x="csX4" y="csY4"/>
                  </a:cxn>
                </a:cxnLst>
                <a:rect l="l" t="t" r="r" b="b"/>
                <a:pathLst>
                  <a:path w="24549" h="24475">
                    <a:moveTo>
                      <a:pt x="3909" y="21429"/>
                    </a:moveTo>
                    <a:cubicBezTo>
                      <a:pt x="-1129" y="16948"/>
                      <a:pt x="-1355" y="9099"/>
                      <a:pt x="3569" y="4043"/>
                    </a:cubicBezTo>
                    <a:cubicBezTo>
                      <a:pt x="8434" y="-1061"/>
                      <a:pt x="16214" y="-1374"/>
                      <a:pt x="20938" y="3341"/>
                    </a:cubicBezTo>
                    <a:cubicBezTo>
                      <a:pt x="25663" y="8052"/>
                      <a:pt x="25767" y="15791"/>
                      <a:pt x="21163" y="20616"/>
                    </a:cubicBezTo>
                    <a:cubicBezTo>
                      <a:pt x="16500" y="25392"/>
                      <a:pt x="8846" y="25819"/>
                      <a:pt x="3909" y="21429"/>
                    </a:cubicBezTo>
                    <a:close/>
                  </a:path>
                </a:pathLst>
              </a:custGeom>
              <a:solidFill>
                <a:srgbClr val="30B8F5"/>
              </a:solidFill>
              <a:ln w="1729" cap="flat">
                <a:noFill/>
                <a:prstDash val="solid"/>
                <a:miter/>
              </a:ln>
            </p:spPr>
            <p:txBody>
              <a:bodyPr/>
              <a:lstStyle/>
              <a:p>
                <a:endParaRPr lang="es-ES" sz="1400"/>
              </a:p>
            </p:txBody>
          </p:sp>
          <p:sp>
            <p:nvSpPr>
              <p:cNvPr id="221" name="Forma libre: forma 220">
                <a:extLst>
                  <a:ext uri="{FF2B5EF4-FFF2-40B4-BE49-F238E27FC236}">
                    <a16:creationId xmlns:a16="http://schemas.microsoft.com/office/drawing/2014/main" id="{612E0918-D77F-8556-547C-60EC656C09D4}"/>
                  </a:ext>
                </a:extLst>
              </p:cNvPr>
              <p:cNvSpPr/>
              <p:nvPr/>
            </p:nvSpPr>
            <p:spPr>
              <a:xfrm>
                <a:off x="5370611" y="4160699"/>
                <a:ext cx="24392" cy="24630"/>
              </a:xfrm>
              <a:custGeom>
                <a:avLst/>
                <a:gdLst>
                  <a:gd name="csX0" fmla="*/ 5077 w 24392"/>
                  <a:gd name="csY0" fmla="*/ 22551 h 24630"/>
                  <a:gd name="csX1" fmla="*/ 2433 w 24392"/>
                  <a:gd name="csY1" fmla="*/ 5417 h 24630"/>
                  <a:gd name="csX2" fmla="*/ 19497 w 24392"/>
                  <a:gd name="csY2" fmla="*/ 2319 h 24630"/>
                  <a:gd name="csX3" fmla="*/ 22121 w 24392"/>
                  <a:gd name="csY3" fmla="*/ 19439 h 24630"/>
                  <a:gd name="csX4" fmla="*/ 5077 w 24392"/>
                  <a:gd name="csY4" fmla="*/ 22551 h 24630"/>
                </a:gdLst>
                <a:ahLst/>
                <a:cxnLst>
                  <a:cxn ang="0">
                    <a:pos x="csX0" y="csY0"/>
                  </a:cxn>
                  <a:cxn ang="0">
                    <a:pos x="csX1" y="csY1"/>
                  </a:cxn>
                  <a:cxn ang="0">
                    <a:pos x="csX2" y="csY2"/>
                  </a:cxn>
                  <a:cxn ang="0">
                    <a:pos x="csX3" y="csY3"/>
                  </a:cxn>
                  <a:cxn ang="0">
                    <a:pos x="csX4" y="csY4"/>
                  </a:cxn>
                </a:cxnLst>
                <a:rect l="l" t="t" r="r" b="b"/>
                <a:pathLst>
                  <a:path w="24392" h="24630">
                    <a:moveTo>
                      <a:pt x="5077" y="22551"/>
                    </a:moveTo>
                    <a:cubicBezTo>
                      <a:pt x="-468" y="18835"/>
                      <a:pt x="-1656" y="11164"/>
                      <a:pt x="2433" y="5417"/>
                    </a:cubicBezTo>
                    <a:cubicBezTo>
                      <a:pt x="6530" y="-325"/>
                      <a:pt x="14133" y="-1739"/>
                      <a:pt x="19497" y="2319"/>
                    </a:cubicBezTo>
                    <a:cubicBezTo>
                      <a:pt x="24778" y="6315"/>
                      <a:pt x="25995" y="14010"/>
                      <a:pt x="22121" y="19439"/>
                    </a:cubicBezTo>
                    <a:cubicBezTo>
                      <a:pt x="18257" y="24873"/>
                      <a:pt x="10622" y="26262"/>
                      <a:pt x="5077" y="22551"/>
                    </a:cubicBezTo>
                    <a:close/>
                  </a:path>
                </a:pathLst>
              </a:custGeom>
              <a:solidFill>
                <a:srgbClr val="30B8F5"/>
              </a:solidFill>
              <a:ln w="1729" cap="flat">
                <a:noFill/>
                <a:prstDash val="solid"/>
                <a:miter/>
              </a:ln>
            </p:spPr>
            <p:txBody>
              <a:bodyPr/>
              <a:lstStyle/>
              <a:p>
                <a:endParaRPr lang="es-ES" sz="1400"/>
              </a:p>
            </p:txBody>
          </p:sp>
          <p:sp>
            <p:nvSpPr>
              <p:cNvPr id="222" name="Forma libre: forma 221">
                <a:extLst>
                  <a:ext uri="{FF2B5EF4-FFF2-40B4-BE49-F238E27FC236}">
                    <a16:creationId xmlns:a16="http://schemas.microsoft.com/office/drawing/2014/main" id="{72EFDDEE-15E1-3C74-E5B4-84E65574A20F}"/>
                  </a:ext>
                </a:extLst>
              </p:cNvPr>
              <p:cNvSpPr/>
              <p:nvPr/>
            </p:nvSpPr>
            <p:spPr>
              <a:xfrm>
                <a:off x="5334205" y="4220170"/>
                <a:ext cx="24232" cy="24732"/>
              </a:xfrm>
              <a:custGeom>
                <a:avLst/>
                <a:gdLst>
                  <a:gd name="csX0" fmla="*/ 6512 w 24232"/>
                  <a:gd name="csY0" fmla="*/ 23501 h 24732"/>
                  <a:gd name="csX1" fmla="*/ 1465 w 24232"/>
                  <a:gd name="csY1" fmla="*/ 6848 h 24732"/>
                  <a:gd name="csX2" fmla="*/ 18021 w 24232"/>
                  <a:gd name="csY2" fmla="*/ 1484 h 24732"/>
                  <a:gd name="csX3" fmla="*/ 22888 w 24232"/>
                  <a:gd name="csY3" fmla="*/ 18041 h 24732"/>
                  <a:gd name="csX4" fmla="*/ 6512 w 24232"/>
                  <a:gd name="csY4" fmla="*/ 23501 h 24732"/>
                </a:gdLst>
                <a:ahLst/>
                <a:cxnLst>
                  <a:cxn ang="0">
                    <a:pos x="csX0" y="csY0"/>
                  </a:cxn>
                  <a:cxn ang="0">
                    <a:pos x="csX1" y="csY1"/>
                  </a:cxn>
                  <a:cxn ang="0">
                    <a:pos x="csX2" y="csY2"/>
                  </a:cxn>
                  <a:cxn ang="0">
                    <a:pos x="csX3" y="csY3"/>
                  </a:cxn>
                  <a:cxn ang="0">
                    <a:pos x="csX4" y="csY4"/>
                  </a:cxn>
                </a:cxnLst>
                <a:rect l="l" t="t" r="r" b="b"/>
                <a:pathLst>
                  <a:path w="24232" h="24732">
                    <a:moveTo>
                      <a:pt x="6512" y="23501"/>
                    </a:moveTo>
                    <a:cubicBezTo>
                      <a:pt x="510" y="20583"/>
                      <a:pt x="-1754" y="13127"/>
                      <a:pt x="1465" y="6848"/>
                    </a:cubicBezTo>
                    <a:cubicBezTo>
                      <a:pt x="4594" y="519"/>
                      <a:pt x="12161" y="-1795"/>
                      <a:pt x="18021" y="1484"/>
                    </a:cubicBezTo>
                    <a:cubicBezTo>
                      <a:pt x="23808" y="4728"/>
                      <a:pt x="25839" y="12056"/>
                      <a:pt x="22888" y="18041"/>
                    </a:cubicBezTo>
                    <a:cubicBezTo>
                      <a:pt x="19849" y="23975"/>
                      <a:pt x="12516" y="26419"/>
                      <a:pt x="6512" y="23501"/>
                    </a:cubicBezTo>
                    <a:close/>
                  </a:path>
                </a:pathLst>
              </a:custGeom>
              <a:solidFill>
                <a:srgbClr val="30B8F5"/>
              </a:solidFill>
              <a:ln w="1729" cap="flat">
                <a:noFill/>
                <a:prstDash val="solid"/>
                <a:miter/>
              </a:ln>
            </p:spPr>
            <p:txBody>
              <a:bodyPr/>
              <a:lstStyle/>
              <a:p>
                <a:endParaRPr lang="es-ES" sz="1400"/>
              </a:p>
            </p:txBody>
          </p:sp>
          <p:sp>
            <p:nvSpPr>
              <p:cNvPr id="223" name="Forma libre: forma 222">
                <a:extLst>
                  <a:ext uri="{FF2B5EF4-FFF2-40B4-BE49-F238E27FC236}">
                    <a16:creationId xmlns:a16="http://schemas.microsoft.com/office/drawing/2014/main" id="{44B42B2B-D053-32F1-B0D6-CB7FA7867111}"/>
                  </a:ext>
                </a:extLst>
              </p:cNvPr>
              <p:cNvSpPr/>
              <p:nvPr/>
            </p:nvSpPr>
            <p:spPr>
              <a:xfrm>
                <a:off x="5306259" y="4284129"/>
                <a:ext cx="24159" cy="24776"/>
              </a:xfrm>
              <a:custGeom>
                <a:avLst/>
                <a:gdLst>
                  <a:gd name="csX0" fmla="*/ 8110 w 24159"/>
                  <a:gd name="csY0" fmla="*/ 24179 h 24776"/>
                  <a:gd name="csX1" fmla="*/ 712 w 24159"/>
                  <a:gd name="csY1" fmla="*/ 8342 h 24776"/>
                  <a:gd name="csX2" fmla="*/ 16471 w 24159"/>
                  <a:gd name="csY2" fmla="*/ 786 h 24776"/>
                  <a:gd name="csX3" fmla="*/ 23472 w 24159"/>
                  <a:gd name="csY3" fmla="*/ 16480 h 24776"/>
                  <a:gd name="csX4" fmla="*/ 8110 w 24159"/>
                  <a:gd name="csY4" fmla="*/ 24179 h 24776"/>
                </a:gdLst>
                <a:ahLst/>
                <a:cxnLst>
                  <a:cxn ang="0">
                    <a:pos x="csX0" y="csY0"/>
                  </a:cxn>
                  <a:cxn ang="0">
                    <a:pos x="csX1" y="csY1"/>
                  </a:cxn>
                  <a:cxn ang="0">
                    <a:pos x="csX2" y="csY2"/>
                  </a:cxn>
                  <a:cxn ang="0">
                    <a:pos x="csX3" y="csY3"/>
                  </a:cxn>
                  <a:cxn ang="0">
                    <a:pos x="csX4" y="csY4"/>
                  </a:cxn>
                </a:cxnLst>
                <a:rect l="l" t="t" r="r" b="b"/>
                <a:pathLst>
                  <a:path w="24159" h="24776">
                    <a:moveTo>
                      <a:pt x="8110" y="24179"/>
                    </a:moveTo>
                    <a:cubicBezTo>
                      <a:pt x="1762" y="22116"/>
                      <a:pt x="-1552" y="15026"/>
                      <a:pt x="712" y="8342"/>
                    </a:cubicBezTo>
                    <a:cubicBezTo>
                      <a:pt x="2938" y="1644"/>
                      <a:pt x="10334" y="-1613"/>
                      <a:pt x="16471" y="786"/>
                    </a:cubicBezTo>
                    <a:cubicBezTo>
                      <a:pt x="22767" y="3243"/>
                      <a:pt x="25569" y="10148"/>
                      <a:pt x="23472" y="16480"/>
                    </a:cubicBezTo>
                    <a:cubicBezTo>
                      <a:pt x="21336" y="22799"/>
                      <a:pt x="14456" y="26241"/>
                      <a:pt x="8110" y="24179"/>
                    </a:cubicBezTo>
                    <a:close/>
                  </a:path>
                </a:pathLst>
              </a:custGeom>
              <a:solidFill>
                <a:srgbClr val="30B8F5"/>
              </a:solidFill>
              <a:ln w="1729" cap="flat">
                <a:noFill/>
                <a:prstDash val="solid"/>
                <a:miter/>
              </a:ln>
            </p:spPr>
            <p:txBody>
              <a:bodyPr/>
              <a:lstStyle/>
              <a:p>
                <a:endParaRPr lang="es-ES" sz="1400"/>
              </a:p>
            </p:txBody>
          </p:sp>
          <p:sp>
            <p:nvSpPr>
              <p:cNvPr id="224" name="Forma libre: forma 223">
                <a:extLst>
                  <a:ext uri="{FF2B5EF4-FFF2-40B4-BE49-F238E27FC236}">
                    <a16:creationId xmlns:a16="http://schemas.microsoft.com/office/drawing/2014/main" id="{DBC0B591-6B25-B26C-103E-FF5F3CCEAA0B}"/>
                  </a:ext>
                </a:extLst>
              </p:cNvPr>
              <p:cNvSpPr/>
              <p:nvPr/>
            </p:nvSpPr>
            <p:spPr>
              <a:xfrm>
                <a:off x="5287317" y="4351309"/>
                <a:ext cx="24237" cy="24825"/>
              </a:xfrm>
              <a:custGeom>
                <a:avLst/>
                <a:gdLst>
                  <a:gd name="csX0" fmla="*/ 9830 w 24237"/>
                  <a:gd name="csY0" fmla="*/ 24635 h 24825"/>
                  <a:gd name="csX1" fmla="*/ 260 w 24237"/>
                  <a:gd name="csY1" fmla="*/ 9960 h 24825"/>
                  <a:gd name="csX2" fmla="*/ 14886 w 24237"/>
                  <a:gd name="csY2" fmla="*/ 313 h 24825"/>
                  <a:gd name="csX3" fmla="*/ 23925 w 24237"/>
                  <a:gd name="csY3" fmla="*/ 14880 h 24825"/>
                  <a:gd name="csX4" fmla="*/ 9830 w 24237"/>
                  <a:gd name="csY4" fmla="*/ 24635 h 24825"/>
                </a:gdLst>
                <a:ahLst/>
                <a:cxnLst>
                  <a:cxn ang="0">
                    <a:pos x="csX0" y="csY0"/>
                  </a:cxn>
                  <a:cxn ang="0">
                    <a:pos x="csX1" y="csY1"/>
                  </a:cxn>
                  <a:cxn ang="0">
                    <a:pos x="csX2" y="csY2"/>
                  </a:cxn>
                  <a:cxn ang="0">
                    <a:pos x="csX3" y="csY3"/>
                  </a:cxn>
                  <a:cxn ang="0">
                    <a:pos x="csX4" y="csY4"/>
                  </a:cxn>
                </a:cxnLst>
                <a:rect l="l" t="t" r="r" b="b"/>
                <a:pathLst>
                  <a:path w="24237" h="24825">
                    <a:moveTo>
                      <a:pt x="9830" y="24635"/>
                    </a:moveTo>
                    <a:cubicBezTo>
                      <a:pt x="3293" y="23473"/>
                      <a:pt x="-1143" y="16873"/>
                      <a:pt x="260" y="9960"/>
                    </a:cubicBezTo>
                    <a:cubicBezTo>
                      <a:pt x="1842" y="3084"/>
                      <a:pt x="8394" y="-1231"/>
                      <a:pt x="14886" y="313"/>
                    </a:cubicBezTo>
                    <a:cubicBezTo>
                      <a:pt x="21377" y="1863"/>
                      <a:pt x="25428" y="8384"/>
                      <a:pt x="23925" y="14880"/>
                    </a:cubicBezTo>
                    <a:cubicBezTo>
                      <a:pt x="22601" y="21413"/>
                      <a:pt x="16435" y="25810"/>
                      <a:pt x="9830" y="24635"/>
                    </a:cubicBezTo>
                    <a:close/>
                  </a:path>
                </a:pathLst>
              </a:custGeom>
              <a:solidFill>
                <a:srgbClr val="30B8F5"/>
              </a:solidFill>
              <a:ln w="1729" cap="flat">
                <a:noFill/>
                <a:prstDash val="solid"/>
                <a:miter/>
              </a:ln>
            </p:spPr>
            <p:txBody>
              <a:bodyPr/>
              <a:lstStyle/>
              <a:p>
                <a:endParaRPr lang="es-ES" sz="1400"/>
              </a:p>
            </p:txBody>
          </p:sp>
          <p:sp>
            <p:nvSpPr>
              <p:cNvPr id="225" name="Forma libre: forma 224">
                <a:extLst>
                  <a:ext uri="{FF2B5EF4-FFF2-40B4-BE49-F238E27FC236}">
                    <a16:creationId xmlns:a16="http://schemas.microsoft.com/office/drawing/2014/main" id="{420A1D2C-74AC-E2A9-D879-141AF8573CE8}"/>
                  </a:ext>
                </a:extLst>
              </p:cNvPr>
              <p:cNvSpPr/>
              <p:nvPr/>
            </p:nvSpPr>
            <p:spPr>
              <a:xfrm>
                <a:off x="5277933" y="4420461"/>
                <a:ext cx="24203" cy="24848"/>
              </a:xfrm>
              <a:custGeom>
                <a:avLst/>
                <a:gdLst>
                  <a:gd name="csX0" fmla="*/ 11353 w 24203"/>
                  <a:gd name="csY0" fmla="*/ 24839 h 24848"/>
                  <a:gd name="csX1" fmla="*/ 52 w 24203"/>
                  <a:gd name="csY1" fmla="*/ 11623 h 24848"/>
                  <a:gd name="csX2" fmla="*/ 13052 w 24203"/>
                  <a:gd name="csY2" fmla="*/ 53 h 24848"/>
                  <a:gd name="csX3" fmla="*/ 24168 w 24203"/>
                  <a:gd name="csY3" fmla="*/ 13261 h 24848"/>
                  <a:gd name="csX4" fmla="*/ 11353 w 24203"/>
                  <a:gd name="csY4" fmla="*/ 24839 h 24848"/>
                </a:gdLst>
                <a:ahLst/>
                <a:cxnLst>
                  <a:cxn ang="0">
                    <a:pos x="csX0" y="csY0"/>
                  </a:cxn>
                  <a:cxn ang="0">
                    <a:pos x="csX1" y="csY1"/>
                  </a:cxn>
                  <a:cxn ang="0">
                    <a:pos x="csX2" y="csY2"/>
                  </a:cxn>
                  <a:cxn ang="0">
                    <a:pos x="csX3" y="csY3"/>
                  </a:cxn>
                  <a:cxn ang="0">
                    <a:pos x="csX4" y="csY4"/>
                  </a:cxn>
                </a:cxnLst>
                <a:rect l="l" t="t" r="r" b="b"/>
                <a:pathLst>
                  <a:path w="24203" h="24848">
                    <a:moveTo>
                      <a:pt x="11353" y="24839"/>
                    </a:moveTo>
                    <a:cubicBezTo>
                      <a:pt x="4616" y="24573"/>
                      <a:pt x="-579" y="18654"/>
                      <a:pt x="52" y="11623"/>
                    </a:cubicBezTo>
                    <a:cubicBezTo>
                      <a:pt x="584" y="4592"/>
                      <a:pt x="6408" y="-586"/>
                      <a:pt x="13052" y="53"/>
                    </a:cubicBezTo>
                    <a:cubicBezTo>
                      <a:pt x="19694" y="697"/>
                      <a:pt x="24675" y="6607"/>
                      <a:pt x="24168" y="13261"/>
                    </a:cubicBezTo>
                    <a:cubicBezTo>
                      <a:pt x="23561" y="19906"/>
                      <a:pt x="17953" y="25095"/>
                      <a:pt x="11353" y="24839"/>
                    </a:cubicBezTo>
                    <a:close/>
                  </a:path>
                </a:pathLst>
              </a:custGeom>
              <a:solidFill>
                <a:srgbClr val="30B8F5"/>
              </a:solidFill>
              <a:ln w="1729" cap="flat">
                <a:noFill/>
                <a:prstDash val="solid"/>
                <a:miter/>
              </a:ln>
            </p:spPr>
            <p:txBody>
              <a:bodyPr/>
              <a:lstStyle/>
              <a:p>
                <a:endParaRPr lang="es-ES" sz="1400"/>
              </a:p>
            </p:txBody>
          </p:sp>
        </p:grpSp>
        <p:sp>
          <p:nvSpPr>
            <p:cNvPr id="226" name="Forma libre: forma 225">
              <a:extLst>
                <a:ext uri="{FF2B5EF4-FFF2-40B4-BE49-F238E27FC236}">
                  <a16:creationId xmlns:a16="http://schemas.microsoft.com/office/drawing/2014/main" id="{0CA37348-7325-25F0-5039-2B859CC2B961}"/>
                </a:ext>
              </a:extLst>
            </p:cNvPr>
            <p:cNvSpPr/>
            <p:nvPr/>
          </p:nvSpPr>
          <p:spPr>
            <a:xfrm rot="16200000">
              <a:off x="10360589" y="4194560"/>
              <a:ext cx="193952" cy="227964"/>
            </a:xfrm>
            <a:custGeom>
              <a:avLst/>
              <a:gdLst>
                <a:gd name="csX0" fmla="*/ 0 w 159724"/>
                <a:gd name="csY0" fmla="*/ 0 h 187734"/>
                <a:gd name="csX1" fmla="*/ 159725 w 159724"/>
                <a:gd name="csY1" fmla="*/ 93866 h 187734"/>
                <a:gd name="csX2" fmla="*/ 0 w 159724"/>
                <a:gd name="csY2" fmla="*/ 187735 h 187734"/>
              </a:gdLst>
              <a:ahLst/>
              <a:cxnLst>
                <a:cxn ang="0">
                  <a:pos x="csX0" y="csY0"/>
                </a:cxn>
                <a:cxn ang="0">
                  <a:pos x="csX1" y="csY1"/>
                </a:cxn>
                <a:cxn ang="0">
                  <a:pos x="csX2" y="csY2"/>
                </a:cxn>
              </a:cxnLst>
              <a:rect l="l" t="t" r="r" b="b"/>
              <a:pathLst>
                <a:path w="159724" h="187734">
                  <a:moveTo>
                    <a:pt x="0" y="0"/>
                  </a:moveTo>
                  <a:lnTo>
                    <a:pt x="159725" y="93866"/>
                  </a:lnTo>
                  <a:lnTo>
                    <a:pt x="0" y="187735"/>
                  </a:lnTo>
                </a:path>
              </a:pathLst>
            </a:custGeom>
            <a:solidFill>
              <a:srgbClr val="21B3F4"/>
            </a:solidFill>
            <a:ln w="1729" cap="flat">
              <a:noFill/>
              <a:prstDash val="solid"/>
              <a:miter/>
            </a:ln>
          </p:spPr>
          <p:txBody>
            <a:bodyPr/>
            <a:lstStyle/>
            <a:p>
              <a:endParaRPr lang="es-ES" sz="1400"/>
            </a:p>
          </p:txBody>
        </p:sp>
        <p:sp>
          <p:nvSpPr>
            <p:cNvPr id="227" name="Elipse 226">
              <a:extLst>
                <a:ext uri="{FF2B5EF4-FFF2-40B4-BE49-F238E27FC236}">
                  <a16:creationId xmlns:a16="http://schemas.microsoft.com/office/drawing/2014/main" id="{5B117489-2E90-E4A6-4A3C-731A2CC53062}"/>
                </a:ext>
              </a:extLst>
            </p:cNvPr>
            <p:cNvSpPr/>
            <p:nvPr/>
          </p:nvSpPr>
          <p:spPr>
            <a:xfrm rot="15402852">
              <a:off x="9169255" y="4117622"/>
              <a:ext cx="104787" cy="104787"/>
            </a:xfrm>
            <a:prstGeom prst="ellipse">
              <a:avLst/>
            </a:prstGeom>
            <a:solidFill>
              <a:srgbClr val="21B3F4"/>
            </a:solidFill>
            <a:ln w="1729" cap="flat">
              <a:noFill/>
              <a:prstDash val="solid"/>
              <a:miter/>
            </a:ln>
          </p:spPr>
          <p:txBody>
            <a:bodyPr/>
            <a:lstStyle/>
            <a:p>
              <a:endParaRPr lang="es-ES" sz="1400"/>
            </a:p>
          </p:txBody>
        </p:sp>
      </p:grpSp>
      <p:grpSp>
        <p:nvGrpSpPr>
          <p:cNvPr id="276" name="Grupo 275">
            <a:extLst>
              <a:ext uri="{FF2B5EF4-FFF2-40B4-BE49-F238E27FC236}">
                <a16:creationId xmlns:a16="http://schemas.microsoft.com/office/drawing/2014/main" id="{50CC17E6-ABF6-A5EE-BBE3-DE867038BD39}"/>
              </a:ext>
            </a:extLst>
          </p:cNvPr>
          <p:cNvGrpSpPr/>
          <p:nvPr/>
        </p:nvGrpSpPr>
        <p:grpSpPr>
          <a:xfrm>
            <a:off x="5121901" y="3245554"/>
            <a:ext cx="1183296" cy="723259"/>
            <a:chOff x="5416327" y="3302028"/>
            <a:chExt cx="1434000" cy="876495"/>
          </a:xfrm>
        </p:grpSpPr>
        <p:grpSp>
          <p:nvGrpSpPr>
            <p:cNvPr id="95" name="Gráfico 2">
              <a:extLst>
                <a:ext uri="{FF2B5EF4-FFF2-40B4-BE49-F238E27FC236}">
                  <a16:creationId xmlns:a16="http://schemas.microsoft.com/office/drawing/2014/main" id="{0362DE35-84EC-2784-25BD-7CE2C9331B49}"/>
                </a:ext>
              </a:extLst>
            </p:cNvPr>
            <p:cNvGrpSpPr/>
            <p:nvPr/>
          </p:nvGrpSpPr>
          <p:grpSpPr>
            <a:xfrm rot="16200000">
              <a:off x="5345603" y="3409910"/>
              <a:ext cx="820842" cy="605078"/>
              <a:chOff x="5995362" y="4963937"/>
              <a:chExt cx="675983" cy="498296"/>
            </a:xfrm>
            <a:solidFill>
              <a:schemeClr val="tx2"/>
            </a:solidFill>
          </p:grpSpPr>
          <p:sp>
            <p:nvSpPr>
              <p:cNvPr id="97" name="Elipse 96">
                <a:extLst>
                  <a:ext uri="{FF2B5EF4-FFF2-40B4-BE49-F238E27FC236}">
                    <a16:creationId xmlns:a16="http://schemas.microsoft.com/office/drawing/2014/main" id="{0FC4AEE9-E0E7-C16A-8F13-96D6691A2140}"/>
                  </a:ext>
                </a:extLst>
              </p:cNvPr>
              <p:cNvSpPr/>
              <p:nvPr/>
            </p:nvSpPr>
            <p:spPr>
              <a:xfrm>
                <a:off x="5995362" y="4963938"/>
                <a:ext cx="24847" cy="24173"/>
              </a:xfrm>
              <a:prstGeom prst="ellipse">
                <a:avLst/>
              </a:prstGeom>
              <a:grpFill/>
              <a:ln w="1729" cap="flat">
                <a:noFill/>
                <a:prstDash val="solid"/>
                <a:miter/>
              </a:ln>
            </p:spPr>
            <p:txBody>
              <a:bodyPr/>
              <a:lstStyle/>
              <a:p>
                <a:endParaRPr lang="es-ES" sz="1400"/>
              </a:p>
            </p:txBody>
          </p:sp>
          <p:sp>
            <p:nvSpPr>
              <p:cNvPr id="98" name="Elipse 97">
                <a:extLst>
                  <a:ext uri="{FF2B5EF4-FFF2-40B4-BE49-F238E27FC236}">
                    <a16:creationId xmlns:a16="http://schemas.microsoft.com/office/drawing/2014/main" id="{EF00F168-4F6E-4CD6-DFCA-17A78F01F84C}"/>
                  </a:ext>
                </a:extLst>
              </p:cNvPr>
              <p:cNvSpPr/>
              <p:nvPr/>
            </p:nvSpPr>
            <p:spPr>
              <a:xfrm>
                <a:off x="6065228" y="4963938"/>
                <a:ext cx="24847" cy="24173"/>
              </a:xfrm>
              <a:prstGeom prst="ellipse">
                <a:avLst/>
              </a:prstGeom>
              <a:grpFill/>
              <a:ln w="1729" cap="flat">
                <a:noFill/>
                <a:prstDash val="solid"/>
                <a:miter/>
              </a:ln>
            </p:spPr>
            <p:txBody>
              <a:bodyPr/>
              <a:lstStyle/>
              <a:p>
                <a:endParaRPr lang="es-ES" sz="1400"/>
              </a:p>
            </p:txBody>
          </p:sp>
          <p:sp>
            <p:nvSpPr>
              <p:cNvPr id="99" name="Forma libre: forma 98">
                <a:extLst>
                  <a:ext uri="{FF2B5EF4-FFF2-40B4-BE49-F238E27FC236}">
                    <a16:creationId xmlns:a16="http://schemas.microsoft.com/office/drawing/2014/main" id="{229444E8-8AD7-A570-C899-9D6D69275889}"/>
                  </a:ext>
                </a:extLst>
              </p:cNvPr>
              <p:cNvSpPr/>
              <p:nvPr/>
            </p:nvSpPr>
            <p:spPr>
              <a:xfrm>
                <a:off x="6135091" y="4963937"/>
                <a:ext cx="24848" cy="24173"/>
              </a:xfrm>
              <a:custGeom>
                <a:avLst/>
                <a:gdLst>
                  <a:gd name="csX0" fmla="*/ 24844 w 24848"/>
                  <a:gd name="csY0" fmla="*/ 12291 h 24173"/>
                  <a:gd name="csX1" fmla="*/ 12424 w 24848"/>
                  <a:gd name="csY1" fmla="*/ 24173 h 24173"/>
                  <a:gd name="csX2" fmla="*/ 0 w 24848"/>
                  <a:gd name="csY2" fmla="*/ 12087 h 24173"/>
                  <a:gd name="csX3" fmla="*/ 12424 w 24848"/>
                  <a:gd name="csY3" fmla="*/ 0 h 24173"/>
                  <a:gd name="csX4" fmla="*/ 24844 w 24848"/>
                  <a:gd name="csY4" fmla="*/ 12291 h 24173"/>
                </a:gdLst>
                <a:ahLst/>
                <a:cxnLst>
                  <a:cxn ang="0">
                    <a:pos x="csX0" y="csY0"/>
                  </a:cxn>
                  <a:cxn ang="0">
                    <a:pos x="csX1" y="csY1"/>
                  </a:cxn>
                  <a:cxn ang="0">
                    <a:pos x="csX2" y="csY2"/>
                  </a:cxn>
                  <a:cxn ang="0">
                    <a:pos x="csX3" y="csY3"/>
                  </a:cxn>
                  <a:cxn ang="0">
                    <a:pos x="csX4" y="csY4"/>
                  </a:cxn>
                </a:cxnLst>
                <a:rect l="l" t="t" r="r" b="b"/>
                <a:pathLst>
                  <a:path w="24848" h="24173">
                    <a:moveTo>
                      <a:pt x="24844" y="12291"/>
                    </a:moveTo>
                    <a:cubicBezTo>
                      <a:pt x="24665" y="19016"/>
                      <a:pt x="19301" y="24129"/>
                      <a:pt x="12424" y="24173"/>
                    </a:cubicBezTo>
                    <a:cubicBezTo>
                      <a:pt x="5561" y="24173"/>
                      <a:pt x="0" y="18761"/>
                      <a:pt x="0" y="12087"/>
                    </a:cubicBezTo>
                    <a:cubicBezTo>
                      <a:pt x="0" y="5412"/>
                      <a:pt x="5561" y="0"/>
                      <a:pt x="12424" y="0"/>
                    </a:cubicBezTo>
                    <a:cubicBezTo>
                      <a:pt x="19273" y="-45"/>
                      <a:pt x="25024" y="5670"/>
                      <a:pt x="24844" y="12291"/>
                    </a:cubicBezTo>
                    <a:close/>
                  </a:path>
                </a:pathLst>
              </a:custGeom>
              <a:grpFill/>
              <a:ln w="1729" cap="flat">
                <a:noFill/>
                <a:prstDash val="solid"/>
                <a:miter/>
              </a:ln>
            </p:spPr>
            <p:txBody>
              <a:bodyPr/>
              <a:lstStyle/>
              <a:p>
                <a:endParaRPr lang="es-ES" sz="1400"/>
              </a:p>
            </p:txBody>
          </p:sp>
          <p:sp>
            <p:nvSpPr>
              <p:cNvPr id="100" name="Forma libre: forma 99">
                <a:extLst>
                  <a:ext uri="{FF2B5EF4-FFF2-40B4-BE49-F238E27FC236}">
                    <a16:creationId xmlns:a16="http://schemas.microsoft.com/office/drawing/2014/main" id="{152B72F9-5B8B-E864-7420-1032A9525A38}"/>
                  </a:ext>
                </a:extLst>
              </p:cNvPr>
              <p:cNvSpPr/>
              <p:nvPr/>
            </p:nvSpPr>
            <p:spPr>
              <a:xfrm>
                <a:off x="6204804" y="4968250"/>
                <a:ext cx="24850" cy="24180"/>
              </a:xfrm>
              <a:custGeom>
                <a:avLst/>
                <a:gdLst>
                  <a:gd name="csX0" fmla="*/ 24709 w 24850"/>
                  <a:gd name="csY0" fmla="*/ 13671 h 24180"/>
                  <a:gd name="csX1" fmla="*/ 10848 w 24850"/>
                  <a:gd name="csY1" fmla="*/ 24081 h 24180"/>
                  <a:gd name="csX2" fmla="*/ 60 w 24850"/>
                  <a:gd name="csY2" fmla="*/ 10530 h 24180"/>
                  <a:gd name="csX3" fmla="*/ 13923 w 24850"/>
                  <a:gd name="csY3" fmla="*/ 109 h 24180"/>
                  <a:gd name="csX4" fmla="*/ 24709 w 24850"/>
                  <a:gd name="csY4" fmla="*/ 13671 h 24180"/>
                </a:gdLst>
                <a:ahLst/>
                <a:cxnLst>
                  <a:cxn ang="0">
                    <a:pos x="csX0" y="csY0"/>
                  </a:cxn>
                  <a:cxn ang="0">
                    <a:pos x="csX1" y="csY1"/>
                  </a:cxn>
                  <a:cxn ang="0">
                    <a:pos x="csX2" y="csY2"/>
                  </a:cxn>
                  <a:cxn ang="0">
                    <a:pos x="csX3" y="csY3"/>
                  </a:cxn>
                  <a:cxn ang="0">
                    <a:pos x="csX4" y="csY4"/>
                  </a:cxn>
                </a:cxnLst>
                <a:rect l="l" t="t" r="r" b="b"/>
                <a:pathLst>
                  <a:path w="24850" h="24180">
                    <a:moveTo>
                      <a:pt x="24709" y="13671"/>
                    </a:moveTo>
                    <a:cubicBezTo>
                      <a:pt x="23671" y="20245"/>
                      <a:pt x="17465" y="24927"/>
                      <a:pt x="10848" y="24081"/>
                    </a:cubicBezTo>
                    <a:cubicBezTo>
                      <a:pt x="4230" y="23241"/>
                      <a:pt x="-597" y="17171"/>
                      <a:pt x="60" y="10530"/>
                    </a:cubicBezTo>
                    <a:cubicBezTo>
                      <a:pt x="719" y="3888"/>
                      <a:pt x="6923" y="-780"/>
                      <a:pt x="13923" y="109"/>
                    </a:cubicBezTo>
                    <a:cubicBezTo>
                      <a:pt x="20921" y="1001"/>
                      <a:pt x="25750" y="7058"/>
                      <a:pt x="24709" y="13671"/>
                    </a:cubicBezTo>
                    <a:close/>
                  </a:path>
                </a:pathLst>
              </a:custGeom>
              <a:grpFill/>
              <a:ln w="1729" cap="flat">
                <a:noFill/>
                <a:prstDash val="solid"/>
                <a:miter/>
              </a:ln>
            </p:spPr>
            <p:txBody>
              <a:bodyPr/>
              <a:lstStyle/>
              <a:p>
                <a:endParaRPr lang="es-ES" sz="1400"/>
              </a:p>
            </p:txBody>
          </p:sp>
          <p:sp>
            <p:nvSpPr>
              <p:cNvPr id="101" name="Forma libre: forma 100">
                <a:extLst>
                  <a:ext uri="{FF2B5EF4-FFF2-40B4-BE49-F238E27FC236}">
                    <a16:creationId xmlns:a16="http://schemas.microsoft.com/office/drawing/2014/main" id="{C5DE175E-D96C-D1F7-DD59-6EF184BEA675}"/>
                  </a:ext>
                </a:extLst>
              </p:cNvPr>
              <p:cNvSpPr/>
              <p:nvPr/>
            </p:nvSpPr>
            <p:spPr>
              <a:xfrm>
                <a:off x="6273293" y="4981741"/>
                <a:ext cx="24802" cy="24317"/>
              </a:xfrm>
              <a:custGeom>
                <a:avLst/>
                <a:gdLst>
                  <a:gd name="csX0" fmla="*/ 24308 w 24802"/>
                  <a:gd name="csY0" fmla="*/ 15585 h 24317"/>
                  <a:gd name="csX1" fmla="*/ 9186 w 24802"/>
                  <a:gd name="csY1" fmla="*/ 23853 h 24317"/>
                  <a:gd name="csX2" fmla="*/ 339 w 24802"/>
                  <a:gd name="csY2" fmla="*/ 9061 h 24317"/>
                  <a:gd name="csX3" fmla="*/ 15528 w 24802"/>
                  <a:gd name="csY3" fmla="*/ 527 h 24317"/>
                  <a:gd name="csX4" fmla="*/ 24308 w 24802"/>
                  <a:gd name="csY4" fmla="*/ 15585 h 24317"/>
                </a:gdLst>
                <a:ahLst/>
                <a:cxnLst>
                  <a:cxn ang="0">
                    <a:pos x="csX0" y="csY0"/>
                  </a:cxn>
                  <a:cxn ang="0">
                    <a:pos x="csX1" y="csY1"/>
                  </a:cxn>
                  <a:cxn ang="0">
                    <a:pos x="csX2" y="csY2"/>
                  </a:cxn>
                  <a:cxn ang="0">
                    <a:pos x="csX3" y="csY3"/>
                  </a:cxn>
                  <a:cxn ang="0">
                    <a:pos x="csX4" y="csY4"/>
                  </a:cxn>
                </a:cxnLst>
                <a:rect l="l" t="t" r="r" b="b"/>
                <a:pathLst>
                  <a:path w="24802" h="24317">
                    <a:moveTo>
                      <a:pt x="24308" y="15585"/>
                    </a:moveTo>
                    <a:cubicBezTo>
                      <a:pt x="22371" y="21971"/>
                      <a:pt x="15599" y="25676"/>
                      <a:pt x="9186" y="23853"/>
                    </a:cubicBezTo>
                    <a:cubicBezTo>
                      <a:pt x="2802" y="21914"/>
                      <a:pt x="-1229" y="15564"/>
                      <a:pt x="339" y="9061"/>
                    </a:cubicBezTo>
                    <a:cubicBezTo>
                      <a:pt x="1899" y="2587"/>
                      <a:pt x="8771" y="-1512"/>
                      <a:pt x="15528" y="527"/>
                    </a:cubicBezTo>
                    <a:cubicBezTo>
                      <a:pt x="22317" y="2454"/>
                      <a:pt x="26245" y="9196"/>
                      <a:pt x="24308" y="15585"/>
                    </a:cubicBezTo>
                    <a:close/>
                  </a:path>
                </a:pathLst>
              </a:custGeom>
              <a:grpFill/>
              <a:ln w="1729" cap="flat">
                <a:noFill/>
                <a:prstDash val="solid"/>
                <a:miter/>
              </a:ln>
            </p:spPr>
            <p:txBody>
              <a:bodyPr/>
              <a:lstStyle/>
              <a:p>
                <a:endParaRPr lang="es-ES" sz="1400"/>
              </a:p>
            </p:txBody>
          </p:sp>
          <p:sp>
            <p:nvSpPr>
              <p:cNvPr id="102" name="Forma libre: forma 101">
                <a:extLst>
                  <a:ext uri="{FF2B5EF4-FFF2-40B4-BE49-F238E27FC236}">
                    <a16:creationId xmlns:a16="http://schemas.microsoft.com/office/drawing/2014/main" id="{97539AD5-DD24-8BFE-37F9-08E4A3218413}"/>
                  </a:ext>
                </a:extLst>
              </p:cNvPr>
              <p:cNvSpPr/>
              <p:nvPr/>
            </p:nvSpPr>
            <p:spPr>
              <a:xfrm>
                <a:off x="6339240" y="5004648"/>
                <a:ext cx="24747" cy="24330"/>
              </a:xfrm>
              <a:custGeom>
                <a:avLst/>
                <a:gdLst>
                  <a:gd name="csX0" fmla="*/ 23687 w 24747"/>
                  <a:gd name="csY0" fmla="*/ 17256 h 24330"/>
                  <a:gd name="csX1" fmla="*/ 7617 w 24747"/>
                  <a:gd name="csY1" fmla="*/ 23251 h 24330"/>
                  <a:gd name="csX2" fmla="*/ 846 w 24747"/>
                  <a:gd name="csY2" fmla="*/ 7494 h 24330"/>
                  <a:gd name="csX3" fmla="*/ 17117 w 24747"/>
                  <a:gd name="csY3" fmla="*/ 1024 h 24330"/>
                  <a:gd name="csX4" fmla="*/ 23687 w 24747"/>
                  <a:gd name="csY4" fmla="*/ 17256 h 24330"/>
                </a:gdLst>
                <a:ahLst/>
                <a:cxnLst>
                  <a:cxn ang="0">
                    <a:pos x="csX0" y="csY0"/>
                  </a:cxn>
                  <a:cxn ang="0">
                    <a:pos x="csX1" y="csY1"/>
                  </a:cxn>
                  <a:cxn ang="0">
                    <a:pos x="csX2" y="csY2"/>
                  </a:cxn>
                  <a:cxn ang="0">
                    <a:pos x="csX3" y="csY3"/>
                  </a:cxn>
                  <a:cxn ang="0">
                    <a:pos x="csX4" y="csY4"/>
                  </a:cxn>
                </a:cxnLst>
                <a:rect l="l" t="t" r="r" b="b"/>
                <a:pathLst>
                  <a:path w="24747" h="24330">
                    <a:moveTo>
                      <a:pt x="23687" y="17256"/>
                    </a:moveTo>
                    <a:cubicBezTo>
                      <a:pt x="20887" y="23314"/>
                      <a:pt x="13692" y="26001"/>
                      <a:pt x="7617" y="23251"/>
                    </a:cubicBezTo>
                    <a:cubicBezTo>
                      <a:pt x="1484" y="20638"/>
                      <a:pt x="-1614" y="13745"/>
                      <a:pt x="846" y="7494"/>
                    </a:cubicBezTo>
                    <a:cubicBezTo>
                      <a:pt x="3273" y="1321"/>
                      <a:pt x="10627" y="-1742"/>
                      <a:pt x="17117" y="1024"/>
                    </a:cubicBezTo>
                    <a:cubicBezTo>
                      <a:pt x="23549" y="3928"/>
                      <a:pt x="26488" y="11199"/>
                      <a:pt x="23687" y="17256"/>
                    </a:cubicBezTo>
                    <a:close/>
                  </a:path>
                </a:pathLst>
              </a:custGeom>
              <a:grpFill/>
              <a:ln w="1729" cap="flat">
                <a:noFill/>
                <a:prstDash val="solid"/>
                <a:miter/>
              </a:ln>
            </p:spPr>
            <p:txBody>
              <a:bodyPr/>
              <a:lstStyle/>
              <a:p>
                <a:endParaRPr lang="es-ES" sz="1400"/>
              </a:p>
            </p:txBody>
          </p:sp>
          <p:sp>
            <p:nvSpPr>
              <p:cNvPr id="103" name="Forma libre: forma 102">
                <a:extLst>
                  <a:ext uri="{FF2B5EF4-FFF2-40B4-BE49-F238E27FC236}">
                    <a16:creationId xmlns:a16="http://schemas.microsoft.com/office/drawing/2014/main" id="{EB96B1A8-CA14-50CF-A415-FB36247BF6AA}"/>
                  </a:ext>
                </a:extLst>
              </p:cNvPr>
              <p:cNvSpPr/>
              <p:nvPr/>
            </p:nvSpPr>
            <p:spPr>
              <a:xfrm>
                <a:off x="6401419" y="5036452"/>
                <a:ext cx="24677" cy="24307"/>
              </a:xfrm>
              <a:custGeom>
                <a:avLst/>
                <a:gdLst>
                  <a:gd name="csX0" fmla="*/ 22850 w 24677"/>
                  <a:gd name="csY0" fmla="*/ 18750 h 24307"/>
                  <a:gd name="csX1" fmla="*/ 6103 w 24677"/>
                  <a:gd name="csY1" fmla="*/ 22491 h 24307"/>
                  <a:gd name="csX2" fmla="*/ 1565 w 24677"/>
                  <a:gd name="csY2" fmla="*/ 5940 h 24307"/>
                  <a:gd name="csX3" fmla="*/ 18566 w 24677"/>
                  <a:gd name="csY3" fmla="*/ 1777 h 24307"/>
                  <a:gd name="csX4" fmla="*/ 22850 w 24677"/>
                  <a:gd name="csY4" fmla="*/ 18750 h 24307"/>
                </a:gdLst>
                <a:ahLst/>
                <a:cxnLst>
                  <a:cxn ang="0">
                    <a:pos x="csX0" y="csY0"/>
                  </a:cxn>
                  <a:cxn ang="0">
                    <a:pos x="csX1" y="csY1"/>
                  </a:cxn>
                  <a:cxn ang="0">
                    <a:pos x="csX2" y="csY2"/>
                  </a:cxn>
                  <a:cxn ang="0">
                    <a:pos x="csX3" y="csY3"/>
                  </a:cxn>
                  <a:cxn ang="0">
                    <a:pos x="csX4" y="csY4"/>
                  </a:cxn>
                </a:cxnLst>
                <a:rect l="l" t="t" r="r" b="b"/>
                <a:pathLst>
                  <a:path w="24677" h="24307">
                    <a:moveTo>
                      <a:pt x="22850" y="18750"/>
                    </a:moveTo>
                    <a:cubicBezTo>
                      <a:pt x="19221" y="24406"/>
                      <a:pt x="11827" y="25914"/>
                      <a:pt x="6103" y="22491"/>
                    </a:cubicBezTo>
                    <a:cubicBezTo>
                      <a:pt x="320" y="19168"/>
                      <a:pt x="-1709" y="11757"/>
                      <a:pt x="1565" y="5940"/>
                    </a:cubicBezTo>
                    <a:cubicBezTo>
                      <a:pt x="4839" y="125"/>
                      <a:pt x="12451" y="-1739"/>
                      <a:pt x="18566" y="1777"/>
                    </a:cubicBezTo>
                    <a:cubicBezTo>
                      <a:pt x="24618" y="5404"/>
                      <a:pt x="26430" y="13174"/>
                      <a:pt x="22850" y="18750"/>
                    </a:cubicBezTo>
                    <a:close/>
                  </a:path>
                </a:pathLst>
              </a:custGeom>
              <a:grpFill/>
              <a:ln w="1729" cap="flat">
                <a:noFill/>
                <a:prstDash val="solid"/>
                <a:miter/>
              </a:ln>
            </p:spPr>
            <p:txBody>
              <a:bodyPr/>
              <a:lstStyle/>
              <a:p>
                <a:endParaRPr lang="es-ES" sz="1400"/>
              </a:p>
            </p:txBody>
          </p:sp>
          <p:sp>
            <p:nvSpPr>
              <p:cNvPr id="104" name="Forma libre: forma 103">
                <a:extLst>
                  <a:ext uri="{FF2B5EF4-FFF2-40B4-BE49-F238E27FC236}">
                    <a16:creationId xmlns:a16="http://schemas.microsoft.com/office/drawing/2014/main" id="{2F207337-4FD2-EEEF-0EE8-9C7F049F96DB}"/>
                  </a:ext>
                </a:extLst>
              </p:cNvPr>
              <p:cNvSpPr/>
              <p:nvPr/>
            </p:nvSpPr>
            <p:spPr>
              <a:xfrm>
                <a:off x="6458667" y="5076409"/>
                <a:ext cx="24622" cy="24360"/>
              </a:xfrm>
              <a:custGeom>
                <a:avLst/>
                <a:gdLst>
                  <a:gd name="csX0" fmla="*/ 21825 w 24622"/>
                  <a:gd name="csY0" fmla="*/ 20152 h 24360"/>
                  <a:gd name="csX1" fmla="*/ 4672 w 24622"/>
                  <a:gd name="csY1" fmla="*/ 21636 h 24360"/>
                  <a:gd name="csX2" fmla="*/ 2491 w 24622"/>
                  <a:gd name="csY2" fmla="*/ 4555 h 24360"/>
                  <a:gd name="csX3" fmla="*/ 19847 w 24622"/>
                  <a:gd name="csY3" fmla="*/ 2824 h 24360"/>
                  <a:gd name="csX4" fmla="*/ 21825 w 24622"/>
                  <a:gd name="csY4" fmla="*/ 20152 h 24360"/>
                </a:gdLst>
                <a:ahLst/>
                <a:cxnLst>
                  <a:cxn ang="0">
                    <a:pos x="csX0" y="csY0"/>
                  </a:cxn>
                  <a:cxn ang="0">
                    <a:pos x="csX1" y="csY1"/>
                  </a:cxn>
                  <a:cxn ang="0">
                    <a:pos x="csX2" y="csY2"/>
                  </a:cxn>
                  <a:cxn ang="0">
                    <a:pos x="csX3" y="csY3"/>
                  </a:cxn>
                  <a:cxn ang="0">
                    <a:pos x="csX4" y="csY4"/>
                  </a:cxn>
                </a:cxnLst>
                <a:rect l="l" t="t" r="r" b="b"/>
                <a:pathLst>
                  <a:path w="24622" h="24360">
                    <a:moveTo>
                      <a:pt x="21825" y="20152"/>
                    </a:moveTo>
                    <a:cubicBezTo>
                      <a:pt x="17448" y="25275"/>
                      <a:pt x="10000" y="25661"/>
                      <a:pt x="4672" y="21636"/>
                    </a:cubicBezTo>
                    <a:cubicBezTo>
                      <a:pt x="-574" y="17518"/>
                      <a:pt x="-1547" y="9866"/>
                      <a:pt x="2491" y="4555"/>
                    </a:cubicBezTo>
                    <a:cubicBezTo>
                      <a:pt x="6530" y="-760"/>
                      <a:pt x="14301" y="-1538"/>
                      <a:pt x="19847" y="2824"/>
                    </a:cubicBezTo>
                    <a:cubicBezTo>
                      <a:pt x="25473" y="7088"/>
                      <a:pt x="26122" y="15130"/>
                      <a:pt x="21825" y="20152"/>
                    </a:cubicBezTo>
                    <a:close/>
                  </a:path>
                </a:pathLst>
              </a:custGeom>
              <a:grpFill/>
              <a:ln w="1729" cap="flat">
                <a:noFill/>
                <a:prstDash val="solid"/>
                <a:miter/>
              </a:ln>
            </p:spPr>
            <p:txBody>
              <a:bodyPr/>
              <a:lstStyle/>
              <a:p>
                <a:endParaRPr lang="es-ES" sz="1400"/>
              </a:p>
            </p:txBody>
          </p:sp>
          <p:sp>
            <p:nvSpPr>
              <p:cNvPr id="105" name="Forma libre: forma 104">
                <a:extLst>
                  <a:ext uri="{FF2B5EF4-FFF2-40B4-BE49-F238E27FC236}">
                    <a16:creationId xmlns:a16="http://schemas.microsoft.com/office/drawing/2014/main" id="{52F72570-BD61-92B8-942B-66BC8A890985}"/>
                  </a:ext>
                </a:extLst>
              </p:cNvPr>
              <p:cNvSpPr/>
              <p:nvPr/>
            </p:nvSpPr>
            <p:spPr>
              <a:xfrm>
                <a:off x="6509935" y="5123757"/>
                <a:ext cx="24550" cy="24476"/>
              </a:xfrm>
              <a:custGeom>
                <a:avLst/>
                <a:gdLst>
                  <a:gd name="csX0" fmla="*/ 20640 w 24550"/>
                  <a:gd name="csY0" fmla="*/ 21431 h 24476"/>
                  <a:gd name="csX1" fmla="*/ 3387 w 24550"/>
                  <a:gd name="csY1" fmla="*/ 20620 h 24476"/>
                  <a:gd name="csX2" fmla="*/ 3612 w 24550"/>
                  <a:gd name="csY2" fmla="*/ 3341 h 24476"/>
                  <a:gd name="csX3" fmla="*/ 20983 w 24550"/>
                  <a:gd name="csY3" fmla="*/ 4046 h 24476"/>
                  <a:gd name="csX4" fmla="*/ 20640 w 24550"/>
                  <a:gd name="csY4" fmla="*/ 21431 h 24476"/>
                </a:gdLst>
                <a:ahLst/>
                <a:cxnLst>
                  <a:cxn ang="0">
                    <a:pos x="csX0" y="csY0"/>
                  </a:cxn>
                  <a:cxn ang="0">
                    <a:pos x="csX1" y="csY1"/>
                  </a:cxn>
                  <a:cxn ang="0">
                    <a:pos x="csX2" y="csY2"/>
                  </a:cxn>
                  <a:cxn ang="0">
                    <a:pos x="csX3" y="csY3"/>
                  </a:cxn>
                  <a:cxn ang="0">
                    <a:pos x="csX4" y="csY4"/>
                  </a:cxn>
                </a:cxnLst>
                <a:rect l="l" t="t" r="r" b="b"/>
                <a:pathLst>
                  <a:path w="24550" h="24476">
                    <a:moveTo>
                      <a:pt x="20640" y="21431"/>
                    </a:moveTo>
                    <a:cubicBezTo>
                      <a:pt x="15704" y="25819"/>
                      <a:pt x="8048" y="25394"/>
                      <a:pt x="3387" y="20620"/>
                    </a:cubicBezTo>
                    <a:cubicBezTo>
                      <a:pt x="-1217" y="15792"/>
                      <a:pt x="-1113" y="8052"/>
                      <a:pt x="3612" y="3341"/>
                    </a:cubicBezTo>
                    <a:cubicBezTo>
                      <a:pt x="8336" y="-1374"/>
                      <a:pt x="16116" y="-1062"/>
                      <a:pt x="20983" y="4046"/>
                    </a:cubicBezTo>
                    <a:cubicBezTo>
                      <a:pt x="25907" y="9097"/>
                      <a:pt x="25679" y="16949"/>
                      <a:pt x="20640" y="21431"/>
                    </a:cubicBezTo>
                    <a:close/>
                  </a:path>
                </a:pathLst>
              </a:custGeom>
              <a:grpFill/>
              <a:ln w="1729" cap="flat">
                <a:noFill/>
                <a:prstDash val="solid"/>
                <a:miter/>
              </a:ln>
            </p:spPr>
            <p:txBody>
              <a:bodyPr/>
              <a:lstStyle/>
              <a:p>
                <a:endParaRPr lang="es-ES" sz="1400"/>
              </a:p>
            </p:txBody>
          </p:sp>
          <p:sp>
            <p:nvSpPr>
              <p:cNvPr id="106" name="Forma libre: forma 105">
                <a:extLst>
                  <a:ext uri="{FF2B5EF4-FFF2-40B4-BE49-F238E27FC236}">
                    <a16:creationId xmlns:a16="http://schemas.microsoft.com/office/drawing/2014/main" id="{7EFF628A-1970-651B-41A7-19B05D46915E}"/>
                  </a:ext>
                </a:extLst>
              </p:cNvPr>
              <p:cNvSpPr/>
              <p:nvPr/>
            </p:nvSpPr>
            <p:spPr>
              <a:xfrm>
                <a:off x="6554274" y="5177620"/>
                <a:ext cx="24391" cy="24633"/>
              </a:xfrm>
              <a:custGeom>
                <a:avLst/>
                <a:gdLst>
                  <a:gd name="csX0" fmla="*/ 19316 w 24391"/>
                  <a:gd name="csY0" fmla="*/ 22553 h 24633"/>
                  <a:gd name="csX1" fmla="*/ 2272 w 24391"/>
                  <a:gd name="csY1" fmla="*/ 19439 h 24633"/>
                  <a:gd name="csX2" fmla="*/ 4895 w 24391"/>
                  <a:gd name="csY2" fmla="*/ 2319 h 24633"/>
                  <a:gd name="csX3" fmla="*/ 21960 w 24391"/>
                  <a:gd name="csY3" fmla="*/ 5417 h 24633"/>
                  <a:gd name="csX4" fmla="*/ 19316 w 24391"/>
                  <a:gd name="csY4" fmla="*/ 22553 h 24633"/>
                </a:gdLst>
                <a:ahLst/>
                <a:cxnLst>
                  <a:cxn ang="0">
                    <a:pos x="csX0" y="csY0"/>
                  </a:cxn>
                  <a:cxn ang="0">
                    <a:pos x="csX1" y="csY1"/>
                  </a:cxn>
                  <a:cxn ang="0">
                    <a:pos x="csX2" y="csY2"/>
                  </a:cxn>
                  <a:cxn ang="0">
                    <a:pos x="csX3" y="csY3"/>
                  </a:cxn>
                  <a:cxn ang="0">
                    <a:pos x="csX4" y="csY4"/>
                  </a:cxn>
                </a:cxnLst>
                <a:rect l="l" t="t" r="r" b="b"/>
                <a:pathLst>
                  <a:path w="24391" h="24633">
                    <a:moveTo>
                      <a:pt x="19316" y="22553"/>
                    </a:moveTo>
                    <a:cubicBezTo>
                      <a:pt x="13770" y="26268"/>
                      <a:pt x="6137" y="24875"/>
                      <a:pt x="2272" y="19439"/>
                    </a:cubicBezTo>
                    <a:cubicBezTo>
                      <a:pt x="-1603" y="14010"/>
                      <a:pt x="-387" y="6314"/>
                      <a:pt x="4895" y="2319"/>
                    </a:cubicBezTo>
                    <a:cubicBezTo>
                      <a:pt x="10259" y="-1739"/>
                      <a:pt x="17862" y="-325"/>
                      <a:pt x="21960" y="5417"/>
                    </a:cubicBezTo>
                    <a:cubicBezTo>
                      <a:pt x="26047" y="11166"/>
                      <a:pt x="24860" y="18841"/>
                      <a:pt x="19316" y="22553"/>
                    </a:cubicBezTo>
                    <a:close/>
                  </a:path>
                </a:pathLst>
              </a:custGeom>
              <a:grpFill/>
              <a:ln w="1729" cap="flat">
                <a:noFill/>
                <a:prstDash val="solid"/>
                <a:miter/>
              </a:ln>
            </p:spPr>
            <p:txBody>
              <a:bodyPr/>
              <a:lstStyle/>
              <a:p>
                <a:endParaRPr lang="es-ES" sz="1400"/>
              </a:p>
            </p:txBody>
          </p:sp>
          <p:sp>
            <p:nvSpPr>
              <p:cNvPr id="107" name="Forma libre: forma 106">
                <a:extLst>
                  <a:ext uri="{FF2B5EF4-FFF2-40B4-BE49-F238E27FC236}">
                    <a16:creationId xmlns:a16="http://schemas.microsoft.com/office/drawing/2014/main" id="{0631894B-BE54-A168-C720-060120EB94A4}"/>
                  </a:ext>
                </a:extLst>
              </p:cNvPr>
              <p:cNvSpPr/>
              <p:nvPr/>
            </p:nvSpPr>
            <p:spPr>
              <a:xfrm>
                <a:off x="6590839" y="5237092"/>
                <a:ext cx="24233" cy="24732"/>
              </a:xfrm>
              <a:custGeom>
                <a:avLst/>
                <a:gdLst>
                  <a:gd name="csX0" fmla="*/ 17721 w 24233"/>
                  <a:gd name="csY0" fmla="*/ 23500 h 24732"/>
                  <a:gd name="csX1" fmla="*/ 1345 w 24233"/>
                  <a:gd name="csY1" fmla="*/ 18041 h 24732"/>
                  <a:gd name="csX2" fmla="*/ 6213 w 24233"/>
                  <a:gd name="csY2" fmla="*/ 1485 h 24732"/>
                  <a:gd name="csX3" fmla="*/ 22770 w 24233"/>
                  <a:gd name="csY3" fmla="*/ 6847 h 24732"/>
                  <a:gd name="csX4" fmla="*/ 17721 w 24233"/>
                  <a:gd name="csY4" fmla="*/ 23500 h 24732"/>
                </a:gdLst>
                <a:ahLst/>
                <a:cxnLst>
                  <a:cxn ang="0">
                    <a:pos x="csX0" y="csY0"/>
                  </a:cxn>
                  <a:cxn ang="0">
                    <a:pos x="csX1" y="csY1"/>
                  </a:cxn>
                  <a:cxn ang="0">
                    <a:pos x="csX2" y="csY2"/>
                  </a:cxn>
                  <a:cxn ang="0">
                    <a:pos x="csX3" y="csY3"/>
                  </a:cxn>
                  <a:cxn ang="0">
                    <a:pos x="csX4" y="csY4"/>
                  </a:cxn>
                </a:cxnLst>
                <a:rect l="l" t="t" r="r" b="b"/>
                <a:pathLst>
                  <a:path w="24233" h="24732">
                    <a:moveTo>
                      <a:pt x="17721" y="23500"/>
                    </a:moveTo>
                    <a:cubicBezTo>
                      <a:pt x="11719" y="26418"/>
                      <a:pt x="4385" y="23978"/>
                      <a:pt x="1345" y="18041"/>
                    </a:cubicBezTo>
                    <a:cubicBezTo>
                      <a:pt x="-1606" y="12055"/>
                      <a:pt x="424" y="4725"/>
                      <a:pt x="6213" y="1485"/>
                    </a:cubicBezTo>
                    <a:cubicBezTo>
                      <a:pt x="12072" y="-1796"/>
                      <a:pt x="19639" y="520"/>
                      <a:pt x="22770" y="6847"/>
                    </a:cubicBezTo>
                    <a:cubicBezTo>
                      <a:pt x="25986" y="13126"/>
                      <a:pt x="23724" y="20585"/>
                      <a:pt x="17721" y="23500"/>
                    </a:cubicBezTo>
                    <a:close/>
                  </a:path>
                </a:pathLst>
              </a:custGeom>
              <a:grpFill/>
              <a:ln w="1729" cap="flat">
                <a:noFill/>
                <a:prstDash val="solid"/>
                <a:miter/>
              </a:ln>
            </p:spPr>
            <p:txBody>
              <a:bodyPr/>
              <a:lstStyle/>
              <a:p>
                <a:endParaRPr lang="es-ES" sz="1400"/>
              </a:p>
            </p:txBody>
          </p:sp>
          <p:sp>
            <p:nvSpPr>
              <p:cNvPr id="108" name="Forma libre: forma 107">
                <a:extLst>
                  <a:ext uri="{FF2B5EF4-FFF2-40B4-BE49-F238E27FC236}">
                    <a16:creationId xmlns:a16="http://schemas.microsoft.com/office/drawing/2014/main" id="{F3C88F0D-BCD1-3D23-E943-637C1B782890}"/>
                  </a:ext>
                </a:extLst>
              </p:cNvPr>
              <p:cNvSpPr/>
              <p:nvPr/>
            </p:nvSpPr>
            <p:spPr>
              <a:xfrm>
                <a:off x="6618859" y="5301055"/>
                <a:ext cx="24161" cy="24775"/>
              </a:xfrm>
              <a:custGeom>
                <a:avLst/>
                <a:gdLst>
                  <a:gd name="csX0" fmla="*/ 16050 w 24161"/>
                  <a:gd name="csY0" fmla="*/ 24176 h 24775"/>
                  <a:gd name="csX1" fmla="*/ 687 w 24161"/>
                  <a:gd name="csY1" fmla="*/ 16477 h 24775"/>
                  <a:gd name="csX2" fmla="*/ 7689 w 24161"/>
                  <a:gd name="csY2" fmla="*/ 786 h 24775"/>
                  <a:gd name="csX3" fmla="*/ 23449 w 24161"/>
                  <a:gd name="csY3" fmla="*/ 8340 h 24775"/>
                  <a:gd name="csX4" fmla="*/ 16050 w 24161"/>
                  <a:gd name="csY4" fmla="*/ 24176 h 24775"/>
                </a:gdLst>
                <a:ahLst/>
                <a:cxnLst>
                  <a:cxn ang="0">
                    <a:pos x="csX0" y="csY0"/>
                  </a:cxn>
                  <a:cxn ang="0">
                    <a:pos x="csX1" y="csY1"/>
                  </a:cxn>
                  <a:cxn ang="0">
                    <a:pos x="csX2" y="csY2"/>
                  </a:cxn>
                  <a:cxn ang="0">
                    <a:pos x="csX3" y="csY3"/>
                  </a:cxn>
                  <a:cxn ang="0">
                    <a:pos x="csX4" y="csY4"/>
                  </a:cxn>
                </a:cxnLst>
                <a:rect l="l" t="t" r="r" b="b"/>
                <a:pathLst>
                  <a:path w="24161" h="24775">
                    <a:moveTo>
                      <a:pt x="16050" y="24176"/>
                    </a:moveTo>
                    <a:cubicBezTo>
                      <a:pt x="9702" y="26241"/>
                      <a:pt x="2822" y="22796"/>
                      <a:pt x="687" y="16477"/>
                    </a:cubicBezTo>
                    <a:cubicBezTo>
                      <a:pt x="-1409" y="10145"/>
                      <a:pt x="1393" y="3244"/>
                      <a:pt x="7689" y="786"/>
                    </a:cubicBezTo>
                    <a:cubicBezTo>
                      <a:pt x="13826" y="-1613"/>
                      <a:pt x="21222" y="1642"/>
                      <a:pt x="23449" y="8340"/>
                    </a:cubicBezTo>
                    <a:cubicBezTo>
                      <a:pt x="25713" y="15023"/>
                      <a:pt x="22396" y="22112"/>
                      <a:pt x="16050" y="24176"/>
                    </a:cubicBezTo>
                    <a:close/>
                  </a:path>
                </a:pathLst>
              </a:custGeom>
              <a:grpFill/>
              <a:ln w="1729" cap="flat">
                <a:noFill/>
                <a:prstDash val="solid"/>
                <a:miter/>
              </a:ln>
            </p:spPr>
            <p:txBody>
              <a:bodyPr/>
              <a:lstStyle/>
              <a:p>
                <a:endParaRPr lang="es-ES" sz="1400"/>
              </a:p>
            </p:txBody>
          </p:sp>
          <p:sp>
            <p:nvSpPr>
              <p:cNvPr id="109" name="Forma libre: forma 108">
                <a:extLst>
                  <a:ext uri="{FF2B5EF4-FFF2-40B4-BE49-F238E27FC236}">
                    <a16:creationId xmlns:a16="http://schemas.microsoft.com/office/drawing/2014/main" id="{EEC86A86-38A6-82C2-91D0-D702365DAD52}"/>
                  </a:ext>
                </a:extLst>
              </p:cNvPr>
              <p:cNvSpPr/>
              <p:nvPr/>
            </p:nvSpPr>
            <p:spPr>
              <a:xfrm>
                <a:off x="6637722" y="5368234"/>
                <a:ext cx="24237" cy="24823"/>
              </a:xfrm>
              <a:custGeom>
                <a:avLst/>
                <a:gdLst>
                  <a:gd name="csX0" fmla="*/ 14408 w 24237"/>
                  <a:gd name="csY0" fmla="*/ 24634 h 24823"/>
                  <a:gd name="csX1" fmla="*/ 313 w 24237"/>
                  <a:gd name="csY1" fmla="*/ 14878 h 24823"/>
                  <a:gd name="csX2" fmla="*/ 9352 w 24237"/>
                  <a:gd name="csY2" fmla="*/ 315 h 24823"/>
                  <a:gd name="csX3" fmla="*/ 23978 w 24237"/>
                  <a:gd name="csY3" fmla="*/ 9961 h 24823"/>
                  <a:gd name="csX4" fmla="*/ 14408 w 24237"/>
                  <a:gd name="csY4" fmla="*/ 24634 h 24823"/>
                </a:gdLst>
                <a:ahLst/>
                <a:cxnLst>
                  <a:cxn ang="0">
                    <a:pos x="csX0" y="csY0"/>
                  </a:cxn>
                  <a:cxn ang="0">
                    <a:pos x="csX1" y="csY1"/>
                  </a:cxn>
                  <a:cxn ang="0">
                    <a:pos x="csX2" y="csY2"/>
                  </a:cxn>
                  <a:cxn ang="0">
                    <a:pos x="csX3" y="csY3"/>
                  </a:cxn>
                  <a:cxn ang="0">
                    <a:pos x="csX4" y="csY4"/>
                  </a:cxn>
                </a:cxnLst>
                <a:rect l="l" t="t" r="r" b="b"/>
                <a:pathLst>
                  <a:path w="24237" h="24823">
                    <a:moveTo>
                      <a:pt x="14408" y="24634"/>
                    </a:moveTo>
                    <a:cubicBezTo>
                      <a:pt x="7801" y="25808"/>
                      <a:pt x="1636" y="21415"/>
                      <a:pt x="313" y="14878"/>
                    </a:cubicBezTo>
                    <a:cubicBezTo>
                      <a:pt x="-1190" y="8382"/>
                      <a:pt x="2859" y="1860"/>
                      <a:pt x="9352" y="315"/>
                    </a:cubicBezTo>
                    <a:cubicBezTo>
                      <a:pt x="15844" y="-1235"/>
                      <a:pt x="22395" y="3083"/>
                      <a:pt x="23978" y="9961"/>
                    </a:cubicBezTo>
                    <a:cubicBezTo>
                      <a:pt x="25381" y="16873"/>
                      <a:pt x="20944" y="23471"/>
                      <a:pt x="14408" y="24634"/>
                    </a:cubicBezTo>
                    <a:close/>
                  </a:path>
                </a:pathLst>
              </a:custGeom>
              <a:grpFill/>
              <a:ln w="1729" cap="flat">
                <a:noFill/>
                <a:prstDash val="solid"/>
                <a:miter/>
              </a:ln>
            </p:spPr>
            <p:txBody>
              <a:bodyPr/>
              <a:lstStyle/>
              <a:p>
                <a:endParaRPr lang="es-ES" sz="1400"/>
              </a:p>
            </p:txBody>
          </p:sp>
          <p:sp>
            <p:nvSpPr>
              <p:cNvPr id="110" name="Forma libre: forma 109">
                <a:extLst>
                  <a:ext uri="{FF2B5EF4-FFF2-40B4-BE49-F238E27FC236}">
                    <a16:creationId xmlns:a16="http://schemas.microsoft.com/office/drawing/2014/main" id="{E1EB1C13-3BBD-37CE-05E4-DF6C04B044AB}"/>
                  </a:ext>
                </a:extLst>
              </p:cNvPr>
              <p:cNvSpPr/>
              <p:nvPr/>
            </p:nvSpPr>
            <p:spPr>
              <a:xfrm>
                <a:off x="6647141" y="5437385"/>
                <a:ext cx="24204" cy="24848"/>
              </a:xfrm>
              <a:custGeom>
                <a:avLst/>
                <a:gdLst>
                  <a:gd name="csX0" fmla="*/ 12850 w 24204"/>
                  <a:gd name="csY0" fmla="*/ 24839 h 24848"/>
                  <a:gd name="csX1" fmla="*/ 35 w 24204"/>
                  <a:gd name="csY1" fmla="*/ 13258 h 24848"/>
                  <a:gd name="csX2" fmla="*/ 11152 w 24204"/>
                  <a:gd name="csY2" fmla="*/ 54 h 24848"/>
                  <a:gd name="csX3" fmla="*/ 24152 w 24204"/>
                  <a:gd name="csY3" fmla="*/ 11624 h 24848"/>
                  <a:gd name="csX4" fmla="*/ 12850 w 24204"/>
                  <a:gd name="csY4" fmla="*/ 24839 h 24848"/>
                </a:gdLst>
                <a:ahLst/>
                <a:cxnLst>
                  <a:cxn ang="0">
                    <a:pos x="csX0" y="csY0"/>
                  </a:cxn>
                  <a:cxn ang="0">
                    <a:pos x="csX1" y="csY1"/>
                  </a:cxn>
                  <a:cxn ang="0">
                    <a:pos x="csX2" y="csY2"/>
                  </a:cxn>
                  <a:cxn ang="0">
                    <a:pos x="csX3" y="csY3"/>
                  </a:cxn>
                  <a:cxn ang="0">
                    <a:pos x="csX4" y="csY4"/>
                  </a:cxn>
                </a:cxnLst>
                <a:rect l="l" t="t" r="r" b="b"/>
                <a:pathLst>
                  <a:path w="24204" h="24848">
                    <a:moveTo>
                      <a:pt x="12850" y="24839"/>
                    </a:moveTo>
                    <a:cubicBezTo>
                      <a:pt x="6248" y="25095"/>
                      <a:pt x="643" y="19906"/>
                      <a:pt x="35" y="13258"/>
                    </a:cubicBezTo>
                    <a:cubicBezTo>
                      <a:pt x="-471" y="6607"/>
                      <a:pt x="4508" y="694"/>
                      <a:pt x="11152" y="54"/>
                    </a:cubicBezTo>
                    <a:cubicBezTo>
                      <a:pt x="17795" y="-590"/>
                      <a:pt x="23619" y="4589"/>
                      <a:pt x="24152" y="11624"/>
                    </a:cubicBezTo>
                    <a:cubicBezTo>
                      <a:pt x="24785" y="18653"/>
                      <a:pt x="19587" y="24575"/>
                      <a:pt x="12850" y="24839"/>
                    </a:cubicBezTo>
                    <a:close/>
                  </a:path>
                </a:pathLst>
              </a:custGeom>
              <a:grpFill/>
              <a:ln w="1729" cap="flat">
                <a:noFill/>
                <a:prstDash val="solid"/>
                <a:miter/>
              </a:ln>
            </p:spPr>
            <p:txBody>
              <a:bodyPr/>
              <a:lstStyle/>
              <a:p>
                <a:endParaRPr lang="es-ES" sz="1400"/>
              </a:p>
            </p:txBody>
          </p:sp>
        </p:grpSp>
        <p:sp>
          <p:nvSpPr>
            <p:cNvPr id="96" name="Elipse 95">
              <a:extLst>
                <a:ext uri="{FF2B5EF4-FFF2-40B4-BE49-F238E27FC236}">
                  <a16:creationId xmlns:a16="http://schemas.microsoft.com/office/drawing/2014/main" id="{B63224CD-619D-C335-1A0E-E813BC88701D}"/>
                </a:ext>
              </a:extLst>
            </p:cNvPr>
            <p:cNvSpPr/>
            <p:nvPr/>
          </p:nvSpPr>
          <p:spPr>
            <a:xfrm rot="11597148">
              <a:off x="5416327" y="4073736"/>
              <a:ext cx="104787" cy="104787"/>
            </a:xfrm>
            <a:prstGeom prst="ellipse">
              <a:avLst/>
            </a:prstGeom>
            <a:solidFill>
              <a:schemeClr val="tx2"/>
            </a:solidFill>
            <a:ln w="1729" cap="flat">
              <a:noFill/>
              <a:prstDash val="solid"/>
              <a:miter/>
            </a:ln>
          </p:spPr>
          <p:txBody>
            <a:bodyPr/>
            <a:lstStyle/>
            <a:p>
              <a:endParaRPr lang="es-ES" sz="1400"/>
            </a:p>
          </p:txBody>
        </p:sp>
        <p:grpSp>
          <p:nvGrpSpPr>
            <p:cNvPr id="232" name="Grupo 231">
              <a:extLst>
                <a:ext uri="{FF2B5EF4-FFF2-40B4-BE49-F238E27FC236}">
                  <a16:creationId xmlns:a16="http://schemas.microsoft.com/office/drawing/2014/main" id="{6383F789-DCBA-27BA-CC08-93D28E349E88}"/>
                </a:ext>
              </a:extLst>
            </p:cNvPr>
            <p:cNvGrpSpPr/>
            <p:nvPr/>
          </p:nvGrpSpPr>
          <p:grpSpPr>
            <a:xfrm>
              <a:off x="6118635" y="3315126"/>
              <a:ext cx="731692" cy="769379"/>
              <a:chOff x="5177112" y="3265019"/>
              <a:chExt cx="602566" cy="633602"/>
            </a:xfrm>
          </p:grpSpPr>
          <p:sp>
            <p:nvSpPr>
              <p:cNvPr id="230" name="Forma libre: forma 229">
                <a:extLst>
                  <a:ext uri="{FF2B5EF4-FFF2-40B4-BE49-F238E27FC236}">
                    <a16:creationId xmlns:a16="http://schemas.microsoft.com/office/drawing/2014/main" id="{F5C7AB93-2697-2BC6-8F88-3E22182D80EC}"/>
                  </a:ext>
                </a:extLst>
              </p:cNvPr>
              <p:cNvSpPr/>
              <p:nvPr/>
            </p:nvSpPr>
            <p:spPr>
              <a:xfrm rot="16200000">
                <a:off x="5136929" y="3305202"/>
                <a:ext cx="589066" cy="508699"/>
              </a:xfrm>
              <a:custGeom>
                <a:avLst/>
                <a:gdLst>
                  <a:gd name="csX0" fmla="*/ 589067 w 589066"/>
                  <a:gd name="csY0" fmla="*/ 0 h 508699"/>
                  <a:gd name="csX1" fmla="*/ 80368 w 589066"/>
                  <a:gd name="csY1" fmla="*/ 508699 h 508699"/>
                  <a:gd name="csX2" fmla="*/ 0 w 589066"/>
                  <a:gd name="csY2" fmla="*/ 508699 h 508699"/>
                </a:gdLst>
                <a:ahLst/>
                <a:cxnLst>
                  <a:cxn ang="0">
                    <a:pos x="csX0" y="csY0"/>
                  </a:cxn>
                  <a:cxn ang="0">
                    <a:pos x="csX1" y="csY1"/>
                  </a:cxn>
                  <a:cxn ang="0">
                    <a:pos x="csX2" y="csY2"/>
                  </a:cxn>
                </a:cxnLst>
                <a:rect l="l" t="t" r="r" b="b"/>
                <a:pathLst>
                  <a:path w="589066" h="508699">
                    <a:moveTo>
                      <a:pt x="589067" y="0"/>
                    </a:moveTo>
                    <a:cubicBezTo>
                      <a:pt x="589067" y="280948"/>
                      <a:pt x="361314" y="508699"/>
                      <a:pt x="80368" y="508699"/>
                    </a:cubicBezTo>
                    <a:lnTo>
                      <a:pt x="0" y="508699"/>
                    </a:lnTo>
                  </a:path>
                </a:pathLst>
              </a:custGeom>
              <a:noFill/>
              <a:ln w="18123" cap="rnd">
                <a:solidFill>
                  <a:schemeClr val="tx2"/>
                </a:solidFill>
                <a:prstDash val="solid"/>
                <a:round/>
              </a:ln>
            </p:spPr>
            <p:txBody>
              <a:bodyPr/>
              <a:lstStyle/>
              <a:p>
                <a:endParaRPr lang="es-ES" sz="1400"/>
              </a:p>
            </p:txBody>
          </p:sp>
          <p:sp>
            <p:nvSpPr>
              <p:cNvPr id="231" name="Forma libre: forma 230">
                <a:extLst>
                  <a:ext uri="{FF2B5EF4-FFF2-40B4-BE49-F238E27FC236}">
                    <a16:creationId xmlns:a16="http://schemas.microsoft.com/office/drawing/2014/main" id="{1D7D9F59-9A3A-A055-77DD-12D3911C157B}"/>
                  </a:ext>
                </a:extLst>
              </p:cNvPr>
              <p:cNvSpPr/>
              <p:nvPr/>
            </p:nvSpPr>
            <p:spPr>
              <a:xfrm rot="16200000">
                <a:off x="5605949" y="3724892"/>
                <a:ext cx="159724" cy="187734"/>
              </a:xfrm>
              <a:custGeom>
                <a:avLst/>
                <a:gdLst>
                  <a:gd name="csX0" fmla="*/ 159725 w 159724"/>
                  <a:gd name="csY0" fmla="*/ 0 h 187734"/>
                  <a:gd name="csX1" fmla="*/ 0 w 159724"/>
                  <a:gd name="csY1" fmla="*/ 93867 h 187734"/>
                  <a:gd name="csX2" fmla="*/ 159725 w 159724"/>
                  <a:gd name="csY2" fmla="*/ 187735 h 187734"/>
                </a:gdLst>
                <a:ahLst/>
                <a:cxnLst>
                  <a:cxn ang="0">
                    <a:pos x="csX0" y="csY0"/>
                  </a:cxn>
                  <a:cxn ang="0">
                    <a:pos x="csX1" y="csY1"/>
                  </a:cxn>
                  <a:cxn ang="0">
                    <a:pos x="csX2" y="csY2"/>
                  </a:cxn>
                </a:cxnLst>
                <a:rect l="l" t="t" r="r" b="b"/>
                <a:pathLst>
                  <a:path w="159724" h="187734">
                    <a:moveTo>
                      <a:pt x="159725" y="0"/>
                    </a:moveTo>
                    <a:lnTo>
                      <a:pt x="0" y="93867"/>
                    </a:lnTo>
                    <a:lnTo>
                      <a:pt x="159725" y="187735"/>
                    </a:lnTo>
                  </a:path>
                </a:pathLst>
              </a:custGeom>
              <a:solidFill>
                <a:schemeClr val="tx2"/>
              </a:solidFill>
              <a:ln w="1729" cap="flat">
                <a:noFill/>
                <a:prstDash val="solid"/>
                <a:miter/>
              </a:ln>
            </p:spPr>
            <p:txBody>
              <a:bodyPr/>
              <a:lstStyle/>
              <a:p>
                <a:endParaRPr lang="es-ES" sz="1400"/>
              </a:p>
            </p:txBody>
          </p:sp>
        </p:grpSp>
      </p:grpSp>
      <p:sp>
        <p:nvSpPr>
          <p:cNvPr id="237" name="CuadroTexto 236">
            <a:extLst>
              <a:ext uri="{FF2B5EF4-FFF2-40B4-BE49-F238E27FC236}">
                <a16:creationId xmlns:a16="http://schemas.microsoft.com/office/drawing/2014/main" id="{7344E360-B5B4-5BAD-F59D-AED69397FB10}"/>
              </a:ext>
            </a:extLst>
          </p:cNvPr>
          <p:cNvSpPr txBox="1"/>
          <p:nvPr/>
        </p:nvSpPr>
        <p:spPr>
          <a:xfrm>
            <a:off x="3884174" y="1846676"/>
            <a:ext cx="2785936" cy="646331"/>
          </a:xfrm>
          <a:prstGeom prst="rect">
            <a:avLst/>
          </a:prstGeom>
          <a:noFill/>
        </p:spPr>
        <p:txBody>
          <a:bodyPr wrap="square" rtlCol="0">
            <a:spAutoFit/>
          </a:bodyPr>
          <a:lstStyle/>
          <a:p>
            <a:r>
              <a:rPr lang="es-ES" sz="1200" dirty="0">
                <a:solidFill>
                  <a:schemeClr val="accent3">
                    <a:lumMod val="75000"/>
                  </a:schemeClr>
                </a:solidFill>
              </a:rPr>
              <a:t>Migración a MVC (</a:t>
            </a:r>
            <a:r>
              <a:rPr lang="es-ES" sz="1200" dirty="0" err="1">
                <a:solidFill>
                  <a:schemeClr val="accent3">
                    <a:lumMod val="75000"/>
                  </a:schemeClr>
                </a:solidFill>
              </a:rPr>
              <a:t>FreeMarker</a:t>
            </a:r>
            <a:r>
              <a:rPr lang="es-ES" sz="1200" dirty="0">
                <a:solidFill>
                  <a:schemeClr val="accent3">
                    <a:lumMod val="75000"/>
                  </a:schemeClr>
                </a:solidFill>
              </a:rPr>
              <a:t>) </a:t>
            </a:r>
            <a:br>
              <a:rPr lang="es-ES" sz="1200" dirty="0">
                <a:solidFill>
                  <a:schemeClr val="accent3">
                    <a:lumMod val="75000"/>
                  </a:schemeClr>
                </a:solidFill>
              </a:rPr>
            </a:br>
            <a:r>
              <a:rPr lang="es-ES" sz="1200" dirty="0">
                <a:solidFill>
                  <a:schemeClr val="accent3">
                    <a:lumMod val="75000"/>
                  </a:schemeClr>
                </a:solidFill>
              </a:rPr>
              <a:t>Maquetación HTML 5 </a:t>
            </a:r>
            <a:br>
              <a:rPr lang="es-ES" sz="1200" dirty="0">
                <a:solidFill>
                  <a:schemeClr val="accent3">
                    <a:lumMod val="75000"/>
                  </a:schemeClr>
                </a:solidFill>
              </a:rPr>
            </a:br>
            <a:r>
              <a:rPr lang="es-ES" sz="1200" dirty="0">
                <a:solidFill>
                  <a:schemeClr val="accent3">
                    <a:lumMod val="75000"/>
                  </a:schemeClr>
                </a:solidFill>
              </a:rPr>
              <a:t>/ Funcionalidad</a:t>
            </a:r>
          </a:p>
        </p:txBody>
      </p:sp>
      <p:sp>
        <p:nvSpPr>
          <p:cNvPr id="238" name="CuadroTexto 237">
            <a:extLst>
              <a:ext uri="{FF2B5EF4-FFF2-40B4-BE49-F238E27FC236}">
                <a16:creationId xmlns:a16="http://schemas.microsoft.com/office/drawing/2014/main" id="{2AF58956-3D32-B2C9-43BF-16D80699F248}"/>
              </a:ext>
            </a:extLst>
          </p:cNvPr>
          <p:cNvSpPr txBox="1"/>
          <p:nvPr/>
        </p:nvSpPr>
        <p:spPr>
          <a:xfrm>
            <a:off x="8020068" y="4894635"/>
            <a:ext cx="1615992" cy="276999"/>
          </a:xfrm>
          <a:prstGeom prst="rect">
            <a:avLst/>
          </a:prstGeom>
          <a:noFill/>
        </p:spPr>
        <p:txBody>
          <a:bodyPr wrap="square" rtlCol="0">
            <a:spAutoFit/>
          </a:bodyPr>
          <a:lstStyle/>
          <a:p>
            <a:r>
              <a:rPr lang="es-ES" sz="1200" dirty="0" err="1">
                <a:solidFill>
                  <a:schemeClr val="accent3">
                    <a:lumMod val="75000"/>
                  </a:schemeClr>
                </a:solidFill>
              </a:rPr>
              <a:t>DILVEhelp</a:t>
            </a:r>
            <a:endParaRPr lang="es-ES" sz="1200" dirty="0">
              <a:solidFill>
                <a:schemeClr val="accent3">
                  <a:lumMod val="75000"/>
                </a:schemeClr>
              </a:solidFill>
            </a:endParaRPr>
          </a:p>
        </p:txBody>
      </p:sp>
      <p:sp>
        <p:nvSpPr>
          <p:cNvPr id="239" name="CuadroTexto 238">
            <a:extLst>
              <a:ext uri="{FF2B5EF4-FFF2-40B4-BE49-F238E27FC236}">
                <a16:creationId xmlns:a16="http://schemas.microsoft.com/office/drawing/2014/main" id="{AC19809C-8671-B6F5-322A-5C655F46384C}"/>
              </a:ext>
            </a:extLst>
          </p:cNvPr>
          <p:cNvSpPr txBox="1"/>
          <p:nvPr/>
        </p:nvSpPr>
        <p:spPr>
          <a:xfrm>
            <a:off x="6462974" y="2470386"/>
            <a:ext cx="2016642" cy="646331"/>
          </a:xfrm>
          <a:prstGeom prst="rect">
            <a:avLst/>
          </a:prstGeom>
          <a:noFill/>
        </p:spPr>
        <p:txBody>
          <a:bodyPr wrap="square" rtlCol="0">
            <a:spAutoFit/>
          </a:bodyPr>
          <a:lstStyle/>
          <a:p>
            <a:r>
              <a:rPr lang="es-ES" b="1" dirty="0">
                <a:solidFill>
                  <a:schemeClr val="bg1"/>
                </a:solidFill>
                <a:latin typeface="+mj-lt"/>
              </a:rPr>
              <a:t>Ejemplos de integración</a:t>
            </a:r>
          </a:p>
        </p:txBody>
      </p:sp>
      <p:sp>
        <p:nvSpPr>
          <p:cNvPr id="240" name="CuadroTexto 239">
            <a:extLst>
              <a:ext uri="{FF2B5EF4-FFF2-40B4-BE49-F238E27FC236}">
                <a16:creationId xmlns:a16="http://schemas.microsoft.com/office/drawing/2014/main" id="{39C0E728-C323-290D-29C1-3529EF44118B}"/>
              </a:ext>
            </a:extLst>
          </p:cNvPr>
          <p:cNvSpPr txBox="1"/>
          <p:nvPr/>
        </p:nvSpPr>
        <p:spPr>
          <a:xfrm>
            <a:off x="8950603" y="2470386"/>
            <a:ext cx="1851036" cy="461665"/>
          </a:xfrm>
          <a:prstGeom prst="rect">
            <a:avLst/>
          </a:prstGeom>
          <a:noFill/>
        </p:spPr>
        <p:txBody>
          <a:bodyPr wrap="square" rtlCol="0">
            <a:spAutoFit/>
          </a:bodyPr>
          <a:lstStyle/>
          <a:p>
            <a:r>
              <a:rPr lang="es-ES" sz="1200" dirty="0">
                <a:solidFill>
                  <a:schemeClr val="accent3">
                    <a:lumMod val="75000"/>
                  </a:schemeClr>
                </a:solidFill>
              </a:rPr>
              <a:t>Nueva infraestructura </a:t>
            </a:r>
            <a:r>
              <a:rPr lang="es-ES" sz="1200" dirty="0" err="1">
                <a:solidFill>
                  <a:schemeClr val="accent3">
                    <a:lumMod val="75000"/>
                  </a:schemeClr>
                </a:solidFill>
              </a:rPr>
              <a:t>cloud</a:t>
            </a:r>
            <a:endParaRPr lang="es-ES" sz="1200" dirty="0">
              <a:solidFill>
                <a:schemeClr val="accent3">
                  <a:lumMod val="75000"/>
                </a:schemeClr>
              </a:solidFill>
            </a:endParaRPr>
          </a:p>
        </p:txBody>
      </p:sp>
      <p:sp>
        <p:nvSpPr>
          <p:cNvPr id="241" name="CuadroTexto 240">
            <a:extLst>
              <a:ext uri="{FF2B5EF4-FFF2-40B4-BE49-F238E27FC236}">
                <a16:creationId xmlns:a16="http://schemas.microsoft.com/office/drawing/2014/main" id="{E219A59B-7942-82EC-EAAB-F7ED163A26EC}"/>
              </a:ext>
            </a:extLst>
          </p:cNvPr>
          <p:cNvSpPr txBox="1"/>
          <p:nvPr/>
        </p:nvSpPr>
        <p:spPr>
          <a:xfrm>
            <a:off x="9986367" y="4894635"/>
            <a:ext cx="1246438" cy="461665"/>
          </a:xfrm>
          <a:prstGeom prst="rect">
            <a:avLst/>
          </a:prstGeom>
          <a:noFill/>
        </p:spPr>
        <p:txBody>
          <a:bodyPr wrap="square" rtlCol="0">
            <a:spAutoFit/>
          </a:bodyPr>
          <a:lstStyle/>
          <a:p>
            <a:r>
              <a:rPr lang="es-ES" sz="1200" dirty="0">
                <a:solidFill>
                  <a:schemeClr val="accent3">
                    <a:lumMod val="75000"/>
                  </a:schemeClr>
                </a:solidFill>
              </a:rPr>
              <a:t>Piloto con usuarios</a:t>
            </a:r>
          </a:p>
        </p:txBody>
      </p:sp>
      <p:sp>
        <p:nvSpPr>
          <p:cNvPr id="242" name="CuadroTexto 241">
            <a:extLst>
              <a:ext uri="{FF2B5EF4-FFF2-40B4-BE49-F238E27FC236}">
                <a16:creationId xmlns:a16="http://schemas.microsoft.com/office/drawing/2014/main" id="{A53DE54C-25FD-570F-FE7B-415FB7ABA8A3}"/>
              </a:ext>
            </a:extLst>
          </p:cNvPr>
          <p:cNvSpPr txBox="1"/>
          <p:nvPr/>
        </p:nvSpPr>
        <p:spPr>
          <a:xfrm>
            <a:off x="2669926" y="4894635"/>
            <a:ext cx="1939389" cy="461665"/>
          </a:xfrm>
          <a:prstGeom prst="rect">
            <a:avLst/>
          </a:prstGeom>
          <a:noFill/>
        </p:spPr>
        <p:txBody>
          <a:bodyPr wrap="square" rtlCol="0">
            <a:spAutoFit/>
          </a:bodyPr>
          <a:lstStyle/>
          <a:p>
            <a:r>
              <a:rPr lang="es-ES" sz="1200" dirty="0">
                <a:solidFill>
                  <a:schemeClr val="accent3">
                    <a:lumMod val="75000"/>
                  </a:schemeClr>
                </a:solidFill>
              </a:rPr>
              <a:t>Nueva experiencia </a:t>
            </a:r>
            <a:br>
              <a:rPr lang="es-ES" sz="1200" dirty="0">
                <a:solidFill>
                  <a:schemeClr val="accent3">
                    <a:lumMod val="75000"/>
                  </a:schemeClr>
                </a:solidFill>
              </a:rPr>
            </a:br>
            <a:r>
              <a:rPr lang="es-ES" sz="1200" dirty="0">
                <a:solidFill>
                  <a:schemeClr val="accent3">
                    <a:lumMod val="75000"/>
                  </a:schemeClr>
                </a:solidFill>
              </a:rPr>
              <a:t>de usuario (UX)</a:t>
            </a:r>
          </a:p>
        </p:txBody>
      </p:sp>
      <p:cxnSp>
        <p:nvCxnSpPr>
          <p:cNvPr id="248" name="Conector recto 247">
            <a:extLst>
              <a:ext uri="{FF2B5EF4-FFF2-40B4-BE49-F238E27FC236}">
                <a16:creationId xmlns:a16="http://schemas.microsoft.com/office/drawing/2014/main" id="{937B0519-F6A0-C750-B4A8-937D2974A5EC}"/>
              </a:ext>
            </a:extLst>
          </p:cNvPr>
          <p:cNvCxnSpPr/>
          <p:nvPr/>
        </p:nvCxnSpPr>
        <p:spPr>
          <a:xfrm>
            <a:off x="3443193" y="4122830"/>
            <a:ext cx="0" cy="664711"/>
          </a:xfrm>
          <a:prstGeom prst="line">
            <a:avLst/>
          </a:prstGeom>
          <a:ln w="3175">
            <a:solidFill>
              <a:srgbClr val="3FA8AB"/>
            </a:solidFill>
          </a:ln>
        </p:spPr>
        <p:style>
          <a:lnRef idx="1">
            <a:schemeClr val="accent1"/>
          </a:lnRef>
          <a:fillRef idx="0">
            <a:schemeClr val="accent1"/>
          </a:fillRef>
          <a:effectRef idx="0">
            <a:schemeClr val="accent1"/>
          </a:effectRef>
          <a:fontRef idx="minor">
            <a:schemeClr val="tx1"/>
          </a:fontRef>
        </p:style>
      </p:cxnSp>
      <p:cxnSp>
        <p:nvCxnSpPr>
          <p:cNvPr id="249" name="Conector recto 248">
            <a:extLst>
              <a:ext uri="{FF2B5EF4-FFF2-40B4-BE49-F238E27FC236}">
                <a16:creationId xmlns:a16="http://schemas.microsoft.com/office/drawing/2014/main" id="{C8AC6659-991A-7FB1-1528-D21EB9718F0C}"/>
              </a:ext>
            </a:extLst>
          </p:cNvPr>
          <p:cNvCxnSpPr/>
          <p:nvPr/>
        </p:nvCxnSpPr>
        <p:spPr>
          <a:xfrm>
            <a:off x="4502380" y="3152711"/>
            <a:ext cx="0" cy="664711"/>
          </a:xfrm>
          <a:prstGeom prst="line">
            <a:avLst/>
          </a:prstGeom>
          <a:ln w="3175">
            <a:solidFill>
              <a:schemeClr val="accent3">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50" name="Conector recto 249">
            <a:extLst>
              <a:ext uri="{FF2B5EF4-FFF2-40B4-BE49-F238E27FC236}">
                <a16:creationId xmlns:a16="http://schemas.microsoft.com/office/drawing/2014/main" id="{BAA93683-E5A7-86D7-A73E-4392B6E2B906}"/>
              </a:ext>
            </a:extLst>
          </p:cNvPr>
          <p:cNvCxnSpPr/>
          <p:nvPr/>
        </p:nvCxnSpPr>
        <p:spPr>
          <a:xfrm>
            <a:off x="5685343" y="4122830"/>
            <a:ext cx="0" cy="664711"/>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51" name="Conector recto 250">
            <a:extLst>
              <a:ext uri="{FF2B5EF4-FFF2-40B4-BE49-F238E27FC236}">
                <a16:creationId xmlns:a16="http://schemas.microsoft.com/office/drawing/2014/main" id="{ED7E4558-B48F-4293-9250-1E59FDAF4E84}"/>
              </a:ext>
            </a:extLst>
          </p:cNvPr>
          <p:cNvCxnSpPr/>
          <p:nvPr/>
        </p:nvCxnSpPr>
        <p:spPr>
          <a:xfrm>
            <a:off x="6908024" y="3152711"/>
            <a:ext cx="0" cy="664711"/>
          </a:xfrm>
          <a:prstGeom prst="line">
            <a:avLst/>
          </a:prstGeom>
          <a:ln w="3175">
            <a:solidFill>
              <a:srgbClr val="E99A01"/>
            </a:solidFill>
          </a:ln>
        </p:spPr>
        <p:style>
          <a:lnRef idx="1">
            <a:schemeClr val="accent1"/>
          </a:lnRef>
          <a:fillRef idx="0">
            <a:schemeClr val="accent1"/>
          </a:fillRef>
          <a:effectRef idx="0">
            <a:schemeClr val="accent1"/>
          </a:effectRef>
          <a:fontRef idx="minor">
            <a:schemeClr val="tx1"/>
          </a:fontRef>
        </p:style>
      </p:cxnSp>
      <p:cxnSp>
        <p:nvCxnSpPr>
          <p:cNvPr id="252" name="Conector recto 251">
            <a:extLst>
              <a:ext uri="{FF2B5EF4-FFF2-40B4-BE49-F238E27FC236}">
                <a16:creationId xmlns:a16="http://schemas.microsoft.com/office/drawing/2014/main" id="{4E555CB2-CC4C-5D9C-F85D-E1107B5426F5}"/>
              </a:ext>
            </a:extLst>
          </p:cNvPr>
          <p:cNvCxnSpPr/>
          <p:nvPr/>
        </p:nvCxnSpPr>
        <p:spPr>
          <a:xfrm>
            <a:off x="8291204" y="4122830"/>
            <a:ext cx="0" cy="664711"/>
          </a:xfrm>
          <a:prstGeom prst="line">
            <a:avLst/>
          </a:prstGeom>
          <a:ln w="3175">
            <a:solidFill>
              <a:srgbClr val="3FA8AB"/>
            </a:solidFill>
          </a:ln>
        </p:spPr>
        <p:style>
          <a:lnRef idx="1">
            <a:schemeClr val="accent1"/>
          </a:lnRef>
          <a:fillRef idx="0">
            <a:schemeClr val="accent1"/>
          </a:fillRef>
          <a:effectRef idx="0">
            <a:schemeClr val="accent1"/>
          </a:effectRef>
          <a:fontRef idx="minor">
            <a:schemeClr val="tx1"/>
          </a:fontRef>
        </p:style>
      </p:cxnSp>
      <p:cxnSp>
        <p:nvCxnSpPr>
          <p:cNvPr id="253" name="Conector recto 252">
            <a:extLst>
              <a:ext uri="{FF2B5EF4-FFF2-40B4-BE49-F238E27FC236}">
                <a16:creationId xmlns:a16="http://schemas.microsoft.com/office/drawing/2014/main" id="{219F8C67-020B-D728-1696-A8C5E286AFED}"/>
              </a:ext>
            </a:extLst>
          </p:cNvPr>
          <p:cNvCxnSpPr/>
          <p:nvPr/>
        </p:nvCxnSpPr>
        <p:spPr>
          <a:xfrm>
            <a:off x="9364204" y="3152711"/>
            <a:ext cx="0" cy="664711"/>
          </a:xfrm>
          <a:prstGeom prst="line">
            <a:avLst/>
          </a:prstGeom>
          <a:ln w="3175">
            <a:solidFill>
              <a:schemeClr val="accent3">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54" name="Conector recto 253">
            <a:extLst>
              <a:ext uri="{FF2B5EF4-FFF2-40B4-BE49-F238E27FC236}">
                <a16:creationId xmlns:a16="http://schemas.microsoft.com/office/drawing/2014/main" id="{861698EC-98C7-04CE-C9EC-5F3CCEA092D7}"/>
              </a:ext>
            </a:extLst>
          </p:cNvPr>
          <p:cNvCxnSpPr/>
          <p:nvPr/>
        </p:nvCxnSpPr>
        <p:spPr>
          <a:xfrm>
            <a:off x="10374326" y="4122830"/>
            <a:ext cx="0" cy="664711"/>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CuadroTexto 3">
            <a:extLst>
              <a:ext uri="{FF2B5EF4-FFF2-40B4-BE49-F238E27FC236}">
                <a16:creationId xmlns:a16="http://schemas.microsoft.com/office/drawing/2014/main" id="{8EFFC816-FCB9-82C9-6CF4-F2D959BDECA2}"/>
              </a:ext>
            </a:extLst>
          </p:cNvPr>
          <p:cNvSpPr txBox="1"/>
          <p:nvPr/>
        </p:nvSpPr>
        <p:spPr>
          <a:xfrm>
            <a:off x="5068563" y="4894098"/>
            <a:ext cx="2054874" cy="461665"/>
          </a:xfrm>
          <a:prstGeom prst="rect">
            <a:avLst/>
          </a:prstGeom>
          <a:noFill/>
        </p:spPr>
        <p:txBody>
          <a:bodyPr wrap="square" rtlCol="0">
            <a:spAutoFit/>
          </a:bodyPr>
          <a:lstStyle/>
          <a:p>
            <a:r>
              <a:rPr lang="es-ES" sz="1200" dirty="0">
                <a:solidFill>
                  <a:schemeClr val="accent3">
                    <a:lumMod val="75000"/>
                  </a:schemeClr>
                </a:solidFill>
              </a:rPr>
              <a:t>Procesos internos </a:t>
            </a:r>
            <a:br>
              <a:rPr lang="es-ES" sz="1200" dirty="0">
                <a:solidFill>
                  <a:schemeClr val="accent3">
                    <a:lumMod val="75000"/>
                  </a:schemeClr>
                </a:solidFill>
              </a:rPr>
            </a:br>
            <a:r>
              <a:rPr lang="es-ES" sz="1200" dirty="0">
                <a:solidFill>
                  <a:schemeClr val="accent3">
                    <a:lumMod val="75000"/>
                  </a:schemeClr>
                </a:solidFill>
              </a:rPr>
              <a:t>y rendimiento</a:t>
            </a:r>
          </a:p>
        </p:txBody>
      </p:sp>
      <p:grpSp>
        <p:nvGrpSpPr>
          <p:cNvPr id="42" name="Grupo 41">
            <a:extLst>
              <a:ext uri="{FF2B5EF4-FFF2-40B4-BE49-F238E27FC236}">
                <a16:creationId xmlns:a16="http://schemas.microsoft.com/office/drawing/2014/main" id="{76772021-B57B-8738-2302-D6C0AEA5E72E}"/>
              </a:ext>
            </a:extLst>
          </p:cNvPr>
          <p:cNvGrpSpPr/>
          <p:nvPr/>
        </p:nvGrpSpPr>
        <p:grpSpPr>
          <a:xfrm>
            <a:off x="614759" y="3077836"/>
            <a:ext cx="1226741" cy="884545"/>
            <a:chOff x="475059" y="3167744"/>
            <a:chExt cx="1401475" cy="1010538"/>
          </a:xfrm>
        </p:grpSpPr>
        <p:grpSp>
          <p:nvGrpSpPr>
            <p:cNvPr id="2" name="Grupo 1">
              <a:extLst>
                <a:ext uri="{FF2B5EF4-FFF2-40B4-BE49-F238E27FC236}">
                  <a16:creationId xmlns:a16="http://schemas.microsoft.com/office/drawing/2014/main" id="{132850A6-F038-5F14-AFEC-386BCD7B4F0E}"/>
                </a:ext>
              </a:extLst>
            </p:cNvPr>
            <p:cNvGrpSpPr/>
            <p:nvPr/>
          </p:nvGrpSpPr>
          <p:grpSpPr>
            <a:xfrm>
              <a:off x="601500" y="3167744"/>
              <a:ext cx="1003770" cy="1003770"/>
              <a:chOff x="601500" y="3167744"/>
              <a:chExt cx="1003770" cy="1003770"/>
            </a:xfrm>
          </p:grpSpPr>
          <p:sp>
            <p:nvSpPr>
              <p:cNvPr id="3" name="Elipse 2">
                <a:extLst>
                  <a:ext uri="{FF2B5EF4-FFF2-40B4-BE49-F238E27FC236}">
                    <a16:creationId xmlns:a16="http://schemas.microsoft.com/office/drawing/2014/main" id="{89B191C5-519E-E3AD-EEBD-DA593017E392}"/>
                  </a:ext>
                </a:extLst>
              </p:cNvPr>
              <p:cNvSpPr/>
              <p:nvPr/>
            </p:nvSpPr>
            <p:spPr>
              <a:xfrm rot="13500000">
                <a:off x="601500" y="3167744"/>
                <a:ext cx="1003770" cy="1003770"/>
              </a:xfrm>
              <a:prstGeom prst="ellipse">
                <a:avLst/>
              </a:prstGeom>
              <a:gradFill>
                <a:gsLst>
                  <a:gs pos="0">
                    <a:schemeClr val="accent3">
                      <a:lumMod val="50000"/>
                    </a:schemeClr>
                  </a:gs>
                  <a:gs pos="100000">
                    <a:schemeClr val="accent3">
                      <a:alpha val="55000"/>
                    </a:schemeClr>
                  </a:gs>
                </a:gsLst>
                <a:lin ang="5400000" scaled="1"/>
              </a:gradFill>
              <a:ln w="1729" cap="flat">
                <a:noFill/>
                <a:prstDash val="solid"/>
                <a:miter/>
              </a:ln>
            </p:spPr>
            <p:txBody>
              <a:bodyPr/>
              <a:lstStyle/>
              <a:p>
                <a:endParaRPr lang="es-ES"/>
              </a:p>
            </p:txBody>
          </p:sp>
          <p:pic>
            <p:nvPicPr>
              <p:cNvPr id="5" name="Gráfico 4">
                <a:extLst>
                  <a:ext uri="{FF2B5EF4-FFF2-40B4-BE49-F238E27FC236}">
                    <a16:creationId xmlns:a16="http://schemas.microsoft.com/office/drawing/2014/main" id="{566A0352-5A87-E203-56B9-6F39FF208EBF}"/>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857243" y="3489577"/>
                <a:ext cx="466058" cy="466058"/>
              </a:xfrm>
              <a:prstGeom prst="rect">
                <a:avLst/>
              </a:prstGeom>
            </p:spPr>
          </p:pic>
        </p:grpSp>
        <p:grpSp>
          <p:nvGrpSpPr>
            <p:cNvPr id="6" name="Grupo 5">
              <a:extLst>
                <a:ext uri="{FF2B5EF4-FFF2-40B4-BE49-F238E27FC236}">
                  <a16:creationId xmlns:a16="http://schemas.microsoft.com/office/drawing/2014/main" id="{424EB26F-EE22-7F9D-6CDA-71C7B3F20427}"/>
                </a:ext>
              </a:extLst>
            </p:cNvPr>
            <p:cNvGrpSpPr/>
            <p:nvPr/>
          </p:nvGrpSpPr>
          <p:grpSpPr>
            <a:xfrm>
              <a:off x="475059" y="3302030"/>
              <a:ext cx="1401475" cy="876252"/>
              <a:chOff x="475059" y="3302030"/>
              <a:chExt cx="1401475" cy="876252"/>
            </a:xfrm>
          </p:grpSpPr>
          <p:sp>
            <p:nvSpPr>
              <p:cNvPr id="7" name="Forma libre: forma 6">
                <a:extLst>
                  <a:ext uri="{FF2B5EF4-FFF2-40B4-BE49-F238E27FC236}">
                    <a16:creationId xmlns:a16="http://schemas.microsoft.com/office/drawing/2014/main" id="{254F15C1-4E43-6103-DC86-004F7E797131}"/>
                  </a:ext>
                </a:extLst>
              </p:cNvPr>
              <p:cNvSpPr/>
              <p:nvPr/>
            </p:nvSpPr>
            <p:spPr>
              <a:xfrm rot="16200000">
                <a:off x="1096046" y="3363922"/>
                <a:ext cx="715299" cy="617710"/>
              </a:xfrm>
              <a:custGeom>
                <a:avLst/>
                <a:gdLst>
                  <a:gd name="csX0" fmla="*/ 589067 w 589066"/>
                  <a:gd name="csY0" fmla="*/ 0 h 508699"/>
                  <a:gd name="csX1" fmla="*/ 80368 w 589066"/>
                  <a:gd name="csY1" fmla="*/ 508699 h 508699"/>
                  <a:gd name="csX2" fmla="*/ 0 w 589066"/>
                  <a:gd name="csY2" fmla="*/ 508699 h 508699"/>
                </a:gdLst>
                <a:ahLst/>
                <a:cxnLst>
                  <a:cxn ang="0">
                    <a:pos x="csX0" y="csY0"/>
                  </a:cxn>
                  <a:cxn ang="0">
                    <a:pos x="csX1" y="csY1"/>
                  </a:cxn>
                  <a:cxn ang="0">
                    <a:pos x="csX2" y="csY2"/>
                  </a:cxn>
                </a:cxnLst>
                <a:rect l="l" t="t" r="r" b="b"/>
                <a:pathLst>
                  <a:path w="589066" h="508699">
                    <a:moveTo>
                      <a:pt x="589067" y="0"/>
                    </a:moveTo>
                    <a:cubicBezTo>
                      <a:pt x="589067" y="280946"/>
                      <a:pt x="361314" y="508699"/>
                      <a:pt x="80368" y="508699"/>
                    </a:cubicBezTo>
                    <a:lnTo>
                      <a:pt x="0" y="508699"/>
                    </a:lnTo>
                  </a:path>
                </a:pathLst>
              </a:custGeom>
              <a:noFill/>
              <a:ln w="18123" cap="rnd">
                <a:solidFill>
                  <a:schemeClr val="tx2"/>
                </a:solidFill>
                <a:prstDash val="solid"/>
                <a:round/>
              </a:ln>
            </p:spPr>
            <p:txBody>
              <a:bodyPr/>
              <a:lstStyle/>
              <a:p>
                <a:endParaRPr lang="es-ES"/>
              </a:p>
            </p:txBody>
          </p:sp>
          <p:grpSp>
            <p:nvGrpSpPr>
              <p:cNvPr id="8" name="Gráfico 2">
                <a:extLst>
                  <a:ext uri="{FF2B5EF4-FFF2-40B4-BE49-F238E27FC236}">
                    <a16:creationId xmlns:a16="http://schemas.microsoft.com/office/drawing/2014/main" id="{1AB79D5D-A098-176B-D331-D13D4FA41CDC}"/>
                  </a:ext>
                </a:extLst>
              </p:cNvPr>
              <p:cNvGrpSpPr/>
              <p:nvPr/>
            </p:nvGrpSpPr>
            <p:grpSpPr>
              <a:xfrm rot="16200000">
                <a:off x="404569" y="3409913"/>
                <a:ext cx="820842" cy="605076"/>
                <a:chOff x="5995362" y="894878"/>
                <a:chExt cx="675983" cy="498295"/>
              </a:xfrm>
              <a:solidFill>
                <a:schemeClr val="tx2"/>
              </a:solidFill>
            </p:grpSpPr>
            <p:sp>
              <p:nvSpPr>
                <p:cNvPr id="11" name="Elipse 10">
                  <a:extLst>
                    <a:ext uri="{FF2B5EF4-FFF2-40B4-BE49-F238E27FC236}">
                      <a16:creationId xmlns:a16="http://schemas.microsoft.com/office/drawing/2014/main" id="{9F1596F4-D606-3DC8-C2DB-D29F9BD001FB}"/>
                    </a:ext>
                  </a:extLst>
                </p:cNvPr>
                <p:cNvSpPr/>
                <p:nvPr/>
              </p:nvSpPr>
              <p:spPr>
                <a:xfrm>
                  <a:off x="5995362" y="894878"/>
                  <a:ext cx="24847" cy="24173"/>
                </a:xfrm>
                <a:prstGeom prst="ellipse">
                  <a:avLst/>
                </a:prstGeom>
                <a:grpFill/>
                <a:ln w="1729" cap="flat">
                  <a:noFill/>
                  <a:prstDash val="solid"/>
                  <a:miter/>
                </a:ln>
              </p:spPr>
              <p:txBody>
                <a:bodyPr/>
                <a:lstStyle/>
                <a:p>
                  <a:endParaRPr lang="es-ES"/>
                </a:p>
              </p:txBody>
            </p:sp>
            <p:sp>
              <p:nvSpPr>
                <p:cNvPr id="12" name="Elipse 11">
                  <a:extLst>
                    <a:ext uri="{FF2B5EF4-FFF2-40B4-BE49-F238E27FC236}">
                      <a16:creationId xmlns:a16="http://schemas.microsoft.com/office/drawing/2014/main" id="{0AC8CC40-D653-7E11-96E1-43C1A85C4B25}"/>
                    </a:ext>
                  </a:extLst>
                </p:cNvPr>
                <p:cNvSpPr/>
                <p:nvPr/>
              </p:nvSpPr>
              <p:spPr>
                <a:xfrm>
                  <a:off x="6065228" y="894878"/>
                  <a:ext cx="24847" cy="24173"/>
                </a:xfrm>
                <a:prstGeom prst="ellipse">
                  <a:avLst/>
                </a:prstGeom>
                <a:grpFill/>
                <a:ln w="1729" cap="flat">
                  <a:noFill/>
                  <a:prstDash val="solid"/>
                  <a:miter/>
                </a:ln>
              </p:spPr>
              <p:txBody>
                <a:bodyPr/>
                <a:lstStyle/>
                <a:p>
                  <a:endParaRPr lang="es-ES"/>
                </a:p>
              </p:txBody>
            </p:sp>
            <p:sp>
              <p:nvSpPr>
                <p:cNvPr id="13" name="Forma libre: forma 12">
                  <a:extLst>
                    <a:ext uri="{FF2B5EF4-FFF2-40B4-BE49-F238E27FC236}">
                      <a16:creationId xmlns:a16="http://schemas.microsoft.com/office/drawing/2014/main" id="{6640C30C-CA42-55A8-0673-DEE6137C4FDA}"/>
                    </a:ext>
                  </a:extLst>
                </p:cNvPr>
                <p:cNvSpPr/>
                <p:nvPr/>
              </p:nvSpPr>
              <p:spPr>
                <a:xfrm>
                  <a:off x="6135091" y="894881"/>
                  <a:ext cx="24848" cy="24170"/>
                </a:xfrm>
                <a:custGeom>
                  <a:avLst/>
                  <a:gdLst>
                    <a:gd name="csX0" fmla="*/ 24844 w 24848"/>
                    <a:gd name="csY0" fmla="*/ 12291 h 24170"/>
                    <a:gd name="csX1" fmla="*/ 12424 w 24848"/>
                    <a:gd name="csY1" fmla="*/ 24170 h 24170"/>
                    <a:gd name="csX2" fmla="*/ 0 w 24848"/>
                    <a:gd name="csY2" fmla="*/ 12085 h 24170"/>
                    <a:gd name="csX3" fmla="*/ 12424 w 24848"/>
                    <a:gd name="csY3" fmla="*/ 0 h 24170"/>
                    <a:gd name="csX4" fmla="*/ 24844 w 24848"/>
                    <a:gd name="csY4" fmla="*/ 12291 h 24170"/>
                  </a:gdLst>
                  <a:ahLst/>
                  <a:cxnLst>
                    <a:cxn ang="0">
                      <a:pos x="csX0" y="csY0"/>
                    </a:cxn>
                    <a:cxn ang="0">
                      <a:pos x="csX1" y="csY1"/>
                    </a:cxn>
                    <a:cxn ang="0">
                      <a:pos x="csX2" y="csY2"/>
                    </a:cxn>
                    <a:cxn ang="0">
                      <a:pos x="csX3" y="csY3"/>
                    </a:cxn>
                    <a:cxn ang="0">
                      <a:pos x="csX4" y="csY4"/>
                    </a:cxn>
                  </a:cxnLst>
                  <a:rect l="l" t="t" r="r" b="b"/>
                  <a:pathLst>
                    <a:path w="24848" h="24170">
                      <a:moveTo>
                        <a:pt x="24844" y="12291"/>
                      </a:moveTo>
                      <a:cubicBezTo>
                        <a:pt x="24665" y="19012"/>
                        <a:pt x="19301" y="24127"/>
                        <a:pt x="12424" y="24170"/>
                      </a:cubicBezTo>
                      <a:cubicBezTo>
                        <a:pt x="5561" y="24170"/>
                        <a:pt x="0" y="18758"/>
                        <a:pt x="0" y="12085"/>
                      </a:cubicBezTo>
                      <a:cubicBezTo>
                        <a:pt x="0" y="5414"/>
                        <a:pt x="5561" y="0"/>
                        <a:pt x="12424" y="0"/>
                      </a:cubicBezTo>
                      <a:cubicBezTo>
                        <a:pt x="19273" y="-46"/>
                        <a:pt x="25024" y="5667"/>
                        <a:pt x="24844" y="12291"/>
                      </a:cubicBezTo>
                      <a:close/>
                    </a:path>
                  </a:pathLst>
                </a:custGeom>
                <a:grpFill/>
                <a:ln w="1729" cap="flat">
                  <a:noFill/>
                  <a:prstDash val="solid"/>
                  <a:miter/>
                </a:ln>
              </p:spPr>
              <p:txBody>
                <a:bodyPr/>
                <a:lstStyle/>
                <a:p>
                  <a:endParaRPr lang="es-ES"/>
                </a:p>
              </p:txBody>
            </p:sp>
            <p:sp>
              <p:nvSpPr>
                <p:cNvPr id="14" name="Forma libre: forma 13">
                  <a:extLst>
                    <a:ext uri="{FF2B5EF4-FFF2-40B4-BE49-F238E27FC236}">
                      <a16:creationId xmlns:a16="http://schemas.microsoft.com/office/drawing/2014/main" id="{E0E257B9-B495-923C-D252-596D6D870766}"/>
                    </a:ext>
                  </a:extLst>
                </p:cNvPr>
                <p:cNvSpPr/>
                <p:nvPr/>
              </p:nvSpPr>
              <p:spPr>
                <a:xfrm>
                  <a:off x="6204804" y="899188"/>
                  <a:ext cx="24850" cy="24183"/>
                </a:xfrm>
                <a:custGeom>
                  <a:avLst/>
                  <a:gdLst>
                    <a:gd name="csX0" fmla="*/ 24709 w 24850"/>
                    <a:gd name="csY0" fmla="*/ 13672 h 24183"/>
                    <a:gd name="csX1" fmla="*/ 10848 w 24850"/>
                    <a:gd name="csY1" fmla="*/ 24085 h 24183"/>
                    <a:gd name="csX2" fmla="*/ 60 w 24850"/>
                    <a:gd name="csY2" fmla="*/ 10530 h 24183"/>
                    <a:gd name="csX3" fmla="*/ 13923 w 24850"/>
                    <a:gd name="csY3" fmla="*/ 109 h 24183"/>
                    <a:gd name="csX4" fmla="*/ 24709 w 24850"/>
                    <a:gd name="csY4" fmla="*/ 13672 h 24183"/>
                  </a:gdLst>
                  <a:ahLst/>
                  <a:cxnLst>
                    <a:cxn ang="0">
                      <a:pos x="csX0" y="csY0"/>
                    </a:cxn>
                    <a:cxn ang="0">
                      <a:pos x="csX1" y="csY1"/>
                    </a:cxn>
                    <a:cxn ang="0">
                      <a:pos x="csX2" y="csY2"/>
                    </a:cxn>
                    <a:cxn ang="0">
                      <a:pos x="csX3" y="csY3"/>
                    </a:cxn>
                    <a:cxn ang="0">
                      <a:pos x="csX4" y="csY4"/>
                    </a:cxn>
                  </a:cxnLst>
                  <a:rect l="l" t="t" r="r" b="b"/>
                  <a:pathLst>
                    <a:path w="24850" h="24183">
                      <a:moveTo>
                        <a:pt x="24709" y="13672"/>
                      </a:moveTo>
                      <a:cubicBezTo>
                        <a:pt x="23671" y="20247"/>
                        <a:pt x="17465" y="24929"/>
                        <a:pt x="10848" y="24085"/>
                      </a:cubicBezTo>
                      <a:cubicBezTo>
                        <a:pt x="4230" y="23244"/>
                        <a:pt x="-597" y="17171"/>
                        <a:pt x="60" y="10530"/>
                      </a:cubicBezTo>
                      <a:cubicBezTo>
                        <a:pt x="719" y="3888"/>
                        <a:pt x="6923" y="-780"/>
                        <a:pt x="13923" y="109"/>
                      </a:cubicBezTo>
                      <a:cubicBezTo>
                        <a:pt x="20921" y="1003"/>
                        <a:pt x="25750" y="7060"/>
                        <a:pt x="24709" y="13672"/>
                      </a:cubicBezTo>
                      <a:close/>
                    </a:path>
                  </a:pathLst>
                </a:custGeom>
                <a:grpFill/>
                <a:ln w="1729" cap="flat">
                  <a:noFill/>
                  <a:prstDash val="solid"/>
                  <a:miter/>
                </a:ln>
              </p:spPr>
              <p:txBody>
                <a:bodyPr/>
                <a:lstStyle/>
                <a:p>
                  <a:endParaRPr lang="es-ES"/>
                </a:p>
              </p:txBody>
            </p:sp>
            <p:sp>
              <p:nvSpPr>
                <p:cNvPr id="15" name="Forma libre: forma 14">
                  <a:extLst>
                    <a:ext uri="{FF2B5EF4-FFF2-40B4-BE49-F238E27FC236}">
                      <a16:creationId xmlns:a16="http://schemas.microsoft.com/office/drawing/2014/main" id="{337935ED-1701-9385-DA72-B7527EE4F070}"/>
                    </a:ext>
                  </a:extLst>
                </p:cNvPr>
                <p:cNvSpPr/>
                <p:nvPr/>
              </p:nvSpPr>
              <p:spPr>
                <a:xfrm>
                  <a:off x="6273293" y="912682"/>
                  <a:ext cx="24802" cy="24315"/>
                </a:xfrm>
                <a:custGeom>
                  <a:avLst/>
                  <a:gdLst>
                    <a:gd name="csX0" fmla="*/ 24308 w 24802"/>
                    <a:gd name="csY0" fmla="*/ 15583 h 24315"/>
                    <a:gd name="csX1" fmla="*/ 9186 w 24802"/>
                    <a:gd name="csY1" fmla="*/ 23851 h 24315"/>
                    <a:gd name="csX2" fmla="*/ 339 w 24802"/>
                    <a:gd name="csY2" fmla="*/ 9062 h 24315"/>
                    <a:gd name="csX3" fmla="*/ 15528 w 24802"/>
                    <a:gd name="csY3" fmla="*/ 527 h 24315"/>
                    <a:gd name="csX4" fmla="*/ 24308 w 24802"/>
                    <a:gd name="csY4" fmla="*/ 15583 h 24315"/>
                  </a:gdLst>
                  <a:ahLst/>
                  <a:cxnLst>
                    <a:cxn ang="0">
                      <a:pos x="csX0" y="csY0"/>
                    </a:cxn>
                    <a:cxn ang="0">
                      <a:pos x="csX1" y="csY1"/>
                    </a:cxn>
                    <a:cxn ang="0">
                      <a:pos x="csX2" y="csY2"/>
                    </a:cxn>
                    <a:cxn ang="0">
                      <a:pos x="csX3" y="csY3"/>
                    </a:cxn>
                    <a:cxn ang="0">
                      <a:pos x="csX4" y="csY4"/>
                    </a:cxn>
                  </a:cxnLst>
                  <a:rect l="l" t="t" r="r" b="b"/>
                  <a:pathLst>
                    <a:path w="24802" h="24315">
                      <a:moveTo>
                        <a:pt x="24308" y="15583"/>
                      </a:moveTo>
                      <a:cubicBezTo>
                        <a:pt x="22371" y="21969"/>
                        <a:pt x="15599" y="25674"/>
                        <a:pt x="9186" y="23851"/>
                      </a:cubicBezTo>
                      <a:cubicBezTo>
                        <a:pt x="2802" y="21915"/>
                        <a:pt x="-1229" y="15562"/>
                        <a:pt x="339" y="9062"/>
                      </a:cubicBezTo>
                      <a:cubicBezTo>
                        <a:pt x="1899" y="2588"/>
                        <a:pt x="8771" y="-1513"/>
                        <a:pt x="15528" y="527"/>
                      </a:cubicBezTo>
                      <a:cubicBezTo>
                        <a:pt x="22317" y="2453"/>
                        <a:pt x="26245" y="9199"/>
                        <a:pt x="24308" y="15583"/>
                      </a:cubicBezTo>
                      <a:close/>
                    </a:path>
                  </a:pathLst>
                </a:custGeom>
                <a:grpFill/>
                <a:ln w="1729" cap="flat">
                  <a:noFill/>
                  <a:prstDash val="solid"/>
                  <a:miter/>
                </a:ln>
              </p:spPr>
              <p:txBody>
                <a:bodyPr/>
                <a:lstStyle/>
                <a:p>
                  <a:endParaRPr lang="es-ES"/>
                </a:p>
              </p:txBody>
            </p:sp>
            <p:sp>
              <p:nvSpPr>
                <p:cNvPr id="16" name="Forma libre: forma 15">
                  <a:extLst>
                    <a:ext uri="{FF2B5EF4-FFF2-40B4-BE49-F238E27FC236}">
                      <a16:creationId xmlns:a16="http://schemas.microsoft.com/office/drawing/2014/main" id="{EA0A8458-0092-F4F7-0A79-282BF1ED131D}"/>
                    </a:ext>
                  </a:extLst>
                </p:cNvPr>
                <p:cNvSpPr/>
                <p:nvPr/>
              </p:nvSpPr>
              <p:spPr>
                <a:xfrm>
                  <a:off x="6339240" y="935588"/>
                  <a:ext cx="24747" cy="24331"/>
                </a:xfrm>
                <a:custGeom>
                  <a:avLst/>
                  <a:gdLst>
                    <a:gd name="csX0" fmla="*/ 23687 w 24747"/>
                    <a:gd name="csY0" fmla="*/ 17257 h 24331"/>
                    <a:gd name="csX1" fmla="*/ 7617 w 24747"/>
                    <a:gd name="csY1" fmla="*/ 23251 h 24331"/>
                    <a:gd name="csX2" fmla="*/ 846 w 24747"/>
                    <a:gd name="csY2" fmla="*/ 7494 h 24331"/>
                    <a:gd name="csX3" fmla="*/ 17117 w 24747"/>
                    <a:gd name="csY3" fmla="*/ 1024 h 24331"/>
                    <a:gd name="csX4" fmla="*/ 23687 w 24747"/>
                    <a:gd name="csY4" fmla="*/ 17257 h 24331"/>
                  </a:gdLst>
                  <a:ahLst/>
                  <a:cxnLst>
                    <a:cxn ang="0">
                      <a:pos x="csX0" y="csY0"/>
                    </a:cxn>
                    <a:cxn ang="0">
                      <a:pos x="csX1" y="csY1"/>
                    </a:cxn>
                    <a:cxn ang="0">
                      <a:pos x="csX2" y="csY2"/>
                    </a:cxn>
                    <a:cxn ang="0">
                      <a:pos x="csX3" y="csY3"/>
                    </a:cxn>
                    <a:cxn ang="0">
                      <a:pos x="csX4" y="csY4"/>
                    </a:cxn>
                  </a:cxnLst>
                  <a:rect l="l" t="t" r="r" b="b"/>
                  <a:pathLst>
                    <a:path w="24747" h="24331">
                      <a:moveTo>
                        <a:pt x="23687" y="17257"/>
                      </a:moveTo>
                      <a:cubicBezTo>
                        <a:pt x="20887" y="23317"/>
                        <a:pt x="13692" y="26002"/>
                        <a:pt x="7617" y="23251"/>
                      </a:cubicBezTo>
                      <a:cubicBezTo>
                        <a:pt x="1484" y="20636"/>
                        <a:pt x="-1614" y="13744"/>
                        <a:pt x="846" y="7494"/>
                      </a:cubicBezTo>
                      <a:cubicBezTo>
                        <a:pt x="3273" y="1321"/>
                        <a:pt x="10627" y="-1742"/>
                        <a:pt x="17117" y="1024"/>
                      </a:cubicBezTo>
                      <a:cubicBezTo>
                        <a:pt x="23549" y="3928"/>
                        <a:pt x="26488" y="11199"/>
                        <a:pt x="23687" y="17257"/>
                      </a:cubicBezTo>
                      <a:close/>
                    </a:path>
                  </a:pathLst>
                </a:custGeom>
                <a:grpFill/>
                <a:ln w="1729" cap="flat">
                  <a:noFill/>
                  <a:prstDash val="solid"/>
                  <a:miter/>
                </a:ln>
              </p:spPr>
              <p:txBody>
                <a:bodyPr/>
                <a:lstStyle/>
                <a:p>
                  <a:endParaRPr lang="es-ES"/>
                </a:p>
              </p:txBody>
            </p:sp>
            <p:sp>
              <p:nvSpPr>
                <p:cNvPr id="18" name="Forma libre: forma 17">
                  <a:extLst>
                    <a:ext uri="{FF2B5EF4-FFF2-40B4-BE49-F238E27FC236}">
                      <a16:creationId xmlns:a16="http://schemas.microsoft.com/office/drawing/2014/main" id="{0B8F80E5-FF29-BF01-C611-69A7B23B2C6A}"/>
                    </a:ext>
                  </a:extLst>
                </p:cNvPr>
                <p:cNvSpPr/>
                <p:nvPr/>
              </p:nvSpPr>
              <p:spPr>
                <a:xfrm>
                  <a:off x="6401419" y="967393"/>
                  <a:ext cx="24677" cy="24306"/>
                </a:xfrm>
                <a:custGeom>
                  <a:avLst/>
                  <a:gdLst>
                    <a:gd name="csX0" fmla="*/ 22850 w 24677"/>
                    <a:gd name="csY0" fmla="*/ 18749 h 24306"/>
                    <a:gd name="csX1" fmla="*/ 6103 w 24677"/>
                    <a:gd name="csY1" fmla="*/ 22490 h 24306"/>
                    <a:gd name="csX2" fmla="*/ 1565 w 24677"/>
                    <a:gd name="csY2" fmla="*/ 5940 h 24306"/>
                    <a:gd name="csX3" fmla="*/ 18566 w 24677"/>
                    <a:gd name="csY3" fmla="*/ 1780 h 24306"/>
                    <a:gd name="csX4" fmla="*/ 22850 w 24677"/>
                    <a:gd name="csY4" fmla="*/ 18749 h 24306"/>
                  </a:gdLst>
                  <a:ahLst/>
                  <a:cxnLst>
                    <a:cxn ang="0">
                      <a:pos x="csX0" y="csY0"/>
                    </a:cxn>
                    <a:cxn ang="0">
                      <a:pos x="csX1" y="csY1"/>
                    </a:cxn>
                    <a:cxn ang="0">
                      <a:pos x="csX2" y="csY2"/>
                    </a:cxn>
                    <a:cxn ang="0">
                      <a:pos x="csX3" y="csY3"/>
                    </a:cxn>
                    <a:cxn ang="0">
                      <a:pos x="csX4" y="csY4"/>
                    </a:cxn>
                  </a:cxnLst>
                  <a:rect l="l" t="t" r="r" b="b"/>
                  <a:pathLst>
                    <a:path w="24677" h="24306">
                      <a:moveTo>
                        <a:pt x="22850" y="18749"/>
                      </a:moveTo>
                      <a:cubicBezTo>
                        <a:pt x="19221" y="24405"/>
                        <a:pt x="11827" y="25913"/>
                        <a:pt x="6103" y="22490"/>
                      </a:cubicBezTo>
                      <a:cubicBezTo>
                        <a:pt x="320" y="19168"/>
                        <a:pt x="-1709" y="11756"/>
                        <a:pt x="1565" y="5940"/>
                      </a:cubicBezTo>
                      <a:cubicBezTo>
                        <a:pt x="4839" y="126"/>
                        <a:pt x="12451" y="-1742"/>
                        <a:pt x="18566" y="1780"/>
                      </a:cubicBezTo>
                      <a:cubicBezTo>
                        <a:pt x="24618" y="5403"/>
                        <a:pt x="26430" y="13173"/>
                        <a:pt x="22850" y="18749"/>
                      </a:cubicBezTo>
                      <a:close/>
                    </a:path>
                  </a:pathLst>
                </a:custGeom>
                <a:grpFill/>
                <a:ln w="1729" cap="flat">
                  <a:noFill/>
                  <a:prstDash val="solid"/>
                  <a:miter/>
                </a:ln>
              </p:spPr>
              <p:txBody>
                <a:bodyPr/>
                <a:lstStyle/>
                <a:p>
                  <a:endParaRPr lang="es-ES"/>
                </a:p>
              </p:txBody>
            </p:sp>
            <p:sp>
              <p:nvSpPr>
                <p:cNvPr id="20" name="Forma libre: forma 19">
                  <a:extLst>
                    <a:ext uri="{FF2B5EF4-FFF2-40B4-BE49-F238E27FC236}">
                      <a16:creationId xmlns:a16="http://schemas.microsoft.com/office/drawing/2014/main" id="{BCCCCAC6-91B9-8AD6-A3EE-6B49601ABC99}"/>
                    </a:ext>
                  </a:extLst>
                </p:cNvPr>
                <p:cNvSpPr/>
                <p:nvPr/>
              </p:nvSpPr>
              <p:spPr>
                <a:xfrm>
                  <a:off x="6458667" y="1007351"/>
                  <a:ext cx="24622" cy="24360"/>
                </a:xfrm>
                <a:custGeom>
                  <a:avLst/>
                  <a:gdLst>
                    <a:gd name="csX0" fmla="*/ 21825 w 24622"/>
                    <a:gd name="csY0" fmla="*/ 20153 h 24360"/>
                    <a:gd name="csX1" fmla="*/ 4672 w 24622"/>
                    <a:gd name="csY1" fmla="*/ 21637 h 24360"/>
                    <a:gd name="csX2" fmla="*/ 2491 w 24622"/>
                    <a:gd name="csY2" fmla="*/ 4553 h 24360"/>
                    <a:gd name="csX3" fmla="*/ 19847 w 24622"/>
                    <a:gd name="csY3" fmla="*/ 2822 h 24360"/>
                    <a:gd name="csX4" fmla="*/ 21825 w 24622"/>
                    <a:gd name="csY4" fmla="*/ 20153 h 24360"/>
                  </a:gdLst>
                  <a:ahLst/>
                  <a:cxnLst>
                    <a:cxn ang="0">
                      <a:pos x="csX0" y="csY0"/>
                    </a:cxn>
                    <a:cxn ang="0">
                      <a:pos x="csX1" y="csY1"/>
                    </a:cxn>
                    <a:cxn ang="0">
                      <a:pos x="csX2" y="csY2"/>
                    </a:cxn>
                    <a:cxn ang="0">
                      <a:pos x="csX3" y="csY3"/>
                    </a:cxn>
                    <a:cxn ang="0">
                      <a:pos x="csX4" y="csY4"/>
                    </a:cxn>
                  </a:cxnLst>
                  <a:rect l="l" t="t" r="r" b="b"/>
                  <a:pathLst>
                    <a:path w="24622" h="24360">
                      <a:moveTo>
                        <a:pt x="21825" y="20153"/>
                      </a:moveTo>
                      <a:cubicBezTo>
                        <a:pt x="17448" y="25276"/>
                        <a:pt x="10000" y="25659"/>
                        <a:pt x="4672" y="21637"/>
                      </a:cubicBezTo>
                      <a:cubicBezTo>
                        <a:pt x="-574" y="17515"/>
                        <a:pt x="-1547" y="9867"/>
                        <a:pt x="2491" y="4553"/>
                      </a:cubicBezTo>
                      <a:cubicBezTo>
                        <a:pt x="6530" y="-760"/>
                        <a:pt x="14301" y="-1537"/>
                        <a:pt x="19847" y="2822"/>
                      </a:cubicBezTo>
                      <a:cubicBezTo>
                        <a:pt x="25473" y="7087"/>
                        <a:pt x="26122" y="15129"/>
                        <a:pt x="21825" y="20153"/>
                      </a:cubicBezTo>
                      <a:close/>
                    </a:path>
                  </a:pathLst>
                </a:custGeom>
                <a:grpFill/>
                <a:ln w="1729" cap="flat">
                  <a:noFill/>
                  <a:prstDash val="solid"/>
                  <a:miter/>
                </a:ln>
              </p:spPr>
              <p:txBody>
                <a:bodyPr/>
                <a:lstStyle/>
                <a:p>
                  <a:endParaRPr lang="es-ES"/>
                </a:p>
              </p:txBody>
            </p:sp>
            <p:sp>
              <p:nvSpPr>
                <p:cNvPr id="23" name="Forma libre: forma 22">
                  <a:extLst>
                    <a:ext uri="{FF2B5EF4-FFF2-40B4-BE49-F238E27FC236}">
                      <a16:creationId xmlns:a16="http://schemas.microsoft.com/office/drawing/2014/main" id="{E5E543AA-2AC9-398E-EE15-6A0C72466048}"/>
                    </a:ext>
                  </a:extLst>
                </p:cNvPr>
                <p:cNvSpPr/>
                <p:nvPr/>
              </p:nvSpPr>
              <p:spPr>
                <a:xfrm>
                  <a:off x="6509935" y="1054698"/>
                  <a:ext cx="24550" cy="24475"/>
                </a:xfrm>
                <a:custGeom>
                  <a:avLst/>
                  <a:gdLst>
                    <a:gd name="csX0" fmla="*/ 20640 w 24550"/>
                    <a:gd name="csY0" fmla="*/ 21429 h 24475"/>
                    <a:gd name="csX1" fmla="*/ 3387 w 24550"/>
                    <a:gd name="csY1" fmla="*/ 20618 h 24475"/>
                    <a:gd name="csX2" fmla="*/ 3612 w 24550"/>
                    <a:gd name="csY2" fmla="*/ 3339 h 24475"/>
                    <a:gd name="csX3" fmla="*/ 20983 w 24550"/>
                    <a:gd name="csY3" fmla="*/ 4045 h 24475"/>
                    <a:gd name="csX4" fmla="*/ 20640 w 24550"/>
                    <a:gd name="csY4" fmla="*/ 21429 h 24475"/>
                  </a:gdLst>
                  <a:ahLst/>
                  <a:cxnLst>
                    <a:cxn ang="0">
                      <a:pos x="csX0" y="csY0"/>
                    </a:cxn>
                    <a:cxn ang="0">
                      <a:pos x="csX1" y="csY1"/>
                    </a:cxn>
                    <a:cxn ang="0">
                      <a:pos x="csX2" y="csY2"/>
                    </a:cxn>
                    <a:cxn ang="0">
                      <a:pos x="csX3" y="csY3"/>
                    </a:cxn>
                    <a:cxn ang="0">
                      <a:pos x="csX4" y="csY4"/>
                    </a:cxn>
                  </a:cxnLst>
                  <a:rect l="l" t="t" r="r" b="b"/>
                  <a:pathLst>
                    <a:path w="24550" h="24475">
                      <a:moveTo>
                        <a:pt x="20640" y="21429"/>
                      </a:moveTo>
                      <a:cubicBezTo>
                        <a:pt x="15704" y="25818"/>
                        <a:pt x="8048" y="25392"/>
                        <a:pt x="3387" y="20618"/>
                      </a:cubicBezTo>
                      <a:cubicBezTo>
                        <a:pt x="-1217" y="15791"/>
                        <a:pt x="-1113" y="8054"/>
                        <a:pt x="3612" y="3339"/>
                      </a:cubicBezTo>
                      <a:cubicBezTo>
                        <a:pt x="8336" y="-1372"/>
                        <a:pt x="16116" y="-1063"/>
                        <a:pt x="20983" y="4045"/>
                      </a:cubicBezTo>
                      <a:cubicBezTo>
                        <a:pt x="25907" y="9099"/>
                        <a:pt x="25679" y="16948"/>
                        <a:pt x="20640" y="21429"/>
                      </a:cubicBezTo>
                      <a:close/>
                    </a:path>
                  </a:pathLst>
                </a:custGeom>
                <a:grpFill/>
                <a:ln w="1729" cap="flat">
                  <a:noFill/>
                  <a:prstDash val="solid"/>
                  <a:miter/>
                </a:ln>
              </p:spPr>
              <p:txBody>
                <a:bodyPr/>
                <a:lstStyle/>
                <a:p>
                  <a:endParaRPr lang="es-ES"/>
                </a:p>
              </p:txBody>
            </p:sp>
            <p:sp>
              <p:nvSpPr>
                <p:cNvPr id="24" name="Forma libre: forma 23">
                  <a:extLst>
                    <a:ext uri="{FF2B5EF4-FFF2-40B4-BE49-F238E27FC236}">
                      <a16:creationId xmlns:a16="http://schemas.microsoft.com/office/drawing/2014/main" id="{3C1F67A0-1D85-1D56-F40F-89F2AEEFD017}"/>
                    </a:ext>
                  </a:extLst>
                </p:cNvPr>
                <p:cNvSpPr/>
                <p:nvPr/>
              </p:nvSpPr>
              <p:spPr>
                <a:xfrm>
                  <a:off x="6554274" y="1108562"/>
                  <a:ext cx="24391" cy="24632"/>
                </a:xfrm>
                <a:custGeom>
                  <a:avLst/>
                  <a:gdLst>
                    <a:gd name="csX0" fmla="*/ 19316 w 24391"/>
                    <a:gd name="csY0" fmla="*/ 22554 h 24632"/>
                    <a:gd name="csX1" fmla="*/ 2272 w 24391"/>
                    <a:gd name="csY1" fmla="*/ 19439 h 24632"/>
                    <a:gd name="csX2" fmla="*/ 4895 w 24391"/>
                    <a:gd name="csY2" fmla="*/ 2319 h 24632"/>
                    <a:gd name="csX3" fmla="*/ 21960 w 24391"/>
                    <a:gd name="csY3" fmla="*/ 5417 h 24632"/>
                    <a:gd name="csX4" fmla="*/ 19316 w 24391"/>
                    <a:gd name="csY4" fmla="*/ 22554 h 24632"/>
                  </a:gdLst>
                  <a:ahLst/>
                  <a:cxnLst>
                    <a:cxn ang="0">
                      <a:pos x="csX0" y="csY0"/>
                    </a:cxn>
                    <a:cxn ang="0">
                      <a:pos x="csX1" y="csY1"/>
                    </a:cxn>
                    <a:cxn ang="0">
                      <a:pos x="csX2" y="csY2"/>
                    </a:cxn>
                    <a:cxn ang="0">
                      <a:pos x="csX3" y="csY3"/>
                    </a:cxn>
                    <a:cxn ang="0">
                      <a:pos x="csX4" y="csY4"/>
                    </a:cxn>
                  </a:cxnLst>
                  <a:rect l="l" t="t" r="r" b="b"/>
                  <a:pathLst>
                    <a:path w="24391" h="24632">
                      <a:moveTo>
                        <a:pt x="19316" y="22554"/>
                      </a:moveTo>
                      <a:cubicBezTo>
                        <a:pt x="13770" y="26266"/>
                        <a:pt x="6137" y="24874"/>
                        <a:pt x="2272" y="19439"/>
                      </a:cubicBezTo>
                      <a:cubicBezTo>
                        <a:pt x="-1603" y="14010"/>
                        <a:pt x="-387" y="6315"/>
                        <a:pt x="4895" y="2319"/>
                      </a:cubicBezTo>
                      <a:cubicBezTo>
                        <a:pt x="10259" y="-1739"/>
                        <a:pt x="17862" y="-326"/>
                        <a:pt x="21960" y="5417"/>
                      </a:cubicBezTo>
                      <a:cubicBezTo>
                        <a:pt x="26047" y="11168"/>
                        <a:pt x="24860" y="18839"/>
                        <a:pt x="19316" y="22554"/>
                      </a:cubicBezTo>
                      <a:close/>
                    </a:path>
                  </a:pathLst>
                </a:custGeom>
                <a:grpFill/>
                <a:ln w="1729" cap="flat">
                  <a:noFill/>
                  <a:prstDash val="solid"/>
                  <a:miter/>
                </a:ln>
              </p:spPr>
              <p:txBody>
                <a:bodyPr/>
                <a:lstStyle/>
                <a:p>
                  <a:endParaRPr lang="es-ES"/>
                </a:p>
              </p:txBody>
            </p:sp>
            <p:sp>
              <p:nvSpPr>
                <p:cNvPr id="25" name="Forma libre: forma 24">
                  <a:extLst>
                    <a:ext uri="{FF2B5EF4-FFF2-40B4-BE49-F238E27FC236}">
                      <a16:creationId xmlns:a16="http://schemas.microsoft.com/office/drawing/2014/main" id="{235C275B-B090-8A6D-EE5D-472A4AC2D383}"/>
                    </a:ext>
                  </a:extLst>
                </p:cNvPr>
                <p:cNvSpPr/>
                <p:nvPr/>
              </p:nvSpPr>
              <p:spPr>
                <a:xfrm>
                  <a:off x="6590839" y="1168032"/>
                  <a:ext cx="24233" cy="24735"/>
                </a:xfrm>
                <a:custGeom>
                  <a:avLst/>
                  <a:gdLst>
                    <a:gd name="csX0" fmla="*/ 17721 w 24233"/>
                    <a:gd name="csY0" fmla="*/ 23504 h 24735"/>
                    <a:gd name="csX1" fmla="*/ 1345 w 24233"/>
                    <a:gd name="csY1" fmla="*/ 18041 h 24735"/>
                    <a:gd name="csX2" fmla="*/ 6213 w 24233"/>
                    <a:gd name="csY2" fmla="*/ 1485 h 24735"/>
                    <a:gd name="csX3" fmla="*/ 22770 w 24233"/>
                    <a:gd name="csY3" fmla="*/ 6847 h 24735"/>
                    <a:gd name="csX4" fmla="*/ 17721 w 24233"/>
                    <a:gd name="csY4" fmla="*/ 23504 h 24735"/>
                  </a:gdLst>
                  <a:ahLst/>
                  <a:cxnLst>
                    <a:cxn ang="0">
                      <a:pos x="csX0" y="csY0"/>
                    </a:cxn>
                    <a:cxn ang="0">
                      <a:pos x="csX1" y="csY1"/>
                    </a:cxn>
                    <a:cxn ang="0">
                      <a:pos x="csX2" y="csY2"/>
                    </a:cxn>
                    <a:cxn ang="0">
                      <a:pos x="csX3" y="csY3"/>
                    </a:cxn>
                    <a:cxn ang="0">
                      <a:pos x="csX4" y="csY4"/>
                    </a:cxn>
                  </a:cxnLst>
                  <a:rect l="l" t="t" r="r" b="b"/>
                  <a:pathLst>
                    <a:path w="24233" h="24735">
                      <a:moveTo>
                        <a:pt x="17721" y="23504"/>
                      </a:moveTo>
                      <a:cubicBezTo>
                        <a:pt x="11719" y="26421"/>
                        <a:pt x="4385" y="23979"/>
                        <a:pt x="1345" y="18041"/>
                      </a:cubicBezTo>
                      <a:cubicBezTo>
                        <a:pt x="-1606" y="12057"/>
                        <a:pt x="424" y="4725"/>
                        <a:pt x="6213" y="1485"/>
                      </a:cubicBezTo>
                      <a:cubicBezTo>
                        <a:pt x="12072" y="-1796"/>
                        <a:pt x="19639" y="520"/>
                        <a:pt x="22770" y="6847"/>
                      </a:cubicBezTo>
                      <a:cubicBezTo>
                        <a:pt x="25986" y="13127"/>
                        <a:pt x="23724" y="20586"/>
                        <a:pt x="17721" y="23504"/>
                      </a:cubicBezTo>
                      <a:close/>
                    </a:path>
                  </a:pathLst>
                </a:custGeom>
                <a:grpFill/>
                <a:ln w="1729" cap="flat">
                  <a:noFill/>
                  <a:prstDash val="solid"/>
                  <a:miter/>
                </a:ln>
              </p:spPr>
              <p:txBody>
                <a:bodyPr/>
                <a:lstStyle/>
                <a:p>
                  <a:endParaRPr lang="es-ES"/>
                </a:p>
              </p:txBody>
            </p:sp>
            <p:sp>
              <p:nvSpPr>
                <p:cNvPr id="30" name="Forma libre: forma 29">
                  <a:extLst>
                    <a:ext uri="{FF2B5EF4-FFF2-40B4-BE49-F238E27FC236}">
                      <a16:creationId xmlns:a16="http://schemas.microsoft.com/office/drawing/2014/main" id="{95ECB780-F850-CC8E-442C-388E7FBDA008}"/>
                    </a:ext>
                  </a:extLst>
                </p:cNvPr>
                <p:cNvSpPr/>
                <p:nvPr/>
              </p:nvSpPr>
              <p:spPr>
                <a:xfrm>
                  <a:off x="6618859" y="1231995"/>
                  <a:ext cx="24161" cy="24775"/>
                </a:xfrm>
                <a:custGeom>
                  <a:avLst/>
                  <a:gdLst>
                    <a:gd name="csX0" fmla="*/ 16050 w 24161"/>
                    <a:gd name="csY0" fmla="*/ 24177 h 24775"/>
                    <a:gd name="csX1" fmla="*/ 687 w 24161"/>
                    <a:gd name="csY1" fmla="*/ 16477 h 24775"/>
                    <a:gd name="csX2" fmla="*/ 7689 w 24161"/>
                    <a:gd name="csY2" fmla="*/ 786 h 24775"/>
                    <a:gd name="csX3" fmla="*/ 23449 w 24161"/>
                    <a:gd name="csY3" fmla="*/ 8339 h 24775"/>
                    <a:gd name="csX4" fmla="*/ 16050 w 24161"/>
                    <a:gd name="csY4" fmla="*/ 24177 h 24775"/>
                  </a:gdLst>
                  <a:ahLst/>
                  <a:cxnLst>
                    <a:cxn ang="0">
                      <a:pos x="csX0" y="csY0"/>
                    </a:cxn>
                    <a:cxn ang="0">
                      <a:pos x="csX1" y="csY1"/>
                    </a:cxn>
                    <a:cxn ang="0">
                      <a:pos x="csX2" y="csY2"/>
                    </a:cxn>
                    <a:cxn ang="0">
                      <a:pos x="csX3" y="csY3"/>
                    </a:cxn>
                    <a:cxn ang="0">
                      <a:pos x="csX4" y="csY4"/>
                    </a:cxn>
                  </a:cxnLst>
                  <a:rect l="l" t="t" r="r" b="b"/>
                  <a:pathLst>
                    <a:path w="24161" h="24775">
                      <a:moveTo>
                        <a:pt x="16050" y="24177"/>
                      </a:moveTo>
                      <a:cubicBezTo>
                        <a:pt x="9702" y="26241"/>
                        <a:pt x="2822" y="22794"/>
                        <a:pt x="687" y="16477"/>
                      </a:cubicBezTo>
                      <a:cubicBezTo>
                        <a:pt x="-1409" y="10145"/>
                        <a:pt x="1393" y="3244"/>
                        <a:pt x="7689" y="786"/>
                      </a:cubicBezTo>
                      <a:cubicBezTo>
                        <a:pt x="13826" y="-1613"/>
                        <a:pt x="21222" y="1644"/>
                        <a:pt x="23449" y="8339"/>
                      </a:cubicBezTo>
                      <a:cubicBezTo>
                        <a:pt x="25713" y="15022"/>
                        <a:pt x="22396" y="22112"/>
                        <a:pt x="16050" y="24177"/>
                      </a:cubicBezTo>
                      <a:close/>
                    </a:path>
                  </a:pathLst>
                </a:custGeom>
                <a:grpFill/>
                <a:ln w="1729" cap="flat">
                  <a:noFill/>
                  <a:prstDash val="solid"/>
                  <a:miter/>
                </a:ln>
              </p:spPr>
              <p:txBody>
                <a:bodyPr/>
                <a:lstStyle/>
                <a:p>
                  <a:endParaRPr lang="es-ES"/>
                </a:p>
              </p:txBody>
            </p:sp>
            <p:sp>
              <p:nvSpPr>
                <p:cNvPr id="31" name="Forma libre: forma 30">
                  <a:extLst>
                    <a:ext uri="{FF2B5EF4-FFF2-40B4-BE49-F238E27FC236}">
                      <a16:creationId xmlns:a16="http://schemas.microsoft.com/office/drawing/2014/main" id="{D9C82E2D-C27E-AC37-3766-D356AFF68932}"/>
                    </a:ext>
                  </a:extLst>
                </p:cNvPr>
                <p:cNvSpPr/>
                <p:nvPr/>
              </p:nvSpPr>
              <p:spPr>
                <a:xfrm>
                  <a:off x="6637722" y="1299174"/>
                  <a:ext cx="24237" cy="24825"/>
                </a:xfrm>
                <a:custGeom>
                  <a:avLst/>
                  <a:gdLst>
                    <a:gd name="csX0" fmla="*/ 14408 w 24237"/>
                    <a:gd name="csY0" fmla="*/ 24634 h 24825"/>
                    <a:gd name="csX1" fmla="*/ 313 w 24237"/>
                    <a:gd name="csY1" fmla="*/ 14879 h 24825"/>
                    <a:gd name="csX2" fmla="*/ 9352 w 24237"/>
                    <a:gd name="csY2" fmla="*/ 314 h 24825"/>
                    <a:gd name="csX3" fmla="*/ 23978 w 24237"/>
                    <a:gd name="csY3" fmla="*/ 9960 h 24825"/>
                    <a:gd name="csX4" fmla="*/ 14408 w 24237"/>
                    <a:gd name="csY4" fmla="*/ 24634 h 24825"/>
                  </a:gdLst>
                  <a:ahLst/>
                  <a:cxnLst>
                    <a:cxn ang="0">
                      <a:pos x="csX0" y="csY0"/>
                    </a:cxn>
                    <a:cxn ang="0">
                      <a:pos x="csX1" y="csY1"/>
                    </a:cxn>
                    <a:cxn ang="0">
                      <a:pos x="csX2" y="csY2"/>
                    </a:cxn>
                    <a:cxn ang="0">
                      <a:pos x="csX3" y="csY3"/>
                    </a:cxn>
                    <a:cxn ang="0">
                      <a:pos x="csX4" y="csY4"/>
                    </a:cxn>
                  </a:cxnLst>
                  <a:rect l="l" t="t" r="r" b="b"/>
                  <a:pathLst>
                    <a:path w="24237" h="24825">
                      <a:moveTo>
                        <a:pt x="14408" y="24634"/>
                      </a:moveTo>
                      <a:cubicBezTo>
                        <a:pt x="7801" y="25812"/>
                        <a:pt x="1636" y="21416"/>
                        <a:pt x="313" y="14879"/>
                      </a:cubicBezTo>
                      <a:cubicBezTo>
                        <a:pt x="-1190" y="8385"/>
                        <a:pt x="2859" y="1864"/>
                        <a:pt x="9352" y="314"/>
                      </a:cubicBezTo>
                      <a:cubicBezTo>
                        <a:pt x="15844" y="-1232"/>
                        <a:pt x="22395" y="3082"/>
                        <a:pt x="23978" y="9960"/>
                      </a:cubicBezTo>
                      <a:cubicBezTo>
                        <a:pt x="25381" y="16874"/>
                        <a:pt x="20944" y="23472"/>
                        <a:pt x="14408" y="24634"/>
                      </a:cubicBezTo>
                      <a:close/>
                    </a:path>
                  </a:pathLst>
                </a:custGeom>
                <a:grpFill/>
                <a:ln w="1729" cap="flat">
                  <a:noFill/>
                  <a:prstDash val="solid"/>
                  <a:miter/>
                </a:ln>
              </p:spPr>
              <p:txBody>
                <a:bodyPr/>
                <a:lstStyle/>
                <a:p>
                  <a:endParaRPr lang="es-ES"/>
                </a:p>
              </p:txBody>
            </p:sp>
            <p:sp>
              <p:nvSpPr>
                <p:cNvPr id="33" name="Forma libre: forma 32">
                  <a:extLst>
                    <a:ext uri="{FF2B5EF4-FFF2-40B4-BE49-F238E27FC236}">
                      <a16:creationId xmlns:a16="http://schemas.microsoft.com/office/drawing/2014/main" id="{CFC9031F-B1F5-95C7-A856-37687E38695E}"/>
                    </a:ext>
                  </a:extLst>
                </p:cNvPr>
                <p:cNvSpPr/>
                <p:nvPr/>
              </p:nvSpPr>
              <p:spPr>
                <a:xfrm>
                  <a:off x="6647141" y="1368325"/>
                  <a:ext cx="24204" cy="24848"/>
                </a:xfrm>
                <a:custGeom>
                  <a:avLst/>
                  <a:gdLst>
                    <a:gd name="csX0" fmla="*/ 12850 w 24204"/>
                    <a:gd name="csY0" fmla="*/ 24840 h 24848"/>
                    <a:gd name="csX1" fmla="*/ 35 w 24204"/>
                    <a:gd name="csY1" fmla="*/ 13258 h 24848"/>
                    <a:gd name="csX2" fmla="*/ 11152 w 24204"/>
                    <a:gd name="csY2" fmla="*/ 54 h 24848"/>
                    <a:gd name="csX3" fmla="*/ 24152 w 24204"/>
                    <a:gd name="csY3" fmla="*/ 11624 h 24848"/>
                    <a:gd name="csX4" fmla="*/ 12850 w 24204"/>
                    <a:gd name="csY4" fmla="*/ 24840 h 24848"/>
                  </a:gdLst>
                  <a:ahLst/>
                  <a:cxnLst>
                    <a:cxn ang="0">
                      <a:pos x="csX0" y="csY0"/>
                    </a:cxn>
                    <a:cxn ang="0">
                      <a:pos x="csX1" y="csY1"/>
                    </a:cxn>
                    <a:cxn ang="0">
                      <a:pos x="csX2" y="csY2"/>
                    </a:cxn>
                    <a:cxn ang="0">
                      <a:pos x="csX3" y="csY3"/>
                    </a:cxn>
                    <a:cxn ang="0">
                      <a:pos x="csX4" y="csY4"/>
                    </a:cxn>
                  </a:cxnLst>
                  <a:rect l="l" t="t" r="r" b="b"/>
                  <a:pathLst>
                    <a:path w="24204" h="24848">
                      <a:moveTo>
                        <a:pt x="12850" y="24840"/>
                      </a:moveTo>
                      <a:cubicBezTo>
                        <a:pt x="6248" y="25096"/>
                        <a:pt x="643" y="19907"/>
                        <a:pt x="35" y="13258"/>
                      </a:cubicBezTo>
                      <a:cubicBezTo>
                        <a:pt x="-471" y="6608"/>
                        <a:pt x="4508" y="694"/>
                        <a:pt x="11152" y="54"/>
                      </a:cubicBezTo>
                      <a:cubicBezTo>
                        <a:pt x="17795" y="-589"/>
                        <a:pt x="23619" y="4589"/>
                        <a:pt x="24152" y="11624"/>
                      </a:cubicBezTo>
                      <a:cubicBezTo>
                        <a:pt x="24785" y="18653"/>
                        <a:pt x="19587" y="24575"/>
                        <a:pt x="12850" y="24840"/>
                      </a:cubicBezTo>
                      <a:close/>
                    </a:path>
                  </a:pathLst>
                </a:custGeom>
                <a:grpFill/>
                <a:ln w="1729" cap="flat">
                  <a:noFill/>
                  <a:prstDash val="solid"/>
                  <a:miter/>
                </a:ln>
              </p:spPr>
              <p:txBody>
                <a:bodyPr/>
                <a:lstStyle/>
                <a:p>
                  <a:endParaRPr lang="es-ES"/>
                </a:p>
              </p:txBody>
            </p:sp>
          </p:grpSp>
          <p:sp>
            <p:nvSpPr>
              <p:cNvPr id="9" name="Forma libre: forma 8">
                <a:extLst>
                  <a:ext uri="{FF2B5EF4-FFF2-40B4-BE49-F238E27FC236}">
                    <a16:creationId xmlns:a16="http://schemas.microsoft.com/office/drawing/2014/main" id="{22635909-1609-506E-9BDB-E0624301B3B8}"/>
                  </a:ext>
                </a:extLst>
              </p:cNvPr>
              <p:cNvSpPr/>
              <p:nvPr/>
            </p:nvSpPr>
            <p:spPr>
              <a:xfrm rot="16200000">
                <a:off x="1665576" y="3873547"/>
                <a:ext cx="193952" cy="227964"/>
              </a:xfrm>
              <a:custGeom>
                <a:avLst/>
                <a:gdLst>
                  <a:gd name="csX0" fmla="*/ 159725 w 159724"/>
                  <a:gd name="csY0" fmla="*/ 0 h 187734"/>
                  <a:gd name="csX1" fmla="*/ 0 w 159724"/>
                  <a:gd name="csY1" fmla="*/ 93867 h 187734"/>
                  <a:gd name="csX2" fmla="*/ 159725 w 159724"/>
                  <a:gd name="csY2" fmla="*/ 187734 h 187734"/>
                </a:gdLst>
                <a:ahLst/>
                <a:cxnLst>
                  <a:cxn ang="0">
                    <a:pos x="csX0" y="csY0"/>
                  </a:cxn>
                  <a:cxn ang="0">
                    <a:pos x="csX1" y="csY1"/>
                  </a:cxn>
                  <a:cxn ang="0">
                    <a:pos x="csX2" y="csY2"/>
                  </a:cxn>
                </a:cxnLst>
                <a:rect l="l" t="t" r="r" b="b"/>
                <a:pathLst>
                  <a:path w="159724" h="187734">
                    <a:moveTo>
                      <a:pt x="159725" y="0"/>
                    </a:moveTo>
                    <a:lnTo>
                      <a:pt x="0" y="93867"/>
                    </a:lnTo>
                    <a:lnTo>
                      <a:pt x="159725" y="187734"/>
                    </a:lnTo>
                  </a:path>
                </a:pathLst>
              </a:custGeom>
              <a:solidFill>
                <a:schemeClr val="tx2"/>
              </a:solidFill>
              <a:ln w="1729" cap="flat">
                <a:noFill/>
                <a:prstDash val="solid"/>
                <a:miter/>
              </a:ln>
            </p:spPr>
            <p:txBody>
              <a:bodyPr/>
              <a:lstStyle/>
              <a:p>
                <a:endParaRPr lang="es-ES"/>
              </a:p>
            </p:txBody>
          </p:sp>
          <p:sp>
            <p:nvSpPr>
              <p:cNvPr id="10" name="Elipse 9">
                <a:extLst>
                  <a:ext uri="{FF2B5EF4-FFF2-40B4-BE49-F238E27FC236}">
                    <a16:creationId xmlns:a16="http://schemas.microsoft.com/office/drawing/2014/main" id="{EFE60739-4BB3-1624-1375-10B89BAF6F76}"/>
                  </a:ext>
                </a:extLst>
              </p:cNvPr>
              <p:cNvSpPr/>
              <p:nvPr/>
            </p:nvSpPr>
            <p:spPr>
              <a:xfrm rot="11597148">
                <a:off x="475059" y="4073495"/>
                <a:ext cx="104787" cy="104787"/>
              </a:xfrm>
              <a:prstGeom prst="ellipse">
                <a:avLst/>
              </a:prstGeom>
              <a:solidFill>
                <a:schemeClr val="tx2"/>
              </a:solidFill>
              <a:ln w="1729" cap="flat">
                <a:noFill/>
                <a:prstDash val="solid"/>
                <a:miter/>
              </a:ln>
            </p:spPr>
            <p:txBody>
              <a:bodyPr/>
              <a:lstStyle/>
              <a:p>
                <a:endParaRPr lang="es-ES"/>
              </a:p>
            </p:txBody>
          </p:sp>
        </p:grpSp>
      </p:grpSp>
      <p:sp>
        <p:nvSpPr>
          <p:cNvPr id="37" name="CuadroTexto 36">
            <a:extLst>
              <a:ext uri="{FF2B5EF4-FFF2-40B4-BE49-F238E27FC236}">
                <a16:creationId xmlns:a16="http://schemas.microsoft.com/office/drawing/2014/main" id="{E47FB292-6A5B-C3D2-63E3-BFF417D758E7}"/>
              </a:ext>
            </a:extLst>
          </p:cNvPr>
          <p:cNvSpPr txBox="1"/>
          <p:nvPr/>
        </p:nvSpPr>
        <p:spPr>
          <a:xfrm>
            <a:off x="513217" y="4881398"/>
            <a:ext cx="1620347" cy="461665"/>
          </a:xfrm>
          <a:prstGeom prst="rect">
            <a:avLst/>
          </a:prstGeom>
          <a:noFill/>
        </p:spPr>
        <p:txBody>
          <a:bodyPr wrap="square" rtlCol="0">
            <a:spAutoFit/>
          </a:bodyPr>
          <a:lstStyle/>
          <a:p>
            <a:r>
              <a:rPr lang="es-ES" sz="1200" dirty="0">
                <a:solidFill>
                  <a:schemeClr val="accent3">
                    <a:lumMod val="75000"/>
                  </a:schemeClr>
                </a:solidFill>
              </a:rPr>
              <a:t>DILVE en funcionamiento</a:t>
            </a:r>
          </a:p>
        </p:txBody>
      </p:sp>
      <p:cxnSp>
        <p:nvCxnSpPr>
          <p:cNvPr id="44" name="Conector recto 43">
            <a:extLst>
              <a:ext uri="{FF2B5EF4-FFF2-40B4-BE49-F238E27FC236}">
                <a16:creationId xmlns:a16="http://schemas.microsoft.com/office/drawing/2014/main" id="{49F15A0A-2378-C692-AE0B-3F23F4B39573}"/>
              </a:ext>
            </a:extLst>
          </p:cNvPr>
          <p:cNvCxnSpPr/>
          <p:nvPr/>
        </p:nvCxnSpPr>
        <p:spPr>
          <a:xfrm>
            <a:off x="1127448" y="4122830"/>
            <a:ext cx="0" cy="664711"/>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9" name="CuadroTexto 148">
            <a:extLst>
              <a:ext uri="{FF2B5EF4-FFF2-40B4-BE49-F238E27FC236}">
                <a16:creationId xmlns:a16="http://schemas.microsoft.com/office/drawing/2014/main" id="{CDEFA40C-4E7A-4392-0DA8-D0B4F3B388B2}"/>
              </a:ext>
            </a:extLst>
          </p:cNvPr>
          <p:cNvSpPr txBox="1"/>
          <p:nvPr/>
        </p:nvSpPr>
        <p:spPr>
          <a:xfrm>
            <a:off x="1823868" y="2470386"/>
            <a:ext cx="1440782" cy="461665"/>
          </a:xfrm>
          <a:prstGeom prst="rect">
            <a:avLst/>
          </a:prstGeom>
          <a:noFill/>
        </p:spPr>
        <p:txBody>
          <a:bodyPr wrap="square" rtlCol="0">
            <a:spAutoFit/>
          </a:bodyPr>
          <a:lstStyle/>
          <a:p>
            <a:r>
              <a:rPr lang="es-ES" sz="1200" dirty="0">
                <a:solidFill>
                  <a:schemeClr val="accent3">
                    <a:lumMod val="75000"/>
                  </a:schemeClr>
                </a:solidFill>
              </a:rPr>
              <a:t>Nuevo entorno tecnológico</a:t>
            </a:r>
            <a:endParaRPr lang="es-ES" sz="1100" dirty="0">
              <a:solidFill>
                <a:schemeClr val="accent3">
                  <a:lumMod val="75000"/>
                </a:schemeClr>
              </a:solidFill>
            </a:endParaRPr>
          </a:p>
        </p:txBody>
      </p:sp>
      <p:cxnSp>
        <p:nvCxnSpPr>
          <p:cNvPr id="150" name="Conector recto 149">
            <a:extLst>
              <a:ext uri="{FF2B5EF4-FFF2-40B4-BE49-F238E27FC236}">
                <a16:creationId xmlns:a16="http://schemas.microsoft.com/office/drawing/2014/main" id="{2859EDC6-A6D8-0F3C-7369-C62C061CCA4A}"/>
              </a:ext>
            </a:extLst>
          </p:cNvPr>
          <p:cNvCxnSpPr/>
          <p:nvPr/>
        </p:nvCxnSpPr>
        <p:spPr>
          <a:xfrm>
            <a:off x="2380987" y="3152711"/>
            <a:ext cx="0" cy="664711"/>
          </a:xfrm>
          <a:prstGeom prst="line">
            <a:avLst/>
          </a:prstGeom>
          <a:ln w="3175">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17" name="Grupo 16">
            <a:extLst>
              <a:ext uri="{FF2B5EF4-FFF2-40B4-BE49-F238E27FC236}">
                <a16:creationId xmlns:a16="http://schemas.microsoft.com/office/drawing/2014/main" id="{6BD8A661-64C8-7131-AD6E-034934321A00}"/>
              </a:ext>
            </a:extLst>
          </p:cNvPr>
          <p:cNvGrpSpPr/>
          <p:nvPr/>
        </p:nvGrpSpPr>
        <p:grpSpPr>
          <a:xfrm>
            <a:off x="3114949" y="3134761"/>
            <a:ext cx="828282" cy="828282"/>
            <a:chOff x="3071672" y="3167761"/>
            <a:chExt cx="1003770" cy="1003770"/>
          </a:xfrm>
        </p:grpSpPr>
        <p:sp>
          <p:nvSpPr>
            <p:cNvPr id="19" name="Elipse 18">
              <a:extLst>
                <a:ext uri="{FF2B5EF4-FFF2-40B4-BE49-F238E27FC236}">
                  <a16:creationId xmlns:a16="http://schemas.microsoft.com/office/drawing/2014/main" id="{EDC240A3-0DDE-99F3-E396-E325B8B877AB}"/>
                </a:ext>
              </a:extLst>
            </p:cNvPr>
            <p:cNvSpPr/>
            <p:nvPr/>
          </p:nvSpPr>
          <p:spPr>
            <a:xfrm rot="13500000">
              <a:off x="3071672" y="3167761"/>
              <a:ext cx="1003770" cy="1003770"/>
            </a:xfrm>
            <a:prstGeom prst="ellipse">
              <a:avLst/>
            </a:prstGeom>
            <a:gradFill>
              <a:gsLst>
                <a:gs pos="0">
                  <a:schemeClr val="accent3">
                    <a:lumMod val="50000"/>
                  </a:schemeClr>
                </a:gs>
                <a:gs pos="100000">
                  <a:schemeClr val="accent3">
                    <a:alpha val="55000"/>
                  </a:schemeClr>
                </a:gs>
              </a:gsLst>
              <a:lin ang="5400000" scaled="1"/>
            </a:gradFill>
            <a:ln w="1729" cap="flat">
              <a:noFill/>
              <a:prstDash val="solid"/>
              <a:miter/>
            </a:ln>
          </p:spPr>
          <p:txBody>
            <a:bodyPr/>
            <a:lstStyle/>
            <a:p>
              <a:endParaRPr lang="es-ES" sz="1400" dirty="0"/>
            </a:p>
          </p:txBody>
        </p:sp>
        <p:pic>
          <p:nvPicPr>
            <p:cNvPr id="21" name="Gráfico 20">
              <a:extLst>
                <a:ext uri="{FF2B5EF4-FFF2-40B4-BE49-F238E27FC236}">
                  <a16:creationId xmlns:a16="http://schemas.microsoft.com/office/drawing/2014/main" id="{9BE96C7D-77CF-83EA-6628-ACCAA52E1A42}"/>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3340538" y="3556151"/>
              <a:ext cx="420795" cy="420795"/>
            </a:xfrm>
            <a:prstGeom prst="rect">
              <a:avLst/>
            </a:prstGeom>
          </p:spPr>
        </p:pic>
      </p:grpSp>
      <p:grpSp>
        <p:nvGrpSpPr>
          <p:cNvPr id="22" name="Grupo 21">
            <a:extLst>
              <a:ext uri="{FF2B5EF4-FFF2-40B4-BE49-F238E27FC236}">
                <a16:creationId xmlns:a16="http://schemas.microsoft.com/office/drawing/2014/main" id="{DE4AB1F2-5052-9A23-3FB0-A5D496C54DEC}"/>
              </a:ext>
            </a:extLst>
          </p:cNvPr>
          <p:cNvGrpSpPr/>
          <p:nvPr/>
        </p:nvGrpSpPr>
        <p:grpSpPr>
          <a:xfrm>
            <a:off x="3010373" y="3245556"/>
            <a:ext cx="1156712" cy="723281"/>
            <a:chOff x="2944939" y="3302030"/>
            <a:chExt cx="1401784" cy="876522"/>
          </a:xfrm>
        </p:grpSpPr>
        <p:sp>
          <p:nvSpPr>
            <p:cNvPr id="26" name="Forma libre: forma 25">
              <a:extLst>
                <a:ext uri="{FF2B5EF4-FFF2-40B4-BE49-F238E27FC236}">
                  <a16:creationId xmlns:a16="http://schemas.microsoft.com/office/drawing/2014/main" id="{815DD610-CB1E-04E2-502D-713E268778FD}"/>
                </a:ext>
              </a:extLst>
            </p:cNvPr>
            <p:cNvSpPr/>
            <p:nvPr/>
          </p:nvSpPr>
          <p:spPr>
            <a:xfrm rot="16200000">
              <a:off x="3566237" y="3363920"/>
              <a:ext cx="715299" cy="617710"/>
            </a:xfrm>
            <a:custGeom>
              <a:avLst/>
              <a:gdLst>
                <a:gd name="csX0" fmla="*/ 589067 w 589066"/>
                <a:gd name="csY0" fmla="*/ 0 h 508699"/>
                <a:gd name="csX1" fmla="*/ 80368 w 589066"/>
                <a:gd name="csY1" fmla="*/ 508699 h 508699"/>
                <a:gd name="csX2" fmla="*/ 0 w 589066"/>
                <a:gd name="csY2" fmla="*/ 508699 h 508699"/>
              </a:gdLst>
              <a:ahLst/>
              <a:cxnLst>
                <a:cxn ang="0">
                  <a:pos x="csX0" y="csY0"/>
                </a:cxn>
                <a:cxn ang="0">
                  <a:pos x="csX1" y="csY1"/>
                </a:cxn>
                <a:cxn ang="0">
                  <a:pos x="csX2" y="csY2"/>
                </a:cxn>
              </a:cxnLst>
              <a:rect l="l" t="t" r="r" b="b"/>
              <a:pathLst>
                <a:path w="589066" h="508699">
                  <a:moveTo>
                    <a:pt x="589067" y="0"/>
                  </a:moveTo>
                  <a:cubicBezTo>
                    <a:pt x="589067" y="280948"/>
                    <a:pt x="361314" y="508699"/>
                    <a:pt x="80368" y="508699"/>
                  </a:cubicBezTo>
                  <a:lnTo>
                    <a:pt x="0" y="508699"/>
                  </a:lnTo>
                </a:path>
              </a:pathLst>
            </a:custGeom>
            <a:noFill/>
            <a:ln w="18123" cap="rnd">
              <a:solidFill>
                <a:srgbClr val="10E5A3"/>
              </a:solidFill>
              <a:prstDash val="solid"/>
              <a:round/>
            </a:ln>
          </p:spPr>
          <p:txBody>
            <a:bodyPr/>
            <a:lstStyle/>
            <a:p>
              <a:endParaRPr lang="es-ES" sz="1400"/>
            </a:p>
          </p:txBody>
        </p:sp>
        <p:grpSp>
          <p:nvGrpSpPr>
            <p:cNvPr id="27" name="Gráfico 2">
              <a:extLst>
                <a:ext uri="{FF2B5EF4-FFF2-40B4-BE49-F238E27FC236}">
                  <a16:creationId xmlns:a16="http://schemas.microsoft.com/office/drawing/2014/main" id="{74F3B393-66CB-9634-6031-6E6A86F1936D}"/>
                </a:ext>
              </a:extLst>
            </p:cNvPr>
            <p:cNvGrpSpPr/>
            <p:nvPr/>
          </p:nvGrpSpPr>
          <p:grpSpPr>
            <a:xfrm rot="16200000">
              <a:off x="2874760" y="3409914"/>
              <a:ext cx="820842" cy="605073"/>
              <a:chOff x="5995362" y="2929140"/>
              <a:chExt cx="675983" cy="498292"/>
            </a:xfrm>
            <a:solidFill>
              <a:srgbClr val="21E7A9"/>
            </a:solidFill>
          </p:grpSpPr>
          <p:sp>
            <p:nvSpPr>
              <p:cNvPr id="32" name="Elipse 31">
                <a:extLst>
                  <a:ext uri="{FF2B5EF4-FFF2-40B4-BE49-F238E27FC236}">
                    <a16:creationId xmlns:a16="http://schemas.microsoft.com/office/drawing/2014/main" id="{3F4D8558-AAB6-EC19-B9A8-1F66E5D1FD51}"/>
                  </a:ext>
                </a:extLst>
              </p:cNvPr>
              <p:cNvSpPr/>
              <p:nvPr/>
            </p:nvSpPr>
            <p:spPr>
              <a:xfrm>
                <a:off x="5995362" y="2929140"/>
                <a:ext cx="24847" cy="24173"/>
              </a:xfrm>
              <a:prstGeom prst="ellipse">
                <a:avLst/>
              </a:prstGeom>
              <a:solidFill>
                <a:srgbClr val="21E7A9"/>
              </a:solidFill>
              <a:ln w="1729" cap="flat">
                <a:noFill/>
                <a:prstDash val="solid"/>
                <a:miter/>
              </a:ln>
            </p:spPr>
            <p:txBody>
              <a:bodyPr/>
              <a:lstStyle/>
              <a:p>
                <a:endParaRPr lang="es-ES" sz="1400"/>
              </a:p>
            </p:txBody>
          </p:sp>
          <p:sp>
            <p:nvSpPr>
              <p:cNvPr id="34" name="Elipse 33">
                <a:extLst>
                  <a:ext uri="{FF2B5EF4-FFF2-40B4-BE49-F238E27FC236}">
                    <a16:creationId xmlns:a16="http://schemas.microsoft.com/office/drawing/2014/main" id="{79A696F8-5C06-033B-9688-84384BFA443A}"/>
                  </a:ext>
                </a:extLst>
              </p:cNvPr>
              <p:cNvSpPr/>
              <p:nvPr/>
            </p:nvSpPr>
            <p:spPr>
              <a:xfrm>
                <a:off x="6065228" y="2929140"/>
                <a:ext cx="24847" cy="24173"/>
              </a:xfrm>
              <a:prstGeom prst="ellipse">
                <a:avLst/>
              </a:prstGeom>
              <a:solidFill>
                <a:srgbClr val="21E7A9"/>
              </a:solidFill>
              <a:ln w="1729" cap="flat">
                <a:noFill/>
                <a:prstDash val="solid"/>
                <a:miter/>
              </a:ln>
            </p:spPr>
            <p:txBody>
              <a:bodyPr/>
              <a:lstStyle/>
              <a:p>
                <a:endParaRPr lang="es-ES" sz="1400"/>
              </a:p>
            </p:txBody>
          </p:sp>
          <p:sp>
            <p:nvSpPr>
              <p:cNvPr id="35" name="Forma libre: forma 34">
                <a:extLst>
                  <a:ext uri="{FF2B5EF4-FFF2-40B4-BE49-F238E27FC236}">
                    <a16:creationId xmlns:a16="http://schemas.microsoft.com/office/drawing/2014/main" id="{1C49E080-0E0D-1E13-2711-482CDFA34395}"/>
                  </a:ext>
                </a:extLst>
              </p:cNvPr>
              <p:cNvSpPr/>
              <p:nvPr/>
            </p:nvSpPr>
            <p:spPr>
              <a:xfrm>
                <a:off x="6135091" y="2929140"/>
                <a:ext cx="24848" cy="24171"/>
              </a:xfrm>
              <a:custGeom>
                <a:avLst/>
                <a:gdLst>
                  <a:gd name="csX0" fmla="*/ 24844 w 24848"/>
                  <a:gd name="csY0" fmla="*/ 12289 h 24171"/>
                  <a:gd name="csX1" fmla="*/ 12424 w 24848"/>
                  <a:gd name="csY1" fmla="*/ 24172 h 24171"/>
                  <a:gd name="csX2" fmla="*/ 0 w 24848"/>
                  <a:gd name="csY2" fmla="*/ 12087 h 24171"/>
                  <a:gd name="csX3" fmla="*/ 12424 w 24848"/>
                  <a:gd name="csY3" fmla="*/ 0 h 24171"/>
                  <a:gd name="csX4" fmla="*/ 24844 w 24848"/>
                  <a:gd name="csY4" fmla="*/ 12289 h 24171"/>
                </a:gdLst>
                <a:ahLst/>
                <a:cxnLst>
                  <a:cxn ang="0">
                    <a:pos x="csX0" y="csY0"/>
                  </a:cxn>
                  <a:cxn ang="0">
                    <a:pos x="csX1" y="csY1"/>
                  </a:cxn>
                  <a:cxn ang="0">
                    <a:pos x="csX2" y="csY2"/>
                  </a:cxn>
                  <a:cxn ang="0">
                    <a:pos x="csX3" y="csY3"/>
                  </a:cxn>
                  <a:cxn ang="0">
                    <a:pos x="csX4" y="csY4"/>
                  </a:cxn>
                </a:cxnLst>
                <a:rect l="l" t="t" r="r" b="b"/>
                <a:pathLst>
                  <a:path w="24848" h="24171">
                    <a:moveTo>
                      <a:pt x="24844" y="12289"/>
                    </a:moveTo>
                    <a:cubicBezTo>
                      <a:pt x="24665" y="19011"/>
                      <a:pt x="19301" y="24125"/>
                      <a:pt x="12424" y="24172"/>
                    </a:cubicBezTo>
                    <a:cubicBezTo>
                      <a:pt x="5561" y="24172"/>
                      <a:pt x="0" y="18760"/>
                      <a:pt x="0" y="12087"/>
                    </a:cubicBezTo>
                    <a:cubicBezTo>
                      <a:pt x="0" y="5412"/>
                      <a:pt x="5561" y="0"/>
                      <a:pt x="12424" y="0"/>
                    </a:cubicBezTo>
                    <a:cubicBezTo>
                      <a:pt x="19273" y="-47"/>
                      <a:pt x="25024" y="5665"/>
                      <a:pt x="24844" y="12289"/>
                    </a:cubicBezTo>
                    <a:close/>
                  </a:path>
                </a:pathLst>
              </a:custGeom>
              <a:solidFill>
                <a:srgbClr val="21E7A9"/>
              </a:solidFill>
              <a:ln w="1729" cap="flat">
                <a:noFill/>
                <a:prstDash val="solid"/>
                <a:miter/>
              </a:ln>
            </p:spPr>
            <p:txBody>
              <a:bodyPr/>
              <a:lstStyle/>
              <a:p>
                <a:endParaRPr lang="es-ES" sz="1400"/>
              </a:p>
            </p:txBody>
          </p:sp>
          <p:sp>
            <p:nvSpPr>
              <p:cNvPr id="36" name="Forma libre: forma 35">
                <a:extLst>
                  <a:ext uri="{FF2B5EF4-FFF2-40B4-BE49-F238E27FC236}">
                    <a16:creationId xmlns:a16="http://schemas.microsoft.com/office/drawing/2014/main" id="{2AAF6BC7-A835-B2F9-C9D8-43B871DC7A60}"/>
                  </a:ext>
                </a:extLst>
              </p:cNvPr>
              <p:cNvSpPr/>
              <p:nvPr/>
            </p:nvSpPr>
            <p:spPr>
              <a:xfrm>
                <a:off x="6204804" y="2933449"/>
                <a:ext cx="24850" cy="24180"/>
              </a:xfrm>
              <a:custGeom>
                <a:avLst/>
                <a:gdLst>
                  <a:gd name="csX0" fmla="*/ 24709 w 24850"/>
                  <a:gd name="csY0" fmla="*/ 13670 h 24180"/>
                  <a:gd name="csX1" fmla="*/ 10848 w 24850"/>
                  <a:gd name="csY1" fmla="*/ 24082 h 24180"/>
                  <a:gd name="csX2" fmla="*/ 60 w 24850"/>
                  <a:gd name="csY2" fmla="*/ 10530 h 24180"/>
                  <a:gd name="csX3" fmla="*/ 13923 w 24850"/>
                  <a:gd name="csY3" fmla="*/ 109 h 24180"/>
                  <a:gd name="csX4" fmla="*/ 24709 w 24850"/>
                  <a:gd name="csY4" fmla="*/ 13670 h 24180"/>
                </a:gdLst>
                <a:ahLst/>
                <a:cxnLst>
                  <a:cxn ang="0">
                    <a:pos x="csX0" y="csY0"/>
                  </a:cxn>
                  <a:cxn ang="0">
                    <a:pos x="csX1" y="csY1"/>
                  </a:cxn>
                  <a:cxn ang="0">
                    <a:pos x="csX2" y="csY2"/>
                  </a:cxn>
                  <a:cxn ang="0">
                    <a:pos x="csX3" y="csY3"/>
                  </a:cxn>
                  <a:cxn ang="0">
                    <a:pos x="csX4" y="csY4"/>
                  </a:cxn>
                </a:cxnLst>
                <a:rect l="l" t="t" r="r" b="b"/>
                <a:pathLst>
                  <a:path w="24850" h="24180">
                    <a:moveTo>
                      <a:pt x="24709" y="13670"/>
                    </a:moveTo>
                    <a:cubicBezTo>
                      <a:pt x="23671" y="20246"/>
                      <a:pt x="17465" y="24926"/>
                      <a:pt x="10848" y="24082"/>
                    </a:cubicBezTo>
                    <a:cubicBezTo>
                      <a:pt x="4230" y="23241"/>
                      <a:pt x="-597" y="17172"/>
                      <a:pt x="60" y="10530"/>
                    </a:cubicBezTo>
                    <a:cubicBezTo>
                      <a:pt x="719" y="3888"/>
                      <a:pt x="6923" y="-783"/>
                      <a:pt x="13923" y="109"/>
                    </a:cubicBezTo>
                    <a:cubicBezTo>
                      <a:pt x="20921" y="1003"/>
                      <a:pt x="25750" y="7061"/>
                      <a:pt x="24709" y="13670"/>
                    </a:cubicBezTo>
                    <a:close/>
                  </a:path>
                </a:pathLst>
              </a:custGeom>
              <a:solidFill>
                <a:srgbClr val="21E7A9"/>
              </a:solidFill>
              <a:ln w="1729" cap="flat">
                <a:noFill/>
                <a:prstDash val="solid"/>
                <a:miter/>
              </a:ln>
            </p:spPr>
            <p:txBody>
              <a:bodyPr/>
              <a:lstStyle/>
              <a:p>
                <a:endParaRPr lang="es-ES" sz="1400"/>
              </a:p>
            </p:txBody>
          </p:sp>
          <p:sp>
            <p:nvSpPr>
              <p:cNvPr id="38" name="Forma libre: forma 37">
                <a:extLst>
                  <a:ext uri="{FF2B5EF4-FFF2-40B4-BE49-F238E27FC236}">
                    <a16:creationId xmlns:a16="http://schemas.microsoft.com/office/drawing/2014/main" id="{4F50336C-9390-B71C-5BDC-64359784395D}"/>
                  </a:ext>
                </a:extLst>
              </p:cNvPr>
              <p:cNvSpPr/>
              <p:nvPr/>
            </p:nvSpPr>
            <p:spPr>
              <a:xfrm>
                <a:off x="6273293" y="2946943"/>
                <a:ext cx="24802" cy="24316"/>
              </a:xfrm>
              <a:custGeom>
                <a:avLst/>
                <a:gdLst>
                  <a:gd name="csX0" fmla="*/ 24308 w 24802"/>
                  <a:gd name="csY0" fmla="*/ 15581 h 24316"/>
                  <a:gd name="csX1" fmla="*/ 9186 w 24802"/>
                  <a:gd name="csY1" fmla="*/ 23852 h 24316"/>
                  <a:gd name="csX2" fmla="*/ 339 w 24802"/>
                  <a:gd name="csY2" fmla="*/ 9060 h 24316"/>
                  <a:gd name="csX3" fmla="*/ 15528 w 24802"/>
                  <a:gd name="csY3" fmla="*/ 526 h 24316"/>
                  <a:gd name="csX4" fmla="*/ 24308 w 24802"/>
                  <a:gd name="csY4" fmla="*/ 15581 h 24316"/>
                </a:gdLst>
                <a:ahLst/>
                <a:cxnLst>
                  <a:cxn ang="0">
                    <a:pos x="csX0" y="csY0"/>
                  </a:cxn>
                  <a:cxn ang="0">
                    <a:pos x="csX1" y="csY1"/>
                  </a:cxn>
                  <a:cxn ang="0">
                    <a:pos x="csX2" y="csY2"/>
                  </a:cxn>
                  <a:cxn ang="0">
                    <a:pos x="csX3" y="csY3"/>
                  </a:cxn>
                  <a:cxn ang="0">
                    <a:pos x="csX4" y="csY4"/>
                  </a:cxn>
                </a:cxnLst>
                <a:rect l="l" t="t" r="r" b="b"/>
                <a:pathLst>
                  <a:path w="24802" h="24316">
                    <a:moveTo>
                      <a:pt x="24308" y="15581"/>
                    </a:moveTo>
                    <a:cubicBezTo>
                      <a:pt x="22371" y="21968"/>
                      <a:pt x="15599" y="25675"/>
                      <a:pt x="9186" y="23852"/>
                    </a:cubicBezTo>
                    <a:cubicBezTo>
                      <a:pt x="2802" y="21913"/>
                      <a:pt x="-1229" y="15564"/>
                      <a:pt x="339" y="9060"/>
                    </a:cubicBezTo>
                    <a:cubicBezTo>
                      <a:pt x="1899" y="2586"/>
                      <a:pt x="8771" y="-1511"/>
                      <a:pt x="15528" y="526"/>
                    </a:cubicBezTo>
                    <a:cubicBezTo>
                      <a:pt x="22317" y="2453"/>
                      <a:pt x="26245" y="9195"/>
                      <a:pt x="24308" y="15581"/>
                    </a:cubicBezTo>
                    <a:close/>
                  </a:path>
                </a:pathLst>
              </a:custGeom>
              <a:solidFill>
                <a:srgbClr val="21E7A9"/>
              </a:solidFill>
              <a:ln w="1729" cap="flat">
                <a:noFill/>
                <a:prstDash val="solid"/>
                <a:miter/>
              </a:ln>
            </p:spPr>
            <p:txBody>
              <a:bodyPr/>
              <a:lstStyle/>
              <a:p>
                <a:endParaRPr lang="es-ES" sz="1400"/>
              </a:p>
            </p:txBody>
          </p:sp>
          <p:sp>
            <p:nvSpPr>
              <p:cNvPr id="39" name="Forma libre: forma 38">
                <a:extLst>
                  <a:ext uri="{FF2B5EF4-FFF2-40B4-BE49-F238E27FC236}">
                    <a16:creationId xmlns:a16="http://schemas.microsoft.com/office/drawing/2014/main" id="{AC344503-5830-A851-7B7A-79CB9C7CED4B}"/>
                  </a:ext>
                </a:extLst>
              </p:cNvPr>
              <p:cNvSpPr/>
              <p:nvPr/>
            </p:nvSpPr>
            <p:spPr>
              <a:xfrm>
                <a:off x="6339240" y="2969851"/>
                <a:ext cx="24747" cy="24329"/>
              </a:xfrm>
              <a:custGeom>
                <a:avLst/>
                <a:gdLst>
                  <a:gd name="csX0" fmla="*/ 23687 w 24747"/>
                  <a:gd name="csY0" fmla="*/ 17255 h 24329"/>
                  <a:gd name="csX1" fmla="*/ 7617 w 24747"/>
                  <a:gd name="csY1" fmla="*/ 23250 h 24329"/>
                  <a:gd name="csX2" fmla="*/ 846 w 24747"/>
                  <a:gd name="csY2" fmla="*/ 7495 h 24329"/>
                  <a:gd name="csX3" fmla="*/ 17117 w 24747"/>
                  <a:gd name="csY3" fmla="*/ 1024 h 24329"/>
                  <a:gd name="csX4" fmla="*/ 23687 w 24747"/>
                  <a:gd name="csY4" fmla="*/ 17255 h 24329"/>
                </a:gdLst>
                <a:ahLst/>
                <a:cxnLst>
                  <a:cxn ang="0">
                    <a:pos x="csX0" y="csY0"/>
                  </a:cxn>
                  <a:cxn ang="0">
                    <a:pos x="csX1" y="csY1"/>
                  </a:cxn>
                  <a:cxn ang="0">
                    <a:pos x="csX2" y="csY2"/>
                  </a:cxn>
                  <a:cxn ang="0">
                    <a:pos x="csX3" y="csY3"/>
                  </a:cxn>
                  <a:cxn ang="0">
                    <a:pos x="csX4" y="csY4"/>
                  </a:cxn>
                </a:cxnLst>
                <a:rect l="l" t="t" r="r" b="b"/>
                <a:pathLst>
                  <a:path w="24747" h="24329">
                    <a:moveTo>
                      <a:pt x="23687" y="17255"/>
                    </a:moveTo>
                    <a:cubicBezTo>
                      <a:pt x="20887" y="23312"/>
                      <a:pt x="13692" y="26000"/>
                      <a:pt x="7617" y="23250"/>
                    </a:cubicBezTo>
                    <a:cubicBezTo>
                      <a:pt x="1484" y="20636"/>
                      <a:pt x="-1614" y="13744"/>
                      <a:pt x="846" y="7495"/>
                    </a:cubicBezTo>
                    <a:cubicBezTo>
                      <a:pt x="3273" y="1321"/>
                      <a:pt x="10627" y="-1742"/>
                      <a:pt x="17117" y="1024"/>
                    </a:cubicBezTo>
                    <a:cubicBezTo>
                      <a:pt x="23549" y="3928"/>
                      <a:pt x="26488" y="11198"/>
                      <a:pt x="23687" y="17255"/>
                    </a:cubicBezTo>
                    <a:close/>
                  </a:path>
                </a:pathLst>
              </a:custGeom>
              <a:solidFill>
                <a:srgbClr val="21E7A9"/>
              </a:solidFill>
              <a:ln w="1729" cap="flat">
                <a:noFill/>
                <a:prstDash val="solid"/>
                <a:miter/>
              </a:ln>
            </p:spPr>
            <p:txBody>
              <a:bodyPr/>
              <a:lstStyle/>
              <a:p>
                <a:endParaRPr lang="es-ES" sz="1400"/>
              </a:p>
            </p:txBody>
          </p:sp>
          <p:sp>
            <p:nvSpPr>
              <p:cNvPr id="40" name="Forma libre: forma 39">
                <a:extLst>
                  <a:ext uri="{FF2B5EF4-FFF2-40B4-BE49-F238E27FC236}">
                    <a16:creationId xmlns:a16="http://schemas.microsoft.com/office/drawing/2014/main" id="{4FAA83D4-CA76-E911-9CD9-252F57E4FEBC}"/>
                  </a:ext>
                </a:extLst>
              </p:cNvPr>
              <p:cNvSpPr/>
              <p:nvPr/>
            </p:nvSpPr>
            <p:spPr>
              <a:xfrm>
                <a:off x="6401419" y="3001653"/>
                <a:ext cx="24677" cy="24307"/>
              </a:xfrm>
              <a:custGeom>
                <a:avLst/>
                <a:gdLst>
                  <a:gd name="csX0" fmla="*/ 22850 w 24677"/>
                  <a:gd name="csY0" fmla="*/ 18751 h 24307"/>
                  <a:gd name="csX1" fmla="*/ 6103 w 24677"/>
                  <a:gd name="csY1" fmla="*/ 22489 h 24307"/>
                  <a:gd name="csX2" fmla="*/ 1565 w 24677"/>
                  <a:gd name="csY2" fmla="*/ 5942 h 24307"/>
                  <a:gd name="csX3" fmla="*/ 18566 w 24677"/>
                  <a:gd name="csY3" fmla="*/ 1778 h 24307"/>
                  <a:gd name="csX4" fmla="*/ 22850 w 24677"/>
                  <a:gd name="csY4" fmla="*/ 18751 h 24307"/>
                </a:gdLst>
                <a:ahLst/>
                <a:cxnLst>
                  <a:cxn ang="0">
                    <a:pos x="csX0" y="csY0"/>
                  </a:cxn>
                  <a:cxn ang="0">
                    <a:pos x="csX1" y="csY1"/>
                  </a:cxn>
                  <a:cxn ang="0">
                    <a:pos x="csX2" y="csY2"/>
                  </a:cxn>
                  <a:cxn ang="0">
                    <a:pos x="csX3" y="csY3"/>
                  </a:cxn>
                  <a:cxn ang="0">
                    <a:pos x="csX4" y="csY4"/>
                  </a:cxn>
                </a:cxnLst>
                <a:rect l="l" t="t" r="r" b="b"/>
                <a:pathLst>
                  <a:path w="24677" h="24307">
                    <a:moveTo>
                      <a:pt x="22850" y="18751"/>
                    </a:moveTo>
                    <a:cubicBezTo>
                      <a:pt x="19221" y="24407"/>
                      <a:pt x="11827" y="25916"/>
                      <a:pt x="6103" y="22489"/>
                    </a:cubicBezTo>
                    <a:cubicBezTo>
                      <a:pt x="320" y="19170"/>
                      <a:pt x="-1709" y="11758"/>
                      <a:pt x="1565" y="5942"/>
                    </a:cubicBezTo>
                    <a:cubicBezTo>
                      <a:pt x="4839" y="127"/>
                      <a:pt x="12451" y="-1741"/>
                      <a:pt x="18566" y="1778"/>
                    </a:cubicBezTo>
                    <a:cubicBezTo>
                      <a:pt x="24618" y="5402"/>
                      <a:pt x="26430" y="13173"/>
                      <a:pt x="22850" y="18751"/>
                    </a:cubicBezTo>
                    <a:close/>
                  </a:path>
                </a:pathLst>
              </a:custGeom>
              <a:solidFill>
                <a:srgbClr val="21E7A9"/>
              </a:solidFill>
              <a:ln w="1729" cap="flat">
                <a:noFill/>
                <a:prstDash val="solid"/>
                <a:miter/>
              </a:ln>
            </p:spPr>
            <p:txBody>
              <a:bodyPr/>
              <a:lstStyle/>
              <a:p>
                <a:endParaRPr lang="es-ES" sz="1400"/>
              </a:p>
            </p:txBody>
          </p:sp>
          <p:sp>
            <p:nvSpPr>
              <p:cNvPr id="41" name="Forma libre: forma 40">
                <a:extLst>
                  <a:ext uri="{FF2B5EF4-FFF2-40B4-BE49-F238E27FC236}">
                    <a16:creationId xmlns:a16="http://schemas.microsoft.com/office/drawing/2014/main" id="{8653F6E7-CA74-B504-E0DB-DB36E0A0BA11}"/>
                  </a:ext>
                </a:extLst>
              </p:cNvPr>
              <p:cNvSpPr/>
              <p:nvPr/>
            </p:nvSpPr>
            <p:spPr>
              <a:xfrm>
                <a:off x="6458667" y="3041611"/>
                <a:ext cx="24622" cy="24361"/>
              </a:xfrm>
              <a:custGeom>
                <a:avLst/>
                <a:gdLst>
                  <a:gd name="csX0" fmla="*/ 21825 w 24622"/>
                  <a:gd name="csY0" fmla="*/ 20153 h 24361"/>
                  <a:gd name="csX1" fmla="*/ 4672 w 24622"/>
                  <a:gd name="csY1" fmla="*/ 21637 h 24361"/>
                  <a:gd name="csX2" fmla="*/ 2491 w 24622"/>
                  <a:gd name="csY2" fmla="*/ 4555 h 24361"/>
                  <a:gd name="csX3" fmla="*/ 19847 w 24622"/>
                  <a:gd name="csY3" fmla="*/ 2824 h 24361"/>
                  <a:gd name="csX4" fmla="*/ 21825 w 24622"/>
                  <a:gd name="csY4" fmla="*/ 20153 h 24361"/>
                </a:gdLst>
                <a:ahLst/>
                <a:cxnLst>
                  <a:cxn ang="0">
                    <a:pos x="csX0" y="csY0"/>
                  </a:cxn>
                  <a:cxn ang="0">
                    <a:pos x="csX1" y="csY1"/>
                  </a:cxn>
                  <a:cxn ang="0">
                    <a:pos x="csX2" y="csY2"/>
                  </a:cxn>
                  <a:cxn ang="0">
                    <a:pos x="csX3" y="csY3"/>
                  </a:cxn>
                  <a:cxn ang="0">
                    <a:pos x="csX4" y="csY4"/>
                  </a:cxn>
                </a:cxnLst>
                <a:rect l="l" t="t" r="r" b="b"/>
                <a:pathLst>
                  <a:path w="24622" h="24361">
                    <a:moveTo>
                      <a:pt x="21825" y="20153"/>
                    </a:moveTo>
                    <a:cubicBezTo>
                      <a:pt x="17448" y="25276"/>
                      <a:pt x="10000" y="25662"/>
                      <a:pt x="4672" y="21637"/>
                    </a:cubicBezTo>
                    <a:cubicBezTo>
                      <a:pt x="-574" y="17517"/>
                      <a:pt x="-1547" y="9867"/>
                      <a:pt x="2491" y="4555"/>
                    </a:cubicBezTo>
                    <a:cubicBezTo>
                      <a:pt x="6530" y="-759"/>
                      <a:pt x="14301" y="-1538"/>
                      <a:pt x="19847" y="2824"/>
                    </a:cubicBezTo>
                    <a:cubicBezTo>
                      <a:pt x="25473" y="7087"/>
                      <a:pt x="26122" y="15130"/>
                      <a:pt x="21825" y="20153"/>
                    </a:cubicBezTo>
                    <a:close/>
                  </a:path>
                </a:pathLst>
              </a:custGeom>
              <a:solidFill>
                <a:srgbClr val="21E7A9"/>
              </a:solidFill>
              <a:ln w="1729" cap="flat">
                <a:noFill/>
                <a:prstDash val="solid"/>
                <a:miter/>
              </a:ln>
            </p:spPr>
            <p:txBody>
              <a:bodyPr/>
              <a:lstStyle/>
              <a:p>
                <a:endParaRPr lang="es-ES" sz="1400"/>
              </a:p>
            </p:txBody>
          </p:sp>
          <p:sp>
            <p:nvSpPr>
              <p:cNvPr id="43" name="Forma libre: forma 42">
                <a:extLst>
                  <a:ext uri="{FF2B5EF4-FFF2-40B4-BE49-F238E27FC236}">
                    <a16:creationId xmlns:a16="http://schemas.microsoft.com/office/drawing/2014/main" id="{A5EEBD3B-51ED-C30E-96A6-AABA495D0E6F}"/>
                  </a:ext>
                </a:extLst>
              </p:cNvPr>
              <p:cNvSpPr/>
              <p:nvPr/>
            </p:nvSpPr>
            <p:spPr>
              <a:xfrm>
                <a:off x="6509935" y="3088960"/>
                <a:ext cx="24550" cy="24474"/>
              </a:xfrm>
              <a:custGeom>
                <a:avLst/>
                <a:gdLst>
                  <a:gd name="csX0" fmla="*/ 20640 w 24550"/>
                  <a:gd name="csY0" fmla="*/ 21427 h 24474"/>
                  <a:gd name="csX1" fmla="*/ 3387 w 24550"/>
                  <a:gd name="csY1" fmla="*/ 20616 h 24474"/>
                  <a:gd name="csX2" fmla="*/ 3612 w 24550"/>
                  <a:gd name="csY2" fmla="*/ 3340 h 24474"/>
                  <a:gd name="csX3" fmla="*/ 20983 w 24550"/>
                  <a:gd name="csY3" fmla="*/ 4046 h 24474"/>
                  <a:gd name="csX4" fmla="*/ 20640 w 24550"/>
                  <a:gd name="csY4" fmla="*/ 21427 h 24474"/>
                </a:gdLst>
                <a:ahLst/>
                <a:cxnLst>
                  <a:cxn ang="0">
                    <a:pos x="csX0" y="csY0"/>
                  </a:cxn>
                  <a:cxn ang="0">
                    <a:pos x="csX1" y="csY1"/>
                  </a:cxn>
                  <a:cxn ang="0">
                    <a:pos x="csX2" y="csY2"/>
                  </a:cxn>
                  <a:cxn ang="0">
                    <a:pos x="csX3" y="csY3"/>
                  </a:cxn>
                  <a:cxn ang="0">
                    <a:pos x="csX4" y="csY4"/>
                  </a:cxn>
                </a:cxnLst>
                <a:rect l="l" t="t" r="r" b="b"/>
                <a:pathLst>
                  <a:path w="24550" h="24474">
                    <a:moveTo>
                      <a:pt x="20640" y="21427"/>
                    </a:moveTo>
                    <a:cubicBezTo>
                      <a:pt x="15704" y="25817"/>
                      <a:pt x="8048" y="25393"/>
                      <a:pt x="3387" y="20616"/>
                    </a:cubicBezTo>
                    <a:cubicBezTo>
                      <a:pt x="-1217" y="15789"/>
                      <a:pt x="-1113" y="8052"/>
                      <a:pt x="3612" y="3340"/>
                    </a:cubicBezTo>
                    <a:cubicBezTo>
                      <a:pt x="8336" y="-1374"/>
                      <a:pt x="16116" y="-1061"/>
                      <a:pt x="20983" y="4046"/>
                    </a:cubicBezTo>
                    <a:cubicBezTo>
                      <a:pt x="25907" y="9097"/>
                      <a:pt x="25679" y="16948"/>
                      <a:pt x="20640" y="21427"/>
                    </a:cubicBezTo>
                    <a:close/>
                  </a:path>
                </a:pathLst>
              </a:custGeom>
              <a:solidFill>
                <a:srgbClr val="21E7A9"/>
              </a:solidFill>
              <a:ln w="1729" cap="flat">
                <a:noFill/>
                <a:prstDash val="solid"/>
                <a:miter/>
              </a:ln>
            </p:spPr>
            <p:txBody>
              <a:bodyPr/>
              <a:lstStyle/>
              <a:p>
                <a:endParaRPr lang="es-ES" sz="1400"/>
              </a:p>
            </p:txBody>
          </p:sp>
          <p:sp>
            <p:nvSpPr>
              <p:cNvPr id="45" name="Forma libre: forma 44">
                <a:extLst>
                  <a:ext uri="{FF2B5EF4-FFF2-40B4-BE49-F238E27FC236}">
                    <a16:creationId xmlns:a16="http://schemas.microsoft.com/office/drawing/2014/main" id="{2177678A-F0B9-46F2-59E8-C8AC8FC9BE50}"/>
                  </a:ext>
                </a:extLst>
              </p:cNvPr>
              <p:cNvSpPr/>
              <p:nvPr/>
            </p:nvSpPr>
            <p:spPr>
              <a:xfrm>
                <a:off x="6554274" y="3142822"/>
                <a:ext cx="24391" cy="24633"/>
              </a:xfrm>
              <a:custGeom>
                <a:avLst/>
                <a:gdLst>
                  <a:gd name="csX0" fmla="*/ 19316 w 24391"/>
                  <a:gd name="csY0" fmla="*/ 22552 h 24633"/>
                  <a:gd name="csX1" fmla="*/ 2272 w 24391"/>
                  <a:gd name="csY1" fmla="*/ 19438 h 24633"/>
                  <a:gd name="csX2" fmla="*/ 4895 w 24391"/>
                  <a:gd name="csY2" fmla="*/ 2319 h 24633"/>
                  <a:gd name="csX3" fmla="*/ 21960 w 24391"/>
                  <a:gd name="csY3" fmla="*/ 5416 h 24633"/>
                  <a:gd name="csX4" fmla="*/ 19316 w 24391"/>
                  <a:gd name="csY4" fmla="*/ 22552 h 24633"/>
                </a:gdLst>
                <a:ahLst/>
                <a:cxnLst>
                  <a:cxn ang="0">
                    <a:pos x="csX0" y="csY0"/>
                  </a:cxn>
                  <a:cxn ang="0">
                    <a:pos x="csX1" y="csY1"/>
                  </a:cxn>
                  <a:cxn ang="0">
                    <a:pos x="csX2" y="csY2"/>
                  </a:cxn>
                  <a:cxn ang="0">
                    <a:pos x="csX3" y="csY3"/>
                  </a:cxn>
                  <a:cxn ang="0">
                    <a:pos x="csX4" y="csY4"/>
                  </a:cxn>
                </a:cxnLst>
                <a:rect l="l" t="t" r="r" b="b"/>
                <a:pathLst>
                  <a:path w="24391" h="24633">
                    <a:moveTo>
                      <a:pt x="19316" y="22552"/>
                    </a:moveTo>
                    <a:cubicBezTo>
                      <a:pt x="13770" y="26267"/>
                      <a:pt x="6137" y="24875"/>
                      <a:pt x="2272" y="19438"/>
                    </a:cubicBezTo>
                    <a:cubicBezTo>
                      <a:pt x="-1603" y="14009"/>
                      <a:pt x="-387" y="6314"/>
                      <a:pt x="4895" y="2319"/>
                    </a:cubicBezTo>
                    <a:cubicBezTo>
                      <a:pt x="10259" y="-1739"/>
                      <a:pt x="17862" y="-324"/>
                      <a:pt x="21960" y="5416"/>
                    </a:cubicBezTo>
                    <a:cubicBezTo>
                      <a:pt x="26047" y="11166"/>
                      <a:pt x="24860" y="18840"/>
                      <a:pt x="19316" y="22552"/>
                    </a:cubicBezTo>
                    <a:close/>
                  </a:path>
                </a:pathLst>
              </a:custGeom>
              <a:solidFill>
                <a:srgbClr val="21E7A9"/>
              </a:solidFill>
              <a:ln w="1729" cap="flat">
                <a:noFill/>
                <a:prstDash val="solid"/>
                <a:miter/>
              </a:ln>
            </p:spPr>
            <p:txBody>
              <a:bodyPr/>
              <a:lstStyle/>
              <a:p>
                <a:endParaRPr lang="es-ES" sz="1400"/>
              </a:p>
            </p:txBody>
          </p:sp>
          <p:sp>
            <p:nvSpPr>
              <p:cNvPr id="46" name="Forma libre: forma 45">
                <a:extLst>
                  <a:ext uri="{FF2B5EF4-FFF2-40B4-BE49-F238E27FC236}">
                    <a16:creationId xmlns:a16="http://schemas.microsoft.com/office/drawing/2014/main" id="{1B2B2B99-F65F-2E4D-E636-C9834892564D}"/>
                  </a:ext>
                </a:extLst>
              </p:cNvPr>
              <p:cNvSpPr/>
              <p:nvPr/>
            </p:nvSpPr>
            <p:spPr>
              <a:xfrm>
                <a:off x="6590839" y="3202294"/>
                <a:ext cx="24233" cy="24733"/>
              </a:xfrm>
              <a:custGeom>
                <a:avLst/>
                <a:gdLst>
                  <a:gd name="csX0" fmla="*/ 17721 w 24233"/>
                  <a:gd name="csY0" fmla="*/ 23501 h 24733"/>
                  <a:gd name="csX1" fmla="*/ 1345 w 24233"/>
                  <a:gd name="csY1" fmla="*/ 18042 h 24733"/>
                  <a:gd name="csX2" fmla="*/ 6213 w 24233"/>
                  <a:gd name="csY2" fmla="*/ 1483 h 24733"/>
                  <a:gd name="csX3" fmla="*/ 22770 w 24233"/>
                  <a:gd name="csY3" fmla="*/ 6847 h 24733"/>
                  <a:gd name="csX4" fmla="*/ 17721 w 24233"/>
                  <a:gd name="csY4" fmla="*/ 23501 h 24733"/>
                </a:gdLst>
                <a:ahLst/>
                <a:cxnLst>
                  <a:cxn ang="0">
                    <a:pos x="csX0" y="csY0"/>
                  </a:cxn>
                  <a:cxn ang="0">
                    <a:pos x="csX1" y="csY1"/>
                  </a:cxn>
                  <a:cxn ang="0">
                    <a:pos x="csX2" y="csY2"/>
                  </a:cxn>
                  <a:cxn ang="0">
                    <a:pos x="csX3" y="csY3"/>
                  </a:cxn>
                  <a:cxn ang="0">
                    <a:pos x="csX4" y="csY4"/>
                  </a:cxn>
                </a:cxnLst>
                <a:rect l="l" t="t" r="r" b="b"/>
                <a:pathLst>
                  <a:path w="24233" h="24733">
                    <a:moveTo>
                      <a:pt x="17721" y="23501"/>
                    </a:moveTo>
                    <a:cubicBezTo>
                      <a:pt x="11719" y="26419"/>
                      <a:pt x="4385" y="23979"/>
                      <a:pt x="1345" y="18042"/>
                    </a:cubicBezTo>
                    <a:cubicBezTo>
                      <a:pt x="-1606" y="12056"/>
                      <a:pt x="424" y="4726"/>
                      <a:pt x="6213" y="1483"/>
                    </a:cubicBezTo>
                    <a:cubicBezTo>
                      <a:pt x="12072" y="-1795"/>
                      <a:pt x="19639" y="521"/>
                      <a:pt x="22770" y="6847"/>
                    </a:cubicBezTo>
                    <a:cubicBezTo>
                      <a:pt x="25986" y="13127"/>
                      <a:pt x="23724" y="20583"/>
                      <a:pt x="17721" y="23501"/>
                    </a:cubicBezTo>
                    <a:close/>
                  </a:path>
                </a:pathLst>
              </a:custGeom>
              <a:solidFill>
                <a:srgbClr val="21E7A9"/>
              </a:solidFill>
              <a:ln w="1729" cap="flat">
                <a:noFill/>
                <a:prstDash val="solid"/>
                <a:miter/>
              </a:ln>
            </p:spPr>
            <p:txBody>
              <a:bodyPr/>
              <a:lstStyle/>
              <a:p>
                <a:endParaRPr lang="es-ES" sz="1400"/>
              </a:p>
            </p:txBody>
          </p:sp>
          <p:sp>
            <p:nvSpPr>
              <p:cNvPr id="47" name="Forma libre: forma 46">
                <a:extLst>
                  <a:ext uri="{FF2B5EF4-FFF2-40B4-BE49-F238E27FC236}">
                    <a16:creationId xmlns:a16="http://schemas.microsoft.com/office/drawing/2014/main" id="{64749CB4-DCDD-7300-D14A-8CCB26AD3224}"/>
                  </a:ext>
                </a:extLst>
              </p:cNvPr>
              <p:cNvSpPr/>
              <p:nvPr/>
            </p:nvSpPr>
            <p:spPr>
              <a:xfrm>
                <a:off x="6618859" y="3266256"/>
                <a:ext cx="24161" cy="24773"/>
              </a:xfrm>
              <a:custGeom>
                <a:avLst/>
                <a:gdLst>
                  <a:gd name="csX0" fmla="*/ 16050 w 24161"/>
                  <a:gd name="csY0" fmla="*/ 24176 h 24773"/>
                  <a:gd name="csX1" fmla="*/ 687 w 24161"/>
                  <a:gd name="csY1" fmla="*/ 16477 h 24773"/>
                  <a:gd name="csX2" fmla="*/ 7689 w 24161"/>
                  <a:gd name="csY2" fmla="*/ 786 h 24773"/>
                  <a:gd name="csX3" fmla="*/ 23449 w 24161"/>
                  <a:gd name="csY3" fmla="*/ 8339 h 24773"/>
                  <a:gd name="csX4" fmla="*/ 16050 w 24161"/>
                  <a:gd name="csY4" fmla="*/ 24176 h 24773"/>
                </a:gdLst>
                <a:ahLst/>
                <a:cxnLst>
                  <a:cxn ang="0">
                    <a:pos x="csX0" y="csY0"/>
                  </a:cxn>
                  <a:cxn ang="0">
                    <a:pos x="csX1" y="csY1"/>
                  </a:cxn>
                  <a:cxn ang="0">
                    <a:pos x="csX2" y="csY2"/>
                  </a:cxn>
                  <a:cxn ang="0">
                    <a:pos x="csX3" y="csY3"/>
                  </a:cxn>
                  <a:cxn ang="0">
                    <a:pos x="csX4" y="csY4"/>
                  </a:cxn>
                </a:cxnLst>
                <a:rect l="l" t="t" r="r" b="b"/>
                <a:pathLst>
                  <a:path w="24161" h="24773">
                    <a:moveTo>
                      <a:pt x="16050" y="24176"/>
                    </a:moveTo>
                    <a:cubicBezTo>
                      <a:pt x="9702" y="26238"/>
                      <a:pt x="2822" y="22796"/>
                      <a:pt x="687" y="16477"/>
                    </a:cubicBezTo>
                    <a:cubicBezTo>
                      <a:pt x="-1409" y="10145"/>
                      <a:pt x="1393" y="3244"/>
                      <a:pt x="7689" y="786"/>
                    </a:cubicBezTo>
                    <a:cubicBezTo>
                      <a:pt x="13826" y="-1613"/>
                      <a:pt x="21222" y="1642"/>
                      <a:pt x="23449" y="8339"/>
                    </a:cubicBezTo>
                    <a:cubicBezTo>
                      <a:pt x="25713" y="15023"/>
                      <a:pt x="22396" y="22112"/>
                      <a:pt x="16050" y="24176"/>
                    </a:cubicBezTo>
                    <a:close/>
                  </a:path>
                </a:pathLst>
              </a:custGeom>
              <a:solidFill>
                <a:srgbClr val="21E7A9"/>
              </a:solidFill>
              <a:ln w="1729" cap="flat">
                <a:noFill/>
                <a:prstDash val="solid"/>
                <a:miter/>
              </a:ln>
            </p:spPr>
            <p:txBody>
              <a:bodyPr/>
              <a:lstStyle/>
              <a:p>
                <a:endParaRPr lang="es-ES" sz="1400"/>
              </a:p>
            </p:txBody>
          </p:sp>
          <p:sp>
            <p:nvSpPr>
              <p:cNvPr id="48" name="Forma libre: forma 47">
                <a:extLst>
                  <a:ext uri="{FF2B5EF4-FFF2-40B4-BE49-F238E27FC236}">
                    <a16:creationId xmlns:a16="http://schemas.microsoft.com/office/drawing/2014/main" id="{21946764-87C5-0864-7CB9-8FF990D7388A}"/>
                  </a:ext>
                </a:extLst>
              </p:cNvPr>
              <p:cNvSpPr/>
              <p:nvPr/>
            </p:nvSpPr>
            <p:spPr>
              <a:xfrm>
                <a:off x="6637722" y="3333435"/>
                <a:ext cx="24237" cy="24823"/>
              </a:xfrm>
              <a:custGeom>
                <a:avLst/>
                <a:gdLst>
                  <a:gd name="csX0" fmla="*/ 14408 w 24237"/>
                  <a:gd name="csY0" fmla="*/ 24634 h 24823"/>
                  <a:gd name="csX1" fmla="*/ 313 w 24237"/>
                  <a:gd name="csY1" fmla="*/ 14878 h 24823"/>
                  <a:gd name="csX2" fmla="*/ 9352 w 24237"/>
                  <a:gd name="csY2" fmla="*/ 315 h 24823"/>
                  <a:gd name="csX3" fmla="*/ 23978 w 24237"/>
                  <a:gd name="csY3" fmla="*/ 9961 h 24823"/>
                  <a:gd name="csX4" fmla="*/ 14408 w 24237"/>
                  <a:gd name="csY4" fmla="*/ 24634 h 24823"/>
                </a:gdLst>
                <a:ahLst/>
                <a:cxnLst>
                  <a:cxn ang="0">
                    <a:pos x="csX0" y="csY0"/>
                  </a:cxn>
                  <a:cxn ang="0">
                    <a:pos x="csX1" y="csY1"/>
                  </a:cxn>
                  <a:cxn ang="0">
                    <a:pos x="csX2" y="csY2"/>
                  </a:cxn>
                  <a:cxn ang="0">
                    <a:pos x="csX3" y="csY3"/>
                  </a:cxn>
                  <a:cxn ang="0">
                    <a:pos x="csX4" y="csY4"/>
                  </a:cxn>
                </a:cxnLst>
                <a:rect l="l" t="t" r="r" b="b"/>
                <a:pathLst>
                  <a:path w="24237" h="24823">
                    <a:moveTo>
                      <a:pt x="14408" y="24634"/>
                    </a:moveTo>
                    <a:cubicBezTo>
                      <a:pt x="7801" y="25808"/>
                      <a:pt x="1636" y="21415"/>
                      <a:pt x="313" y="14878"/>
                    </a:cubicBezTo>
                    <a:cubicBezTo>
                      <a:pt x="-1190" y="8382"/>
                      <a:pt x="2859" y="1861"/>
                      <a:pt x="9352" y="315"/>
                    </a:cubicBezTo>
                    <a:cubicBezTo>
                      <a:pt x="15844" y="-1235"/>
                      <a:pt x="22395" y="3082"/>
                      <a:pt x="23978" y="9961"/>
                    </a:cubicBezTo>
                    <a:cubicBezTo>
                      <a:pt x="25381" y="16871"/>
                      <a:pt x="20944" y="23471"/>
                      <a:pt x="14408" y="24634"/>
                    </a:cubicBezTo>
                    <a:close/>
                  </a:path>
                </a:pathLst>
              </a:custGeom>
              <a:solidFill>
                <a:srgbClr val="21E7A9"/>
              </a:solidFill>
              <a:ln w="1729" cap="flat">
                <a:noFill/>
                <a:prstDash val="solid"/>
                <a:miter/>
              </a:ln>
            </p:spPr>
            <p:txBody>
              <a:bodyPr/>
              <a:lstStyle/>
              <a:p>
                <a:endParaRPr lang="es-ES" sz="1400"/>
              </a:p>
            </p:txBody>
          </p:sp>
          <p:sp>
            <p:nvSpPr>
              <p:cNvPr id="49" name="Forma libre: forma 48">
                <a:extLst>
                  <a:ext uri="{FF2B5EF4-FFF2-40B4-BE49-F238E27FC236}">
                    <a16:creationId xmlns:a16="http://schemas.microsoft.com/office/drawing/2014/main" id="{4A8480A1-5AA3-B089-6DB4-51B58BA4F1AF}"/>
                  </a:ext>
                </a:extLst>
              </p:cNvPr>
              <p:cNvSpPr/>
              <p:nvPr/>
            </p:nvSpPr>
            <p:spPr>
              <a:xfrm>
                <a:off x="6647141" y="3402585"/>
                <a:ext cx="24204" cy="24848"/>
              </a:xfrm>
              <a:custGeom>
                <a:avLst/>
                <a:gdLst>
                  <a:gd name="csX0" fmla="*/ 12850 w 24204"/>
                  <a:gd name="csY0" fmla="*/ 24839 h 24848"/>
                  <a:gd name="csX1" fmla="*/ 35 w 24204"/>
                  <a:gd name="csY1" fmla="*/ 13261 h 24848"/>
                  <a:gd name="csX2" fmla="*/ 11152 w 24204"/>
                  <a:gd name="csY2" fmla="*/ 53 h 24848"/>
                  <a:gd name="csX3" fmla="*/ 24152 w 24204"/>
                  <a:gd name="csY3" fmla="*/ 11626 h 24848"/>
                  <a:gd name="csX4" fmla="*/ 12850 w 24204"/>
                  <a:gd name="csY4" fmla="*/ 24839 h 24848"/>
                </a:gdLst>
                <a:ahLst/>
                <a:cxnLst>
                  <a:cxn ang="0">
                    <a:pos x="csX0" y="csY0"/>
                  </a:cxn>
                  <a:cxn ang="0">
                    <a:pos x="csX1" y="csY1"/>
                  </a:cxn>
                  <a:cxn ang="0">
                    <a:pos x="csX2" y="csY2"/>
                  </a:cxn>
                  <a:cxn ang="0">
                    <a:pos x="csX3" y="csY3"/>
                  </a:cxn>
                  <a:cxn ang="0">
                    <a:pos x="csX4" y="csY4"/>
                  </a:cxn>
                </a:cxnLst>
                <a:rect l="l" t="t" r="r" b="b"/>
                <a:pathLst>
                  <a:path w="24204" h="24848">
                    <a:moveTo>
                      <a:pt x="12850" y="24839"/>
                    </a:moveTo>
                    <a:cubicBezTo>
                      <a:pt x="6248" y="25099"/>
                      <a:pt x="643" y="19908"/>
                      <a:pt x="35" y="13261"/>
                    </a:cubicBezTo>
                    <a:cubicBezTo>
                      <a:pt x="-471" y="6611"/>
                      <a:pt x="4508" y="697"/>
                      <a:pt x="11152" y="53"/>
                    </a:cubicBezTo>
                    <a:cubicBezTo>
                      <a:pt x="17795" y="-586"/>
                      <a:pt x="23619" y="4592"/>
                      <a:pt x="24152" y="11626"/>
                    </a:cubicBezTo>
                    <a:cubicBezTo>
                      <a:pt x="24785" y="18654"/>
                      <a:pt x="19587" y="24576"/>
                      <a:pt x="12850" y="24839"/>
                    </a:cubicBezTo>
                    <a:close/>
                  </a:path>
                </a:pathLst>
              </a:custGeom>
              <a:solidFill>
                <a:srgbClr val="21E7A9"/>
              </a:solidFill>
              <a:ln w="1729" cap="flat">
                <a:noFill/>
                <a:prstDash val="solid"/>
                <a:miter/>
              </a:ln>
            </p:spPr>
            <p:txBody>
              <a:bodyPr/>
              <a:lstStyle/>
              <a:p>
                <a:endParaRPr lang="es-ES" sz="1400"/>
              </a:p>
            </p:txBody>
          </p:sp>
        </p:grpSp>
        <p:sp>
          <p:nvSpPr>
            <p:cNvPr id="28" name="Forma libre: forma 27">
              <a:extLst>
                <a:ext uri="{FF2B5EF4-FFF2-40B4-BE49-F238E27FC236}">
                  <a16:creationId xmlns:a16="http://schemas.microsoft.com/office/drawing/2014/main" id="{33EBB103-EE8E-E648-FF29-9D321C255F66}"/>
                </a:ext>
              </a:extLst>
            </p:cNvPr>
            <p:cNvSpPr/>
            <p:nvPr/>
          </p:nvSpPr>
          <p:spPr>
            <a:xfrm rot="16200000">
              <a:off x="4135765" y="3873547"/>
              <a:ext cx="193952" cy="227964"/>
            </a:xfrm>
            <a:custGeom>
              <a:avLst/>
              <a:gdLst>
                <a:gd name="csX0" fmla="*/ 159725 w 159724"/>
                <a:gd name="csY0" fmla="*/ 0 h 187734"/>
                <a:gd name="csX1" fmla="*/ 0 w 159724"/>
                <a:gd name="csY1" fmla="*/ 93867 h 187734"/>
                <a:gd name="csX2" fmla="*/ 159725 w 159724"/>
                <a:gd name="csY2" fmla="*/ 187735 h 187734"/>
              </a:gdLst>
              <a:ahLst/>
              <a:cxnLst>
                <a:cxn ang="0">
                  <a:pos x="csX0" y="csY0"/>
                </a:cxn>
                <a:cxn ang="0">
                  <a:pos x="csX1" y="csY1"/>
                </a:cxn>
                <a:cxn ang="0">
                  <a:pos x="csX2" y="csY2"/>
                </a:cxn>
              </a:cxnLst>
              <a:rect l="l" t="t" r="r" b="b"/>
              <a:pathLst>
                <a:path w="159724" h="187734">
                  <a:moveTo>
                    <a:pt x="159725" y="0"/>
                  </a:moveTo>
                  <a:lnTo>
                    <a:pt x="0" y="93867"/>
                  </a:lnTo>
                  <a:lnTo>
                    <a:pt x="159725" y="187735"/>
                  </a:lnTo>
                </a:path>
              </a:pathLst>
            </a:custGeom>
            <a:solidFill>
              <a:srgbClr val="10E5A3"/>
            </a:solidFill>
            <a:ln w="1729" cap="flat">
              <a:noFill/>
              <a:prstDash val="solid"/>
              <a:miter/>
            </a:ln>
          </p:spPr>
          <p:txBody>
            <a:bodyPr/>
            <a:lstStyle/>
            <a:p>
              <a:endParaRPr lang="es-ES" sz="1400"/>
            </a:p>
          </p:txBody>
        </p:sp>
        <p:sp>
          <p:nvSpPr>
            <p:cNvPr id="29" name="Elipse 28">
              <a:extLst>
                <a:ext uri="{FF2B5EF4-FFF2-40B4-BE49-F238E27FC236}">
                  <a16:creationId xmlns:a16="http://schemas.microsoft.com/office/drawing/2014/main" id="{7563C43C-E462-5D26-064F-7546265AC625}"/>
                </a:ext>
              </a:extLst>
            </p:cNvPr>
            <p:cNvSpPr/>
            <p:nvPr/>
          </p:nvSpPr>
          <p:spPr>
            <a:xfrm rot="13500000">
              <a:off x="2944939" y="4073762"/>
              <a:ext cx="104790" cy="104790"/>
            </a:xfrm>
            <a:prstGeom prst="ellipse">
              <a:avLst/>
            </a:prstGeom>
            <a:solidFill>
              <a:srgbClr val="10E5A3"/>
            </a:solidFill>
            <a:ln w="1729" cap="flat">
              <a:noFill/>
              <a:prstDash val="solid"/>
              <a:miter/>
            </a:ln>
          </p:spPr>
          <p:txBody>
            <a:bodyPr/>
            <a:lstStyle/>
            <a:p>
              <a:endParaRPr lang="es-ES" sz="1400"/>
            </a:p>
          </p:txBody>
        </p:sp>
      </p:grpSp>
      <p:grpSp>
        <p:nvGrpSpPr>
          <p:cNvPr id="50" name="Grupo 49">
            <a:extLst>
              <a:ext uri="{FF2B5EF4-FFF2-40B4-BE49-F238E27FC236}">
                <a16:creationId xmlns:a16="http://schemas.microsoft.com/office/drawing/2014/main" id="{9ABCF270-4D79-990D-752C-770402974CA3}"/>
              </a:ext>
            </a:extLst>
          </p:cNvPr>
          <p:cNvGrpSpPr/>
          <p:nvPr/>
        </p:nvGrpSpPr>
        <p:grpSpPr>
          <a:xfrm>
            <a:off x="1940153" y="3924369"/>
            <a:ext cx="828282" cy="828282"/>
            <a:chOff x="1836140" y="4124663"/>
            <a:chExt cx="1003770" cy="1003770"/>
          </a:xfrm>
        </p:grpSpPr>
        <p:sp>
          <p:nvSpPr>
            <p:cNvPr id="51" name="Elipse 50">
              <a:extLst>
                <a:ext uri="{FF2B5EF4-FFF2-40B4-BE49-F238E27FC236}">
                  <a16:creationId xmlns:a16="http://schemas.microsoft.com/office/drawing/2014/main" id="{67D05CBD-CD34-9F83-B380-F910053F1772}"/>
                </a:ext>
              </a:extLst>
            </p:cNvPr>
            <p:cNvSpPr/>
            <p:nvPr/>
          </p:nvSpPr>
          <p:spPr>
            <a:xfrm rot="13500000">
              <a:off x="1836140" y="4124663"/>
              <a:ext cx="1003770" cy="1003770"/>
            </a:xfrm>
            <a:prstGeom prst="ellipse">
              <a:avLst/>
            </a:prstGeom>
            <a:gradFill>
              <a:gsLst>
                <a:gs pos="0">
                  <a:schemeClr val="accent3">
                    <a:lumMod val="50000"/>
                  </a:schemeClr>
                </a:gs>
                <a:gs pos="100000">
                  <a:schemeClr val="accent3">
                    <a:alpha val="55000"/>
                  </a:schemeClr>
                </a:gs>
              </a:gsLst>
              <a:lin ang="5400000" scaled="1"/>
            </a:gradFill>
            <a:ln w="1729" cap="flat">
              <a:noFill/>
              <a:prstDash val="solid"/>
              <a:miter/>
            </a:ln>
          </p:spPr>
          <p:txBody>
            <a:bodyPr/>
            <a:lstStyle/>
            <a:p>
              <a:endParaRPr lang="es-ES" sz="1400"/>
            </a:p>
          </p:txBody>
        </p:sp>
        <p:pic>
          <p:nvPicPr>
            <p:cNvPr id="52" name="Gráfico 51">
              <a:extLst>
                <a:ext uri="{FF2B5EF4-FFF2-40B4-BE49-F238E27FC236}">
                  <a16:creationId xmlns:a16="http://schemas.microsoft.com/office/drawing/2014/main" id="{060C7CCD-8DD0-DB19-B658-532B43D16612}"/>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2090657" y="4328417"/>
              <a:ext cx="508935" cy="508935"/>
            </a:xfrm>
            <a:prstGeom prst="rect">
              <a:avLst/>
            </a:prstGeom>
          </p:spPr>
        </p:pic>
      </p:grpSp>
      <p:grpSp>
        <p:nvGrpSpPr>
          <p:cNvPr id="54" name="Grupo 53">
            <a:extLst>
              <a:ext uri="{FF2B5EF4-FFF2-40B4-BE49-F238E27FC236}">
                <a16:creationId xmlns:a16="http://schemas.microsoft.com/office/drawing/2014/main" id="{7A8A7215-3CBA-90C6-4ECF-9E21FF58A734}"/>
              </a:ext>
            </a:extLst>
          </p:cNvPr>
          <p:cNvGrpSpPr/>
          <p:nvPr/>
        </p:nvGrpSpPr>
        <p:grpSpPr>
          <a:xfrm>
            <a:off x="1835507" y="3918432"/>
            <a:ext cx="1156780" cy="723322"/>
            <a:chOff x="1709323" y="4117468"/>
            <a:chExt cx="1401866" cy="876572"/>
          </a:xfrm>
        </p:grpSpPr>
        <p:sp>
          <p:nvSpPr>
            <p:cNvPr id="55" name="Forma libre: forma 54">
              <a:extLst>
                <a:ext uri="{FF2B5EF4-FFF2-40B4-BE49-F238E27FC236}">
                  <a16:creationId xmlns:a16="http://schemas.microsoft.com/office/drawing/2014/main" id="{1DED6EF6-46EC-07ED-3955-5094F294932E}"/>
                </a:ext>
              </a:extLst>
            </p:cNvPr>
            <p:cNvSpPr/>
            <p:nvPr/>
          </p:nvSpPr>
          <p:spPr>
            <a:xfrm rot="16200000">
              <a:off x="2330702" y="4314441"/>
              <a:ext cx="715299" cy="617710"/>
            </a:xfrm>
            <a:custGeom>
              <a:avLst/>
              <a:gdLst>
                <a:gd name="csX0" fmla="*/ 0 w 589066"/>
                <a:gd name="csY0" fmla="*/ 0 h 508699"/>
                <a:gd name="csX1" fmla="*/ 508700 w 589066"/>
                <a:gd name="csY1" fmla="*/ 508699 h 508699"/>
                <a:gd name="csX2" fmla="*/ 589067 w 589066"/>
                <a:gd name="csY2" fmla="*/ 508699 h 508699"/>
              </a:gdLst>
              <a:ahLst/>
              <a:cxnLst>
                <a:cxn ang="0">
                  <a:pos x="csX0" y="csY0"/>
                </a:cxn>
                <a:cxn ang="0">
                  <a:pos x="csX1" y="csY1"/>
                </a:cxn>
                <a:cxn ang="0">
                  <a:pos x="csX2" y="csY2"/>
                </a:cxn>
              </a:cxnLst>
              <a:rect l="l" t="t" r="r" b="b"/>
              <a:pathLst>
                <a:path w="589066" h="508699">
                  <a:moveTo>
                    <a:pt x="0" y="0"/>
                  </a:moveTo>
                  <a:cubicBezTo>
                    <a:pt x="0" y="280948"/>
                    <a:pt x="227753" y="508699"/>
                    <a:pt x="508700" y="508699"/>
                  </a:cubicBezTo>
                  <a:lnTo>
                    <a:pt x="589067" y="508699"/>
                  </a:lnTo>
                </a:path>
              </a:pathLst>
            </a:custGeom>
            <a:noFill/>
            <a:ln w="18123" cap="rnd">
              <a:solidFill>
                <a:srgbClr val="FFAF22"/>
              </a:solidFill>
              <a:prstDash val="solid"/>
              <a:round/>
            </a:ln>
          </p:spPr>
          <p:txBody>
            <a:bodyPr/>
            <a:lstStyle/>
            <a:p>
              <a:endParaRPr lang="es-ES" sz="1400"/>
            </a:p>
          </p:txBody>
        </p:sp>
        <p:grpSp>
          <p:nvGrpSpPr>
            <p:cNvPr id="56" name="Gráfico 2">
              <a:extLst>
                <a:ext uri="{FF2B5EF4-FFF2-40B4-BE49-F238E27FC236}">
                  <a16:creationId xmlns:a16="http://schemas.microsoft.com/office/drawing/2014/main" id="{0EA86E5E-789D-E35D-7074-42C82C28DC7C}"/>
                </a:ext>
              </a:extLst>
            </p:cNvPr>
            <p:cNvGrpSpPr/>
            <p:nvPr/>
          </p:nvGrpSpPr>
          <p:grpSpPr>
            <a:xfrm rot="16200000">
              <a:off x="1639229" y="4281081"/>
              <a:ext cx="820840" cy="605078"/>
              <a:chOff x="5277934" y="1911648"/>
              <a:chExt cx="675982" cy="498296"/>
            </a:xfrm>
            <a:solidFill>
              <a:srgbClr val="FFB531"/>
            </a:solidFill>
          </p:grpSpPr>
          <p:sp>
            <p:nvSpPr>
              <p:cNvPr id="59" name="Forma libre: forma 58">
                <a:extLst>
                  <a:ext uri="{FF2B5EF4-FFF2-40B4-BE49-F238E27FC236}">
                    <a16:creationId xmlns:a16="http://schemas.microsoft.com/office/drawing/2014/main" id="{AD7A09AE-341C-6EBA-0241-37FAA0F6CF1E}"/>
                  </a:ext>
                </a:extLst>
              </p:cNvPr>
              <p:cNvSpPr/>
              <p:nvPr/>
            </p:nvSpPr>
            <p:spPr>
              <a:xfrm>
                <a:off x="5929069" y="1911650"/>
                <a:ext cx="24847" cy="24169"/>
              </a:xfrm>
              <a:custGeom>
                <a:avLst/>
                <a:gdLst>
                  <a:gd name="csX0" fmla="*/ 0 w 24847"/>
                  <a:gd name="csY0" fmla="*/ 12085 h 24169"/>
                  <a:gd name="csX1" fmla="*/ 12424 w 24847"/>
                  <a:gd name="csY1" fmla="*/ 0 h 24169"/>
                  <a:gd name="csX2" fmla="*/ 24848 w 24847"/>
                  <a:gd name="csY2" fmla="*/ 12085 h 24169"/>
                  <a:gd name="csX3" fmla="*/ 12424 w 24847"/>
                  <a:gd name="csY3" fmla="*/ 24170 h 24169"/>
                  <a:gd name="csX4" fmla="*/ 0 w 24847"/>
                  <a:gd name="csY4" fmla="*/ 12085 h 24169"/>
                </a:gdLst>
                <a:ahLst/>
                <a:cxnLst>
                  <a:cxn ang="0">
                    <a:pos x="csX0" y="csY0"/>
                  </a:cxn>
                  <a:cxn ang="0">
                    <a:pos x="csX1" y="csY1"/>
                  </a:cxn>
                  <a:cxn ang="0">
                    <a:pos x="csX2" y="csY2"/>
                  </a:cxn>
                  <a:cxn ang="0">
                    <a:pos x="csX3" y="csY3"/>
                  </a:cxn>
                  <a:cxn ang="0">
                    <a:pos x="csX4" y="csY4"/>
                  </a:cxn>
                </a:cxnLst>
                <a:rect l="l" t="t" r="r" b="b"/>
                <a:pathLst>
                  <a:path w="24847" h="24169">
                    <a:moveTo>
                      <a:pt x="0" y="12085"/>
                    </a:moveTo>
                    <a:cubicBezTo>
                      <a:pt x="0" y="5410"/>
                      <a:pt x="5561" y="0"/>
                      <a:pt x="12424" y="0"/>
                    </a:cubicBezTo>
                    <a:cubicBezTo>
                      <a:pt x="19287" y="0"/>
                      <a:pt x="24848" y="5412"/>
                      <a:pt x="24848" y="12085"/>
                    </a:cubicBezTo>
                    <a:cubicBezTo>
                      <a:pt x="24848" y="18760"/>
                      <a:pt x="19287" y="24170"/>
                      <a:pt x="12424" y="24170"/>
                    </a:cubicBezTo>
                    <a:cubicBezTo>
                      <a:pt x="5561" y="24170"/>
                      <a:pt x="0" y="18758"/>
                      <a:pt x="0" y="12085"/>
                    </a:cubicBezTo>
                    <a:close/>
                  </a:path>
                </a:pathLst>
              </a:custGeom>
              <a:solidFill>
                <a:srgbClr val="FFB531"/>
              </a:solidFill>
              <a:ln w="1729" cap="flat">
                <a:noFill/>
                <a:prstDash val="solid"/>
                <a:miter/>
              </a:ln>
            </p:spPr>
            <p:txBody>
              <a:bodyPr/>
              <a:lstStyle/>
              <a:p>
                <a:endParaRPr lang="es-ES" sz="1400"/>
              </a:p>
            </p:txBody>
          </p:sp>
          <p:sp>
            <p:nvSpPr>
              <p:cNvPr id="60" name="Forma libre: forma 59">
                <a:extLst>
                  <a:ext uri="{FF2B5EF4-FFF2-40B4-BE49-F238E27FC236}">
                    <a16:creationId xmlns:a16="http://schemas.microsoft.com/office/drawing/2014/main" id="{D45092C2-C6F7-9024-C799-4C3B4BBA4D3D}"/>
                  </a:ext>
                </a:extLst>
              </p:cNvPr>
              <p:cNvSpPr/>
              <p:nvPr/>
            </p:nvSpPr>
            <p:spPr>
              <a:xfrm>
                <a:off x="5859204" y="1911650"/>
                <a:ext cx="24847" cy="24169"/>
              </a:xfrm>
              <a:custGeom>
                <a:avLst/>
                <a:gdLst>
                  <a:gd name="csX0" fmla="*/ 0 w 24847"/>
                  <a:gd name="csY0" fmla="*/ 12085 h 24169"/>
                  <a:gd name="csX1" fmla="*/ 12424 w 24847"/>
                  <a:gd name="csY1" fmla="*/ 0 h 24169"/>
                  <a:gd name="csX2" fmla="*/ 24848 w 24847"/>
                  <a:gd name="csY2" fmla="*/ 12085 h 24169"/>
                  <a:gd name="csX3" fmla="*/ 12424 w 24847"/>
                  <a:gd name="csY3" fmla="*/ 24170 h 24169"/>
                  <a:gd name="csX4" fmla="*/ 0 w 24847"/>
                  <a:gd name="csY4" fmla="*/ 12085 h 24169"/>
                </a:gdLst>
                <a:ahLst/>
                <a:cxnLst>
                  <a:cxn ang="0">
                    <a:pos x="csX0" y="csY0"/>
                  </a:cxn>
                  <a:cxn ang="0">
                    <a:pos x="csX1" y="csY1"/>
                  </a:cxn>
                  <a:cxn ang="0">
                    <a:pos x="csX2" y="csY2"/>
                  </a:cxn>
                  <a:cxn ang="0">
                    <a:pos x="csX3" y="csY3"/>
                  </a:cxn>
                  <a:cxn ang="0">
                    <a:pos x="csX4" y="csY4"/>
                  </a:cxn>
                </a:cxnLst>
                <a:rect l="l" t="t" r="r" b="b"/>
                <a:pathLst>
                  <a:path w="24847" h="24169">
                    <a:moveTo>
                      <a:pt x="0" y="12085"/>
                    </a:moveTo>
                    <a:cubicBezTo>
                      <a:pt x="0" y="5410"/>
                      <a:pt x="5561" y="0"/>
                      <a:pt x="12424" y="0"/>
                    </a:cubicBezTo>
                    <a:cubicBezTo>
                      <a:pt x="19287" y="0"/>
                      <a:pt x="24848" y="5412"/>
                      <a:pt x="24848" y="12085"/>
                    </a:cubicBezTo>
                    <a:cubicBezTo>
                      <a:pt x="24848" y="18760"/>
                      <a:pt x="19287" y="24170"/>
                      <a:pt x="12424" y="24170"/>
                    </a:cubicBezTo>
                    <a:cubicBezTo>
                      <a:pt x="5561" y="24170"/>
                      <a:pt x="0" y="18758"/>
                      <a:pt x="0" y="12085"/>
                    </a:cubicBezTo>
                    <a:close/>
                  </a:path>
                </a:pathLst>
              </a:custGeom>
              <a:solidFill>
                <a:srgbClr val="FFB531"/>
              </a:solidFill>
              <a:ln w="1729" cap="flat">
                <a:noFill/>
                <a:prstDash val="solid"/>
                <a:miter/>
              </a:ln>
            </p:spPr>
            <p:txBody>
              <a:bodyPr/>
              <a:lstStyle/>
              <a:p>
                <a:endParaRPr lang="es-ES" sz="1400"/>
              </a:p>
            </p:txBody>
          </p:sp>
          <p:sp>
            <p:nvSpPr>
              <p:cNvPr id="61" name="Forma libre: forma 60">
                <a:extLst>
                  <a:ext uri="{FF2B5EF4-FFF2-40B4-BE49-F238E27FC236}">
                    <a16:creationId xmlns:a16="http://schemas.microsoft.com/office/drawing/2014/main" id="{8BF72FFC-DBE6-D362-CE97-1BD6B808804B}"/>
                  </a:ext>
                </a:extLst>
              </p:cNvPr>
              <p:cNvSpPr/>
              <p:nvPr/>
            </p:nvSpPr>
            <p:spPr>
              <a:xfrm>
                <a:off x="5789338" y="1911648"/>
                <a:ext cx="24850" cy="24170"/>
              </a:xfrm>
              <a:custGeom>
                <a:avLst/>
                <a:gdLst>
                  <a:gd name="csX0" fmla="*/ 4 w 24850"/>
                  <a:gd name="csY0" fmla="*/ 12293 h 24170"/>
                  <a:gd name="csX1" fmla="*/ 12426 w 24850"/>
                  <a:gd name="csY1" fmla="*/ 0 h 24170"/>
                  <a:gd name="csX2" fmla="*/ 24850 w 24850"/>
                  <a:gd name="csY2" fmla="*/ 12085 h 24170"/>
                  <a:gd name="csX3" fmla="*/ 12426 w 24850"/>
                  <a:gd name="csY3" fmla="*/ 24170 h 24170"/>
                  <a:gd name="csX4" fmla="*/ 4 w 24850"/>
                  <a:gd name="csY4" fmla="*/ 12293 h 24170"/>
                </a:gdLst>
                <a:ahLst/>
                <a:cxnLst>
                  <a:cxn ang="0">
                    <a:pos x="csX0" y="csY0"/>
                  </a:cxn>
                  <a:cxn ang="0">
                    <a:pos x="csX1" y="csY1"/>
                  </a:cxn>
                  <a:cxn ang="0">
                    <a:pos x="csX2" y="csY2"/>
                  </a:cxn>
                  <a:cxn ang="0">
                    <a:pos x="csX3" y="csY3"/>
                  </a:cxn>
                  <a:cxn ang="0">
                    <a:pos x="csX4" y="csY4"/>
                  </a:cxn>
                </a:cxnLst>
                <a:rect l="l" t="t" r="r" b="b"/>
                <a:pathLst>
                  <a:path w="24850" h="24170">
                    <a:moveTo>
                      <a:pt x="4" y="12293"/>
                    </a:moveTo>
                    <a:cubicBezTo>
                      <a:pt x="-174" y="5668"/>
                      <a:pt x="5575" y="-43"/>
                      <a:pt x="12426" y="0"/>
                    </a:cubicBezTo>
                    <a:cubicBezTo>
                      <a:pt x="19289" y="0"/>
                      <a:pt x="24850" y="5412"/>
                      <a:pt x="24850" y="12085"/>
                    </a:cubicBezTo>
                    <a:cubicBezTo>
                      <a:pt x="24850" y="18760"/>
                      <a:pt x="19289" y="24170"/>
                      <a:pt x="12426" y="24170"/>
                    </a:cubicBezTo>
                    <a:cubicBezTo>
                      <a:pt x="5549" y="24127"/>
                      <a:pt x="182" y="19014"/>
                      <a:pt x="4" y="12293"/>
                    </a:cubicBezTo>
                    <a:close/>
                  </a:path>
                </a:pathLst>
              </a:custGeom>
              <a:solidFill>
                <a:srgbClr val="FFB531"/>
              </a:solidFill>
              <a:ln w="1729" cap="flat">
                <a:noFill/>
                <a:prstDash val="solid"/>
                <a:miter/>
              </a:ln>
            </p:spPr>
            <p:txBody>
              <a:bodyPr/>
              <a:lstStyle/>
              <a:p>
                <a:endParaRPr lang="es-ES" sz="1400"/>
              </a:p>
            </p:txBody>
          </p:sp>
          <p:sp>
            <p:nvSpPr>
              <p:cNvPr id="62" name="Forma libre: forma 61">
                <a:extLst>
                  <a:ext uri="{FF2B5EF4-FFF2-40B4-BE49-F238E27FC236}">
                    <a16:creationId xmlns:a16="http://schemas.microsoft.com/office/drawing/2014/main" id="{CCB4F606-40CD-5D18-209A-F61F92C2E29B}"/>
                  </a:ext>
                </a:extLst>
              </p:cNvPr>
              <p:cNvSpPr/>
              <p:nvPr/>
            </p:nvSpPr>
            <p:spPr>
              <a:xfrm>
                <a:off x="5719624" y="1915958"/>
                <a:ext cx="24849" cy="24184"/>
              </a:xfrm>
              <a:custGeom>
                <a:avLst/>
                <a:gdLst>
                  <a:gd name="csX0" fmla="*/ 142 w 24849"/>
                  <a:gd name="csY0" fmla="*/ 13672 h 24184"/>
                  <a:gd name="csX1" fmla="*/ 10928 w 24849"/>
                  <a:gd name="csY1" fmla="*/ 108 h 24184"/>
                  <a:gd name="csX2" fmla="*/ 24789 w 24849"/>
                  <a:gd name="csY2" fmla="*/ 10531 h 24184"/>
                  <a:gd name="csX3" fmla="*/ 14003 w 24849"/>
                  <a:gd name="csY3" fmla="*/ 24086 h 24184"/>
                  <a:gd name="csX4" fmla="*/ 142 w 24849"/>
                  <a:gd name="csY4" fmla="*/ 13672 h 24184"/>
                </a:gdLst>
                <a:ahLst/>
                <a:cxnLst>
                  <a:cxn ang="0">
                    <a:pos x="csX0" y="csY0"/>
                  </a:cxn>
                  <a:cxn ang="0">
                    <a:pos x="csX1" y="csY1"/>
                  </a:cxn>
                  <a:cxn ang="0">
                    <a:pos x="csX2" y="csY2"/>
                  </a:cxn>
                  <a:cxn ang="0">
                    <a:pos x="csX3" y="csY3"/>
                  </a:cxn>
                  <a:cxn ang="0">
                    <a:pos x="csX4" y="csY4"/>
                  </a:cxn>
                </a:cxnLst>
                <a:rect l="l" t="t" r="r" b="b"/>
                <a:pathLst>
                  <a:path w="24849" h="24184">
                    <a:moveTo>
                      <a:pt x="142" y="13672"/>
                    </a:moveTo>
                    <a:cubicBezTo>
                      <a:pt x="-901" y="7060"/>
                      <a:pt x="3929" y="1002"/>
                      <a:pt x="10928" y="108"/>
                    </a:cubicBezTo>
                    <a:cubicBezTo>
                      <a:pt x="17926" y="-779"/>
                      <a:pt x="24131" y="3888"/>
                      <a:pt x="24789" y="10531"/>
                    </a:cubicBezTo>
                    <a:cubicBezTo>
                      <a:pt x="25448" y="17173"/>
                      <a:pt x="20619" y="23245"/>
                      <a:pt x="14003" y="24086"/>
                    </a:cubicBezTo>
                    <a:cubicBezTo>
                      <a:pt x="7385" y="24928"/>
                      <a:pt x="1177" y="20246"/>
                      <a:pt x="142" y="13672"/>
                    </a:cubicBezTo>
                    <a:close/>
                  </a:path>
                </a:pathLst>
              </a:custGeom>
              <a:solidFill>
                <a:srgbClr val="FFB531"/>
              </a:solidFill>
              <a:ln w="1729" cap="flat">
                <a:noFill/>
                <a:prstDash val="solid"/>
                <a:miter/>
              </a:ln>
            </p:spPr>
            <p:txBody>
              <a:bodyPr/>
              <a:lstStyle/>
              <a:p>
                <a:endParaRPr lang="es-ES" sz="1400"/>
              </a:p>
            </p:txBody>
          </p:sp>
          <p:sp>
            <p:nvSpPr>
              <p:cNvPr id="63" name="Forma libre: forma 62">
                <a:extLst>
                  <a:ext uri="{FF2B5EF4-FFF2-40B4-BE49-F238E27FC236}">
                    <a16:creationId xmlns:a16="http://schemas.microsoft.com/office/drawing/2014/main" id="{50A8F3F8-BBF0-548D-EDD0-501A5F910E99}"/>
                  </a:ext>
                </a:extLst>
              </p:cNvPr>
              <p:cNvSpPr/>
              <p:nvPr/>
            </p:nvSpPr>
            <p:spPr>
              <a:xfrm>
                <a:off x="5651182" y="1929452"/>
                <a:ext cx="24802" cy="24315"/>
              </a:xfrm>
              <a:custGeom>
                <a:avLst/>
                <a:gdLst>
                  <a:gd name="csX0" fmla="*/ 495 w 24802"/>
                  <a:gd name="csY0" fmla="*/ 15583 h 24315"/>
                  <a:gd name="csX1" fmla="*/ 9275 w 24802"/>
                  <a:gd name="csY1" fmla="*/ 527 h 24315"/>
                  <a:gd name="csX2" fmla="*/ 24464 w 24802"/>
                  <a:gd name="csY2" fmla="*/ 9062 h 24315"/>
                  <a:gd name="csX3" fmla="*/ 15617 w 24802"/>
                  <a:gd name="csY3" fmla="*/ 23851 h 24315"/>
                  <a:gd name="csX4" fmla="*/ 495 w 24802"/>
                  <a:gd name="csY4" fmla="*/ 15583 h 24315"/>
                </a:gdLst>
                <a:ahLst/>
                <a:cxnLst>
                  <a:cxn ang="0">
                    <a:pos x="csX0" y="csY0"/>
                  </a:cxn>
                  <a:cxn ang="0">
                    <a:pos x="csX1" y="csY1"/>
                  </a:cxn>
                  <a:cxn ang="0">
                    <a:pos x="csX2" y="csY2"/>
                  </a:cxn>
                  <a:cxn ang="0">
                    <a:pos x="csX3" y="csY3"/>
                  </a:cxn>
                  <a:cxn ang="0">
                    <a:pos x="csX4" y="csY4"/>
                  </a:cxn>
                </a:cxnLst>
                <a:rect l="l" t="t" r="r" b="b"/>
                <a:pathLst>
                  <a:path w="24802" h="24315">
                    <a:moveTo>
                      <a:pt x="495" y="15583"/>
                    </a:moveTo>
                    <a:cubicBezTo>
                      <a:pt x="-1444" y="9196"/>
                      <a:pt x="2486" y="2453"/>
                      <a:pt x="9275" y="527"/>
                    </a:cubicBezTo>
                    <a:cubicBezTo>
                      <a:pt x="16034" y="-1513"/>
                      <a:pt x="22904" y="2587"/>
                      <a:pt x="24464" y="9062"/>
                    </a:cubicBezTo>
                    <a:cubicBezTo>
                      <a:pt x="26031" y="15563"/>
                      <a:pt x="22001" y="21915"/>
                      <a:pt x="15617" y="23851"/>
                    </a:cubicBezTo>
                    <a:cubicBezTo>
                      <a:pt x="9204" y="25674"/>
                      <a:pt x="2432" y="21967"/>
                      <a:pt x="495" y="15583"/>
                    </a:cubicBezTo>
                    <a:close/>
                  </a:path>
                </a:pathLst>
              </a:custGeom>
              <a:solidFill>
                <a:srgbClr val="FFB531"/>
              </a:solidFill>
              <a:ln w="1729" cap="flat">
                <a:noFill/>
                <a:prstDash val="solid"/>
                <a:miter/>
              </a:ln>
            </p:spPr>
            <p:txBody>
              <a:bodyPr/>
              <a:lstStyle/>
              <a:p>
                <a:endParaRPr lang="es-ES" sz="1400"/>
              </a:p>
            </p:txBody>
          </p:sp>
          <p:sp>
            <p:nvSpPr>
              <p:cNvPr id="64" name="Forma libre: forma 63">
                <a:extLst>
                  <a:ext uri="{FF2B5EF4-FFF2-40B4-BE49-F238E27FC236}">
                    <a16:creationId xmlns:a16="http://schemas.microsoft.com/office/drawing/2014/main" id="{7B6D6C43-DB54-AD82-F53D-9670A6B464F7}"/>
                  </a:ext>
                </a:extLst>
              </p:cNvPr>
              <p:cNvSpPr/>
              <p:nvPr/>
            </p:nvSpPr>
            <p:spPr>
              <a:xfrm>
                <a:off x="5585291" y="1952359"/>
                <a:ext cx="24747" cy="24329"/>
              </a:xfrm>
              <a:custGeom>
                <a:avLst/>
                <a:gdLst>
                  <a:gd name="csX0" fmla="*/ 1060 w 24747"/>
                  <a:gd name="csY0" fmla="*/ 17255 h 24329"/>
                  <a:gd name="csX1" fmla="*/ 7631 w 24747"/>
                  <a:gd name="csY1" fmla="*/ 1024 h 24329"/>
                  <a:gd name="csX2" fmla="*/ 23901 w 24747"/>
                  <a:gd name="csY2" fmla="*/ 7494 h 24329"/>
                  <a:gd name="csX3" fmla="*/ 17130 w 24747"/>
                  <a:gd name="csY3" fmla="*/ 23251 h 24329"/>
                  <a:gd name="csX4" fmla="*/ 1060 w 24747"/>
                  <a:gd name="csY4" fmla="*/ 17255 h 24329"/>
                </a:gdLst>
                <a:ahLst/>
                <a:cxnLst>
                  <a:cxn ang="0">
                    <a:pos x="csX0" y="csY0"/>
                  </a:cxn>
                  <a:cxn ang="0">
                    <a:pos x="csX1" y="csY1"/>
                  </a:cxn>
                  <a:cxn ang="0">
                    <a:pos x="csX2" y="csY2"/>
                  </a:cxn>
                  <a:cxn ang="0">
                    <a:pos x="csX3" y="csY3"/>
                  </a:cxn>
                  <a:cxn ang="0">
                    <a:pos x="csX4" y="csY4"/>
                  </a:cxn>
                </a:cxnLst>
                <a:rect l="l" t="t" r="r" b="b"/>
                <a:pathLst>
                  <a:path w="24747" h="24329">
                    <a:moveTo>
                      <a:pt x="1060" y="17255"/>
                    </a:moveTo>
                    <a:cubicBezTo>
                      <a:pt x="-1740" y="11198"/>
                      <a:pt x="1200" y="3926"/>
                      <a:pt x="7631" y="1024"/>
                    </a:cubicBezTo>
                    <a:cubicBezTo>
                      <a:pt x="14120" y="-1742"/>
                      <a:pt x="21474" y="1321"/>
                      <a:pt x="23901" y="7494"/>
                    </a:cubicBezTo>
                    <a:cubicBezTo>
                      <a:pt x="26361" y="13744"/>
                      <a:pt x="23263" y="20636"/>
                      <a:pt x="17130" y="23251"/>
                    </a:cubicBezTo>
                    <a:cubicBezTo>
                      <a:pt x="11055" y="26000"/>
                      <a:pt x="3860" y="23312"/>
                      <a:pt x="1060" y="17255"/>
                    </a:cubicBezTo>
                    <a:close/>
                  </a:path>
                </a:pathLst>
              </a:custGeom>
              <a:solidFill>
                <a:srgbClr val="FFB531"/>
              </a:solidFill>
              <a:ln w="1729" cap="flat">
                <a:noFill/>
                <a:prstDash val="solid"/>
                <a:miter/>
              </a:ln>
            </p:spPr>
            <p:txBody>
              <a:bodyPr/>
              <a:lstStyle/>
              <a:p>
                <a:endParaRPr lang="es-ES" sz="1400"/>
              </a:p>
            </p:txBody>
          </p:sp>
          <p:sp>
            <p:nvSpPr>
              <p:cNvPr id="65" name="Forma libre: forma 64">
                <a:extLst>
                  <a:ext uri="{FF2B5EF4-FFF2-40B4-BE49-F238E27FC236}">
                    <a16:creationId xmlns:a16="http://schemas.microsoft.com/office/drawing/2014/main" id="{E96D6ED1-1FC6-F1CE-47CC-A81ACA50191F}"/>
                  </a:ext>
                </a:extLst>
              </p:cNvPr>
              <p:cNvSpPr/>
              <p:nvPr/>
            </p:nvSpPr>
            <p:spPr>
              <a:xfrm>
                <a:off x="5523183" y="1984164"/>
                <a:ext cx="24676" cy="24306"/>
              </a:xfrm>
              <a:custGeom>
                <a:avLst/>
                <a:gdLst>
                  <a:gd name="csX0" fmla="*/ 1828 w 24676"/>
                  <a:gd name="csY0" fmla="*/ 18749 h 24306"/>
                  <a:gd name="csX1" fmla="*/ 6109 w 24676"/>
                  <a:gd name="csY1" fmla="*/ 1779 h 24306"/>
                  <a:gd name="csX2" fmla="*/ 23111 w 24676"/>
                  <a:gd name="csY2" fmla="*/ 5939 h 24306"/>
                  <a:gd name="csX3" fmla="*/ 18573 w 24676"/>
                  <a:gd name="csY3" fmla="*/ 22490 h 24306"/>
                  <a:gd name="csX4" fmla="*/ 1828 w 24676"/>
                  <a:gd name="csY4" fmla="*/ 18749 h 24306"/>
                </a:gdLst>
                <a:ahLst/>
                <a:cxnLst>
                  <a:cxn ang="0">
                    <a:pos x="csX0" y="csY0"/>
                  </a:cxn>
                  <a:cxn ang="0">
                    <a:pos x="csX1" y="csY1"/>
                  </a:cxn>
                  <a:cxn ang="0">
                    <a:pos x="csX2" y="csY2"/>
                  </a:cxn>
                  <a:cxn ang="0">
                    <a:pos x="csX3" y="csY3"/>
                  </a:cxn>
                  <a:cxn ang="0">
                    <a:pos x="csX4" y="csY4"/>
                  </a:cxn>
                </a:cxnLst>
                <a:rect l="l" t="t" r="r" b="b"/>
                <a:pathLst>
                  <a:path w="24676" h="24306">
                    <a:moveTo>
                      <a:pt x="1828" y="18749"/>
                    </a:moveTo>
                    <a:cubicBezTo>
                      <a:pt x="-1752" y="13173"/>
                      <a:pt x="58" y="5403"/>
                      <a:pt x="6109" y="1779"/>
                    </a:cubicBezTo>
                    <a:cubicBezTo>
                      <a:pt x="12223" y="-1740"/>
                      <a:pt x="19835" y="124"/>
                      <a:pt x="23111" y="5939"/>
                    </a:cubicBezTo>
                    <a:cubicBezTo>
                      <a:pt x="26385" y="11754"/>
                      <a:pt x="24356" y="19167"/>
                      <a:pt x="18573" y="22490"/>
                    </a:cubicBezTo>
                    <a:cubicBezTo>
                      <a:pt x="12851" y="25913"/>
                      <a:pt x="5457" y="24405"/>
                      <a:pt x="1828" y="18749"/>
                    </a:cubicBezTo>
                    <a:close/>
                  </a:path>
                </a:pathLst>
              </a:custGeom>
              <a:solidFill>
                <a:srgbClr val="FFB531"/>
              </a:solidFill>
              <a:ln w="1729" cap="flat">
                <a:noFill/>
                <a:prstDash val="solid"/>
                <a:miter/>
              </a:ln>
            </p:spPr>
            <p:txBody>
              <a:bodyPr/>
              <a:lstStyle/>
              <a:p>
                <a:endParaRPr lang="es-ES" sz="1400"/>
              </a:p>
            </p:txBody>
          </p:sp>
          <p:sp>
            <p:nvSpPr>
              <p:cNvPr id="66" name="Forma libre: forma 65">
                <a:extLst>
                  <a:ext uri="{FF2B5EF4-FFF2-40B4-BE49-F238E27FC236}">
                    <a16:creationId xmlns:a16="http://schemas.microsoft.com/office/drawing/2014/main" id="{C379A4FC-3484-1042-395E-C185B0457C22}"/>
                  </a:ext>
                </a:extLst>
              </p:cNvPr>
              <p:cNvSpPr/>
              <p:nvPr/>
            </p:nvSpPr>
            <p:spPr>
              <a:xfrm>
                <a:off x="5465991" y="2024118"/>
                <a:ext cx="24620" cy="24360"/>
              </a:xfrm>
              <a:custGeom>
                <a:avLst/>
                <a:gdLst>
                  <a:gd name="csX0" fmla="*/ 2797 w 24620"/>
                  <a:gd name="csY0" fmla="*/ 20155 h 24360"/>
                  <a:gd name="csX1" fmla="*/ 4774 w 24620"/>
                  <a:gd name="csY1" fmla="*/ 2822 h 24360"/>
                  <a:gd name="csX2" fmla="*/ 22129 w 24620"/>
                  <a:gd name="csY2" fmla="*/ 4554 h 24360"/>
                  <a:gd name="csX3" fmla="*/ 19948 w 24620"/>
                  <a:gd name="csY3" fmla="*/ 21637 h 24360"/>
                  <a:gd name="csX4" fmla="*/ 2797 w 24620"/>
                  <a:gd name="csY4" fmla="*/ 20155 h 24360"/>
                </a:gdLst>
                <a:ahLst/>
                <a:cxnLst>
                  <a:cxn ang="0">
                    <a:pos x="csX0" y="csY0"/>
                  </a:cxn>
                  <a:cxn ang="0">
                    <a:pos x="csX1" y="csY1"/>
                  </a:cxn>
                  <a:cxn ang="0">
                    <a:pos x="csX2" y="csY2"/>
                  </a:cxn>
                  <a:cxn ang="0">
                    <a:pos x="csX3" y="csY3"/>
                  </a:cxn>
                  <a:cxn ang="0">
                    <a:pos x="csX4" y="csY4"/>
                  </a:cxn>
                </a:cxnLst>
                <a:rect l="l" t="t" r="r" b="b"/>
                <a:pathLst>
                  <a:path w="24620" h="24360">
                    <a:moveTo>
                      <a:pt x="2797" y="20155"/>
                    </a:moveTo>
                    <a:cubicBezTo>
                      <a:pt x="-1500" y="15130"/>
                      <a:pt x="-850" y="7089"/>
                      <a:pt x="4774" y="2822"/>
                    </a:cubicBezTo>
                    <a:cubicBezTo>
                      <a:pt x="10319" y="-1537"/>
                      <a:pt x="18090" y="-760"/>
                      <a:pt x="22129" y="4554"/>
                    </a:cubicBezTo>
                    <a:cubicBezTo>
                      <a:pt x="26167" y="9865"/>
                      <a:pt x="25194" y="17515"/>
                      <a:pt x="19948" y="21637"/>
                    </a:cubicBezTo>
                    <a:cubicBezTo>
                      <a:pt x="14622" y="25660"/>
                      <a:pt x="7174" y="25275"/>
                      <a:pt x="2797" y="20155"/>
                    </a:cubicBezTo>
                    <a:close/>
                  </a:path>
                </a:pathLst>
              </a:custGeom>
              <a:solidFill>
                <a:srgbClr val="FFB531"/>
              </a:solidFill>
              <a:ln w="1729" cap="flat">
                <a:noFill/>
                <a:prstDash val="solid"/>
                <a:miter/>
              </a:ln>
            </p:spPr>
            <p:txBody>
              <a:bodyPr/>
              <a:lstStyle/>
              <a:p>
                <a:endParaRPr lang="es-ES" sz="1400"/>
              </a:p>
            </p:txBody>
          </p:sp>
          <p:sp>
            <p:nvSpPr>
              <p:cNvPr id="67" name="Forma libre: forma 66">
                <a:extLst>
                  <a:ext uri="{FF2B5EF4-FFF2-40B4-BE49-F238E27FC236}">
                    <a16:creationId xmlns:a16="http://schemas.microsoft.com/office/drawing/2014/main" id="{B00031DE-5015-83B1-4F5D-9E6A89FCB757}"/>
                  </a:ext>
                </a:extLst>
              </p:cNvPr>
              <p:cNvSpPr/>
              <p:nvPr/>
            </p:nvSpPr>
            <p:spPr>
              <a:xfrm>
                <a:off x="5414794" y="2071466"/>
                <a:ext cx="24549" cy="24476"/>
              </a:xfrm>
              <a:custGeom>
                <a:avLst/>
                <a:gdLst>
                  <a:gd name="csX0" fmla="*/ 3910 w 24549"/>
                  <a:gd name="csY0" fmla="*/ 21431 h 24476"/>
                  <a:gd name="csX1" fmla="*/ 3567 w 24549"/>
                  <a:gd name="csY1" fmla="*/ 4046 h 24476"/>
                  <a:gd name="csX2" fmla="*/ 20938 w 24549"/>
                  <a:gd name="csY2" fmla="*/ 3340 h 24476"/>
                  <a:gd name="csX3" fmla="*/ 21163 w 24549"/>
                  <a:gd name="csY3" fmla="*/ 20619 h 24476"/>
                  <a:gd name="csX4" fmla="*/ 3910 w 24549"/>
                  <a:gd name="csY4" fmla="*/ 21431 h 24476"/>
                </a:gdLst>
                <a:ahLst/>
                <a:cxnLst>
                  <a:cxn ang="0">
                    <a:pos x="csX0" y="csY0"/>
                  </a:cxn>
                  <a:cxn ang="0">
                    <a:pos x="csX1" y="csY1"/>
                  </a:cxn>
                  <a:cxn ang="0">
                    <a:pos x="csX2" y="csY2"/>
                  </a:cxn>
                  <a:cxn ang="0">
                    <a:pos x="csX3" y="csY3"/>
                  </a:cxn>
                  <a:cxn ang="0">
                    <a:pos x="csX4" y="csY4"/>
                  </a:cxn>
                </a:cxnLst>
                <a:rect l="l" t="t" r="r" b="b"/>
                <a:pathLst>
                  <a:path w="24549" h="24476">
                    <a:moveTo>
                      <a:pt x="3910" y="21431"/>
                    </a:moveTo>
                    <a:cubicBezTo>
                      <a:pt x="-1129" y="16949"/>
                      <a:pt x="-1355" y="9100"/>
                      <a:pt x="3567" y="4046"/>
                    </a:cubicBezTo>
                    <a:cubicBezTo>
                      <a:pt x="8434" y="-1061"/>
                      <a:pt x="16213" y="-1374"/>
                      <a:pt x="20938" y="3340"/>
                    </a:cubicBezTo>
                    <a:cubicBezTo>
                      <a:pt x="25663" y="8052"/>
                      <a:pt x="25767" y="15792"/>
                      <a:pt x="21163" y="20619"/>
                    </a:cubicBezTo>
                    <a:cubicBezTo>
                      <a:pt x="16500" y="25393"/>
                      <a:pt x="8846" y="25819"/>
                      <a:pt x="3910" y="21431"/>
                    </a:cubicBezTo>
                    <a:close/>
                  </a:path>
                </a:pathLst>
              </a:custGeom>
              <a:solidFill>
                <a:srgbClr val="FFB531"/>
              </a:solidFill>
              <a:ln w="1729" cap="flat">
                <a:noFill/>
                <a:prstDash val="solid"/>
                <a:miter/>
              </a:ln>
            </p:spPr>
            <p:txBody>
              <a:bodyPr/>
              <a:lstStyle/>
              <a:p>
                <a:endParaRPr lang="es-ES" sz="1400"/>
              </a:p>
            </p:txBody>
          </p:sp>
          <p:sp>
            <p:nvSpPr>
              <p:cNvPr id="68" name="Forma libre: forma 67">
                <a:extLst>
                  <a:ext uri="{FF2B5EF4-FFF2-40B4-BE49-F238E27FC236}">
                    <a16:creationId xmlns:a16="http://schemas.microsoft.com/office/drawing/2014/main" id="{2E8EEA0D-7201-6C4B-6A12-295C82DEBF49}"/>
                  </a:ext>
                </a:extLst>
              </p:cNvPr>
              <p:cNvSpPr/>
              <p:nvPr/>
            </p:nvSpPr>
            <p:spPr>
              <a:xfrm>
                <a:off x="5370613" y="2125331"/>
                <a:ext cx="24392" cy="24631"/>
              </a:xfrm>
              <a:custGeom>
                <a:avLst/>
                <a:gdLst>
                  <a:gd name="csX0" fmla="*/ 5077 w 24392"/>
                  <a:gd name="csY0" fmla="*/ 22551 h 24631"/>
                  <a:gd name="csX1" fmla="*/ 2433 w 24392"/>
                  <a:gd name="csY1" fmla="*/ 5417 h 24631"/>
                  <a:gd name="csX2" fmla="*/ 19497 w 24392"/>
                  <a:gd name="csY2" fmla="*/ 2319 h 24631"/>
                  <a:gd name="csX3" fmla="*/ 22121 w 24392"/>
                  <a:gd name="csY3" fmla="*/ 19439 h 24631"/>
                  <a:gd name="csX4" fmla="*/ 5077 w 24392"/>
                  <a:gd name="csY4" fmla="*/ 22551 h 24631"/>
                </a:gdLst>
                <a:ahLst/>
                <a:cxnLst>
                  <a:cxn ang="0">
                    <a:pos x="csX0" y="csY0"/>
                  </a:cxn>
                  <a:cxn ang="0">
                    <a:pos x="csX1" y="csY1"/>
                  </a:cxn>
                  <a:cxn ang="0">
                    <a:pos x="csX2" y="csY2"/>
                  </a:cxn>
                  <a:cxn ang="0">
                    <a:pos x="csX3" y="csY3"/>
                  </a:cxn>
                  <a:cxn ang="0">
                    <a:pos x="csX4" y="csY4"/>
                  </a:cxn>
                </a:cxnLst>
                <a:rect l="l" t="t" r="r" b="b"/>
                <a:pathLst>
                  <a:path w="24392" h="24631">
                    <a:moveTo>
                      <a:pt x="5077" y="22551"/>
                    </a:moveTo>
                    <a:cubicBezTo>
                      <a:pt x="-468" y="18839"/>
                      <a:pt x="-1656" y="11168"/>
                      <a:pt x="2433" y="5417"/>
                    </a:cubicBezTo>
                    <a:cubicBezTo>
                      <a:pt x="6530" y="-325"/>
                      <a:pt x="14133" y="-1739"/>
                      <a:pt x="19497" y="2319"/>
                    </a:cubicBezTo>
                    <a:cubicBezTo>
                      <a:pt x="24778" y="6315"/>
                      <a:pt x="25995" y="14010"/>
                      <a:pt x="22121" y="19439"/>
                    </a:cubicBezTo>
                    <a:cubicBezTo>
                      <a:pt x="18255" y="24874"/>
                      <a:pt x="10622" y="26266"/>
                      <a:pt x="5077" y="22551"/>
                    </a:cubicBezTo>
                    <a:close/>
                  </a:path>
                </a:pathLst>
              </a:custGeom>
              <a:solidFill>
                <a:srgbClr val="FFB531"/>
              </a:solidFill>
              <a:ln w="1729" cap="flat">
                <a:noFill/>
                <a:prstDash val="solid"/>
                <a:miter/>
              </a:ln>
            </p:spPr>
            <p:txBody>
              <a:bodyPr/>
              <a:lstStyle/>
              <a:p>
                <a:endParaRPr lang="es-ES" sz="1400"/>
              </a:p>
            </p:txBody>
          </p:sp>
          <p:sp>
            <p:nvSpPr>
              <p:cNvPr id="69" name="Forma libre: forma 68">
                <a:extLst>
                  <a:ext uri="{FF2B5EF4-FFF2-40B4-BE49-F238E27FC236}">
                    <a16:creationId xmlns:a16="http://schemas.microsoft.com/office/drawing/2014/main" id="{CCD17ACA-EA85-8935-9D62-893C19301134}"/>
                  </a:ext>
                </a:extLst>
              </p:cNvPr>
              <p:cNvSpPr/>
              <p:nvPr/>
            </p:nvSpPr>
            <p:spPr>
              <a:xfrm>
                <a:off x="5334206" y="2184801"/>
                <a:ext cx="24232" cy="24734"/>
              </a:xfrm>
              <a:custGeom>
                <a:avLst/>
                <a:gdLst>
                  <a:gd name="csX0" fmla="*/ 6512 w 24232"/>
                  <a:gd name="csY0" fmla="*/ 23503 h 24734"/>
                  <a:gd name="csX1" fmla="*/ 1465 w 24232"/>
                  <a:gd name="csY1" fmla="*/ 6847 h 24734"/>
                  <a:gd name="csX2" fmla="*/ 18021 w 24232"/>
                  <a:gd name="csY2" fmla="*/ 1485 h 24734"/>
                  <a:gd name="csX3" fmla="*/ 22888 w 24232"/>
                  <a:gd name="csY3" fmla="*/ 18041 h 24734"/>
                  <a:gd name="csX4" fmla="*/ 6512 w 24232"/>
                  <a:gd name="csY4" fmla="*/ 23503 h 24734"/>
                </a:gdLst>
                <a:ahLst/>
                <a:cxnLst>
                  <a:cxn ang="0">
                    <a:pos x="csX0" y="csY0"/>
                  </a:cxn>
                  <a:cxn ang="0">
                    <a:pos x="csX1" y="csY1"/>
                  </a:cxn>
                  <a:cxn ang="0">
                    <a:pos x="csX2" y="csY2"/>
                  </a:cxn>
                  <a:cxn ang="0">
                    <a:pos x="csX3" y="csY3"/>
                  </a:cxn>
                  <a:cxn ang="0">
                    <a:pos x="csX4" y="csY4"/>
                  </a:cxn>
                </a:cxnLst>
                <a:rect l="l" t="t" r="r" b="b"/>
                <a:pathLst>
                  <a:path w="24232" h="24734">
                    <a:moveTo>
                      <a:pt x="6512" y="23503"/>
                    </a:moveTo>
                    <a:cubicBezTo>
                      <a:pt x="510" y="20586"/>
                      <a:pt x="-1754" y="13126"/>
                      <a:pt x="1465" y="6847"/>
                    </a:cubicBezTo>
                    <a:cubicBezTo>
                      <a:pt x="4594" y="520"/>
                      <a:pt x="12161" y="-1796"/>
                      <a:pt x="18021" y="1485"/>
                    </a:cubicBezTo>
                    <a:cubicBezTo>
                      <a:pt x="23806" y="4725"/>
                      <a:pt x="25839" y="12057"/>
                      <a:pt x="22888" y="18041"/>
                    </a:cubicBezTo>
                    <a:cubicBezTo>
                      <a:pt x="19849" y="23979"/>
                      <a:pt x="12514" y="26420"/>
                      <a:pt x="6512" y="23503"/>
                    </a:cubicBezTo>
                    <a:close/>
                  </a:path>
                </a:pathLst>
              </a:custGeom>
              <a:solidFill>
                <a:srgbClr val="FFB531"/>
              </a:solidFill>
              <a:ln w="1729" cap="flat">
                <a:noFill/>
                <a:prstDash val="solid"/>
                <a:miter/>
              </a:ln>
            </p:spPr>
            <p:txBody>
              <a:bodyPr/>
              <a:lstStyle/>
              <a:p>
                <a:endParaRPr lang="es-ES" sz="1400"/>
              </a:p>
            </p:txBody>
          </p:sp>
          <p:sp>
            <p:nvSpPr>
              <p:cNvPr id="70" name="Forma libre: forma 69">
                <a:extLst>
                  <a:ext uri="{FF2B5EF4-FFF2-40B4-BE49-F238E27FC236}">
                    <a16:creationId xmlns:a16="http://schemas.microsoft.com/office/drawing/2014/main" id="{AAC6780D-4906-8B6D-A83C-8CE07EA9D4B5}"/>
                  </a:ext>
                </a:extLst>
              </p:cNvPr>
              <p:cNvSpPr/>
              <p:nvPr/>
            </p:nvSpPr>
            <p:spPr>
              <a:xfrm>
                <a:off x="5306260" y="2248764"/>
                <a:ext cx="24159" cy="24774"/>
              </a:xfrm>
              <a:custGeom>
                <a:avLst/>
                <a:gdLst>
                  <a:gd name="csX0" fmla="*/ 8111 w 24159"/>
                  <a:gd name="csY0" fmla="*/ 24176 h 24774"/>
                  <a:gd name="csX1" fmla="*/ 712 w 24159"/>
                  <a:gd name="csY1" fmla="*/ 8339 h 24774"/>
                  <a:gd name="csX2" fmla="*/ 16470 w 24159"/>
                  <a:gd name="csY2" fmla="*/ 786 h 24774"/>
                  <a:gd name="csX3" fmla="*/ 23472 w 24159"/>
                  <a:gd name="csY3" fmla="*/ 16477 h 24774"/>
                  <a:gd name="csX4" fmla="*/ 8111 w 24159"/>
                  <a:gd name="csY4" fmla="*/ 24176 h 24774"/>
                </a:gdLst>
                <a:ahLst/>
                <a:cxnLst>
                  <a:cxn ang="0">
                    <a:pos x="csX0" y="csY0"/>
                  </a:cxn>
                  <a:cxn ang="0">
                    <a:pos x="csX1" y="csY1"/>
                  </a:cxn>
                  <a:cxn ang="0">
                    <a:pos x="csX2" y="csY2"/>
                  </a:cxn>
                  <a:cxn ang="0">
                    <a:pos x="csX3" y="csY3"/>
                  </a:cxn>
                  <a:cxn ang="0">
                    <a:pos x="csX4" y="csY4"/>
                  </a:cxn>
                </a:cxnLst>
                <a:rect l="l" t="t" r="r" b="b"/>
                <a:pathLst>
                  <a:path w="24159" h="24774">
                    <a:moveTo>
                      <a:pt x="8111" y="24176"/>
                    </a:moveTo>
                    <a:cubicBezTo>
                      <a:pt x="1763" y="22112"/>
                      <a:pt x="-1552" y="15022"/>
                      <a:pt x="712" y="8339"/>
                    </a:cubicBezTo>
                    <a:cubicBezTo>
                      <a:pt x="2938" y="1642"/>
                      <a:pt x="10334" y="-1613"/>
                      <a:pt x="16470" y="786"/>
                    </a:cubicBezTo>
                    <a:cubicBezTo>
                      <a:pt x="22767" y="3244"/>
                      <a:pt x="25568" y="10145"/>
                      <a:pt x="23472" y="16477"/>
                    </a:cubicBezTo>
                    <a:cubicBezTo>
                      <a:pt x="21338" y="22795"/>
                      <a:pt x="14457" y="26241"/>
                      <a:pt x="8111" y="24176"/>
                    </a:cubicBezTo>
                    <a:close/>
                  </a:path>
                </a:pathLst>
              </a:custGeom>
              <a:solidFill>
                <a:srgbClr val="FFB531"/>
              </a:solidFill>
              <a:ln w="1729" cap="flat">
                <a:noFill/>
                <a:prstDash val="solid"/>
                <a:miter/>
              </a:ln>
            </p:spPr>
            <p:txBody>
              <a:bodyPr/>
              <a:lstStyle/>
              <a:p>
                <a:endParaRPr lang="es-ES" sz="1400"/>
              </a:p>
            </p:txBody>
          </p:sp>
          <p:sp>
            <p:nvSpPr>
              <p:cNvPr id="71" name="Forma libre: forma 70">
                <a:extLst>
                  <a:ext uri="{FF2B5EF4-FFF2-40B4-BE49-F238E27FC236}">
                    <a16:creationId xmlns:a16="http://schemas.microsoft.com/office/drawing/2014/main" id="{E112EDF0-19BC-D4E3-C9A7-9C3D82DE6955}"/>
                  </a:ext>
                </a:extLst>
              </p:cNvPr>
              <p:cNvSpPr/>
              <p:nvPr/>
            </p:nvSpPr>
            <p:spPr>
              <a:xfrm>
                <a:off x="5287319" y="2315942"/>
                <a:ext cx="24237" cy="24824"/>
              </a:xfrm>
              <a:custGeom>
                <a:avLst/>
                <a:gdLst>
                  <a:gd name="csX0" fmla="*/ 9830 w 24237"/>
                  <a:gd name="csY0" fmla="*/ 24635 h 24824"/>
                  <a:gd name="csX1" fmla="*/ 260 w 24237"/>
                  <a:gd name="csY1" fmla="*/ 9961 h 24824"/>
                  <a:gd name="csX2" fmla="*/ 14886 w 24237"/>
                  <a:gd name="csY2" fmla="*/ 315 h 24824"/>
                  <a:gd name="csX3" fmla="*/ 23925 w 24237"/>
                  <a:gd name="csY3" fmla="*/ 14878 h 24824"/>
                  <a:gd name="csX4" fmla="*/ 9830 w 24237"/>
                  <a:gd name="csY4" fmla="*/ 24635 h 24824"/>
                </a:gdLst>
                <a:ahLst/>
                <a:cxnLst>
                  <a:cxn ang="0">
                    <a:pos x="csX0" y="csY0"/>
                  </a:cxn>
                  <a:cxn ang="0">
                    <a:pos x="csX1" y="csY1"/>
                  </a:cxn>
                  <a:cxn ang="0">
                    <a:pos x="csX2" y="csY2"/>
                  </a:cxn>
                  <a:cxn ang="0">
                    <a:pos x="csX3" y="csY3"/>
                  </a:cxn>
                  <a:cxn ang="0">
                    <a:pos x="csX4" y="csY4"/>
                  </a:cxn>
                </a:cxnLst>
                <a:rect l="l" t="t" r="r" b="b"/>
                <a:pathLst>
                  <a:path w="24237" h="24824">
                    <a:moveTo>
                      <a:pt x="9830" y="24635"/>
                    </a:moveTo>
                    <a:cubicBezTo>
                      <a:pt x="3294" y="23473"/>
                      <a:pt x="-1143" y="16874"/>
                      <a:pt x="260" y="9961"/>
                    </a:cubicBezTo>
                    <a:cubicBezTo>
                      <a:pt x="1842" y="3082"/>
                      <a:pt x="8394" y="-1233"/>
                      <a:pt x="14886" y="315"/>
                    </a:cubicBezTo>
                    <a:cubicBezTo>
                      <a:pt x="21377" y="1861"/>
                      <a:pt x="25428" y="8381"/>
                      <a:pt x="23925" y="14878"/>
                    </a:cubicBezTo>
                    <a:cubicBezTo>
                      <a:pt x="22601" y="21416"/>
                      <a:pt x="16435" y="25809"/>
                      <a:pt x="9830" y="24635"/>
                    </a:cubicBezTo>
                    <a:close/>
                  </a:path>
                </a:pathLst>
              </a:custGeom>
              <a:solidFill>
                <a:srgbClr val="FFB531"/>
              </a:solidFill>
              <a:ln w="1729" cap="flat">
                <a:noFill/>
                <a:prstDash val="solid"/>
                <a:miter/>
              </a:ln>
            </p:spPr>
            <p:txBody>
              <a:bodyPr/>
              <a:lstStyle/>
              <a:p>
                <a:endParaRPr lang="es-ES" sz="1400"/>
              </a:p>
            </p:txBody>
          </p:sp>
          <p:sp>
            <p:nvSpPr>
              <p:cNvPr id="151" name="Forma libre: forma 150">
                <a:extLst>
                  <a:ext uri="{FF2B5EF4-FFF2-40B4-BE49-F238E27FC236}">
                    <a16:creationId xmlns:a16="http://schemas.microsoft.com/office/drawing/2014/main" id="{D928E5BC-2751-FED5-A914-41AFC739CBDD}"/>
                  </a:ext>
                </a:extLst>
              </p:cNvPr>
              <p:cNvSpPr/>
              <p:nvPr/>
            </p:nvSpPr>
            <p:spPr>
              <a:xfrm>
                <a:off x="5277934" y="2385096"/>
                <a:ext cx="24203" cy="24848"/>
              </a:xfrm>
              <a:custGeom>
                <a:avLst/>
                <a:gdLst>
                  <a:gd name="csX0" fmla="*/ 11354 w 24203"/>
                  <a:gd name="csY0" fmla="*/ 24840 h 24848"/>
                  <a:gd name="csX1" fmla="*/ 52 w 24203"/>
                  <a:gd name="csY1" fmla="*/ 11624 h 24848"/>
                  <a:gd name="csX2" fmla="*/ 13052 w 24203"/>
                  <a:gd name="csY2" fmla="*/ 54 h 24848"/>
                  <a:gd name="csX3" fmla="*/ 24168 w 24203"/>
                  <a:gd name="csY3" fmla="*/ 13258 h 24848"/>
                  <a:gd name="csX4" fmla="*/ 11354 w 24203"/>
                  <a:gd name="csY4" fmla="*/ 24840 h 24848"/>
                </a:gdLst>
                <a:ahLst/>
                <a:cxnLst>
                  <a:cxn ang="0">
                    <a:pos x="csX0" y="csY0"/>
                  </a:cxn>
                  <a:cxn ang="0">
                    <a:pos x="csX1" y="csY1"/>
                  </a:cxn>
                  <a:cxn ang="0">
                    <a:pos x="csX2" y="csY2"/>
                  </a:cxn>
                  <a:cxn ang="0">
                    <a:pos x="csX3" y="csY3"/>
                  </a:cxn>
                  <a:cxn ang="0">
                    <a:pos x="csX4" y="csY4"/>
                  </a:cxn>
                </a:cxnLst>
                <a:rect l="l" t="t" r="r" b="b"/>
                <a:pathLst>
                  <a:path w="24203" h="24848">
                    <a:moveTo>
                      <a:pt x="11354" y="24840"/>
                    </a:moveTo>
                    <a:cubicBezTo>
                      <a:pt x="4617" y="24573"/>
                      <a:pt x="-581" y="18653"/>
                      <a:pt x="52" y="11624"/>
                    </a:cubicBezTo>
                    <a:cubicBezTo>
                      <a:pt x="585" y="4589"/>
                      <a:pt x="6409" y="-589"/>
                      <a:pt x="13052" y="54"/>
                    </a:cubicBezTo>
                    <a:cubicBezTo>
                      <a:pt x="19696" y="694"/>
                      <a:pt x="24675" y="6608"/>
                      <a:pt x="24168" y="13258"/>
                    </a:cubicBezTo>
                    <a:cubicBezTo>
                      <a:pt x="23559" y="19905"/>
                      <a:pt x="17954" y="25096"/>
                      <a:pt x="11354" y="24840"/>
                    </a:cubicBezTo>
                    <a:close/>
                  </a:path>
                </a:pathLst>
              </a:custGeom>
              <a:solidFill>
                <a:srgbClr val="FFB531"/>
              </a:solidFill>
              <a:ln w="1729" cap="flat">
                <a:noFill/>
                <a:prstDash val="solid"/>
                <a:miter/>
              </a:ln>
            </p:spPr>
            <p:txBody>
              <a:bodyPr/>
              <a:lstStyle/>
              <a:p>
                <a:endParaRPr lang="es-ES" sz="1400"/>
              </a:p>
            </p:txBody>
          </p:sp>
        </p:grpSp>
        <p:sp>
          <p:nvSpPr>
            <p:cNvPr id="57" name="Forma libre: forma 56">
              <a:extLst>
                <a:ext uri="{FF2B5EF4-FFF2-40B4-BE49-F238E27FC236}">
                  <a16:creationId xmlns:a16="http://schemas.microsoft.com/office/drawing/2014/main" id="{983F2934-3BDB-275B-4A86-AA37C702F697}"/>
                </a:ext>
              </a:extLst>
            </p:cNvPr>
            <p:cNvSpPr/>
            <p:nvPr/>
          </p:nvSpPr>
          <p:spPr>
            <a:xfrm rot="16200000">
              <a:off x="2900230" y="4194559"/>
              <a:ext cx="193954" cy="227964"/>
            </a:xfrm>
            <a:custGeom>
              <a:avLst/>
              <a:gdLst>
                <a:gd name="csX0" fmla="*/ 0 w 159726"/>
                <a:gd name="csY0" fmla="*/ 0 h 187734"/>
                <a:gd name="csX1" fmla="*/ 159726 w 159726"/>
                <a:gd name="csY1" fmla="*/ 93867 h 187734"/>
                <a:gd name="csX2" fmla="*/ 0 w 159726"/>
                <a:gd name="csY2" fmla="*/ 187735 h 187734"/>
              </a:gdLst>
              <a:ahLst/>
              <a:cxnLst>
                <a:cxn ang="0">
                  <a:pos x="csX0" y="csY0"/>
                </a:cxn>
                <a:cxn ang="0">
                  <a:pos x="csX1" y="csY1"/>
                </a:cxn>
                <a:cxn ang="0">
                  <a:pos x="csX2" y="csY2"/>
                </a:cxn>
              </a:cxnLst>
              <a:rect l="l" t="t" r="r" b="b"/>
              <a:pathLst>
                <a:path w="159726" h="187734">
                  <a:moveTo>
                    <a:pt x="0" y="0"/>
                  </a:moveTo>
                  <a:lnTo>
                    <a:pt x="159726" y="93867"/>
                  </a:lnTo>
                  <a:lnTo>
                    <a:pt x="0" y="187735"/>
                  </a:lnTo>
                </a:path>
              </a:pathLst>
            </a:custGeom>
            <a:solidFill>
              <a:srgbClr val="FFCC3E"/>
            </a:solidFill>
            <a:ln w="1729" cap="flat">
              <a:noFill/>
              <a:prstDash val="solid"/>
              <a:miter/>
            </a:ln>
          </p:spPr>
          <p:txBody>
            <a:bodyPr/>
            <a:lstStyle/>
            <a:p>
              <a:endParaRPr lang="es-ES" sz="1400"/>
            </a:p>
          </p:txBody>
        </p:sp>
        <p:sp>
          <p:nvSpPr>
            <p:cNvPr id="58" name="Elipse 57">
              <a:extLst>
                <a:ext uri="{FF2B5EF4-FFF2-40B4-BE49-F238E27FC236}">
                  <a16:creationId xmlns:a16="http://schemas.microsoft.com/office/drawing/2014/main" id="{DA3368CC-8722-1C6C-DD2A-8C970E5DC034}"/>
                </a:ext>
              </a:extLst>
            </p:cNvPr>
            <p:cNvSpPr/>
            <p:nvPr/>
          </p:nvSpPr>
          <p:spPr>
            <a:xfrm rot="15646898">
              <a:off x="1709323" y="4117468"/>
              <a:ext cx="104792" cy="104792"/>
            </a:xfrm>
            <a:prstGeom prst="ellipse">
              <a:avLst/>
            </a:prstGeom>
            <a:solidFill>
              <a:srgbClr val="FFAF22"/>
            </a:solidFill>
            <a:ln w="1729" cap="flat">
              <a:noFill/>
              <a:prstDash val="solid"/>
              <a:miter/>
            </a:ln>
          </p:spPr>
          <p:txBody>
            <a:bodyPr/>
            <a:lstStyle/>
            <a:p>
              <a:endParaRPr lang="es-ES" sz="1400"/>
            </a:p>
          </p:txBody>
        </p:sp>
      </p:grpSp>
      <p:grpSp>
        <p:nvGrpSpPr>
          <p:cNvPr id="72" name="Grupo 71">
            <a:extLst>
              <a:ext uri="{FF2B5EF4-FFF2-40B4-BE49-F238E27FC236}">
                <a16:creationId xmlns:a16="http://schemas.microsoft.com/office/drawing/2014/main" id="{D8492684-165C-53AD-07DE-D5F134133954}"/>
              </a:ext>
            </a:extLst>
          </p:cNvPr>
          <p:cNvGrpSpPr/>
          <p:nvPr/>
        </p:nvGrpSpPr>
        <p:grpSpPr>
          <a:xfrm>
            <a:off x="4069802" y="3918559"/>
            <a:ext cx="1157132" cy="834106"/>
            <a:chOff x="4693745" y="3918559"/>
            <a:chExt cx="1157132" cy="834106"/>
          </a:xfrm>
        </p:grpSpPr>
        <p:grpSp>
          <p:nvGrpSpPr>
            <p:cNvPr id="73" name="Grupo 72">
              <a:extLst>
                <a:ext uri="{FF2B5EF4-FFF2-40B4-BE49-F238E27FC236}">
                  <a16:creationId xmlns:a16="http://schemas.microsoft.com/office/drawing/2014/main" id="{2E1EB67F-3FB1-F4AD-0F0D-CA48F595BC08}"/>
                </a:ext>
              </a:extLst>
            </p:cNvPr>
            <p:cNvGrpSpPr/>
            <p:nvPr/>
          </p:nvGrpSpPr>
          <p:grpSpPr>
            <a:xfrm>
              <a:off x="4798729" y="3924383"/>
              <a:ext cx="828282" cy="828282"/>
              <a:chOff x="4307657" y="4124680"/>
              <a:chExt cx="1003770" cy="1003770"/>
            </a:xfrm>
          </p:grpSpPr>
          <p:sp>
            <p:nvSpPr>
              <p:cNvPr id="94" name="Elipse 93">
                <a:extLst>
                  <a:ext uri="{FF2B5EF4-FFF2-40B4-BE49-F238E27FC236}">
                    <a16:creationId xmlns:a16="http://schemas.microsoft.com/office/drawing/2014/main" id="{F17D0DED-57F6-A2DE-333B-D9E52699166C}"/>
                  </a:ext>
                </a:extLst>
              </p:cNvPr>
              <p:cNvSpPr/>
              <p:nvPr/>
            </p:nvSpPr>
            <p:spPr>
              <a:xfrm rot="13500000">
                <a:off x="4307657" y="4124680"/>
                <a:ext cx="1003770" cy="1003770"/>
              </a:xfrm>
              <a:prstGeom prst="ellipse">
                <a:avLst/>
              </a:prstGeom>
              <a:gradFill>
                <a:gsLst>
                  <a:gs pos="0">
                    <a:schemeClr val="accent3">
                      <a:lumMod val="50000"/>
                    </a:schemeClr>
                  </a:gs>
                  <a:gs pos="100000">
                    <a:schemeClr val="accent3">
                      <a:alpha val="55000"/>
                    </a:schemeClr>
                  </a:gs>
                </a:gsLst>
                <a:lin ang="5400000" scaled="1"/>
              </a:gradFill>
              <a:ln w="1729" cap="flat">
                <a:noFill/>
                <a:prstDash val="solid"/>
                <a:miter/>
              </a:ln>
            </p:spPr>
            <p:txBody>
              <a:bodyPr/>
              <a:lstStyle/>
              <a:p>
                <a:endParaRPr lang="es-ES" sz="1400"/>
              </a:p>
            </p:txBody>
          </p:sp>
          <p:pic>
            <p:nvPicPr>
              <p:cNvPr id="111" name="Gráfico 110">
                <a:extLst>
                  <a:ext uri="{FF2B5EF4-FFF2-40B4-BE49-F238E27FC236}">
                    <a16:creationId xmlns:a16="http://schemas.microsoft.com/office/drawing/2014/main" id="{177ED07D-F4BA-3763-64D4-02E1DFFAF05E}"/>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4587032" y="4349389"/>
                <a:ext cx="453475" cy="453475"/>
              </a:xfrm>
              <a:prstGeom prst="rect">
                <a:avLst/>
              </a:prstGeom>
            </p:spPr>
          </p:pic>
        </p:grpSp>
        <p:grpSp>
          <p:nvGrpSpPr>
            <p:cNvPr id="74" name="Grupo 73">
              <a:extLst>
                <a:ext uri="{FF2B5EF4-FFF2-40B4-BE49-F238E27FC236}">
                  <a16:creationId xmlns:a16="http://schemas.microsoft.com/office/drawing/2014/main" id="{F60A679C-3BAB-6D05-8748-7DD7B22F67B5}"/>
                </a:ext>
              </a:extLst>
            </p:cNvPr>
            <p:cNvGrpSpPr/>
            <p:nvPr/>
          </p:nvGrpSpPr>
          <p:grpSpPr>
            <a:xfrm>
              <a:off x="4693745" y="3918559"/>
              <a:ext cx="1157132" cy="723195"/>
              <a:chOff x="4180430" y="4117622"/>
              <a:chExt cx="1402293" cy="876418"/>
            </a:xfrm>
          </p:grpSpPr>
          <p:sp>
            <p:nvSpPr>
              <p:cNvPr id="75" name="Forma libre: forma 74">
                <a:extLst>
                  <a:ext uri="{FF2B5EF4-FFF2-40B4-BE49-F238E27FC236}">
                    <a16:creationId xmlns:a16="http://schemas.microsoft.com/office/drawing/2014/main" id="{B39D9B4E-B6F3-F0B7-8830-20A4F50BEEB6}"/>
                  </a:ext>
                </a:extLst>
              </p:cNvPr>
              <p:cNvSpPr/>
              <p:nvPr/>
            </p:nvSpPr>
            <p:spPr>
              <a:xfrm rot="16200000">
                <a:off x="4802235" y="4314444"/>
                <a:ext cx="715299" cy="617710"/>
              </a:xfrm>
              <a:custGeom>
                <a:avLst/>
                <a:gdLst>
                  <a:gd name="csX0" fmla="*/ 0 w 589066"/>
                  <a:gd name="csY0" fmla="*/ 0 h 508699"/>
                  <a:gd name="csX1" fmla="*/ 508700 w 589066"/>
                  <a:gd name="csY1" fmla="*/ 508699 h 508699"/>
                  <a:gd name="csX2" fmla="*/ 589067 w 589066"/>
                  <a:gd name="csY2" fmla="*/ 508699 h 508699"/>
                </a:gdLst>
                <a:ahLst/>
                <a:cxnLst>
                  <a:cxn ang="0">
                    <a:pos x="csX0" y="csY0"/>
                  </a:cxn>
                  <a:cxn ang="0">
                    <a:pos x="csX1" y="csY1"/>
                  </a:cxn>
                  <a:cxn ang="0">
                    <a:pos x="csX2" y="csY2"/>
                  </a:cxn>
                </a:cxnLst>
                <a:rect l="l" t="t" r="r" b="b"/>
                <a:pathLst>
                  <a:path w="589066" h="508699">
                    <a:moveTo>
                      <a:pt x="0" y="0"/>
                    </a:moveTo>
                    <a:cubicBezTo>
                      <a:pt x="0" y="280948"/>
                      <a:pt x="227753" y="508699"/>
                      <a:pt x="508700" y="508699"/>
                    </a:cubicBezTo>
                    <a:lnTo>
                      <a:pt x="589067" y="508699"/>
                    </a:lnTo>
                  </a:path>
                </a:pathLst>
              </a:custGeom>
              <a:noFill/>
              <a:ln w="18123" cap="rnd">
                <a:solidFill>
                  <a:srgbClr val="21B3F4"/>
                </a:solidFill>
                <a:prstDash val="solid"/>
                <a:round/>
              </a:ln>
            </p:spPr>
            <p:txBody>
              <a:bodyPr/>
              <a:lstStyle/>
              <a:p>
                <a:endParaRPr lang="es-ES" sz="1400"/>
              </a:p>
            </p:txBody>
          </p:sp>
          <p:grpSp>
            <p:nvGrpSpPr>
              <p:cNvPr id="76" name="Gráfico 2">
                <a:extLst>
                  <a:ext uri="{FF2B5EF4-FFF2-40B4-BE49-F238E27FC236}">
                    <a16:creationId xmlns:a16="http://schemas.microsoft.com/office/drawing/2014/main" id="{781D54B3-19A8-5BD8-D6C5-9BB1309CD791}"/>
                  </a:ext>
                </a:extLst>
              </p:cNvPr>
              <p:cNvGrpSpPr/>
              <p:nvPr/>
            </p:nvGrpSpPr>
            <p:grpSpPr>
              <a:xfrm rot="16200000">
                <a:off x="4110760" y="4281082"/>
                <a:ext cx="820840" cy="605075"/>
                <a:chOff x="5277933" y="3947015"/>
                <a:chExt cx="675982" cy="498294"/>
              </a:xfrm>
              <a:solidFill>
                <a:srgbClr val="30B8F5"/>
              </a:solidFill>
            </p:grpSpPr>
            <p:sp>
              <p:nvSpPr>
                <p:cNvPr id="79" name="Elipse 78">
                  <a:extLst>
                    <a:ext uri="{FF2B5EF4-FFF2-40B4-BE49-F238E27FC236}">
                      <a16:creationId xmlns:a16="http://schemas.microsoft.com/office/drawing/2014/main" id="{0494EBD4-1432-B5F9-6FF4-9053FF4C373C}"/>
                    </a:ext>
                  </a:extLst>
                </p:cNvPr>
                <p:cNvSpPr/>
                <p:nvPr/>
              </p:nvSpPr>
              <p:spPr>
                <a:xfrm>
                  <a:off x="5929067" y="3947015"/>
                  <a:ext cx="24847" cy="24173"/>
                </a:xfrm>
                <a:prstGeom prst="ellipse">
                  <a:avLst/>
                </a:prstGeom>
                <a:solidFill>
                  <a:srgbClr val="30B8F5"/>
                </a:solidFill>
                <a:ln w="1729" cap="flat">
                  <a:noFill/>
                  <a:prstDash val="solid"/>
                  <a:miter/>
                </a:ln>
              </p:spPr>
              <p:txBody>
                <a:bodyPr/>
                <a:lstStyle/>
                <a:p>
                  <a:endParaRPr lang="es-ES" sz="1400"/>
                </a:p>
              </p:txBody>
            </p:sp>
            <p:sp>
              <p:nvSpPr>
                <p:cNvPr id="80" name="Elipse 79">
                  <a:extLst>
                    <a:ext uri="{FF2B5EF4-FFF2-40B4-BE49-F238E27FC236}">
                      <a16:creationId xmlns:a16="http://schemas.microsoft.com/office/drawing/2014/main" id="{3729F8EB-19B5-35C7-A62E-10EF4DD3FF0E}"/>
                    </a:ext>
                  </a:extLst>
                </p:cNvPr>
                <p:cNvSpPr/>
                <p:nvPr/>
              </p:nvSpPr>
              <p:spPr>
                <a:xfrm>
                  <a:off x="5859202" y="3947015"/>
                  <a:ext cx="24847" cy="24173"/>
                </a:xfrm>
                <a:prstGeom prst="ellipse">
                  <a:avLst/>
                </a:prstGeom>
                <a:solidFill>
                  <a:srgbClr val="30B8F5"/>
                </a:solidFill>
                <a:ln w="1729" cap="flat">
                  <a:noFill/>
                  <a:prstDash val="solid"/>
                  <a:miter/>
                </a:ln>
              </p:spPr>
              <p:txBody>
                <a:bodyPr/>
                <a:lstStyle/>
                <a:p>
                  <a:endParaRPr lang="es-ES" sz="1400"/>
                </a:p>
              </p:txBody>
            </p:sp>
            <p:sp>
              <p:nvSpPr>
                <p:cNvPr id="81" name="Forma libre: forma 80">
                  <a:extLst>
                    <a:ext uri="{FF2B5EF4-FFF2-40B4-BE49-F238E27FC236}">
                      <a16:creationId xmlns:a16="http://schemas.microsoft.com/office/drawing/2014/main" id="{5AE4AC3E-06FE-580A-ED1F-98E44161396D}"/>
                    </a:ext>
                  </a:extLst>
                </p:cNvPr>
                <p:cNvSpPr/>
                <p:nvPr/>
              </p:nvSpPr>
              <p:spPr>
                <a:xfrm>
                  <a:off x="5789336" y="3947016"/>
                  <a:ext cx="24848" cy="24171"/>
                </a:xfrm>
                <a:custGeom>
                  <a:avLst/>
                  <a:gdLst>
                    <a:gd name="csX0" fmla="*/ 4 w 24848"/>
                    <a:gd name="csY0" fmla="*/ 12289 h 24171"/>
                    <a:gd name="csX1" fmla="*/ 12425 w 24848"/>
                    <a:gd name="csY1" fmla="*/ 0 h 24171"/>
                    <a:gd name="csX2" fmla="*/ 24849 w 24848"/>
                    <a:gd name="csY2" fmla="*/ 12085 h 24171"/>
                    <a:gd name="csX3" fmla="*/ 12425 w 24848"/>
                    <a:gd name="csY3" fmla="*/ 24172 h 24171"/>
                    <a:gd name="csX4" fmla="*/ 4 w 24848"/>
                    <a:gd name="csY4" fmla="*/ 12289 h 24171"/>
                  </a:gdLst>
                  <a:ahLst/>
                  <a:cxnLst>
                    <a:cxn ang="0">
                      <a:pos x="csX0" y="csY0"/>
                    </a:cxn>
                    <a:cxn ang="0">
                      <a:pos x="csX1" y="csY1"/>
                    </a:cxn>
                    <a:cxn ang="0">
                      <a:pos x="csX2" y="csY2"/>
                    </a:cxn>
                    <a:cxn ang="0">
                      <a:pos x="csX3" y="csY3"/>
                    </a:cxn>
                    <a:cxn ang="0">
                      <a:pos x="csX4" y="csY4"/>
                    </a:cxn>
                  </a:cxnLst>
                  <a:rect l="l" t="t" r="r" b="b"/>
                  <a:pathLst>
                    <a:path w="24848" h="24171">
                      <a:moveTo>
                        <a:pt x="4" y="12289"/>
                      </a:moveTo>
                      <a:cubicBezTo>
                        <a:pt x="-174" y="5665"/>
                        <a:pt x="5575" y="-47"/>
                        <a:pt x="12425" y="0"/>
                      </a:cubicBezTo>
                      <a:cubicBezTo>
                        <a:pt x="19286" y="0"/>
                        <a:pt x="24849" y="5412"/>
                        <a:pt x="24849" y="12085"/>
                      </a:cubicBezTo>
                      <a:cubicBezTo>
                        <a:pt x="24849" y="18760"/>
                        <a:pt x="19288" y="24172"/>
                        <a:pt x="12425" y="24172"/>
                      </a:cubicBezTo>
                      <a:cubicBezTo>
                        <a:pt x="5549" y="24125"/>
                        <a:pt x="182" y="19011"/>
                        <a:pt x="4" y="12289"/>
                      </a:cubicBezTo>
                      <a:close/>
                    </a:path>
                  </a:pathLst>
                </a:custGeom>
                <a:solidFill>
                  <a:srgbClr val="30B8F5"/>
                </a:solidFill>
                <a:ln w="1729" cap="flat">
                  <a:noFill/>
                  <a:prstDash val="solid"/>
                  <a:miter/>
                </a:ln>
              </p:spPr>
              <p:txBody>
                <a:bodyPr/>
                <a:lstStyle/>
                <a:p>
                  <a:endParaRPr lang="es-ES" sz="1400"/>
                </a:p>
              </p:txBody>
            </p:sp>
            <p:sp>
              <p:nvSpPr>
                <p:cNvPr id="82" name="Forma libre: forma 81">
                  <a:extLst>
                    <a:ext uri="{FF2B5EF4-FFF2-40B4-BE49-F238E27FC236}">
                      <a16:creationId xmlns:a16="http://schemas.microsoft.com/office/drawing/2014/main" id="{C43A2C92-4503-E5BE-4732-4462B76FBE19}"/>
                    </a:ext>
                  </a:extLst>
                </p:cNvPr>
                <p:cNvSpPr/>
                <p:nvPr/>
              </p:nvSpPr>
              <p:spPr>
                <a:xfrm>
                  <a:off x="5719623" y="3951323"/>
                  <a:ext cx="24848" cy="24180"/>
                </a:xfrm>
                <a:custGeom>
                  <a:avLst/>
                  <a:gdLst>
                    <a:gd name="csX0" fmla="*/ 142 w 24848"/>
                    <a:gd name="csY0" fmla="*/ 13671 h 24180"/>
                    <a:gd name="csX1" fmla="*/ 10927 w 24848"/>
                    <a:gd name="csY1" fmla="*/ 109 h 24180"/>
                    <a:gd name="csX2" fmla="*/ 24789 w 24848"/>
                    <a:gd name="csY2" fmla="*/ 10530 h 24180"/>
                    <a:gd name="csX3" fmla="*/ 14001 w 24848"/>
                    <a:gd name="csY3" fmla="*/ 24081 h 24180"/>
                    <a:gd name="csX4" fmla="*/ 142 w 24848"/>
                    <a:gd name="csY4" fmla="*/ 13671 h 24180"/>
                  </a:gdLst>
                  <a:ahLst/>
                  <a:cxnLst>
                    <a:cxn ang="0">
                      <a:pos x="csX0" y="csY0"/>
                    </a:cxn>
                    <a:cxn ang="0">
                      <a:pos x="csX1" y="csY1"/>
                    </a:cxn>
                    <a:cxn ang="0">
                      <a:pos x="csX2" y="csY2"/>
                    </a:cxn>
                    <a:cxn ang="0">
                      <a:pos x="csX3" y="csY3"/>
                    </a:cxn>
                    <a:cxn ang="0">
                      <a:pos x="csX4" y="csY4"/>
                    </a:cxn>
                  </a:cxnLst>
                  <a:rect l="l" t="t" r="r" b="b"/>
                  <a:pathLst>
                    <a:path w="24848" h="24180">
                      <a:moveTo>
                        <a:pt x="142" y="13671"/>
                      </a:moveTo>
                      <a:cubicBezTo>
                        <a:pt x="-901" y="7062"/>
                        <a:pt x="3928" y="1003"/>
                        <a:pt x="10927" y="109"/>
                      </a:cubicBezTo>
                      <a:cubicBezTo>
                        <a:pt x="17926" y="-782"/>
                        <a:pt x="24131" y="3888"/>
                        <a:pt x="24789" y="10530"/>
                      </a:cubicBezTo>
                      <a:cubicBezTo>
                        <a:pt x="25446" y="17168"/>
                        <a:pt x="20619" y="23241"/>
                        <a:pt x="14001" y="24081"/>
                      </a:cubicBezTo>
                      <a:cubicBezTo>
                        <a:pt x="7387" y="24927"/>
                        <a:pt x="1177" y="20245"/>
                        <a:pt x="142" y="13671"/>
                      </a:cubicBezTo>
                      <a:close/>
                    </a:path>
                  </a:pathLst>
                </a:custGeom>
                <a:solidFill>
                  <a:srgbClr val="30B8F5"/>
                </a:solidFill>
                <a:ln w="1729" cap="flat">
                  <a:noFill/>
                  <a:prstDash val="solid"/>
                  <a:miter/>
                </a:ln>
              </p:spPr>
              <p:txBody>
                <a:bodyPr/>
                <a:lstStyle/>
                <a:p>
                  <a:endParaRPr lang="es-ES" sz="1400"/>
                </a:p>
              </p:txBody>
            </p:sp>
            <p:sp>
              <p:nvSpPr>
                <p:cNvPr id="83" name="Forma libre: forma 82">
                  <a:extLst>
                    <a:ext uri="{FF2B5EF4-FFF2-40B4-BE49-F238E27FC236}">
                      <a16:creationId xmlns:a16="http://schemas.microsoft.com/office/drawing/2014/main" id="{E36F8CC3-F0E5-F01B-46E3-CF19A1D77133}"/>
                    </a:ext>
                  </a:extLst>
                </p:cNvPr>
                <p:cNvSpPr/>
                <p:nvPr/>
              </p:nvSpPr>
              <p:spPr>
                <a:xfrm>
                  <a:off x="5651181" y="3964819"/>
                  <a:ext cx="24803" cy="24316"/>
                </a:xfrm>
                <a:custGeom>
                  <a:avLst/>
                  <a:gdLst>
                    <a:gd name="csX0" fmla="*/ 494 w 24803"/>
                    <a:gd name="csY0" fmla="*/ 15581 h 24316"/>
                    <a:gd name="csX1" fmla="*/ 9274 w 24803"/>
                    <a:gd name="csY1" fmla="*/ 527 h 24316"/>
                    <a:gd name="csX2" fmla="*/ 24465 w 24803"/>
                    <a:gd name="csY2" fmla="*/ 9061 h 24316"/>
                    <a:gd name="csX3" fmla="*/ 15618 w 24803"/>
                    <a:gd name="csY3" fmla="*/ 23852 h 24316"/>
                    <a:gd name="csX4" fmla="*/ 494 w 24803"/>
                    <a:gd name="csY4" fmla="*/ 15581 h 24316"/>
                  </a:gdLst>
                  <a:ahLst/>
                  <a:cxnLst>
                    <a:cxn ang="0">
                      <a:pos x="csX0" y="csY0"/>
                    </a:cxn>
                    <a:cxn ang="0">
                      <a:pos x="csX1" y="csY1"/>
                    </a:cxn>
                    <a:cxn ang="0">
                      <a:pos x="csX2" y="csY2"/>
                    </a:cxn>
                    <a:cxn ang="0">
                      <a:pos x="csX3" y="csY3"/>
                    </a:cxn>
                    <a:cxn ang="0">
                      <a:pos x="csX4" y="csY4"/>
                    </a:cxn>
                  </a:cxnLst>
                  <a:rect l="l" t="t" r="r" b="b"/>
                  <a:pathLst>
                    <a:path w="24803" h="24316">
                      <a:moveTo>
                        <a:pt x="494" y="15581"/>
                      </a:moveTo>
                      <a:cubicBezTo>
                        <a:pt x="-1443" y="9196"/>
                        <a:pt x="2485" y="2454"/>
                        <a:pt x="9274" y="527"/>
                      </a:cubicBezTo>
                      <a:cubicBezTo>
                        <a:pt x="16033" y="-1512"/>
                        <a:pt x="22905" y="2587"/>
                        <a:pt x="24465" y="9061"/>
                      </a:cubicBezTo>
                      <a:cubicBezTo>
                        <a:pt x="26032" y="15564"/>
                        <a:pt x="22002" y="21914"/>
                        <a:pt x="15618" y="23852"/>
                      </a:cubicBezTo>
                      <a:cubicBezTo>
                        <a:pt x="9203" y="25676"/>
                        <a:pt x="2433" y="21969"/>
                        <a:pt x="494" y="15581"/>
                      </a:cubicBezTo>
                      <a:close/>
                    </a:path>
                  </a:pathLst>
                </a:custGeom>
                <a:solidFill>
                  <a:srgbClr val="30B8F5"/>
                </a:solidFill>
                <a:ln w="1729" cap="flat">
                  <a:noFill/>
                  <a:prstDash val="solid"/>
                  <a:miter/>
                </a:ln>
              </p:spPr>
              <p:txBody>
                <a:bodyPr/>
                <a:lstStyle/>
                <a:p>
                  <a:endParaRPr lang="es-ES" sz="1400"/>
                </a:p>
              </p:txBody>
            </p:sp>
            <p:sp>
              <p:nvSpPr>
                <p:cNvPr id="84" name="Forma libre: forma 83">
                  <a:extLst>
                    <a:ext uri="{FF2B5EF4-FFF2-40B4-BE49-F238E27FC236}">
                      <a16:creationId xmlns:a16="http://schemas.microsoft.com/office/drawing/2014/main" id="{987422F4-85B8-AA0B-0751-9C1DF35CC42B}"/>
                    </a:ext>
                  </a:extLst>
                </p:cNvPr>
                <p:cNvSpPr/>
                <p:nvPr/>
              </p:nvSpPr>
              <p:spPr>
                <a:xfrm>
                  <a:off x="5585289" y="3987727"/>
                  <a:ext cx="24747" cy="24329"/>
                </a:xfrm>
                <a:custGeom>
                  <a:avLst/>
                  <a:gdLst>
                    <a:gd name="csX0" fmla="*/ 1060 w 24747"/>
                    <a:gd name="csY0" fmla="*/ 17254 h 24329"/>
                    <a:gd name="csX1" fmla="*/ 7631 w 24747"/>
                    <a:gd name="csY1" fmla="*/ 1023 h 24329"/>
                    <a:gd name="csX2" fmla="*/ 23901 w 24747"/>
                    <a:gd name="csY2" fmla="*/ 7494 h 24329"/>
                    <a:gd name="csX3" fmla="*/ 17130 w 24747"/>
                    <a:gd name="csY3" fmla="*/ 23251 h 24329"/>
                    <a:gd name="csX4" fmla="*/ 1060 w 24747"/>
                    <a:gd name="csY4" fmla="*/ 17254 h 24329"/>
                  </a:gdLst>
                  <a:ahLst/>
                  <a:cxnLst>
                    <a:cxn ang="0">
                      <a:pos x="csX0" y="csY0"/>
                    </a:cxn>
                    <a:cxn ang="0">
                      <a:pos x="csX1" y="csY1"/>
                    </a:cxn>
                    <a:cxn ang="0">
                      <a:pos x="csX2" y="csY2"/>
                    </a:cxn>
                    <a:cxn ang="0">
                      <a:pos x="csX3" y="csY3"/>
                    </a:cxn>
                    <a:cxn ang="0">
                      <a:pos x="csX4" y="csY4"/>
                    </a:cxn>
                  </a:cxnLst>
                  <a:rect l="l" t="t" r="r" b="b"/>
                  <a:pathLst>
                    <a:path w="24747" h="24329">
                      <a:moveTo>
                        <a:pt x="1060" y="17254"/>
                      </a:moveTo>
                      <a:cubicBezTo>
                        <a:pt x="-1741" y="11193"/>
                        <a:pt x="1200" y="3926"/>
                        <a:pt x="7631" y="1023"/>
                      </a:cubicBezTo>
                      <a:cubicBezTo>
                        <a:pt x="14120" y="-1741"/>
                        <a:pt x="21473" y="1321"/>
                        <a:pt x="23901" y="7494"/>
                      </a:cubicBezTo>
                      <a:cubicBezTo>
                        <a:pt x="26361" y="13741"/>
                        <a:pt x="23263" y="20635"/>
                        <a:pt x="17130" y="23251"/>
                      </a:cubicBezTo>
                      <a:cubicBezTo>
                        <a:pt x="11055" y="25999"/>
                        <a:pt x="3860" y="23311"/>
                        <a:pt x="1060" y="17254"/>
                      </a:cubicBezTo>
                      <a:close/>
                    </a:path>
                  </a:pathLst>
                </a:custGeom>
                <a:solidFill>
                  <a:srgbClr val="30B8F5"/>
                </a:solidFill>
                <a:ln w="1729" cap="flat">
                  <a:noFill/>
                  <a:prstDash val="solid"/>
                  <a:miter/>
                </a:ln>
              </p:spPr>
              <p:txBody>
                <a:bodyPr/>
                <a:lstStyle/>
                <a:p>
                  <a:endParaRPr lang="es-ES" sz="1400"/>
                </a:p>
              </p:txBody>
            </p:sp>
            <p:sp>
              <p:nvSpPr>
                <p:cNvPr id="85" name="Forma libre: forma 84">
                  <a:extLst>
                    <a:ext uri="{FF2B5EF4-FFF2-40B4-BE49-F238E27FC236}">
                      <a16:creationId xmlns:a16="http://schemas.microsoft.com/office/drawing/2014/main" id="{4EF0C15B-7D13-402D-EA19-9168163FCF62}"/>
                    </a:ext>
                  </a:extLst>
                </p:cNvPr>
                <p:cNvSpPr/>
                <p:nvPr/>
              </p:nvSpPr>
              <p:spPr>
                <a:xfrm>
                  <a:off x="5523181" y="4019529"/>
                  <a:ext cx="24675" cy="24307"/>
                </a:xfrm>
                <a:custGeom>
                  <a:avLst/>
                  <a:gdLst>
                    <a:gd name="csX0" fmla="*/ 1828 w 24675"/>
                    <a:gd name="csY0" fmla="*/ 18751 h 24307"/>
                    <a:gd name="csX1" fmla="*/ 6109 w 24675"/>
                    <a:gd name="csY1" fmla="*/ 1778 h 24307"/>
                    <a:gd name="csX2" fmla="*/ 23111 w 24675"/>
                    <a:gd name="csY2" fmla="*/ 5942 h 24307"/>
                    <a:gd name="csX3" fmla="*/ 18573 w 24675"/>
                    <a:gd name="csY3" fmla="*/ 22489 h 24307"/>
                    <a:gd name="csX4" fmla="*/ 1828 w 24675"/>
                    <a:gd name="csY4" fmla="*/ 18751 h 24307"/>
                  </a:gdLst>
                  <a:ahLst/>
                  <a:cxnLst>
                    <a:cxn ang="0">
                      <a:pos x="csX0" y="csY0"/>
                    </a:cxn>
                    <a:cxn ang="0">
                      <a:pos x="csX1" y="csY1"/>
                    </a:cxn>
                    <a:cxn ang="0">
                      <a:pos x="csX2" y="csY2"/>
                    </a:cxn>
                    <a:cxn ang="0">
                      <a:pos x="csX3" y="csY3"/>
                    </a:cxn>
                    <a:cxn ang="0">
                      <a:pos x="csX4" y="csY4"/>
                    </a:cxn>
                  </a:cxnLst>
                  <a:rect l="l" t="t" r="r" b="b"/>
                  <a:pathLst>
                    <a:path w="24675" h="24307">
                      <a:moveTo>
                        <a:pt x="1828" y="18751"/>
                      </a:moveTo>
                      <a:cubicBezTo>
                        <a:pt x="-1752" y="13175"/>
                        <a:pt x="58" y="5402"/>
                        <a:pt x="6109" y="1778"/>
                      </a:cubicBezTo>
                      <a:cubicBezTo>
                        <a:pt x="12223" y="-1741"/>
                        <a:pt x="19835" y="126"/>
                        <a:pt x="23111" y="5942"/>
                      </a:cubicBezTo>
                      <a:cubicBezTo>
                        <a:pt x="26385" y="11757"/>
                        <a:pt x="24355" y="19170"/>
                        <a:pt x="18573" y="22489"/>
                      </a:cubicBezTo>
                      <a:cubicBezTo>
                        <a:pt x="12852" y="25916"/>
                        <a:pt x="5457" y="24407"/>
                        <a:pt x="1828" y="18751"/>
                      </a:cubicBezTo>
                      <a:close/>
                    </a:path>
                  </a:pathLst>
                </a:custGeom>
                <a:solidFill>
                  <a:srgbClr val="30B8F5"/>
                </a:solidFill>
                <a:ln w="1729" cap="flat">
                  <a:noFill/>
                  <a:prstDash val="solid"/>
                  <a:miter/>
                </a:ln>
              </p:spPr>
              <p:txBody>
                <a:bodyPr/>
                <a:lstStyle/>
                <a:p>
                  <a:endParaRPr lang="es-ES" sz="1400"/>
                </a:p>
              </p:txBody>
            </p:sp>
            <p:sp>
              <p:nvSpPr>
                <p:cNvPr id="86" name="Forma libre: forma 85">
                  <a:extLst>
                    <a:ext uri="{FF2B5EF4-FFF2-40B4-BE49-F238E27FC236}">
                      <a16:creationId xmlns:a16="http://schemas.microsoft.com/office/drawing/2014/main" id="{C2A2DE70-EF98-699E-49E4-653BA4EEA2B6}"/>
                    </a:ext>
                  </a:extLst>
                </p:cNvPr>
                <p:cNvSpPr/>
                <p:nvPr/>
              </p:nvSpPr>
              <p:spPr>
                <a:xfrm>
                  <a:off x="5465989" y="4059486"/>
                  <a:ext cx="24621" cy="24360"/>
                </a:xfrm>
                <a:custGeom>
                  <a:avLst/>
                  <a:gdLst>
                    <a:gd name="csX0" fmla="*/ 2797 w 24621"/>
                    <a:gd name="csY0" fmla="*/ 20152 h 24360"/>
                    <a:gd name="csX1" fmla="*/ 4775 w 24621"/>
                    <a:gd name="csY1" fmla="*/ 2823 h 24360"/>
                    <a:gd name="csX2" fmla="*/ 22130 w 24621"/>
                    <a:gd name="csY2" fmla="*/ 4553 h 24360"/>
                    <a:gd name="csX3" fmla="*/ 19951 w 24621"/>
                    <a:gd name="csY3" fmla="*/ 21636 h 24360"/>
                    <a:gd name="csX4" fmla="*/ 2797 w 24621"/>
                    <a:gd name="csY4" fmla="*/ 20152 h 24360"/>
                  </a:gdLst>
                  <a:ahLst/>
                  <a:cxnLst>
                    <a:cxn ang="0">
                      <a:pos x="csX0" y="csY0"/>
                    </a:cxn>
                    <a:cxn ang="0">
                      <a:pos x="csX1" y="csY1"/>
                    </a:cxn>
                    <a:cxn ang="0">
                      <a:pos x="csX2" y="csY2"/>
                    </a:cxn>
                    <a:cxn ang="0">
                      <a:pos x="csX3" y="csY3"/>
                    </a:cxn>
                    <a:cxn ang="0">
                      <a:pos x="csX4" y="csY4"/>
                    </a:cxn>
                  </a:cxnLst>
                  <a:rect l="l" t="t" r="r" b="b"/>
                  <a:pathLst>
                    <a:path w="24621" h="24360">
                      <a:moveTo>
                        <a:pt x="2797" y="20152"/>
                      </a:moveTo>
                      <a:cubicBezTo>
                        <a:pt x="-1500" y="15131"/>
                        <a:pt x="-850" y="7086"/>
                        <a:pt x="4775" y="2823"/>
                      </a:cubicBezTo>
                      <a:cubicBezTo>
                        <a:pt x="10320" y="-1537"/>
                        <a:pt x="18092" y="-759"/>
                        <a:pt x="22130" y="4553"/>
                      </a:cubicBezTo>
                      <a:cubicBezTo>
                        <a:pt x="26169" y="9866"/>
                        <a:pt x="25195" y="17518"/>
                        <a:pt x="19951" y="21636"/>
                      </a:cubicBezTo>
                      <a:cubicBezTo>
                        <a:pt x="14622" y="25661"/>
                        <a:pt x="7174" y="25275"/>
                        <a:pt x="2797" y="20152"/>
                      </a:cubicBezTo>
                      <a:close/>
                    </a:path>
                  </a:pathLst>
                </a:custGeom>
                <a:solidFill>
                  <a:srgbClr val="30B8F5"/>
                </a:solidFill>
                <a:ln w="1729" cap="flat">
                  <a:noFill/>
                  <a:prstDash val="solid"/>
                  <a:miter/>
                </a:ln>
              </p:spPr>
              <p:txBody>
                <a:bodyPr/>
                <a:lstStyle/>
                <a:p>
                  <a:endParaRPr lang="es-ES" sz="1400"/>
                </a:p>
              </p:txBody>
            </p:sp>
            <p:sp>
              <p:nvSpPr>
                <p:cNvPr id="87" name="Forma libre: forma 86">
                  <a:extLst>
                    <a:ext uri="{FF2B5EF4-FFF2-40B4-BE49-F238E27FC236}">
                      <a16:creationId xmlns:a16="http://schemas.microsoft.com/office/drawing/2014/main" id="{A75ADFB7-B1FF-D736-6F04-072F2D543809}"/>
                    </a:ext>
                  </a:extLst>
                </p:cNvPr>
                <p:cNvSpPr/>
                <p:nvPr/>
              </p:nvSpPr>
              <p:spPr>
                <a:xfrm>
                  <a:off x="5414793" y="4106834"/>
                  <a:ext cx="24549" cy="24475"/>
                </a:xfrm>
                <a:custGeom>
                  <a:avLst/>
                  <a:gdLst>
                    <a:gd name="csX0" fmla="*/ 3909 w 24549"/>
                    <a:gd name="csY0" fmla="*/ 21429 h 24475"/>
                    <a:gd name="csX1" fmla="*/ 3569 w 24549"/>
                    <a:gd name="csY1" fmla="*/ 4043 h 24475"/>
                    <a:gd name="csX2" fmla="*/ 20938 w 24549"/>
                    <a:gd name="csY2" fmla="*/ 3341 h 24475"/>
                    <a:gd name="csX3" fmla="*/ 21163 w 24549"/>
                    <a:gd name="csY3" fmla="*/ 20616 h 24475"/>
                    <a:gd name="csX4" fmla="*/ 3909 w 24549"/>
                    <a:gd name="csY4" fmla="*/ 21429 h 24475"/>
                  </a:gdLst>
                  <a:ahLst/>
                  <a:cxnLst>
                    <a:cxn ang="0">
                      <a:pos x="csX0" y="csY0"/>
                    </a:cxn>
                    <a:cxn ang="0">
                      <a:pos x="csX1" y="csY1"/>
                    </a:cxn>
                    <a:cxn ang="0">
                      <a:pos x="csX2" y="csY2"/>
                    </a:cxn>
                    <a:cxn ang="0">
                      <a:pos x="csX3" y="csY3"/>
                    </a:cxn>
                    <a:cxn ang="0">
                      <a:pos x="csX4" y="csY4"/>
                    </a:cxn>
                  </a:cxnLst>
                  <a:rect l="l" t="t" r="r" b="b"/>
                  <a:pathLst>
                    <a:path w="24549" h="24475">
                      <a:moveTo>
                        <a:pt x="3909" y="21429"/>
                      </a:moveTo>
                      <a:cubicBezTo>
                        <a:pt x="-1129" y="16948"/>
                        <a:pt x="-1355" y="9099"/>
                        <a:pt x="3569" y="4043"/>
                      </a:cubicBezTo>
                      <a:cubicBezTo>
                        <a:pt x="8434" y="-1061"/>
                        <a:pt x="16214" y="-1374"/>
                        <a:pt x="20938" y="3341"/>
                      </a:cubicBezTo>
                      <a:cubicBezTo>
                        <a:pt x="25663" y="8052"/>
                        <a:pt x="25767" y="15791"/>
                        <a:pt x="21163" y="20616"/>
                      </a:cubicBezTo>
                      <a:cubicBezTo>
                        <a:pt x="16500" y="25392"/>
                        <a:pt x="8846" y="25819"/>
                        <a:pt x="3909" y="21429"/>
                      </a:cubicBezTo>
                      <a:close/>
                    </a:path>
                  </a:pathLst>
                </a:custGeom>
                <a:solidFill>
                  <a:srgbClr val="30B8F5"/>
                </a:solidFill>
                <a:ln w="1729" cap="flat">
                  <a:noFill/>
                  <a:prstDash val="solid"/>
                  <a:miter/>
                </a:ln>
              </p:spPr>
              <p:txBody>
                <a:bodyPr/>
                <a:lstStyle/>
                <a:p>
                  <a:endParaRPr lang="es-ES" sz="1400"/>
                </a:p>
              </p:txBody>
            </p:sp>
            <p:sp>
              <p:nvSpPr>
                <p:cNvPr id="88" name="Forma libre: forma 87">
                  <a:extLst>
                    <a:ext uri="{FF2B5EF4-FFF2-40B4-BE49-F238E27FC236}">
                      <a16:creationId xmlns:a16="http://schemas.microsoft.com/office/drawing/2014/main" id="{D915DA6F-39E3-9ABE-577E-89940B01BD78}"/>
                    </a:ext>
                  </a:extLst>
                </p:cNvPr>
                <p:cNvSpPr/>
                <p:nvPr/>
              </p:nvSpPr>
              <p:spPr>
                <a:xfrm>
                  <a:off x="5370611" y="4160699"/>
                  <a:ext cx="24392" cy="24630"/>
                </a:xfrm>
                <a:custGeom>
                  <a:avLst/>
                  <a:gdLst>
                    <a:gd name="csX0" fmla="*/ 5077 w 24392"/>
                    <a:gd name="csY0" fmla="*/ 22551 h 24630"/>
                    <a:gd name="csX1" fmla="*/ 2433 w 24392"/>
                    <a:gd name="csY1" fmla="*/ 5417 h 24630"/>
                    <a:gd name="csX2" fmla="*/ 19497 w 24392"/>
                    <a:gd name="csY2" fmla="*/ 2319 h 24630"/>
                    <a:gd name="csX3" fmla="*/ 22121 w 24392"/>
                    <a:gd name="csY3" fmla="*/ 19439 h 24630"/>
                    <a:gd name="csX4" fmla="*/ 5077 w 24392"/>
                    <a:gd name="csY4" fmla="*/ 22551 h 24630"/>
                  </a:gdLst>
                  <a:ahLst/>
                  <a:cxnLst>
                    <a:cxn ang="0">
                      <a:pos x="csX0" y="csY0"/>
                    </a:cxn>
                    <a:cxn ang="0">
                      <a:pos x="csX1" y="csY1"/>
                    </a:cxn>
                    <a:cxn ang="0">
                      <a:pos x="csX2" y="csY2"/>
                    </a:cxn>
                    <a:cxn ang="0">
                      <a:pos x="csX3" y="csY3"/>
                    </a:cxn>
                    <a:cxn ang="0">
                      <a:pos x="csX4" y="csY4"/>
                    </a:cxn>
                  </a:cxnLst>
                  <a:rect l="l" t="t" r="r" b="b"/>
                  <a:pathLst>
                    <a:path w="24392" h="24630">
                      <a:moveTo>
                        <a:pt x="5077" y="22551"/>
                      </a:moveTo>
                      <a:cubicBezTo>
                        <a:pt x="-468" y="18835"/>
                        <a:pt x="-1656" y="11164"/>
                        <a:pt x="2433" y="5417"/>
                      </a:cubicBezTo>
                      <a:cubicBezTo>
                        <a:pt x="6530" y="-325"/>
                        <a:pt x="14133" y="-1739"/>
                        <a:pt x="19497" y="2319"/>
                      </a:cubicBezTo>
                      <a:cubicBezTo>
                        <a:pt x="24778" y="6315"/>
                        <a:pt x="25995" y="14010"/>
                        <a:pt x="22121" y="19439"/>
                      </a:cubicBezTo>
                      <a:cubicBezTo>
                        <a:pt x="18257" y="24873"/>
                        <a:pt x="10622" y="26262"/>
                        <a:pt x="5077" y="22551"/>
                      </a:cubicBezTo>
                      <a:close/>
                    </a:path>
                  </a:pathLst>
                </a:custGeom>
                <a:solidFill>
                  <a:srgbClr val="30B8F5"/>
                </a:solidFill>
                <a:ln w="1729" cap="flat">
                  <a:noFill/>
                  <a:prstDash val="solid"/>
                  <a:miter/>
                </a:ln>
              </p:spPr>
              <p:txBody>
                <a:bodyPr/>
                <a:lstStyle/>
                <a:p>
                  <a:endParaRPr lang="es-ES" sz="1400"/>
                </a:p>
              </p:txBody>
            </p:sp>
            <p:sp>
              <p:nvSpPr>
                <p:cNvPr id="89" name="Forma libre: forma 88">
                  <a:extLst>
                    <a:ext uri="{FF2B5EF4-FFF2-40B4-BE49-F238E27FC236}">
                      <a16:creationId xmlns:a16="http://schemas.microsoft.com/office/drawing/2014/main" id="{88AFB406-EC9D-E9D5-B37D-DFB39C24E413}"/>
                    </a:ext>
                  </a:extLst>
                </p:cNvPr>
                <p:cNvSpPr/>
                <p:nvPr/>
              </p:nvSpPr>
              <p:spPr>
                <a:xfrm>
                  <a:off x="5334205" y="4220170"/>
                  <a:ext cx="24232" cy="24732"/>
                </a:xfrm>
                <a:custGeom>
                  <a:avLst/>
                  <a:gdLst>
                    <a:gd name="csX0" fmla="*/ 6512 w 24232"/>
                    <a:gd name="csY0" fmla="*/ 23501 h 24732"/>
                    <a:gd name="csX1" fmla="*/ 1465 w 24232"/>
                    <a:gd name="csY1" fmla="*/ 6848 h 24732"/>
                    <a:gd name="csX2" fmla="*/ 18021 w 24232"/>
                    <a:gd name="csY2" fmla="*/ 1484 h 24732"/>
                    <a:gd name="csX3" fmla="*/ 22888 w 24232"/>
                    <a:gd name="csY3" fmla="*/ 18041 h 24732"/>
                    <a:gd name="csX4" fmla="*/ 6512 w 24232"/>
                    <a:gd name="csY4" fmla="*/ 23501 h 24732"/>
                  </a:gdLst>
                  <a:ahLst/>
                  <a:cxnLst>
                    <a:cxn ang="0">
                      <a:pos x="csX0" y="csY0"/>
                    </a:cxn>
                    <a:cxn ang="0">
                      <a:pos x="csX1" y="csY1"/>
                    </a:cxn>
                    <a:cxn ang="0">
                      <a:pos x="csX2" y="csY2"/>
                    </a:cxn>
                    <a:cxn ang="0">
                      <a:pos x="csX3" y="csY3"/>
                    </a:cxn>
                    <a:cxn ang="0">
                      <a:pos x="csX4" y="csY4"/>
                    </a:cxn>
                  </a:cxnLst>
                  <a:rect l="l" t="t" r="r" b="b"/>
                  <a:pathLst>
                    <a:path w="24232" h="24732">
                      <a:moveTo>
                        <a:pt x="6512" y="23501"/>
                      </a:moveTo>
                      <a:cubicBezTo>
                        <a:pt x="510" y="20583"/>
                        <a:pt x="-1754" y="13127"/>
                        <a:pt x="1465" y="6848"/>
                      </a:cubicBezTo>
                      <a:cubicBezTo>
                        <a:pt x="4594" y="519"/>
                        <a:pt x="12161" y="-1795"/>
                        <a:pt x="18021" y="1484"/>
                      </a:cubicBezTo>
                      <a:cubicBezTo>
                        <a:pt x="23808" y="4728"/>
                        <a:pt x="25839" y="12056"/>
                        <a:pt x="22888" y="18041"/>
                      </a:cubicBezTo>
                      <a:cubicBezTo>
                        <a:pt x="19849" y="23975"/>
                        <a:pt x="12516" y="26419"/>
                        <a:pt x="6512" y="23501"/>
                      </a:cubicBezTo>
                      <a:close/>
                    </a:path>
                  </a:pathLst>
                </a:custGeom>
                <a:solidFill>
                  <a:srgbClr val="30B8F5"/>
                </a:solidFill>
                <a:ln w="1729" cap="flat">
                  <a:noFill/>
                  <a:prstDash val="solid"/>
                  <a:miter/>
                </a:ln>
              </p:spPr>
              <p:txBody>
                <a:bodyPr/>
                <a:lstStyle/>
                <a:p>
                  <a:endParaRPr lang="es-ES" sz="1400"/>
                </a:p>
              </p:txBody>
            </p:sp>
            <p:sp>
              <p:nvSpPr>
                <p:cNvPr id="90" name="Forma libre: forma 89">
                  <a:extLst>
                    <a:ext uri="{FF2B5EF4-FFF2-40B4-BE49-F238E27FC236}">
                      <a16:creationId xmlns:a16="http://schemas.microsoft.com/office/drawing/2014/main" id="{8BBE43D1-50EA-FA39-A8B5-5DA4465EE2AD}"/>
                    </a:ext>
                  </a:extLst>
                </p:cNvPr>
                <p:cNvSpPr/>
                <p:nvPr/>
              </p:nvSpPr>
              <p:spPr>
                <a:xfrm>
                  <a:off x="5306259" y="4284129"/>
                  <a:ext cx="24159" cy="24776"/>
                </a:xfrm>
                <a:custGeom>
                  <a:avLst/>
                  <a:gdLst>
                    <a:gd name="csX0" fmla="*/ 8110 w 24159"/>
                    <a:gd name="csY0" fmla="*/ 24179 h 24776"/>
                    <a:gd name="csX1" fmla="*/ 712 w 24159"/>
                    <a:gd name="csY1" fmla="*/ 8342 h 24776"/>
                    <a:gd name="csX2" fmla="*/ 16471 w 24159"/>
                    <a:gd name="csY2" fmla="*/ 786 h 24776"/>
                    <a:gd name="csX3" fmla="*/ 23472 w 24159"/>
                    <a:gd name="csY3" fmla="*/ 16480 h 24776"/>
                    <a:gd name="csX4" fmla="*/ 8110 w 24159"/>
                    <a:gd name="csY4" fmla="*/ 24179 h 24776"/>
                  </a:gdLst>
                  <a:ahLst/>
                  <a:cxnLst>
                    <a:cxn ang="0">
                      <a:pos x="csX0" y="csY0"/>
                    </a:cxn>
                    <a:cxn ang="0">
                      <a:pos x="csX1" y="csY1"/>
                    </a:cxn>
                    <a:cxn ang="0">
                      <a:pos x="csX2" y="csY2"/>
                    </a:cxn>
                    <a:cxn ang="0">
                      <a:pos x="csX3" y="csY3"/>
                    </a:cxn>
                    <a:cxn ang="0">
                      <a:pos x="csX4" y="csY4"/>
                    </a:cxn>
                  </a:cxnLst>
                  <a:rect l="l" t="t" r="r" b="b"/>
                  <a:pathLst>
                    <a:path w="24159" h="24776">
                      <a:moveTo>
                        <a:pt x="8110" y="24179"/>
                      </a:moveTo>
                      <a:cubicBezTo>
                        <a:pt x="1762" y="22116"/>
                        <a:pt x="-1552" y="15026"/>
                        <a:pt x="712" y="8342"/>
                      </a:cubicBezTo>
                      <a:cubicBezTo>
                        <a:pt x="2938" y="1644"/>
                        <a:pt x="10334" y="-1613"/>
                        <a:pt x="16471" y="786"/>
                      </a:cubicBezTo>
                      <a:cubicBezTo>
                        <a:pt x="22767" y="3243"/>
                        <a:pt x="25569" y="10148"/>
                        <a:pt x="23472" y="16480"/>
                      </a:cubicBezTo>
                      <a:cubicBezTo>
                        <a:pt x="21336" y="22799"/>
                        <a:pt x="14456" y="26241"/>
                        <a:pt x="8110" y="24179"/>
                      </a:cubicBezTo>
                      <a:close/>
                    </a:path>
                  </a:pathLst>
                </a:custGeom>
                <a:solidFill>
                  <a:srgbClr val="30B8F5"/>
                </a:solidFill>
                <a:ln w="1729" cap="flat">
                  <a:noFill/>
                  <a:prstDash val="solid"/>
                  <a:miter/>
                </a:ln>
              </p:spPr>
              <p:txBody>
                <a:bodyPr/>
                <a:lstStyle/>
                <a:p>
                  <a:endParaRPr lang="es-ES" sz="1400"/>
                </a:p>
              </p:txBody>
            </p:sp>
            <p:sp>
              <p:nvSpPr>
                <p:cNvPr id="91" name="Forma libre: forma 90">
                  <a:extLst>
                    <a:ext uri="{FF2B5EF4-FFF2-40B4-BE49-F238E27FC236}">
                      <a16:creationId xmlns:a16="http://schemas.microsoft.com/office/drawing/2014/main" id="{B5EBA3A0-C431-589B-DA2E-5304F0411EFE}"/>
                    </a:ext>
                  </a:extLst>
                </p:cNvPr>
                <p:cNvSpPr/>
                <p:nvPr/>
              </p:nvSpPr>
              <p:spPr>
                <a:xfrm>
                  <a:off x="5287317" y="4351309"/>
                  <a:ext cx="24237" cy="24825"/>
                </a:xfrm>
                <a:custGeom>
                  <a:avLst/>
                  <a:gdLst>
                    <a:gd name="csX0" fmla="*/ 9830 w 24237"/>
                    <a:gd name="csY0" fmla="*/ 24635 h 24825"/>
                    <a:gd name="csX1" fmla="*/ 260 w 24237"/>
                    <a:gd name="csY1" fmla="*/ 9960 h 24825"/>
                    <a:gd name="csX2" fmla="*/ 14886 w 24237"/>
                    <a:gd name="csY2" fmla="*/ 313 h 24825"/>
                    <a:gd name="csX3" fmla="*/ 23925 w 24237"/>
                    <a:gd name="csY3" fmla="*/ 14880 h 24825"/>
                    <a:gd name="csX4" fmla="*/ 9830 w 24237"/>
                    <a:gd name="csY4" fmla="*/ 24635 h 24825"/>
                  </a:gdLst>
                  <a:ahLst/>
                  <a:cxnLst>
                    <a:cxn ang="0">
                      <a:pos x="csX0" y="csY0"/>
                    </a:cxn>
                    <a:cxn ang="0">
                      <a:pos x="csX1" y="csY1"/>
                    </a:cxn>
                    <a:cxn ang="0">
                      <a:pos x="csX2" y="csY2"/>
                    </a:cxn>
                    <a:cxn ang="0">
                      <a:pos x="csX3" y="csY3"/>
                    </a:cxn>
                    <a:cxn ang="0">
                      <a:pos x="csX4" y="csY4"/>
                    </a:cxn>
                  </a:cxnLst>
                  <a:rect l="l" t="t" r="r" b="b"/>
                  <a:pathLst>
                    <a:path w="24237" h="24825">
                      <a:moveTo>
                        <a:pt x="9830" y="24635"/>
                      </a:moveTo>
                      <a:cubicBezTo>
                        <a:pt x="3293" y="23473"/>
                        <a:pt x="-1143" y="16873"/>
                        <a:pt x="260" y="9960"/>
                      </a:cubicBezTo>
                      <a:cubicBezTo>
                        <a:pt x="1842" y="3084"/>
                        <a:pt x="8394" y="-1231"/>
                        <a:pt x="14886" y="313"/>
                      </a:cubicBezTo>
                      <a:cubicBezTo>
                        <a:pt x="21377" y="1863"/>
                        <a:pt x="25428" y="8384"/>
                        <a:pt x="23925" y="14880"/>
                      </a:cubicBezTo>
                      <a:cubicBezTo>
                        <a:pt x="22601" y="21413"/>
                        <a:pt x="16435" y="25810"/>
                        <a:pt x="9830" y="24635"/>
                      </a:cubicBezTo>
                      <a:close/>
                    </a:path>
                  </a:pathLst>
                </a:custGeom>
                <a:solidFill>
                  <a:srgbClr val="30B8F5"/>
                </a:solidFill>
                <a:ln w="1729" cap="flat">
                  <a:noFill/>
                  <a:prstDash val="solid"/>
                  <a:miter/>
                </a:ln>
              </p:spPr>
              <p:txBody>
                <a:bodyPr/>
                <a:lstStyle/>
                <a:p>
                  <a:endParaRPr lang="es-ES" sz="1400"/>
                </a:p>
              </p:txBody>
            </p:sp>
            <p:sp>
              <p:nvSpPr>
                <p:cNvPr id="92" name="Forma libre: forma 91">
                  <a:extLst>
                    <a:ext uri="{FF2B5EF4-FFF2-40B4-BE49-F238E27FC236}">
                      <a16:creationId xmlns:a16="http://schemas.microsoft.com/office/drawing/2014/main" id="{E350BA88-CE81-1B6A-F1FA-10C11D898181}"/>
                    </a:ext>
                  </a:extLst>
                </p:cNvPr>
                <p:cNvSpPr/>
                <p:nvPr/>
              </p:nvSpPr>
              <p:spPr>
                <a:xfrm>
                  <a:off x="5277933" y="4420461"/>
                  <a:ext cx="24203" cy="24848"/>
                </a:xfrm>
                <a:custGeom>
                  <a:avLst/>
                  <a:gdLst>
                    <a:gd name="csX0" fmla="*/ 11353 w 24203"/>
                    <a:gd name="csY0" fmla="*/ 24839 h 24848"/>
                    <a:gd name="csX1" fmla="*/ 52 w 24203"/>
                    <a:gd name="csY1" fmla="*/ 11623 h 24848"/>
                    <a:gd name="csX2" fmla="*/ 13052 w 24203"/>
                    <a:gd name="csY2" fmla="*/ 53 h 24848"/>
                    <a:gd name="csX3" fmla="*/ 24168 w 24203"/>
                    <a:gd name="csY3" fmla="*/ 13261 h 24848"/>
                    <a:gd name="csX4" fmla="*/ 11353 w 24203"/>
                    <a:gd name="csY4" fmla="*/ 24839 h 24848"/>
                  </a:gdLst>
                  <a:ahLst/>
                  <a:cxnLst>
                    <a:cxn ang="0">
                      <a:pos x="csX0" y="csY0"/>
                    </a:cxn>
                    <a:cxn ang="0">
                      <a:pos x="csX1" y="csY1"/>
                    </a:cxn>
                    <a:cxn ang="0">
                      <a:pos x="csX2" y="csY2"/>
                    </a:cxn>
                    <a:cxn ang="0">
                      <a:pos x="csX3" y="csY3"/>
                    </a:cxn>
                    <a:cxn ang="0">
                      <a:pos x="csX4" y="csY4"/>
                    </a:cxn>
                  </a:cxnLst>
                  <a:rect l="l" t="t" r="r" b="b"/>
                  <a:pathLst>
                    <a:path w="24203" h="24848">
                      <a:moveTo>
                        <a:pt x="11353" y="24839"/>
                      </a:moveTo>
                      <a:cubicBezTo>
                        <a:pt x="4616" y="24573"/>
                        <a:pt x="-579" y="18654"/>
                        <a:pt x="52" y="11623"/>
                      </a:cubicBezTo>
                      <a:cubicBezTo>
                        <a:pt x="584" y="4592"/>
                        <a:pt x="6408" y="-586"/>
                        <a:pt x="13052" y="53"/>
                      </a:cubicBezTo>
                      <a:cubicBezTo>
                        <a:pt x="19694" y="697"/>
                        <a:pt x="24675" y="6607"/>
                        <a:pt x="24168" y="13261"/>
                      </a:cubicBezTo>
                      <a:cubicBezTo>
                        <a:pt x="23561" y="19906"/>
                        <a:pt x="17953" y="25095"/>
                        <a:pt x="11353" y="24839"/>
                      </a:cubicBezTo>
                      <a:close/>
                    </a:path>
                  </a:pathLst>
                </a:custGeom>
                <a:solidFill>
                  <a:srgbClr val="30B8F5"/>
                </a:solidFill>
                <a:ln w="1729" cap="flat">
                  <a:noFill/>
                  <a:prstDash val="solid"/>
                  <a:miter/>
                </a:ln>
              </p:spPr>
              <p:txBody>
                <a:bodyPr/>
                <a:lstStyle/>
                <a:p>
                  <a:endParaRPr lang="es-ES" sz="1400"/>
                </a:p>
              </p:txBody>
            </p:sp>
          </p:grpSp>
          <p:sp>
            <p:nvSpPr>
              <p:cNvPr id="77" name="Forma libre: forma 76">
                <a:extLst>
                  <a:ext uri="{FF2B5EF4-FFF2-40B4-BE49-F238E27FC236}">
                    <a16:creationId xmlns:a16="http://schemas.microsoft.com/office/drawing/2014/main" id="{61057630-E795-A391-EE64-9A4B862FE488}"/>
                  </a:ext>
                </a:extLst>
              </p:cNvPr>
              <p:cNvSpPr/>
              <p:nvPr/>
            </p:nvSpPr>
            <p:spPr>
              <a:xfrm rot="16200000">
                <a:off x="5371765" y="4194560"/>
                <a:ext cx="193952" cy="227964"/>
              </a:xfrm>
              <a:custGeom>
                <a:avLst/>
                <a:gdLst>
                  <a:gd name="csX0" fmla="*/ 0 w 159724"/>
                  <a:gd name="csY0" fmla="*/ 0 h 187734"/>
                  <a:gd name="csX1" fmla="*/ 159725 w 159724"/>
                  <a:gd name="csY1" fmla="*/ 93866 h 187734"/>
                  <a:gd name="csX2" fmla="*/ 0 w 159724"/>
                  <a:gd name="csY2" fmla="*/ 187735 h 187734"/>
                </a:gdLst>
                <a:ahLst/>
                <a:cxnLst>
                  <a:cxn ang="0">
                    <a:pos x="csX0" y="csY0"/>
                  </a:cxn>
                  <a:cxn ang="0">
                    <a:pos x="csX1" y="csY1"/>
                  </a:cxn>
                  <a:cxn ang="0">
                    <a:pos x="csX2" y="csY2"/>
                  </a:cxn>
                </a:cxnLst>
                <a:rect l="l" t="t" r="r" b="b"/>
                <a:pathLst>
                  <a:path w="159724" h="187734">
                    <a:moveTo>
                      <a:pt x="0" y="0"/>
                    </a:moveTo>
                    <a:lnTo>
                      <a:pt x="159725" y="93866"/>
                    </a:lnTo>
                    <a:lnTo>
                      <a:pt x="0" y="187735"/>
                    </a:lnTo>
                  </a:path>
                </a:pathLst>
              </a:custGeom>
              <a:solidFill>
                <a:srgbClr val="21B3F4"/>
              </a:solidFill>
              <a:ln w="1729" cap="flat">
                <a:noFill/>
                <a:prstDash val="solid"/>
                <a:miter/>
              </a:ln>
            </p:spPr>
            <p:txBody>
              <a:bodyPr/>
              <a:lstStyle/>
              <a:p>
                <a:endParaRPr lang="es-ES" sz="1400"/>
              </a:p>
            </p:txBody>
          </p:sp>
          <p:sp>
            <p:nvSpPr>
              <p:cNvPr id="78" name="Elipse 77">
                <a:extLst>
                  <a:ext uri="{FF2B5EF4-FFF2-40B4-BE49-F238E27FC236}">
                    <a16:creationId xmlns:a16="http://schemas.microsoft.com/office/drawing/2014/main" id="{02E8F6F1-9C91-EAEA-470B-8032ABEA21E5}"/>
                  </a:ext>
                </a:extLst>
              </p:cNvPr>
              <p:cNvSpPr/>
              <p:nvPr/>
            </p:nvSpPr>
            <p:spPr>
              <a:xfrm rot="15402852">
                <a:off x="4180430" y="4117622"/>
                <a:ext cx="104787" cy="104787"/>
              </a:xfrm>
              <a:prstGeom prst="ellipse">
                <a:avLst/>
              </a:prstGeom>
              <a:solidFill>
                <a:srgbClr val="21B3F4"/>
              </a:solidFill>
              <a:ln w="1729" cap="flat">
                <a:noFill/>
                <a:prstDash val="solid"/>
                <a:miter/>
              </a:ln>
            </p:spPr>
            <p:txBody>
              <a:bodyPr/>
              <a:lstStyle/>
              <a:p>
                <a:endParaRPr lang="es-ES" sz="1400"/>
              </a:p>
            </p:txBody>
          </p:sp>
        </p:grpSp>
      </p:grpSp>
    </p:spTree>
    <p:extLst>
      <p:ext uri="{BB962C8B-B14F-4D97-AF65-F5344CB8AC3E}">
        <p14:creationId xmlns:p14="http://schemas.microsoft.com/office/powerpoint/2010/main" val="41764229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FEC88F-0445-371D-BE19-A36B3457B920}"/>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49D43BCE-B8A8-EED9-BEF2-4DEB4C55A2FD}"/>
              </a:ext>
            </a:extLst>
          </p:cNvPr>
          <p:cNvSpPr txBox="1"/>
          <p:nvPr/>
        </p:nvSpPr>
        <p:spPr>
          <a:xfrm>
            <a:off x="310750" y="924744"/>
            <a:ext cx="3382945" cy="1815882"/>
          </a:xfrm>
          <a:prstGeom prst="rect">
            <a:avLst/>
          </a:prstGeom>
          <a:noFill/>
        </p:spPr>
        <p:txBody>
          <a:bodyPr wrap="square" rtlCol="0">
            <a:spAutoFit/>
          </a:bodyPr>
          <a:lstStyle/>
          <a:p>
            <a:r>
              <a:rPr lang="es-ES" sz="2800" b="1" dirty="0">
                <a:solidFill>
                  <a:schemeClr val="accent3"/>
                </a:solidFill>
                <a:latin typeface="+mj-lt"/>
              </a:rPr>
              <a:t>¿Qué problemas tienen los usuarios de DILVE?</a:t>
            </a:r>
          </a:p>
        </p:txBody>
      </p:sp>
      <p:sp>
        <p:nvSpPr>
          <p:cNvPr id="4" name="CuadroTexto 3">
            <a:extLst>
              <a:ext uri="{FF2B5EF4-FFF2-40B4-BE49-F238E27FC236}">
                <a16:creationId xmlns:a16="http://schemas.microsoft.com/office/drawing/2014/main" id="{EF6C24AB-C437-2077-97CD-F78581A3D5D0}"/>
              </a:ext>
            </a:extLst>
          </p:cNvPr>
          <p:cNvSpPr txBox="1"/>
          <p:nvPr/>
        </p:nvSpPr>
        <p:spPr>
          <a:xfrm>
            <a:off x="4673725" y="898877"/>
            <a:ext cx="2857863" cy="584775"/>
          </a:xfrm>
          <a:prstGeom prst="rect">
            <a:avLst/>
          </a:prstGeom>
          <a:noFill/>
        </p:spPr>
        <p:txBody>
          <a:bodyPr wrap="square" rtlCol="0">
            <a:spAutoFit/>
          </a:bodyPr>
          <a:lstStyle/>
          <a:p>
            <a:r>
              <a:rPr lang="es-ES" sz="1600" b="1" dirty="0">
                <a:solidFill>
                  <a:schemeClr val="accent3"/>
                </a:solidFill>
                <a:latin typeface="+mj-lt"/>
              </a:rPr>
              <a:t>Calidad y consistencia </a:t>
            </a:r>
            <a:br>
              <a:rPr lang="es-ES" sz="1600" b="1" dirty="0">
                <a:solidFill>
                  <a:schemeClr val="accent3"/>
                </a:solidFill>
                <a:latin typeface="+mj-lt"/>
              </a:rPr>
            </a:br>
            <a:r>
              <a:rPr lang="es-ES" sz="1600" b="1" dirty="0">
                <a:solidFill>
                  <a:schemeClr val="accent3"/>
                </a:solidFill>
                <a:latin typeface="+mj-lt"/>
              </a:rPr>
              <a:t>de metadatos </a:t>
            </a:r>
          </a:p>
        </p:txBody>
      </p:sp>
      <p:sp>
        <p:nvSpPr>
          <p:cNvPr id="9" name="CuadroTexto 8">
            <a:extLst>
              <a:ext uri="{FF2B5EF4-FFF2-40B4-BE49-F238E27FC236}">
                <a16:creationId xmlns:a16="http://schemas.microsoft.com/office/drawing/2014/main" id="{0443D0BE-718A-CB96-9E16-FC8CC8CFF8D3}"/>
              </a:ext>
            </a:extLst>
          </p:cNvPr>
          <p:cNvSpPr txBox="1"/>
          <p:nvPr/>
        </p:nvSpPr>
        <p:spPr>
          <a:xfrm>
            <a:off x="4673725" y="1396018"/>
            <a:ext cx="2934865" cy="577081"/>
          </a:xfrm>
          <a:prstGeom prst="rect">
            <a:avLst/>
          </a:prstGeom>
          <a:noFill/>
        </p:spPr>
        <p:txBody>
          <a:bodyPr wrap="square" rtlCol="0">
            <a:spAutoFit/>
          </a:bodyPr>
          <a:lstStyle/>
          <a:p>
            <a:r>
              <a:rPr lang="es-ES" sz="1050" dirty="0"/>
              <a:t>Fechas incoherentes, imágenes incorrectas, </a:t>
            </a:r>
            <a:r>
              <a:rPr lang="es-ES" sz="1050" dirty="0" err="1"/>
              <a:t>URLs</a:t>
            </a:r>
            <a:r>
              <a:rPr lang="es-ES" sz="1050" dirty="0"/>
              <a:t> erróneas, inconsistencias entre </a:t>
            </a:r>
            <a:br>
              <a:rPr lang="es-ES" sz="1050" dirty="0"/>
            </a:br>
            <a:r>
              <a:rPr lang="es-ES" sz="1050" dirty="0"/>
              <a:t>campos, ISNI erróneos</a:t>
            </a:r>
          </a:p>
        </p:txBody>
      </p:sp>
      <p:sp>
        <p:nvSpPr>
          <p:cNvPr id="11" name="CuadroTexto 10">
            <a:extLst>
              <a:ext uri="{FF2B5EF4-FFF2-40B4-BE49-F238E27FC236}">
                <a16:creationId xmlns:a16="http://schemas.microsoft.com/office/drawing/2014/main" id="{D3C68485-C25C-EDD2-FC5F-69244EF172DA}"/>
              </a:ext>
            </a:extLst>
          </p:cNvPr>
          <p:cNvSpPr txBox="1"/>
          <p:nvPr/>
        </p:nvSpPr>
        <p:spPr>
          <a:xfrm>
            <a:off x="4673725" y="2053656"/>
            <a:ext cx="2302450" cy="338554"/>
          </a:xfrm>
          <a:prstGeom prst="rect">
            <a:avLst/>
          </a:prstGeom>
          <a:noFill/>
        </p:spPr>
        <p:txBody>
          <a:bodyPr wrap="square" rtlCol="0">
            <a:spAutoFit/>
          </a:bodyPr>
          <a:lstStyle/>
          <a:p>
            <a:r>
              <a:rPr lang="es-ES" sz="1600" b="1" dirty="0">
                <a:solidFill>
                  <a:schemeClr val="tx2"/>
                </a:solidFill>
                <a:latin typeface="+mj-lt"/>
              </a:rPr>
              <a:t>Codificación ONIX</a:t>
            </a:r>
          </a:p>
        </p:txBody>
      </p:sp>
      <p:sp>
        <p:nvSpPr>
          <p:cNvPr id="14" name="CuadroTexto 13">
            <a:extLst>
              <a:ext uri="{FF2B5EF4-FFF2-40B4-BE49-F238E27FC236}">
                <a16:creationId xmlns:a16="http://schemas.microsoft.com/office/drawing/2014/main" id="{4EE2B2A8-F85B-7F26-69C5-BAF583EABB1A}"/>
              </a:ext>
            </a:extLst>
          </p:cNvPr>
          <p:cNvSpPr txBox="1"/>
          <p:nvPr/>
        </p:nvSpPr>
        <p:spPr>
          <a:xfrm>
            <a:off x="4673725" y="2324103"/>
            <a:ext cx="2687461" cy="415498"/>
          </a:xfrm>
          <a:prstGeom prst="rect">
            <a:avLst/>
          </a:prstGeom>
          <a:noFill/>
        </p:spPr>
        <p:txBody>
          <a:bodyPr wrap="square" rtlCol="0">
            <a:spAutoFit/>
          </a:bodyPr>
          <a:lstStyle/>
          <a:p>
            <a:r>
              <a:rPr lang="es-ES" sz="1050" dirty="0"/>
              <a:t>Uso incorrecto de etiquetas, bloques incompletos, uso incorrecto de listas</a:t>
            </a:r>
          </a:p>
        </p:txBody>
      </p:sp>
      <p:sp>
        <p:nvSpPr>
          <p:cNvPr id="15" name="CuadroTexto 14">
            <a:extLst>
              <a:ext uri="{FF2B5EF4-FFF2-40B4-BE49-F238E27FC236}">
                <a16:creationId xmlns:a16="http://schemas.microsoft.com/office/drawing/2014/main" id="{5ECB5F14-9172-2B58-0212-586800FD633F}"/>
              </a:ext>
            </a:extLst>
          </p:cNvPr>
          <p:cNvSpPr txBox="1"/>
          <p:nvPr/>
        </p:nvSpPr>
        <p:spPr>
          <a:xfrm>
            <a:off x="10985699" y="1234731"/>
            <a:ext cx="688009" cy="400110"/>
          </a:xfrm>
          <a:prstGeom prst="rect">
            <a:avLst/>
          </a:prstGeom>
          <a:noFill/>
        </p:spPr>
        <p:txBody>
          <a:bodyPr wrap="none" rtlCol="0">
            <a:spAutoFit/>
          </a:bodyPr>
          <a:lstStyle/>
          <a:p>
            <a:r>
              <a:rPr lang="es-ES" sz="2000" dirty="0">
                <a:solidFill>
                  <a:schemeClr val="accent3"/>
                </a:solidFill>
                <a:latin typeface="+mj-lt"/>
              </a:rPr>
              <a:t>33%</a:t>
            </a:r>
          </a:p>
        </p:txBody>
      </p:sp>
      <p:sp>
        <p:nvSpPr>
          <p:cNvPr id="16" name="CuadroTexto 15">
            <a:extLst>
              <a:ext uri="{FF2B5EF4-FFF2-40B4-BE49-F238E27FC236}">
                <a16:creationId xmlns:a16="http://schemas.microsoft.com/office/drawing/2014/main" id="{F6E34F19-8260-4394-E143-F9A584558211}"/>
              </a:ext>
            </a:extLst>
          </p:cNvPr>
          <p:cNvSpPr txBox="1"/>
          <p:nvPr/>
        </p:nvSpPr>
        <p:spPr>
          <a:xfrm>
            <a:off x="4673725" y="2999502"/>
            <a:ext cx="3351005" cy="338554"/>
          </a:xfrm>
          <a:prstGeom prst="rect">
            <a:avLst/>
          </a:prstGeom>
          <a:noFill/>
        </p:spPr>
        <p:txBody>
          <a:bodyPr wrap="square" rtlCol="0">
            <a:spAutoFit/>
          </a:bodyPr>
          <a:lstStyle/>
          <a:p>
            <a:r>
              <a:rPr lang="es-ES" sz="1600" b="1" dirty="0">
                <a:solidFill>
                  <a:srgbClr val="E99A01"/>
                </a:solidFill>
                <a:latin typeface="+mj-lt"/>
              </a:rPr>
              <a:t>Ciclo de vida de una obra </a:t>
            </a:r>
          </a:p>
        </p:txBody>
      </p:sp>
      <p:sp>
        <p:nvSpPr>
          <p:cNvPr id="19" name="CuadroTexto 18">
            <a:extLst>
              <a:ext uri="{FF2B5EF4-FFF2-40B4-BE49-F238E27FC236}">
                <a16:creationId xmlns:a16="http://schemas.microsoft.com/office/drawing/2014/main" id="{DBEA6298-26BD-7385-2639-42C06D641B22}"/>
              </a:ext>
            </a:extLst>
          </p:cNvPr>
          <p:cNvSpPr txBox="1"/>
          <p:nvPr/>
        </p:nvSpPr>
        <p:spPr>
          <a:xfrm>
            <a:off x="4673725" y="3248051"/>
            <a:ext cx="2821615" cy="577081"/>
          </a:xfrm>
          <a:prstGeom prst="rect">
            <a:avLst/>
          </a:prstGeom>
          <a:noFill/>
        </p:spPr>
        <p:txBody>
          <a:bodyPr wrap="square" rtlCol="0">
            <a:spAutoFit/>
          </a:bodyPr>
          <a:lstStyle/>
          <a:p>
            <a:r>
              <a:rPr lang="es-ES" sz="1050" dirty="0"/>
              <a:t>Libros activos / públicos - no públicos, registro de ISBN, eliminación de libros, cambios de disponibilidad, reimpresiones…</a:t>
            </a:r>
          </a:p>
        </p:txBody>
      </p:sp>
      <p:sp>
        <p:nvSpPr>
          <p:cNvPr id="31" name="CuadroTexto 30">
            <a:extLst>
              <a:ext uri="{FF2B5EF4-FFF2-40B4-BE49-F238E27FC236}">
                <a16:creationId xmlns:a16="http://schemas.microsoft.com/office/drawing/2014/main" id="{BCEE2216-2FB8-934C-9050-B0C8DBC9C1E9}"/>
              </a:ext>
            </a:extLst>
          </p:cNvPr>
          <p:cNvSpPr txBox="1"/>
          <p:nvPr/>
        </p:nvSpPr>
        <p:spPr>
          <a:xfrm>
            <a:off x="310750" y="2737538"/>
            <a:ext cx="3301130" cy="646331"/>
          </a:xfrm>
          <a:prstGeom prst="rect">
            <a:avLst/>
          </a:prstGeom>
          <a:noFill/>
        </p:spPr>
        <p:txBody>
          <a:bodyPr wrap="square" rtlCol="0">
            <a:spAutoFit/>
          </a:bodyPr>
          <a:lstStyle/>
          <a:p>
            <a:r>
              <a:rPr lang="es-ES" b="1" dirty="0">
                <a:solidFill>
                  <a:schemeClr val="tx1">
                    <a:lumMod val="85000"/>
                    <a:lumOff val="15000"/>
                  </a:schemeClr>
                </a:solidFill>
                <a:latin typeface="+mj-lt"/>
              </a:rPr>
              <a:t>Análisis de asistencias DILVE en 2025</a:t>
            </a:r>
          </a:p>
        </p:txBody>
      </p:sp>
      <p:sp>
        <p:nvSpPr>
          <p:cNvPr id="60" name="CuadroTexto 59">
            <a:extLst>
              <a:ext uri="{FF2B5EF4-FFF2-40B4-BE49-F238E27FC236}">
                <a16:creationId xmlns:a16="http://schemas.microsoft.com/office/drawing/2014/main" id="{5348C86A-89D1-3D58-54EA-4AD7E2DD6239}"/>
              </a:ext>
            </a:extLst>
          </p:cNvPr>
          <p:cNvSpPr txBox="1"/>
          <p:nvPr/>
        </p:nvSpPr>
        <p:spPr>
          <a:xfrm>
            <a:off x="10019302" y="2218277"/>
            <a:ext cx="688009" cy="400110"/>
          </a:xfrm>
          <a:prstGeom prst="rect">
            <a:avLst/>
          </a:prstGeom>
          <a:noFill/>
        </p:spPr>
        <p:txBody>
          <a:bodyPr wrap="none" rtlCol="0">
            <a:spAutoFit/>
          </a:bodyPr>
          <a:lstStyle/>
          <a:p>
            <a:r>
              <a:rPr lang="es-ES" sz="2000" dirty="0">
                <a:solidFill>
                  <a:schemeClr val="tx2"/>
                </a:solidFill>
                <a:latin typeface="+mj-lt"/>
              </a:rPr>
              <a:t>23%</a:t>
            </a:r>
          </a:p>
        </p:txBody>
      </p:sp>
      <p:sp>
        <p:nvSpPr>
          <p:cNvPr id="71" name="CuadroTexto 70">
            <a:extLst>
              <a:ext uri="{FF2B5EF4-FFF2-40B4-BE49-F238E27FC236}">
                <a16:creationId xmlns:a16="http://schemas.microsoft.com/office/drawing/2014/main" id="{FA6E1C2A-54D8-53A3-E52F-79E134227D99}"/>
              </a:ext>
            </a:extLst>
          </p:cNvPr>
          <p:cNvSpPr txBox="1"/>
          <p:nvPr/>
        </p:nvSpPr>
        <p:spPr>
          <a:xfrm>
            <a:off x="9822372" y="3161654"/>
            <a:ext cx="688009" cy="400110"/>
          </a:xfrm>
          <a:prstGeom prst="rect">
            <a:avLst/>
          </a:prstGeom>
          <a:noFill/>
        </p:spPr>
        <p:txBody>
          <a:bodyPr wrap="none" rtlCol="0">
            <a:spAutoFit/>
          </a:bodyPr>
          <a:lstStyle/>
          <a:p>
            <a:r>
              <a:rPr lang="es-ES" sz="2000" dirty="0">
                <a:solidFill>
                  <a:schemeClr val="accent2">
                    <a:lumMod val="75000"/>
                  </a:schemeClr>
                </a:solidFill>
                <a:latin typeface="+mj-lt"/>
              </a:rPr>
              <a:t>21%</a:t>
            </a:r>
          </a:p>
        </p:txBody>
      </p:sp>
      <p:sp>
        <p:nvSpPr>
          <p:cNvPr id="82" name="CuadroTexto 81">
            <a:extLst>
              <a:ext uri="{FF2B5EF4-FFF2-40B4-BE49-F238E27FC236}">
                <a16:creationId xmlns:a16="http://schemas.microsoft.com/office/drawing/2014/main" id="{D36CE908-CE87-7F65-C2D9-956E86FEF6D5}"/>
              </a:ext>
            </a:extLst>
          </p:cNvPr>
          <p:cNvSpPr txBox="1"/>
          <p:nvPr/>
        </p:nvSpPr>
        <p:spPr>
          <a:xfrm>
            <a:off x="4673725" y="3938124"/>
            <a:ext cx="2087101" cy="338554"/>
          </a:xfrm>
          <a:prstGeom prst="rect">
            <a:avLst/>
          </a:prstGeom>
          <a:noFill/>
        </p:spPr>
        <p:txBody>
          <a:bodyPr wrap="square" rtlCol="0">
            <a:spAutoFit/>
          </a:bodyPr>
          <a:lstStyle/>
          <a:p>
            <a:r>
              <a:rPr lang="es-ES" sz="1600" b="1" dirty="0">
                <a:solidFill>
                  <a:srgbClr val="3FA8AB"/>
                </a:solidFill>
                <a:latin typeface="+mj-lt"/>
              </a:rPr>
              <a:t>Operación técnica</a:t>
            </a:r>
          </a:p>
        </p:txBody>
      </p:sp>
      <p:sp>
        <p:nvSpPr>
          <p:cNvPr id="83" name="CuadroTexto 82">
            <a:extLst>
              <a:ext uri="{FF2B5EF4-FFF2-40B4-BE49-F238E27FC236}">
                <a16:creationId xmlns:a16="http://schemas.microsoft.com/office/drawing/2014/main" id="{F87B3558-17C6-8474-D126-9E7E43BC1BA7}"/>
              </a:ext>
            </a:extLst>
          </p:cNvPr>
          <p:cNvSpPr txBox="1"/>
          <p:nvPr/>
        </p:nvSpPr>
        <p:spPr>
          <a:xfrm>
            <a:off x="4673725" y="4212250"/>
            <a:ext cx="2833798" cy="577081"/>
          </a:xfrm>
          <a:prstGeom prst="rect">
            <a:avLst/>
          </a:prstGeom>
          <a:noFill/>
        </p:spPr>
        <p:txBody>
          <a:bodyPr wrap="square" rtlCol="0">
            <a:spAutoFit/>
          </a:bodyPr>
          <a:lstStyle/>
          <a:p>
            <a:r>
              <a:rPr lang="es-ES" sz="1050" dirty="0"/>
              <a:t>Extracciones duplicadas, uso incorrecto de API, errores en cargas CSV, simulaciones incorrectas</a:t>
            </a:r>
          </a:p>
        </p:txBody>
      </p:sp>
      <p:sp>
        <p:nvSpPr>
          <p:cNvPr id="84" name="CuadroTexto 83">
            <a:extLst>
              <a:ext uri="{FF2B5EF4-FFF2-40B4-BE49-F238E27FC236}">
                <a16:creationId xmlns:a16="http://schemas.microsoft.com/office/drawing/2014/main" id="{870348EE-EE3B-8B3A-04E7-ED22E4DC0F97}"/>
              </a:ext>
            </a:extLst>
          </p:cNvPr>
          <p:cNvSpPr txBox="1"/>
          <p:nvPr/>
        </p:nvSpPr>
        <p:spPr>
          <a:xfrm>
            <a:off x="4673725" y="4935261"/>
            <a:ext cx="1356953" cy="338554"/>
          </a:xfrm>
          <a:prstGeom prst="rect">
            <a:avLst/>
          </a:prstGeom>
          <a:noFill/>
        </p:spPr>
        <p:txBody>
          <a:bodyPr wrap="square" rtlCol="0">
            <a:spAutoFit/>
          </a:bodyPr>
          <a:lstStyle/>
          <a:p>
            <a:r>
              <a:rPr lang="es-ES" sz="1600" b="1" dirty="0">
                <a:solidFill>
                  <a:schemeClr val="accent5">
                    <a:lumMod val="50000"/>
                  </a:schemeClr>
                </a:solidFill>
                <a:latin typeface="+mj-lt"/>
              </a:rPr>
              <a:t>Thema</a:t>
            </a:r>
          </a:p>
        </p:txBody>
      </p:sp>
      <p:sp>
        <p:nvSpPr>
          <p:cNvPr id="85" name="CuadroTexto 84">
            <a:extLst>
              <a:ext uri="{FF2B5EF4-FFF2-40B4-BE49-F238E27FC236}">
                <a16:creationId xmlns:a16="http://schemas.microsoft.com/office/drawing/2014/main" id="{001B33BC-94DE-5767-1393-F1D79EFB916D}"/>
              </a:ext>
            </a:extLst>
          </p:cNvPr>
          <p:cNvSpPr txBox="1"/>
          <p:nvPr/>
        </p:nvSpPr>
        <p:spPr>
          <a:xfrm>
            <a:off x="4673725" y="5161261"/>
            <a:ext cx="2804443" cy="415498"/>
          </a:xfrm>
          <a:prstGeom prst="rect">
            <a:avLst/>
          </a:prstGeom>
          <a:noFill/>
        </p:spPr>
        <p:txBody>
          <a:bodyPr wrap="square" rtlCol="0">
            <a:spAutoFit/>
          </a:bodyPr>
          <a:lstStyle/>
          <a:p>
            <a:r>
              <a:rPr lang="es-ES" sz="1050" dirty="0"/>
              <a:t>Thema incorrecto o ausente, dudas sobre asignación de materias</a:t>
            </a:r>
          </a:p>
        </p:txBody>
      </p:sp>
      <p:sp>
        <p:nvSpPr>
          <p:cNvPr id="86" name="CuadroTexto 85">
            <a:extLst>
              <a:ext uri="{FF2B5EF4-FFF2-40B4-BE49-F238E27FC236}">
                <a16:creationId xmlns:a16="http://schemas.microsoft.com/office/drawing/2014/main" id="{5CD5E97D-1FD7-69A0-827B-F10705106049}"/>
              </a:ext>
            </a:extLst>
          </p:cNvPr>
          <p:cNvSpPr txBox="1"/>
          <p:nvPr/>
        </p:nvSpPr>
        <p:spPr>
          <a:xfrm>
            <a:off x="9571267" y="4089417"/>
            <a:ext cx="688009" cy="400110"/>
          </a:xfrm>
          <a:prstGeom prst="rect">
            <a:avLst/>
          </a:prstGeom>
          <a:noFill/>
        </p:spPr>
        <p:txBody>
          <a:bodyPr wrap="square" rtlCol="0">
            <a:spAutoFit/>
          </a:bodyPr>
          <a:lstStyle/>
          <a:p>
            <a:r>
              <a:rPr lang="es-ES" sz="2000" dirty="0">
                <a:solidFill>
                  <a:srgbClr val="3FA8AB"/>
                </a:solidFill>
                <a:latin typeface="+mj-lt"/>
              </a:rPr>
              <a:t>19%</a:t>
            </a:r>
          </a:p>
        </p:txBody>
      </p:sp>
      <p:sp>
        <p:nvSpPr>
          <p:cNvPr id="87" name="CuadroTexto 86">
            <a:extLst>
              <a:ext uri="{FF2B5EF4-FFF2-40B4-BE49-F238E27FC236}">
                <a16:creationId xmlns:a16="http://schemas.microsoft.com/office/drawing/2014/main" id="{D7AB63EE-D841-B5E6-BC55-5396E0B74D2B}"/>
              </a:ext>
            </a:extLst>
          </p:cNvPr>
          <p:cNvSpPr txBox="1"/>
          <p:nvPr/>
        </p:nvSpPr>
        <p:spPr>
          <a:xfrm>
            <a:off x="4673725" y="5787865"/>
            <a:ext cx="1569717" cy="338554"/>
          </a:xfrm>
          <a:prstGeom prst="rect">
            <a:avLst/>
          </a:prstGeom>
          <a:noFill/>
        </p:spPr>
        <p:txBody>
          <a:bodyPr wrap="square" rtlCol="0">
            <a:spAutoFit/>
          </a:bodyPr>
          <a:lstStyle/>
          <a:p>
            <a:r>
              <a:rPr lang="es-ES" sz="1600" b="1" dirty="0">
                <a:latin typeface="+mj-lt"/>
              </a:rPr>
              <a:t>Normativa</a:t>
            </a:r>
          </a:p>
        </p:txBody>
      </p:sp>
      <p:sp>
        <p:nvSpPr>
          <p:cNvPr id="88" name="CuadroTexto 87">
            <a:extLst>
              <a:ext uri="{FF2B5EF4-FFF2-40B4-BE49-F238E27FC236}">
                <a16:creationId xmlns:a16="http://schemas.microsoft.com/office/drawing/2014/main" id="{BC531057-5500-49AA-7C40-0460992FBD61}"/>
              </a:ext>
            </a:extLst>
          </p:cNvPr>
          <p:cNvSpPr txBox="1"/>
          <p:nvPr/>
        </p:nvSpPr>
        <p:spPr>
          <a:xfrm>
            <a:off x="4673725" y="6062209"/>
            <a:ext cx="2844549" cy="415498"/>
          </a:xfrm>
          <a:prstGeom prst="rect">
            <a:avLst/>
          </a:prstGeom>
          <a:noFill/>
        </p:spPr>
        <p:txBody>
          <a:bodyPr wrap="square" rtlCol="0">
            <a:spAutoFit/>
          </a:bodyPr>
          <a:lstStyle/>
          <a:p>
            <a:r>
              <a:rPr lang="es-ES" sz="1050" dirty="0"/>
              <a:t>Accesibilidad, EUDR, GPSR u otros </a:t>
            </a:r>
            <a:br>
              <a:rPr lang="es-ES" sz="1050" dirty="0"/>
            </a:br>
            <a:r>
              <a:rPr lang="es-ES" sz="1050" dirty="0"/>
              <a:t>requisitos </a:t>
            </a:r>
          </a:p>
        </p:txBody>
      </p:sp>
      <p:sp>
        <p:nvSpPr>
          <p:cNvPr id="99" name="CuadroTexto 98">
            <a:extLst>
              <a:ext uri="{FF2B5EF4-FFF2-40B4-BE49-F238E27FC236}">
                <a16:creationId xmlns:a16="http://schemas.microsoft.com/office/drawing/2014/main" id="{F2C0F265-28A7-8840-7979-02325C30520F}"/>
              </a:ext>
            </a:extLst>
          </p:cNvPr>
          <p:cNvSpPr txBox="1"/>
          <p:nvPr/>
        </p:nvSpPr>
        <p:spPr>
          <a:xfrm>
            <a:off x="7992466" y="5035347"/>
            <a:ext cx="750526" cy="400110"/>
          </a:xfrm>
          <a:prstGeom prst="rect">
            <a:avLst/>
          </a:prstGeom>
          <a:noFill/>
        </p:spPr>
        <p:txBody>
          <a:bodyPr wrap="none" rtlCol="0">
            <a:spAutoFit/>
          </a:bodyPr>
          <a:lstStyle/>
          <a:p>
            <a:r>
              <a:rPr lang="es-ES" sz="2000" dirty="0">
                <a:solidFill>
                  <a:schemeClr val="accent1"/>
                </a:solidFill>
                <a:latin typeface="+mj-lt"/>
              </a:rPr>
              <a:t>2,5%</a:t>
            </a:r>
          </a:p>
        </p:txBody>
      </p:sp>
      <p:sp>
        <p:nvSpPr>
          <p:cNvPr id="110" name="CuadroTexto 109">
            <a:extLst>
              <a:ext uri="{FF2B5EF4-FFF2-40B4-BE49-F238E27FC236}">
                <a16:creationId xmlns:a16="http://schemas.microsoft.com/office/drawing/2014/main" id="{61BD2372-50AC-4762-F38A-8167583E5F58}"/>
              </a:ext>
            </a:extLst>
          </p:cNvPr>
          <p:cNvSpPr txBox="1"/>
          <p:nvPr/>
        </p:nvSpPr>
        <p:spPr>
          <a:xfrm>
            <a:off x="7859703" y="5994438"/>
            <a:ext cx="750526" cy="400110"/>
          </a:xfrm>
          <a:prstGeom prst="rect">
            <a:avLst/>
          </a:prstGeom>
          <a:noFill/>
        </p:spPr>
        <p:txBody>
          <a:bodyPr wrap="none" rtlCol="0">
            <a:spAutoFit/>
          </a:bodyPr>
          <a:lstStyle/>
          <a:p>
            <a:r>
              <a:rPr lang="es-ES" sz="2000" dirty="0">
                <a:latin typeface="+mj-lt"/>
              </a:rPr>
              <a:t>1,5%</a:t>
            </a:r>
          </a:p>
        </p:txBody>
      </p:sp>
      <p:graphicFrame>
        <p:nvGraphicFramePr>
          <p:cNvPr id="7" name="Gráfico 6">
            <a:extLst>
              <a:ext uri="{FF2B5EF4-FFF2-40B4-BE49-F238E27FC236}">
                <a16:creationId xmlns:a16="http://schemas.microsoft.com/office/drawing/2014/main" id="{C510BEF8-7F91-6BA3-9758-A2BE51E67D4C}"/>
              </a:ext>
            </a:extLst>
          </p:cNvPr>
          <p:cNvGraphicFramePr/>
          <p:nvPr>
            <p:extLst>
              <p:ext uri="{D42A27DB-BD31-4B8C-83A1-F6EECF244321}">
                <p14:modId xmlns:p14="http://schemas.microsoft.com/office/powerpoint/2010/main" val="2543229475"/>
              </p:ext>
            </p:extLst>
          </p:nvPr>
        </p:nvGraphicFramePr>
        <p:xfrm>
          <a:off x="7578377" y="798534"/>
          <a:ext cx="4497136" cy="5967663"/>
        </p:xfrm>
        <a:graphic>
          <a:graphicData uri="http://schemas.openxmlformats.org/drawingml/2006/chart">
            <c:chart xmlns:c="http://schemas.openxmlformats.org/drawingml/2006/chart" xmlns:r="http://schemas.openxmlformats.org/officeDocument/2006/relationships" r:id="rId3"/>
          </a:graphicData>
        </a:graphic>
      </p:graphicFrame>
      <p:cxnSp>
        <p:nvCxnSpPr>
          <p:cNvPr id="10" name="Conector recto 9">
            <a:extLst>
              <a:ext uri="{FF2B5EF4-FFF2-40B4-BE49-F238E27FC236}">
                <a16:creationId xmlns:a16="http://schemas.microsoft.com/office/drawing/2014/main" id="{A611E8AA-BDBE-41B3-F8CA-D29A279E205C}"/>
              </a:ext>
            </a:extLst>
          </p:cNvPr>
          <p:cNvCxnSpPr/>
          <p:nvPr/>
        </p:nvCxnSpPr>
        <p:spPr>
          <a:xfrm>
            <a:off x="7642880" y="1136835"/>
            <a:ext cx="0" cy="5445125"/>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Conector recto 12">
            <a:extLst>
              <a:ext uri="{FF2B5EF4-FFF2-40B4-BE49-F238E27FC236}">
                <a16:creationId xmlns:a16="http://schemas.microsoft.com/office/drawing/2014/main" id="{7C7F0362-0BB4-F743-0333-0AA3647F5E88}"/>
              </a:ext>
            </a:extLst>
          </p:cNvPr>
          <p:cNvCxnSpPr>
            <a:cxnSpLocks/>
          </p:cNvCxnSpPr>
          <p:nvPr/>
        </p:nvCxnSpPr>
        <p:spPr>
          <a:xfrm>
            <a:off x="4765808" y="1994086"/>
            <a:ext cx="6901841" cy="0"/>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1" name="Conector recto 20">
            <a:extLst>
              <a:ext uri="{FF2B5EF4-FFF2-40B4-BE49-F238E27FC236}">
                <a16:creationId xmlns:a16="http://schemas.microsoft.com/office/drawing/2014/main" id="{DB5ABD8D-0756-7285-2CAF-9F30D7479AB7}"/>
              </a:ext>
            </a:extLst>
          </p:cNvPr>
          <p:cNvCxnSpPr>
            <a:cxnSpLocks/>
          </p:cNvCxnSpPr>
          <p:nvPr/>
        </p:nvCxnSpPr>
        <p:spPr>
          <a:xfrm>
            <a:off x="4765808" y="2948279"/>
            <a:ext cx="6901841" cy="0"/>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2" name="Conector recto 21">
            <a:extLst>
              <a:ext uri="{FF2B5EF4-FFF2-40B4-BE49-F238E27FC236}">
                <a16:creationId xmlns:a16="http://schemas.microsoft.com/office/drawing/2014/main" id="{031D8FE2-EF4D-DEDE-AAD1-C31A3C027A12}"/>
              </a:ext>
            </a:extLst>
          </p:cNvPr>
          <p:cNvCxnSpPr>
            <a:cxnSpLocks/>
          </p:cNvCxnSpPr>
          <p:nvPr/>
        </p:nvCxnSpPr>
        <p:spPr>
          <a:xfrm>
            <a:off x="4765808" y="3902472"/>
            <a:ext cx="6901841" cy="0"/>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3" name="Conector recto 22">
            <a:extLst>
              <a:ext uri="{FF2B5EF4-FFF2-40B4-BE49-F238E27FC236}">
                <a16:creationId xmlns:a16="http://schemas.microsoft.com/office/drawing/2014/main" id="{5CA73567-58A6-81F9-1813-1E981E2D0DD8}"/>
              </a:ext>
            </a:extLst>
          </p:cNvPr>
          <p:cNvCxnSpPr>
            <a:cxnSpLocks/>
          </p:cNvCxnSpPr>
          <p:nvPr/>
        </p:nvCxnSpPr>
        <p:spPr>
          <a:xfrm>
            <a:off x="4765808" y="4804114"/>
            <a:ext cx="6901841" cy="0"/>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4" name="Conector recto 23">
            <a:extLst>
              <a:ext uri="{FF2B5EF4-FFF2-40B4-BE49-F238E27FC236}">
                <a16:creationId xmlns:a16="http://schemas.microsoft.com/office/drawing/2014/main" id="{742E6BB6-A874-B1CC-C053-2CCC9333F21F}"/>
              </a:ext>
            </a:extLst>
          </p:cNvPr>
          <p:cNvCxnSpPr>
            <a:cxnSpLocks/>
          </p:cNvCxnSpPr>
          <p:nvPr/>
        </p:nvCxnSpPr>
        <p:spPr>
          <a:xfrm>
            <a:off x="4765808" y="5667984"/>
            <a:ext cx="6901841" cy="0"/>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7" name="CuadroTexto 26">
            <a:extLst>
              <a:ext uri="{FF2B5EF4-FFF2-40B4-BE49-F238E27FC236}">
                <a16:creationId xmlns:a16="http://schemas.microsoft.com/office/drawing/2014/main" id="{729358E4-FCEB-2C0A-91C1-48B0976619E5}"/>
              </a:ext>
            </a:extLst>
          </p:cNvPr>
          <p:cNvSpPr txBox="1"/>
          <p:nvPr/>
        </p:nvSpPr>
        <p:spPr>
          <a:xfrm>
            <a:off x="327124" y="3314668"/>
            <a:ext cx="1518364" cy="400110"/>
          </a:xfrm>
          <a:prstGeom prst="rect">
            <a:avLst/>
          </a:prstGeom>
          <a:noFill/>
        </p:spPr>
        <p:txBody>
          <a:bodyPr wrap="none" rtlCol="0">
            <a:spAutoFit/>
          </a:bodyPr>
          <a:lstStyle/>
          <a:p>
            <a:r>
              <a:rPr lang="es-ES" sz="2000" b="1" dirty="0">
                <a:solidFill>
                  <a:schemeClr val="tx2"/>
                </a:solidFill>
                <a:latin typeface="+mj-lt"/>
              </a:rPr>
              <a:t>1 </a:t>
            </a:r>
            <a:r>
              <a:rPr lang="es-ES" sz="2000" dirty="0">
                <a:solidFill>
                  <a:schemeClr val="tx2"/>
                </a:solidFill>
              </a:rPr>
              <a:t>de cada </a:t>
            </a:r>
            <a:r>
              <a:rPr lang="es-ES" sz="2000" b="1" dirty="0">
                <a:solidFill>
                  <a:schemeClr val="tx2"/>
                </a:solidFill>
                <a:latin typeface="+mj-lt"/>
              </a:rPr>
              <a:t>2</a:t>
            </a:r>
          </a:p>
        </p:txBody>
      </p:sp>
      <p:sp>
        <p:nvSpPr>
          <p:cNvPr id="28" name="CuadroTexto 27">
            <a:extLst>
              <a:ext uri="{FF2B5EF4-FFF2-40B4-BE49-F238E27FC236}">
                <a16:creationId xmlns:a16="http://schemas.microsoft.com/office/drawing/2014/main" id="{0E49B2E7-B22A-9D86-69F8-5E6E87D6D02E}"/>
              </a:ext>
            </a:extLst>
          </p:cNvPr>
          <p:cNvSpPr txBox="1"/>
          <p:nvPr/>
        </p:nvSpPr>
        <p:spPr>
          <a:xfrm>
            <a:off x="327125" y="3646525"/>
            <a:ext cx="2805858" cy="738664"/>
          </a:xfrm>
          <a:prstGeom prst="rect">
            <a:avLst/>
          </a:prstGeom>
          <a:noFill/>
        </p:spPr>
        <p:txBody>
          <a:bodyPr wrap="square" rtlCol="0">
            <a:spAutoFit/>
          </a:bodyPr>
          <a:lstStyle/>
          <a:p>
            <a:r>
              <a:rPr lang="es-ES" sz="1400" dirty="0"/>
              <a:t>problemas está en la </a:t>
            </a:r>
            <a:r>
              <a:rPr lang="es-ES" sz="1400" b="1" dirty="0">
                <a:solidFill>
                  <a:schemeClr val="accent4"/>
                </a:solidFill>
                <a:latin typeface="+mj-lt"/>
              </a:rPr>
              <a:t>generación de metadatos en origen</a:t>
            </a:r>
          </a:p>
        </p:txBody>
      </p:sp>
      <p:sp>
        <p:nvSpPr>
          <p:cNvPr id="29" name="CuadroTexto 28">
            <a:extLst>
              <a:ext uri="{FF2B5EF4-FFF2-40B4-BE49-F238E27FC236}">
                <a16:creationId xmlns:a16="http://schemas.microsoft.com/office/drawing/2014/main" id="{CB539B22-69C9-FADC-A36B-534604D6DE94}"/>
              </a:ext>
            </a:extLst>
          </p:cNvPr>
          <p:cNvSpPr txBox="1"/>
          <p:nvPr/>
        </p:nvSpPr>
        <p:spPr>
          <a:xfrm>
            <a:off x="327124" y="4541039"/>
            <a:ext cx="1518364" cy="400110"/>
          </a:xfrm>
          <a:prstGeom prst="rect">
            <a:avLst/>
          </a:prstGeom>
          <a:noFill/>
        </p:spPr>
        <p:txBody>
          <a:bodyPr wrap="none" rtlCol="0">
            <a:spAutoFit/>
          </a:bodyPr>
          <a:lstStyle/>
          <a:p>
            <a:r>
              <a:rPr lang="es-ES" sz="2000" b="1" dirty="0">
                <a:solidFill>
                  <a:schemeClr val="tx2"/>
                </a:solidFill>
                <a:latin typeface="+mj-lt"/>
              </a:rPr>
              <a:t>1 </a:t>
            </a:r>
            <a:r>
              <a:rPr lang="es-ES" sz="2000" dirty="0">
                <a:solidFill>
                  <a:schemeClr val="tx2"/>
                </a:solidFill>
              </a:rPr>
              <a:t>de cada </a:t>
            </a:r>
            <a:r>
              <a:rPr lang="es-ES" sz="2000" b="1" dirty="0">
                <a:solidFill>
                  <a:schemeClr val="tx2"/>
                </a:solidFill>
                <a:latin typeface="+mj-lt"/>
              </a:rPr>
              <a:t>5</a:t>
            </a:r>
          </a:p>
        </p:txBody>
      </p:sp>
      <p:sp>
        <p:nvSpPr>
          <p:cNvPr id="30" name="CuadroTexto 29">
            <a:extLst>
              <a:ext uri="{FF2B5EF4-FFF2-40B4-BE49-F238E27FC236}">
                <a16:creationId xmlns:a16="http://schemas.microsoft.com/office/drawing/2014/main" id="{0894062A-BC18-0BD5-3360-2C732D6E360A}"/>
              </a:ext>
            </a:extLst>
          </p:cNvPr>
          <p:cNvSpPr txBox="1"/>
          <p:nvPr/>
        </p:nvSpPr>
        <p:spPr>
          <a:xfrm>
            <a:off x="327125" y="4872896"/>
            <a:ext cx="3128588" cy="523220"/>
          </a:xfrm>
          <a:prstGeom prst="rect">
            <a:avLst/>
          </a:prstGeom>
          <a:noFill/>
        </p:spPr>
        <p:txBody>
          <a:bodyPr wrap="square" rtlCol="0">
            <a:spAutoFit/>
          </a:bodyPr>
          <a:lstStyle/>
          <a:p>
            <a:r>
              <a:rPr lang="es-ES" sz="1400" dirty="0"/>
              <a:t>problemas se encuentra en la </a:t>
            </a:r>
            <a:r>
              <a:rPr lang="es-ES" sz="1400" b="1" dirty="0">
                <a:solidFill>
                  <a:schemeClr val="accent4"/>
                </a:solidFill>
                <a:latin typeface="+mj-lt"/>
              </a:rPr>
              <a:t>gestión de los ISBN </a:t>
            </a:r>
            <a:r>
              <a:rPr lang="es-ES" sz="1400" dirty="0"/>
              <a:t>en la editorial</a:t>
            </a:r>
          </a:p>
        </p:txBody>
      </p:sp>
      <p:sp>
        <p:nvSpPr>
          <p:cNvPr id="32" name="CuadroTexto 31">
            <a:extLst>
              <a:ext uri="{FF2B5EF4-FFF2-40B4-BE49-F238E27FC236}">
                <a16:creationId xmlns:a16="http://schemas.microsoft.com/office/drawing/2014/main" id="{194AFC1C-5793-5F43-B54F-BEE3109DBAAB}"/>
              </a:ext>
            </a:extLst>
          </p:cNvPr>
          <p:cNvSpPr txBox="1"/>
          <p:nvPr/>
        </p:nvSpPr>
        <p:spPr>
          <a:xfrm>
            <a:off x="327124" y="5574038"/>
            <a:ext cx="1518364" cy="400110"/>
          </a:xfrm>
          <a:prstGeom prst="rect">
            <a:avLst/>
          </a:prstGeom>
          <a:noFill/>
        </p:spPr>
        <p:txBody>
          <a:bodyPr wrap="none" rtlCol="0">
            <a:spAutoFit/>
          </a:bodyPr>
          <a:lstStyle/>
          <a:p>
            <a:r>
              <a:rPr lang="es-ES" sz="2000" b="1" dirty="0">
                <a:solidFill>
                  <a:schemeClr val="tx2"/>
                </a:solidFill>
                <a:latin typeface="+mj-lt"/>
              </a:rPr>
              <a:t>1 </a:t>
            </a:r>
            <a:r>
              <a:rPr lang="es-ES" sz="2000" dirty="0">
                <a:solidFill>
                  <a:schemeClr val="tx2"/>
                </a:solidFill>
              </a:rPr>
              <a:t>de cada </a:t>
            </a:r>
            <a:r>
              <a:rPr lang="es-ES" sz="2000" b="1" dirty="0">
                <a:solidFill>
                  <a:schemeClr val="tx2"/>
                </a:solidFill>
                <a:latin typeface="+mj-lt"/>
              </a:rPr>
              <a:t>5</a:t>
            </a:r>
          </a:p>
        </p:txBody>
      </p:sp>
      <p:sp>
        <p:nvSpPr>
          <p:cNvPr id="33" name="CuadroTexto 32">
            <a:extLst>
              <a:ext uri="{FF2B5EF4-FFF2-40B4-BE49-F238E27FC236}">
                <a16:creationId xmlns:a16="http://schemas.microsoft.com/office/drawing/2014/main" id="{BA200E57-480F-0356-BC8C-40868D7FFFA5}"/>
              </a:ext>
            </a:extLst>
          </p:cNvPr>
          <p:cNvSpPr txBox="1"/>
          <p:nvPr/>
        </p:nvSpPr>
        <p:spPr>
          <a:xfrm>
            <a:off x="327125" y="5905895"/>
            <a:ext cx="3128588" cy="523220"/>
          </a:xfrm>
          <a:prstGeom prst="rect">
            <a:avLst/>
          </a:prstGeom>
          <a:noFill/>
        </p:spPr>
        <p:txBody>
          <a:bodyPr wrap="square" rtlCol="0">
            <a:spAutoFit/>
          </a:bodyPr>
          <a:lstStyle/>
          <a:p>
            <a:r>
              <a:rPr lang="es-ES" sz="1400" dirty="0"/>
              <a:t>problemas tiene que ver </a:t>
            </a:r>
            <a:r>
              <a:rPr lang="es-ES" sz="1400" b="1" dirty="0">
                <a:solidFill>
                  <a:schemeClr val="accent4"/>
                </a:solidFill>
                <a:latin typeface="+mj-lt"/>
              </a:rPr>
              <a:t>con cargas y extracciones </a:t>
            </a:r>
            <a:r>
              <a:rPr lang="es-ES" sz="1400" dirty="0"/>
              <a:t>de metadatos</a:t>
            </a:r>
          </a:p>
        </p:txBody>
      </p:sp>
    </p:spTree>
    <p:extLst>
      <p:ext uri="{BB962C8B-B14F-4D97-AF65-F5344CB8AC3E}">
        <p14:creationId xmlns:p14="http://schemas.microsoft.com/office/powerpoint/2010/main" val="3119867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500"/>
                                        <p:tgtEl>
                                          <p:spTgt spid="29"/>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2" grpId="0"/>
      <p:bldP spid="3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3C8B73-3A45-4513-4CA8-D07F277F1556}"/>
            </a:ext>
          </a:extLst>
        </p:cNvPr>
        <p:cNvGrpSpPr/>
        <p:nvPr/>
      </p:nvGrpSpPr>
      <p:grpSpPr>
        <a:xfrm>
          <a:off x="0" y="0"/>
          <a:ext cx="0" cy="0"/>
          <a:chOff x="0" y="0"/>
          <a:chExt cx="0" cy="0"/>
        </a:xfrm>
      </p:grpSpPr>
      <p:pic>
        <p:nvPicPr>
          <p:cNvPr id="5" name="0_Closeup_Woman_1280x720">
            <a:hlinkClick r:id="" action="ppaction://media"/>
            <a:extLst>
              <a:ext uri="{FF2B5EF4-FFF2-40B4-BE49-F238E27FC236}">
                <a16:creationId xmlns:a16="http://schemas.microsoft.com/office/drawing/2014/main" id="{94BBA8F3-D65C-27A2-9C5E-61816D53848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 y="0"/>
            <a:ext cx="12344400" cy="6858000"/>
          </a:xfrm>
          <a:prstGeom prst="rect">
            <a:avLst/>
          </a:prstGeom>
        </p:spPr>
      </p:pic>
      <p:sp>
        <p:nvSpPr>
          <p:cNvPr id="15" name="Rectángulo 14">
            <a:extLst>
              <a:ext uri="{FF2B5EF4-FFF2-40B4-BE49-F238E27FC236}">
                <a16:creationId xmlns:a16="http://schemas.microsoft.com/office/drawing/2014/main" id="{08CE34F7-3AF4-317C-9F8C-0F9F19D94FE1}"/>
              </a:ext>
            </a:extLst>
          </p:cNvPr>
          <p:cNvSpPr/>
          <p:nvPr/>
        </p:nvSpPr>
        <p:spPr>
          <a:xfrm>
            <a:off x="-137877" y="0"/>
            <a:ext cx="12329877" cy="6858000"/>
          </a:xfrm>
          <a:prstGeom prst="rect">
            <a:avLst/>
          </a:prstGeom>
          <a:gradFill flip="none" rotWithShape="1">
            <a:gsLst>
              <a:gs pos="12000">
                <a:schemeClr val="accent3">
                  <a:lumMod val="50000"/>
                  <a:alpha val="61000"/>
                </a:schemeClr>
              </a:gs>
              <a:gs pos="60000">
                <a:schemeClr val="accent3">
                  <a:alpha val="84000"/>
                </a:schemeClr>
              </a:gs>
              <a:gs pos="100000">
                <a:schemeClr val="accent3">
                  <a:lumMod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16" name="Grupo 15">
            <a:extLst>
              <a:ext uri="{FF2B5EF4-FFF2-40B4-BE49-F238E27FC236}">
                <a16:creationId xmlns:a16="http://schemas.microsoft.com/office/drawing/2014/main" id="{AD270CBA-56D4-38DC-B929-A0CEADCB31BE}"/>
              </a:ext>
            </a:extLst>
          </p:cNvPr>
          <p:cNvGrpSpPr/>
          <p:nvPr/>
        </p:nvGrpSpPr>
        <p:grpSpPr>
          <a:xfrm>
            <a:off x="-193553" y="-891671"/>
            <a:ext cx="8335417" cy="2132503"/>
            <a:chOff x="-193553" y="-891671"/>
            <a:chExt cx="8335417" cy="2132503"/>
          </a:xfrm>
        </p:grpSpPr>
        <p:sp>
          <p:nvSpPr>
            <p:cNvPr id="17" name="Forma libre: forma 16">
              <a:extLst>
                <a:ext uri="{FF2B5EF4-FFF2-40B4-BE49-F238E27FC236}">
                  <a16:creationId xmlns:a16="http://schemas.microsoft.com/office/drawing/2014/main" id="{A4490E5A-3F29-9681-50F5-A66BC9653492}"/>
                </a:ext>
              </a:extLst>
            </p:cNvPr>
            <p:cNvSpPr/>
            <p:nvPr/>
          </p:nvSpPr>
          <p:spPr>
            <a:xfrm rot="21072818">
              <a:off x="-50932" y="-614270"/>
              <a:ext cx="8192796" cy="1855102"/>
            </a:xfrm>
            <a:custGeom>
              <a:avLst/>
              <a:gdLst>
                <a:gd name="connsiteX0" fmla="*/ 8192796 w 8192796"/>
                <a:gd name="connsiteY0" fmla="*/ 1243709 h 1855102"/>
                <a:gd name="connsiteX1" fmla="*/ 8060201 w 8192796"/>
                <a:gd name="connsiteY1" fmla="*/ 1304899 h 1855102"/>
                <a:gd name="connsiteX2" fmla="*/ 5024689 w 8192796"/>
                <a:gd name="connsiteY2" fmla="*/ 1854746 h 1855102"/>
                <a:gd name="connsiteX3" fmla="*/ 2166085 w 8192796"/>
                <a:gd name="connsiteY3" fmla="*/ 1040955 h 1855102"/>
                <a:gd name="connsiteX4" fmla="*/ 176051 w 8192796"/>
                <a:gd name="connsiteY4" fmla="*/ 888223 h 1855102"/>
                <a:gd name="connsiteX5" fmla="*/ 41087 w 8192796"/>
                <a:gd name="connsiteY5" fmla="*/ 930020 h 1855102"/>
                <a:gd name="connsiteX6" fmla="*/ 0 w 8192796"/>
                <a:gd name="connsiteY6" fmla="*/ 946272 h 1855102"/>
                <a:gd name="connsiteX7" fmla="*/ 146261 w 8192796"/>
                <a:gd name="connsiteY7" fmla="*/ 0 h 1855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2796" h="1855102">
                  <a:moveTo>
                    <a:pt x="8192796" y="1243709"/>
                  </a:moveTo>
                  <a:lnTo>
                    <a:pt x="8060201" y="1304899"/>
                  </a:lnTo>
                  <a:cubicBezTo>
                    <a:pt x="7032679" y="1741470"/>
                    <a:pt x="5899207" y="1862633"/>
                    <a:pt x="5024689" y="1854746"/>
                  </a:cubicBezTo>
                  <a:cubicBezTo>
                    <a:pt x="3625462" y="1842131"/>
                    <a:pt x="2865540" y="1409833"/>
                    <a:pt x="2166085" y="1040955"/>
                  </a:cubicBezTo>
                  <a:cubicBezTo>
                    <a:pt x="1466629" y="672074"/>
                    <a:pt x="853605" y="715591"/>
                    <a:pt x="176051" y="888223"/>
                  </a:cubicBezTo>
                  <a:cubicBezTo>
                    <a:pt x="133704" y="899013"/>
                    <a:pt x="88544" y="913096"/>
                    <a:pt x="41087" y="930020"/>
                  </a:cubicBezTo>
                  <a:lnTo>
                    <a:pt x="0" y="946272"/>
                  </a:lnTo>
                  <a:lnTo>
                    <a:pt x="146261" y="0"/>
                  </a:lnTo>
                  <a:close/>
                </a:path>
              </a:pathLst>
            </a:custGeom>
            <a:gradFill>
              <a:gsLst>
                <a:gs pos="71000">
                  <a:srgbClr val="70C8CA">
                    <a:alpha val="88000"/>
                  </a:srgbClr>
                </a:gs>
                <a:gs pos="100000">
                  <a:schemeClr val="accent3">
                    <a:alpha val="78000"/>
                  </a:schemeClr>
                </a:gs>
                <a:gs pos="0">
                  <a:schemeClr val="accent3">
                    <a:lumMod val="20000"/>
                    <a:lumOff val="80000"/>
                    <a:alpha val="0"/>
                  </a:schemeClr>
                </a:gs>
              </a:gsLst>
              <a:lin ang="0" scaled="1"/>
            </a:gradFill>
            <a:ln w="0" cap="flat">
              <a:noFill/>
              <a:prstDash val="solid"/>
              <a:miter/>
            </a:ln>
          </p:spPr>
          <p:txBody>
            <a:bodyPr wrap="square" rtlCol="0" anchor="ctr">
              <a:noAutofit/>
            </a:bodyPr>
            <a:lstStyle/>
            <a:p>
              <a:endParaRPr lang="es-ES"/>
            </a:p>
          </p:txBody>
        </p:sp>
        <p:sp>
          <p:nvSpPr>
            <p:cNvPr id="18" name="Forma libre: forma 17">
              <a:extLst>
                <a:ext uri="{FF2B5EF4-FFF2-40B4-BE49-F238E27FC236}">
                  <a16:creationId xmlns:a16="http://schemas.microsoft.com/office/drawing/2014/main" id="{BFC85842-5ECA-F911-A043-BE8671CD6173}"/>
                </a:ext>
              </a:extLst>
            </p:cNvPr>
            <p:cNvSpPr/>
            <p:nvPr/>
          </p:nvSpPr>
          <p:spPr>
            <a:xfrm rot="20700000">
              <a:off x="-193553" y="-891671"/>
              <a:ext cx="7316526" cy="2080380"/>
            </a:xfrm>
            <a:custGeom>
              <a:avLst/>
              <a:gdLst>
                <a:gd name="connsiteX0" fmla="*/ 7316526 w 7316526"/>
                <a:gd name="connsiteY0" fmla="*/ 1866661 h 2080380"/>
                <a:gd name="connsiteX1" fmla="*/ 7104404 w 7316526"/>
                <a:gd name="connsiteY1" fmla="*/ 1914592 h 2080380"/>
                <a:gd name="connsiteX2" fmla="*/ 5329421 w 7316526"/>
                <a:gd name="connsiteY2" fmla="*/ 2080024 h 2080380"/>
                <a:gd name="connsiteX3" fmla="*/ 2470817 w 7316526"/>
                <a:gd name="connsiteY3" fmla="*/ 1266232 h 2080380"/>
                <a:gd name="connsiteX4" fmla="*/ 480783 w 7316526"/>
                <a:gd name="connsiteY4" fmla="*/ 1113500 h 2080380"/>
                <a:gd name="connsiteX5" fmla="*/ 37663 w 7316526"/>
                <a:gd name="connsiteY5" fmla="*/ 1287288 h 2080380"/>
                <a:gd name="connsiteX6" fmla="*/ 0 w 7316526"/>
                <a:gd name="connsiteY6" fmla="*/ 1306403 h 2080380"/>
                <a:gd name="connsiteX7" fmla="*/ 350050 w 7316526"/>
                <a:gd name="connsiteY7" fmla="*/ 0 h 2080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16526" h="2080380">
                  <a:moveTo>
                    <a:pt x="7316526" y="1866661"/>
                  </a:moveTo>
                  <a:lnTo>
                    <a:pt x="7104404" y="1914592"/>
                  </a:lnTo>
                  <a:cubicBezTo>
                    <a:pt x="6472066" y="2043030"/>
                    <a:pt x="5854132" y="2084755"/>
                    <a:pt x="5329421" y="2080024"/>
                  </a:cubicBezTo>
                  <a:cubicBezTo>
                    <a:pt x="3930194" y="2067408"/>
                    <a:pt x="3170272" y="1635109"/>
                    <a:pt x="2470817" y="1266232"/>
                  </a:cubicBezTo>
                  <a:cubicBezTo>
                    <a:pt x="1771362" y="897351"/>
                    <a:pt x="1158337" y="940868"/>
                    <a:pt x="480783" y="1113500"/>
                  </a:cubicBezTo>
                  <a:cubicBezTo>
                    <a:pt x="353742" y="1145869"/>
                    <a:pt x="201381" y="1207883"/>
                    <a:pt x="37663" y="1287288"/>
                  </a:cubicBezTo>
                  <a:lnTo>
                    <a:pt x="0" y="1306403"/>
                  </a:lnTo>
                  <a:lnTo>
                    <a:pt x="350050" y="0"/>
                  </a:lnTo>
                  <a:close/>
                </a:path>
              </a:pathLst>
            </a:custGeom>
            <a:gradFill>
              <a:gsLst>
                <a:gs pos="32000">
                  <a:schemeClr val="accent5"/>
                </a:gs>
                <a:gs pos="74000">
                  <a:schemeClr val="accent3"/>
                </a:gs>
                <a:gs pos="0">
                  <a:schemeClr val="accent3">
                    <a:lumMod val="20000"/>
                    <a:lumOff val="80000"/>
                    <a:alpha val="0"/>
                  </a:schemeClr>
                </a:gs>
              </a:gsLst>
              <a:lin ang="0" scaled="1"/>
            </a:gradFill>
            <a:ln w="0" cap="flat">
              <a:noFill/>
              <a:prstDash val="solid"/>
              <a:miter/>
            </a:ln>
          </p:spPr>
          <p:txBody>
            <a:bodyPr wrap="square" rtlCol="0" anchor="ctr">
              <a:noAutofit/>
            </a:bodyPr>
            <a:lstStyle/>
            <a:p>
              <a:endParaRPr lang="es-ES"/>
            </a:p>
          </p:txBody>
        </p:sp>
        <p:sp>
          <p:nvSpPr>
            <p:cNvPr id="19" name="Forma libre: forma 18">
              <a:extLst>
                <a:ext uri="{FF2B5EF4-FFF2-40B4-BE49-F238E27FC236}">
                  <a16:creationId xmlns:a16="http://schemas.microsoft.com/office/drawing/2014/main" id="{FD4705A4-5EC6-CAB7-EF50-06784232F941}"/>
                </a:ext>
              </a:extLst>
            </p:cNvPr>
            <p:cNvSpPr/>
            <p:nvPr/>
          </p:nvSpPr>
          <p:spPr>
            <a:xfrm rot="20700000">
              <a:off x="-89446" y="-648584"/>
              <a:ext cx="6814005" cy="1586804"/>
            </a:xfrm>
            <a:custGeom>
              <a:avLst/>
              <a:gdLst>
                <a:gd name="connsiteX0" fmla="*/ 6814005 w 6814005"/>
                <a:gd name="connsiteY0" fmla="*/ 1556379 h 1586804"/>
                <a:gd name="connsiteX1" fmla="*/ 6632405 w 6814005"/>
                <a:gd name="connsiteY1" fmla="*/ 1569107 h 1586804"/>
                <a:gd name="connsiteX2" fmla="*/ 5935910 w 6814005"/>
                <a:gd name="connsiteY2" fmla="*/ 1586428 h 1586804"/>
                <a:gd name="connsiteX3" fmla="*/ 2752705 w 6814005"/>
                <a:gd name="connsiteY3" fmla="*/ 726890 h 1586804"/>
                <a:gd name="connsiteX4" fmla="*/ 536699 w 6814005"/>
                <a:gd name="connsiteY4" fmla="*/ 565572 h 1586804"/>
                <a:gd name="connsiteX5" fmla="*/ 5278 w 6814005"/>
                <a:gd name="connsiteY5" fmla="*/ 688590 h 1586804"/>
                <a:gd name="connsiteX6" fmla="*/ 0 w 6814005"/>
                <a:gd name="connsiteY6" fmla="*/ 690453 h 1586804"/>
                <a:gd name="connsiteX7" fmla="*/ 80337 w 6814005"/>
                <a:gd name="connsiteY7" fmla="*/ 390634 h 1586804"/>
                <a:gd name="connsiteX8" fmla="*/ 120408 w 6814005"/>
                <a:gd name="connsiteY8" fmla="*/ 377806 h 1586804"/>
                <a:gd name="connsiteX9" fmla="*/ 785986 w 6814005"/>
                <a:gd name="connsiteY9" fmla="*/ 104659 h 1586804"/>
                <a:gd name="connsiteX10" fmla="*/ 1005518 w 6814005"/>
                <a:gd name="connsiteY10" fmla="*/ 0 h 1586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14005" h="1586804">
                  <a:moveTo>
                    <a:pt x="6814005" y="1556379"/>
                  </a:moveTo>
                  <a:lnTo>
                    <a:pt x="6632405" y="1569107"/>
                  </a:lnTo>
                  <a:cubicBezTo>
                    <a:pt x="6388728" y="1583276"/>
                    <a:pt x="6155020" y="1588302"/>
                    <a:pt x="5935910" y="1586428"/>
                  </a:cubicBezTo>
                  <a:cubicBezTo>
                    <a:pt x="4377797" y="1573101"/>
                    <a:pt x="3531584" y="1116502"/>
                    <a:pt x="2752705" y="726890"/>
                  </a:cubicBezTo>
                  <a:cubicBezTo>
                    <a:pt x="1973827" y="337272"/>
                    <a:pt x="1530555" y="431258"/>
                    <a:pt x="536699" y="565572"/>
                  </a:cubicBezTo>
                  <a:cubicBezTo>
                    <a:pt x="350352" y="590756"/>
                    <a:pt x="172031" y="634359"/>
                    <a:pt x="5278" y="688590"/>
                  </a:cubicBezTo>
                  <a:lnTo>
                    <a:pt x="0" y="690453"/>
                  </a:lnTo>
                  <a:lnTo>
                    <a:pt x="80337" y="390634"/>
                  </a:lnTo>
                  <a:lnTo>
                    <a:pt x="120408" y="377806"/>
                  </a:lnTo>
                  <a:cubicBezTo>
                    <a:pt x="357141" y="295709"/>
                    <a:pt x="576375" y="201585"/>
                    <a:pt x="785986" y="104659"/>
                  </a:cubicBezTo>
                  <a:lnTo>
                    <a:pt x="1005518" y="0"/>
                  </a:lnTo>
                  <a:close/>
                </a:path>
              </a:pathLst>
            </a:custGeom>
            <a:gradFill flip="none" rotWithShape="1">
              <a:gsLst>
                <a:gs pos="100000">
                  <a:schemeClr val="bg1">
                    <a:alpha val="0"/>
                  </a:schemeClr>
                </a:gs>
                <a:gs pos="46000">
                  <a:schemeClr val="tx2">
                    <a:alpha val="20000"/>
                  </a:schemeClr>
                </a:gs>
                <a:gs pos="1000">
                  <a:schemeClr val="accent3">
                    <a:lumMod val="20000"/>
                    <a:lumOff val="80000"/>
                    <a:alpha val="0"/>
                  </a:schemeClr>
                </a:gs>
              </a:gsLst>
              <a:lin ang="0" scaled="1"/>
              <a:tileRect/>
            </a:gradFill>
            <a:ln w="0" cap="flat">
              <a:noFill/>
              <a:prstDash val="solid"/>
              <a:miter/>
            </a:ln>
          </p:spPr>
          <p:txBody>
            <a:bodyPr wrap="square" rtlCol="0" anchor="ctr">
              <a:noAutofit/>
            </a:bodyPr>
            <a:lstStyle/>
            <a:p>
              <a:endParaRPr lang="es-ES"/>
            </a:p>
          </p:txBody>
        </p:sp>
      </p:grpSp>
      <p:sp>
        <p:nvSpPr>
          <p:cNvPr id="2" name="CuadroTexto 1">
            <a:extLst>
              <a:ext uri="{FF2B5EF4-FFF2-40B4-BE49-F238E27FC236}">
                <a16:creationId xmlns:a16="http://schemas.microsoft.com/office/drawing/2014/main" id="{8A2F23E2-D030-7D50-4DCD-B4C7EA311F3D}"/>
              </a:ext>
            </a:extLst>
          </p:cNvPr>
          <p:cNvSpPr txBox="1"/>
          <p:nvPr/>
        </p:nvSpPr>
        <p:spPr>
          <a:xfrm>
            <a:off x="1429820" y="3193589"/>
            <a:ext cx="9332360" cy="1172116"/>
          </a:xfrm>
          <a:prstGeom prst="rect">
            <a:avLst/>
          </a:prstGeom>
          <a:noFill/>
        </p:spPr>
        <p:txBody>
          <a:bodyPr wrap="square" rtlCol="0">
            <a:spAutoFit/>
          </a:bodyPr>
          <a:lstStyle/>
          <a:p>
            <a:pPr algn="ctr">
              <a:spcAft>
                <a:spcPts val="500"/>
              </a:spcAft>
            </a:pPr>
            <a:r>
              <a:rPr lang="es-ES" sz="4800" b="1" dirty="0">
                <a:solidFill>
                  <a:schemeClr val="bg1"/>
                </a:solidFill>
                <a:effectLst>
                  <a:outerShdw blurRad="50800" dist="38100" dir="2700000" algn="tl" rotWithShape="0">
                    <a:prstClr val="black">
                      <a:alpha val="16000"/>
                    </a:prstClr>
                  </a:outerShdw>
                </a:effectLst>
                <a:latin typeface="+mj-lt"/>
              </a:rPr>
              <a:t>¿Cómo es DILVE renovado?</a:t>
            </a:r>
          </a:p>
          <a:p>
            <a:endParaRPr lang="es-ES" dirty="0"/>
          </a:p>
        </p:txBody>
      </p:sp>
      <p:sp>
        <p:nvSpPr>
          <p:cNvPr id="26" name="Forma libre: forma 25">
            <a:extLst>
              <a:ext uri="{FF2B5EF4-FFF2-40B4-BE49-F238E27FC236}">
                <a16:creationId xmlns:a16="http://schemas.microsoft.com/office/drawing/2014/main" id="{F1FB0856-518B-A6C5-E186-09FE53543ED5}"/>
              </a:ext>
            </a:extLst>
          </p:cNvPr>
          <p:cNvSpPr/>
          <p:nvPr/>
        </p:nvSpPr>
        <p:spPr>
          <a:xfrm rot="20700000">
            <a:off x="7205357" y="6520569"/>
            <a:ext cx="5307954" cy="1978980"/>
          </a:xfrm>
          <a:custGeom>
            <a:avLst/>
            <a:gdLst>
              <a:gd name="connsiteX0" fmla="*/ 594699 w 5307954"/>
              <a:gd name="connsiteY0" fmla="*/ 1238343 h 1978980"/>
              <a:gd name="connsiteX1" fmla="*/ 417528 w 5307954"/>
              <a:gd name="connsiteY1" fmla="*/ 1899552 h 1978980"/>
              <a:gd name="connsiteX2" fmla="*/ 393721 w 5307954"/>
              <a:gd name="connsiteY2" fmla="*/ 1917349 h 1978980"/>
              <a:gd name="connsiteX3" fmla="*/ 316520 w 5307954"/>
              <a:gd name="connsiteY3" fmla="*/ 1978980 h 1978980"/>
              <a:gd name="connsiteX4" fmla="*/ 0 w 5307954"/>
              <a:gd name="connsiteY4" fmla="*/ 1246124 h 1978980"/>
              <a:gd name="connsiteX5" fmla="*/ 126925 w 5307954"/>
              <a:gd name="connsiteY5" fmla="*/ 1245382 h 1978980"/>
              <a:gd name="connsiteX6" fmla="*/ 575933 w 5307954"/>
              <a:gd name="connsiteY6" fmla="*/ 1239601 h 1978980"/>
              <a:gd name="connsiteX7" fmla="*/ 5307954 w 5307954"/>
              <a:gd name="connsiteY7" fmla="*/ 97440 h 1978980"/>
              <a:gd name="connsiteX8" fmla="*/ 5075924 w 5307954"/>
              <a:gd name="connsiteY8" fmla="*/ 963387 h 1978980"/>
              <a:gd name="connsiteX9" fmla="*/ 2998542 w 5307954"/>
              <a:gd name="connsiteY9" fmla="*/ 406754 h 1978980"/>
              <a:gd name="connsiteX10" fmla="*/ 3131013 w 5307954"/>
              <a:gd name="connsiteY10" fmla="*/ 344724 h 1978980"/>
              <a:gd name="connsiteX11" fmla="*/ 4882838 w 5307954"/>
              <a:gd name="connsiteY11" fmla="*/ 18278 h 1978980"/>
              <a:gd name="connsiteX12" fmla="*/ 5155855 w 5307954"/>
              <a:gd name="connsiteY12" fmla="*/ 61460 h 197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07954" h="1978980">
                <a:moveTo>
                  <a:pt x="594699" y="1238343"/>
                </a:moveTo>
                <a:lnTo>
                  <a:pt x="417528" y="1899552"/>
                </a:lnTo>
                <a:lnTo>
                  <a:pt x="393721" y="1917349"/>
                </a:lnTo>
                <a:cubicBezTo>
                  <a:pt x="343434" y="1955839"/>
                  <a:pt x="316520" y="1978980"/>
                  <a:pt x="316520" y="1978980"/>
                </a:cubicBezTo>
                <a:lnTo>
                  <a:pt x="0" y="1246124"/>
                </a:lnTo>
                <a:lnTo>
                  <a:pt x="126925" y="1245382"/>
                </a:lnTo>
                <a:cubicBezTo>
                  <a:pt x="311383" y="1242242"/>
                  <a:pt x="445405" y="1245089"/>
                  <a:pt x="575933" y="1239601"/>
                </a:cubicBezTo>
                <a:close/>
                <a:moveTo>
                  <a:pt x="5307954" y="97440"/>
                </a:moveTo>
                <a:lnTo>
                  <a:pt x="5075924" y="963387"/>
                </a:lnTo>
                <a:lnTo>
                  <a:pt x="2998542" y="406754"/>
                </a:lnTo>
                <a:lnTo>
                  <a:pt x="3131013" y="344724"/>
                </a:lnTo>
                <a:cubicBezTo>
                  <a:pt x="3658898" y="110059"/>
                  <a:pt x="4193048" y="-57068"/>
                  <a:pt x="4882838" y="18278"/>
                </a:cubicBezTo>
                <a:cubicBezTo>
                  <a:pt x="4969063" y="27697"/>
                  <a:pt x="5060328" y="42291"/>
                  <a:pt x="5155855" y="61460"/>
                </a:cubicBezTo>
                <a:close/>
              </a:path>
            </a:pathLst>
          </a:custGeom>
          <a:gradFill flip="none" rotWithShape="1">
            <a:gsLst>
              <a:gs pos="96000">
                <a:schemeClr val="accent5">
                  <a:lumMod val="20000"/>
                  <a:lumOff val="80000"/>
                  <a:alpha val="41000"/>
                </a:schemeClr>
              </a:gs>
              <a:gs pos="55000">
                <a:schemeClr val="accent5">
                  <a:alpha val="32000"/>
                </a:schemeClr>
              </a:gs>
              <a:gs pos="1000">
                <a:schemeClr val="accent3">
                  <a:lumMod val="20000"/>
                  <a:lumOff val="80000"/>
                  <a:alpha val="0"/>
                </a:schemeClr>
              </a:gs>
            </a:gsLst>
            <a:lin ang="0" scaled="1"/>
            <a:tileRect/>
          </a:gradFill>
          <a:ln w="0" cap="flat">
            <a:noFill/>
            <a:prstDash val="solid"/>
            <a:miter/>
          </a:ln>
        </p:spPr>
        <p:txBody>
          <a:bodyPr wrap="square" rtlCol="0" anchor="ctr">
            <a:noAutofit/>
          </a:bodyPr>
          <a:lstStyle/>
          <a:p>
            <a:endParaRPr lang="es-ES"/>
          </a:p>
        </p:txBody>
      </p:sp>
      <p:grpSp>
        <p:nvGrpSpPr>
          <p:cNvPr id="20" name="Grupo 19">
            <a:extLst>
              <a:ext uri="{FF2B5EF4-FFF2-40B4-BE49-F238E27FC236}">
                <a16:creationId xmlns:a16="http://schemas.microsoft.com/office/drawing/2014/main" id="{D147906A-B33D-CAC7-813A-E106E62C9F0A}"/>
              </a:ext>
            </a:extLst>
          </p:cNvPr>
          <p:cNvGrpSpPr/>
          <p:nvPr/>
        </p:nvGrpSpPr>
        <p:grpSpPr>
          <a:xfrm>
            <a:off x="11219524" y="6216365"/>
            <a:ext cx="578776" cy="245359"/>
            <a:chOff x="6603804" y="6433081"/>
            <a:chExt cx="1596330" cy="676727"/>
          </a:xfrm>
        </p:grpSpPr>
        <p:sp>
          <p:nvSpPr>
            <p:cNvPr id="21" name="Forma libre: forma 20">
              <a:extLst>
                <a:ext uri="{FF2B5EF4-FFF2-40B4-BE49-F238E27FC236}">
                  <a16:creationId xmlns:a16="http://schemas.microsoft.com/office/drawing/2014/main" id="{82410953-26D2-4936-5ACD-372D5ECF944F}"/>
                </a:ext>
              </a:extLst>
            </p:cNvPr>
            <p:cNvSpPr/>
            <p:nvPr/>
          </p:nvSpPr>
          <p:spPr>
            <a:xfrm>
              <a:off x="6603804" y="6434041"/>
              <a:ext cx="389701" cy="675767"/>
            </a:xfrm>
            <a:custGeom>
              <a:avLst/>
              <a:gdLst>
                <a:gd name="connsiteX0" fmla="*/ 160306 w 207740"/>
                <a:gd name="connsiteY0" fmla="*/ 0 h 360235"/>
                <a:gd name="connsiteX1" fmla="*/ 207740 w 207740"/>
                <a:gd name="connsiteY1" fmla="*/ 0 h 360235"/>
                <a:gd name="connsiteX2" fmla="*/ 207740 w 207740"/>
                <a:gd name="connsiteY2" fmla="*/ 354425 h 360235"/>
                <a:gd name="connsiteX3" fmla="*/ 160306 w 207740"/>
                <a:gd name="connsiteY3" fmla="*/ 354425 h 360235"/>
                <a:gd name="connsiteX4" fmla="*/ 160306 w 207740"/>
                <a:gd name="connsiteY4" fmla="*/ 332994 h 360235"/>
                <a:gd name="connsiteX5" fmla="*/ 97155 w 207740"/>
                <a:gd name="connsiteY5" fmla="*/ 360236 h 360235"/>
                <a:gd name="connsiteX6" fmla="*/ 27527 w 207740"/>
                <a:gd name="connsiteY6" fmla="*/ 329565 h 360235"/>
                <a:gd name="connsiteX7" fmla="*/ 0 w 207740"/>
                <a:gd name="connsiteY7" fmla="*/ 251555 h 360235"/>
                <a:gd name="connsiteX8" fmla="*/ 27527 w 207740"/>
                <a:gd name="connsiteY8" fmla="*/ 175165 h 360235"/>
                <a:gd name="connsiteX9" fmla="*/ 96107 w 207740"/>
                <a:gd name="connsiteY9" fmla="*/ 144304 h 360235"/>
                <a:gd name="connsiteX10" fmla="*/ 160306 w 207740"/>
                <a:gd name="connsiteY10" fmla="*/ 173641 h 360235"/>
                <a:gd name="connsiteX11" fmla="*/ 160306 w 207740"/>
                <a:gd name="connsiteY11" fmla="*/ 0 h 360235"/>
                <a:gd name="connsiteX12" fmla="*/ 48197 w 207740"/>
                <a:gd name="connsiteY12" fmla="*/ 251555 h 360235"/>
                <a:gd name="connsiteX13" fmla="*/ 63913 w 207740"/>
                <a:gd name="connsiteY13" fmla="*/ 299371 h 360235"/>
                <a:gd name="connsiteX14" fmla="*/ 104585 w 207740"/>
                <a:gd name="connsiteY14" fmla="*/ 318040 h 360235"/>
                <a:gd name="connsiteX15" fmla="*/ 146971 w 207740"/>
                <a:gd name="connsiteY15" fmla="*/ 300038 h 360235"/>
                <a:gd name="connsiteX16" fmla="*/ 163163 w 207740"/>
                <a:gd name="connsiteY16" fmla="*/ 252603 h 360235"/>
                <a:gd name="connsiteX17" fmla="*/ 146971 w 207740"/>
                <a:gd name="connsiteY17" fmla="*/ 205169 h 360235"/>
                <a:gd name="connsiteX18" fmla="*/ 104966 w 207740"/>
                <a:gd name="connsiteY18" fmla="*/ 186881 h 360235"/>
                <a:gd name="connsiteX19" fmla="*/ 64294 w 207740"/>
                <a:gd name="connsiteY19" fmla="*/ 205359 h 360235"/>
                <a:gd name="connsiteX20" fmla="*/ 48101 w 207740"/>
                <a:gd name="connsiteY20" fmla="*/ 251555 h 36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7740" h="360235">
                  <a:moveTo>
                    <a:pt x="160306" y="0"/>
                  </a:moveTo>
                  <a:lnTo>
                    <a:pt x="207740" y="0"/>
                  </a:lnTo>
                  <a:lnTo>
                    <a:pt x="207740" y="354425"/>
                  </a:lnTo>
                  <a:lnTo>
                    <a:pt x="160306" y="354425"/>
                  </a:lnTo>
                  <a:lnTo>
                    <a:pt x="160306" y="332994"/>
                  </a:lnTo>
                  <a:cubicBezTo>
                    <a:pt x="141732" y="351187"/>
                    <a:pt x="120682" y="360236"/>
                    <a:pt x="97155" y="360236"/>
                  </a:cubicBezTo>
                  <a:cubicBezTo>
                    <a:pt x="69152" y="360236"/>
                    <a:pt x="45911" y="350044"/>
                    <a:pt x="27527" y="329565"/>
                  </a:cubicBezTo>
                  <a:cubicBezTo>
                    <a:pt x="9239" y="308705"/>
                    <a:pt x="0" y="282702"/>
                    <a:pt x="0" y="251555"/>
                  </a:cubicBezTo>
                  <a:cubicBezTo>
                    <a:pt x="0" y="220409"/>
                    <a:pt x="9144" y="195644"/>
                    <a:pt x="27527" y="175165"/>
                  </a:cubicBezTo>
                  <a:cubicBezTo>
                    <a:pt x="45720" y="154591"/>
                    <a:pt x="68580" y="144304"/>
                    <a:pt x="96107" y="144304"/>
                  </a:cubicBezTo>
                  <a:cubicBezTo>
                    <a:pt x="120015" y="144304"/>
                    <a:pt x="141446" y="154115"/>
                    <a:pt x="160306" y="173641"/>
                  </a:cubicBezTo>
                  <a:lnTo>
                    <a:pt x="160306" y="0"/>
                  </a:lnTo>
                  <a:close/>
                  <a:moveTo>
                    <a:pt x="48197" y="251555"/>
                  </a:moveTo>
                  <a:cubicBezTo>
                    <a:pt x="48197" y="271177"/>
                    <a:pt x="53435" y="287084"/>
                    <a:pt x="63913" y="299371"/>
                  </a:cubicBezTo>
                  <a:cubicBezTo>
                    <a:pt x="74676" y="311849"/>
                    <a:pt x="88202" y="318040"/>
                    <a:pt x="104585" y="318040"/>
                  </a:cubicBezTo>
                  <a:cubicBezTo>
                    <a:pt x="122111" y="318040"/>
                    <a:pt x="136208" y="312039"/>
                    <a:pt x="146971" y="300038"/>
                  </a:cubicBezTo>
                  <a:cubicBezTo>
                    <a:pt x="157734" y="287560"/>
                    <a:pt x="163163" y="271748"/>
                    <a:pt x="163163" y="252603"/>
                  </a:cubicBezTo>
                  <a:cubicBezTo>
                    <a:pt x="163163" y="233458"/>
                    <a:pt x="157734" y="217646"/>
                    <a:pt x="146971" y="205169"/>
                  </a:cubicBezTo>
                  <a:cubicBezTo>
                    <a:pt x="136208" y="192977"/>
                    <a:pt x="122206" y="186881"/>
                    <a:pt x="104966" y="186881"/>
                  </a:cubicBezTo>
                  <a:cubicBezTo>
                    <a:pt x="88773" y="186881"/>
                    <a:pt x="75152" y="193072"/>
                    <a:pt x="64294" y="205359"/>
                  </a:cubicBezTo>
                  <a:cubicBezTo>
                    <a:pt x="53531" y="217837"/>
                    <a:pt x="48101" y="233172"/>
                    <a:pt x="48101" y="251555"/>
                  </a:cubicBezTo>
                  <a:close/>
                </a:path>
              </a:pathLst>
            </a:custGeom>
            <a:solidFill>
              <a:schemeClr val="tx2"/>
            </a:solidFill>
            <a:ln w="0" cap="flat">
              <a:noFill/>
              <a:prstDash val="solid"/>
              <a:miter/>
            </a:ln>
          </p:spPr>
          <p:txBody>
            <a:bodyPr rtlCol="0" anchor="ctr"/>
            <a:lstStyle/>
            <a:p>
              <a:endParaRPr lang="es-ES"/>
            </a:p>
          </p:txBody>
        </p:sp>
        <p:sp>
          <p:nvSpPr>
            <p:cNvPr id="22" name="Forma libre: forma 21">
              <a:extLst>
                <a:ext uri="{FF2B5EF4-FFF2-40B4-BE49-F238E27FC236}">
                  <a16:creationId xmlns:a16="http://schemas.microsoft.com/office/drawing/2014/main" id="{EF6043E8-55F3-7DA3-709C-9F8EAABE95E5}"/>
                </a:ext>
              </a:extLst>
            </p:cNvPr>
            <p:cNvSpPr/>
            <p:nvPr/>
          </p:nvSpPr>
          <p:spPr>
            <a:xfrm>
              <a:off x="7027793" y="6498787"/>
              <a:ext cx="195674" cy="599409"/>
            </a:xfrm>
            <a:custGeom>
              <a:avLst/>
              <a:gdLst>
                <a:gd name="connsiteX0" fmla="*/ 68781 w 104309"/>
                <a:gd name="connsiteY0" fmla="*/ 110075 h 319530"/>
                <a:gd name="connsiteX1" fmla="*/ 104310 w 104309"/>
                <a:gd name="connsiteY1" fmla="*/ 311339 h 319530"/>
                <a:gd name="connsiteX2" fmla="*/ 57828 w 104309"/>
                <a:gd name="connsiteY2" fmla="*/ 319530 h 319530"/>
                <a:gd name="connsiteX3" fmla="*/ 22299 w 104309"/>
                <a:gd name="connsiteY3" fmla="*/ 118267 h 319530"/>
                <a:gd name="connsiteX4" fmla="*/ 68781 w 104309"/>
                <a:gd name="connsiteY4" fmla="*/ 110075 h 319530"/>
                <a:gd name="connsiteX5" fmla="*/ 487 w 104309"/>
                <a:gd name="connsiteY5" fmla="*/ 35876 h 319530"/>
                <a:gd name="connsiteX6" fmla="*/ 5631 w 104309"/>
                <a:gd name="connsiteY6" fmla="*/ 13206 h 319530"/>
                <a:gd name="connsiteX7" fmla="*/ 25347 w 104309"/>
                <a:gd name="connsiteY7" fmla="*/ 538 h 319530"/>
                <a:gd name="connsiteX8" fmla="*/ 48398 w 104309"/>
                <a:gd name="connsiteY8" fmla="*/ 5681 h 319530"/>
                <a:gd name="connsiteX9" fmla="*/ 61066 w 104309"/>
                <a:gd name="connsiteY9" fmla="*/ 25398 h 319530"/>
                <a:gd name="connsiteX10" fmla="*/ 55923 w 104309"/>
                <a:gd name="connsiteY10" fmla="*/ 48449 h 319530"/>
                <a:gd name="connsiteX11" fmla="*/ 36206 w 104309"/>
                <a:gd name="connsiteY11" fmla="*/ 61117 h 319530"/>
                <a:gd name="connsiteX12" fmla="*/ 13155 w 104309"/>
                <a:gd name="connsiteY12" fmla="*/ 56069 h 319530"/>
                <a:gd name="connsiteX13" fmla="*/ 487 w 104309"/>
                <a:gd name="connsiteY13" fmla="*/ 35971 h 319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4309" h="319530">
                  <a:moveTo>
                    <a:pt x="68781" y="110075"/>
                  </a:moveTo>
                  <a:lnTo>
                    <a:pt x="104310" y="311339"/>
                  </a:lnTo>
                  <a:lnTo>
                    <a:pt x="57828" y="319530"/>
                  </a:lnTo>
                  <a:lnTo>
                    <a:pt x="22299" y="118267"/>
                  </a:lnTo>
                  <a:lnTo>
                    <a:pt x="68781" y="110075"/>
                  </a:lnTo>
                  <a:close/>
                  <a:moveTo>
                    <a:pt x="487" y="35876"/>
                  </a:moveTo>
                  <a:cubicBezTo>
                    <a:pt x="-942" y="27779"/>
                    <a:pt x="773" y="20159"/>
                    <a:pt x="5631" y="13206"/>
                  </a:cubicBezTo>
                  <a:cubicBezTo>
                    <a:pt x="10488" y="6253"/>
                    <a:pt x="17061" y="2062"/>
                    <a:pt x="25347" y="538"/>
                  </a:cubicBezTo>
                  <a:cubicBezTo>
                    <a:pt x="33729" y="-986"/>
                    <a:pt x="41445" y="728"/>
                    <a:pt x="48398" y="5681"/>
                  </a:cubicBezTo>
                  <a:cubicBezTo>
                    <a:pt x="55351" y="10444"/>
                    <a:pt x="59542" y="17016"/>
                    <a:pt x="61066" y="25398"/>
                  </a:cubicBezTo>
                  <a:cubicBezTo>
                    <a:pt x="62590" y="33780"/>
                    <a:pt x="60876" y="41495"/>
                    <a:pt x="55923" y="48449"/>
                  </a:cubicBezTo>
                  <a:cubicBezTo>
                    <a:pt x="51160" y="55402"/>
                    <a:pt x="44588" y="59593"/>
                    <a:pt x="36206" y="61117"/>
                  </a:cubicBezTo>
                  <a:cubicBezTo>
                    <a:pt x="27824" y="62641"/>
                    <a:pt x="20109" y="60926"/>
                    <a:pt x="13155" y="56069"/>
                  </a:cubicBezTo>
                  <a:cubicBezTo>
                    <a:pt x="6202" y="51211"/>
                    <a:pt x="1916" y="44448"/>
                    <a:pt x="487" y="35971"/>
                  </a:cubicBezTo>
                  <a:close/>
                </a:path>
              </a:pathLst>
            </a:custGeom>
            <a:solidFill>
              <a:schemeClr val="accent1"/>
            </a:solidFill>
            <a:ln w="0" cap="flat">
              <a:noFill/>
              <a:prstDash val="solid"/>
              <a:miter/>
            </a:ln>
          </p:spPr>
          <p:txBody>
            <a:bodyPr rtlCol="0" anchor="ctr"/>
            <a:lstStyle/>
            <a:p>
              <a:endParaRPr lang="es-ES"/>
            </a:p>
          </p:txBody>
        </p:sp>
        <p:sp>
          <p:nvSpPr>
            <p:cNvPr id="23" name="Forma libre: forma 22">
              <a:extLst>
                <a:ext uri="{FF2B5EF4-FFF2-40B4-BE49-F238E27FC236}">
                  <a16:creationId xmlns:a16="http://schemas.microsoft.com/office/drawing/2014/main" id="{0902A4FA-A6F4-F195-EFBA-C161C06E2963}"/>
                </a:ext>
              </a:extLst>
            </p:cNvPr>
            <p:cNvSpPr/>
            <p:nvPr/>
          </p:nvSpPr>
          <p:spPr>
            <a:xfrm rot="20520000">
              <a:off x="7253054" y="6433081"/>
              <a:ext cx="88625" cy="664868"/>
            </a:xfrm>
            <a:custGeom>
              <a:avLst/>
              <a:gdLst>
                <a:gd name="connsiteX0" fmla="*/ 0 w 47244"/>
                <a:gd name="connsiteY0" fmla="*/ 0 h 354425"/>
                <a:gd name="connsiteX1" fmla="*/ 47244 w 47244"/>
                <a:gd name="connsiteY1" fmla="*/ 0 h 354425"/>
                <a:gd name="connsiteX2" fmla="*/ 47244 w 47244"/>
                <a:gd name="connsiteY2" fmla="*/ 354425 h 354425"/>
                <a:gd name="connsiteX3" fmla="*/ 0 w 47244"/>
                <a:gd name="connsiteY3" fmla="*/ 354425 h 354425"/>
              </a:gdLst>
              <a:ahLst/>
              <a:cxnLst>
                <a:cxn ang="0">
                  <a:pos x="connsiteX0" y="connsiteY0"/>
                </a:cxn>
                <a:cxn ang="0">
                  <a:pos x="connsiteX1" y="connsiteY1"/>
                </a:cxn>
                <a:cxn ang="0">
                  <a:pos x="connsiteX2" y="connsiteY2"/>
                </a:cxn>
                <a:cxn ang="0">
                  <a:pos x="connsiteX3" y="connsiteY3"/>
                </a:cxn>
              </a:cxnLst>
              <a:rect l="l" t="t" r="r" b="b"/>
              <a:pathLst>
                <a:path w="47244" h="354425">
                  <a:moveTo>
                    <a:pt x="0" y="0"/>
                  </a:moveTo>
                  <a:lnTo>
                    <a:pt x="47244" y="0"/>
                  </a:lnTo>
                  <a:lnTo>
                    <a:pt x="47244" y="354425"/>
                  </a:lnTo>
                  <a:lnTo>
                    <a:pt x="0" y="354425"/>
                  </a:lnTo>
                  <a:close/>
                </a:path>
              </a:pathLst>
            </a:custGeom>
            <a:solidFill>
              <a:schemeClr val="accent5"/>
            </a:solidFill>
            <a:ln w="0" cap="flat">
              <a:noFill/>
              <a:prstDash val="solid"/>
              <a:miter/>
            </a:ln>
          </p:spPr>
          <p:txBody>
            <a:bodyPr rtlCol="0" anchor="ctr"/>
            <a:lstStyle/>
            <a:p>
              <a:endParaRPr lang="es-ES"/>
            </a:p>
          </p:txBody>
        </p:sp>
        <p:sp>
          <p:nvSpPr>
            <p:cNvPr id="24" name="Forma libre: forma 23">
              <a:extLst>
                <a:ext uri="{FF2B5EF4-FFF2-40B4-BE49-F238E27FC236}">
                  <a16:creationId xmlns:a16="http://schemas.microsoft.com/office/drawing/2014/main" id="{C2D5A90C-0CA8-0E13-D350-CFABB6EF2FB5}"/>
                </a:ext>
              </a:extLst>
            </p:cNvPr>
            <p:cNvSpPr/>
            <p:nvPr/>
          </p:nvSpPr>
          <p:spPr>
            <a:xfrm>
              <a:off x="7429128" y="6697593"/>
              <a:ext cx="396668" cy="409713"/>
            </a:xfrm>
            <a:custGeom>
              <a:avLst/>
              <a:gdLst>
                <a:gd name="connsiteX0" fmla="*/ 52864 w 211454"/>
                <a:gd name="connsiteY0" fmla="*/ 0 h 218408"/>
                <a:gd name="connsiteX1" fmla="*/ 105727 w 211454"/>
                <a:gd name="connsiteY1" fmla="*/ 114776 h 218408"/>
                <a:gd name="connsiteX2" fmla="*/ 158401 w 211454"/>
                <a:gd name="connsiteY2" fmla="*/ 0 h 218408"/>
                <a:gd name="connsiteX3" fmla="*/ 211455 w 211454"/>
                <a:gd name="connsiteY3" fmla="*/ 0 h 218408"/>
                <a:gd name="connsiteX4" fmla="*/ 105346 w 211454"/>
                <a:gd name="connsiteY4" fmla="*/ 218408 h 218408"/>
                <a:gd name="connsiteX5" fmla="*/ 0 w 211454"/>
                <a:gd name="connsiteY5" fmla="*/ 0 h 218408"/>
                <a:gd name="connsiteX6" fmla="*/ 52864 w 211454"/>
                <a:gd name="connsiteY6" fmla="*/ 0 h 218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454" h="218408">
                  <a:moveTo>
                    <a:pt x="52864" y="0"/>
                  </a:moveTo>
                  <a:lnTo>
                    <a:pt x="105727" y="114776"/>
                  </a:lnTo>
                  <a:lnTo>
                    <a:pt x="158401" y="0"/>
                  </a:lnTo>
                  <a:lnTo>
                    <a:pt x="211455" y="0"/>
                  </a:lnTo>
                  <a:lnTo>
                    <a:pt x="105346" y="218408"/>
                  </a:lnTo>
                  <a:lnTo>
                    <a:pt x="0" y="0"/>
                  </a:lnTo>
                  <a:lnTo>
                    <a:pt x="52864" y="0"/>
                  </a:lnTo>
                  <a:close/>
                </a:path>
              </a:pathLst>
            </a:custGeom>
            <a:solidFill>
              <a:schemeClr val="accent2"/>
            </a:solidFill>
            <a:ln w="0" cap="flat">
              <a:noFill/>
              <a:prstDash val="solid"/>
              <a:miter/>
            </a:ln>
          </p:spPr>
          <p:txBody>
            <a:bodyPr rtlCol="0" anchor="ctr"/>
            <a:lstStyle/>
            <a:p>
              <a:endParaRPr lang="es-ES"/>
            </a:p>
          </p:txBody>
        </p:sp>
        <p:sp>
          <p:nvSpPr>
            <p:cNvPr id="25" name="Forma libre: forma 24">
              <a:extLst>
                <a:ext uri="{FF2B5EF4-FFF2-40B4-BE49-F238E27FC236}">
                  <a16:creationId xmlns:a16="http://schemas.microsoft.com/office/drawing/2014/main" id="{99F2DF1E-0011-AE71-1E1C-7ED99F5C1BC5}"/>
                </a:ext>
              </a:extLst>
            </p:cNvPr>
            <p:cNvSpPr/>
            <p:nvPr/>
          </p:nvSpPr>
          <p:spPr>
            <a:xfrm>
              <a:off x="7829194" y="6702596"/>
              <a:ext cx="370940" cy="405067"/>
            </a:xfrm>
            <a:custGeom>
              <a:avLst/>
              <a:gdLst>
                <a:gd name="connsiteX0" fmla="*/ 195834 w 197739"/>
                <a:gd name="connsiteY0" fmla="*/ 118967 h 215931"/>
                <a:gd name="connsiteX1" fmla="*/ 49340 w 197739"/>
                <a:gd name="connsiteY1" fmla="*/ 118967 h 215931"/>
                <a:gd name="connsiteX2" fmla="*/ 65723 w 197739"/>
                <a:gd name="connsiteY2" fmla="*/ 159068 h 215931"/>
                <a:gd name="connsiteX3" fmla="*/ 102870 w 197739"/>
                <a:gd name="connsiteY3" fmla="*/ 173736 h 215931"/>
                <a:gd name="connsiteX4" fmla="*/ 132017 w 197739"/>
                <a:gd name="connsiteY4" fmla="*/ 165354 h 215931"/>
                <a:gd name="connsiteX5" fmla="*/ 157829 w 197739"/>
                <a:gd name="connsiteY5" fmla="*/ 134303 h 215931"/>
                <a:gd name="connsiteX6" fmla="*/ 197739 w 197739"/>
                <a:gd name="connsiteY6" fmla="*/ 156591 h 215931"/>
                <a:gd name="connsiteX7" fmla="*/ 178213 w 197739"/>
                <a:gd name="connsiteY7" fmla="*/ 183642 h 215931"/>
                <a:gd name="connsiteX8" fmla="*/ 156210 w 197739"/>
                <a:gd name="connsiteY8" fmla="*/ 202121 h 215931"/>
                <a:gd name="connsiteX9" fmla="*/ 130778 w 197739"/>
                <a:gd name="connsiteY9" fmla="*/ 212598 h 215931"/>
                <a:gd name="connsiteX10" fmla="*/ 101155 w 197739"/>
                <a:gd name="connsiteY10" fmla="*/ 215932 h 215931"/>
                <a:gd name="connsiteX11" fmla="*/ 27718 w 197739"/>
                <a:gd name="connsiteY11" fmla="*/ 186595 h 215931"/>
                <a:gd name="connsiteX12" fmla="*/ 0 w 197739"/>
                <a:gd name="connsiteY12" fmla="*/ 108109 h 215931"/>
                <a:gd name="connsiteX13" fmla="*/ 26860 w 197739"/>
                <a:gd name="connsiteY13" fmla="*/ 29623 h 215931"/>
                <a:gd name="connsiteX14" fmla="*/ 98584 w 197739"/>
                <a:gd name="connsiteY14" fmla="*/ 0 h 215931"/>
                <a:gd name="connsiteX15" fmla="*/ 169926 w 197739"/>
                <a:gd name="connsiteY15" fmla="*/ 28765 h 215931"/>
                <a:gd name="connsiteX16" fmla="*/ 195929 w 197739"/>
                <a:gd name="connsiteY16" fmla="*/ 107918 h 215931"/>
                <a:gd name="connsiteX17" fmla="*/ 195739 w 197739"/>
                <a:gd name="connsiteY17" fmla="*/ 119063 h 215931"/>
                <a:gd name="connsiteX18" fmla="*/ 147352 w 197739"/>
                <a:gd name="connsiteY18" fmla="*/ 80296 h 215931"/>
                <a:gd name="connsiteX19" fmla="*/ 99727 w 197739"/>
                <a:gd name="connsiteY19" fmla="*/ 42482 h 215931"/>
                <a:gd name="connsiteX20" fmla="*/ 83534 w 197739"/>
                <a:gd name="connsiteY20" fmla="*/ 45244 h 215931"/>
                <a:gd name="connsiteX21" fmla="*/ 69723 w 197739"/>
                <a:gd name="connsiteY21" fmla="*/ 52769 h 215931"/>
                <a:gd name="connsiteX22" fmla="*/ 59246 w 197739"/>
                <a:gd name="connsiteY22" fmla="*/ 64484 h 215931"/>
                <a:gd name="connsiteX23" fmla="*/ 52578 w 197739"/>
                <a:gd name="connsiteY23" fmla="*/ 80201 h 215931"/>
                <a:gd name="connsiteX24" fmla="*/ 147447 w 197739"/>
                <a:gd name="connsiteY24" fmla="*/ 80201 h 21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39" h="215931">
                  <a:moveTo>
                    <a:pt x="195834" y="118967"/>
                  </a:moveTo>
                  <a:lnTo>
                    <a:pt x="49340" y="118967"/>
                  </a:lnTo>
                  <a:cubicBezTo>
                    <a:pt x="50578" y="135731"/>
                    <a:pt x="56102" y="149162"/>
                    <a:pt x="65723" y="159068"/>
                  </a:cubicBezTo>
                  <a:cubicBezTo>
                    <a:pt x="75343" y="168878"/>
                    <a:pt x="87725" y="173736"/>
                    <a:pt x="102870" y="173736"/>
                  </a:cubicBezTo>
                  <a:cubicBezTo>
                    <a:pt x="114586" y="173736"/>
                    <a:pt x="124301" y="170974"/>
                    <a:pt x="132017" y="165354"/>
                  </a:cubicBezTo>
                  <a:cubicBezTo>
                    <a:pt x="139541" y="159734"/>
                    <a:pt x="148209" y="149447"/>
                    <a:pt x="157829" y="134303"/>
                  </a:cubicBezTo>
                  <a:lnTo>
                    <a:pt x="197739" y="156591"/>
                  </a:lnTo>
                  <a:cubicBezTo>
                    <a:pt x="191548" y="167069"/>
                    <a:pt x="185071" y="176117"/>
                    <a:pt x="178213" y="183642"/>
                  </a:cubicBezTo>
                  <a:cubicBezTo>
                    <a:pt x="171355" y="191072"/>
                    <a:pt x="164021" y="197168"/>
                    <a:pt x="156210" y="202121"/>
                  </a:cubicBezTo>
                  <a:cubicBezTo>
                    <a:pt x="148400" y="206883"/>
                    <a:pt x="139922" y="210407"/>
                    <a:pt x="130778" y="212598"/>
                  </a:cubicBezTo>
                  <a:cubicBezTo>
                    <a:pt x="121729" y="214789"/>
                    <a:pt x="111823" y="215932"/>
                    <a:pt x="101155" y="215932"/>
                  </a:cubicBezTo>
                  <a:cubicBezTo>
                    <a:pt x="70675" y="215932"/>
                    <a:pt x="46196" y="206121"/>
                    <a:pt x="27718" y="186595"/>
                  </a:cubicBezTo>
                  <a:cubicBezTo>
                    <a:pt x="9239" y="166878"/>
                    <a:pt x="0" y="140684"/>
                    <a:pt x="0" y="108109"/>
                  </a:cubicBezTo>
                  <a:cubicBezTo>
                    <a:pt x="0" y="75533"/>
                    <a:pt x="8954" y="49625"/>
                    <a:pt x="26860" y="29623"/>
                  </a:cubicBezTo>
                  <a:cubicBezTo>
                    <a:pt x="44863" y="9906"/>
                    <a:pt x="68866" y="0"/>
                    <a:pt x="98584" y="0"/>
                  </a:cubicBezTo>
                  <a:cubicBezTo>
                    <a:pt x="128302" y="0"/>
                    <a:pt x="152400" y="9620"/>
                    <a:pt x="169926" y="28765"/>
                  </a:cubicBezTo>
                  <a:cubicBezTo>
                    <a:pt x="187261" y="47815"/>
                    <a:pt x="195929" y="74200"/>
                    <a:pt x="195929" y="107918"/>
                  </a:cubicBezTo>
                  <a:lnTo>
                    <a:pt x="195739" y="119063"/>
                  </a:lnTo>
                  <a:close/>
                  <a:moveTo>
                    <a:pt x="147352" y="80296"/>
                  </a:moveTo>
                  <a:cubicBezTo>
                    <a:pt x="140779" y="55150"/>
                    <a:pt x="124873" y="42482"/>
                    <a:pt x="99727" y="42482"/>
                  </a:cubicBezTo>
                  <a:cubicBezTo>
                    <a:pt x="94012" y="42482"/>
                    <a:pt x="88582" y="43434"/>
                    <a:pt x="83534" y="45244"/>
                  </a:cubicBezTo>
                  <a:cubicBezTo>
                    <a:pt x="78486" y="46958"/>
                    <a:pt x="73914" y="49435"/>
                    <a:pt x="69723" y="52769"/>
                  </a:cubicBezTo>
                  <a:cubicBezTo>
                    <a:pt x="65627" y="56007"/>
                    <a:pt x="62198" y="59912"/>
                    <a:pt x="59246" y="64484"/>
                  </a:cubicBezTo>
                  <a:cubicBezTo>
                    <a:pt x="56293" y="69056"/>
                    <a:pt x="54102" y="74390"/>
                    <a:pt x="52578" y="80201"/>
                  </a:cubicBezTo>
                  <a:lnTo>
                    <a:pt x="147447" y="80201"/>
                  </a:lnTo>
                  <a:close/>
                </a:path>
              </a:pathLst>
            </a:custGeom>
            <a:solidFill>
              <a:schemeClr val="accent3"/>
            </a:solidFill>
            <a:ln w="0" cap="flat">
              <a:noFill/>
              <a:prstDash val="solid"/>
              <a:miter/>
            </a:ln>
          </p:spPr>
          <p:txBody>
            <a:bodyPr rtlCol="0" anchor="ctr"/>
            <a:lstStyle/>
            <a:p>
              <a:endParaRPr lang="es-ES" dirty="0"/>
            </a:p>
          </p:txBody>
        </p:sp>
      </p:grpSp>
    </p:spTree>
    <p:extLst>
      <p:ext uri="{BB962C8B-B14F-4D97-AF65-F5344CB8AC3E}">
        <p14:creationId xmlns:p14="http://schemas.microsoft.com/office/powerpoint/2010/main" val="1039697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2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esquinas redondeadas 3">
            <a:extLst>
              <a:ext uri="{FF2B5EF4-FFF2-40B4-BE49-F238E27FC236}">
                <a16:creationId xmlns:a16="http://schemas.microsoft.com/office/drawing/2014/main" id="{8243F311-AB55-F549-B93D-90C3E2D3D7D7}"/>
              </a:ext>
            </a:extLst>
          </p:cNvPr>
          <p:cNvSpPr/>
          <p:nvPr/>
        </p:nvSpPr>
        <p:spPr>
          <a:xfrm>
            <a:off x="640154" y="1561913"/>
            <a:ext cx="10797341" cy="6443099"/>
          </a:xfrm>
          <a:prstGeom prst="roundRect">
            <a:avLst>
              <a:gd name="adj" fmla="val 6261"/>
            </a:avLst>
          </a:prstGeom>
          <a:solidFill>
            <a:schemeClr val="bg1"/>
          </a:solidFill>
          <a:ln w="317500">
            <a:solidFill>
              <a:schemeClr val="bg2"/>
            </a:solidFill>
          </a:ln>
          <a:effectLst>
            <a:outerShdw blurRad="304800" sx="108000" sy="108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1607"/>
            <a:endParaRPr lang="es-ES" sz="1007">
              <a:solidFill>
                <a:srgbClr val="FFFFFF"/>
              </a:solidFill>
              <a:latin typeface="Open Sans Light"/>
            </a:endParaRPr>
          </a:p>
        </p:txBody>
      </p:sp>
      <p:sp>
        <p:nvSpPr>
          <p:cNvPr id="3" name="CuadroTexto 2">
            <a:extLst>
              <a:ext uri="{FF2B5EF4-FFF2-40B4-BE49-F238E27FC236}">
                <a16:creationId xmlns:a16="http://schemas.microsoft.com/office/drawing/2014/main" id="{0E0F6E08-AA7C-E731-C751-30CF60A2B1A5}"/>
              </a:ext>
            </a:extLst>
          </p:cNvPr>
          <p:cNvSpPr txBox="1"/>
          <p:nvPr/>
        </p:nvSpPr>
        <p:spPr>
          <a:xfrm>
            <a:off x="310749" y="771303"/>
            <a:ext cx="5222543" cy="461665"/>
          </a:xfrm>
          <a:prstGeom prst="rect">
            <a:avLst/>
          </a:prstGeom>
          <a:noFill/>
        </p:spPr>
        <p:txBody>
          <a:bodyPr wrap="square" rtlCol="0">
            <a:spAutoFit/>
          </a:bodyPr>
          <a:lstStyle/>
          <a:p>
            <a:r>
              <a:rPr lang="es-ES" sz="2400" b="1" dirty="0">
                <a:solidFill>
                  <a:schemeClr val="accent3"/>
                </a:solidFill>
                <a:latin typeface="+mj-lt"/>
              </a:rPr>
              <a:t>Panel de inicio</a:t>
            </a:r>
          </a:p>
        </p:txBody>
      </p:sp>
      <p:pic>
        <p:nvPicPr>
          <p:cNvPr id="6" name="Imagen 5">
            <a:extLst>
              <a:ext uri="{FF2B5EF4-FFF2-40B4-BE49-F238E27FC236}">
                <a16:creationId xmlns:a16="http://schemas.microsoft.com/office/drawing/2014/main" id="{0501D3FD-61E9-7F26-EA34-BD0033DC4A90}"/>
              </a:ext>
            </a:extLst>
          </p:cNvPr>
          <p:cNvPicPr>
            <a:picLocks noChangeAspect="1"/>
          </p:cNvPicPr>
          <p:nvPr/>
        </p:nvPicPr>
        <p:blipFill>
          <a:blip r:embed="rId3">
            <a:extLst>
              <a:ext uri="{28A0092B-C50C-407E-A947-70E740481C1C}">
                <a14:useLocalDpi xmlns:a14="http://schemas.microsoft.com/office/drawing/2010/main" val="0"/>
              </a:ext>
            </a:extLst>
          </a:blip>
          <a:srcRect t="1395" r="1631"/>
          <a:stretch>
            <a:fillRect/>
          </a:stretch>
        </p:blipFill>
        <p:spPr>
          <a:xfrm>
            <a:off x="769121" y="1748152"/>
            <a:ext cx="10573845" cy="5073259"/>
          </a:xfrm>
          <a:prstGeom prst="rect">
            <a:avLst/>
          </a:prstGeom>
        </p:spPr>
      </p:pic>
      <p:sp>
        <p:nvSpPr>
          <p:cNvPr id="5" name="Rectángulo: esquinas redondeadas 4">
            <a:extLst>
              <a:ext uri="{FF2B5EF4-FFF2-40B4-BE49-F238E27FC236}">
                <a16:creationId xmlns:a16="http://schemas.microsoft.com/office/drawing/2014/main" id="{98FDFD6D-04B4-DA6D-2567-A890EE3B50CD}"/>
              </a:ext>
            </a:extLst>
          </p:cNvPr>
          <p:cNvSpPr/>
          <p:nvPr/>
        </p:nvSpPr>
        <p:spPr>
          <a:xfrm>
            <a:off x="640154" y="1593328"/>
            <a:ext cx="10797341" cy="6443099"/>
          </a:xfrm>
          <a:prstGeom prst="roundRect">
            <a:avLst>
              <a:gd name="adj" fmla="val 5200"/>
            </a:avLst>
          </a:prstGeom>
          <a:noFill/>
          <a:ln w="279400">
            <a:solidFill>
              <a:schemeClr val="bg2">
                <a:lumMod val="10000"/>
              </a:schemeClr>
            </a:solidFill>
          </a:ln>
          <a:effectLst>
            <a:outerShdw blurRad="165100" sx="102000" sy="102000" algn="c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1607"/>
            <a:endParaRPr lang="es-ES" sz="1007">
              <a:solidFill>
                <a:srgbClr val="FFFFFF"/>
              </a:solidFill>
              <a:latin typeface="Open Sans Light"/>
            </a:endParaRPr>
          </a:p>
        </p:txBody>
      </p:sp>
    </p:spTree>
    <p:extLst>
      <p:ext uri="{BB962C8B-B14F-4D97-AF65-F5344CB8AC3E}">
        <p14:creationId xmlns:p14="http://schemas.microsoft.com/office/powerpoint/2010/main" val="168518076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D67BD2-548F-A114-0435-B54477777EA3}"/>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33902573-73DE-4262-FF73-5AF5EEB75193}"/>
              </a:ext>
            </a:extLst>
          </p:cNvPr>
          <p:cNvSpPr txBox="1"/>
          <p:nvPr/>
        </p:nvSpPr>
        <p:spPr>
          <a:xfrm>
            <a:off x="310749" y="1020684"/>
            <a:ext cx="5222543" cy="461665"/>
          </a:xfrm>
          <a:prstGeom prst="rect">
            <a:avLst/>
          </a:prstGeom>
          <a:noFill/>
        </p:spPr>
        <p:txBody>
          <a:bodyPr wrap="square" rtlCol="0">
            <a:spAutoFit/>
          </a:bodyPr>
          <a:lstStyle/>
          <a:p>
            <a:r>
              <a:rPr lang="es-ES" sz="2400" b="1" dirty="0">
                <a:solidFill>
                  <a:schemeClr val="accent3"/>
                </a:solidFill>
                <a:latin typeface="+mj-lt"/>
              </a:rPr>
              <a:t>Calidad de mis metadatos</a:t>
            </a:r>
          </a:p>
        </p:txBody>
      </p:sp>
      <p:sp>
        <p:nvSpPr>
          <p:cNvPr id="11" name="Rectángulo: esquinas redondeadas 10">
            <a:extLst>
              <a:ext uri="{FF2B5EF4-FFF2-40B4-BE49-F238E27FC236}">
                <a16:creationId xmlns:a16="http://schemas.microsoft.com/office/drawing/2014/main" id="{87BB13A8-5C48-77C1-6C80-E76F1C7397BA}"/>
              </a:ext>
            </a:extLst>
          </p:cNvPr>
          <p:cNvSpPr/>
          <p:nvPr/>
        </p:nvSpPr>
        <p:spPr>
          <a:xfrm>
            <a:off x="815377" y="1663144"/>
            <a:ext cx="10561246" cy="6302214"/>
          </a:xfrm>
          <a:prstGeom prst="roundRect">
            <a:avLst>
              <a:gd name="adj" fmla="val 6261"/>
            </a:avLst>
          </a:prstGeom>
          <a:solidFill>
            <a:schemeClr val="bg1"/>
          </a:solidFill>
          <a:ln w="317500">
            <a:solidFill>
              <a:schemeClr val="bg2"/>
            </a:solidFill>
          </a:ln>
          <a:effectLst>
            <a:outerShdw blurRad="304800" sx="108000" sy="108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1607"/>
            <a:endParaRPr lang="es-ES" sz="1007">
              <a:solidFill>
                <a:srgbClr val="FFFFFF"/>
              </a:solidFill>
              <a:latin typeface="Open Sans Light"/>
            </a:endParaRPr>
          </a:p>
        </p:txBody>
      </p:sp>
      <p:pic>
        <p:nvPicPr>
          <p:cNvPr id="14" name="Imagen 13">
            <a:extLst>
              <a:ext uri="{FF2B5EF4-FFF2-40B4-BE49-F238E27FC236}">
                <a16:creationId xmlns:a16="http://schemas.microsoft.com/office/drawing/2014/main" id="{11F39DD8-F909-7F87-8306-AEAFFED62F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170" y="1719824"/>
            <a:ext cx="10310912" cy="5194857"/>
          </a:xfrm>
          <a:prstGeom prst="rect">
            <a:avLst/>
          </a:prstGeom>
        </p:spPr>
      </p:pic>
      <p:sp>
        <p:nvSpPr>
          <p:cNvPr id="12" name="Rectángulo: esquinas redondeadas 11">
            <a:extLst>
              <a:ext uri="{FF2B5EF4-FFF2-40B4-BE49-F238E27FC236}">
                <a16:creationId xmlns:a16="http://schemas.microsoft.com/office/drawing/2014/main" id="{4AE0E1DB-3FE2-1359-3573-7B9105315F96}"/>
              </a:ext>
            </a:extLst>
          </p:cNvPr>
          <p:cNvSpPr/>
          <p:nvPr/>
        </p:nvSpPr>
        <p:spPr>
          <a:xfrm>
            <a:off x="815377" y="1680425"/>
            <a:ext cx="10561246" cy="6302214"/>
          </a:xfrm>
          <a:prstGeom prst="roundRect">
            <a:avLst>
              <a:gd name="adj" fmla="val 6261"/>
            </a:avLst>
          </a:prstGeom>
          <a:noFill/>
          <a:ln w="279400">
            <a:solidFill>
              <a:schemeClr val="bg2">
                <a:lumMod val="10000"/>
              </a:schemeClr>
            </a:solidFill>
          </a:ln>
          <a:effectLst>
            <a:outerShdw blurRad="165100" sx="102000" sy="102000" algn="c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1607"/>
            <a:endParaRPr lang="es-ES" sz="1007">
              <a:solidFill>
                <a:srgbClr val="FFFFFF"/>
              </a:solidFill>
              <a:latin typeface="Open Sans Light"/>
            </a:endParaRPr>
          </a:p>
        </p:txBody>
      </p:sp>
      <p:grpSp>
        <p:nvGrpSpPr>
          <p:cNvPr id="24" name="Grupo 23">
            <a:extLst>
              <a:ext uri="{FF2B5EF4-FFF2-40B4-BE49-F238E27FC236}">
                <a16:creationId xmlns:a16="http://schemas.microsoft.com/office/drawing/2014/main" id="{822875E7-0A6E-1B6C-09F0-306F17F277DB}"/>
              </a:ext>
            </a:extLst>
          </p:cNvPr>
          <p:cNvGrpSpPr/>
          <p:nvPr/>
        </p:nvGrpSpPr>
        <p:grpSpPr>
          <a:xfrm>
            <a:off x="9378176" y="4004628"/>
            <a:ext cx="2420124" cy="2426701"/>
            <a:chOff x="9108353" y="1119591"/>
            <a:chExt cx="2689947" cy="2697257"/>
          </a:xfrm>
        </p:grpSpPr>
        <p:sp>
          <p:nvSpPr>
            <p:cNvPr id="23" name="Forma libre: forma 22">
              <a:extLst>
                <a:ext uri="{FF2B5EF4-FFF2-40B4-BE49-F238E27FC236}">
                  <a16:creationId xmlns:a16="http://schemas.microsoft.com/office/drawing/2014/main" id="{C21F5FAD-98BB-89AE-CF6C-A29E201A49B4}"/>
                </a:ext>
              </a:extLst>
            </p:cNvPr>
            <p:cNvSpPr/>
            <p:nvPr/>
          </p:nvSpPr>
          <p:spPr>
            <a:xfrm>
              <a:off x="9108353" y="1119591"/>
              <a:ext cx="2689947" cy="2697257"/>
            </a:xfrm>
            <a:custGeom>
              <a:avLst/>
              <a:gdLst>
                <a:gd name="csX0" fmla="*/ 153080 w 2689947"/>
                <a:gd name="csY0" fmla="*/ 0 h 2697257"/>
                <a:gd name="csX1" fmla="*/ 2536867 w 2689947"/>
                <a:gd name="csY1" fmla="*/ 0 h 2697257"/>
                <a:gd name="csX2" fmla="*/ 2689947 w 2689947"/>
                <a:gd name="csY2" fmla="*/ 153080 h 2697257"/>
                <a:gd name="csX3" fmla="*/ 2689947 w 2689947"/>
                <a:gd name="csY3" fmla="*/ 1005043 h 2697257"/>
                <a:gd name="csX4" fmla="*/ 2689947 w 2689947"/>
                <a:gd name="csY4" fmla="*/ 1058832 h 2697257"/>
                <a:gd name="csX5" fmla="*/ 2689947 w 2689947"/>
                <a:gd name="csY5" fmla="*/ 2114694 h 2697257"/>
                <a:gd name="csX6" fmla="*/ 0 w 2689947"/>
                <a:gd name="csY6" fmla="*/ 2529491 h 2697257"/>
                <a:gd name="csX7" fmla="*/ 0 w 2689947"/>
                <a:gd name="csY7" fmla="*/ 1058832 h 2697257"/>
                <a:gd name="csX8" fmla="*/ 0 w 2689947"/>
                <a:gd name="csY8" fmla="*/ 1005043 h 2697257"/>
                <a:gd name="csX9" fmla="*/ 0 w 2689947"/>
                <a:gd name="csY9" fmla="*/ 153080 h 2697257"/>
                <a:gd name="csX10" fmla="*/ 153080 w 2689947"/>
                <a:gd name="csY10" fmla="*/ 0 h 269725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2689947" h="2697257">
                  <a:moveTo>
                    <a:pt x="153080" y="0"/>
                  </a:moveTo>
                  <a:lnTo>
                    <a:pt x="2536867" y="0"/>
                  </a:lnTo>
                  <a:cubicBezTo>
                    <a:pt x="2621464" y="0"/>
                    <a:pt x="2689947" y="68483"/>
                    <a:pt x="2689947" y="153080"/>
                  </a:cubicBezTo>
                  <a:lnTo>
                    <a:pt x="2689947" y="1005043"/>
                  </a:lnTo>
                  <a:lnTo>
                    <a:pt x="2689947" y="1058832"/>
                  </a:lnTo>
                  <a:lnTo>
                    <a:pt x="2689947" y="2114694"/>
                  </a:lnTo>
                  <a:cubicBezTo>
                    <a:pt x="1344974" y="2114694"/>
                    <a:pt x="1344974" y="3075277"/>
                    <a:pt x="0" y="2529491"/>
                  </a:cubicBezTo>
                  <a:lnTo>
                    <a:pt x="0" y="1058832"/>
                  </a:lnTo>
                  <a:lnTo>
                    <a:pt x="0" y="1005043"/>
                  </a:lnTo>
                  <a:lnTo>
                    <a:pt x="0" y="153080"/>
                  </a:lnTo>
                  <a:cubicBezTo>
                    <a:pt x="0" y="68483"/>
                    <a:pt x="68483" y="0"/>
                    <a:pt x="153080" y="0"/>
                  </a:cubicBezTo>
                  <a:close/>
                </a:path>
              </a:pathLst>
            </a:custGeom>
            <a:solidFill>
              <a:schemeClr val="bg1">
                <a:lumMod val="95000"/>
              </a:schemeClr>
            </a:solidFill>
            <a:ln>
              <a:noFill/>
            </a:ln>
            <a:effectLst>
              <a:outerShdw blurRad="520700" dist="254000" sx="102000" sy="102000" algn="ctr"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CuadroTexto 7">
              <a:extLst>
                <a:ext uri="{FF2B5EF4-FFF2-40B4-BE49-F238E27FC236}">
                  <a16:creationId xmlns:a16="http://schemas.microsoft.com/office/drawing/2014/main" id="{C2B881CA-16FA-2F3E-5E90-4E5A3DC1FB89}"/>
                </a:ext>
              </a:extLst>
            </p:cNvPr>
            <p:cNvSpPr txBox="1"/>
            <p:nvPr/>
          </p:nvSpPr>
          <p:spPr>
            <a:xfrm>
              <a:off x="9265346" y="1399622"/>
              <a:ext cx="2388754" cy="2306263"/>
            </a:xfrm>
            <a:prstGeom prst="rect">
              <a:avLst/>
            </a:prstGeom>
            <a:noFill/>
          </p:spPr>
          <p:txBody>
            <a:bodyPr wrap="square" rtlCol="0">
              <a:spAutoFit/>
            </a:bodyPr>
            <a:lstStyle/>
            <a:p>
              <a:pPr>
                <a:spcAft>
                  <a:spcPts val="500"/>
                </a:spcAft>
              </a:pPr>
              <a:r>
                <a:rPr lang="es-ES" sz="1600" b="1" dirty="0">
                  <a:solidFill>
                    <a:schemeClr val="tx2"/>
                  </a:solidFill>
                  <a:latin typeface="+mj-lt"/>
                </a:rPr>
                <a:t>Para qué</a:t>
              </a:r>
              <a:endParaRPr lang="es-ES" sz="1600" dirty="0">
                <a:solidFill>
                  <a:schemeClr val="tx2"/>
                </a:solidFill>
                <a:latin typeface="+mj-lt"/>
              </a:endParaRPr>
            </a:p>
            <a:p>
              <a:pPr marL="174625" indent="-174625">
                <a:spcAft>
                  <a:spcPts val="200"/>
                </a:spcAft>
                <a:buClr>
                  <a:schemeClr val="accent3"/>
                </a:buClr>
                <a:buSzPct val="80000"/>
                <a:buFont typeface="Calibri" panose="020F0502020204030204" pitchFamily="34" charset="0"/>
                <a:buChar char="→"/>
              </a:pPr>
              <a:r>
                <a:rPr lang="es-ES" sz="1200" dirty="0">
                  <a:latin typeface="+mj-lt"/>
                </a:rPr>
                <a:t>Monitorizar la calidad</a:t>
              </a:r>
            </a:p>
            <a:p>
              <a:pPr marL="174625" indent="-174625">
                <a:spcAft>
                  <a:spcPts val="200"/>
                </a:spcAft>
                <a:buClr>
                  <a:schemeClr val="accent3"/>
                </a:buClr>
                <a:buSzPct val="80000"/>
                <a:buFont typeface="Calibri" panose="020F0502020204030204" pitchFamily="34" charset="0"/>
                <a:buChar char="→"/>
              </a:pPr>
              <a:r>
                <a:rPr lang="es-ES" sz="1200" dirty="0">
                  <a:latin typeface="+mj-lt"/>
                </a:rPr>
                <a:t>Identificar ágilmente problemas</a:t>
              </a:r>
            </a:p>
            <a:p>
              <a:pPr marL="174625" indent="-174625">
                <a:spcAft>
                  <a:spcPts val="200"/>
                </a:spcAft>
                <a:buClr>
                  <a:schemeClr val="accent3"/>
                </a:buClr>
                <a:buSzPct val="80000"/>
                <a:buFont typeface="Calibri" panose="020F0502020204030204" pitchFamily="34" charset="0"/>
                <a:buChar char="→"/>
              </a:pPr>
              <a:r>
                <a:rPr lang="es-ES" sz="1200" dirty="0">
                  <a:latin typeface="+mj-lt"/>
                </a:rPr>
                <a:t>Herramientas de autodiagnóstico</a:t>
              </a:r>
            </a:p>
            <a:p>
              <a:pPr marL="174625" indent="-174625">
                <a:spcAft>
                  <a:spcPts val="200"/>
                </a:spcAft>
                <a:buClr>
                  <a:schemeClr val="accent3"/>
                </a:buClr>
                <a:buSzPct val="80000"/>
                <a:buFont typeface="Calibri" panose="020F0502020204030204" pitchFamily="34" charset="0"/>
                <a:buChar char="→"/>
              </a:pPr>
              <a:r>
                <a:rPr lang="es-ES" sz="1200" dirty="0">
                  <a:latin typeface="+mj-lt"/>
                </a:rPr>
                <a:t>Corregir rápidamente errores</a:t>
              </a:r>
            </a:p>
            <a:p>
              <a:endParaRPr lang="es-ES" dirty="0"/>
            </a:p>
          </p:txBody>
        </p:sp>
      </p:grpSp>
    </p:spTree>
    <p:extLst>
      <p:ext uri="{BB962C8B-B14F-4D97-AF65-F5344CB8AC3E}">
        <p14:creationId xmlns:p14="http://schemas.microsoft.com/office/powerpoint/2010/main" val="15624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50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FCBE2C-DC76-42EF-DC3F-52D4876BFC54}"/>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18E0A6A3-6F72-3484-04E1-23FAE7246577}"/>
              </a:ext>
            </a:extLst>
          </p:cNvPr>
          <p:cNvSpPr txBox="1"/>
          <p:nvPr/>
        </p:nvSpPr>
        <p:spPr>
          <a:xfrm>
            <a:off x="310749" y="1020684"/>
            <a:ext cx="5222543" cy="461665"/>
          </a:xfrm>
          <a:prstGeom prst="rect">
            <a:avLst/>
          </a:prstGeom>
          <a:noFill/>
        </p:spPr>
        <p:txBody>
          <a:bodyPr wrap="square" rtlCol="0">
            <a:spAutoFit/>
          </a:bodyPr>
          <a:lstStyle/>
          <a:p>
            <a:r>
              <a:rPr lang="es-ES" sz="2400" b="1" dirty="0">
                <a:solidFill>
                  <a:schemeClr val="accent3"/>
                </a:solidFill>
                <a:latin typeface="+mj-lt"/>
              </a:rPr>
              <a:t>Calidad de mis metadatos</a:t>
            </a:r>
          </a:p>
        </p:txBody>
      </p:sp>
      <p:sp>
        <p:nvSpPr>
          <p:cNvPr id="12" name="Rectángulo: esquinas redondeadas 11">
            <a:extLst>
              <a:ext uri="{FF2B5EF4-FFF2-40B4-BE49-F238E27FC236}">
                <a16:creationId xmlns:a16="http://schemas.microsoft.com/office/drawing/2014/main" id="{DB7502EB-F518-F3A5-5DEB-79E343F6D967}"/>
              </a:ext>
            </a:extLst>
          </p:cNvPr>
          <p:cNvSpPr/>
          <p:nvPr/>
        </p:nvSpPr>
        <p:spPr>
          <a:xfrm>
            <a:off x="815377" y="1663144"/>
            <a:ext cx="10561246" cy="6302214"/>
          </a:xfrm>
          <a:prstGeom prst="roundRect">
            <a:avLst>
              <a:gd name="adj" fmla="val 6261"/>
            </a:avLst>
          </a:prstGeom>
          <a:solidFill>
            <a:schemeClr val="bg1"/>
          </a:solidFill>
          <a:ln w="317500">
            <a:solidFill>
              <a:schemeClr val="bg2"/>
            </a:solidFill>
          </a:ln>
          <a:effectLst>
            <a:outerShdw blurRad="304800" sx="108000" sy="108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1607"/>
            <a:endParaRPr lang="es-ES" sz="1007">
              <a:solidFill>
                <a:srgbClr val="FFFFFF"/>
              </a:solidFill>
              <a:latin typeface="Open Sans Light"/>
            </a:endParaRPr>
          </a:p>
        </p:txBody>
      </p:sp>
      <p:pic>
        <p:nvPicPr>
          <p:cNvPr id="13" name="Imagen 12">
            <a:extLst>
              <a:ext uri="{FF2B5EF4-FFF2-40B4-BE49-F238E27FC236}">
                <a16:creationId xmlns:a16="http://schemas.microsoft.com/office/drawing/2014/main" id="{EC793D43-690D-211B-87FE-D424CAF1101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71170" y="1719824"/>
            <a:ext cx="10310912" cy="5194856"/>
          </a:xfrm>
          <a:prstGeom prst="rect">
            <a:avLst/>
          </a:prstGeom>
        </p:spPr>
      </p:pic>
      <p:sp>
        <p:nvSpPr>
          <p:cNvPr id="14" name="Rectángulo: esquinas redondeadas 13">
            <a:extLst>
              <a:ext uri="{FF2B5EF4-FFF2-40B4-BE49-F238E27FC236}">
                <a16:creationId xmlns:a16="http://schemas.microsoft.com/office/drawing/2014/main" id="{1D89A693-813A-1C50-2804-BBF502B1080E}"/>
              </a:ext>
            </a:extLst>
          </p:cNvPr>
          <p:cNvSpPr/>
          <p:nvPr/>
        </p:nvSpPr>
        <p:spPr>
          <a:xfrm>
            <a:off x="815377" y="1680425"/>
            <a:ext cx="10561246" cy="6302214"/>
          </a:xfrm>
          <a:prstGeom prst="roundRect">
            <a:avLst>
              <a:gd name="adj" fmla="val 6261"/>
            </a:avLst>
          </a:prstGeom>
          <a:noFill/>
          <a:ln w="279400">
            <a:solidFill>
              <a:schemeClr val="bg2">
                <a:lumMod val="10000"/>
              </a:schemeClr>
            </a:solidFill>
          </a:ln>
          <a:effectLst>
            <a:outerShdw blurRad="165100" sx="102000" sy="102000" algn="c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1607"/>
            <a:endParaRPr lang="es-ES" sz="1007">
              <a:solidFill>
                <a:srgbClr val="FFFFFF"/>
              </a:solidFill>
              <a:latin typeface="Open Sans Light"/>
            </a:endParaRPr>
          </a:p>
        </p:txBody>
      </p:sp>
    </p:spTree>
    <p:extLst>
      <p:ext uri="{BB962C8B-B14F-4D97-AF65-F5344CB8AC3E}">
        <p14:creationId xmlns:p14="http://schemas.microsoft.com/office/powerpoint/2010/main" val="1797353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0E829D-C727-F303-59A0-2920FC8EC893}"/>
            </a:ext>
          </a:extLst>
        </p:cNvPr>
        <p:cNvGrpSpPr/>
        <p:nvPr/>
      </p:nvGrpSpPr>
      <p:grpSpPr>
        <a:xfrm>
          <a:off x="0" y="0"/>
          <a:ext cx="0" cy="0"/>
          <a:chOff x="0" y="0"/>
          <a:chExt cx="0" cy="0"/>
        </a:xfrm>
      </p:grpSpPr>
      <p:sp>
        <p:nvSpPr>
          <p:cNvPr id="2" name="Rectángulo: esquinas redondeadas 1">
            <a:extLst>
              <a:ext uri="{FF2B5EF4-FFF2-40B4-BE49-F238E27FC236}">
                <a16:creationId xmlns:a16="http://schemas.microsoft.com/office/drawing/2014/main" id="{89A6DC62-4C04-B6B0-116E-616100903D68}"/>
              </a:ext>
            </a:extLst>
          </p:cNvPr>
          <p:cNvSpPr/>
          <p:nvPr/>
        </p:nvSpPr>
        <p:spPr>
          <a:xfrm>
            <a:off x="815377" y="1745338"/>
            <a:ext cx="10561246" cy="6302214"/>
          </a:xfrm>
          <a:prstGeom prst="roundRect">
            <a:avLst>
              <a:gd name="adj" fmla="val 6261"/>
            </a:avLst>
          </a:prstGeom>
          <a:solidFill>
            <a:schemeClr val="bg1"/>
          </a:solidFill>
          <a:ln w="317500">
            <a:solidFill>
              <a:schemeClr val="bg2"/>
            </a:solidFill>
          </a:ln>
          <a:effectLst>
            <a:outerShdw blurRad="304800" sx="108000" sy="108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1607"/>
            <a:endParaRPr lang="es-ES" sz="1007">
              <a:solidFill>
                <a:srgbClr val="FFFFFF"/>
              </a:solidFill>
              <a:latin typeface="Open Sans Light"/>
            </a:endParaRPr>
          </a:p>
        </p:txBody>
      </p:sp>
      <p:sp>
        <p:nvSpPr>
          <p:cNvPr id="10" name="Rectángulo 9">
            <a:extLst>
              <a:ext uri="{FF2B5EF4-FFF2-40B4-BE49-F238E27FC236}">
                <a16:creationId xmlns:a16="http://schemas.microsoft.com/office/drawing/2014/main" id="{0E87B11A-0908-C158-95F8-63577C0A6A96}"/>
              </a:ext>
            </a:extLst>
          </p:cNvPr>
          <p:cNvSpPr/>
          <p:nvPr/>
        </p:nvSpPr>
        <p:spPr>
          <a:xfrm>
            <a:off x="911424" y="1885483"/>
            <a:ext cx="242047" cy="4972517"/>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42F38348-F9BE-CEE9-8B90-CBEBF8382F0E}"/>
              </a:ext>
            </a:extLst>
          </p:cNvPr>
          <p:cNvSpPr txBox="1"/>
          <p:nvPr/>
        </p:nvSpPr>
        <p:spPr>
          <a:xfrm>
            <a:off x="310749" y="1020684"/>
            <a:ext cx="5222543" cy="461665"/>
          </a:xfrm>
          <a:prstGeom prst="rect">
            <a:avLst/>
          </a:prstGeom>
          <a:noFill/>
        </p:spPr>
        <p:txBody>
          <a:bodyPr wrap="square" rtlCol="0">
            <a:spAutoFit/>
          </a:bodyPr>
          <a:lstStyle/>
          <a:p>
            <a:r>
              <a:rPr lang="es-ES" sz="2400" b="1" dirty="0">
                <a:solidFill>
                  <a:schemeClr val="accent3"/>
                </a:solidFill>
                <a:latin typeface="+mj-lt"/>
              </a:rPr>
              <a:t>Calidad de mis metadatos</a:t>
            </a:r>
          </a:p>
        </p:txBody>
      </p:sp>
      <p:pic>
        <p:nvPicPr>
          <p:cNvPr id="6" name="Imagen 5">
            <a:extLst>
              <a:ext uri="{FF2B5EF4-FFF2-40B4-BE49-F238E27FC236}">
                <a16:creationId xmlns:a16="http://schemas.microsoft.com/office/drawing/2014/main" id="{4AFFD9F8-EA50-F0AB-9EF3-85B79575904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71171" y="1719824"/>
            <a:ext cx="10310910" cy="5194856"/>
          </a:xfrm>
          <a:prstGeom prst="rect">
            <a:avLst/>
          </a:prstGeom>
        </p:spPr>
      </p:pic>
      <p:sp>
        <p:nvSpPr>
          <p:cNvPr id="9" name="Rectángulo 8">
            <a:extLst>
              <a:ext uri="{FF2B5EF4-FFF2-40B4-BE49-F238E27FC236}">
                <a16:creationId xmlns:a16="http://schemas.microsoft.com/office/drawing/2014/main" id="{7B7CDC93-F31B-BDA8-6BAD-34CEA41DE183}"/>
              </a:ext>
            </a:extLst>
          </p:cNvPr>
          <p:cNvSpPr/>
          <p:nvPr/>
        </p:nvSpPr>
        <p:spPr>
          <a:xfrm>
            <a:off x="11066928" y="1921267"/>
            <a:ext cx="275742" cy="5018925"/>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Rectángulo: esquinas redondeadas 7">
            <a:extLst>
              <a:ext uri="{FF2B5EF4-FFF2-40B4-BE49-F238E27FC236}">
                <a16:creationId xmlns:a16="http://schemas.microsoft.com/office/drawing/2014/main" id="{6F590A66-604C-6B17-E7F9-7B51A75BCFF1}"/>
              </a:ext>
            </a:extLst>
          </p:cNvPr>
          <p:cNvSpPr/>
          <p:nvPr/>
        </p:nvSpPr>
        <p:spPr>
          <a:xfrm>
            <a:off x="815377" y="1680425"/>
            <a:ext cx="10561246" cy="6302214"/>
          </a:xfrm>
          <a:prstGeom prst="roundRect">
            <a:avLst>
              <a:gd name="adj" fmla="val 6261"/>
            </a:avLst>
          </a:prstGeom>
          <a:noFill/>
          <a:ln w="279400">
            <a:solidFill>
              <a:schemeClr val="bg2">
                <a:lumMod val="10000"/>
              </a:schemeClr>
            </a:solidFill>
          </a:ln>
          <a:effectLst>
            <a:outerShdw blurRad="165100" sx="102000" sy="102000" algn="c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1607"/>
            <a:endParaRPr lang="es-ES" sz="1007">
              <a:solidFill>
                <a:srgbClr val="FFFFFF"/>
              </a:solidFill>
              <a:latin typeface="Open Sans Light"/>
            </a:endParaRPr>
          </a:p>
        </p:txBody>
      </p:sp>
    </p:spTree>
    <p:extLst>
      <p:ext uri="{BB962C8B-B14F-4D97-AF65-F5344CB8AC3E}">
        <p14:creationId xmlns:p14="http://schemas.microsoft.com/office/powerpoint/2010/main" val="685608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82E21C78-DA15-01F8-BE20-F90F30BC11EF}"/>
              </a:ext>
            </a:extLst>
          </p:cNvPr>
          <p:cNvSpPr txBox="1"/>
          <p:nvPr/>
        </p:nvSpPr>
        <p:spPr>
          <a:xfrm>
            <a:off x="3423354" y="1947384"/>
            <a:ext cx="2560064" cy="1077218"/>
          </a:xfrm>
          <a:prstGeom prst="rect">
            <a:avLst/>
          </a:prstGeom>
          <a:noFill/>
        </p:spPr>
        <p:txBody>
          <a:bodyPr wrap="square" rtlCol="0">
            <a:spAutoFit/>
          </a:bodyPr>
          <a:lstStyle/>
          <a:p>
            <a:pPr>
              <a:spcAft>
                <a:spcPts val="500"/>
              </a:spcAft>
            </a:pPr>
            <a:r>
              <a:rPr lang="es-ES" sz="1600" b="1" dirty="0">
                <a:solidFill>
                  <a:srgbClr val="010C2C"/>
                </a:solidFill>
                <a:latin typeface="+mj-lt"/>
              </a:rPr>
              <a:t>Fuente centralizada</a:t>
            </a:r>
            <a:br>
              <a:rPr lang="es-ES" sz="1600" b="1" dirty="0">
                <a:solidFill>
                  <a:srgbClr val="010C2C"/>
                </a:solidFill>
                <a:latin typeface="+mj-lt"/>
              </a:rPr>
            </a:br>
            <a:r>
              <a:rPr lang="es-ES" sz="1600" b="1" dirty="0">
                <a:solidFill>
                  <a:srgbClr val="010C2C"/>
                </a:solidFill>
                <a:latin typeface="+mj-lt"/>
              </a:rPr>
              <a:t>de datos</a:t>
            </a:r>
            <a:br>
              <a:rPr lang="es-ES" sz="1600" b="1" dirty="0">
                <a:solidFill>
                  <a:srgbClr val="010C2C"/>
                </a:solidFill>
                <a:latin typeface="+mj-lt"/>
              </a:rPr>
            </a:br>
            <a:r>
              <a:rPr lang="es-ES" sz="1600" dirty="0">
                <a:solidFill>
                  <a:srgbClr val="010C2C"/>
                </a:solidFill>
              </a:rPr>
              <a:t>con toda la oferta editorial.</a:t>
            </a:r>
          </a:p>
        </p:txBody>
      </p:sp>
      <p:sp>
        <p:nvSpPr>
          <p:cNvPr id="7" name="CuadroTexto 6">
            <a:extLst>
              <a:ext uri="{FF2B5EF4-FFF2-40B4-BE49-F238E27FC236}">
                <a16:creationId xmlns:a16="http://schemas.microsoft.com/office/drawing/2014/main" id="{C32FA5B2-FDA5-E1E6-C722-876BDBF0177E}"/>
              </a:ext>
            </a:extLst>
          </p:cNvPr>
          <p:cNvSpPr txBox="1"/>
          <p:nvPr/>
        </p:nvSpPr>
        <p:spPr>
          <a:xfrm>
            <a:off x="9358648" y="1947383"/>
            <a:ext cx="2454662" cy="1077218"/>
          </a:xfrm>
          <a:prstGeom prst="rect">
            <a:avLst/>
          </a:prstGeom>
          <a:noFill/>
        </p:spPr>
        <p:txBody>
          <a:bodyPr wrap="square" rtlCol="0">
            <a:spAutoFit/>
          </a:bodyPr>
          <a:lstStyle/>
          <a:p>
            <a:pPr>
              <a:spcAft>
                <a:spcPts val="500"/>
              </a:spcAft>
            </a:pPr>
            <a:r>
              <a:rPr lang="es-ES" sz="1600" b="1" dirty="0">
                <a:solidFill>
                  <a:srgbClr val="010C2C"/>
                </a:solidFill>
                <a:latin typeface="+mj-lt"/>
              </a:rPr>
              <a:t>Ahorro de costes </a:t>
            </a:r>
            <a:br>
              <a:rPr lang="es-ES" sz="1600" b="1" dirty="0">
                <a:solidFill>
                  <a:srgbClr val="010C2C"/>
                </a:solidFill>
                <a:latin typeface="+mj-lt"/>
              </a:rPr>
            </a:br>
            <a:r>
              <a:rPr lang="es-ES" sz="1600" dirty="0">
                <a:solidFill>
                  <a:srgbClr val="010C2C"/>
                </a:solidFill>
              </a:rPr>
              <a:t>en la distribución </a:t>
            </a:r>
            <a:br>
              <a:rPr lang="es-ES" sz="1600" dirty="0">
                <a:solidFill>
                  <a:srgbClr val="010C2C"/>
                </a:solidFill>
              </a:rPr>
            </a:br>
            <a:r>
              <a:rPr lang="es-ES" sz="1600" dirty="0">
                <a:solidFill>
                  <a:srgbClr val="010C2C"/>
                </a:solidFill>
              </a:rPr>
              <a:t>de metadatos a la cadena comercial.</a:t>
            </a:r>
          </a:p>
        </p:txBody>
      </p:sp>
      <p:sp>
        <p:nvSpPr>
          <p:cNvPr id="8" name="CuadroTexto 7">
            <a:extLst>
              <a:ext uri="{FF2B5EF4-FFF2-40B4-BE49-F238E27FC236}">
                <a16:creationId xmlns:a16="http://schemas.microsoft.com/office/drawing/2014/main" id="{0B6A8A83-531E-37A6-5E66-B582FBC43CC7}"/>
              </a:ext>
            </a:extLst>
          </p:cNvPr>
          <p:cNvSpPr txBox="1"/>
          <p:nvPr/>
        </p:nvSpPr>
        <p:spPr>
          <a:xfrm>
            <a:off x="321397" y="4464673"/>
            <a:ext cx="2687636" cy="1077218"/>
          </a:xfrm>
          <a:prstGeom prst="rect">
            <a:avLst/>
          </a:prstGeom>
          <a:noFill/>
        </p:spPr>
        <p:txBody>
          <a:bodyPr wrap="square" rtlCol="0">
            <a:spAutoFit/>
          </a:bodyPr>
          <a:lstStyle/>
          <a:p>
            <a:pPr>
              <a:spcAft>
                <a:spcPts val="500"/>
              </a:spcAft>
            </a:pPr>
            <a:r>
              <a:rPr lang="es-ES" sz="1600" b="1" dirty="0">
                <a:solidFill>
                  <a:srgbClr val="010C2C"/>
                </a:solidFill>
                <a:latin typeface="+mj-lt"/>
              </a:rPr>
              <a:t>Aumento de la eficiencia</a:t>
            </a:r>
            <a:br>
              <a:rPr lang="es-ES" sz="1600" b="1" dirty="0">
                <a:solidFill>
                  <a:srgbClr val="010C2C"/>
                </a:solidFill>
                <a:latin typeface="+mj-lt"/>
              </a:rPr>
            </a:br>
            <a:r>
              <a:rPr lang="es-ES" sz="1600" dirty="0">
                <a:solidFill>
                  <a:srgbClr val="010C2C"/>
                </a:solidFill>
              </a:rPr>
              <a:t>por la distribución flexible </a:t>
            </a:r>
            <a:br>
              <a:rPr lang="es-ES" sz="1600" dirty="0">
                <a:solidFill>
                  <a:srgbClr val="010C2C"/>
                </a:solidFill>
              </a:rPr>
            </a:br>
            <a:r>
              <a:rPr lang="es-ES" sz="1600" dirty="0">
                <a:solidFill>
                  <a:srgbClr val="010C2C"/>
                </a:solidFill>
              </a:rPr>
              <a:t>y estandarizada de los metadatos.</a:t>
            </a:r>
          </a:p>
        </p:txBody>
      </p:sp>
      <p:sp>
        <p:nvSpPr>
          <p:cNvPr id="10" name="CuadroTexto 9">
            <a:extLst>
              <a:ext uri="{FF2B5EF4-FFF2-40B4-BE49-F238E27FC236}">
                <a16:creationId xmlns:a16="http://schemas.microsoft.com/office/drawing/2014/main" id="{B5172383-2B95-7795-5E0F-96AC858C8184}"/>
              </a:ext>
            </a:extLst>
          </p:cNvPr>
          <p:cNvSpPr txBox="1"/>
          <p:nvPr/>
        </p:nvSpPr>
        <p:spPr>
          <a:xfrm>
            <a:off x="6160545" y="1947384"/>
            <a:ext cx="2560064" cy="1323439"/>
          </a:xfrm>
          <a:prstGeom prst="rect">
            <a:avLst/>
          </a:prstGeom>
          <a:noFill/>
        </p:spPr>
        <p:txBody>
          <a:bodyPr wrap="square" rtlCol="0">
            <a:spAutoFit/>
          </a:bodyPr>
          <a:lstStyle/>
          <a:p>
            <a:pPr>
              <a:spcAft>
                <a:spcPts val="500"/>
              </a:spcAft>
            </a:pPr>
            <a:r>
              <a:rPr lang="es-ES" sz="1600" b="1" dirty="0">
                <a:solidFill>
                  <a:srgbClr val="010C2C"/>
                </a:solidFill>
                <a:latin typeface="+mj-lt"/>
              </a:rPr>
              <a:t>Ventana única: </a:t>
            </a:r>
            <a:br>
              <a:rPr lang="es-ES" sz="1600" b="1" dirty="0">
                <a:solidFill>
                  <a:srgbClr val="010C2C"/>
                </a:solidFill>
                <a:latin typeface="+mj-lt"/>
              </a:rPr>
            </a:br>
            <a:r>
              <a:rPr lang="es-ES" sz="1600" dirty="0">
                <a:solidFill>
                  <a:srgbClr val="010C2C"/>
                </a:solidFill>
              </a:rPr>
              <a:t>compras de prefijos, registro del ISBN, modificaciones y gestión de metadatos ricos.</a:t>
            </a:r>
          </a:p>
        </p:txBody>
      </p:sp>
      <p:sp>
        <p:nvSpPr>
          <p:cNvPr id="11" name="CuadroTexto 10">
            <a:extLst>
              <a:ext uri="{FF2B5EF4-FFF2-40B4-BE49-F238E27FC236}">
                <a16:creationId xmlns:a16="http://schemas.microsoft.com/office/drawing/2014/main" id="{31C1C529-26AB-FDDA-CDF8-FA164DD9A3A5}"/>
              </a:ext>
            </a:extLst>
          </p:cNvPr>
          <p:cNvSpPr txBox="1"/>
          <p:nvPr/>
        </p:nvSpPr>
        <p:spPr>
          <a:xfrm>
            <a:off x="3423354" y="4286205"/>
            <a:ext cx="2560064" cy="1569660"/>
          </a:xfrm>
          <a:prstGeom prst="rect">
            <a:avLst/>
          </a:prstGeom>
          <a:noFill/>
        </p:spPr>
        <p:txBody>
          <a:bodyPr wrap="square" rtlCol="0">
            <a:spAutoFit/>
          </a:bodyPr>
          <a:lstStyle/>
          <a:p>
            <a:pPr>
              <a:spcAft>
                <a:spcPts val="500"/>
              </a:spcAft>
            </a:pPr>
            <a:r>
              <a:rPr lang="es-ES" sz="1600" b="1" dirty="0">
                <a:solidFill>
                  <a:srgbClr val="010C2C"/>
                </a:solidFill>
                <a:latin typeface="+mj-lt"/>
              </a:rPr>
              <a:t>Patrón para el uso </a:t>
            </a:r>
            <a:br>
              <a:rPr lang="es-ES" sz="1600" b="1" dirty="0">
                <a:solidFill>
                  <a:srgbClr val="010C2C"/>
                </a:solidFill>
                <a:latin typeface="+mj-lt"/>
              </a:rPr>
            </a:br>
            <a:r>
              <a:rPr lang="es-ES" sz="1600" b="1" dirty="0">
                <a:solidFill>
                  <a:srgbClr val="010C2C"/>
                </a:solidFill>
                <a:latin typeface="+mj-lt"/>
              </a:rPr>
              <a:t>de estándares internacionales</a:t>
            </a:r>
            <a:br>
              <a:rPr lang="es-ES" sz="1600" b="1" dirty="0">
                <a:solidFill>
                  <a:srgbClr val="010C2C"/>
                </a:solidFill>
                <a:latin typeface="+mj-lt"/>
              </a:rPr>
            </a:br>
            <a:r>
              <a:rPr lang="es-ES" sz="1600" dirty="0">
                <a:solidFill>
                  <a:srgbClr val="010C2C"/>
                </a:solidFill>
              </a:rPr>
              <a:t>(por ejemplo, Thema frente a 5 sistemas diferentes).</a:t>
            </a:r>
          </a:p>
        </p:txBody>
      </p:sp>
      <p:sp>
        <p:nvSpPr>
          <p:cNvPr id="12" name="CuadroTexto 11">
            <a:extLst>
              <a:ext uri="{FF2B5EF4-FFF2-40B4-BE49-F238E27FC236}">
                <a16:creationId xmlns:a16="http://schemas.microsoft.com/office/drawing/2014/main" id="{444F76EC-E382-37ED-3ABC-0B0C08651131}"/>
              </a:ext>
            </a:extLst>
          </p:cNvPr>
          <p:cNvSpPr txBox="1"/>
          <p:nvPr/>
        </p:nvSpPr>
        <p:spPr>
          <a:xfrm>
            <a:off x="9449055" y="4255426"/>
            <a:ext cx="2560065" cy="2190343"/>
          </a:xfrm>
          <a:prstGeom prst="rect">
            <a:avLst/>
          </a:prstGeom>
          <a:noFill/>
        </p:spPr>
        <p:txBody>
          <a:bodyPr wrap="square" rtlCol="0">
            <a:spAutoFit/>
          </a:bodyPr>
          <a:lstStyle/>
          <a:p>
            <a:pPr>
              <a:spcAft>
                <a:spcPts val="500"/>
              </a:spcAft>
            </a:pPr>
            <a:r>
              <a:rPr lang="es-ES" sz="1600" b="1" dirty="0">
                <a:solidFill>
                  <a:srgbClr val="010C2C"/>
                </a:solidFill>
                <a:latin typeface="+mj-lt"/>
              </a:rPr>
              <a:t>Seguimiento de </a:t>
            </a:r>
            <a:br>
              <a:rPr lang="es-ES" sz="1600" b="1" dirty="0">
                <a:solidFill>
                  <a:srgbClr val="010C2C"/>
                </a:solidFill>
                <a:latin typeface="+mj-lt"/>
              </a:rPr>
            </a:br>
            <a:r>
              <a:rPr lang="es-ES" sz="1600" b="1" dirty="0">
                <a:solidFill>
                  <a:srgbClr val="010C2C"/>
                </a:solidFill>
                <a:latin typeface="+mj-lt"/>
              </a:rPr>
              <a:t>la calidad de los metadatos</a:t>
            </a:r>
            <a:br>
              <a:rPr lang="es-ES" sz="1600" b="1" dirty="0">
                <a:solidFill>
                  <a:srgbClr val="010C2C"/>
                </a:solidFill>
                <a:latin typeface="+mj-lt"/>
              </a:rPr>
            </a:br>
            <a:r>
              <a:rPr lang="es-ES" sz="1600" dirty="0">
                <a:solidFill>
                  <a:srgbClr val="010C2C"/>
                </a:solidFill>
              </a:rPr>
              <a:t>Informes personalizados y Grupo de trabajo sectorial ONIX-Thema.</a:t>
            </a:r>
          </a:p>
          <a:p>
            <a:pPr>
              <a:spcAft>
                <a:spcPts val="500"/>
              </a:spcAft>
            </a:pPr>
            <a:endParaRPr lang="es-ES" sz="1600" dirty="0">
              <a:solidFill>
                <a:srgbClr val="010C2C"/>
              </a:solidFill>
            </a:endParaRPr>
          </a:p>
          <a:p>
            <a:pPr>
              <a:spcAft>
                <a:spcPts val="500"/>
              </a:spcAft>
            </a:pPr>
            <a:endParaRPr lang="es-ES" sz="1600" dirty="0">
              <a:solidFill>
                <a:srgbClr val="010C2C"/>
              </a:solidFill>
            </a:endParaRPr>
          </a:p>
        </p:txBody>
      </p:sp>
      <p:sp>
        <p:nvSpPr>
          <p:cNvPr id="14" name="CuadroTexto 13">
            <a:extLst>
              <a:ext uri="{FF2B5EF4-FFF2-40B4-BE49-F238E27FC236}">
                <a16:creationId xmlns:a16="http://schemas.microsoft.com/office/drawing/2014/main" id="{B0F5CABB-60A0-8F1A-20C6-89D80C422760}"/>
              </a:ext>
            </a:extLst>
          </p:cNvPr>
          <p:cNvSpPr txBox="1"/>
          <p:nvPr/>
        </p:nvSpPr>
        <p:spPr>
          <a:xfrm>
            <a:off x="6250952" y="4286205"/>
            <a:ext cx="2742439" cy="1815882"/>
          </a:xfrm>
          <a:prstGeom prst="rect">
            <a:avLst/>
          </a:prstGeom>
          <a:noFill/>
        </p:spPr>
        <p:txBody>
          <a:bodyPr wrap="square" rtlCol="0">
            <a:spAutoFit/>
          </a:bodyPr>
          <a:lstStyle/>
          <a:p>
            <a:pPr>
              <a:spcAft>
                <a:spcPts val="500"/>
              </a:spcAft>
            </a:pPr>
            <a:r>
              <a:rPr lang="es-ES" sz="1600" b="1" dirty="0">
                <a:solidFill>
                  <a:srgbClr val="010C2C"/>
                </a:solidFill>
                <a:latin typeface="+mj-lt"/>
              </a:rPr>
              <a:t>Sistema de referencia unificado para empresas </a:t>
            </a:r>
            <a:r>
              <a:rPr lang="es-ES" sz="1600" dirty="0">
                <a:solidFill>
                  <a:srgbClr val="010C2C"/>
                </a:solidFill>
              </a:rPr>
              <a:t>del sector (desarrolladores, gestores de catálogos editoriales…) asegurando la interoperabilidad entre sistemas.</a:t>
            </a:r>
          </a:p>
        </p:txBody>
      </p:sp>
      <p:pic>
        <p:nvPicPr>
          <p:cNvPr id="18" name="Gráfico 17">
            <a:extLst>
              <a:ext uri="{FF2B5EF4-FFF2-40B4-BE49-F238E27FC236}">
                <a16:creationId xmlns:a16="http://schemas.microsoft.com/office/drawing/2014/main" id="{63AD5CC2-9B69-383E-694B-41F8A5DE08EE}"/>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9509902" y="3632355"/>
            <a:ext cx="642699" cy="642699"/>
          </a:xfrm>
          <a:prstGeom prst="rect">
            <a:avLst/>
          </a:prstGeom>
        </p:spPr>
      </p:pic>
      <p:pic>
        <p:nvPicPr>
          <p:cNvPr id="20" name="Gráfico 19">
            <a:extLst>
              <a:ext uri="{FF2B5EF4-FFF2-40B4-BE49-F238E27FC236}">
                <a16:creationId xmlns:a16="http://schemas.microsoft.com/office/drawing/2014/main" id="{CCF5F8E9-7DD3-2B85-7A9C-98CF3E48FEF6}"/>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38046" y="3672346"/>
            <a:ext cx="542714" cy="542714"/>
          </a:xfrm>
          <a:prstGeom prst="rect">
            <a:avLst/>
          </a:prstGeom>
        </p:spPr>
      </p:pic>
      <p:pic>
        <p:nvPicPr>
          <p:cNvPr id="22" name="Gráfico 21">
            <a:extLst>
              <a:ext uri="{FF2B5EF4-FFF2-40B4-BE49-F238E27FC236}">
                <a16:creationId xmlns:a16="http://schemas.microsoft.com/office/drawing/2014/main" id="{CE6E1F07-8608-A4B4-30A6-55ACF77BD692}"/>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510144" y="3690409"/>
            <a:ext cx="542714" cy="542714"/>
          </a:xfrm>
          <a:prstGeom prst="rect">
            <a:avLst/>
          </a:prstGeom>
        </p:spPr>
      </p:pic>
      <p:pic>
        <p:nvPicPr>
          <p:cNvPr id="24" name="Gráfico 23">
            <a:extLst>
              <a:ext uri="{FF2B5EF4-FFF2-40B4-BE49-F238E27FC236}">
                <a16:creationId xmlns:a16="http://schemas.microsoft.com/office/drawing/2014/main" id="{0BB31B58-E949-16D8-044A-4FEC678DD150}"/>
              </a:ext>
            </a:extLst>
          </p:cNvPr>
          <p:cNvPicPr>
            <a:picLocks noChangeAspect="1"/>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66000" y="3812544"/>
            <a:ext cx="643551" cy="643551"/>
          </a:xfrm>
          <a:prstGeom prst="rect">
            <a:avLst/>
          </a:prstGeom>
        </p:spPr>
      </p:pic>
      <p:pic>
        <p:nvPicPr>
          <p:cNvPr id="26" name="Gráfico 25">
            <a:extLst>
              <a:ext uri="{FF2B5EF4-FFF2-40B4-BE49-F238E27FC236}">
                <a16:creationId xmlns:a16="http://schemas.microsoft.com/office/drawing/2014/main" id="{9027878A-2C79-5A2C-EEB6-A273788F1858}"/>
              </a:ext>
            </a:extLst>
          </p:cNvPr>
          <p:cNvPicPr>
            <a:picLocks noChangeAspect="1"/>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382096" y="1284248"/>
            <a:ext cx="680098" cy="680098"/>
          </a:xfrm>
          <a:prstGeom prst="rect">
            <a:avLst/>
          </a:prstGeom>
        </p:spPr>
      </p:pic>
      <p:pic>
        <p:nvPicPr>
          <p:cNvPr id="28" name="Gráfico 27">
            <a:extLst>
              <a:ext uri="{FF2B5EF4-FFF2-40B4-BE49-F238E27FC236}">
                <a16:creationId xmlns:a16="http://schemas.microsoft.com/office/drawing/2014/main" id="{AE2B7E69-B226-29AE-F538-373C56FB53BD}"/>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291044" y="1424912"/>
            <a:ext cx="500506" cy="500506"/>
          </a:xfrm>
          <a:prstGeom prst="rect">
            <a:avLst/>
          </a:prstGeom>
        </p:spPr>
      </p:pic>
      <p:pic>
        <p:nvPicPr>
          <p:cNvPr id="3" name="Gráfico 2">
            <a:extLst>
              <a:ext uri="{FF2B5EF4-FFF2-40B4-BE49-F238E27FC236}">
                <a16:creationId xmlns:a16="http://schemas.microsoft.com/office/drawing/2014/main" id="{03F4E720-4DEC-84EB-BEDA-A8EB6256ABA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446500" y="1226159"/>
            <a:ext cx="721224" cy="721224"/>
          </a:xfrm>
          <a:prstGeom prst="rect">
            <a:avLst/>
          </a:prstGeom>
        </p:spPr>
      </p:pic>
      <p:sp>
        <p:nvSpPr>
          <p:cNvPr id="2" name="CuadroTexto 1">
            <a:extLst>
              <a:ext uri="{FF2B5EF4-FFF2-40B4-BE49-F238E27FC236}">
                <a16:creationId xmlns:a16="http://schemas.microsoft.com/office/drawing/2014/main" id="{4568331F-C99A-A30E-5DC9-C1EE15F37D0F}"/>
              </a:ext>
            </a:extLst>
          </p:cNvPr>
          <p:cNvSpPr txBox="1"/>
          <p:nvPr/>
        </p:nvSpPr>
        <p:spPr>
          <a:xfrm>
            <a:off x="407988" y="1602887"/>
            <a:ext cx="2323651" cy="1815882"/>
          </a:xfrm>
          <a:prstGeom prst="rect">
            <a:avLst/>
          </a:prstGeom>
          <a:noFill/>
        </p:spPr>
        <p:txBody>
          <a:bodyPr wrap="square" rtlCol="0">
            <a:spAutoFit/>
          </a:bodyPr>
          <a:lstStyle/>
          <a:p>
            <a:r>
              <a:rPr lang="es-ES" sz="2800" b="1" dirty="0">
                <a:solidFill>
                  <a:schemeClr val="accent3"/>
                </a:solidFill>
                <a:latin typeface="+mj-lt"/>
              </a:rPr>
              <a:t>¿Qué beneficios tiene DILVE?</a:t>
            </a:r>
          </a:p>
        </p:txBody>
      </p:sp>
      <p:sp>
        <p:nvSpPr>
          <p:cNvPr id="4" name="Rectángulo 3">
            <a:extLst>
              <a:ext uri="{FF2B5EF4-FFF2-40B4-BE49-F238E27FC236}">
                <a16:creationId xmlns:a16="http://schemas.microsoft.com/office/drawing/2014/main" id="{C7C2C2B7-DB82-2FA3-B15E-82BF65C1E5FA}"/>
              </a:ext>
            </a:extLst>
          </p:cNvPr>
          <p:cNvSpPr/>
          <p:nvPr/>
        </p:nvSpPr>
        <p:spPr>
          <a:xfrm>
            <a:off x="9305365" y="193638"/>
            <a:ext cx="3012141" cy="3980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Elipse 4">
            <a:extLst>
              <a:ext uri="{FF2B5EF4-FFF2-40B4-BE49-F238E27FC236}">
                <a16:creationId xmlns:a16="http://schemas.microsoft.com/office/drawing/2014/main" id="{60B8FCD8-418C-32BD-969A-8F1DE79F1517}"/>
              </a:ext>
            </a:extLst>
          </p:cNvPr>
          <p:cNvSpPr/>
          <p:nvPr/>
        </p:nvSpPr>
        <p:spPr>
          <a:xfrm>
            <a:off x="11091064" y="367492"/>
            <a:ext cx="196087" cy="196087"/>
          </a:xfrm>
          <a:prstGeom prst="ellipse">
            <a:avLst/>
          </a:prstGeom>
          <a:no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s-ES" sz="1000" dirty="0">
                <a:solidFill>
                  <a:schemeClr val="bg2">
                    <a:lumMod val="75000"/>
                  </a:schemeClr>
                </a:solidFill>
              </a:rPr>
              <a:t>1</a:t>
            </a:r>
          </a:p>
        </p:txBody>
      </p:sp>
      <p:sp>
        <p:nvSpPr>
          <p:cNvPr id="9" name="Elipse 8">
            <a:extLst>
              <a:ext uri="{FF2B5EF4-FFF2-40B4-BE49-F238E27FC236}">
                <a16:creationId xmlns:a16="http://schemas.microsoft.com/office/drawing/2014/main" id="{C4CAF4DF-71CC-FA99-8FEC-884493970D71}"/>
              </a:ext>
            </a:extLst>
          </p:cNvPr>
          <p:cNvSpPr/>
          <p:nvPr/>
        </p:nvSpPr>
        <p:spPr>
          <a:xfrm>
            <a:off x="11340060" y="367492"/>
            <a:ext cx="196087" cy="196087"/>
          </a:xfrm>
          <a:prstGeom prst="ellipse">
            <a:avLst/>
          </a:prstGeom>
          <a:no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r>
              <a:rPr lang="es-ES" sz="1000" dirty="0">
                <a:solidFill>
                  <a:schemeClr val="bg2">
                    <a:lumMod val="75000"/>
                  </a:schemeClr>
                </a:solidFill>
              </a:rPr>
              <a:t>2</a:t>
            </a:r>
          </a:p>
        </p:txBody>
      </p:sp>
      <p:sp>
        <p:nvSpPr>
          <p:cNvPr id="13" name="Elipse 12">
            <a:extLst>
              <a:ext uri="{FF2B5EF4-FFF2-40B4-BE49-F238E27FC236}">
                <a16:creationId xmlns:a16="http://schemas.microsoft.com/office/drawing/2014/main" id="{25769F97-A1D6-5352-93F0-21F6188F0BF4}"/>
              </a:ext>
            </a:extLst>
          </p:cNvPr>
          <p:cNvSpPr/>
          <p:nvPr/>
        </p:nvSpPr>
        <p:spPr>
          <a:xfrm>
            <a:off x="11589058" y="367492"/>
            <a:ext cx="196087" cy="19608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r>
              <a:rPr lang="es-ES" sz="1000" b="1" dirty="0">
                <a:solidFill>
                  <a:schemeClr val="tx1"/>
                </a:solidFill>
                <a:latin typeface="+mj-lt"/>
              </a:rPr>
              <a:t>3</a:t>
            </a:r>
          </a:p>
        </p:txBody>
      </p:sp>
      <p:sp>
        <p:nvSpPr>
          <p:cNvPr id="15" name="CuadroTexto 14">
            <a:extLst>
              <a:ext uri="{FF2B5EF4-FFF2-40B4-BE49-F238E27FC236}">
                <a16:creationId xmlns:a16="http://schemas.microsoft.com/office/drawing/2014/main" id="{B42D8868-DF37-9433-A1E0-993BB836A484}"/>
              </a:ext>
            </a:extLst>
          </p:cNvPr>
          <p:cNvSpPr txBox="1"/>
          <p:nvPr/>
        </p:nvSpPr>
        <p:spPr>
          <a:xfrm>
            <a:off x="9665811" y="355940"/>
            <a:ext cx="1422185" cy="246221"/>
          </a:xfrm>
          <a:prstGeom prst="rect">
            <a:avLst/>
          </a:prstGeom>
          <a:noFill/>
        </p:spPr>
        <p:txBody>
          <a:bodyPr wrap="none" rtlCol="0">
            <a:spAutoFit/>
          </a:bodyPr>
          <a:lstStyle/>
          <a:p>
            <a:pPr algn="r"/>
            <a:r>
              <a:rPr lang="es-ES" sz="1000" dirty="0"/>
              <a:t>INFORME PROGRESO</a:t>
            </a:r>
          </a:p>
        </p:txBody>
      </p:sp>
    </p:spTree>
    <p:extLst>
      <p:ext uri="{BB962C8B-B14F-4D97-AF65-F5344CB8AC3E}">
        <p14:creationId xmlns:p14="http://schemas.microsoft.com/office/powerpoint/2010/main" val="841698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9A33AE-8192-A0E7-CE0F-90AFD7C17EE6}"/>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F6F49B60-37B5-2C57-9152-1F5FB4A13258}"/>
              </a:ext>
            </a:extLst>
          </p:cNvPr>
          <p:cNvSpPr txBox="1"/>
          <p:nvPr/>
        </p:nvSpPr>
        <p:spPr>
          <a:xfrm>
            <a:off x="310749" y="1020684"/>
            <a:ext cx="5222543" cy="461665"/>
          </a:xfrm>
          <a:prstGeom prst="rect">
            <a:avLst/>
          </a:prstGeom>
          <a:noFill/>
        </p:spPr>
        <p:txBody>
          <a:bodyPr wrap="square" rtlCol="0">
            <a:spAutoFit/>
          </a:bodyPr>
          <a:lstStyle/>
          <a:p>
            <a:r>
              <a:rPr lang="es-ES" sz="2400" b="1" dirty="0">
                <a:solidFill>
                  <a:schemeClr val="accent3"/>
                </a:solidFill>
                <a:latin typeface="+mj-lt"/>
              </a:rPr>
              <a:t>Informe de errores de cargas</a:t>
            </a:r>
          </a:p>
        </p:txBody>
      </p:sp>
      <p:sp>
        <p:nvSpPr>
          <p:cNvPr id="7" name="Rectángulo: esquinas redondeadas 6">
            <a:extLst>
              <a:ext uri="{FF2B5EF4-FFF2-40B4-BE49-F238E27FC236}">
                <a16:creationId xmlns:a16="http://schemas.microsoft.com/office/drawing/2014/main" id="{C71A599D-8069-D5C4-B234-C0294BAA213D}"/>
              </a:ext>
            </a:extLst>
          </p:cNvPr>
          <p:cNvSpPr/>
          <p:nvPr/>
        </p:nvSpPr>
        <p:spPr>
          <a:xfrm>
            <a:off x="815377" y="1663144"/>
            <a:ext cx="10561246" cy="6302214"/>
          </a:xfrm>
          <a:prstGeom prst="roundRect">
            <a:avLst>
              <a:gd name="adj" fmla="val 6261"/>
            </a:avLst>
          </a:prstGeom>
          <a:solidFill>
            <a:schemeClr val="bg1"/>
          </a:solidFill>
          <a:ln w="317500">
            <a:solidFill>
              <a:schemeClr val="bg2"/>
            </a:solidFill>
          </a:ln>
          <a:effectLst>
            <a:outerShdw blurRad="304800" sx="108000" sy="108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1607"/>
            <a:endParaRPr lang="es-ES" sz="1007">
              <a:solidFill>
                <a:srgbClr val="FFFFFF"/>
              </a:solidFill>
              <a:latin typeface="Open Sans Light"/>
            </a:endParaRPr>
          </a:p>
        </p:txBody>
      </p:sp>
      <p:pic>
        <p:nvPicPr>
          <p:cNvPr id="9" name="Imagen 8">
            <a:extLst>
              <a:ext uri="{FF2B5EF4-FFF2-40B4-BE49-F238E27FC236}">
                <a16:creationId xmlns:a16="http://schemas.microsoft.com/office/drawing/2014/main" id="{9A35F82E-9461-47E6-D9CD-0786489DFD0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71171" y="1719824"/>
            <a:ext cx="10310910" cy="5194856"/>
          </a:xfrm>
          <a:prstGeom prst="rect">
            <a:avLst/>
          </a:prstGeom>
        </p:spPr>
      </p:pic>
      <p:sp>
        <p:nvSpPr>
          <p:cNvPr id="10" name="Rectángulo: esquinas redondeadas 9">
            <a:extLst>
              <a:ext uri="{FF2B5EF4-FFF2-40B4-BE49-F238E27FC236}">
                <a16:creationId xmlns:a16="http://schemas.microsoft.com/office/drawing/2014/main" id="{320B9B3D-B77C-903F-8696-B5400CAC81CE}"/>
              </a:ext>
            </a:extLst>
          </p:cNvPr>
          <p:cNvSpPr/>
          <p:nvPr/>
        </p:nvSpPr>
        <p:spPr>
          <a:xfrm>
            <a:off x="815377" y="1680425"/>
            <a:ext cx="10561246" cy="6302214"/>
          </a:xfrm>
          <a:prstGeom prst="roundRect">
            <a:avLst>
              <a:gd name="adj" fmla="val 6261"/>
            </a:avLst>
          </a:prstGeom>
          <a:noFill/>
          <a:ln w="279400">
            <a:solidFill>
              <a:schemeClr val="bg2">
                <a:lumMod val="10000"/>
              </a:schemeClr>
            </a:solidFill>
          </a:ln>
          <a:effectLst>
            <a:outerShdw blurRad="165100" sx="102000" sy="102000" algn="c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1607"/>
            <a:endParaRPr lang="es-ES" sz="1007">
              <a:solidFill>
                <a:srgbClr val="FFFFFF"/>
              </a:solidFill>
              <a:latin typeface="Open Sans Light"/>
            </a:endParaRPr>
          </a:p>
        </p:txBody>
      </p:sp>
      <p:grpSp>
        <p:nvGrpSpPr>
          <p:cNvPr id="11" name="Grupo 10">
            <a:extLst>
              <a:ext uri="{FF2B5EF4-FFF2-40B4-BE49-F238E27FC236}">
                <a16:creationId xmlns:a16="http://schemas.microsoft.com/office/drawing/2014/main" id="{9E0F1D1E-6FAF-05E4-881D-80E1B7B9950B}"/>
              </a:ext>
            </a:extLst>
          </p:cNvPr>
          <p:cNvGrpSpPr/>
          <p:nvPr/>
        </p:nvGrpSpPr>
        <p:grpSpPr>
          <a:xfrm>
            <a:off x="9444682" y="3033132"/>
            <a:ext cx="2353618" cy="2358768"/>
            <a:chOff x="9322420" y="1119592"/>
            <a:chExt cx="2477187" cy="2482608"/>
          </a:xfrm>
        </p:grpSpPr>
        <p:sp>
          <p:nvSpPr>
            <p:cNvPr id="12" name="Forma libre: forma 11">
              <a:extLst>
                <a:ext uri="{FF2B5EF4-FFF2-40B4-BE49-F238E27FC236}">
                  <a16:creationId xmlns:a16="http://schemas.microsoft.com/office/drawing/2014/main" id="{54EE9D31-4A64-AB78-4344-B04772BCEF90}"/>
                </a:ext>
              </a:extLst>
            </p:cNvPr>
            <p:cNvSpPr/>
            <p:nvPr/>
          </p:nvSpPr>
          <p:spPr>
            <a:xfrm>
              <a:off x="9322420" y="1119592"/>
              <a:ext cx="2475880" cy="2482608"/>
            </a:xfrm>
            <a:custGeom>
              <a:avLst/>
              <a:gdLst>
                <a:gd name="csX0" fmla="*/ 153080 w 2689947"/>
                <a:gd name="csY0" fmla="*/ 0 h 2697257"/>
                <a:gd name="csX1" fmla="*/ 2536867 w 2689947"/>
                <a:gd name="csY1" fmla="*/ 0 h 2697257"/>
                <a:gd name="csX2" fmla="*/ 2689947 w 2689947"/>
                <a:gd name="csY2" fmla="*/ 153080 h 2697257"/>
                <a:gd name="csX3" fmla="*/ 2689947 w 2689947"/>
                <a:gd name="csY3" fmla="*/ 1005043 h 2697257"/>
                <a:gd name="csX4" fmla="*/ 2689947 w 2689947"/>
                <a:gd name="csY4" fmla="*/ 1058832 h 2697257"/>
                <a:gd name="csX5" fmla="*/ 2689947 w 2689947"/>
                <a:gd name="csY5" fmla="*/ 2114694 h 2697257"/>
                <a:gd name="csX6" fmla="*/ 0 w 2689947"/>
                <a:gd name="csY6" fmla="*/ 2529491 h 2697257"/>
                <a:gd name="csX7" fmla="*/ 0 w 2689947"/>
                <a:gd name="csY7" fmla="*/ 1058832 h 2697257"/>
                <a:gd name="csX8" fmla="*/ 0 w 2689947"/>
                <a:gd name="csY8" fmla="*/ 1005043 h 2697257"/>
                <a:gd name="csX9" fmla="*/ 0 w 2689947"/>
                <a:gd name="csY9" fmla="*/ 153080 h 2697257"/>
                <a:gd name="csX10" fmla="*/ 153080 w 2689947"/>
                <a:gd name="csY10" fmla="*/ 0 h 269725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2689947" h="2697257">
                  <a:moveTo>
                    <a:pt x="153080" y="0"/>
                  </a:moveTo>
                  <a:lnTo>
                    <a:pt x="2536867" y="0"/>
                  </a:lnTo>
                  <a:cubicBezTo>
                    <a:pt x="2621464" y="0"/>
                    <a:pt x="2689947" y="68483"/>
                    <a:pt x="2689947" y="153080"/>
                  </a:cubicBezTo>
                  <a:lnTo>
                    <a:pt x="2689947" y="1005043"/>
                  </a:lnTo>
                  <a:lnTo>
                    <a:pt x="2689947" y="1058832"/>
                  </a:lnTo>
                  <a:lnTo>
                    <a:pt x="2689947" y="2114694"/>
                  </a:lnTo>
                  <a:cubicBezTo>
                    <a:pt x="1344974" y="2114694"/>
                    <a:pt x="1344974" y="3075277"/>
                    <a:pt x="0" y="2529491"/>
                  </a:cubicBezTo>
                  <a:lnTo>
                    <a:pt x="0" y="1058832"/>
                  </a:lnTo>
                  <a:lnTo>
                    <a:pt x="0" y="1005043"/>
                  </a:lnTo>
                  <a:lnTo>
                    <a:pt x="0" y="153080"/>
                  </a:lnTo>
                  <a:cubicBezTo>
                    <a:pt x="0" y="68483"/>
                    <a:pt x="68483" y="0"/>
                    <a:pt x="153080" y="0"/>
                  </a:cubicBezTo>
                  <a:close/>
                </a:path>
              </a:pathLst>
            </a:custGeom>
            <a:solidFill>
              <a:schemeClr val="bg1">
                <a:lumMod val="95000"/>
              </a:schemeClr>
            </a:solidFill>
            <a:ln>
              <a:noFill/>
            </a:ln>
            <a:effectLst>
              <a:outerShdw blurRad="520700" dist="254000" sx="102000" sy="102000" algn="ctr"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CuadroTexto 12">
              <a:extLst>
                <a:ext uri="{FF2B5EF4-FFF2-40B4-BE49-F238E27FC236}">
                  <a16:creationId xmlns:a16="http://schemas.microsoft.com/office/drawing/2014/main" id="{DA5D8722-0A0C-56F5-8D3C-C032784271C7}"/>
                </a:ext>
              </a:extLst>
            </p:cNvPr>
            <p:cNvSpPr txBox="1"/>
            <p:nvPr/>
          </p:nvSpPr>
          <p:spPr>
            <a:xfrm>
              <a:off x="9410853" y="1328204"/>
              <a:ext cx="2388754" cy="1723549"/>
            </a:xfrm>
            <a:prstGeom prst="rect">
              <a:avLst/>
            </a:prstGeom>
            <a:noFill/>
          </p:spPr>
          <p:txBody>
            <a:bodyPr wrap="square" rtlCol="0">
              <a:spAutoFit/>
            </a:bodyPr>
            <a:lstStyle/>
            <a:p>
              <a:pPr>
                <a:spcAft>
                  <a:spcPts val="500"/>
                </a:spcAft>
              </a:pPr>
              <a:r>
                <a:rPr lang="es-ES" sz="1600" b="1" dirty="0">
                  <a:solidFill>
                    <a:schemeClr val="accent3"/>
                  </a:solidFill>
                  <a:latin typeface="+mj-lt"/>
                </a:rPr>
                <a:t>+ de 700 mensajes </a:t>
              </a:r>
              <a:br>
                <a:rPr lang="es-ES" sz="1600" b="1" dirty="0">
                  <a:solidFill>
                    <a:schemeClr val="accent3"/>
                  </a:solidFill>
                  <a:latin typeface="+mj-lt"/>
                </a:rPr>
              </a:br>
              <a:r>
                <a:rPr lang="es-ES" sz="1600" b="1" dirty="0">
                  <a:solidFill>
                    <a:schemeClr val="accent3"/>
                  </a:solidFill>
                  <a:latin typeface="+mj-lt"/>
                </a:rPr>
                <a:t>de error o avisos</a:t>
              </a:r>
            </a:p>
            <a:p>
              <a:pPr>
                <a:spcAft>
                  <a:spcPts val="500"/>
                </a:spcAft>
              </a:pPr>
              <a:r>
                <a:rPr lang="es-ES" sz="1600" b="1" dirty="0">
                  <a:solidFill>
                    <a:schemeClr val="tx2"/>
                  </a:solidFill>
                  <a:latin typeface="+mj-lt"/>
                </a:rPr>
                <a:t>Para qué</a:t>
              </a:r>
              <a:endParaRPr lang="es-ES" sz="1600" dirty="0">
                <a:solidFill>
                  <a:schemeClr val="tx2"/>
                </a:solidFill>
                <a:latin typeface="+mj-lt"/>
              </a:endParaRPr>
            </a:p>
            <a:p>
              <a:pPr marL="174625" indent="-174625">
                <a:spcAft>
                  <a:spcPts val="200"/>
                </a:spcAft>
                <a:buClr>
                  <a:schemeClr val="accent3"/>
                </a:buClr>
                <a:buSzPct val="80000"/>
                <a:buFont typeface="Calibri" panose="020F0502020204030204" pitchFamily="34" charset="0"/>
                <a:buChar char="→"/>
              </a:pPr>
              <a:r>
                <a:rPr lang="es-ES" sz="1200" dirty="0">
                  <a:latin typeface="+mj-lt"/>
                </a:rPr>
                <a:t>Identificar problemas </a:t>
              </a:r>
              <a:br>
                <a:rPr lang="es-ES" sz="1200" dirty="0">
                  <a:latin typeface="+mj-lt"/>
                </a:rPr>
              </a:br>
              <a:r>
                <a:rPr lang="es-ES" sz="1200" dirty="0">
                  <a:latin typeface="+mj-lt"/>
                </a:rPr>
                <a:t>en la entrada</a:t>
              </a:r>
            </a:p>
            <a:p>
              <a:pPr marL="174625" indent="-174625">
                <a:spcAft>
                  <a:spcPts val="200"/>
                </a:spcAft>
                <a:buClr>
                  <a:schemeClr val="accent3"/>
                </a:buClr>
                <a:buSzPct val="80000"/>
                <a:buFont typeface="Calibri" panose="020F0502020204030204" pitchFamily="34" charset="0"/>
                <a:buChar char="→"/>
              </a:pPr>
              <a:r>
                <a:rPr lang="es-ES" sz="1200" dirty="0">
                  <a:latin typeface="+mj-lt"/>
                </a:rPr>
                <a:t>Evitar cargas y circulación </a:t>
              </a:r>
              <a:br>
                <a:rPr lang="es-ES" sz="1200" dirty="0">
                  <a:latin typeface="+mj-lt"/>
                </a:rPr>
              </a:br>
              <a:r>
                <a:rPr lang="es-ES" sz="1200" dirty="0">
                  <a:latin typeface="+mj-lt"/>
                </a:rPr>
                <a:t>de datos inválidos</a:t>
              </a:r>
            </a:p>
          </p:txBody>
        </p:sp>
      </p:grpSp>
    </p:spTree>
    <p:extLst>
      <p:ext uri="{BB962C8B-B14F-4D97-AF65-F5344CB8AC3E}">
        <p14:creationId xmlns:p14="http://schemas.microsoft.com/office/powerpoint/2010/main" val="140566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50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DD4346-DE37-123C-8FAA-FB7D8D36E349}"/>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4A711A9E-C4C0-0767-360E-6B7C88CE506D}"/>
              </a:ext>
            </a:extLst>
          </p:cNvPr>
          <p:cNvSpPr txBox="1"/>
          <p:nvPr/>
        </p:nvSpPr>
        <p:spPr>
          <a:xfrm>
            <a:off x="310749" y="1020684"/>
            <a:ext cx="5222543" cy="461665"/>
          </a:xfrm>
          <a:prstGeom prst="rect">
            <a:avLst/>
          </a:prstGeom>
          <a:noFill/>
        </p:spPr>
        <p:txBody>
          <a:bodyPr wrap="square" rtlCol="0">
            <a:spAutoFit/>
          </a:bodyPr>
          <a:lstStyle/>
          <a:p>
            <a:r>
              <a:rPr lang="es-ES" sz="2400" b="1" dirty="0">
                <a:solidFill>
                  <a:schemeClr val="accent3"/>
                </a:solidFill>
                <a:latin typeface="+mj-lt"/>
              </a:rPr>
              <a:t>Mapas CSV</a:t>
            </a:r>
          </a:p>
        </p:txBody>
      </p:sp>
      <p:sp>
        <p:nvSpPr>
          <p:cNvPr id="6" name="Rectángulo: esquinas redondeadas 5">
            <a:extLst>
              <a:ext uri="{FF2B5EF4-FFF2-40B4-BE49-F238E27FC236}">
                <a16:creationId xmlns:a16="http://schemas.microsoft.com/office/drawing/2014/main" id="{6BB25990-D372-7A2A-21BC-349C02450BF5}"/>
              </a:ext>
            </a:extLst>
          </p:cNvPr>
          <p:cNvSpPr/>
          <p:nvPr/>
        </p:nvSpPr>
        <p:spPr>
          <a:xfrm>
            <a:off x="815377" y="1663144"/>
            <a:ext cx="10561246" cy="6302214"/>
          </a:xfrm>
          <a:prstGeom prst="roundRect">
            <a:avLst>
              <a:gd name="adj" fmla="val 6261"/>
            </a:avLst>
          </a:prstGeom>
          <a:solidFill>
            <a:schemeClr val="bg1"/>
          </a:solidFill>
          <a:ln w="317500">
            <a:solidFill>
              <a:schemeClr val="bg2"/>
            </a:solidFill>
          </a:ln>
          <a:effectLst>
            <a:outerShdw blurRad="304800" sx="108000" sy="108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1607"/>
            <a:endParaRPr lang="es-ES" sz="1007">
              <a:solidFill>
                <a:srgbClr val="FFFFFF"/>
              </a:solidFill>
              <a:latin typeface="Open Sans Light"/>
            </a:endParaRPr>
          </a:p>
        </p:txBody>
      </p:sp>
      <p:pic>
        <p:nvPicPr>
          <p:cNvPr id="9" name="Imagen 8">
            <a:extLst>
              <a:ext uri="{FF2B5EF4-FFF2-40B4-BE49-F238E27FC236}">
                <a16:creationId xmlns:a16="http://schemas.microsoft.com/office/drawing/2014/main" id="{CB7FCF18-F4BB-8D1B-2657-F7D18CA0380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71171" y="1719824"/>
            <a:ext cx="10310910" cy="5194855"/>
          </a:xfrm>
          <a:prstGeom prst="rect">
            <a:avLst/>
          </a:prstGeom>
        </p:spPr>
      </p:pic>
      <p:sp>
        <p:nvSpPr>
          <p:cNvPr id="10" name="Rectángulo: esquinas redondeadas 9">
            <a:extLst>
              <a:ext uri="{FF2B5EF4-FFF2-40B4-BE49-F238E27FC236}">
                <a16:creationId xmlns:a16="http://schemas.microsoft.com/office/drawing/2014/main" id="{753BDE13-407C-9F0D-FFE3-BFF7F88EA57E}"/>
              </a:ext>
            </a:extLst>
          </p:cNvPr>
          <p:cNvSpPr/>
          <p:nvPr/>
        </p:nvSpPr>
        <p:spPr>
          <a:xfrm>
            <a:off x="815377" y="1680425"/>
            <a:ext cx="10561246" cy="6302214"/>
          </a:xfrm>
          <a:prstGeom prst="roundRect">
            <a:avLst>
              <a:gd name="adj" fmla="val 6261"/>
            </a:avLst>
          </a:prstGeom>
          <a:noFill/>
          <a:ln w="279400">
            <a:solidFill>
              <a:schemeClr val="bg2">
                <a:lumMod val="10000"/>
              </a:schemeClr>
            </a:solidFill>
          </a:ln>
          <a:effectLst>
            <a:outerShdw blurRad="165100" sx="102000" sy="102000" algn="c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1607"/>
            <a:endParaRPr lang="es-ES" sz="1007">
              <a:solidFill>
                <a:srgbClr val="FFFFFF"/>
              </a:solidFill>
              <a:latin typeface="Open Sans Light"/>
            </a:endParaRPr>
          </a:p>
        </p:txBody>
      </p:sp>
      <p:grpSp>
        <p:nvGrpSpPr>
          <p:cNvPr id="11" name="Grupo 10">
            <a:extLst>
              <a:ext uri="{FF2B5EF4-FFF2-40B4-BE49-F238E27FC236}">
                <a16:creationId xmlns:a16="http://schemas.microsoft.com/office/drawing/2014/main" id="{44D419E4-DEC5-731A-0AD1-87D7B2F9395F}"/>
              </a:ext>
            </a:extLst>
          </p:cNvPr>
          <p:cNvGrpSpPr/>
          <p:nvPr/>
        </p:nvGrpSpPr>
        <p:grpSpPr>
          <a:xfrm>
            <a:off x="6701882" y="616686"/>
            <a:ext cx="2431276" cy="2213681"/>
            <a:chOff x="9367024" y="1343794"/>
            <a:chExt cx="2431276" cy="2213681"/>
          </a:xfrm>
        </p:grpSpPr>
        <p:sp>
          <p:nvSpPr>
            <p:cNvPr id="12" name="Forma libre: forma 11">
              <a:extLst>
                <a:ext uri="{FF2B5EF4-FFF2-40B4-BE49-F238E27FC236}">
                  <a16:creationId xmlns:a16="http://schemas.microsoft.com/office/drawing/2014/main" id="{F5F1A97D-DB29-9DBB-4C16-B64BFBF3B1E1}"/>
                </a:ext>
              </a:extLst>
            </p:cNvPr>
            <p:cNvSpPr/>
            <p:nvPr/>
          </p:nvSpPr>
          <p:spPr>
            <a:xfrm>
              <a:off x="9367024" y="1343794"/>
              <a:ext cx="2207682" cy="2213681"/>
            </a:xfrm>
            <a:custGeom>
              <a:avLst/>
              <a:gdLst>
                <a:gd name="csX0" fmla="*/ 153080 w 2689947"/>
                <a:gd name="csY0" fmla="*/ 0 h 2697257"/>
                <a:gd name="csX1" fmla="*/ 2536867 w 2689947"/>
                <a:gd name="csY1" fmla="*/ 0 h 2697257"/>
                <a:gd name="csX2" fmla="*/ 2689947 w 2689947"/>
                <a:gd name="csY2" fmla="*/ 153080 h 2697257"/>
                <a:gd name="csX3" fmla="*/ 2689947 w 2689947"/>
                <a:gd name="csY3" fmla="*/ 1005043 h 2697257"/>
                <a:gd name="csX4" fmla="*/ 2689947 w 2689947"/>
                <a:gd name="csY4" fmla="*/ 1058832 h 2697257"/>
                <a:gd name="csX5" fmla="*/ 2689947 w 2689947"/>
                <a:gd name="csY5" fmla="*/ 2114694 h 2697257"/>
                <a:gd name="csX6" fmla="*/ 0 w 2689947"/>
                <a:gd name="csY6" fmla="*/ 2529491 h 2697257"/>
                <a:gd name="csX7" fmla="*/ 0 w 2689947"/>
                <a:gd name="csY7" fmla="*/ 1058832 h 2697257"/>
                <a:gd name="csX8" fmla="*/ 0 w 2689947"/>
                <a:gd name="csY8" fmla="*/ 1005043 h 2697257"/>
                <a:gd name="csX9" fmla="*/ 0 w 2689947"/>
                <a:gd name="csY9" fmla="*/ 153080 h 2697257"/>
                <a:gd name="csX10" fmla="*/ 153080 w 2689947"/>
                <a:gd name="csY10" fmla="*/ 0 h 269725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2689947" h="2697257">
                  <a:moveTo>
                    <a:pt x="153080" y="0"/>
                  </a:moveTo>
                  <a:lnTo>
                    <a:pt x="2536867" y="0"/>
                  </a:lnTo>
                  <a:cubicBezTo>
                    <a:pt x="2621464" y="0"/>
                    <a:pt x="2689947" y="68483"/>
                    <a:pt x="2689947" y="153080"/>
                  </a:cubicBezTo>
                  <a:lnTo>
                    <a:pt x="2689947" y="1005043"/>
                  </a:lnTo>
                  <a:lnTo>
                    <a:pt x="2689947" y="1058832"/>
                  </a:lnTo>
                  <a:lnTo>
                    <a:pt x="2689947" y="2114694"/>
                  </a:lnTo>
                  <a:cubicBezTo>
                    <a:pt x="1344974" y="2114694"/>
                    <a:pt x="1344974" y="3075277"/>
                    <a:pt x="0" y="2529491"/>
                  </a:cubicBezTo>
                  <a:lnTo>
                    <a:pt x="0" y="1058832"/>
                  </a:lnTo>
                  <a:lnTo>
                    <a:pt x="0" y="1005043"/>
                  </a:lnTo>
                  <a:lnTo>
                    <a:pt x="0" y="153080"/>
                  </a:lnTo>
                  <a:cubicBezTo>
                    <a:pt x="0" y="68483"/>
                    <a:pt x="68483" y="0"/>
                    <a:pt x="153080" y="0"/>
                  </a:cubicBezTo>
                  <a:close/>
                </a:path>
              </a:pathLst>
            </a:custGeom>
            <a:solidFill>
              <a:schemeClr val="bg1">
                <a:lumMod val="95000"/>
              </a:schemeClr>
            </a:solidFill>
            <a:ln>
              <a:noFill/>
            </a:ln>
            <a:effectLst>
              <a:outerShdw blurRad="520700" dist="254000" sx="102000" sy="102000" algn="ctr"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CuadroTexto 12">
              <a:extLst>
                <a:ext uri="{FF2B5EF4-FFF2-40B4-BE49-F238E27FC236}">
                  <a16:creationId xmlns:a16="http://schemas.microsoft.com/office/drawing/2014/main" id="{43C3A43C-8CAA-2AFD-BCBD-21AF935A2D15}"/>
                </a:ext>
              </a:extLst>
            </p:cNvPr>
            <p:cNvSpPr txBox="1"/>
            <p:nvPr/>
          </p:nvSpPr>
          <p:spPr>
            <a:xfrm>
              <a:off x="9409546" y="1618323"/>
              <a:ext cx="2388754" cy="1469633"/>
            </a:xfrm>
            <a:prstGeom prst="rect">
              <a:avLst/>
            </a:prstGeom>
            <a:noFill/>
          </p:spPr>
          <p:txBody>
            <a:bodyPr wrap="square" rtlCol="0">
              <a:spAutoFit/>
            </a:bodyPr>
            <a:lstStyle/>
            <a:p>
              <a:pPr>
                <a:spcAft>
                  <a:spcPts val="500"/>
                </a:spcAft>
              </a:pPr>
              <a:r>
                <a:rPr lang="es-ES" sz="1600" b="1" dirty="0">
                  <a:solidFill>
                    <a:schemeClr val="tx2"/>
                  </a:solidFill>
                  <a:latin typeface="+mj-lt"/>
                </a:rPr>
                <a:t>Para qué</a:t>
              </a:r>
              <a:endParaRPr lang="es-ES" sz="1600" dirty="0">
                <a:solidFill>
                  <a:schemeClr val="tx2"/>
                </a:solidFill>
                <a:latin typeface="+mj-lt"/>
              </a:endParaRPr>
            </a:p>
            <a:p>
              <a:pPr marL="174625" indent="-174625">
                <a:spcAft>
                  <a:spcPts val="200"/>
                </a:spcAft>
                <a:buClr>
                  <a:schemeClr val="accent3"/>
                </a:buClr>
                <a:buSzPct val="80000"/>
                <a:buFont typeface="Calibri" panose="020F0502020204030204" pitchFamily="34" charset="0"/>
                <a:buChar char="→"/>
              </a:pPr>
              <a:r>
                <a:rPr lang="es-ES" sz="1200" dirty="0">
                  <a:latin typeface="+mj-lt"/>
                </a:rPr>
                <a:t>Paso previo para extracciones CSV</a:t>
              </a:r>
            </a:p>
            <a:p>
              <a:pPr marL="174625" indent="-174625">
                <a:spcAft>
                  <a:spcPts val="200"/>
                </a:spcAft>
                <a:buClr>
                  <a:schemeClr val="accent3"/>
                </a:buClr>
                <a:buSzPct val="80000"/>
                <a:buFont typeface="Calibri" panose="020F0502020204030204" pitchFamily="34" charset="0"/>
                <a:buChar char="→"/>
              </a:pPr>
              <a:r>
                <a:rPr lang="es-ES" sz="1200" dirty="0">
                  <a:latin typeface="+mj-lt"/>
                </a:rPr>
                <a:t>Elegir conjunto de datos idóneo para cada uso</a:t>
              </a:r>
            </a:p>
            <a:p>
              <a:endParaRPr lang="es-ES" dirty="0"/>
            </a:p>
          </p:txBody>
        </p:sp>
      </p:grpSp>
    </p:spTree>
    <p:extLst>
      <p:ext uri="{BB962C8B-B14F-4D97-AF65-F5344CB8AC3E}">
        <p14:creationId xmlns:p14="http://schemas.microsoft.com/office/powerpoint/2010/main" val="1974960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50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5BCA515-F3DF-B0D1-72F2-47EE9F485950}"/>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AA513CBA-6735-E355-2019-84021C889B92}"/>
              </a:ext>
            </a:extLst>
          </p:cNvPr>
          <p:cNvSpPr txBox="1"/>
          <p:nvPr/>
        </p:nvSpPr>
        <p:spPr>
          <a:xfrm>
            <a:off x="310749" y="1020684"/>
            <a:ext cx="5222543" cy="461665"/>
          </a:xfrm>
          <a:prstGeom prst="rect">
            <a:avLst/>
          </a:prstGeom>
          <a:noFill/>
        </p:spPr>
        <p:txBody>
          <a:bodyPr wrap="square" rtlCol="0">
            <a:spAutoFit/>
          </a:bodyPr>
          <a:lstStyle/>
          <a:p>
            <a:r>
              <a:rPr lang="es-ES" sz="2400" b="1" dirty="0">
                <a:solidFill>
                  <a:schemeClr val="accent3"/>
                </a:solidFill>
                <a:latin typeface="+mj-lt"/>
              </a:rPr>
              <a:t>Mapas CSV</a:t>
            </a:r>
          </a:p>
        </p:txBody>
      </p:sp>
      <p:sp>
        <p:nvSpPr>
          <p:cNvPr id="7" name="Rectángulo: esquinas redondeadas 6">
            <a:extLst>
              <a:ext uri="{FF2B5EF4-FFF2-40B4-BE49-F238E27FC236}">
                <a16:creationId xmlns:a16="http://schemas.microsoft.com/office/drawing/2014/main" id="{9E8E2A31-C17A-D660-5533-8A999164EBC0}"/>
              </a:ext>
            </a:extLst>
          </p:cNvPr>
          <p:cNvSpPr/>
          <p:nvPr/>
        </p:nvSpPr>
        <p:spPr>
          <a:xfrm>
            <a:off x="815377" y="1663144"/>
            <a:ext cx="10561246" cy="6302214"/>
          </a:xfrm>
          <a:prstGeom prst="roundRect">
            <a:avLst>
              <a:gd name="adj" fmla="val 6261"/>
            </a:avLst>
          </a:prstGeom>
          <a:solidFill>
            <a:schemeClr val="bg1"/>
          </a:solidFill>
          <a:ln w="317500">
            <a:solidFill>
              <a:schemeClr val="bg2"/>
            </a:solidFill>
          </a:ln>
          <a:effectLst>
            <a:outerShdw blurRad="304800" sx="108000" sy="108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1607"/>
            <a:endParaRPr lang="es-ES" sz="1007">
              <a:solidFill>
                <a:srgbClr val="FFFFFF"/>
              </a:solidFill>
              <a:latin typeface="Open Sans Light"/>
            </a:endParaRPr>
          </a:p>
        </p:txBody>
      </p:sp>
      <p:sp>
        <p:nvSpPr>
          <p:cNvPr id="9" name="Rectángulo: esquinas redondeadas 8">
            <a:extLst>
              <a:ext uri="{FF2B5EF4-FFF2-40B4-BE49-F238E27FC236}">
                <a16:creationId xmlns:a16="http://schemas.microsoft.com/office/drawing/2014/main" id="{E2B1E815-073F-6F0B-C629-FB48A36449E7}"/>
              </a:ext>
            </a:extLst>
          </p:cNvPr>
          <p:cNvSpPr/>
          <p:nvPr/>
        </p:nvSpPr>
        <p:spPr>
          <a:xfrm>
            <a:off x="815377" y="1680425"/>
            <a:ext cx="10561246" cy="6302214"/>
          </a:xfrm>
          <a:prstGeom prst="roundRect">
            <a:avLst>
              <a:gd name="adj" fmla="val 6261"/>
            </a:avLst>
          </a:prstGeom>
          <a:noFill/>
          <a:ln w="279400">
            <a:solidFill>
              <a:schemeClr val="bg2">
                <a:lumMod val="10000"/>
              </a:schemeClr>
            </a:solidFill>
          </a:ln>
          <a:effectLst>
            <a:outerShdw blurRad="165100" sx="102000" sy="102000" algn="c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1607"/>
            <a:endParaRPr lang="es-ES" sz="1007">
              <a:solidFill>
                <a:srgbClr val="FFFFFF"/>
              </a:solidFill>
              <a:latin typeface="Open Sans Light"/>
            </a:endParaRPr>
          </a:p>
        </p:txBody>
      </p:sp>
    </p:spTree>
    <p:extLst>
      <p:ext uri="{BB962C8B-B14F-4D97-AF65-F5344CB8AC3E}">
        <p14:creationId xmlns:p14="http://schemas.microsoft.com/office/powerpoint/2010/main" val="2640809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035365-DC89-1682-B460-1016F20DC0AE}"/>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F0963C68-A777-DAD5-792E-787BAAD42ADB}"/>
              </a:ext>
            </a:extLst>
          </p:cNvPr>
          <p:cNvSpPr txBox="1"/>
          <p:nvPr/>
        </p:nvSpPr>
        <p:spPr>
          <a:xfrm>
            <a:off x="310749" y="1020684"/>
            <a:ext cx="5222543" cy="461665"/>
          </a:xfrm>
          <a:prstGeom prst="rect">
            <a:avLst/>
          </a:prstGeom>
          <a:noFill/>
        </p:spPr>
        <p:txBody>
          <a:bodyPr wrap="square" rtlCol="0">
            <a:spAutoFit/>
          </a:bodyPr>
          <a:lstStyle/>
          <a:p>
            <a:r>
              <a:rPr lang="es-ES" sz="2400" b="1" dirty="0">
                <a:solidFill>
                  <a:schemeClr val="accent3"/>
                </a:solidFill>
                <a:latin typeface="+mj-lt"/>
              </a:rPr>
              <a:t>Mapas CSV</a:t>
            </a:r>
          </a:p>
        </p:txBody>
      </p:sp>
      <p:sp>
        <p:nvSpPr>
          <p:cNvPr id="6" name="Rectángulo: esquinas redondeadas 5">
            <a:extLst>
              <a:ext uri="{FF2B5EF4-FFF2-40B4-BE49-F238E27FC236}">
                <a16:creationId xmlns:a16="http://schemas.microsoft.com/office/drawing/2014/main" id="{C28BBDA3-C248-670A-EAC2-924DCA1BFFAC}"/>
              </a:ext>
            </a:extLst>
          </p:cNvPr>
          <p:cNvSpPr/>
          <p:nvPr/>
        </p:nvSpPr>
        <p:spPr>
          <a:xfrm>
            <a:off x="815377" y="1663144"/>
            <a:ext cx="10561246" cy="6302214"/>
          </a:xfrm>
          <a:prstGeom prst="roundRect">
            <a:avLst>
              <a:gd name="adj" fmla="val 6261"/>
            </a:avLst>
          </a:prstGeom>
          <a:solidFill>
            <a:schemeClr val="bg1"/>
          </a:solidFill>
          <a:ln w="317500">
            <a:solidFill>
              <a:schemeClr val="bg2"/>
            </a:solidFill>
          </a:ln>
          <a:effectLst>
            <a:outerShdw blurRad="304800" sx="108000" sy="108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1607"/>
            <a:endParaRPr lang="es-ES" sz="1007">
              <a:solidFill>
                <a:srgbClr val="FFFFFF"/>
              </a:solidFill>
              <a:latin typeface="Open Sans Light"/>
            </a:endParaRPr>
          </a:p>
        </p:txBody>
      </p:sp>
      <p:pic>
        <p:nvPicPr>
          <p:cNvPr id="8" name="Imagen 7">
            <a:extLst>
              <a:ext uri="{FF2B5EF4-FFF2-40B4-BE49-F238E27FC236}">
                <a16:creationId xmlns:a16="http://schemas.microsoft.com/office/drawing/2014/main" id="{81E8D0D5-80FF-76F5-6714-E1C4CF88930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71172" y="1719824"/>
            <a:ext cx="10310908" cy="5194854"/>
          </a:xfrm>
          <a:prstGeom prst="rect">
            <a:avLst/>
          </a:prstGeom>
        </p:spPr>
      </p:pic>
      <p:sp>
        <p:nvSpPr>
          <p:cNvPr id="9" name="Rectángulo: esquinas redondeadas 8">
            <a:extLst>
              <a:ext uri="{FF2B5EF4-FFF2-40B4-BE49-F238E27FC236}">
                <a16:creationId xmlns:a16="http://schemas.microsoft.com/office/drawing/2014/main" id="{F4659382-9022-ECBB-5857-80388A31EB42}"/>
              </a:ext>
            </a:extLst>
          </p:cNvPr>
          <p:cNvSpPr/>
          <p:nvPr/>
        </p:nvSpPr>
        <p:spPr>
          <a:xfrm>
            <a:off x="815377" y="1680425"/>
            <a:ext cx="10561246" cy="6302214"/>
          </a:xfrm>
          <a:prstGeom prst="roundRect">
            <a:avLst>
              <a:gd name="adj" fmla="val 6261"/>
            </a:avLst>
          </a:prstGeom>
          <a:noFill/>
          <a:ln w="279400">
            <a:solidFill>
              <a:schemeClr val="bg2">
                <a:lumMod val="10000"/>
              </a:schemeClr>
            </a:solidFill>
          </a:ln>
          <a:effectLst>
            <a:outerShdw blurRad="165100" sx="102000" sy="102000" algn="c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1607"/>
            <a:endParaRPr lang="es-ES" sz="1007">
              <a:solidFill>
                <a:srgbClr val="FFFFFF"/>
              </a:solidFill>
              <a:latin typeface="Open Sans Light"/>
            </a:endParaRPr>
          </a:p>
        </p:txBody>
      </p:sp>
    </p:spTree>
    <p:extLst>
      <p:ext uri="{BB962C8B-B14F-4D97-AF65-F5344CB8AC3E}">
        <p14:creationId xmlns:p14="http://schemas.microsoft.com/office/powerpoint/2010/main" val="3855077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1C6C1C-588B-EB67-721C-F1399E5419B4}"/>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44B218C2-5CEE-B917-E3FC-E00F3CDD0FFE}"/>
              </a:ext>
            </a:extLst>
          </p:cNvPr>
          <p:cNvSpPr txBox="1"/>
          <p:nvPr/>
        </p:nvSpPr>
        <p:spPr>
          <a:xfrm>
            <a:off x="310749" y="1020684"/>
            <a:ext cx="5222543" cy="461665"/>
          </a:xfrm>
          <a:prstGeom prst="rect">
            <a:avLst/>
          </a:prstGeom>
          <a:noFill/>
        </p:spPr>
        <p:txBody>
          <a:bodyPr wrap="square" rtlCol="0">
            <a:spAutoFit/>
          </a:bodyPr>
          <a:lstStyle/>
          <a:p>
            <a:r>
              <a:rPr lang="es-ES" sz="2400" b="1" dirty="0">
                <a:solidFill>
                  <a:schemeClr val="accent3"/>
                </a:solidFill>
                <a:latin typeface="+mj-lt"/>
              </a:rPr>
              <a:t>Mapas CSV</a:t>
            </a:r>
          </a:p>
        </p:txBody>
      </p:sp>
      <p:sp>
        <p:nvSpPr>
          <p:cNvPr id="7" name="Rectángulo: esquinas redondeadas 6">
            <a:extLst>
              <a:ext uri="{FF2B5EF4-FFF2-40B4-BE49-F238E27FC236}">
                <a16:creationId xmlns:a16="http://schemas.microsoft.com/office/drawing/2014/main" id="{FDA3B43B-395A-5A3F-65B5-F83D303B4C00}"/>
              </a:ext>
            </a:extLst>
          </p:cNvPr>
          <p:cNvSpPr/>
          <p:nvPr/>
        </p:nvSpPr>
        <p:spPr>
          <a:xfrm>
            <a:off x="815377" y="1663144"/>
            <a:ext cx="10561246" cy="6302214"/>
          </a:xfrm>
          <a:prstGeom prst="roundRect">
            <a:avLst>
              <a:gd name="adj" fmla="val 6261"/>
            </a:avLst>
          </a:prstGeom>
          <a:solidFill>
            <a:schemeClr val="bg1"/>
          </a:solidFill>
          <a:ln w="317500">
            <a:solidFill>
              <a:schemeClr val="bg2"/>
            </a:solidFill>
          </a:ln>
          <a:effectLst>
            <a:outerShdw blurRad="304800" sx="108000" sy="108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1607"/>
            <a:endParaRPr lang="es-ES" sz="1007">
              <a:solidFill>
                <a:srgbClr val="FFFFFF"/>
              </a:solidFill>
              <a:latin typeface="Open Sans Light"/>
            </a:endParaRPr>
          </a:p>
        </p:txBody>
      </p:sp>
      <p:pic>
        <p:nvPicPr>
          <p:cNvPr id="8" name="Imagen 7">
            <a:extLst>
              <a:ext uri="{FF2B5EF4-FFF2-40B4-BE49-F238E27FC236}">
                <a16:creationId xmlns:a16="http://schemas.microsoft.com/office/drawing/2014/main" id="{E459DD43-DAAE-2781-39F9-ACD9C070AAA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71173" y="1719824"/>
            <a:ext cx="10310906" cy="5194854"/>
          </a:xfrm>
          <a:prstGeom prst="rect">
            <a:avLst/>
          </a:prstGeom>
        </p:spPr>
      </p:pic>
      <p:sp>
        <p:nvSpPr>
          <p:cNvPr id="9" name="Rectángulo: esquinas redondeadas 8">
            <a:extLst>
              <a:ext uri="{FF2B5EF4-FFF2-40B4-BE49-F238E27FC236}">
                <a16:creationId xmlns:a16="http://schemas.microsoft.com/office/drawing/2014/main" id="{5C88EB92-834E-5A25-B901-CDAD36144DE8}"/>
              </a:ext>
            </a:extLst>
          </p:cNvPr>
          <p:cNvSpPr/>
          <p:nvPr/>
        </p:nvSpPr>
        <p:spPr>
          <a:xfrm>
            <a:off x="815377" y="1680425"/>
            <a:ext cx="10561246" cy="6302214"/>
          </a:xfrm>
          <a:prstGeom prst="roundRect">
            <a:avLst>
              <a:gd name="adj" fmla="val 6261"/>
            </a:avLst>
          </a:prstGeom>
          <a:noFill/>
          <a:ln w="279400">
            <a:solidFill>
              <a:schemeClr val="bg2">
                <a:lumMod val="10000"/>
              </a:schemeClr>
            </a:solidFill>
          </a:ln>
          <a:effectLst>
            <a:outerShdw blurRad="165100" sx="102000" sy="102000" algn="c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1607"/>
            <a:endParaRPr lang="es-ES" sz="1007">
              <a:solidFill>
                <a:srgbClr val="FFFFFF"/>
              </a:solidFill>
              <a:latin typeface="Open Sans Light"/>
            </a:endParaRPr>
          </a:p>
        </p:txBody>
      </p:sp>
    </p:spTree>
    <p:extLst>
      <p:ext uri="{BB962C8B-B14F-4D97-AF65-F5344CB8AC3E}">
        <p14:creationId xmlns:p14="http://schemas.microsoft.com/office/powerpoint/2010/main" val="3105105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F50FA2-BDC8-3DAF-F82C-4F27A1868A5A}"/>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79BCFC90-F4AB-AED5-449F-95005C79DEBC}"/>
              </a:ext>
            </a:extLst>
          </p:cNvPr>
          <p:cNvSpPr txBox="1"/>
          <p:nvPr/>
        </p:nvSpPr>
        <p:spPr>
          <a:xfrm>
            <a:off x="310749" y="1020684"/>
            <a:ext cx="5222543" cy="461665"/>
          </a:xfrm>
          <a:prstGeom prst="rect">
            <a:avLst/>
          </a:prstGeom>
          <a:noFill/>
        </p:spPr>
        <p:txBody>
          <a:bodyPr wrap="square" rtlCol="0">
            <a:spAutoFit/>
          </a:bodyPr>
          <a:lstStyle/>
          <a:p>
            <a:r>
              <a:rPr lang="es-ES" sz="2400" b="1" dirty="0">
                <a:solidFill>
                  <a:schemeClr val="accent3"/>
                </a:solidFill>
                <a:latin typeface="+mj-lt"/>
              </a:rPr>
              <a:t>Extracciones</a:t>
            </a:r>
          </a:p>
        </p:txBody>
      </p:sp>
      <p:sp>
        <p:nvSpPr>
          <p:cNvPr id="6" name="Rectángulo: esquinas redondeadas 5">
            <a:extLst>
              <a:ext uri="{FF2B5EF4-FFF2-40B4-BE49-F238E27FC236}">
                <a16:creationId xmlns:a16="http://schemas.microsoft.com/office/drawing/2014/main" id="{D9244A72-7824-BB42-2F57-9DDEDF1310F5}"/>
              </a:ext>
            </a:extLst>
          </p:cNvPr>
          <p:cNvSpPr/>
          <p:nvPr/>
        </p:nvSpPr>
        <p:spPr>
          <a:xfrm>
            <a:off x="815377" y="1663144"/>
            <a:ext cx="10561246" cy="6302214"/>
          </a:xfrm>
          <a:prstGeom prst="roundRect">
            <a:avLst>
              <a:gd name="adj" fmla="val 6261"/>
            </a:avLst>
          </a:prstGeom>
          <a:solidFill>
            <a:schemeClr val="bg1"/>
          </a:solidFill>
          <a:ln w="317500">
            <a:solidFill>
              <a:schemeClr val="bg2"/>
            </a:solidFill>
          </a:ln>
          <a:effectLst>
            <a:outerShdw blurRad="304800" sx="108000" sy="108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1607"/>
            <a:endParaRPr lang="es-ES" sz="1007">
              <a:solidFill>
                <a:srgbClr val="FFFFFF"/>
              </a:solidFill>
              <a:latin typeface="Open Sans Light"/>
            </a:endParaRPr>
          </a:p>
        </p:txBody>
      </p:sp>
      <p:pic>
        <p:nvPicPr>
          <p:cNvPr id="11" name="Imagen 10">
            <a:extLst>
              <a:ext uri="{FF2B5EF4-FFF2-40B4-BE49-F238E27FC236}">
                <a16:creationId xmlns:a16="http://schemas.microsoft.com/office/drawing/2014/main" id="{E1E81404-5C5A-AD1A-A5B5-E8D4C479304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71173" y="1719824"/>
            <a:ext cx="10310906" cy="5194853"/>
          </a:xfrm>
          <a:prstGeom prst="rect">
            <a:avLst/>
          </a:prstGeom>
        </p:spPr>
      </p:pic>
      <p:sp>
        <p:nvSpPr>
          <p:cNvPr id="12" name="Rectángulo: esquinas redondeadas 11">
            <a:extLst>
              <a:ext uri="{FF2B5EF4-FFF2-40B4-BE49-F238E27FC236}">
                <a16:creationId xmlns:a16="http://schemas.microsoft.com/office/drawing/2014/main" id="{DE5E98D0-D321-F816-2305-EFF0BF9D38BE}"/>
              </a:ext>
            </a:extLst>
          </p:cNvPr>
          <p:cNvSpPr/>
          <p:nvPr/>
        </p:nvSpPr>
        <p:spPr>
          <a:xfrm>
            <a:off x="815377" y="1680425"/>
            <a:ext cx="10561246" cy="6302214"/>
          </a:xfrm>
          <a:prstGeom prst="roundRect">
            <a:avLst>
              <a:gd name="adj" fmla="val 6261"/>
            </a:avLst>
          </a:prstGeom>
          <a:noFill/>
          <a:ln w="279400">
            <a:solidFill>
              <a:schemeClr val="bg2">
                <a:lumMod val="10000"/>
              </a:schemeClr>
            </a:solidFill>
          </a:ln>
          <a:effectLst>
            <a:outerShdw blurRad="165100" sx="102000" sy="102000" algn="c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1607"/>
            <a:endParaRPr lang="es-ES" sz="1007">
              <a:solidFill>
                <a:srgbClr val="FFFFFF"/>
              </a:solidFill>
              <a:latin typeface="Open Sans Light"/>
            </a:endParaRPr>
          </a:p>
        </p:txBody>
      </p:sp>
      <p:grpSp>
        <p:nvGrpSpPr>
          <p:cNvPr id="8" name="Grupo 7">
            <a:extLst>
              <a:ext uri="{FF2B5EF4-FFF2-40B4-BE49-F238E27FC236}">
                <a16:creationId xmlns:a16="http://schemas.microsoft.com/office/drawing/2014/main" id="{FE0BAF2F-DC21-7292-50F3-9CE4BE5525BC}"/>
              </a:ext>
            </a:extLst>
          </p:cNvPr>
          <p:cNvGrpSpPr/>
          <p:nvPr/>
        </p:nvGrpSpPr>
        <p:grpSpPr>
          <a:xfrm>
            <a:off x="6680489" y="404813"/>
            <a:ext cx="2459329" cy="3230485"/>
            <a:chOff x="8368145" y="2492070"/>
            <a:chExt cx="2459329" cy="3230485"/>
          </a:xfrm>
        </p:grpSpPr>
        <p:sp>
          <p:nvSpPr>
            <p:cNvPr id="9" name="Gráfico 24">
              <a:extLst>
                <a:ext uri="{FF2B5EF4-FFF2-40B4-BE49-F238E27FC236}">
                  <a16:creationId xmlns:a16="http://schemas.microsoft.com/office/drawing/2014/main" id="{462DD3F6-5E15-6D60-1696-DD20376B508E}"/>
                </a:ext>
              </a:extLst>
            </p:cNvPr>
            <p:cNvSpPr/>
            <p:nvPr/>
          </p:nvSpPr>
          <p:spPr>
            <a:xfrm>
              <a:off x="8368145" y="2492070"/>
              <a:ext cx="2459329" cy="3230485"/>
            </a:xfrm>
            <a:custGeom>
              <a:avLst/>
              <a:gdLst>
                <a:gd name="csX0" fmla="*/ 2536867 w 2689947"/>
                <a:gd name="csY0" fmla="*/ 0 h 3840258"/>
                <a:gd name="csX1" fmla="*/ 153080 w 2689947"/>
                <a:gd name="csY1" fmla="*/ 0 h 3840258"/>
                <a:gd name="csX2" fmla="*/ 0 w 2689947"/>
                <a:gd name="csY2" fmla="*/ 153080 h 3840258"/>
                <a:gd name="csX3" fmla="*/ 0 w 2689947"/>
                <a:gd name="csY3" fmla="*/ 3672492 h 3840258"/>
                <a:gd name="csX4" fmla="*/ 2689947 w 2689947"/>
                <a:gd name="csY4" fmla="*/ 3257695 h 3840258"/>
                <a:gd name="csX5" fmla="*/ 2689947 w 2689947"/>
                <a:gd name="csY5" fmla="*/ 153080 h 3840258"/>
                <a:gd name="csX6" fmla="*/ 2536867 w 2689947"/>
                <a:gd name="csY6" fmla="*/ 0 h 3840258"/>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689947" h="3840258">
                  <a:moveTo>
                    <a:pt x="2536867" y="0"/>
                  </a:moveTo>
                  <a:lnTo>
                    <a:pt x="153080" y="0"/>
                  </a:lnTo>
                  <a:cubicBezTo>
                    <a:pt x="68483" y="0"/>
                    <a:pt x="0" y="68483"/>
                    <a:pt x="0" y="153080"/>
                  </a:cubicBezTo>
                  <a:lnTo>
                    <a:pt x="0" y="3672492"/>
                  </a:lnTo>
                  <a:cubicBezTo>
                    <a:pt x="1344974" y="4218278"/>
                    <a:pt x="1344974" y="3257695"/>
                    <a:pt x="2689947" y="3257695"/>
                  </a:cubicBezTo>
                  <a:lnTo>
                    <a:pt x="2689947" y="153080"/>
                  </a:lnTo>
                  <a:cubicBezTo>
                    <a:pt x="2689947" y="68483"/>
                    <a:pt x="2621464" y="0"/>
                    <a:pt x="2536867" y="0"/>
                  </a:cubicBezTo>
                  <a:close/>
                </a:path>
              </a:pathLst>
            </a:custGeom>
            <a:solidFill>
              <a:schemeClr val="bg1">
                <a:lumMod val="95000"/>
              </a:schemeClr>
            </a:solidFill>
            <a:ln>
              <a:noFill/>
            </a:ln>
            <a:effectLst>
              <a:outerShdw blurRad="520700" dist="254000" sx="102000" sy="102000" algn="ctr"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lt1"/>
                </a:solidFill>
              </a:endParaRPr>
            </a:p>
          </p:txBody>
        </p:sp>
        <p:sp>
          <p:nvSpPr>
            <p:cNvPr id="10" name="CuadroTexto 9">
              <a:extLst>
                <a:ext uri="{FF2B5EF4-FFF2-40B4-BE49-F238E27FC236}">
                  <a16:creationId xmlns:a16="http://schemas.microsoft.com/office/drawing/2014/main" id="{E70D6042-D4D3-1821-C49F-08C1CE262629}"/>
                </a:ext>
              </a:extLst>
            </p:cNvPr>
            <p:cNvSpPr txBox="1"/>
            <p:nvPr/>
          </p:nvSpPr>
          <p:spPr>
            <a:xfrm>
              <a:off x="8431377" y="2592431"/>
              <a:ext cx="2253636" cy="3049553"/>
            </a:xfrm>
            <a:prstGeom prst="rect">
              <a:avLst/>
            </a:prstGeom>
            <a:noFill/>
          </p:spPr>
          <p:txBody>
            <a:bodyPr wrap="square" rtlCol="0">
              <a:spAutoFit/>
            </a:bodyPr>
            <a:lstStyle/>
            <a:p>
              <a:pPr>
                <a:spcAft>
                  <a:spcPts val="500"/>
                </a:spcAft>
              </a:pPr>
              <a:r>
                <a:rPr lang="es-ES" sz="1600" b="1" dirty="0">
                  <a:solidFill>
                    <a:schemeClr val="tx2"/>
                  </a:solidFill>
                  <a:latin typeface="+mj-lt"/>
                </a:rPr>
                <a:t>Para qué</a:t>
              </a:r>
            </a:p>
            <a:p>
              <a:pPr marL="174625" indent="-174625">
                <a:spcAft>
                  <a:spcPts val="200"/>
                </a:spcAft>
                <a:buClr>
                  <a:schemeClr val="accent3"/>
                </a:buClr>
                <a:buSzPct val="80000"/>
                <a:buFont typeface="Calibri" panose="020F0502020204030204" pitchFamily="34" charset="0"/>
                <a:buChar char="→"/>
              </a:pPr>
              <a:r>
                <a:rPr lang="es-ES" sz="1200" dirty="0">
                  <a:latin typeface="+mj-lt"/>
                </a:rPr>
                <a:t>Novedades y modificaciones de los catálogos</a:t>
              </a:r>
            </a:p>
            <a:p>
              <a:pPr marL="174625" indent="-174625">
                <a:spcAft>
                  <a:spcPts val="200"/>
                </a:spcAft>
                <a:buClr>
                  <a:schemeClr val="accent3"/>
                </a:buClr>
                <a:buSzPct val="80000"/>
                <a:buFont typeface="Calibri" panose="020F0502020204030204" pitchFamily="34" charset="0"/>
                <a:buChar char="→"/>
              </a:pPr>
              <a:r>
                <a:rPr lang="es-ES" sz="1200" dirty="0">
                  <a:latin typeface="+mj-lt"/>
                </a:rPr>
                <a:t>Descarga de catálogos completos</a:t>
              </a:r>
            </a:p>
            <a:p>
              <a:pPr marL="174625" indent="-174625">
                <a:spcAft>
                  <a:spcPts val="200"/>
                </a:spcAft>
                <a:buClr>
                  <a:schemeClr val="accent3"/>
                </a:buClr>
                <a:buSzPct val="80000"/>
                <a:buFont typeface="Calibri" panose="020F0502020204030204" pitchFamily="34" charset="0"/>
                <a:buChar char="→"/>
              </a:pPr>
              <a:r>
                <a:rPr lang="es-ES" sz="1200" dirty="0">
                  <a:latin typeface="+mj-lt"/>
                </a:rPr>
                <a:t>Listas de precios</a:t>
              </a:r>
            </a:p>
            <a:p>
              <a:pPr marL="174625" indent="-174625">
                <a:spcAft>
                  <a:spcPts val="200"/>
                </a:spcAft>
                <a:buClr>
                  <a:schemeClr val="accent3"/>
                </a:buClr>
                <a:buSzPct val="80000"/>
                <a:buFont typeface="Calibri" panose="020F0502020204030204" pitchFamily="34" charset="0"/>
                <a:buChar char="→"/>
              </a:pPr>
              <a:r>
                <a:rPr lang="es-ES" sz="1200" dirty="0">
                  <a:latin typeface="+mj-lt"/>
                </a:rPr>
                <a:t>Fichas de libros a medida en función del uso</a:t>
              </a:r>
            </a:p>
            <a:p>
              <a:pPr marL="174625" indent="-174625">
                <a:spcAft>
                  <a:spcPts val="200"/>
                </a:spcAft>
                <a:buClr>
                  <a:schemeClr val="accent3"/>
                </a:buClr>
                <a:buSzPct val="80000"/>
                <a:buFont typeface="Calibri" panose="020F0502020204030204" pitchFamily="34" charset="0"/>
                <a:buChar char="→"/>
              </a:pPr>
              <a:r>
                <a:rPr lang="es-ES" sz="1200" dirty="0">
                  <a:latin typeface="+mj-lt"/>
                </a:rPr>
                <a:t>Preparación de datos </a:t>
              </a:r>
              <a:br>
                <a:rPr lang="es-ES" sz="1200" dirty="0">
                  <a:latin typeface="+mj-lt"/>
                </a:rPr>
              </a:br>
              <a:r>
                <a:rPr lang="es-ES" sz="1200" dirty="0">
                  <a:latin typeface="+mj-lt"/>
                </a:rPr>
                <a:t>para licitaciones</a:t>
              </a:r>
            </a:p>
            <a:p>
              <a:pPr marL="174625" indent="-174625">
                <a:spcAft>
                  <a:spcPts val="200"/>
                </a:spcAft>
                <a:buClr>
                  <a:schemeClr val="accent3"/>
                </a:buClr>
                <a:buSzPct val="80000"/>
                <a:buFont typeface="Calibri" panose="020F0502020204030204" pitchFamily="34" charset="0"/>
                <a:buChar char="→"/>
              </a:pPr>
              <a:r>
                <a:rPr lang="es-ES" sz="1200" dirty="0">
                  <a:latin typeface="+mj-lt"/>
                </a:rPr>
                <a:t>Análisis sectoriales / estudios estadísticos</a:t>
              </a:r>
            </a:p>
            <a:p>
              <a:endParaRPr lang="es-ES" dirty="0"/>
            </a:p>
          </p:txBody>
        </p:sp>
      </p:grpSp>
    </p:spTree>
    <p:extLst>
      <p:ext uri="{BB962C8B-B14F-4D97-AF65-F5344CB8AC3E}">
        <p14:creationId xmlns:p14="http://schemas.microsoft.com/office/powerpoint/2010/main" val="812941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D80FF5-6A04-A2D1-BC5B-1AB2394CAED4}"/>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ADC80FA3-31AC-EA30-5913-575FB8BFB003}"/>
              </a:ext>
            </a:extLst>
          </p:cNvPr>
          <p:cNvSpPr txBox="1"/>
          <p:nvPr/>
        </p:nvSpPr>
        <p:spPr>
          <a:xfrm>
            <a:off x="310749" y="1020684"/>
            <a:ext cx="5222543" cy="461665"/>
          </a:xfrm>
          <a:prstGeom prst="rect">
            <a:avLst/>
          </a:prstGeom>
          <a:noFill/>
        </p:spPr>
        <p:txBody>
          <a:bodyPr wrap="square" rtlCol="0">
            <a:spAutoFit/>
          </a:bodyPr>
          <a:lstStyle/>
          <a:p>
            <a:r>
              <a:rPr lang="es-ES" sz="2400" b="1" dirty="0">
                <a:solidFill>
                  <a:schemeClr val="accent3"/>
                </a:solidFill>
                <a:latin typeface="+mj-lt"/>
              </a:rPr>
              <a:t>Extracciones</a:t>
            </a:r>
          </a:p>
        </p:txBody>
      </p:sp>
      <p:sp>
        <p:nvSpPr>
          <p:cNvPr id="7" name="Rectángulo: esquinas redondeadas 6">
            <a:extLst>
              <a:ext uri="{FF2B5EF4-FFF2-40B4-BE49-F238E27FC236}">
                <a16:creationId xmlns:a16="http://schemas.microsoft.com/office/drawing/2014/main" id="{B17C4DBD-E0C4-184F-F622-DA58FD47235A}"/>
              </a:ext>
            </a:extLst>
          </p:cNvPr>
          <p:cNvSpPr/>
          <p:nvPr/>
        </p:nvSpPr>
        <p:spPr>
          <a:xfrm>
            <a:off x="815377" y="1663144"/>
            <a:ext cx="10561246" cy="6302214"/>
          </a:xfrm>
          <a:prstGeom prst="roundRect">
            <a:avLst>
              <a:gd name="adj" fmla="val 6261"/>
            </a:avLst>
          </a:prstGeom>
          <a:solidFill>
            <a:schemeClr val="bg1"/>
          </a:solidFill>
          <a:ln w="317500">
            <a:solidFill>
              <a:schemeClr val="bg2"/>
            </a:solidFill>
          </a:ln>
          <a:effectLst>
            <a:outerShdw blurRad="304800" sx="108000" sy="108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1607"/>
            <a:endParaRPr lang="es-ES" sz="1007">
              <a:solidFill>
                <a:srgbClr val="FFFFFF"/>
              </a:solidFill>
              <a:latin typeface="Open Sans Light"/>
            </a:endParaRPr>
          </a:p>
        </p:txBody>
      </p:sp>
      <p:pic>
        <p:nvPicPr>
          <p:cNvPr id="8" name="Imagen 7">
            <a:extLst>
              <a:ext uri="{FF2B5EF4-FFF2-40B4-BE49-F238E27FC236}">
                <a16:creationId xmlns:a16="http://schemas.microsoft.com/office/drawing/2014/main" id="{40F163A9-244B-4A05-C90C-F7234478820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71173" y="1719824"/>
            <a:ext cx="10310906" cy="5194853"/>
          </a:xfrm>
          <a:prstGeom prst="rect">
            <a:avLst/>
          </a:prstGeom>
        </p:spPr>
      </p:pic>
      <p:sp>
        <p:nvSpPr>
          <p:cNvPr id="9" name="Rectángulo: esquinas redondeadas 8">
            <a:extLst>
              <a:ext uri="{FF2B5EF4-FFF2-40B4-BE49-F238E27FC236}">
                <a16:creationId xmlns:a16="http://schemas.microsoft.com/office/drawing/2014/main" id="{1B08A874-F11A-143A-6CBD-F60FF565E8D3}"/>
              </a:ext>
            </a:extLst>
          </p:cNvPr>
          <p:cNvSpPr/>
          <p:nvPr/>
        </p:nvSpPr>
        <p:spPr>
          <a:xfrm>
            <a:off x="815377" y="1680425"/>
            <a:ext cx="10561246" cy="6302214"/>
          </a:xfrm>
          <a:prstGeom prst="roundRect">
            <a:avLst>
              <a:gd name="adj" fmla="val 6261"/>
            </a:avLst>
          </a:prstGeom>
          <a:noFill/>
          <a:ln w="279400">
            <a:solidFill>
              <a:schemeClr val="bg2">
                <a:lumMod val="10000"/>
              </a:schemeClr>
            </a:solidFill>
          </a:ln>
          <a:effectLst>
            <a:outerShdw blurRad="165100" sx="102000" sy="102000" algn="c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1607"/>
            <a:endParaRPr lang="es-ES" sz="1007">
              <a:solidFill>
                <a:srgbClr val="FFFFFF"/>
              </a:solidFill>
              <a:latin typeface="Open Sans Light"/>
            </a:endParaRPr>
          </a:p>
        </p:txBody>
      </p:sp>
    </p:spTree>
    <p:extLst>
      <p:ext uri="{BB962C8B-B14F-4D97-AF65-F5344CB8AC3E}">
        <p14:creationId xmlns:p14="http://schemas.microsoft.com/office/powerpoint/2010/main" val="4114538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59D2367-6F39-8D6F-2FAD-692027B9B88B}"/>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8744CA61-1854-727E-DF35-E3124F6E734F}"/>
              </a:ext>
            </a:extLst>
          </p:cNvPr>
          <p:cNvSpPr txBox="1"/>
          <p:nvPr/>
        </p:nvSpPr>
        <p:spPr>
          <a:xfrm>
            <a:off x="310749" y="1020684"/>
            <a:ext cx="5222543" cy="461665"/>
          </a:xfrm>
          <a:prstGeom prst="rect">
            <a:avLst/>
          </a:prstGeom>
          <a:noFill/>
        </p:spPr>
        <p:txBody>
          <a:bodyPr wrap="square" rtlCol="0">
            <a:spAutoFit/>
          </a:bodyPr>
          <a:lstStyle/>
          <a:p>
            <a:r>
              <a:rPr lang="es-ES" sz="2400" b="1" dirty="0">
                <a:solidFill>
                  <a:schemeClr val="accent3"/>
                </a:solidFill>
                <a:latin typeface="+mj-lt"/>
              </a:rPr>
              <a:t>Extracciones</a:t>
            </a:r>
          </a:p>
        </p:txBody>
      </p:sp>
      <p:pic>
        <p:nvPicPr>
          <p:cNvPr id="9" name="Imagen 8">
            <a:extLst>
              <a:ext uri="{FF2B5EF4-FFF2-40B4-BE49-F238E27FC236}">
                <a16:creationId xmlns:a16="http://schemas.microsoft.com/office/drawing/2014/main" id="{F76EDA52-AC53-6CF1-123F-D1C98B522E34}"/>
              </a:ext>
            </a:extLst>
          </p:cNvPr>
          <p:cNvPicPr>
            <a:picLocks noChangeAspect="1"/>
          </p:cNvPicPr>
          <p:nvPr/>
        </p:nvPicPr>
        <p:blipFill>
          <a:blip r:embed="rId3">
            <a:extLst>
              <a:ext uri="{28A0092B-C50C-407E-A947-70E740481C1C}">
                <a14:useLocalDpi xmlns:a14="http://schemas.microsoft.com/office/drawing/2010/main" val="0"/>
              </a:ext>
            </a:extLst>
          </a:blip>
          <a:srcRect r="2705"/>
          <a:stretch>
            <a:fillRect/>
          </a:stretch>
        </p:blipFill>
        <p:spPr>
          <a:xfrm>
            <a:off x="-5136346" y="4206239"/>
            <a:ext cx="5690887" cy="2872447"/>
          </a:xfrm>
          <a:prstGeom prst="rect">
            <a:avLst/>
          </a:prstGeom>
          <a:effectLst/>
        </p:spPr>
      </p:pic>
      <p:sp>
        <p:nvSpPr>
          <p:cNvPr id="10" name="Rectángulo: esquinas redondeadas 9">
            <a:extLst>
              <a:ext uri="{FF2B5EF4-FFF2-40B4-BE49-F238E27FC236}">
                <a16:creationId xmlns:a16="http://schemas.microsoft.com/office/drawing/2014/main" id="{98C12C11-42F2-1D88-6DDD-E1490CD1C0AC}"/>
              </a:ext>
            </a:extLst>
          </p:cNvPr>
          <p:cNvSpPr/>
          <p:nvPr/>
        </p:nvSpPr>
        <p:spPr>
          <a:xfrm>
            <a:off x="815377" y="1663144"/>
            <a:ext cx="10561246" cy="6302214"/>
          </a:xfrm>
          <a:prstGeom prst="roundRect">
            <a:avLst>
              <a:gd name="adj" fmla="val 6261"/>
            </a:avLst>
          </a:prstGeom>
          <a:solidFill>
            <a:schemeClr val="bg1"/>
          </a:solidFill>
          <a:ln w="317500">
            <a:solidFill>
              <a:schemeClr val="bg2"/>
            </a:solidFill>
          </a:ln>
          <a:effectLst>
            <a:outerShdw blurRad="304800" sx="108000" sy="108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1607"/>
            <a:endParaRPr lang="es-ES" sz="1007">
              <a:solidFill>
                <a:srgbClr val="FFFFFF"/>
              </a:solidFill>
              <a:latin typeface="Open Sans Light"/>
            </a:endParaRPr>
          </a:p>
        </p:txBody>
      </p:sp>
      <p:sp>
        <p:nvSpPr>
          <p:cNvPr id="12" name="Rectángulo: esquinas redondeadas 11">
            <a:extLst>
              <a:ext uri="{FF2B5EF4-FFF2-40B4-BE49-F238E27FC236}">
                <a16:creationId xmlns:a16="http://schemas.microsoft.com/office/drawing/2014/main" id="{DDF21E9D-D09A-95BA-13EE-AE12C1306459}"/>
              </a:ext>
            </a:extLst>
          </p:cNvPr>
          <p:cNvSpPr/>
          <p:nvPr/>
        </p:nvSpPr>
        <p:spPr>
          <a:xfrm>
            <a:off x="815377" y="1680425"/>
            <a:ext cx="10561246" cy="6302214"/>
          </a:xfrm>
          <a:prstGeom prst="roundRect">
            <a:avLst>
              <a:gd name="adj" fmla="val 6261"/>
            </a:avLst>
          </a:prstGeom>
          <a:noFill/>
          <a:ln w="279400">
            <a:solidFill>
              <a:schemeClr val="bg2">
                <a:lumMod val="10000"/>
              </a:schemeClr>
            </a:solidFill>
          </a:ln>
          <a:effectLst>
            <a:outerShdw blurRad="165100" sx="102000" sy="102000" algn="c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1607"/>
            <a:endParaRPr lang="es-ES" sz="1007">
              <a:solidFill>
                <a:srgbClr val="FFFFFF"/>
              </a:solidFill>
              <a:latin typeface="Open Sans Light"/>
            </a:endParaRPr>
          </a:p>
        </p:txBody>
      </p:sp>
    </p:spTree>
    <p:extLst>
      <p:ext uri="{BB962C8B-B14F-4D97-AF65-F5344CB8AC3E}">
        <p14:creationId xmlns:p14="http://schemas.microsoft.com/office/powerpoint/2010/main" val="3831142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8C3E85-3103-8D4F-DC42-5AAF98BB1E22}"/>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26C2AAEF-8D19-3F8C-917C-D16061CC7302}"/>
              </a:ext>
            </a:extLst>
          </p:cNvPr>
          <p:cNvSpPr txBox="1"/>
          <p:nvPr/>
        </p:nvSpPr>
        <p:spPr>
          <a:xfrm>
            <a:off x="310749" y="1020684"/>
            <a:ext cx="5222543" cy="461665"/>
          </a:xfrm>
          <a:prstGeom prst="rect">
            <a:avLst/>
          </a:prstGeom>
          <a:noFill/>
        </p:spPr>
        <p:txBody>
          <a:bodyPr wrap="square" rtlCol="0">
            <a:spAutoFit/>
          </a:bodyPr>
          <a:lstStyle/>
          <a:p>
            <a:r>
              <a:rPr lang="es-ES" sz="2400" b="1" dirty="0">
                <a:solidFill>
                  <a:schemeClr val="accent3"/>
                </a:solidFill>
                <a:latin typeface="+mj-lt"/>
              </a:rPr>
              <a:t>Extracciones</a:t>
            </a:r>
          </a:p>
        </p:txBody>
      </p:sp>
      <p:sp>
        <p:nvSpPr>
          <p:cNvPr id="6" name="Rectángulo: esquinas redondeadas 5">
            <a:extLst>
              <a:ext uri="{FF2B5EF4-FFF2-40B4-BE49-F238E27FC236}">
                <a16:creationId xmlns:a16="http://schemas.microsoft.com/office/drawing/2014/main" id="{AA4B16AB-0670-19AD-8B20-E56FE5EFB162}"/>
              </a:ext>
            </a:extLst>
          </p:cNvPr>
          <p:cNvSpPr/>
          <p:nvPr/>
        </p:nvSpPr>
        <p:spPr>
          <a:xfrm>
            <a:off x="815377" y="1663144"/>
            <a:ext cx="10561246" cy="6302214"/>
          </a:xfrm>
          <a:prstGeom prst="roundRect">
            <a:avLst>
              <a:gd name="adj" fmla="val 6261"/>
            </a:avLst>
          </a:prstGeom>
          <a:solidFill>
            <a:schemeClr val="bg1"/>
          </a:solidFill>
          <a:ln w="317500">
            <a:solidFill>
              <a:schemeClr val="bg2"/>
            </a:solidFill>
          </a:ln>
          <a:effectLst>
            <a:outerShdw blurRad="304800" sx="108000" sy="108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1607"/>
            <a:endParaRPr lang="es-ES" sz="1007">
              <a:solidFill>
                <a:srgbClr val="FFFFFF"/>
              </a:solidFill>
              <a:latin typeface="Open Sans Light"/>
            </a:endParaRPr>
          </a:p>
        </p:txBody>
      </p:sp>
      <p:pic>
        <p:nvPicPr>
          <p:cNvPr id="7" name="Imagen 6">
            <a:extLst>
              <a:ext uri="{FF2B5EF4-FFF2-40B4-BE49-F238E27FC236}">
                <a16:creationId xmlns:a16="http://schemas.microsoft.com/office/drawing/2014/main" id="{EAA9084E-C077-E4DC-D67B-A776006520E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71174" y="1719824"/>
            <a:ext cx="10310904" cy="5194853"/>
          </a:xfrm>
          <a:prstGeom prst="rect">
            <a:avLst/>
          </a:prstGeom>
        </p:spPr>
      </p:pic>
      <p:sp>
        <p:nvSpPr>
          <p:cNvPr id="8" name="Rectángulo: esquinas redondeadas 7">
            <a:extLst>
              <a:ext uri="{FF2B5EF4-FFF2-40B4-BE49-F238E27FC236}">
                <a16:creationId xmlns:a16="http://schemas.microsoft.com/office/drawing/2014/main" id="{360B7E68-8EE0-1D0B-256A-806BC4F555AE}"/>
              </a:ext>
            </a:extLst>
          </p:cNvPr>
          <p:cNvSpPr/>
          <p:nvPr/>
        </p:nvSpPr>
        <p:spPr>
          <a:xfrm>
            <a:off x="815377" y="1680425"/>
            <a:ext cx="10561246" cy="6302214"/>
          </a:xfrm>
          <a:prstGeom prst="roundRect">
            <a:avLst>
              <a:gd name="adj" fmla="val 6261"/>
            </a:avLst>
          </a:prstGeom>
          <a:noFill/>
          <a:ln w="279400">
            <a:solidFill>
              <a:schemeClr val="bg2">
                <a:lumMod val="10000"/>
              </a:schemeClr>
            </a:solidFill>
          </a:ln>
          <a:effectLst>
            <a:outerShdw blurRad="165100" sx="102000" sy="102000" algn="c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1607"/>
            <a:endParaRPr lang="es-ES" sz="1007">
              <a:solidFill>
                <a:srgbClr val="FFFFFF"/>
              </a:solidFill>
              <a:latin typeface="Open Sans Light"/>
            </a:endParaRPr>
          </a:p>
        </p:txBody>
      </p:sp>
    </p:spTree>
    <p:extLst>
      <p:ext uri="{BB962C8B-B14F-4D97-AF65-F5344CB8AC3E}">
        <p14:creationId xmlns:p14="http://schemas.microsoft.com/office/powerpoint/2010/main" val="1586675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2FF232-D8AE-672F-8471-FB7CC1707889}"/>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6932F334-62EE-28C8-C347-F9E511D53284}"/>
              </a:ext>
            </a:extLst>
          </p:cNvPr>
          <p:cNvSpPr txBox="1"/>
          <p:nvPr/>
        </p:nvSpPr>
        <p:spPr>
          <a:xfrm>
            <a:off x="310749" y="1020684"/>
            <a:ext cx="5222543" cy="461665"/>
          </a:xfrm>
          <a:prstGeom prst="rect">
            <a:avLst/>
          </a:prstGeom>
          <a:noFill/>
        </p:spPr>
        <p:txBody>
          <a:bodyPr wrap="square" rtlCol="0">
            <a:spAutoFit/>
          </a:bodyPr>
          <a:lstStyle/>
          <a:p>
            <a:r>
              <a:rPr lang="es-ES" sz="2400" b="1" dirty="0">
                <a:solidFill>
                  <a:schemeClr val="accent3"/>
                </a:solidFill>
                <a:latin typeface="+mj-lt"/>
              </a:rPr>
              <a:t>Extracciones</a:t>
            </a:r>
          </a:p>
        </p:txBody>
      </p:sp>
      <p:sp>
        <p:nvSpPr>
          <p:cNvPr id="6" name="Rectángulo: esquinas redondeadas 5">
            <a:extLst>
              <a:ext uri="{FF2B5EF4-FFF2-40B4-BE49-F238E27FC236}">
                <a16:creationId xmlns:a16="http://schemas.microsoft.com/office/drawing/2014/main" id="{1D9125E9-9668-4C0F-3ED2-52BFF9210220}"/>
              </a:ext>
            </a:extLst>
          </p:cNvPr>
          <p:cNvSpPr/>
          <p:nvPr/>
        </p:nvSpPr>
        <p:spPr>
          <a:xfrm>
            <a:off x="815377" y="1663144"/>
            <a:ext cx="10561246" cy="6302214"/>
          </a:xfrm>
          <a:prstGeom prst="roundRect">
            <a:avLst>
              <a:gd name="adj" fmla="val 6261"/>
            </a:avLst>
          </a:prstGeom>
          <a:solidFill>
            <a:schemeClr val="bg1"/>
          </a:solidFill>
          <a:ln w="317500">
            <a:solidFill>
              <a:schemeClr val="bg2"/>
            </a:solidFill>
          </a:ln>
          <a:effectLst>
            <a:outerShdw blurRad="304800" sx="108000" sy="108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1607"/>
            <a:endParaRPr lang="es-ES" sz="1007">
              <a:solidFill>
                <a:srgbClr val="FFFFFF"/>
              </a:solidFill>
              <a:latin typeface="Open Sans Light"/>
            </a:endParaRPr>
          </a:p>
        </p:txBody>
      </p:sp>
      <p:pic>
        <p:nvPicPr>
          <p:cNvPr id="7" name="Imagen 6">
            <a:extLst>
              <a:ext uri="{FF2B5EF4-FFF2-40B4-BE49-F238E27FC236}">
                <a16:creationId xmlns:a16="http://schemas.microsoft.com/office/drawing/2014/main" id="{005FE4E3-FCCB-06DD-EFE6-E3DD8E71008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71174" y="1719824"/>
            <a:ext cx="10310904" cy="5194852"/>
          </a:xfrm>
          <a:prstGeom prst="rect">
            <a:avLst/>
          </a:prstGeom>
        </p:spPr>
      </p:pic>
      <p:sp>
        <p:nvSpPr>
          <p:cNvPr id="8" name="Rectángulo: esquinas redondeadas 7">
            <a:extLst>
              <a:ext uri="{FF2B5EF4-FFF2-40B4-BE49-F238E27FC236}">
                <a16:creationId xmlns:a16="http://schemas.microsoft.com/office/drawing/2014/main" id="{1D5647BF-75CA-9715-5A9E-2EA79B6AD451}"/>
              </a:ext>
            </a:extLst>
          </p:cNvPr>
          <p:cNvSpPr/>
          <p:nvPr/>
        </p:nvSpPr>
        <p:spPr>
          <a:xfrm>
            <a:off x="815377" y="1680425"/>
            <a:ext cx="10561246" cy="6302214"/>
          </a:xfrm>
          <a:prstGeom prst="roundRect">
            <a:avLst>
              <a:gd name="adj" fmla="val 6261"/>
            </a:avLst>
          </a:prstGeom>
          <a:noFill/>
          <a:ln w="279400">
            <a:solidFill>
              <a:schemeClr val="bg2">
                <a:lumMod val="10000"/>
              </a:schemeClr>
            </a:solidFill>
          </a:ln>
          <a:effectLst>
            <a:outerShdw blurRad="165100" sx="102000" sy="102000" algn="c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1607"/>
            <a:endParaRPr lang="es-ES" sz="1007">
              <a:solidFill>
                <a:srgbClr val="FFFFFF"/>
              </a:solidFill>
              <a:latin typeface="Open Sans Light"/>
            </a:endParaRPr>
          </a:p>
        </p:txBody>
      </p:sp>
    </p:spTree>
    <p:extLst>
      <p:ext uri="{BB962C8B-B14F-4D97-AF65-F5344CB8AC3E}">
        <p14:creationId xmlns:p14="http://schemas.microsoft.com/office/powerpoint/2010/main" val="2933869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DD18C5-CD8B-36C5-1484-A973F627BAD7}"/>
            </a:ext>
          </a:extLst>
        </p:cNvPr>
        <p:cNvGrpSpPr/>
        <p:nvPr/>
      </p:nvGrpSpPr>
      <p:grpSpPr>
        <a:xfrm>
          <a:off x="0" y="0"/>
          <a:ext cx="0" cy="0"/>
          <a:chOff x="0" y="0"/>
          <a:chExt cx="0" cy="0"/>
        </a:xfrm>
      </p:grpSpPr>
      <p:grpSp>
        <p:nvGrpSpPr>
          <p:cNvPr id="285" name="Grupo 284">
            <a:extLst>
              <a:ext uri="{FF2B5EF4-FFF2-40B4-BE49-F238E27FC236}">
                <a16:creationId xmlns:a16="http://schemas.microsoft.com/office/drawing/2014/main" id="{BFC99041-8EEA-571B-A91B-765B484FF782}"/>
              </a:ext>
            </a:extLst>
          </p:cNvPr>
          <p:cNvGrpSpPr/>
          <p:nvPr/>
        </p:nvGrpSpPr>
        <p:grpSpPr>
          <a:xfrm>
            <a:off x="10531323" y="3167777"/>
            <a:ext cx="1003770" cy="1003770"/>
            <a:chOff x="10531323" y="3167777"/>
            <a:chExt cx="1003770" cy="1003770"/>
          </a:xfrm>
        </p:grpSpPr>
        <p:sp>
          <p:nvSpPr>
            <p:cNvPr id="190" name="Elipse 189">
              <a:extLst>
                <a:ext uri="{FF2B5EF4-FFF2-40B4-BE49-F238E27FC236}">
                  <a16:creationId xmlns:a16="http://schemas.microsoft.com/office/drawing/2014/main" id="{1205918E-0EF8-555B-600E-1585299916DF}"/>
                </a:ext>
              </a:extLst>
            </p:cNvPr>
            <p:cNvSpPr/>
            <p:nvPr/>
          </p:nvSpPr>
          <p:spPr>
            <a:xfrm rot="13500000">
              <a:off x="10531323" y="3167777"/>
              <a:ext cx="1003770" cy="1003770"/>
            </a:xfrm>
            <a:prstGeom prst="ellipse">
              <a:avLst/>
            </a:prstGeom>
            <a:gradFill>
              <a:gsLst>
                <a:gs pos="0">
                  <a:schemeClr val="accent3">
                    <a:lumMod val="50000"/>
                  </a:schemeClr>
                </a:gs>
                <a:gs pos="100000">
                  <a:schemeClr val="accent3">
                    <a:alpha val="55000"/>
                  </a:schemeClr>
                </a:gs>
              </a:gsLst>
              <a:lin ang="5400000" scaled="1"/>
            </a:gradFill>
            <a:ln w="1729" cap="flat">
              <a:noFill/>
              <a:prstDash val="solid"/>
              <a:miter/>
            </a:ln>
          </p:spPr>
          <p:txBody>
            <a:bodyPr/>
            <a:lstStyle/>
            <a:p>
              <a:endParaRPr lang="es-ES"/>
            </a:p>
          </p:txBody>
        </p:sp>
        <p:pic>
          <p:nvPicPr>
            <p:cNvPr id="262" name="Gráfico 261">
              <a:extLst>
                <a:ext uri="{FF2B5EF4-FFF2-40B4-BE49-F238E27FC236}">
                  <a16:creationId xmlns:a16="http://schemas.microsoft.com/office/drawing/2014/main" id="{8F290B80-F2D3-54F4-0ADB-F6BFAE7B4B93}"/>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0821793" y="3514042"/>
              <a:ext cx="446568" cy="446568"/>
            </a:xfrm>
            <a:prstGeom prst="rect">
              <a:avLst/>
            </a:prstGeom>
          </p:spPr>
        </p:pic>
      </p:grpSp>
      <p:grpSp>
        <p:nvGrpSpPr>
          <p:cNvPr id="283" name="Grupo 282">
            <a:extLst>
              <a:ext uri="{FF2B5EF4-FFF2-40B4-BE49-F238E27FC236}">
                <a16:creationId xmlns:a16="http://schemas.microsoft.com/office/drawing/2014/main" id="{6EF204F4-A915-5D2D-D3A4-8F9A91D00CC4}"/>
              </a:ext>
            </a:extLst>
          </p:cNvPr>
          <p:cNvGrpSpPr/>
          <p:nvPr/>
        </p:nvGrpSpPr>
        <p:grpSpPr>
          <a:xfrm>
            <a:off x="9296481" y="4124680"/>
            <a:ext cx="1003770" cy="1003770"/>
            <a:chOff x="9296481" y="4124680"/>
            <a:chExt cx="1003770" cy="1003770"/>
          </a:xfrm>
        </p:grpSpPr>
        <p:sp>
          <p:nvSpPr>
            <p:cNvPr id="209" name="Elipse 208">
              <a:extLst>
                <a:ext uri="{FF2B5EF4-FFF2-40B4-BE49-F238E27FC236}">
                  <a16:creationId xmlns:a16="http://schemas.microsoft.com/office/drawing/2014/main" id="{FAFDDC70-C524-5380-9D0C-9A8E6B723DCB}"/>
                </a:ext>
              </a:extLst>
            </p:cNvPr>
            <p:cNvSpPr/>
            <p:nvPr/>
          </p:nvSpPr>
          <p:spPr>
            <a:xfrm rot="13500000">
              <a:off x="9296481" y="4124680"/>
              <a:ext cx="1003770" cy="1003770"/>
            </a:xfrm>
            <a:prstGeom prst="ellipse">
              <a:avLst/>
            </a:prstGeom>
            <a:gradFill>
              <a:gsLst>
                <a:gs pos="0">
                  <a:schemeClr val="accent3">
                    <a:lumMod val="50000"/>
                  </a:schemeClr>
                </a:gs>
                <a:gs pos="100000">
                  <a:schemeClr val="accent3">
                    <a:alpha val="55000"/>
                  </a:schemeClr>
                </a:gs>
              </a:gsLst>
              <a:lin ang="5400000" scaled="1"/>
            </a:gradFill>
            <a:ln w="1729" cap="flat">
              <a:noFill/>
              <a:prstDash val="solid"/>
              <a:miter/>
            </a:ln>
          </p:spPr>
          <p:txBody>
            <a:bodyPr/>
            <a:lstStyle/>
            <a:p>
              <a:endParaRPr lang="es-ES"/>
            </a:p>
          </p:txBody>
        </p:sp>
        <p:pic>
          <p:nvPicPr>
            <p:cNvPr id="267" name="Gráfico 266">
              <a:extLst>
                <a:ext uri="{FF2B5EF4-FFF2-40B4-BE49-F238E27FC236}">
                  <a16:creationId xmlns:a16="http://schemas.microsoft.com/office/drawing/2014/main" id="{047BEFDF-EAC5-21CF-7F17-F643C0AFCCA2}"/>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601201" y="4321628"/>
              <a:ext cx="446314" cy="446314"/>
            </a:xfrm>
            <a:prstGeom prst="rect">
              <a:avLst/>
            </a:prstGeom>
          </p:spPr>
        </p:pic>
      </p:grpSp>
      <p:grpSp>
        <p:nvGrpSpPr>
          <p:cNvPr id="281" name="Grupo 280">
            <a:extLst>
              <a:ext uri="{FF2B5EF4-FFF2-40B4-BE49-F238E27FC236}">
                <a16:creationId xmlns:a16="http://schemas.microsoft.com/office/drawing/2014/main" id="{11F754EB-F7D7-23AF-335E-E79AAA524053}"/>
              </a:ext>
            </a:extLst>
          </p:cNvPr>
          <p:cNvGrpSpPr/>
          <p:nvPr/>
        </p:nvGrpSpPr>
        <p:grpSpPr>
          <a:xfrm>
            <a:off x="8060497" y="3167761"/>
            <a:ext cx="1003770" cy="1003770"/>
            <a:chOff x="8060497" y="3167761"/>
            <a:chExt cx="1003770" cy="1003770"/>
          </a:xfrm>
        </p:grpSpPr>
        <p:sp>
          <p:nvSpPr>
            <p:cNvPr id="171" name="Elipse 170">
              <a:extLst>
                <a:ext uri="{FF2B5EF4-FFF2-40B4-BE49-F238E27FC236}">
                  <a16:creationId xmlns:a16="http://schemas.microsoft.com/office/drawing/2014/main" id="{5F6C6102-E6BA-22CA-5367-95308891BEC4}"/>
                </a:ext>
              </a:extLst>
            </p:cNvPr>
            <p:cNvSpPr/>
            <p:nvPr/>
          </p:nvSpPr>
          <p:spPr>
            <a:xfrm rot="13500000">
              <a:off x="8060497" y="3167761"/>
              <a:ext cx="1003770" cy="1003770"/>
            </a:xfrm>
            <a:prstGeom prst="ellipse">
              <a:avLst/>
            </a:prstGeom>
            <a:gradFill>
              <a:gsLst>
                <a:gs pos="0">
                  <a:schemeClr val="accent3">
                    <a:lumMod val="50000"/>
                  </a:schemeClr>
                </a:gs>
                <a:gs pos="100000">
                  <a:schemeClr val="accent3">
                    <a:alpha val="55000"/>
                  </a:schemeClr>
                </a:gs>
              </a:gsLst>
              <a:lin ang="5400000" scaled="1"/>
            </a:gradFill>
            <a:ln w="1729" cap="flat">
              <a:noFill/>
              <a:prstDash val="solid"/>
              <a:miter/>
            </a:ln>
          </p:spPr>
          <p:txBody>
            <a:bodyPr/>
            <a:lstStyle/>
            <a:p>
              <a:endParaRPr lang="es-ES"/>
            </a:p>
          </p:txBody>
        </p:sp>
        <p:pic>
          <p:nvPicPr>
            <p:cNvPr id="265" name="Gráfico 264">
              <a:extLst>
                <a:ext uri="{FF2B5EF4-FFF2-40B4-BE49-F238E27FC236}">
                  <a16:creationId xmlns:a16="http://schemas.microsoft.com/office/drawing/2014/main" id="{3123C3B8-E494-A9F8-645D-48A5897ECB25}"/>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349342" y="3526970"/>
              <a:ext cx="500743" cy="500743"/>
            </a:xfrm>
            <a:prstGeom prst="rect">
              <a:avLst/>
            </a:prstGeom>
          </p:spPr>
        </p:pic>
      </p:grpSp>
      <p:grpSp>
        <p:nvGrpSpPr>
          <p:cNvPr id="279" name="Grupo 278">
            <a:extLst>
              <a:ext uri="{FF2B5EF4-FFF2-40B4-BE49-F238E27FC236}">
                <a16:creationId xmlns:a16="http://schemas.microsoft.com/office/drawing/2014/main" id="{A9E6C9F1-A619-A2A0-7897-BCF594A66966}"/>
              </a:ext>
            </a:extLst>
          </p:cNvPr>
          <p:cNvGrpSpPr/>
          <p:nvPr/>
        </p:nvGrpSpPr>
        <p:grpSpPr>
          <a:xfrm>
            <a:off x="6824964" y="4124663"/>
            <a:ext cx="1003770" cy="1003770"/>
            <a:chOff x="6824964" y="4124663"/>
            <a:chExt cx="1003770" cy="1003770"/>
          </a:xfrm>
        </p:grpSpPr>
        <p:sp>
          <p:nvSpPr>
            <p:cNvPr id="152" name="Elipse 151">
              <a:extLst>
                <a:ext uri="{FF2B5EF4-FFF2-40B4-BE49-F238E27FC236}">
                  <a16:creationId xmlns:a16="http://schemas.microsoft.com/office/drawing/2014/main" id="{AB466576-8252-6D5A-2ED1-40B7412F4CF5}"/>
                </a:ext>
              </a:extLst>
            </p:cNvPr>
            <p:cNvSpPr/>
            <p:nvPr/>
          </p:nvSpPr>
          <p:spPr>
            <a:xfrm rot="13500000">
              <a:off x="6824964" y="4124663"/>
              <a:ext cx="1003770" cy="1003770"/>
            </a:xfrm>
            <a:prstGeom prst="ellipse">
              <a:avLst/>
            </a:prstGeom>
            <a:gradFill>
              <a:gsLst>
                <a:gs pos="0">
                  <a:schemeClr val="accent3">
                    <a:lumMod val="50000"/>
                  </a:schemeClr>
                </a:gs>
                <a:gs pos="100000">
                  <a:schemeClr val="accent3">
                    <a:alpha val="55000"/>
                  </a:schemeClr>
                </a:gs>
              </a:gsLst>
              <a:lin ang="5400000" scaled="1"/>
            </a:gradFill>
            <a:ln w="1729" cap="flat">
              <a:noFill/>
              <a:prstDash val="solid"/>
              <a:miter/>
            </a:ln>
          </p:spPr>
          <p:txBody>
            <a:bodyPr/>
            <a:lstStyle/>
            <a:p>
              <a:endParaRPr lang="es-ES"/>
            </a:p>
          </p:txBody>
        </p:sp>
        <p:pic>
          <p:nvPicPr>
            <p:cNvPr id="261" name="Gráfico 260">
              <a:extLst>
                <a:ext uri="{FF2B5EF4-FFF2-40B4-BE49-F238E27FC236}">
                  <a16:creationId xmlns:a16="http://schemas.microsoft.com/office/drawing/2014/main" id="{AE7D77DB-55E8-8F70-3D3D-9D2B16ABEE24}"/>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065823" y="4310743"/>
              <a:ext cx="509587" cy="509587"/>
            </a:xfrm>
            <a:prstGeom prst="rect">
              <a:avLst/>
            </a:prstGeom>
          </p:spPr>
        </p:pic>
      </p:grpSp>
      <p:grpSp>
        <p:nvGrpSpPr>
          <p:cNvPr id="277" name="Grupo 276">
            <a:extLst>
              <a:ext uri="{FF2B5EF4-FFF2-40B4-BE49-F238E27FC236}">
                <a16:creationId xmlns:a16="http://schemas.microsoft.com/office/drawing/2014/main" id="{5F06384F-E8BD-D30B-CD74-818600862DD5}"/>
              </a:ext>
            </a:extLst>
          </p:cNvPr>
          <p:cNvGrpSpPr/>
          <p:nvPr/>
        </p:nvGrpSpPr>
        <p:grpSpPr>
          <a:xfrm>
            <a:off x="5542498" y="3167777"/>
            <a:ext cx="1003770" cy="1003770"/>
            <a:chOff x="5542498" y="3167777"/>
            <a:chExt cx="1003770" cy="1003770"/>
          </a:xfrm>
        </p:grpSpPr>
        <p:sp>
          <p:nvSpPr>
            <p:cNvPr id="93" name="Elipse 92">
              <a:extLst>
                <a:ext uri="{FF2B5EF4-FFF2-40B4-BE49-F238E27FC236}">
                  <a16:creationId xmlns:a16="http://schemas.microsoft.com/office/drawing/2014/main" id="{260BBC66-F4AA-3E96-AAF9-95938559F284}"/>
                </a:ext>
              </a:extLst>
            </p:cNvPr>
            <p:cNvSpPr/>
            <p:nvPr/>
          </p:nvSpPr>
          <p:spPr>
            <a:xfrm rot="13500000">
              <a:off x="5542498" y="3167777"/>
              <a:ext cx="1003770" cy="1003770"/>
            </a:xfrm>
            <a:prstGeom prst="ellipse">
              <a:avLst/>
            </a:prstGeom>
            <a:gradFill>
              <a:gsLst>
                <a:gs pos="0">
                  <a:schemeClr val="accent3">
                    <a:lumMod val="50000"/>
                  </a:schemeClr>
                </a:gs>
                <a:gs pos="100000">
                  <a:schemeClr val="accent3">
                    <a:alpha val="55000"/>
                  </a:schemeClr>
                </a:gs>
              </a:gsLst>
              <a:lin ang="5400000" scaled="1"/>
            </a:gradFill>
            <a:ln w="1729" cap="flat">
              <a:noFill/>
              <a:prstDash val="solid"/>
              <a:miter/>
            </a:ln>
          </p:spPr>
          <p:txBody>
            <a:bodyPr/>
            <a:lstStyle/>
            <a:p>
              <a:endParaRPr lang="es-ES" dirty="0"/>
            </a:p>
          </p:txBody>
        </p:sp>
        <p:pic>
          <p:nvPicPr>
            <p:cNvPr id="263" name="Gráfico 262">
              <a:extLst>
                <a:ext uri="{FF2B5EF4-FFF2-40B4-BE49-F238E27FC236}">
                  <a16:creationId xmlns:a16="http://schemas.microsoft.com/office/drawing/2014/main" id="{E085CC04-7AEF-2C2D-434C-8603D813E33A}"/>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5776653" y="3488547"/>
              <a:ext cx="498116" cy="498116"/>
            </a:xfrm>
            <a:prstGeom prst="rect">
              <a:avLst/>
            </a:prstGeom>
          </p:spPr>
        </p:pic>
      </p:grpSp>
      <p:grpSp>
        <p:nvGrpSpPr>
          <p:cNvPr id="275" name="Grupo 274">
            <a:extLst>
              <a:ext uri="{FF2B5EF4-FFF2-40B4-BE49-F238E27FC236}">
                <a16:creationId xmlns:a16="http://schemas.microsoft.com/office/drawing/2014/main" id="{6047746E-D2BD-76A5-27C7-AA29BF8BE331}"/>
              </a:ext>
            </a:extLst>
          </p:cNvPr>
          <p:cNvGrpSpPr/>
          <p:nvPr/>
        </p:nvGrpSpPr>
        <p:grpSpPr>
          <a:xfrm>
            <a:off x="4307657" y="4124680"/>
            <a:ext cx="1003770" cy="1003770"/>
            <a:chOff x="4307657" y="4124680"/>
            <a:chExt cx="1003770" cy="1003770"/>
          </a:xfrm>
        </p:grpSpPr>
        <p:sp>
          <p:nvSpPr>
            <p:cNvPr id="113" name="Elipse 112">
              <a:extLst>
                <a:ext uri="{FF2B5EF4-FFF2-40B4-BE49-F238E27FC236}">
                  <a16:creationId xmlns:a16="http://schemas.microsoft.com/office/drawing/2014/main" id="{232E681B-319C-5972-7316-1CFA006C605E}"/>
                </a:ext>
              </a:extLst>
            </p:cNvPr>
            <p:cNvSpPr/>
            <p:nvPr/>
          </p:nvSpPr>
          <p:spPr>
            <a:xfrm rot="13500000">
              <a:off x="4307657" y="4124680"/>
              <a:ext cx="1003770" cy="1003770"/>
            </a:xfrm>
            <a:prstGeom prst="ellipse">
              <a:avLst/>
            </a:prstGeom>
            <a:gradFill>
              <a:gsLst>
                <a:gs pos="0">
                  <a:schemeClr val="accent3">
                    <a:lumMod val="50000"/>
                  </a:schemeClr>
                </a:gs>
                <a:gs pos="100000">
                  <a:schemeClr val="accent3">
                    <a:alpha val="55000"/>
                  </a:schemeClr>
                </a:gs>
              </a:gsLst>
              <a:lin ang="5400000" scaled="1"/>
            </a:gradFill>
            <a:ln w="1729" cap="flat">
              <a:noFill/>
              <a:prstDash val="solid"/>
              <a:miter/>
            </a:ln>
          </p:spPr>
          <p:txBody>
            <a:bodyPr/>
            <a:lstStyle/>
            <a:p>
              <a:endParaRPr lang="es-ES"/>
            </a:p>
          </p:txBody>
        </p:sp>
        <p:pic>
          <p:nvPicPr>
            <p:cNvPr id="258" name="Gráfico 257">
              <a:extLst>
                <a:ext uri="{FF2B5EF4-FFF2-40B4-BE49-F238E27FC236}">
                  <a16:creationId xmlns:a16="http://schemas.microsoft.com/office/drawing/2014/main" id="{310130BC-5F32-29BC-034E-F176836C83BD}"/>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4587032" y="4349389"/>
              <a:ext cx="453475" cy="453475"/>
            </a:xfrm>
            <a:prstGeom prst="rect">
              <a:avLst/>
            </a:prstGeom>
          </p:spPr>
        </p:pic>
      </p:grpSp>
      <p:grpSp>
        <p:nvGrpSpPr>
          <p:cNvPr id="273" name="Grupo 272">
            <a:extLst>
              <a:ext uri="{FF2B5EF4-FFF2-40B4-BE49-F238E27FC236}">
                <a16:creationId xmlns:a16="http://schemas.microsoft.com/office/drawing/2014/main" id="{105FD603-79E9-7019-DF9F-4BAB18AD3F5A}"/>
              </a:ext>
            </a:extLst>
          </p:cNvPr>
          <p:cNvGrpSpPr/>
          <p:nvPr/>
        </p:nvGrpSpPr>
        <p:grpSpPr>
          <a:xfrm>
            <a:off x="3071672" y="3167761"/>
            <a:ext cx="1003770" cy="1003770"/>
            <a:chOff x="3071672" y="3167761"/>
            <a:chExt cx="1003770" cy="1003770"/>
          </a:xfrm>
        </p:grpSpPr>
        <p:sp>
          <p:nvSpPr>
            <p:cNvPr id="73" name="Elipse 72">
              <a:extLst>
                <a:ext uri="{FF2B5EF4-FFF2-40B4-BE49-F238E27FC236}">
                  <a16:creationId xmlns:a16="http://schemas.microsoft.com/office/drawing/2014/main" id="{87F4CDDA-4D09-BFF8-62D4-ABB74B088753}"/>
                </a:ext>
              </a:extLst>
            </p:cNvPr>
            <p:cNvSpPr/>
            <p:nvPr/>
          </p:nvSpPr>
          <p:spPr>
            <a:xfrm rot="13500000">
              <a:off x="3071672" y="3167761"/>
              <a:ext cx="1003770" cy="1003770"/>
            </a:xfrm>
            <a:prstGeom prst="ellipse">
              <a:avLst/>
            </a:prstGeom>
            <a:gradFill>
              <a:gsLst>
                <a:gs pos="0">
                  <a:schemeClr val="accent3">
                    <a:lumMod val="50000"/>
                  </a:schemeClr>
                </a:gs>
                <a:gs pos="100000">
                  <a:schemeClr val="accent3">
                    <a:alpha val="55000"/>
                  </a:schemeClr>
                </a:gs>
              </a:gsLst>
              <a:lin ang="5400000" scaled="1"/>
            </a:gradFill>
            <a:ln w="1729" cap="flat">
              <a:noFill/>
              <a:prstDash val="solid"/>
              <a:miter/>
            </a:ln>
          </p:spPr>
          <p:txBody>
            <a:bodyPr/>
            <a:lstStyle/>
            <a:p>
              <a:endParaRPr lang="es-ES" dirty="0"/>
            </a:p>
          </p:txBody>
        </p:sp>
        <p:pic>
          <p:nvPicPr>
            <p:cNvPr id="257" name="Gráfico 256">
              <a:extLst>
                <a:ext uri="{FF2B5EF4-FFF2-40B4-BE49-F238E27FC236}">
                  <a16:creationId xmlns:a16="http://schemas.microsoft.com/office/drawing/2014/main" id="{2D78EBAC-3510-59E9-57A4-1EECD4DBF031}"/>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3340538" y="3556151"/>
              <a:ext cx="420795" cy="420795"/>
            </a:xfrm>
            <a:prstGeom prst="rect">
              <a:avLst/>
            </a:prstGeom>
          </p:spPr>
        </p:pic>
      </p:grpSp>
      <p:grpSp>
        <p:nvGrpSpPr>
          <p:cNvPr id="271" name="Grupo 270">
            <a:extLst>
              <a:ext uri="{FF2B5EF4-FFF2-40B4-BE49-F238E27FC236}">
                <a16:creationId xmlns:a16="http://schemas.microsoft.com/office/drawing/2014/main" id="{30A059FF-1EC6-4728-19CD-06E149C6994C}"/>
              </a:ext>
            </a:extLst>
          </p:cNvPr>
          <p:cNvGrpSpPr/>
          <p:nvPr/>
        </p:nvGrpSpPr>
        <p:grpSpPr>
          <a:xfrm>
            <a:off x="1836140" y="4124663"/>
            <a:ext cx="1003770" cy="1003770"/>
            <a:chOff x="1836140" y="4124663"/>
            <a:chExt cx="1003770" cy="1003770"/>
          </a:xfrm>
        </p:grpSpPr>
        <p:sp>
          <p:nvSpPr>
            <p:cNvPr id="52" name="Elipse 51">
              <a:extLst>
                <a:ext uri="{FF2B5EF4-FFF2-40B4-BE49-F238E27FC236}">
                  <a16:creationId xmlns:a16="http://schemas.microsoft.com/office/drawing/2014/main" id="{F0A4C043-5757-091D-E582-F900190D7894}"/>
                </a:ext>
              </a:extLst>
            </p:cNvPr>
            <p:cNvSpPr/>
            <p:nvPr/>
          </p:nvSpPr>
          <p:spPr>
            <a:xfrm rot="13500000">
              <a:off x="1836140" y="4124663"/>
              <a:ext cx="1003770" cy="1003770"/>
            </a:xfrm>
            <a:prstGeom prst="ellipse">
              <a:avLst/>
            </a:prstGeom>
            <a:gradFill>
              <a:gsLst>
                <a:gs pos="0">
                  <a:schemeClr val="accent3">
                    <a:lumMod val="50000"/>
                  </a:schemeClr>
                </a:gs>
                <a:gs pos="100000">
                  <a:schemeClr val="accent3">
                    <a:alpha val="55000"/>
                  </a:schemeClr>
                </a:gs>
              </a:gsLst>
              <a:lin ang="5400000" scaled="1"/>
            </a:gradFill>
            <a:ln w="1729" cap="flat">
              <a:noFill/>
              <a:prstDash val="solid"/>
              <a:miter/>
            </a:ln>
          </p:spPr>
          <p:txBody>
            <a:bodyPr/>
            <a:lstStyle/>
            <a:p>
              <a:endParaRPr lang="es-ES"/>
            </a:p>
          </p:txBody>
        </p:sp>
        <p:pic>
          <p:nvPicPr>
            <p:cNvPr id="255" name="Gráfico 254">
              <a:extLst>
                <a:ext uri="{FF2B5EF4-FFF2-40B4-BE49-F238E27FC236}">
                  <a16:creationId xmlns:a16="http://schemas.microsoft.com/office/drawing/2014/main" id="{ED38A632-E794-5F38-9631-456380964F9D}"/>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2090657" y="4328417"/>
              <a:ext cx="508935" cy="508935"/>
            </a:xfrm>
            <a:prstGeom prst="rect">
              <a:avLst/>
            </a:prstGeom>
          </p:spPr>
        </p:pic>
      </p:grpSp>
      <p:grpSp>
        <p:nvGrpSpPr>
          <p:cNvPr id="269" name="Grupo 268">
            <a:extLst>
              <a:ext uri="{FF2B5EF4-FFF2-40B4-BE49-F238E27FC236}">
                <a16:creationId xmlns:a16="http://schemas.microsoft.com/office/drawing/2014/main" id="{0CBC02C0-5E15-EA83-E430-C8FFCFAD9002}"/>
              </a:ext>
            </a:extLst>
          </p:cNvPr>
          <p:cNvGrpSpPr/>
          <p:nvPr/>
        </p:nvGrpSpPr>
        <p:grpSpPr>
          <a:xfrm>
            <a:off x="601500" y="3167744"/>
            <a:ext cx="1003770" cy="1003770"/>
            <a:chOff x="601500" y="3167744"/>
            <a:chExt cx="1003770" cy="1003770"/>
          </a:xfrm>
        </p:grpSpPr>
        <p:sp>
          <p:nvSpPr>
            <p:cNvPr id="17" name="Elipse 16">
              <a:extLst>
                <a:ext uri="{FF2B5EF4-FFF2-40B4-BE49-F238E27FC236}">
                  <a16:creationId xmlns:a16="http://schemas.microsoft.com/office/drawing/2014/main" id="{82838000-2E9E-2912-EA6E-A08B1729328E}"/>
                </a:ext>
              </a:extLst>
            </p:cNvPr>
            <p:cNvSpPr/>
            <p:nvPr/>
          </p:nvSpPr>
          <p:spPr>
            <a:xfrm rot="13500000">
              <a:off x="601500" y="3167744"/>
              <a:ext cx="1003770" cy="1003770"/>
            </a:xfrm>
            <a:prstGeom prst="ellipse">
              <a:avLst/>
            </a:prstGeom>
            <a:gradFill>
              <a:gsLst>
                <a:gs pos="0">
                  <a:schemeClr val="accent3">
                    <a:lumMod val="50000"/>
                  </a:schemeClr>
                </a:gs>
                <a:gs pos="100000">
                  <a:schemeClr val="accent3">
                    <a:alpha val="55000"/>
                  </a:schemeClr>
                </a:gs>
              </a:gsLst>
              <a:lin ang="5400000" scaled="1"/>
            </a:gradFill>
            <a:ln w="1729" cap="flat">
              <a:noFill/>
              <a:prstDash val="solid"/>
              <a:miter/>
            </a:ln>
          </p:spPr>
          <p:txBody>
            <a:bodyPr/>
            <a:lstStyle/>
            <a:p>
              <a:endParaRPr lang="es-ES"/>
            </a:p>
          </p:txBody>
        </p:sp>
        <p:pic>
          <p:nvPicPr>
            <p:cNvPr id="260" name="Gráfico 259">
              <a:extLst>
                <a:ext uri="{FF2B5EF4-FFF2-40B4-BE49-F238E27FC236}">
                  <a16:creationId xmlns:a16="http://schemas.microsoft.com/office/drawing/2014/main" id="{35029589-3547-FA70-A281-E38E30C70961}"/>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857243" y="3489577"/>
              <a:ext cx="466058" cy="466058"/>
            </a:xfrm>
            <a:prstGeom prst="rect">
              <a:avLst/>
            </a:prstGeom>
          </p:spPr>
        </p:pic>
      </p:grpSp>
      <p:sp>
        <p:nvSpPr>
          <p:cNvPr id="46" name="CuadroTexto 45">
            <a:extLst>
              <a:ext uri="{FF2B5EF4-FFF2-40B4-BE49-F238E27FC236}">
                <a16:creationId xmlns:a16="http://schemas.microsoft.com/office/drawing/2014/main" id="{D16E559E-949A-B224-556F-D736F9FB45BB}"/>
              </a:ext>
            </a:extLst>
          </p:cNvPr>
          <p:cNvSpPr txBox="1"/>
          <p:nvPr/>
        </p:nvSpPr>
        <p:spPr>
          <a:xfrm>
            <a:off x="4566482" y="1215614"/>
            <a:ext cx="3059044" cy="523220"/>
          </a:xfrm>
          <a:prstGeom prst="rect">
            <a:avLst/>
          </a:prstGeom>
          <a:noFill/>
        </p:spPr>
        <p:txBody>
          <a:bodyPr wrap="none" rtlCol="0">
            <a:spAutoFit/>
          </a:bodyPr>
          <a:lstStyle/>
          <a:p>
            <a:pPr algn="ctr"/>
            <a:r>
              <a:rPr lang="es-ES" sz="2800" b="1" dirty="0">
                <a:solidFill>
                  <a:schemeClr val="bg1"/>
                </a:solidFill>
                <a:latin typeface="+mj-lt"/>
              </a:rPr>
              <a:t>Hablaremos de…</a:t>
            </a:r>
            <a:endParaRPr lang="es-ES" sz="2400" b="1" dirty="0">
              <a:solidFill>
                <a:schemeClr val="bg1"/>
              </a:solidFill>
              <a:latin typeface="+mj-lt"/>
            </a:endParaRPr>
          </a:p>
        </p:txBody>
      </p:sp>
      <p:grpSp>
        <p:nvGrpSpPr>
          <p:cNvPr id="268" name="Grupo 267">
            <a:extLst>
              <a:ext uri="{FF2B5EF4-FFF2-40B4-BE49-F238E27FC236}">
                <a16:creationId xmlns:a16="http://schemas.microsoft.com/office/drawing/2014/main" id="{3B359C8E-F80C-03B0-7E46-6A5CEA3D1EFD}"/>
              </a:ext>
            </a:extLst>
          </p:cNvPr>
          <p:cNvGrpSpPr/>
          <p:nvPr/>
        </p:nvGrpSpPr>
        <p:grpSpPr>
          <a:xfrm>
            <a:off x="475059" y="3302030"/>
            <a:ext cx="1401475" cy="876252"/>
            <a:chOff x="475059" y="3302030"/>
            <a:chExt cx="1401475" cy="876252"/>
          </a:xfrm>
        </p:grpSpPr>
        <p:sp>
          <p:nvSpPr>
            <p:cNvPr id="19" name="Forma libre: forma 18">
              <a:extLst>
                <a:ext uri="{FF2B5EF4-FFF2-40B4-BE49-F238E27FC236}">
                  <a16:creationId xmlns:a16="http://schemas.microsoft.com/office/drawing/2014/main" id="{CCD075DC-120A-D5B1-E21D-F86C2F3C39AA}"/>
                </a:ext>
              </a:extLst>
            </p:cNvPr>
            <p:cNvSpPr/>
            <p:nvPr/>
          </p:nvSpPr>
          <p:spPr>
            <a:xfrm rot="16200000">
              <a:off x="1096046" y="3363922"/>
              <a:ext cx="715299" cy="617710"/>
            </a:xfrm>
            <a:custGeom>
              <a:avLst/>
              <a:gdLst>
                <a:gd name="csX0" fmla="*/ 589067 w 589066"/>
                <a:gd name="csY0" fmla="*/ 0 h 508699"/>
                <a:gd name="csX1" fmla="*/ 80368 w 589066"/>
                <a:gd name="csY1" fmla="*/ 508699 h 508699"/>
                <a:gd name="csX2" fmla="*/ 0 w 589066"/>
                <a:gd name="csY2" fmla="*/ 508699 h 508699"/>
              </a:gdLst>
              <a:ahLst/>
              <a:cxnLst>
                <a:cxn ang="0">
                  <a:pos x="csX0" y="csY0"/>
                </a:cxn>
                <a:cxn ang="0">
                  <a:pos x="csX1" y="csY1"/>
                </a:cxn>
                <a:cxn ang="0">
                  <a:pos x="csX2" y="csY2"/>
                </a:cxn>
              </a:cxnLst>
              <a:rect l="l" t="t" r="r" b="b"/>
              <a:pathLst>
                <a:path w="589066" h="508699">
                  <a:moveTo>
                    <a:pt x="589067" y="0"/>
                  </a:moveTo>
                  <a:cubicBezTo>
                    <a:pt x="589067" y="280946"/>
                    <a:pt x="361314" y="508699"/>
                    <a:pt x="80368" y="508699"/>
                  </a:cubicBezTo>
                  <a:lnTo>
                    <a:pt x="0" y="508699"/>
                  </a:lnTo>
                </a:path>
              </a:pathLst>
            </a:custGeom>
            <a:noFill/>
            <a:ln w="18123" cap="rnd">
              <a:solidFill>
                <a:schemeClr val="tx2"/>
              </a:solidFill>
              <a:prstDash val="solid"/>
              <a:round/>
            </a:ln>
          </p:spPr>
          <p:txBody>
            <a:bodyPr/>
            <a:lstStyle/>
            <a:p>
              <a:endParaRPr lang="es-ES"/>
            </a:p>
          </p:txBody>
        </p:sp>
        <p:grpSp>
          <p:nvGrpSpPr>
            <p:cNvPr id="21" name="Gráfico 2">
              <a:extLst>
                <a:ext uri="{FF2B5EF4-FFF2-40B4-BE49-F238E27FC236}">
                  <a16:creationId xmlns:a16="http://schemas.microsoft.com/office/drawing/2014/main" id="{02B1C4FD-EB2C-CAFB-1B4B-530E514447E2}"/>
                </a:ext>
              </a:extLst>
            </p:cNvPr>
            <p:cNvGrpSpPr/>
            <p:nvPr/>
          </p:nvGrpSpPr>
          <p:grpSpPr>
            <a:xfrm rot="16200000">
              <a:off x="404569" y="3409913"/>
              <a:ext cx="820842" cy="605076"/>
              <a:chOff x="5995362" y="894878"/>
              <a:chExt cx="675983" cy="498295"/>
            </a:xfrm>
            <a:solidFill>
              <a:schemeClr val="tx2"/>
            </a:solidFill>
          </p:grpSpPr>
          <p:sp>
            <p:nvSpPr>
              <p:cNvPr id="27" name="Elipse 26">
                <a:extLst>
                  <a:ext uri="{FF2B5EF4-FFF2-40B4-BE49-F238E27FC236}">
                    <a16:creationId xmlns:a16="http://schemas.microsoft.com/office/drawing/2014/main" id="{D4E2BFBC-F015-9775-E22F-D51BB1AE25C8}"/>
                  </a:ext>
                </a:extLst>
              </p:cNvPr>
              <p:cNvSpPr/>
              <p:nvPr/>
            </p:nvSpPr>
            <p:spPr>
              <a:xfrm>
                <a:off x="5995362" y="894878"/>
                <a:ext cx="24847" cy="24173"/>
              </a:xfrm>
              <a:prstGeom prst="ellipse">
                <a:avLst/>
              </a:prstGeom>
              <a:grpFill/>
              <a:ln w="1729" cap="flat">
                <a:noFill/>
                <a:prstDash val="solid"/>
                <a:miter/>
              </a:ln>
            </p:spPr>
            <p:txBody>
              <a:bodyPr/>
              <a:lstStyle/>
              <a:p>
                <a:endParaRPr lang="es-ES"/>
              </a:p>
            </p:txBody>
          </p:sp>
          <p:sp>
            <p:nvSpPr>
              <p:cNvPr id="28" name="Elipse 27">
                <a:extLst>
                  <a:ext uri="{FF2B5EF4-FFF2-40B4-BE49-F238E27FC236}">
                    <a16:creationId xmlns:a16="http://schemas.microsoft.com/office/drawing/2014/main" id="{2D867EFB-32F4-A0D7-5CFA-1C3005AB0410}"/>
                  </a:ext>
                </a:extLst>
              </p:cNvPr>
              <p:cNvSpPr/>
              <p:nvPr/>
            </p:nvSpPr>
            <p:spPr>
              <a:xfrm>
                <a:off x="6065228" y="894878"/>
                <a:ext cx="24847" cy="24173"/>
              </a:xfrm>
              <a:prstGeom prst="ellipse">
                <a:avLst/>
              </a:prstGeom>
              <a:grpFill/>
              <a:ln w="1729" cap="flat">
                <a:noFill/>
                <a:prstDash val="solid"/>
                <a:miter/>
              </a:ln>
            </p:spPr>
            <p:txBody>
              <a:bodyPr/>
              <a:lstStyle/>
              <a:p>
                <a:endParaRPr lang="es-ES"/>
              </a:p>
            </p:txBody>
          </p:sp>
          <p:sp>
            <p:nvSpPr>
              <p:cNvPr id="29" name="Forma libre: forma 28">
                <a:extLst>
                  <a:ext uri="{FF2B5EF4-FFF2-40B4-BE49-F238E27FC236}">
                    <a16:creationId xmlns:a16="http://schemas.microsoft.com/office/drawing/2014/main" id="{A978FCB8-9958-8CE8-7228-532A436F9112}"/>
                  </a:ext>
                </a:extLst>
              </p:cNvPr>
              <p:cNvSpPr/>
              <p:nvPr/>
            </p:nvSpPr>
            <p:spPr>
              <a:xfrm>
                <a:off x="6135091" y="894881"/>
                <a:ext cx="24848" cy="24170"/>
              </a:xfrm>
              <a:custGeom>
                <a:avLst/>
                <a:gdLst>
                  <a:gd name="csX0" fmla="*/ 24844 w 24848"/>
                  <a:gd name="csY0" fmla="*/ 12291 h 24170"/>
                  <a:gd name="csX1" fmla="*/ 12424 w 24848"/>
                  <a:gd name="csY1" fmla="*/ 24170 h 24170"/>
                  <a:gd name="csX2" fmla="*/ 0 w 24848"/>
                  <a:gd name="csY2" fmla="*/ 12085 h 24170"/>
                  <a:gd name="csX3" fmla="*/ 12424 w 24848"/>
                  <a:gd name="csY3" fmla="*/ 0 h 24170"/>
                  <a:gd name="csX4" fmla="*/ 24844 w 24848"/>
                  <a:gd name="csY4" fmla="*/ 12291 h 24170"/>
                </a:gdLst>
                <a:ahLst/>
                <a:cxnLst>
                  <a:cxn ang="0">
                    <a:pos x="csX0" y="csY0"/>
                  </a:cxn>
                  <a:cxn ang="0">
                    <a:pos x="csX1" y="csY1"/>
                  </a:cxn>
                  <a:cxn ang="0">
                    <a:pos x="csX2" y="csY2"/>
                  </a:cxn>
                  <a:cxn ang="0">
                    <a:pos x="csX3" y="csY3"/>
                  </a:cxn>
                  <a:cxn ang="0">
                    <a:pos x="csX4" y="csY4"/>
                  </a:cxn>
                </a:cxnLst>
                <a:rect l="l" t="t" r="r" b="b"/>
                <a:pathLst>
                  <a:path w="24848" h="24170">
                    <a:moveTo>
                      <a:pt x="24844" y="12291"/>
                    </a:moveTo>
                    <a:cubicBezTo>
                      <a:pt x="24665" y="19012"/>
                      <a:pt x="19301" y="24127"/>
                      <a:pt x="12424" y="24170"/>
                    </a:cubicBezTo>
                    <a:cubicBezTo>
                      <a:pt x="5561" y="24170"/>
                      <a:pt x="0" y="18758"/>
                      <a:pt x="0" y="12085"/>
                    </a:cubicBezTo>
                    <a:cubicBezTo>
                      <a:pt x="0" y="5414"/>
                      <a:pt x="5561" y="0"/>
                      <a:pt x="12424" y="0"/>
                    </a:cubicBezTo>
                    <a:cubicBezTo>
                      <a:pt x="19273" y="-46"/>
                      <a:pt x="25024" y="5667"/>
                      <a:pt x="24844" y="12291"/>
                    </a:cubicBezTo>
                    <a:close/>
                  </a:path>
                </a:pathLst>
              </a:custGeom>
              <a:grpFill/>
              <a:ln w="1729" cap="flat">
                <a:noFill/>
                <a:prstDash val="solid"/>
                <a:miter/>
              </a:ln>
            </p:spPr>
            <p:txBody>
              <a:bodyPr/>
              <a:lstStyle/>
              <a:p>
                <a:endParaRPr lang="es-ES"/>
              </a:p>
            </p:txBody>
          </p:sp>
          <p:sp>
            <p:nvSpPr>
              <p:cNvPr id="32" name="Forma libre: forma 31">
                <a:extLst>
                  <a:ext uri="{FF2B5EF4-FFF2-40B4-BE49-F238E27FC236}">
                    <a16:creationId xmlns:a16="http://schemas.microsoft.com/office/drawing/2014/main" id="{56618C30-228C-B117-6982-EAC7420127E5}"/>
                  </a:ext>
                </a:extLst>
              </p:cNvPr>
              <p:cNvSpPr/>
              <p:nvPr/>
            </p:nvSpPr>
            <p:spPr>
              <a:xfrm>
                <a:off x="6204804" y="899188"/>
                <a:ext cx="24850" cy="24183"/>
              </a:xfrm>
              <a:custGeom>
                <a:avLst/>
                <a:gdLst>
                  <a:gd name="csX0" fmla="*/ 24709 w 24850"/>
                  <a:gd name="csY0" fmla="*/ 13672 h 24183"/>
                  <a:gd name="csX1" fmla="*/ 10848 w 24850"/>
                  <a:gd name="csY1" fmla="*/ 24085 h 24183"/>
                  <a:gd name="csX2" fmla="*/ 60 w 24850"/>
                  <a:gd name="csY2" fmla="*/ 10530 h 24183"/>
                  <a:gd name="csX3" fmla="*/ 13923 w 24850"/>
                  <a:gd name="csY3" fmla="*/ 109 h 24183"/>
                  <a:gd name="csX4" fmla="*/ 24709 w 24850"/>
                  <a:gd name="csY4" fmla="*/ 13672 h 24183"/>
                </a:gdLst>
                <a:ahLst/>
                <a:cxnLst>
                  <a:cxn ang="0">
                    <a:pos x="csX0" y="csY0"/>
                  </a:cxn>
                  <a:cxn ang="0">
                    <a:pos x="csX1" y="csY1"/>
                  </a:cxn>
                  <a:cxn ang="0">
                    <a:pos x="csX2" y="csY2"/>
                  </a:cxn>
                  <a:cxn ang="0">
                    <a:pos x="csX3" y="csY3"/>
                  </a:cxn>
                  <a:cxn ang="0">
                    <a:pos x="csX4" y="csY4"/>
                  </a:cxn>
                </a:cxnLst>
                <a:rect l="l" t="t" r="r" b="b"/>
                <a:pathLst>
                  <a:path w="24850" h="24183">
                    <a:moveTo>
                      <a:pt x="24709" y="13672"/>
                    </a:moveTo>
                    <a:cubicBezTo>
                      <a:pt x="23671" y="20247"/>
                      <a:pt x="17465" y="24929"/>
                      <a:pt x="10848" y="24085"/>
                    </a:cubicBezTo>
                    <a:cubicBezTo>
                      <a:pt x="4230" y="23244"/>
                      <a:pt x="-597" y="17171"/>
                      <a:pt x="60" y="10530"/>
                    </a:cubicBezTo>
                    <a:cubicBezTo>
                      <a:pt x="719" y="3888"/>
                      <a:pt x="6923" y="-780"/>
                      <a:pt x="13923" y="109"/>
                    </a:cubicBezTo>
                    <a:cubicBezTo>
                      <a:pt x="20921" y="1003"/>
                      <a:pt x="25750" y="7060"/>
                      <a:pt x="24709" y="13672"/>
                    </a:cubicBezTo>
                    <a:close/>
                  </a:path>
                </a:pathLst>
              </a:custGeom>
              <a:grpFill/>
              <a:ln w="1729" cap="flat">
                <a:noFill/>
                <a:prstDash val="solid"/>
                <a:miter/>
              </a:ln>
            </p:spPr>
            <p:txBody>
              <a:bodyPr/>
              <a:lstStyle/>
              <a:p>
                <a:endParaRPr lang="es-ES"/>
              </a:p>
            </p:txBody>
          </p:sp>
          <p:sp>
            <p:nvSpPr>
              <p:cNvPr id="34" name="Forma libre: forma 33">
                <a:extLst>
                  <a:ext uri="{FF2B5EF4-FFF2-40B4-BE49-F238E27FC236}">
                    <a16:creationId xmlns:a16="http://schemas.microsoft.com/office/drawing/2014/main" id="{25AC8E2E-33CF-8CE0-BBD3-035098629106}"/>
                  </a:ext>
                </a:extLst>
              </p:cNvPr>
              <p:cNvSpPr/>
              <p:nvPr/>
            </p:nvSpPr>
            <p:spPr>
              <a:xfrm>
                <a:off x="6273293" y="912682"/>
                <a:ext cx="24802" cy="24315"/>
              </a:xfrm>
              <a:custGeom>
                <a:avLst/>
                <a:gdLst>
                  <a:gd name="csX0" fmla="*/ 24308 w 24802"/>
                  <a:gd name="csY0" fmla="*/ 15583 h 24315"/>
                  <a:gd name="csX1" fmla="*/ 9186 w 24802"/>
                  <a:gd name="csY1" fmla="*/ 23851 h 24315"/>
                  <a:gd name="csX2" fmla="*/ 339 w 24802"/>
                  <a:gd name="csY2" fmla="*/ 9062 h 24315"/>
                  <a:gd name="csX3" fmla="*/ 15528 w 24802"/>
                  <a:gd name="csY3" fmla="*/ 527 h 24315"/>
                  <a:gd name="csX4" fmla="*/ 24308 w 24802"/>
                  <a:gd name="csY4" fmla="*/ 15583 h 24315"/>
                </a:gdLst>
                <a:ahLst/>
                <a:cxnLst>
                  <a:cxn ang="0">
                    <a:pos x="csX0" y="csY0"/>
                  </a:cxn>
                  <a:cxn ang="0">
                    <a:pos x="csX1" y="csY1"/>
                  </a:cxn>
                  <a:cxn ang="0">
                    <a:pos x="csX2" y="csY2"/>
                  </a:cxn>
                  <a:cxn ang="0">
                    <a:pos x="csX3" y="csY3"/>
                  </a:cxn>
                  <a:cxn ang="0">
                    <a:pos x="csX4" y="csY4"/>
                  </a:cxn>
                </a:cxnLst>
                <a:rect l="l" t="t" r="r" b="b"/>
                <a:pathLst>
                  <a:path w="24802" h="24315">
                    <a:moveTo>
                      <a:pt x="24308" y="15583"/>
                    </a:moveTo>
                    <a:cubicBezTo>
                      <a:pt x="22371" y="21969"/>
                      <a:pt x="15599" y="25674"/>
                      <a:pt x="9186" y="23851"/>
                    </a:cubicBezTo>
                    <a:cubicBezTo>
                      <a:pt x="2802" y="21915"/>
                      <a:pt x="-1229" y="15562"/>
                      <a:pt x="339" y="9062"/>
                    </a:cubicBezTo>
                    <a:cubicBezTo>
                      <a:pt x="1899" y="2588"/>
                      <a:pt x="8771" y="-1513"/>
                      <a:pt x="15528" y="527"/>
                    </a:cubicBezTo>
                    <a:cubicBezTo>
                      <a:pt x="22317" y="2453"/>
                      <a:pt x="26245" y="9199"/>
                      <a:pt x="24308" y="15583"/>
                    </a:cubicBezTo>
                    <a:close/>
                  </a:path>
                </a:pathLst>
              </a:custGeom>
              <a:grpFill/>
              <a:ln w="1729" cap="flat">
                <a:noFill/>
                <a:prstDash val="solid"/>
                <a:miter/>
              </a:ln>
            </p:spPr>
            <p:txBody>
              <a:bodyPr/>
              <a:lstStyle/>
              <a:p>
                <a:endParaRPr lang="es-ES"/>
              </a:p>
            </p:txBody>
          </p:sp>
          <p:sp>
            <p:nvSpPr>
              <p:cNvPr id="35" name="Forma libre: forma 34">
                <a:extLst>
                  <a:ext uri="{FF2B5EF4-FFF2-40B4-BE49-F238E27FC236}">
                    <a16:creationId xmlns:a16="http://schemas.microsoft.com/office/drawing/2014/main" id="{930C5354-6506-7FC6-7BE9-3CDDDFA72B4B}"/>
                  </a:ext>
                </a:extLst>
              </p:cNvPr>
              <p:cNvSpPr/>
              <p:nvPr/>
            </p:nvSpPr>
            <p:spPr>
              <a:xfrm>
                <a:off x="6339240" y="935588"/>
                <a:ext cx="24747" cy="24331"/>
              </a:xfrm>
              <a:custGeom>
                <a:avLst/>
                <a:gdLst>
                  <a:gd name="csX0" fmla="*/ 23687 w 24747"/>
                  <a:gd name="csY0" fmla="*/ 17257 h 24331"/>
                  <a:gd name="csX1" fmla="*/ 7617 w 24747"/>
                  <a:gd name="csY1" fmla="*/ 23251 h 24331"/>
                  <a:gd name="csX2" fmla="*/ 846 w 24747"/>
                  <a:gd name="csY2" fmla="*/ 7494 h 24331"/>
                  <a:gd name="csX3" fmla="*/ 17117 w 24747"/>
                  <a:gd name="csY3" fmla="*/ 1024 h 24331"/>
                  <a:gd name="csX4" fmla="*/ 23687 w 24747"/>
                  <a:gd name="csY4" fmla="*/ 17257 h 24331"/>
                </a:gdLst>
                <a:ahLst/>
                <a:cxnLst>
                  <a:cxn ang="0">
                    <a:pos x="csX0" y="csY0"/>
                  </a:cxn>
                  <a:cxn ang="0">
                    <a:pos x="csX1" y="csY1"/>
                  </a:cxn>
                  <a:cxn ang="0">
                    <a:pos x="csX2" y="csY2"/>
                  </a:cxn>
                  <a:cxn ang="0">
                    <a:pos x="csX3" y="csY3"/>
                  </a:cxn>
                  <a:cxn ang="0">
                    <a:pos x="csX4" y="csY4"/>
                  </a:cxn>
                </a:cxnLst>
                <a:rect l="l" t="t" r="r" b="b"/>
                <a:pathLst>
                  <a:path w="24747" h="24331">
                    <a:moveTo>
                      <a:pt x="23687" y="17257"/>
                    </a:moveTo>
                    <a:cubicBezTo>
                      <a:pt x="20887" y="23317"/>
                      <a:pt x="13692" y="26002"/>
                      <a:pt x="7617" y="23251"/>
                    </a:cubicBezTo>
                    <a:cubicBezTo>
                      <a:pt x="1484" y="20636"/>
                      <a:pt x="-1614" y="13744"/>
                      <a:pt x="846" y="7494"/>
                    </a:cubicBezTo>
                    <a:cubicBezTo>
                      <a:pt x="3273" y="1321"/>
                      <a:pt x="10627" y="-1742"/>
                      <a:pt x="17117" y="1024"/>
                    </a:cubicBezTo>
                    <a:cubicBezTo>
                      <a:pt x="23549" y="3928"/>
                      <a:pt x="26488" y="11199"/>
                      <a:pt x="23687" y="17257"/>
                    </a:cubicBezTo>
                    <a:close/>
                  </a:path>
                </a:pathLst>
              </a:custGeom>
              <a:grpFill/>
              <a:ln w="1729" cap="flat">
                <a:noFill/>
                <a:prstDash val="solid"/>
                <a:miter/>
              </a:ln>
            </p:spPr>
            <p:txBody>
              <a:bodyPr/>
              <a:lstStyle/>
              <a:p>
                <a:endParaRPr lang="es-ES"/>
              </a:p>
            </p:txBody>
          </p:sp>
          <p:sp>
            <p:nvSpPr>
              <p:cNvPr id="36" name="Forma libre: forma 35">
                <a:extLst>
                  <a:ext uri="{FF2B5EF4-FFF2-40B4-BE49-F238E27FC236}">
                    <a16:creationId xmlns:a16="http://schemas.microsoft.com/office/drawing/2014/main" id="{A9A5B369-DC05-1B54-1CFF-0695571A4D5C}"/>
                  </a:ext>
                </a:extLst>
              </p:cNvPr>
              <p:cNvSpPr/>
              <p:nvPr/>
            </p:nvSpPr>
            <p:spPr>
              <a:xfrm>
                <a:off x="6401419" y="967393"/>
                <a:ext cx="24677" cy="24306"/>
              </a:xfrm>
              <a:custGeom>
                <a:avLst/>
                <a:gdLst>
                  <a:gd name="csX0" fmla="*/ 22850 w 24677"/>
                  <a:gd name="csY0" fmla="*/ 18749 h 24306"/>
                  <a:gd name="csX1" fmla="*/ 6103 w 24677"/>
                  <a:gd name="csY1" fmla="*/ 22490 h 24306"/>
                  <a:gd name="csX2" fmla="*/ 1565 w 24677"/>
                  <a:gd name="csY2" fmla="*/ 5940 h 24306"/>
                  <a:gd name="csX3" fmla="*/ 18566 w 24677"/>
                  <a:gd name="csY3" fmla="*/ 1780 h 24306"/>
                  <a:gd name="csX4" fmla="*/ 22850 w 24677"/>
                  <a:gd name="csY4" fmla="*/ 18749 h 24306"/>
                </a:gdLst>
                <a:ahLst/>
                <a:cxnLst>
                  <a:cxn ang="0">
                    <a:pos x="csX0" y="csY0"/>
                  </a:cxn>
                  <a:cxn ang="0">
                    <a:pos x="csX1" y="csY1"/>
                  </a:cxn>
                  <a:cxn ang="0">
                    <a:pos x="csX2" y="csY2"/>
                  </a:cxn>
                  <a:cxn ang="0">
                    <a:pos x="csX3" y="csY3"/>
                  </a:cxn>
                  <a:cxn ang="0">
                    <a:pos x="csX4" y="csY4"/>
                  </a:cxn>
                </a:cxnLst>
                <a:rect l="l" t="t" r="r" b="b"/>
                <a:pathLst>
                  <a:path w="24677" h="24306">
                    <a:moveTo>
                      <a:pt x="22850" y="18749"/>
                    </a:moveTo>
                    <a:cubicBezTo>
                      <a:pt x="19221" y="24405"/>
                      <a:pt x="11827" y="25913"/>
                      <a:pt x="6103" y="22490"/>
                    </a:cubicBezTo>
                    <a:cubicBezTo>
                      <a:pt x="320" y="19168"/>
                      <a:pt x="-1709" y="11756"/>
                      <a:pt x="1565" y="5940"/>
                    </a:cubicBezTo>
                    <a:cubicBezTo>
                      <a:pt x="4839" y="126"/>
                      <a:pt x="12451" y="-1742"/>
                      <a:pt x="18566" y="1780"/>
                    </a:cubicBezTo>
                    <a:cubicBezTo>
                      <a:pt x="24618" y="5403"/>
                      <a:pt x="26430" y="13173"/>
                      <a:pt x="22850" y="18749"/>
                    </a:cubicBezTo>
                    <a:close/>
                  </a:path>
                </a:pathLst>
              </a:custGeom>
              <a:grpFill/>
              <a:ln w="1729" cap="flat">
                <a:noFill/>
                <a:prstDash val="solid"/>
                <a:miter/>
              </a:ln>
            </p:spPr>
            <p:txBody>
              <a:bodyPr/>
              <a:lstStyle/>
              <a:p>
                <a:endParaRPr lang="es-ES"/>
              </a:p>
            </p:txBody>
          </p:sp>
          <p:sp>
            <p:nvSpPr>
              <p:cNvPr id="41" name="Forma libre: forma 40">
                <a:extLst>
                  <a:ext uri="{FF2B5EF4-FFF2-40B4-BE49-F238E27FC236}">
                    <a16:creationId xmlns:a16="http://schemas.microsoft.com/office/drawing/2014/main" id="{03EF504D-A307-2BFE-605D-5EA909337F0A}"/>
                  </a:ext>
                </a:extLst>
              </p:cNvPr>
              <p:cNvSpPr/>
              <p:nvPr/>
            </p:nvSpPr>
            <p:spPr>
              <a:xfrm>
                <a:off x="6458667" y="1007351"/>
                <a:ext cx="24622" cy="24360"/>
              </a:xfrm>
              <a:custGeom>
                <a:avLst/>
                <a:gdLst>
                  <a:gd name="csX0" fmla="*/ 21825 w 24622"/>
                  <a:gd name="csY0" fmla="*/ 20153 h 24360"/>
                  <a:gd name="csX1" fmla="*/ 4672 w 24622"/>
                  <a:gd name="csY1" fmla="*/ 21637 h 24360"/>
                  <a:gd name="csX2" fmla="*/ 2491 w 24622"/>
                  <a:gd name="csY2" fmla="*/ 4553 h 24360"/>
                  <a:gd name="csX3" fmla="*/ 19847 w 24622"/>
                  <a:gd name="csY3" fmla="*/ 2822 h 24360"/>
                  <a:gd name="csX4" fmla="*/ 21825 w 24622"/>
                  <a:gd name="csY4" fmla="*/ 20153 h 24360"/>
                </a:gdLst>
                <a:ahLst/>
                <a:cxnLst>
                  <a:cxn ang="0">
                    <a:pos x="csX0" y="csY0"/>
                  </a:cxn>
                  <a:cxn ang="0">
                    <a:pos x="csX1" y="csY1"/>
                  </a:cxn>
                  <a:cxn ang="0">
                    <a:pos x="csX2" y="csY2"/>
                  </a:cxn>
                  <a:cxn ang="0">
                    <a:pos x="csX3" y="csY3"/>
                  </a:cxn>
                  <a:cxn ang="0">
                    <a:pos x="csX4" y="csY4"/>
                  </a:cxn>
                </a:cxnLst>
                <a:rect l="l" t="t" r="r" b="b"/>
                <a:pathLst>
                  <a:path w="24622" h="24360">
                    <a:moveTo>
                      <a:pt x="21825" y="20153"/>
                    </a:moveTo>
                    <a:cubicBezTo>
                      <a:pt x="17448" y="25276"/>
                      <a:pt x="10000" y="25659"/>
                      <a:pt x="4672" y="21637"/>
                    </a:cubicBezTo>
                    <a:cubicBezTo>
                      <a:pt x="-574" y="17515"/>
                      <a:pt x="-1547" y="9867"/>
                      <a:pt x="2491" y="4553"/>
                    </a:cubicBezTo>
                    <a:cubicBezTo>
                      <a:pt x="6530" y="-760"/>
                      <a:pt x="14301" y="-1537"/>
                      <a:pt x="19847" y="2822"/>
                    </a:cubicBezTo>
                    <a:cubicBezTo>
                      <a:pt x="25473" y="7087"/>
                      <a:pt x="26122" y="15129"/>
                      <a:pt x="21825" y="20153"/>
                    </a:cubicBezTo>
                    <a:close/>
                  </a:path>
                </a:pathLst>
              </a:custGeom>
              <a:grpFill/>
              <a:ln w="1729" cap="flat">
                <a:noFill/>
                <a:prstDash val="solid"/>
                <a:miter/>
              </a:ln>
            </p:spPr>
            <p:txBody>
              <a:bodyPr/>
              <a:lstStyle/>
              <a:p>
                <a:endParaRPr lang="es-ES"/>
              </a:p>
            </p:txBody>
          </p:sp>
          <p:sp>
            <p:nvSpPr>
              <p:cNvPr id="43" name="Forma libre: forma 42">
                <a:extLst>
                  <a:ext uri="{FF2B5EF4-FFF2-40B4-BE49-F238E27FC236}">
                    <a16:creationId xmlns:a16="http://schemas.microsoft.com/office/drawing/2014/main" id="{BA272131-375D-7D6F-272D-87393A6B7DFA}"/>
                  </a:ext>
                </a:extLst>
              </p:cNvPr>
              <p:cNvSpPr/>
              <p:nvPr/>
            </p:nvSpPr>
            <p:spPr>
              <a:xfrm>
                <a:off x="6509935" y="1054698"/>
                <a:ext cx="24550" cy="24475"/>
              </a:xfrm>
              <a:custGeom>
                <a:avLst/>
                <a:gdLst>
                  <a:gd name="csX0" fmla="*/ 20640 w 24550"/>
                  <a:gd name="csY0" fmla="*/ 21429 h 24475"/>
                  <a:gd name="csX1" fmla="*/ 3387 w 24550"/>
                  <a:gd name="csY1" fmla="*/ 20618 h 24475"/>
                  <a:gd name="csX2" fmla="*/ 3612 w 24550"/>
                  <a:gd name="csY2" fmla="*/ 3339 h 24475"/>
                  <a:gd name="csX3" fmla="*/ 20983 w 24550"/>
                  <a:gd name="csY3" fmla="*/ 4045 h 24475"/>
                  <a:gd name="csX4" fmla="*/ 20640 w 24550"/>
                  <a:gd name="csY4" fmla="*/ 21429 h 24475"/>
                </a:gdLst>
                <a:ahLst/>
                <a:cxnLst>
                  <a:cxn ang="0">
                    <a:pos x="csX0" y="csY0"/>
                  </a:cxn>
                  <a:cxn ang="0">
                    <a:pos x="csX1" y="csY1"/>
                  </a:cxn>
                  <a:cxn ang="0">
                    <a:pos x="csX2" y="csY2"/>
                  </a:cxn>
                  <a:cxn ang="0">
                    <a:pos x="csX3" y="csY3"/>
                  </a:cxn>
                  <a:cxn ang="0">
                    <a:pos x="csX4" y="csY4"/>
                  </a:cxn>
                </a:cxnLst>
                <a:rect l="l" t="t" r="r" b="b"/>
                <a:pathLst>
                  <a:path w="24550" h="24475">
                    <a:moveTo>
                      <a:pt x="20640" y="21429"/>
                    </a:moveTo>
                    <a:cubicBezTo>
                      <a:pt x="15704" y="25818"/>
                      <a:pt x="8048" y="25392"/>
                      <a:pt x="3387" y="20618"/>
                    </a:cubicBezTo>
                    <a:cubicBezTo>
                      <a:pt x="-1217" y="15791"/>
                      <a:pt x="-1113" y="8054"/>
                      <a:pt x="3612" y="3339"/>
                    </a:cubicBezTo>
                    <a:cubicBezTo>
                      <a:pt x="8336" y="-1372"/>
                      <a:pt x="16116" y="-1063"/>
                      <a:pt x="20983" y="4045"/>
                    </a:cubicBezTo>
                    <a:cubicBezTo>
                      <a:pt x="25907" y="9099"/>
                      <a:pt x="25679" y="16948"/>
                      <a:pt x="20640" y="21429"/>
                    </a:cubicBezTo>
                    <a:close/>
                  </a:path>
                </a:pathLst>
              </a:custGeom>
              <a:grpFill/>
              <a:ln w="1729" cap="flat">
                <a:noFill/>
                <a:prstDash val="solid"/>
                <a:miter/>
              </a:ln>
            </p:spPr>
            <p:txBody>
              <a:bodyPr/>
              <a:lstStyle/>
              <a:p>
                <a:endParaRPr lang="es-ES"/>
              </a:p>
            </p:txBody>
          </p:sp>
          <p:sp>
            <p:nvSpPr>
              <p:cNvPr id="45" name="Forma libre: forma 44">
                <a:extLst>
                  <a:ext uri="{FF2B5EF4-FFF2-40B4-BE49-F238E27FC236}">
                    <a16:creationId xmlns:a16="http://schemas.microsoft.com/office/drawing/2014/main" id="{8E7FB7CB-3BDA-07CD-3216-2C47454A2698}"/>
                  </a:ext>
                </a:extLst>
              </p:cNvPr>
              <p:cNvSpPr/>
              <p:nvPr/>
            </p:nvSpPr>
            <p:spPr>
              <a:xfrm>
                <a:off x="6554274" y="1108562"/>
                <a:ext cx="24391" cy="24632"/>
              </a:xfrm>
              <a:custGeom>
                <a:avLst/>
                <a:gdLst>
                  <a:gd name="csX0" fmla="*/ 19316 w 24391"/>
                  <a:gd name="csY0" fmla="*/ 22554 h 24632"/>
                  <a:gd name="csX1" fmla="*/ 2272 w 24391"/>
                  <a:gd name="csY1" fmla="*/ 19439 h 24632"/>
                  <a:gd name="csX2" fmla="*/ 4895 w 24391"/>
                  <a:gd name="csY2" fmla="*/ 2319 h 24632"/>
                  <a:gd name="csX3" fmla="*/ 21960 w 24391"/>
                  <a:gd name="csY3" fmla="*/ 5417 h 24632"/>
                  <a:gd name="csX4" fmla="*/ 19316 w 24391"/>
                  <a:gd name="csY4" fmla="*/ 22554 h 24632"/>
                </a:gdLst>
                <a:ahLst/>
                <a:cxnLst>
                  <a:cxn ang="0">
                    <a:pos x="csX0" y="csY0"/>
                  </a:cxn>
                  <a:cxn ang="0">
                    <a:pos x="csX1" y="csY1"/>
                  </a:cxn>
                  <a:cxn ang="0">
                    <a:pos x="csX2" y="csY2"/>
                  </a:cxn>
                  <a:cxn ang="0">
                    <a:pos x="csX3" y="csY3"/>
                  </a:cxn>
                  <a:cxn ang="0">
                    <a:pos x="csX4" y="csY4"/>
                  </a:cxn>
                </a:cxnLst>
                <a:rect l="l" t="t" r="r" b="b"/>
                <a:pathLst>
                  <a:path w="24391" h="24632">
                    <a:moveTo>
                      <a:pt x="19316" y="22554"/>
                    </a:moveTo>
                    <a:cubicBezTo>
                      <a:pt x="13770" y="26266"/>
                      <a:pt x="6137" y="24874"/>
                      <a:pt x="2272" y="19439"/>
                    </a:cubicBezTo>
                    <a:cubicBezTo>
                      <a:pt x="-1603" y="14010"/>
                      <a:pt x="-387" y="6315"/>
                      <a:pt x="4895" y="2319"/>
                    </a:cubicBezTo>
                    <a:cubicBezTo>
                      <a:pt x="10259" y="-1739"/>
                      <a:pt x="17862" y="-326"/>
                      <a:pt x="21960" y="5417"/>
                    </a:cubicBezTo>
                    <a:cubicBezTo>
                      <a:pt x="26047" y="11168"/>
                      <a:pt x="24860" y="18839"/>
                      <a:pt x="19316" y="22554"/>
                    </a:cubicBezTo>
                    <a:close/>
                  </a:path>
                </a:pathLst>
              </a:custGeom>
              <a:grpFill/>
              <a:ln w="1729" cap="flat">
                <a:noFill/>
                <a:prstDash val="solid"/>
                <a:miter/>
              </a:ln>
            </p:spPr>
            <p:txBody>
              <a:bodyPr/>
              <a:lstStyle/>
              <a:p>
                <a:endParaRPr lang="es-ES"/>
              </a:p>
            </p:txBody>
          </p:sp>
          <p:sp>
            <p:nvSpPr>
              <p:cNvPr id="47" name="Forma libre: forma 46">
                <a:extLst>
                  <a:ext uri="{FF2B5EF4-FFF2-40B4-BE49-F238E27FC236}">
                    <a16:creationId xmlns:a16="http://schemas.microsoft.com/office/drawing/2014/main" id="{63E4B392-0DF8-6D31-3B54-72E0E8636CC5}"/>
                  </a:ext>
                </a:extLst>
              </p:cNvPr>
              <p:cNvSpPr/>
              <p:nvPr/>
            </p:nvSpPr>
            <p:spPr>
              <a:xfrm>
                <a:off x="6590839" y="1168032"/>
                <a:ext cx="24233" cy="24735"/>
              </a:xfrm>
              <a:custGeom>
                <a:avLst/>
                <a:gdLst>
                  <a:gd name="csX0" fmla="*/ 17721 w 24233"/>
                  <a:gd name="csY0" fmla="*/ 23504 h 24735"/>
                  <a:gd name="csX1" fmla="*/ 1345 w 24233"/>
                  <a:gd name="csY1" fmla="*/ 18041 h 24735"/>
                  <a:gd name="csX2" fmla="*/ 6213 w 24233"/>
                  <a:gd name="csY2" fmla="*/ 1485 h 24735"/>
                  <a:gd name="csX3" fmla="*/ 22770 w 24233"/>
                  <a:gd name="csY3" fmla="*/ 6847 h 24735"/>
                  <a:gd name="csX4" fmla="*/ 17721 w 24233"/>
                  <a:gd name="csY4" fmla="*/ 23504 h 24735"/>
                </a:gdLst>
                <a:ahLst/>
                <a:cxnLst>
                  <a:cxn ang="0">
                    <a:pos x="csX0" y="csY0"/>
                  </a:cxn>
                  <a:cxn ang="0">
                    <a:pos x="csX1" y="csY1"/>
                  </a:cxn>
                  <a:cxn ang="0">
                    <a:pos x="csX2" y="csY2"/>
                  </a:cxn>
                  <a:cxn ang="0">
                    <a:pos x="csX3" y="csY3"/>
                  </a:cxn>
                  <a:cxn ang="0">
                    <a:pos x="csX4" y="csY4"/>
                  </a:cxn>
                </a:cxnLst>
                <a:rect l="l" t="t" r="r" b="b"/>
                <a:pathLst>
                  <a:path w="24233" h="24735">
                    <a:moveTo>
                      <a:pt x="17721" y="23504"/>
                    </a:moveTo>
                    <a:cubicBezTo>
                      <a:pt x="11719" y="26421"/>
                      <a:pt x="4385" y="23979"/>
                      <a:pt x="1345" y="18041"/>
                    </a:cubicBezTo>
                    <a:cubicBezTo>
                      <a:pt x="-1606" y="12057"/>
                      <a:pt x="424" y="4725"/>
                      <a:pt x="6213" y="1485"/>
                    </a:cubicBezTo>
                    <a:cubicBezTo>
                      <a:pt x="12072" y="-1796"/>
                      <a:pt x="19639" y="520"/>
                      <a:pt x="22770" y="6847"/>
                    </a:cubicBezTo>
                    <a:cubicBezTo>
                      <a:pt x="25986" y="13127"/>
                      <a:pt x="23724" y="20586"/>
                      <a:pt x="17721" y="23504"/>
                    </a:cubicBezTo>
                    <a:close/>
                  </a:path>
                </a:pathLst>
              </a:custGeom>
              <a:grpFill/>
              <a:ln w="1729" cap="flat">
                <a:noFill/>
                <a:prstDash val="solid"/>
                <a:miter/>
              </a:ln>
            </p:spPr>
            <p:txBody>
              <a:bodyPr/>
              <a:lstStyle/>
              <a:p>
                <a:endParaRPr lang="es-ES"/>
              </a:p>
            </p:txBody>
          </p:sp>
          <p:sp>
            <p:nvSpPr>
              <p:cNvPr id="48" name="Forma libre: forma 47">
                <a:extLst>
                  <a:ext uri="{FF2B5EF4-FFF2-40B4-BE49-F238E27FC236}">
                    <a16:creationId xmlns:a16="http://schemas.microsoft.com/office/drawing/2014/main" id="{D39B06A4-F1CD-CB7E-8CC1-2B7C7F1D6A34}"/>
                  </a:ext>
                </a:extLst>
              </p:cNvPr>
              <p:cNvSpPr/>
              <p:nvPr/>
            </p:nvSpPr>
            <p:spPr>
              <a:xfrm>
                <a:off x="6618859" y="1231995"/>
                <a:ext cx="24161" cy="24775"/>
              </a:xfrm>
              <a:custGeom>
                <a:avLst/>
                <a:gdLst>
                  <a:gd name="csX0" fmla="*/ 16050 w 24161"/>
                  <a:gd name="csY0" fmla="*/ 24177 h 24775"/>
                  <a:gd name="csX1" fmla="*/ 687 w 24161"/>
                  <a:gd name="csY1" fmla="*/ 16477 h 24775"/>
                  <a:gd name="csX2" fmla="*/ 7689 w 24161"/>
                  <a:gd name="csY2" fmla="*/ 786 h 24775"/>
                  <a:gd name="csX3" fmla="*/ 23449 w 24161"/>
                  <a:gd name="csY3" fmla="*/ 8339 h 24775"/>
                  <a:gd name="csX4" fmla="*/ 16050 w 24161"/>
                  <a:gd name="csY4" fmla="*/ 24177 h 24775"/>
                </a:gdLst>
                <a:ahLst/>
                <a:cxnLst>
                  <a:cxn ang="0">
                    <a:pos x="csX0" y="csY0"/>
                  </a:cxn>
                  <a:cxn ang="0">
                    <a:pos x="csX1" y="csY1"/>
                  </a:cxn>
                  <a:cxn ang="0">
                    <a:pos x="csX2" y="csY2"/>
                  </a:cxn>
                  <a:cxn ang="0">
                    <a:pos x="csX3" y="csY3"/>
                  </a:cxn>
                  <a:cxn ang="0">
                    <a:pos x="csX4" y="csY4"/>
                  </a:cxn>
                </a:cxnLst>
                <a:rect l="l" t="t" r="r" b="b"/>
                <a:pathLst>
                  <a:path w="24161" h="24775">
                    <a:moveTo>
                      <a:pt x="16050" y="24177"/>
                    </a:moveTo>
                    <a:cubicBezTo>
                      <a:pt x="9702" y="26241"/>
                      <a:pt x="2822" y="22794"/>
                      <a:pt x="687" y="16477"/>
                    </a:cubicBezTo>
                    <a:cubicBezTo>
                      <a:pt x="-1409" y="10145"/>
                      <a:pt x="1393" y="3244"/>
                      <a:pt x="7689" y="786"/>
                    </a:cubicBezTo>
                    <a:cubicBezTo>
                      <a:pt x="13826" y="-1613"/>
                      <a:pt x="21222" y="1644"/>
                      <a:pt x="23449" y="8339"/>
                    </a:cubicBezTo>
                    <a:cubicBezTo>
                      <a:pt x="25713" y="15022"/>
                      <a:pt x="22396" y="22112"/>
                      <a:pt x="16050" y="24177"/>
                    </a:cubicBezTo>
                    <a:close/>
                  </a:path>
                </a:pathLst>
              </a:custGeom>
              <a:grpFill/>
              <a:ln w="1729" cap="flat">
                <a:noFill/>
                <a:prstDash val="solid"/>
                <a:miter/>
              </a:ln>
            </p:spPr>
            <p:txBody>
              <a:bodyPr/>
              <a:lstStyle/>
              <a:p>
                <a:endParaRPr lang="es-ES"/>
              </a:p>
            </p:txBody>
          </p:sp>
          <p:sp>
            <p:nvSpPr>
              <p:cNvPr id="49" name="Forma libre: forma 48">
                <a:extLst>
                  <a:ext uri="{FF2B5EF4-FFF2-40B4-BE49-F238E27FC236}">
                    <a16:creationId xmlns:a16="http://schemas.microsoft.com/office/drawing/2014/main" id="{FF3EB462-8222-4A88-41AB-C7620A7AF45A}"/>
                  </a:ext>
                </a:extLst>
              </p:cNvPr>
              <p:cNvSpPr/>
              <p:nvPr/>
            </p:nvSpPr>
            <p:spPr>
              <a:xfrm>
                <a:off x="6637722" y="1299174"/>
                <a:ext cx="24237" cy="24825"/>
              </a:xfrm>
              <a:custGeom>
                <a:avLst/>
                <a:gdLst>
                  <a:gd name="csX0" fmla="*/ 14408 w 24237"/>
                  <a:gd name="csY0" fmla="*/ 24634 h 24825"/>
                  <a:gd name="csX1" fmla="*/ 313 w 24237"/>
                  <a:gd name="csY1" fmla="*/ 14879 h 24825"/>
                  <a:gd name="csX2" fmla="*/ 9352 w 24237"/>
                  <a:gd name="csY2" fmla="*/ 314 h 24825"/>
                  <a:gd name="csX3" fmla="*/ 23978 w 24237"/>
                  <a:gd name="csY3" fmla="*/ 9960 h 24825"/>
                  <a:gd name="csX4" fmla="*/ 14408 w 24237"/>
                  <a:gd name="csY4" fmla="*/ 24634 h 24825"/>
                </a:gdLst>
                <a:ahLst/>
                <a:cxnLst>
                  <a:cxn ang="0">
                    <a:pos x="csX0" y="csY0"/>
                  </a:cxn>
                  <a:cxn ang="0">
                    <a:pos x="csX1" y="csY1"/>
                  </a:cxn>
                  <a:cxn ang="0">
                    <a:pos x="csX2" y="csY2"/>
                  </a:cxn>
                  <a:cxn ang="0">
                    <a:pos x="csX3" y="csY3"/>
                  </a:cxn>
                  <a:cxn ang="0">
                    <a:pos x="csX4" y="csY4"/>
                  </a:cxn>
                </a:cxnLst>
                <a:rect l="l" t="t" r="r" b="b"/>
                <a:pathLst>
                  <a:path w="24237" h="24825">
                    <a:moveTo>
                      <a:pt x="14408" y="24634"/>
                    </a:moveTo>
                    <a:cubicBezTo>
                      <a:pt x="7801" y="25812"/>
                      <a:pt x="1636" y="21416"/>
                      <a:pt x="313" y="14879"/>
                    </a:cubicBezTo>
                    <a:cubicBezTo>
                      <a:pt x="-1190" y="8385"/>
                      <a:pt x="2859" y="1864"/>
                      <a:pt x="9352" y="314"/>
                    </a:cubicBezTo>
                    <a:cubicBezTo>
                      <a:pt x="15844" y="-1232"/>
                      <a:pt x="22395" y="3082"/>
                      <a:pt x="23978" y="9960"/>
                    </a:cubicBezTo>
                    <a:cubicBezTo>
                      <a:pt x="25381" y="16874"/>
                      <a:pt x="20944" y="23472"/>
                      <a:pt x="14408" y="24634"/>
                    </a:cubicBezTo>
                    <a:close/>
                  </a:path>
                </a:pathLst>
              </a:custGeom>
              <a:grpFill/>
              <a:ln w="1729" cap="flat">
                <a:noFill/>
                <a:prstDash val="solid"/>
                <a:miter/>
              </a:ln>
            </p:spPr>
            <p:txBody>
              <a:bodyPr/>
              <a:lstStyle/>
              <a:p>
                <a:endParaRPr lang="es-ES"/>
              </a:p>
            </p:txBody>
          </p:sp>
          <p:sp>
            <p:nvSpPr>
              <p:cNvPr id="50" name="Forma libre: forma 49">
                <a:extLst>
                  <a:ext uri="{FF2B5EF4-FFF2-40B4-BE49-F238E27FC236}">
                    <a16:creationId xmlns:a16="http://schemas.microsoft.com/office/drawing/2014/main" id="{0C54E506-1E4B-D92C-6E32-EE96E6FCFEA7}"/>
                  </a:ext>
                </a:extLst>
              </p:cNvPr>
              <p:cNvSpPr/>
              <p:nvPr/>
            </p:nvSpPr>
            <p:spPr>
              <a:xfrm>
                <a:off x="6647141" y="1368325"/>
                <a:ext cx="24204" cy="24848"/>
              </a:xfrm>
              <a:custGeom>
                <a:avLst/>
                <a:gdLst>
                  <a:gd name="csX0" fmla="*/ 12850 w 24204"/>
                  <a:gd name="csY0" fmla="*/ 24840 h 24848"/>
                  <a:gd name="csX1" fmla="*/ 35 w 24204"/>
                  <a:gd name="csY1" fmla="*/ 13258 h 24848"/>
                  <a:gd name="csX2" fmla="*/ 11152 w 24204"/>
                  <a:gd name="csY2" fmla="*/ 54 h 24848"/>
                  <a:gd name="csX3" fmla="*/ 24152 w 24204"/>
                  <a:gd name="csY3" fmla="*/ 11624 h 24848"/>
                  <a:gd name="csX4" fmla="*/ 12850 w 24204"/>
                  <a:gd name="csY4" fmla="*/ 24840 h 24848"/>
                </a:gdLst>
                <a:ahLst/>
                <a:cxnLst>
                  <a:cxn ang="0">
                    <a:pos x="csX0" y="csY0"/>
                  </a:cxn>
                  <a:cxn ang="0">
                    <a:pos x="csX1" y="csY1"/>
                  </a:cxn>
                  <a:cxn ang="0">
                    <a:pos x="csX2" y="csY2"/>
                  </a:cxn>
                  <a:cxn ang="0">
                    <a:pos x="csX3" y="csY3"/>
                  </a:cxn>
                  <a:cxn ang="0">
                    <a:pos x="csX4" y="csY4"/>
                  </a:cxn>
                </a:cxnLst>
                <a:rect l="l" t="t" r="r" b="b"/>
                <a:pathLst>
                  <a:path w="24204" h="24848">
                    <a:moveTo>
                      <a:pt x="12850" y="24840"/>
                    </a:moveTo>
                    <a:cubicBezTo>
                      <a:pt x="6248" y="25096"/>
                      <a:pt x="643" y="19907"/>
                      <a:pt x="35" y="13258"/>
                    </a:cubicBezTo>
                    <a:cubicBezTo>
                      <a:pt x="-471" y="6608"/>
                      <a:pt x="4508" y="694"/>
                      <a:pt x="11152" y="54"/>
                    </a:cubicBezTo>
                    <a:cubicBezTo>
                      <a:pt x="17795" y="-589"/>
                      <a:pt x="23619" y="4589"/>
                      <a:pt x="24152" y="11624"/>
                    </a:cubicBezTo>
                    <a:cubicBezTo>
                      <a:pt x="24785" y="18653"/>
                      <a:pt x="19587" y="24575"/>
                      <a:pt x="12850" y="24840"/>
                    </a:cubicBezTo>
                    <a:close/>
                  </a:path>
                </a:pathLst>
              </a:custGeom>
              <a:grpFill/>
              <a:ln w="1729" cap="flat">
                <a:noFill/>
                <a:prstDash val="solid"/>
                <a:miter/>
              </a:ln>
            </p:spPr>
            <p:txBody>
              <a:bodyPr/>
              <a:lstStyle/>
              <a:p>
                <a:endParaRPr lang="es-ES"/>
              </a:p>
            </p:txBody>
          </p:sp>
        </p:grpSp>
        <p:sp>
          <p:nvSpPr>
            <p:cNvPr id="22" name="Forma libre: forma 21">
              <a:extLst>
                <a:ext uri="{FF2B5EF4-FFF2-40B4-BE49-F238E27FC236}">
                  <a16:creationId xmlns:a16="http://schemas.microsoft.com/office/drawing/2014/main" id="{4DAF14B8-14FC-4934-22E3-AFE06E4272E2}"/>
                </a:ext>
              </a:extLst>
            </p:cNvPr>
            <p:cNvSpPr/>
            <p:nvPr/>
          </p:nvSpPr>
          <p:spPr>
            <a:xfrm rot="16200000">
              <a:off x="1665576" y="3873547"/>
              <a:ext cx="193952" cy="227964"/>
            </a:xfrm>
            <a:custGeom>
              <a:avLst/>
              <a:gdLst>
                <a:gd name="csX0" fmla="*/ 159725 w 159724"/>
                <a:gd name="csY0" fmla="*/ 0 h 187734"/>
                <a:gd name="csX1" fmla="*/ 0 w 159724"/>
                <a:gd name="csY1" fmla="*/ 93867 h 187734"/>
                <a:gd name="csX2" fmla="*/ 159725 w 159724"/>
                <a:gd name="csY2" fmla="*/ 187734 h 187734"/>
              </a:gdLst>
              <a:ahLst/>
              <a:cxnLst>
                <a:cxn ang="0">
                  <a:pos x="csX0" y="csY0"/>
                </a:cxn>
                <a:cxn ang="0">
                  <a:pos x="csX1" y="csY1"/>
                </a:cxn>
                <a:cxn ang="0">
                  <a:pos x="csX2" y="csY2"/>
                </a:cxn>
              </a:cxnLst>
              <a:rect l="l" t="t" r="r" b="b"/>
              <a:pathLst>
                <a:path w="159724" h="187734">
                  <a:moveTo>
                    <a:pt x="159725" y="0"/>
                  </a:moveTo>
                  <a:lnTo>
                    <a:pt x="0" y="93867"/>
                  </a:lnTo>
                  <a:lnTo>
                    <a:pt x="159725" y="187734"/>
                  </a:lnTo>
                </a:path>
              </a:pathLst>
            </a:custGeom>
            <a:solidFill>
              <a:schemeClr val="tx2"/>
            </a:solidFill>
            <a:ln w="1729" cap="flat">
              <a:noFill/>
              <a:prstDash val="solid"/>
              <a:miter/>
            </a:ln>
          </p:spPr>
          <p:txBody>
            <a:bodyPr/>
            <a:lstStyle/>
            <a:p>
              <a:endParaRPr lang="es-ES"/>
            </a:p>
          </p:txBody>
        </p:sp>
        <p:sp>
          <p:nvSpPr>
            <p:cNvPr id="26" name="Elipse 25">
              <a:extLst>
                <a:ext uri="{FF2B5EF4-FFF2-40B4-BE49-F238E27FC236}">
                  <a16:creationId xmlns:a16="http://schemas.microsoft.com/office/drawing/2014/main" id="{E198A65A-56E9-174A-DEFD-E0248B9808B2}"/>
                </a:ext>
              </a:extLst>
            </p:cNvPr>
            <p:cNvSpPr/>
            <p:nvPr/>
          </p:nvSpPr>
          <p:spPr>
            <a:xfrm rot="11597148">
              <a:off x="475059" y="4073495"/>
              <a:ext cx="104787" cy="104787"/>
            </a:xfrm>
            <a:prstGeom prst="ellipse">
              <a:avLst/>
            </a:prstGeom>
            <a:solidFill>
              <a:schemeClr val="tx2"/>
            </a:solidFill>
            <a:ln w="1729" cap="flat">
              <a:noFill/>
              <a:prstDash val="solid"/>
              <a:miter/>
            </a:ln>
          </p:spPr>
          <p:txBody>
            <a:bodyPr/>
            <a:lstStyle/>
            <a:p>
              <a:endParaRPr lang="es-ES"/>
            </a:p>
          </p:txBody>
        </p:sp>
      </p:grpSp>
      <p:grpSp>
        <p:nvGrpSpPr>
          <p:cNvPr id="270" name="Grupo 269">
            <a:extLst>
              <a:ext uri="{FF2B5EF4-FFF2-40B4-BE49-F238E27FC236}">
                <a16:creationId xmlns:a16="http://schemas.microsoft.com/office/drawing/2014/main" id="{3B5CEDBD-A480-F9CA-4B28-C174925D9E02}"/>
              </a:ext>
            </a:extLst>
          </p:cNvPr>
          <p:cNvGrpSpPr/>
          <p:nvPr/>
        </p:nvGrpSpPr>
        <p:grpSpPr>
          <a:xfrm>
            <a:off x="1709323" y="4117468"/>
            <a:ext cx="1401866" cy="876572"/>
            <a:chOff x="1709323" y="4117468"/>
            <a:chExt cx="1401866" cy="876572"/>
          </a:xfrm>
        </p:grpSpPr>
        <p:sp>
          <p:nvSpPr>
            <p:cNvPr id="54" name="Forma libre: forma 53">
              <a:extLst>
                <a:ext uri="{FF2B5EF4-FFF2-40B4-BE49-F238E27FC236}">
                  <a16:creationId xmlns:a16="http://schemas.microsoft.com/office/drawing/2014/main" id="{CD87FEA5-FFBB-E9F5-D6E5-0D8A567DE786}"/>
                </a:ext>
              </a:extLst>
            </p:cNvPr>
            <p:cNvSpPr/>
            <p:nvPr/>
          </p:nvSpPr>
          <p:spPr>
            <a:xfrm rot="16200000">
              <a:off x="2330702" y="4314441"/>
              <a:ext cx="715299" cy="617710"/>
            </a:xfrm>
            <a:custGeom>
              <a:avLst/>
              <a:gdLst>
                <a:gd name="csX0" fmla="*/ 0 w 589066"/>
                <a:gd name="csY0" fmla="*/ 0 h 508699"/>
                <a:gd name="csX1" fmla="*/ 508700 w 589066"/>
                <a:gd name="csY1" fmla="*/ 508699 h 508699"/>
                <a:gd name="csX2" fmla="*/ 589067 w 589066"/>
                <a:gd name="csY2" fmla="*/ 508699 h 508699"/>
              </a:gdLst>
              <a:ahLst/>
              <a:cxnLst>
                <a:cxn ang="0">
                  <a:pos x="csX0" y="csY0"/>
                </a:cxn>
                <a:cxn ang="0">
                  <a:pos x="csX1" y="csY1"/>
                </a:cxn>
                <a:cxn ang="0">
                  <a:pos x="csX2" y="csY2"/>
                </a:cxn>
              </a:cxnLst>
              <a:rect l="l" t="t" r="r" b="b"/>
              <a:pathLst>
                <a:path w="589066" h="508699">
                  <a:moveTo>
                    <a:pt x="0" y="0"/>
                  </a:moveTo>
                  <a:cubicBezTo>
                    <a:pt x="0" y="280948"/>
                    <a:pt x="227753" y="508699"/>
                    <a:pt x="508700" y="508699"/>
                  </a:cubicBezTo>
                  <a:lnTo>
                    <a:pt x="589067" y="508699"/>
                  </a:lnTo>
                </a:path>
              </a:pathLst>
            </a:custGeom>
            <a:noFill/>
            <a:ln w="18123" cap="rnd">
              <a:solidFill>
                <a:srgbClr val="FFAF22"/>
              </a:solidFill>
              <a:prstDash val="solid"/>
              <a:round/>
            </a:ln>
          </p:spPr>
          <p:txBody>
            <a:bodyPr/>
            <a:lstStyle/>
            <a:p>
              <a:endParaRPr lang="es-ES"/>
            </a:p>
          </p:txBody>
        </p:sp>
        <p:grpSp>
          <p:nvGrpSpPr>
            <p:cNvPr id="55" name="Gráfico 2">
              <a:extLst>
                <a:ext uri="{FF2B5EF4-FFF2-40B4-BE49-F238E27FC236}">
                  <a16:creationId xmlns:a16="http://schemas.microsoft.com/office/drawing/2014/main" id="{61F8B5CD-46E5-B315-2DE4-4AE17C6E8E85}"/>
                </a:ext>
              </a:extLst>
            </p:cNvPr>
            <p:cNvGrpSpPr/>
            <p:nvPr/>
          </p:nvGrpSpPr>
          <p:grpSpPr>
            <a:xfrm rot="16200000">
              <a:off x="1639229" y="4281081"/>
              <a:ext cx="820840" cy="605078"/>
              <a:chOff x="5277934" y="1911648"/>
              <a:chExt cx="675982" cy="498296"/>
            </a:xfrm>
            <a:solidFill>
              <a:srgbClr val="FFB531"/>
            </a:solidFill>
          </p:grpSpPr>
          <p:sp>
            <p:nvSpPr>
              <p:cNvPr id="58" name="Forma libre: forma 57">
                <a:extLst>
                  <a:ext uri="{FF2B5EF4-FFF2-40B4-BE49-F238E27FC236}">
                    <a16:creationId xmlns:a16="http://schemas.microsoft.com/office/drawing/2014/main" id="{145FD0E5-C6C7-246D-5F0E-7050FEF0E676}"/>
                  </a:ext>
                </a:extLst>
              </p:cNvPr>
              <p:cNvSpPr/>
              <p:nvPr/>
            </p:nvSpPr>
            <p:spPr>
              <a:xfrm>
                <a:off x="5929069" y="1911650"/>
                <a:ext cx="24847" cy="24169"/>
              </a:xfrm>
              <a:custGeom>
                <a:avLst/>
                <a:gdLst>
                  <a:gd name="csX0" fmla="*/ 0 w 24847"/>
                  <a:gd name="csY0" fmla="*/ 12085 h 24169"/>
                  <a:gd name="csX1" fmla="*/ 12424 w 24847"/>
                  <a:gd name="csY1" fmla="*/ 0 h 24169"/>
                  <a:gd name="csX2" fmla="*/ 24848 w 24847"/>
                  <a:gd name="csY2" fmla="*/ 12085 h 24169"/>
                  <a:gd name="csX3" fmla="*/ 12424 w 24847"/>
                  <a:gd name="csY3" fmla="*/ 24170 h 24169"/>
                  <a:gd name="csX4" fmla="*/ 0 w 24847"/>
                  <a:gd name="csY4" fmla="*/ 12085 h 24169"/>
                </a:gdLst>
                <a:ahLst/>
                <a:cxnLst>
                  <a:cxn ang="0">
                    <a:pos x="csX0" y="csY0"/>
                  </a:cxn>
                  <a:cxn ang="0">
                    <a:pos x="csX1" y="csY1"/>
                  </a:cxn>
                  <a:cxn ang="0">
                    <a:pos x="csX2" y="csY2"/>
                  </a:cxn>
                  <a:cxn ang="0">
                    <a:pos x="csX3" y="csY3"/>
                  </a:cxn>
                  <a:cxn ang="0">
                    <a:pos x="csX4" y="csY4"/>
                  </a:cxn>
                </a:cxnLst>
                <a:rect l="l" t="t" r="r" b="b"/>
                <a:pathLst>
                  <a:path w="24847" h="24169">
                    <a:moveTo>
                      <a:pt x="0" y="12085"/>
                    </a:moveTo>
                    <a:cubicBezTo>
                      <a:pt x="0" y="5410"/>
                      <a:pt x="5561" y="0"/>
                      <a:pt x="12424" y="0"/>
                    </a:cubicBezTo>
                    <a:cubicBezTo>
                      <a:pt x="19287" y="0"/>
                      <a:pt x="24848" y="5412"/>
                      <a:pt x="24848" y="12085"/>
                    </a:cubicBezTo>
                    <a:cubicBezTo>
                      <a:pt x="24848" y="18760"/>
                      <a:pt x="19287" y="24170"/>
                      <a:pt x="12424" y="24170"/>
                    </a:cubicBezTo>
                    <a:cubicBezTo>
                      <a:pt x="5561" y="24170"/>
                      <a:pt x="0" y="18758"/>
                      <a:pt x="0" y="12085"/>
                    </a:cubicBezTo>
                    <a:close/>
                  </a:path>
                </a:pathLst>
              </a:custGeom>
              <a:solidFill>
                <a:srgbClr val="FFB531"/>
              </a:solidFill>
              <a:ln w="1729" cap="flat">
                <a:noFill/>
                <a:prstDash val="solid"/>
                <a:miter/>
              </a:ln>
            </p:spPr>
            <p:txBody>
              <a:bodyPr/>
              <a:lstStyle/>
              <a:p>
                <a:endParaRPr lang="es-ES"/>
              </a:p>
            </p:txBody>
          </p:sp>
          <p:sp>
            <p:nvSpPr>
              <p:cNvPr id="59" name="Forma libre: forma 58">
                <a:extLst>
                  <a:ext uri="{FF2B5EF4-FFF2-40B4-BE49-F238E27FC236}">
                    <a16:creationId xmlns:a16="http://schemas.microsoft.com/office/drawing/2014/main" id="{B3283D15-1867-1227-316A-458AB3B100A2}"/>
                  </a:ext>
                </a:extLst>
              </p:cNvPr>
              <p:cNvSpPr/>
              <p:nvPr/>
            </p:nvSpPr>
            <p:spPr>
              <a:xfrm>
                <a:off x="5859204" y="1911650"/>
                <a:ext cx="24847" cy="24169"/>
              </a:xfrm>
              <a:custGeom>
                <a:avLst/>
                <a:gdLst>
                  <a:gd name="csX0" fmla="*/ 0 w 24847"/>
                  <a:gd name="csY0" fmla="*/ 12085 h 24169"/>
                  <a:gd name="csX1" fmla="*/ 12424 w 24847"/>
                  <a:gd name="csY1" fmla="*/ 0 h 24169"/>
                  <a:gd name="csX2" fmla="*/ 24848 w 24847"/>
                  <a:gd name="csY2" fmla="*/ 12085 h 24169"/>
                  <a:gd name="csX3" fmla="*/ 12424 w 24847"/>
                  <a:gd name="csY3" fmla="*/ 24170 h 24169"/>
                  <a:gd name="csX4" fmla="*/ 0 w 24847"/>
                  <a:gd name="csY4" fmla="*/ 12085 h 24169"/>
                </a:gdLst>
                <a:ahLst/>
                <a:cxnLst>
                  <a:cxn ang="0">
                    <a:pos x="csX0" y="csY0"/>
                  </a:cxn>
                  <a:cxn ang="0">
                    <a:pos x="csX1" y="csY1"/>
                  </a:cxn>
                  <a:cxn ang="0">
                    <a:pos x="csX2" y="csY2"/>
                  </a:cxn>
                  <a:cxn ang="0">
                    <a:pos x="csX3" y="csY3"/>
                  </a:cxn>
                  <a:cxn ang="0">
                    <a:pos x="csX4" y="csY4"/>
                  </a:cxn>
                </a:cxnLst>
                <a:rect l="l" t="t" r="r" b="b"/>
                <a:pathLst>
                  <a:path w="24847" h="24169">
                    <a:moveTo>
                      <a:pt x="0" y="12085"/>
                    </a:moveTo>
                    <a:cubicBezTo>
                      <a:pt x="0" y="5410"/>
                      <a:pt x="5561" y="0"/>
                      <a:pt x="12424" y="0"/>
                    </a:cubicBezTo>
                    <a:cubicBezTo>
                      <a:pt x="19287" y="0"/>
                      <a:pt x="24848" y="5412"/>
                      <a:pt x="24848" y="12085"/>
                    </a:cubicBezTo>
                    <a:cubicBezTo>
                      <a:pt x="24848" y="18760"/>
                      <a:pt x="19287" y="24170"/>
                      <a:pt x="12424" y="24170"/>
                    </a:cubicBezTo>
                    <a:cubicBezTo>
                      <a:pt x="5561" y="24170"/>
                      <a:pt x="0" y="18758"/>
                      <a:pt x="0" y="12085"/>
                    </a:cubicBezTo>
                    <a:close/>
                  </a:path>
                </a:pathLst>
              </a:custGeom>
              <a:solidFill>
                <a:srgbClr val="FFB531"/>
              </a:solidFill>
              <a:ln w="1729" cap="flat">
                <a:noFill/>
                <a:prstDash val="solid"/>
                <a:miter/>
              </a:ln>
            </p:spPr>
            <p:txBody>
              <a:bodyPr/>
              <a:lstStyle/>
              <a:p>
                <a:endParaRPr lang="es-ES"/>
              </a:p>
            </p:txBody>
          </p:sp>
          <p:sp>
            <p:nvSpPr>
              <p:cNvPr id="60" name="Forma libre: forma 59">
                <a:extLst>
                  <a:ext uri="{FF2B5EF4-FFF2-40B4-BE49-F238E27FC236}">
                    <a16:creationId xmlns:a16="http://schemas.microsoft.com/office/drawing/2014/main" id="{F25AB2F1-40B1-0C0C-46D9-5162C9C83BD7}"/>
                  </a:ext>
                </a:extLst>
              </p:cNvPr>
              <p:cNvSpPr/>
              <p:nvPr/>
            </p:nvSpPr>
            <p:spPr>
              <a:xfrm>
                <a:off x="5789338" y="1911648"/>
                <a:ext cx="24850" cy="24170"/>
              </a:xfrm>
              <a:custGeom>
                <a:avLst/>
                <a:gdLst>
                  <a:gd name="csX0" fmla="*/ 4 w 24850"/>
                  <a:gd name="csY0" fmla="*/ 12293 h 24170"/>
                  <a:gd name="csX1" fmla="*/ 12426 w 24850"/>
                  <a:gd name="csY1" fmla="*/ 0 h 24170"/>
                  <a:gd name="csX2" fmla="*/ 24850 w 24850"/>
                  <a:gd name="csY2" fmla="*/ 12085 h 24170"/>
                  <a:gd name="csX3" fmla="*/ 12426 w 24850"/>
                  <a:gd name="csY3" fmla="*/ 24170 h 24170"/>
                  <a:gd name="csX4" fmla="*/ 4 w 24850"/>
                  <a:gd name="csY4" fmla="*/ 12293 h 24170"/>
                </a:gdLst>
                <a:ahLst/>
                <a:cxnLst>
                  <a:cxn ang="0">
                    <a:pos x="csX0" y="csY0"/>
                  </a:cxn>
                  <a:cxn ang="0">
                    <a:pos x="csX1" y="csY1"/>
                  </a:cxn>
                  <a:cxn ang="0">
                    <a:pos x="csX2" y="csY2"/>
                  </a:cxn>
                  <a:cxn ang="0">
                    <a:pos x="csX3" y="csY3"/>
                  </a:cxn>
                  <a:cxn ang="0">
                    <a:pos x="csX4" y="csY4"/>
                  </a:cxn>
                </a:cxnLst>
                <a:rect l="l" t="t" r="r" b="b"/>
                <a:pathLst>
                  <a:path w="24850" h="24170">
                    <a:moveTo>
                      <a:pt x="4" y="12293"/>
                    </a:moveTo>
                    <a:cubicBezTo>
                      <a:pt x="-174" y="5668"/>
                      <a:pt x="5575" y="-43"/>
                      <a:pt x="12426" y="0"/>
                    </a:cubicBezTo>
                    <a:cubicBezTo>
                      <a:pt x="19289" y="0"/>
                      <a:pt x="24850" y="5412"/>
                      <a:pt x="24850" y="12085"/>
                    </a:cubicBezTo>
                    <a:cubicBezTo>
                      <a:pt x="24850" y="18760"/>
                      <a:pt x="19289" y="24170"/>
                      <a:pt x="12426" y="24170"/>
                    </a:cubicBezTo>
                    <a:cubicBezTo>
                      <a:pt x="5549" y="24127"/>
                      <a:pt x="182" y="19014"/>
                      <a:pt x="4" y="12293"/>
                    </a:cubicBezTo>
                    <a:close/>
                  </a:path>
                </a:pathLst>
              </a:custGeom>
              <a:solidFill>
                <a:srgbClr val="FFB531"/>
              </a:solidFill>
              <a:ln w="1729" cap="flat">
                <a:noFill/>
                <a:prstDash val="solid"/>
                <a:miter/>
              </a:ln>
            </p:spPr>
            <p:txBody>
              <a:bodyPr/>
              <a:lstStyle/>
              <a:p>
                <a:endParaRPr lang="es-ES"/>
              </a:p>
            </p:txBody>
          </p:sp>
          <p:sp>
            <p:nvSpPr>
              <p:cNvPr id="61" name="Forma libre: forma 60">
                <a:extLst>
                  <a:ext uri="{FF2B5EF4-FFF2-40B4-BE49-F238E27FC236}">
                    <a16:creationId xmlns:a16="http://schemas.microsoft.com/office/drawing/2014/main" id="{047394A1-FEDE-F913-09AB-D8E557415C42}"/>
                  </a:ext>
                </a:extLst>
              </p:cNvPr>
              <p:cNvSpPr/>
              <p:nvPr/>
            </p:nvSpPr>
            <p:spPr>
              <a:xfrm>
                <a:off x="5719624" y="1915958"/>
                <a:ext cx="24849" cy="24184"/>
              </a:xfrm>
              <a:custGeom>
                <a:avLst/>
                <a:gdLst>
                  <a:gd name="csX0" fmla="*/ 142 w 24849"/>
                  <a:gd name="csY0" fmla="*/ 13672 h 24184"/>
                  <a:gd name="csX1" fmla="*/ 10928 w 24849"/>
                  <a:gd name="csY1" fmla="*/ 108 h 24184"/>
                  <a:gd name="csX2" fmla="*/ 24789 w 24849"/>
                  <a:gd name="csY2" fmla="*/ 10531 h 24184"/>
                  <a:gd name="csX3" fmla="*/ 14003 w 24849"/>
                  <a:gd name="csY3" fmla="*/ 24086 h 24184"/>
                  <a:gd name="csX4" fmla="*/ 142 w 24849"/>
                  <a:gd name="csY4" fmla="*/ 13672 h 24184"/>
                </a:gdLst>
                <a:ahLst/>
                <a:cxnLst>
                  <a:cxn ang="0">
                    <a:pos x="csX0" y="csY0"/>
                  </a:cxn>
                  <a:cxn ang="0">
                    <a:pos x="csX1" y="csY1"/>
                  </a:cxn>
                  <a:cxn ang="0">
                    <a:pos x="csX2" y="csY2"/>
                  </a:cxn>
                  <a:cxn ang="0">
                    <a:pos x="csX3" y="csY3"/>
                  </a:cxn>
                  <a:cxn ang="0">
                    <a:pos x="csX4" y="csY4"/>
                  </a:cxn>
                </a:cxnLst>
                <a:rect l="l" t="t" r="r" b="b"/>
                <a:pathLst>
                  <a:path w="24849" h="24184">
                    <a:moveTo>
                      <a:pt x="142" y="13672"/>
                    </a:moveTo>
                    <a:cubicBezTo>
                      <a:pt x="-901" y="7060"/>
                      <a:pt x="3929" y="1002"/>
                      <a:pt x="10928" y="108"/>
                    </a:cubicBezTo>
                    <a:cubicBezTo>
                      <a:pt x="17926" y="-779"/>
                      <a:pt x="24131" y="3888"/>
                      <a:pt x="24789" y="10531"/>
                    </a:cubicBezTo>
                    <a:cubicBezTo>
                      <a:pt x="25448" y="17173"/>
                      <a:pt x="20619" y="23245"/>
                      <a:pt x="14003" y="24086"/>
                    </a:cubicBezTo>
                    <a:cubicBezTo>
                      <a:pt x="7385" y="24928"/>
                      <a:pt x="1177" y="20246"/>
                      <a:pt x="142" y="13672"/>
                    </a:cubicBezTo>
                    <a:close/>
                  </a:path>
                </a:pathLst>
              </a:custGeom>
              <a:solidFill>
                <a:srgbClr val="FFB531"/>
              </a:solidFill>
              <a:ln w="1729" cap="flat">
                <a:noFill/>
                <a:prstDash val="solid"/>
                <a:miter/>
              </a:ln>
            </p:spPr>
            <p:txBody>
              <a:bodyPr/>
              <a:lstStyle/>
              <a:p>
                <a:endParaRPr lang="es-ES"/>
              </a:p>
            </p:txBody>
          </p:sp>
          <p:sp>
            <p:nvSpPr>
              <p:cNvPr id="62" name="Forma libre: forma 61">
                <a:extLst>
                  <a:ext uri="{FF2B5EF4-FFF2-40B4-BE49-F238E27FC236}">
                    <a16:creationId xmlns:a16="http://schemas.microsoft.com/office/drawing/2014/main" id="{7D8F9238-989E-8B7F-0DF2-462844D8F7EB}"/>
                  </a:ext>
                </a:extLst>
              </p:cNvPr>
              <p:cNvSpPr/>
              <p:nvPr/>
            </p:nvSpPr>
            <p:spPr>
              <a:xfrm>
                <a:off x="5651182" y="1929452"/>
                <a:ext cx="24802" cy="24315"/>
              </a:xfrm>
              <a:custGeom>
                <a:avLst/>
                <a:gdLst>
                  <a:gd name="csX0" fmla="*/ 495 w 24802"/>
                  <a:gd name="csY0" fmla="*/ 15583 h 24315"/>
                  <a:gd name="csX1" fmla="*/ 9275 w 24802"/>
                  <a:gd name="csY1" fmla="*/ 527 h 24315"/>
                  <a:gd name="csX2" fmla="*/ 24464 w 24802"/>
                  <a:gd name="csY2" fmla="*/ 9062 h 24315"/>
                  <a:gd name="csX3" fmla="*/ 15617 w 24802"/>
                  <a:gd name="csY3" fmla="*/ 23851 h 24315"/>
                  <a:gd name="csX4" fmla="*/ 495 w 24802"/>
                  <a:gd name="csY4" fmla="*/ 15583 h 24315"/>
                </a:gdLst>
                <a:ahLst/>
                <a:cxnLst>
                  <a:cxn ang="0">
                    <a:pos x="csX0" y="csY0"/>
                  </a:cxn>
                  <a:cxn ang="0">
                    <a:pos x="csX1" y="csY1"/>
                  </a:cxn>
                  <a:cxn ang="0">
                    <a:pos x="csX2" y="csY2"/>
                  </a:cxn>
                  <a:cxn ang="0">
                    <a:pos x="csX3" y="csY3"/>
                  </a:cxn>
                  <a:cxn ang="0">
                    <a:pos x="csX4" y="csY4"/>
                  </a:cxn>
                </a:cxnLst>
                <a:rect l="l" t="t" r="r" b="b"/>
                <a:pathLst>
                  <a:path w="24802" h="24315">
                    <a:moveTo>
                      <a:pt x="495" y="15583"/>
                    </a:moveTo>
                    <a:cubicBezTo>
                      <a:pt x="-1444" y="9196"/>
                      <a:pt x="2486" y="2453"/>
                      <a:pt x="9275" y="527"/>
                    </a:cubicBezTo>
                    <a:cubicBezTo>
                      <a:pt x="16034" y="-1513"/>
                      <a:pt x="22904" y="2587"/>
                      <a:pt x="24464" y="9062"/>
                    </a:cubicBezTo>
                    <a:cubicBezTo>
                      <a:pt x="26031" y="15563"/>
                      <a:pt x="22001" y="21915"/>
                      <a:pt x="15617" y="23851"/>
                    </a:cubicBezTo>
                    <a:cubicBezTo>
                      <a:pt x="9204" y="25674"/>
                      <a:pt x="2432" y="21967"/>
                      <a:pt x="495" y="15583"/>
                    </a:cubicBezTo>
                    <a:close/>
                  </a:path>
                </a:pathLst>
              </a:custGeom>
              <a:solidFill>
                <a:srgbClr val="FFB531"/>
              </a:solidFill>
              <a:ln w="1729" cap="flat">
                <a:noFill/>
                <a:prstDash val="solid"/>
                <a:miter/>
              </a:ln>
            </p:spPr>
            <p:txBody>
              <a:bodyPr/>
              <a:lstStyle/>
              <a:p>
                <a:endParaRPr lang="es-ES"/>
              </a:p>
            </p:txBody>
          </p:sp>
          <p:sp>
            <p:nvSpPr>
              <p:cNvPr id="63" name="Forma libre: forma 62">
                <a:extLst>
                  <a:ext uri="{FF2B5EF4-FFF2-40B4-BE49-F238E27FC236}">
                    <a16:creationId xmlns:a16="http://schemas.microsoft.com/office/drawing/2014/main" id="{72E9E391-CD4D-B3AE-A246-A45616CB8B50}"/>
                  </a:ext>
                </a:extLst>
              </p:cNvPr>
              <p:cNvSpPr/>
              <p:nvPr/>
            </p:nvSpPr>
            <p:spPr>
              <a:xfrm>
                <a:off x="5585291" y="1952359"/>
                <a:ext cx="24747" cy="24329"/>
              </a:xfrm>
              <a:custGeom>
                <a:avLst/>
                <a:gdLst>
                  <a:gd name="csX0" fmla="*/ 1060 w 24747"/>
                  <a:gd name="csY0" fmla="*/ 17255 h 24329"/>
                  <a:gd name="csX1" fmla="*/ 7631 w 24747"/>
                  <a:gd name="csY1" fmla="*/ 1024 h 24329"/>
                  <a:gd name="csX2" fmla="*/ 23901 w 24747"/>
                  <a:gd name="csY2" fmla="*/ 7494 h 24329"/>
                  <a:gd name="csX3" fmla="*/ 17130 w 24747"/>
                  <a:gd name="csY3" fmla="*/ 23251 h 24329"/>
                  <a:gd name="csX4" fmla="*/ 1060 w 24747"/>
                  <a:gd name="csY4" fmla="*/ 17255 h 24329"/>
                </a:gdLst>
                <a:ahLst/>
                <a:cxnLst>
                  <a:cxn ang="0">
                    <a:pos x="csX0" y="csY0"/>
                  </a:cxn>
                  <a:cxn ang="0">
                    <a:pos x="csX1" y="csY1"/>
                  </a:cxn>
                  <a:cxn ang="0">
                    <a:pos x="csX2" y="csY2"/>
                  </a:cxn>
                  <a:cxn ang="0">
                    <a:pos x="csX3" y="csY3"/>
                  </a:cxn>
                  <a:cxn ang="0">
                    <a:pos x="csX4" y="csY4"/>
                  </a:cxn>
                </a:cxnLst>
                <a:rect l="l" t="t" r="r" b="b"/>
                <a:pathLst>
                  <a:path w="24747" h="24329">
                    <a:moveTo>
                      <a:pt x="1060" y="17255"/>
                    </a:moveTo>
                    <a:cubicBezTo>
                      <a:pt x="-1740" y="11198"/>
                      <a:pt x="1200" y="3926"/>
                      <a:pt x="7631" y="1024"/>
                    </a:cubicBezTo>
                    <a:cubicBezTo>
                      <a:pt x="14120" y="-1742"/>
                      <a:pt x="21474" y="1321"/>
                      <a:pt x="23901" y="7494"/>
                    </a:cubicBezTo>
                    <a:cubicBezTo>
                      <a:pt x="26361" y="13744"/>
                      <a:pt x="23263" y="20636"/>
                      <a:pt x="17130" y="23251"/>
                    </a:cubicBezTo>
                    <a:cubicBezTo>
                      <a:pt x="11055" y="26000"/>
                      <a:pt x="3860" y="23312"/>
                      <a:pt x="1060" y="17255"/>
                    </a:cubicBezTo>
                    <a:close/>
                  </a:path>
                </a:pathLst>
              </a:custGeom>
              <a:solidFill>
                <a:srgbClr val="FFB531"/>
              </a:solidFill>
              <a:ln w="1729" cap="flat">
                <a:noFill/>
                <a:prstDash val="solid"/>
                <a:miter/>
              </a:ln>
            </p:spPr>
            <p:txBody>
              <a:bodyPr/>
              <a:lstStyle/>
              <a:p>
                <a:endParaRPr lang="es-ES"/>
              </a:p>
            </p:txBody>
          </p:sp>
          <p:sp>
            <p:nvSpPr>
              <p:cNvPr id="64" name="Forma libre: forma 63">
                <a:extLst>
                  <a:ext uri="{FF2B5EF4-FFF2-40B4-BE49-F238E27FC236}">
                    <a16:creationId xmlns:a16="http://schemas.microsoft.com/office/drawing/2014/main" id="{427073E8-76A3-32FA-9D6F-6FA7EDF51AF6}"/>
                  </a:ext>
                </a:extLst>
              </p:cNvPr>
              <p:cNvSpPr/>
              <p:nvPr/>
            </p:nvSpPr>
            <p:spPr>
              <a:xfrm>
                <a:off x="5523183" y="1984164"/>
                <a:ext cx="24676" cy="24306"/>
              </a:xfrm>
              <a:custGeom>
                <a:avLst/>
                <a:gdLst>
                  <a:gd name="csX0" fmla="*/ 1828 w 24676"/>
                  <a:gd name="csY0" fmla="*/ 18749 h 24306"/>
                  <a:gd name="csX1" fmla="*/ 6109 w 24676"/>
                  <a:gd name="csY1" fmla="*/ 1779 h 24306"/>
                  <a:gd name="csX2" fmla="*/ 23111 w 24676"/>
                  <a:gd name="csY2" fmla="*/ 5939 h 24306"/>
                  <a:gd name="csX3" fmla="*/ 18573 w 24676"/>
                  <a:gd name="csY3" fmla="*/ 22490 h 24306"/>
                  <a:gd name="csX4" fmla="*/ 1828 w 24676"/>
                  <a:gd name="csY4" fmla="*/ 18749 h 24306"/>
                </a:gdLst>
                <a:ahLst/>
                <a:cxnLst>
                  <a:cxn ang="0">
                    <a:pos x="csX0" y="csY0"/>
                  </a:cxn>
                  <a:cxn ang="0">
                    <a:pos x="csX1" y="csY1"/>
                  </a:cxn>
                  <a:cxn ang="0">
                    <a:pos x="csX2" y="csY2"/>
                  </a:cxn>
                  <a:cxn ang="0">
                    <a:pos x="csX3" y="csY3"/>
                  </a:cxn>
                  <a:cxn ang="0">
                    <a:pos x="csX4" y="csY4"/>
                  </a:cxn>
                </a:cxnLst>
                <a:rect l="l" t="t" r="r" b="b"/>
                <a:pathLst>
                  <a:path w="24676" h="24306">
                    <a:moveTo>
                      <a:pt x="1828" y="18749"/>
                    </a:moveTo>
                    <a:cubicBezTo>
                      <a:pt x="-1752" y="13173"/>
                      <a:pt x="58" y="5403"/>
                      <a:pt x="6109" y="1779"/>
                    </a:cubicBezTo>
                    <a:cubicBezTo>
                      <a:pt x="12223" y="-1740"/>
                      <a:pt x="19835" y="124"/>
                      <a:pt x="23111" y="5939"/>
                    </a:cubicBezTo>
                    <a:cubicBezTo>
                      <a:pt x="26385" y="11754"/>
                      <a:pt x="24356" y="19167"/>
                      <a:pt x="18573" y="22490"/>
                    </a:cubicBezTo>
                    <a:cubicBezTo>
                      <a:pt x="12851" y="25913"/>
                      <a:pt x="5457" y="24405"/>
                      <a:pt x="1828" y="18749"/>
                    </a:cubicBezTo>
                    <a:close/>
                  </a:path>
                </a:pathLst>
              </a:custGeom>
              <a:solidFill>
                <a:srgbClr val="FFB531"/>
              </a:solidFill>
              <a:ln w="1729" cap="flat">
                <a:noFill/>
                <a:prstDash val="solid"/>
                <a:miter/>
              </a:ln>
            </p:spPr>
            <p:txBody>
              <a:bodyPr/>
              <a:lstStyle/>
              <a:p>
                <a:endParaRPr lang="es-ES"/>
              </a:p>
            </p:txBody>
          </p:sp>
          <p:sp>
            <p:nvSpPr>
              <p:cNvPr id="65" name="Forma libre: forma 64">
                <a:extLst>
                  <a:ext uri="{FF2B5EF4-FFF2-40B4-BE49-F238E27FC236}">
                    <a16:creationId xmlns:a16="http://schemas.microsoft.com/office/drawing/2014/main" id="{56BCF2FE-1288-37C9-1F83-9DFCA0E8DE1C}"/>
                  </a:ext>
                </a:extLst>
              </p:cNvPr>
              <p:cNvSpPr/>
              <p:nvPr/>
            </p:nvSpPr>
            <p:spPr>
              <a:xfrm>
                <a:off x="5465991" y="2024118"/>
                <a:ext cx="24620" cy="24360"/>
              </a:xfrm>
              <a:custGeom>
                <a:avLst/>
                <a:gdLst>
                  <a:gd name="csX0" fmla="*/ 2797 w 24620"/>
                  <a:gd name="csY0" fmla="*/ 20155 h 24360"/>
                  <a:gd name="csX1" fmla="*/ 4774 w 24620"/>
                  <a:gd name="csY1" fmla="*/ 2822 h 24360"/>
                  <a:gd name="csX2" fmla="*/ 22129 w 24620"/>
                  <a:gd name="csY2" fmla="*/ 4554 h 24360"/>
                  <a:gd name="csX3" fmla="*/ 19948 w 24620"/>
                  <a:gd name="csY3" fmla="*/ 21637 h 24360"/>
                  <a:gd name="csX4" fmla="*/ 2797 w 24620"/>
                  <a:gd name="csY4" fmla="*/ 20155 h 24360"/>
                </a:gdLst>
                <a:ahLst/>
                <a:cxnLst>
                  <a:cxn ang="0">
                    <a:pos x="csX0" y="csY0"/>
                  </a:cxn>
                  <a:cxn ang="0">
                    <a:pos x="csX1" y="csY1"/>
                  </a:cxn>
                  <a:cxn ang="0">
                    <a:pos x="csX2" y="csY2"/>
                  </a:cxn>
                  <a:cxn ang="0">
                    <a:pos x="csX3" y="csY3"/>
                  </a:cxn>
                  <a:cxn ang="0">
                    <a:pos x="csX4" y="csY4"/>
                  </a:cxn>
                </a:cxnLst>
                <a:rect l="l" t="t" r="r" b="b"/>
                <a:pathLst>
                  <a:path w="24620" h="24360">
                    <a:moveTo>
                      <a:pt x="2797" y="20155"/>
                    </a:moveTo>
                    <a:cubicBezTo>
                      <a:pt x="-1500" y="15130"/>
                      <a:pt x="-850" y="7089"/>
                      <a:pt x="4774" y="2822"/>
                    </a:cubicBezTo>
                    <a:cubicBezTo>
                      <a:pt x="10319" y="-1537"/>
                      <a:pt x="18090" y="-760"/>
                      <a:pt x="22129" y="4554"/>
                    </a:cubicBezTo>
                    <a:cubicBezTo>
                      <a:pt x="26167" y="9865"/>
                      <a:pt x="25194" y="17515"/>
                      <a:pt x="19948" y="21637"/>
                    </a:cubicBezTo>
                    <a:cubicBezTo>
                      <a:pt x="14622" y="25660"/>
                      <a:pt x="7174" y="25275"/>
                      <a:pt x="2797" y="20155"/>
                    </a:cubicBezTo>
                    <a:close/>
                  </a:path>
                </a:pathLst>
              </a:custGeom>
              <a:solidFill>
                <a:srgbClr val="FFB531"/>
              </a:solidFill>
              <a:ln w="1729" cap="flat">
                <a:noFill/>
                <a:prstDash val="solid"/>
                <a:miter/>
              </a:ln>
            </p:spPr>
            <p:txBody>
              <a:bodyPr/>
              <a:lstStyle/>
              <a:p>
                <a:endParaRPr lang="es-ES"/>
              </a:p>
            </p:txBody>
          </p:sp>
          <p:sp>
            <p:nvSpPr>
              <p:cNvPr id="66" name="Forma libre: forma 65">
                <a:extLst>
                  <a:ext uri="{FF2B5EF4-FFF2-40B4-BE49-F238E27FC236}">
                    <a16:creationId xmlns:a16="http://schemas.microsoft.com/office/drawing/2014/main" id="{28A3E7C6-8671-F2A8-4F5C-5EF8FAC1B6A0}"/>
                  </a:ext>
                </a:extLst>
              </p:cNvPr>
              <p:cNvSpPr/>
              <p:nvPr/>
            </p:nvSpPr>
            <p:spPr>
              <a:xfrm>
                <a:off x="5414794" y="2071466"/>
                <a:ext cx="24549" cy="24476"/>
              </a:xfrm>
              <a:custGeom>
                <a:avLst/>
                <a:gdLst>
                  <a:gd name="csX0" fmla="*/ 3910 w 24549"/>
                  <a:gd name="csY0" fmla="*/ 21431 h 24476"/>
                  <a:gd name="csX1" fmla="*/ 3567 w 24549"/>
                  <a:gd name="csY1" fmla="*/ 4046 h 24476"/>
                  <a:gd name="csX2" fmla="*/ 20938 w 24549"/>
                  <a:gd name="csY2" fmla="*/ 3340 h 24476"/>
                  <a:gd name="csX3" fmla="*/ 21163 w 24549"/>
                  <a:gd name="csY3" fmla="*/ 20619 h 24476"/>
                  <a:gd name="csX4" fmla="*/ 3910 w 24549"/>
                  <a:gd name="csY4" fmla="*/ 21431 h 24476"/>
                </a:gdLst>
                <a:ahLst/>
                <a:cxnLst>
                  <a:cxn ang="0">
                    <a:pos x="csX0" y="csY0"/>
                  </a:cxn>
                  <a:cxn ang="0">
                    <a:pos x="csX1" y="csY1"/>
                  </a:cxn>
                  <a:cxn ang="0">
                    <a:pos x="csX2" y="csY2"/>
                  </a:cxn>
                  <a:cxn ang="0">
                    <a:pos x="csX3" y="csY3"/>
                  </a:cxn>
                  <a:cxn ang="0">
                    <a:pos x="csX4" y="csY4"/>
                  </a:cxn>
                </a:cxnLst>
                <a:rect l="l" t="t" r="r" b="b"/>
                <a:pathLst>
                  <a:path w="24549" h="24476">
                    <a:moveTo>
                      <a:pt x="3910" y="21431"/>
                    </a:moveTo>
                    <a:cubicBezTo>
                      <a:pt x="-1129" y="16949"/>
                      <a:pt x="-1355" y="9100"/>
                      <a:pt x="3567" y="4046"/>
                    </a:cubicBezTo>
                    <a:cubicBezTo>
                      <a:pt x="8434" y="-1061"/>
                      <a:pt x="16213" y="-1374"/>
                      <a:pt x="20938" y="3340"/>
                    </a:cubicBezTo>
                    <a:cubicBezTo>
                      <a:pt x="25663" y="8052"/>
                      <a:pt x="25767" y="15792"/>
                      <a:pt x="21163" y="20619"/>
                    </a:cubicBezTo>
                    <a:cubicBezTo>
                      <a:pt x="16500" y="25393"/>
                      <a:pt x="8846" y="25819"/>
                      <a:pt x="3910" y="21431"/>
                    </a:cubicBezTo>
                    <a:close/>
                  </a:path>
                </a:pathLst>
              </a:custGeom>
              <a:solidFill>
                <a:srgbClr val="FFB531"/>
              </a:solidFill>
              <a:ln w="1729" cap="flat">
                <a:noFill/>
                <a:prstDash val="solid"/>
                <a:miter/>
              </a:ln>
            </p:spPr>
            <p:txBody>
              <a:bodyPr/>
              <a:lstStyle/>
              <a:p>
                <a:endParaRPr lang="es-ES"/>
              </a:p>
            </p:txBody>
          </p:sp>
          <p:sp>
            <p:nvSpPr>
              <p:cNvPr id="67" name="Forma libre: forma 66">
                <a:extLst>
                  <a:ext uri="{FF2B5EF4-FFF2-40B4-BE49-F238E27FC236}">
                    <a16:creationId xmlns:a16="http://schemas.microsoft.com/office/drawing/2014/main" id="{CB01EBAA-7247-CE05-8DF9-FC535CDA7551}"/>
                  </a:ext>
                </a:extLst>
              </p:cNvPr>
              <p:cNvSpPr/>
              <p:nvPr/>
            </p:nvSpPr>
            <p:spPr>
              <a:xfrm>
                <a:off x="5370613" y="2125331"/>
                <a:ext cx="24392" cy="24631"/>
              </a:xfrm>
              <a:custGeom>
                <a:avLst/>
                <a:gdLst>
                  <a:gd name="csX0" fmla="*/ 5077 w 24392"/>
                  <a:gd name="csY0" fmla="*/ 22551 h 24631"/>
                  <a:gd name="csX1" fmla="*/ 2433 w 24392"/>
                  <a:gd name="csY1" fmla="*/ 5417 h 24631"/>
                  <a:gd name="csX2" fmla="*/ 19497 w 24392"/>
                  <a:gd name="csY2" fmla="*/ 2319 h 24631"/>
                  <a:gd name="csX3" fmla="*/ 22121 w 24392"/>
                  <a:gd name="csY3" fmla="*/ 19439 h 24631"/>
                  <a:gd name="csX4" fmla="*/ 5077 w 24392"/>
                  <a:gd name="csY4" fmla="*/ 22551 h 24631"/>
                </a:gdLst>
                <a:ahLst/>
                <a:cxnLst>
                  <a:cxn ang="0">
                    <a:pos x="csX0" y="csY0"/>
                  </a:cxn>
                  <a:cxn ang="0">
                    <a:pos x="csX1" y="csY1"/>
                  </a:cxn>
                  <a:cxn ang="0">
                    <a:pos x="csX2" y="csY2"/>
                  </a:cxn>
                  <a:cxn ang="0">
                    <a:pos x="csX3" y="csY3"/>
                  </a:cxn>
                  <a:cxn ang="0">
                    <a:pos x="csX4" y="csY4"/>
                  </a:cxn>
                </a:cxnLst>
                <a:rect l="l" t="t" r="r" b="b"/>
                <a:pathLst>
                  <a:path w="24392" h="24631">
                    <a:moveTo>
                      <a:pt x="5077" y="22551"/>
                    </a:moveTo>
                    <a:cubicBezTo>
                      <a:pt x="-468" y="18839"/>
                      <a:pt x="-1656" y="11168"/>
                      <a:pt x="2433" y="5417"/>
                    </a:cubicBezTo>
                    <a:cubicBezTo>
                      <a:pt x="6530" y="-325"/>
                      <a:pt x="14133" y="-1739"/>
                      <a:pt x="19497" y="2319"/>
                    </a:cubicBezTo>
                    <a:cubicBezTo>
                      <a:pt x="24778" y="6315"/>
                      <a:pt x="25995" y="14010"/>
                      <a:pt x="22121" y="19439"/>
                    </a:cubicBezTo>
                    <a:cubicBezTo>
                      <a:pt x="18255" y="24874"/>
                      <a:pt x="10622" y="26266"/>
                      <a:pt x="5077" y="22551"/>
                    </a:cubicBezTo>
                    <a:close/>
                  </a:path>
                </a:pathLst>
              </a:custGeom>
              <a:solidFill>
                <a:srgbClr val="FFB531"/>
              </a:solidFill>
              <a:ln w="1729" cap="flat">
                <a:noFill/>
                <a:prstDash val="solid"/>
                <a:miter/>
              </a:ln>
            </p:spPr>
            <p:txBody>
              <a:bodyPr/>
              <a:lstStyle/>
              <a:p>
                <a:endParaRPr lang="es-ES"/>
              </a:p>
            </p:txBody>
          </p:sp>
          <p:sp>
            <p:nvSpPr>
              <p:cNvPr id="68" name="Forma libre: forma 67">
                <a:extLst>
                  <a:ext uri="{FF2B5EF4-FFF2-40B4-BE49-F238E27FC236}">
                    <a16:creationId xmlns:a16="http://schemas.microsoft.com/office/drawing/2014/main" id="{2199C076-C526-00E9-C88C-F2B242E9CFA1}"/>
                  </a:ext>
                </a:extLst>
              </p:cNvPr>
              <p:cNvSpPr/>
              <p:nvPr/>
            </p:nvSpPr>
            <p:spPr>
              <a:xfrm>
                <a:off x="5334206" y="2184801"/>
                <a:ext cx="24232" cy="24734"/>
              </a:xfrm>
              <a:custGeom>
                <a:avLst/>
                <a:gdLst>
                  <a:gd name="csX0" fmla="*/ 6512 w 24232"/>
                  <a:gd name="csY0" fmla="*/ 23503 h 24734"/>
                  <a:gd name="csX1" fmla="*/ 1465 w 24232"/>
                  <a:gd name="csY1" fmla="*/ 6847 h 24734"/>
                  <a:gd name="csX2" fmla="*/ 18021 w 24232"/>
                  <a:gd name="csY2" fmla="*/ 1485 h 24734"/>
                  <a:gd name="csX3" fmla="*/ 22888 w 24232"/>
                  <a:gd name="csY3" fmla="*/ 18041 h 24734"/>
                  <a:gd name="csX4" fmla="*/ 6512 w 24232"/>
                  <a:gd name="csY4" fmla="*/ 23503 h 24734"/>
                </a:gdLst>
                <a:ahLst/>
                <a:cxnLst>
                  <a:cxn ang="0">
                    <a:pos x="csX0" y="csY0"/>
                  </a:cxn>
                  <a:cxn ang="0">
                    <a:pos x="csX1" y="csY1"/>
                  </a:cxn>
                  <a:cxn ang="0">
                    <a:pos x="csX2" y="csY2"/>
                  </a:cxn>
                  <a:cxn ang="0">
                    <a:pos x="csX3" y="csY3"/>
                  </a:cxn>
                  <a:cxn ang="0">
                    <a:pos x="csX4" y="csY4"/>
                  </a:cxn>
                </a:cxnLst>
                <a:rect l="l" t="t" r="r" b="b"/>
                <a:pathLst>
                  <a:path w="24232" h="24734">
                    <a:moveTo>
                      <a:pt x="6512" y="23503"/>
                    </a:moveTo>
                    <a:cubicBezTo>
                      <a:pt x="510" y="20586"/>
                      <a:pt x="-1754" y="13126"/>
                      <a:pt x="1465" y="6847"/>
                    </a:cubicBezTo>
                    <a:cubicBezTo>
                      <a:pt x="4594" y="520"/>
                      <a:pt x="12161" y="-1796"/>
                      <a:pt x="18021" y="1485"/>
                    </a:cubicBezTo>
                    <a:cubicBezTo>
                      <a:pt x="23806" y="4725"/>
                      <a:pt x="25839" y="12057"/>
                      <a:pt x="22888" y="18041"/>
                    </a:cubicBezTo>
                    <a:cubicBezTo>
                      <a:pt x="19849" y="23979"/>
                      <a:pt x="12514" y="26420"/>
                      <a:pt x="6512" y="23503"/>
                    </a:cubicBezTo>
                    <a:close/>
                  </a:path>
                </a:pathLst>
              </a:custGeom>
              <a:solidFill>
                <a:srgbClr val="FFB531"/>
              </a:solidFill>
              <a:ln w="1729" cap="flat">
                <a:noFill/>
                <a:prstDash val="solid"/>
                <a:miter/>
              </a:ln>
            </p:spPr>
            <p:txBody>
              <a:bodyPr/>
              <a:lstStyle/>
              <a:p>
                <a:endParaRPr lang="es-ES"/>
              </a:p>
            </p:txBody>
          </p:sp>
          <p:sp>
            <p:nvSpPr>
              <p:cNvPr id="69" name="Forma libre: forma 68">
                <a:extLst>
                  <a:ext uri="{FF2B5EF4-FFF2-40B4-BE49-F238E27FC236}">
                    <a16:creationId xmlns:a16="http://schemas.microsoft.com/office/drawing/2014/main" id="{57B38E14-E8C5-E3EF-6FD4-C5B399B6D6D5}"/>
                  </a:ext>
                </a:extLst>
              </p:cNvPr>
              <p:cNvSpPr/>
              <p:nvPr/>
            </p:nvSpPr>
            <p:spPr>
              <a:xfrm>
                <a:off x="5306260" y="2248764"/>
                <a:ext cx="24159" cy="24774"/>
              </a:xfrm>
              <a:custGeom>
                <a:avLst/>
                <a:gdLst>
                  <a:gd name="csX0" fmla="*/ 8111 w 24159"/>
                  <a:gd name="csY0" fmla="*/ 24176 h 24774"/>
                  <a:gd name="csX1" fmla="*/ 712 w 24159"/>
                  <a:gd name="csY1" fmla="*/ 8339 h 24774"/>
                  <a:gd name="csX2" fmla="*/ 16470 w 24159"/>
                  <a:gd name="csY2" fmla="*/ 786 h 24774"/>
                  <a:gd name="csX3" fmla="*/ 23472 w 24159"/>
                  <a:gd name="csY3" fmla="*/ 16477 h 24774"/>
                  <a:gd name="csX4" fmla="*/ 8111 w 24159"/>
                  <a:gd name="csY4" fmla="*/ 24176 h 24774"/>
                </a:gdLst>
                <a:ahLst/>
                <a:cxnLst>
                  <a:cxn ang="0">
                    <a:pos x="csX0" y="csY0"/>
                  </a:cxn>
                  <a:cxn ang="0">
                    <a:pos x="csX1" y="csY1"/>
                  </a:cxn>
                  <a:cxn ang="0">
                    <a:pos x="csX2" y="csY2"/>
                  </a:cxn>
                  <a:cxn ang="0">
                    <a:pos x="csX3" y="csY3"/>
                  </a:cxn>
                  <a:cxn ang="0">
                    <a:pos x="csX4" y="csY4"/>
                  </a:cxn>
                </a:cxnLst>
                <a:rect l="l" t="t" r="r" b="b"/>
                <a:pathLst>
                  <a:path w="24159" h="24774">
                    <a:moveTo>
                      <a:pt x="8111" y="24176"/>
                    </a:moveTo>
                    <a:cubicBezTo>
                      <a:pt x="1763" y="22112"/>
                      <a:pt x="-1552" y="15022"/>
                      <a:pt x="712" y="8339"/>
                    </a:cubicBezTo>
                    <a:cubicBezTo>
                      <a:pt x="2938" y="1642"/>
                      <a:pt x="10334" y="-1613"/>
                      <a:pt x="16470" y="786"/>
                    </a:cubicBezTo>
                    <a:cubicBezTo>
                      <a:pt x="22767" y="3244"/>
                      <a:pt x="25568" y="10145"/>
                      <a:pt x="23472" y="16477"/>
                    </a:cubicBezTo>
                    <a:cubicBezTo>
                      <a:pt x="21338" y="22795"/>
                      <a:pt x="14457" y="26241"/>
                      <a:pt x="8111" y="24176"/>
                    </a:cubicBezTo>
                    <a:close/>
                  </a:path>
                </a:pathLst>
              </a:custGeom>
              <a:solidFill>
                <a:srgbClr val="FFB531"/>
              </a:solidFill>
              <a:ln w="1729" cap="flat">
                <a:noFill/>
                <a:prstDash val="solid"/>
                <a:miter/>
              </a:ln>
            </p:spPr>
            <p:txBody>
              <a:bodyPr/>
              <a:lstStyle/>
              <a:p>
                <a:endParaRPr lang="es-ES"/>
              </a:p>
            </p:txBody>
          </p:sp>
          <p:sp>
            <p:nvSpPr>
              <p:cNvPr id="70" name="Forma libre: forma 69">
                <a:extLst>
                  <a:ext uri="{FF2B5EF4-FFF2-40B4-BE49-F238E27FC236}">
                    <a16:creationId xmlns:a16="http://schemas.microsoft.com/office/drawing/2014/main" id="{9D51E84B-CD7C-1B1F-E67A-234D0B855BD2}"/>
                  </a:ext>
                </a:extLst>
              </p:cNvPr>
              <p:cNvSpPr/>
              <p:nvPr/>
            </p:nvSpPr>
            <p:spPr>
              <a:xfrm>
                <a:off x="5287319" y="2315942"/>
                <a:ext cx="24237" cy="24824"/>
              </a:xfrm>
              <a:custGeom>
                <a:avLst/>
                <a:gdLst>
                  <a:gd name="csX0" fmla="*/ 9830 w 24237"/>
                  <a:gd name="csY0" fmla="*/ 24635 h 24824"/>
                  <a:gd name="csX1" fmla="*/ 260 w 24237"/>
                  <a:gd name="csY1" fmla="*/ 9961 h 24824"/>
                  <a:gd name="csX2" fmla="*/ 14886 w 24237"/>
                  <a:gd name="csY2" fmla="*/ 315 h 24824"/>
                  <a:gd name="csX3" fmla="*/ 23925 w 24237"/>
                  <a:gd name="csY3" fmla="*/ 14878 h 24824"/>
                  <a:gd name="csX4" fmla="*/ 9830 w 24237"/>
                  <a:gd name="csY4" fmla="*/ 24635 h 24824"/>
                </a:gdLst>
                <a:ahLst/>
                <a:cxnLst>
                  <a:cxn ang="0">
                    <a:pos x="csX0" y="csY0"/>
                  </a:cxn>
                  <a:cxn ang="0">
                    <a:pos x="csX1" y="csY1"/>
                  </a:cxn>
                  <a:cxn ang="0">
                    <a:pos x="csX2" y="csY2"/>
                  </a:cxn>
                  <a:cxn ang="0">
                    <a:pos x="csX3" y="csY3"/>
                  </a:cxn>
                  <a:cxn ang="0">
                    <a:pos x="csX4" y="csY4"/>
                  </a:cxn>
                </a:cxnLst>
                <a:rect l="l" t="t" r="r" b="b"/>
                <a:pathLst>
                  <a:path w="24237" h="24824">
                    <a:moveTo>
                      <a:pt x="9830" y="24635"/>
                    </a:moveTo>
                    <a:cubicBezTo>
                      <a:pt x="3294" y="23473"/>
                      <a:pt x="-1143" y="16874"/>
                      <a:pt x="260" y="9961"/>
                    </a:cubicBezTo>
                    <a:cubicBezTo>
                      <a:pt x="1842" y="3082"/>
                      <a:pt x="8394" y="-1233"/>
                      <a:pt x="14886" y="315"/>
                    </a:cubicBezTo>
                    <a:cubicBezTo>
                      <a:pt x="21377" y="1861"/>
                      <a:pt x="25428" y="8381"/>
                      <a:pt x="23925" y="14878"/>
                    </a:cubicBezTo>
                    <a:cubicBezTo>
                      <a:pt x="22601" y="21416"/>
                      <a:pt x="16435" y="25809"/>
                      <a:pt x="9830" y="24635"/>
                    </a:cubicBezTo>
                    <a:close/>
                  </a:path>
                </a:pathLst>
              </a:custGeom>
              <a:solidFill>
                <a:srgbClr val="FFB531"/>
              </a:solidFill>
              <a:ln w="1729" cap="flat">
                <a:noFill/>
                <a:prstDash val="solid"/>
                <a:miter/>
              </a:ln>
            </p:spPr>
            <p:txBody>
              <a:bodyPr/>
              <a:lstStyle/>
              <a:p>
                <a:endParaRPr lang="es-ES"/>
              </a:p>
            </p:txBody>
          </p:sp>
          <p:sp>
            <p:nvSpPr>
              <p:cNvPr id="71" name="Forma libre: forma 70">
                <a:extLst>
                  <a:ext uri="{FF2B5EF4-FFF2-40B4-BE49-F238E27FC236}">
                    <a16:creationId xmlns:a16="http://schemas.microsoft.com/office/drawing/2014/main" id="{6C691650-EA1D-AF2A-A48A-8F795D5F2B88}"/>
                  </a:ext>
                </a:extLst>
              </p:cNvPr>
              <p:cNvSpPr/>
              <p:nvPr/>
            </p:nvSpPr>
            <p:spPr>
              <a:xfrm>
                <a:off x="5277934" y="2385096"/>
                <a:ext cx="24203" cy="24848"/>
              </a:xfrm>
              <a:custGeom>
                <a:avLst/>
                <a:gdLst>
                  <a:gd name="csX0" fmla="*/ 11354 w 24203"/>
                  <a:gd name="csY0" fmla="*/ 24840 h 24848"/>
                  <a:gd name="csX1" fmla="*/ 52 w 24203"/>
                  <a:gd name="csY1" fmla="*/ 11624 h 24848"/>
                  <a:gd name="csX2" fmla="*/ 13052 w 24203"/>
                  <a:gd name="csY2" fmla="*/ 54 h 24848"/>
                  <a:gd name="csX3" fmla="*/ 24168 w 24203"/>
                  <a:gd name="csY3" fmla="*/ 13258 h 24848"/>
                  <a:gd name="csX4" fmla="*/ 11354 w 24203"/>
                  <a:gd name="csY4" fmla="*/ 24840 h 24848"/>
                </a:gdLst>
                <a:ahLst/>
                <a:cxnLst>
                  <a:cxn ang="0">
                    <a:pos x="csX0" y="csY0"/>
                  </a:cxn>
                  <a:cxn ang="0">
                    <a:pos x="csX1" y="csY1"/>
                  </a:cxn>
                  <a:cxn ang="0">
                    <a:pos x="csX2" y="csY2"/>
                  </a:cxn>
                  <a:cxn ang="0">
                    <a:pos x="csX3" y="csY3"/>
                  </a:cxn>
                  <a:cxn ang="0">
                    <a:pos x="csX4" y="csY4"/>
                  </a:cxn>
                </a:cxnLst>
                <a:rect l="l" t="t" r="r" b="b"/>
                <a:pathLst>
                  <a:path w="24203" h="24848">
                    <a:moveTo>
                      <a:pt x="11354" y="24840"/>
                    </a:moveTo>
                    <a:cubicBezTo>
                      <a:pt x="4617" y="24573"/>
                      <a:pt x="-581" y="18653"/>
                      <a:pt x="52" y="11624"/>
                    </a:cubicBezTo>
                    <a:cubicBezTo>
                      <a:pt x="585" y="4589"/>
                      <a:pt x="6409" y="-589"/>
                      <a:pt x="13052" y="54"/>
                    </a:cubicBezTo>
                    <a:cubicBezTo>
                      <a:pt x="19696" y="694"/>
                      <a:pt x="24675" y="6608"/>
                      <a:pt x="24168" y="13258"/>
                    </a:cubicBezTo>
                    <a:cubicBezTo>
                      <a:pt x="23559" y="19905"/>
                      <a:pt x="17954" y="25096"/>
                      <a:pt x="11354" y="24840"/>
                    </a:cubicBezTo>
                    <a:close/>
                  </a:path>
                </a:pathLst>
              </a:custGeom>
              <a:solidFill>
                <a:srgbClr val="FFB531"/>
              </a:solidFill>
              <a:ln w="1729" cap="flat">
                <a:noFill/>
                <a:prstDash val="solid"/>
                <a:miter/>
              </a:ln>
            </p:spPr>
            <p:txBody>
              <a:bodyPr/>
              <a:lstStyle/>
              <a:p>
                <a:endParaRPr lang="es-ES"/>
              </a:p>
            </p:txBody>
          </p:sp>
        </p:grpSp>
        <p:sp>
          <p:nvSpPr>
            <p:cNvPr id="56" name="Forma libre: forma 55">
              <a:extLst>
                <a:ext uri="{FF2B5EF4-FFF2-40B4-BE49-F238E27FC236}">
                  <a16:creationId xmlns:a16="http://schemas.microsoft.com/office/drawing/2014/main" id="{7405D479-8EE1-497B-051C-E13065631619}"/>
                </a:ext>
              </a:extLst>
            </p:cNvPr>
            <p:cNvSpPr/>
            <p:nvPr/>
          </p:nvSpPr>
          <p:spPr>
            <a:xfrm rot="16200000">
              <a:off x="2900230" y="4194559"/>
              <a:ext cx="193954" cy="227964"/>
            </a:xfrm>
            <a:custGeom>
              <a:avLst/>
              <a:gdLst>
                <a:gd name="csX0" fmla="*/ 0 w 159726"/>
                <a:gd name="csY0" fmla="*/ 0 h 187734"/>
                <a:gd name="csX1" fmla="*/ 159726 w 159726"/>
                <a:gd name="csY1" fmla="*/ 93867 h 187734"/>
                <a:gd name="csX2" fmla="*/ 0 w 159726"/>
                <a:gd name="csY2" fmla="*/ 187735 h 187734"/>
              </a:gdLst>
              <a:ahLst/>
              <a:cxnLst>
                <a:cxn ang="0">
                  <a:pos x="csX0" y="csY0"/>
                </a:cxn>
                <a:cxn ang="0">
                  <a:pos x="csX1" y="csY1"/>
                </a:cxn>
                <a:cxn ang="0">
                  <a:pos x="csX2" y="csY2"/>
                </a:cxn>
              </a:cxnLst>
              <a:rect l="l" t="t" r="r" b="b"/>
              <a:pathLst>
                <a:path w="159726" h="187734">
                  <a:moveTo>
                    <a:pt x="0" y="0"/>
                  </a:moveTo>
                  <a:lnTo>
                    <a:pt x="159726" y="93867"/>
                  </a:lnTo>
                  <a:lnTo>
                    <a:pt x="0" y="187735"/>
                  </a:lnTo>
                </a:path>
              </a:pathLst>
            </a:custGeom>
            <a:solidFill>
              <a:srgbClr val="FFCC3E"/>
            </a:solidFill>
            <a:ln w="1729" cap="flat">
              <a:noFill/>
              <a:prstDash val="solid"/>
              <a:miter/>
            </a:ln>
          </p:spPr>
          <p:txBody>
            <a:bodyPr/>
            <a:lstStyle/>
            <a:p>
              <a:endParaRPr lang="es-ES"/>
            </a:p>
          </p:txBody>
        </p:sp>
        <p:sp>
          <p:nvSpPr>
            <p:cNvPr id="57" name="Elipse 56">
              <a:extLst>
                <a:ext uri="{FF2B5EF4-FFF2-40B4-BE49-F238E27FC236}">
                  <a16:creationId xmlns:a16="http://schemas.microsoft.com/office/drawing/2014/main" id="{F01384C4-4B4C-6DD6-9EF1-7125475873E3}"/>
                </a:ext>
              </a:extLst>
            </p:cNvPr>
            <p:cNvSpPr/>
            <p:nvPr/>
          </p:nvSpPr>
          <p:spPr>
            <a:xfrm rot="15646898">
              <a:off x="1709323" y="4117468"/>
              <a:ext cx="104792" cy="104792"/>
            </a:xfrm>
            <a:prstGeom prst="ellipse">
              <a:avLst/>
            </a:prstGeom>
            <a:solidFill>
              <a:srgbClr val="FFAF22"/>
            </a:solidFill>
            <a:ln w="1729" cap="flat">
              <a:noFill/>
              <a:prstDash val="solid"/>
              <a:miter/>
            </a:ln>
          </p:spPr>
          <p:txBody>
            <a:bodyPr/>
            <a:lstStyle/>
            <a:p>
              <a:endParaRPr lang="es-ES"/>
            </a:p>
          </p:txBody>
        </p:sp>
      </p:grpSp>
      <p:grpSp>
        <p:nvGrpSpPr>
          <p:cNvPr id="272" name="Grupo 271">
            <a:extLst>
              <a:ext uri="{FF2B5EF4-FFF2-40B4-BE49-F238E27FC236}">
                <a16:creationId xmlns:a16="http://schemas.microsoft.com/office/drawing/2014/main" id="{3A84F753-1A44-10CE-F5A7-AB3606B568FC}"/>
              </a:ext>
            </a:extLst>
          </p:cNvPr>
          <p:cNvGrpSpPr/>
          <p:nvPr/>
        </p:nvGrpSpPr>
        <p:grpSpPr>
          <a:xfrm>
            <a:off x="2944939" y="3302030"/>
            <a:ext cx="1401784" cy="876522"/>
            <a:chOff x="2944939" y="3302030"/>
            <a:chExt cx="1401784" cy="876522"/>
          </a:xfrm>
        </p:grpSpPr>
        <p:sp>
          <p:nvSpPr>
            <p:cNvPr id="74" name="Forma libre: forma 73">
              <a:extLst>
                <a:ext uri="{FF2B5EF4-FFF2-40B4-BE49-F238E27FC236}">
                  <a16:creationId xmlns:a16="http://schemas.microsoft.com/office/drawing/2014/main" id="{789FE05A-CCD6-0033-0ED7-7BC4ECE227DE}"/>
                </a:ext>
              </a:extLst>
            </p:cNvPr>
            <p:cNvSpPr/>
            <p:nvPr/>
          </p:nvSpPr>
          <p:spPr>
            <a:xfrm rot="16200000">
              <a:off x="3566237" y="3363920"/>
              <a:ext cx="715299" cy="617710"/>
            </a:xfrm>
            <a:custGeom>
              <a:avLst/>
              <a:gdLst>
                <a:gd name="csX0" fmla="*/ 589067 w 589066"/>
                <a:gd name="csY0" fmla="*/ 0 h 508699"/>
                <a:gd name="csX1" fmla="*/ 80368 w 589066"/>
                <a:gd name="csY1" fmla="*/ 508699 h 508699"/>
                <a:gd name="csX2" fmla="*/ 0 w 589066"/>
                <a:gd name="csY2" fmla="*/ 508699 h 508699"/>
              </a:gdLst>
              <a:ahLst/>
              <a:cxnLst>
                <a:cxn ang="0">
                  <a:pos x="csX0" y="csY0"/>
                </a:cxn>
                <a:cxn ang="0">
                  <a:pos x="csX1" y="csY1"/>
                </a:cxn>
                <a:cxn ang="0">
                  <a:pos x="csX2" y="csY2"/>
                </a:cxn>
              </a:cxnLst>
              <a:rect l="l" t="t" r="r" b="b"/>
              <a:pathLst>
                <a:path w="589066" h="508699">
                  <a:moveTo>
                    <a:pt x="589067" y="0"/>
                  </a:moveTo>
                  <a:cubicBezTo>
                    <a:pt x="589067" y="280948"/>
                    <a:pt x="361314" y="508699"/>
                    <a:pt x="80368" y="508699"/>
                  </a:cubicBezTo>
                  <a:lnTo>
                    <a:pt x="0" y="508699"/>
                  </a:lnTo>
                </a:path>
              </a:pathLst>
            </a:custGeom>
            <a:noFill/>
            <a:ln w="18123" cap="rnd">
              <a:solidFill>
                <a:srgbClr val="10E5A3"/>
              </a:solidFill>
              <a:prstDash val="solid"/>
              <a:round/>
            </a:ln>
          </p:spPr>
          <p:txBody>
            <a:bodyPr/>
            <a:lstStyle/>
            <a:p>
              <a:endParaRPr lang="es-ES"/>
            </a:p>
          </p:txBody>
        </p:sp>
        <p:grpSp>
          <p:nvGrpSpPr>
            <p:cNvPr id="75" name="Gráfico 2">
              <a:extLst>
                <a:ext uri="{FF2B5EF4-FFF2-40B4-BE49-F238E27FC236}">
                  <a16:creationId xmlns:a16="http://schemas.microsoft.com/office/drawing/2014/main" id="{6D12136A-E4C1-B24F-35E7-F264ABFDAF6F}"/>
                </a:ext>
              </a:extLst>
            </p:cNvPr>
            <p:cNvGrpSpPr/>
            <p:nvPr/>
          </p:nvGrpSpPr>
          <p:grpSpPr>
            <a:xfrm rot="16200000">
              <a:off x="2874760" y="3409914"/>
              <a:ext cx="820842" cy="605073"/>
              <a:chOff x="5995362" y="2929140"/>
              <a:chExt cx="675983" cy="498292"/>
            </a:xfrm>
            <a:solidFill>
              <a:srgbClr val="21E7A9"/>
            </a:solidFill>
          </p:grpSpPr>
          <p:sp>
            <p:nvSpPr>
              <p:cNvPr id="78" name="Elipse 77">
                <a:extLst>
                  <a:ext uri="{FF2B5EF4-FFF2-40B4-BE49-F238E27FC236}">
                    <a16:creationId xmlns:a16="http://schemas.microsoft.com/office/drawing/2014/main" id="{7EE0F369-A2C2-02F2-2FD8-3935C6F30816}"/>
                  </a:ext>
                </a:extLst>
              </p:cNvPr>
              <p:cNvSpPr/>
              <p:nvPr/>
            </p:nvSpPr>
            <p:spPr>
              <a:xfrm>
                <a:off x="5995362" y="2929140"/>
                <a:ext cx="24847" cy="24173"/>
              </a:xfrm>
              <a:prstGeom prst="ellipse">
                <a:avLst/>
              </a:prstGeom>
              <a:solidFill>
                <a:srgbClr val="21E7A9"/>
              </a:solidFill>
              <a:ln w="1729" cap="flat">
                <a:noFill/>
                <a:prstDash val="solid"/>
                <a:miter/>
              </a:ln>
            </p:spPr>
            <p:txBody>
              <a:bodyPr/>
              <a:lstStyle/>
              <a:p>
                <a:endParaRPr lang="es-ES"/>
              </a:p>
            </p:txBody>
          </p:sp>
          <p:sp>
            <p:nvSpPr>
              <p:cNvPr id="79" name="Elipse 78">
                <a:extLst>
                  <a:ext uri="{FF2B5EF4-FFF2-40B4-BE49-F238E27FC236}">
                    <a16:creationId xmlns:a16="http://schemas.microsoft.com/office/drawing/2014/main" id="{A5C5C5C6-A01B-1483-E9E8-1494C3D15903}"/>
                  </a:ext>
                </a:extLst>
              </p:cNvPr>
              <p:cNvSpPr/>
              <p:nvPr/>
            </p:nvSpPr>
            <p:spPr>
              <a:xfrm>
                <a:off x="6065228" y="2929140"/>
                <a:ext cx="24847" cy="24173"/>
              </a:xfrm>
              <a:prstGeom prst="ellipse">
                <a:avLst/>
              </a:prstGeom>
              <a:solidFill>
                <a:srgbClr val="21E7A9"/>
              </a:solidFill>
              <a:ln w="1729" cap="flat">
                <a:noFill/>
                <a:prstDash val="solid"/>
                <a:miter/>
              </a:ln>
            </p:spPr>
            <p:txBody>
              <a:bodyPr/>
              <a:lstStyle/>
              <a:p>
                <a:endParaRPr lang="es-ES"/>
              </a:p>
            </p:txBody>
          </p:sp>
          <p:sp>
            <p:nvSpPr>
              <p:cNvPr id="80" name="Forma libre: forma 79">
                <a:extLst>
                  <a:ext uri="{FF2B5EF4-FFF2-40B4-BE49-F238E27FC236}">
                    <a16:creationId xmlns:a16="http://schemas.microsoft.com/office/drawing/2014/main" id="{1A8FE86A-B627-6D03-5B01-2920AE599869}"/>
                  </a:ext>
                </a:extLst>
              </p:cNvPr>
              <p:cNvSpPr/>
              <p:nvPr/>
            </p:nvSpPr>
            <p:spPr>
              <a:xfrm>
                <a:off x="6135091" y="2929140"/>
                <a:ext cx="24848" cy="24171"/>
              </a:xfrm>
              <a:custGeom>
                <a:avLst/>
                <a:gdLst>
                  <a:gd name="csX0" fmla="*/ 24844 w 24848"/>
                  <a:gd name="csY0" fmla="*/ 12289 h 24171"/>
                  <a:gd name="csX1" fmla="*/ 12424 w 24848"/>
                  <a:gd name="csY1" fmla="*/ 24172 h 24171"/>
                  <a:gd name="csX2" fmla="*/ 0 w 24848"/>
                  <a:gd name="csY2" fmla="*/ 12087 h 24171"/>
                  <a:gd name="csX3" fmla="*/ 12424 w 24848"/>
                  <a:gd name="csY3" fmla="*/ 0 h 24171"/>
                  <a:gd name="csX4" fmla="*/ 24844 w 24848"/>
                  <a:gd name="csY4" fmla="*/ 12289 h 24171"/>
                </a:gdLst>
                <a:ahLst/>
                <a:cxnLst>
                  <a:cxn ang="0">
                    <a:pos x="csX0" y="csY0"/>
                  </a:cxn>
                  <a:cxn ang="0">
                    <a:pos x="csX1" y="csY1"/>
                  </a:cxn>
                  <a:cxn ang="0">
                    <a:pos x="csX2" y="csY2"/>
                  </a:cxn>
                  <a:cxn ang="0">
                    <a:pos x="csX3" y="csY3"/>
                  </a:cxn>
                  <a:cxn ang="0">
                    <a:pos x="csX4" y="csY4"/>
                  </a:cxn>
                </a:cxnLst>
                <a:rect l="l" t="t" r="r" b="b"/>
                <a:pathLst>
                  <a:path w="24848" h="24171">
                    <a:moveTo>
                      <a:pt x="24844" y="12289"/>
                    </a:moveTo>
                    <a:cubicBezTo>
                      <a:pt x="24665" y="19011"/>
                      <a:pt x="19301" y="24125"/>
                      <a:pt x="12424" y="24172"/>
                    </a:cubicBezTo>
                    <a:cubicBezTo>
                      <a:pt x="5561" y="24172"/>
                      <a:pt x="0" y="18760"/>
                      <a:pt x="0" y="12087"/>
                    </a:cubicBezTo>
                    <a:cubicBezTo>
                      <a:pt x="0" y="5412"/>
                      <a:pt x="5561" y="0"/>
                      <a:pt x="12424" y="0"/>
                    </a:cubicBezTo>
                    <a:cubicBezTo>
                      <a:pt x="19273" y="-47"/>
                      <a:pt x="25024" y="5665"/>
                      <a:pt x="24844" y="12289"/>
                    </a:cubicBezTo>
                    <a:close/>
                  </a:path>
                </a:pathLst>
              </a:custGeom>
              <a:solidFill>
                <a:srgbClr val="21E7A9"/>
              </a:solidFill>
              <a:ln w="1729" cap="flat">
                <a:noFill/>
                <a:prstDash val="solid"/>
                <a:miter/>
              </a:ln>
            </p:spPr>
            <p:txBody>
              <a:bodyPr/>
              <a:lstStyle/>
              <a:p>
                <a:endParaRPr lang="es-ES"/>
              </a:p>
            </p:txBody>
          </p:sp>
          <p:sp>
            <p:nvSpPr>
              <p:cNvPr id="81" name="Forma libre: forma 80">
                <a:extLst>
                  <a:ext uri="{FF2B5EF4-FFF2-40B4-BE49-F238E27FC236}">
                    <a16:creationId xmlns:a16="http://schemas.microsoft.com/office/drawing/2014/main" id="{D36E38F6-0BC1-D497-0363-817DF831D044}"/>
                  </a:ext>
                </a:extLst>
              </p:cNvPr>
              <p:cNvSpPr/>
              <p:nvPr/>
            </p:nvSpPr>
            <p:spPr>
              <a:xfrm>
                <a:off x="6204804" y="2933449"/>
                <a:ext cx="24850" cy="24180"/>
              </a:xfrm>
              <a:custGeom>
                <a:avLst/>
                <a:gdLst>
                  <a:gd name="csX0" fmla="*/ 24709 w 24850"/>
                  <a:gd name="csY0" fmla="*/ 13670 h 24180"/>
                  <a:gd name="csX1" fmla="*/ 10848 w 24850"/>
                  <a:gd name="csY1" fmla="*/ 24082 h 24180"/>
                  <a:gd name="csX2" fmla="*/ 60 w 24850"/>
                  <a:gd name="csY2" fmla="*/ 10530 h 24180"/>
                  <a:gd name="csX3" fmla="*/ 13923 w 24850"/>
                  <a:gd name="csY3" fmla="*/ 109 h 24180"/>
                  <a:gd name="csX4" fmla="*/ 24709 w 24850"/>
                  <a:gd name="csY4" fmla="*/ 13670 h 24180"/>
                </a:gdLst>
                <a:ahLst/>
                <a:cxnLst>
                  <a:cxn ang="0">
                    <a:pos x="csX0" y="csY0"/>
                  </a:cxn>
                  <a:cxn ang="0">
                    <a:pos x="csX1" y="csY1"/>
                  </a:cxn>
                  <a:cxn ang="0">
                    <a:pos x="csX2" y="csY2"/>
                  </a:cxn>
                  <a:cxn ang="0">
                    <a:pos x="csX3" y="csY3"/>
                  </a:cxn>
                  <a:cxn ang="0">
                    <a:pos x="csX4" y="csY4"/>
                  </a:cxn>
                </a:cxnLst>
                <a:rect l="l" t="t" r="r" b="b"/>
                <a:pathLst>
                  <a:path w="24850" h="24180">
                    <a:moveTo>
                      <a:pt x="24709" y="13670"/>
                    </a:moveTo>
                    <a:cubicBezTo>
                      <a:pt x="23671" y="20246"/>
                      <a:pt x="17465" y="24926"/>
                      <a:pt x="10848" y="24082"/>
                    </a:cubicBezTo>
                    <a:cubicBezTo>
                      <a:pt x="4230" y="23241"/>
                      <a:pt x="-597" y="17172"/>
                      <a:pt x="60" y="10530"/>
                    </a:cubicBezTo>
                    <a:cubicBezTo>
                      <a:pt x="719" y="3888"/>
                      <a:pt x="6923" y="-783"/>
                      <a:pt x="13923" y="109"/>
                    </a:cubicBezTo>
                    <a:cubicBezTo>
                      <a:pt x="20921" y="1003"/>
                      <a:pt x="25750" y="7061"/>
                      <a:pt x="24709" y="13670"/>
                    </a:cubicBezTo>
                    <a:close/>
                  </a:path>
                </a:pathLst>
              </a:custGeom>
              <a:solidFill>
                <a:srgbClr val="21E7A9"/>
              </a:solidFill>
              <a:ln w="1729" cap="flat">
                <a:noFill/>
                <a:prstDash val="solid"/>
                <a:miter/>
              </a:ln>
            </p:spPr>
            <p:txBody>
              <a:bodyPr/>
              <a:lstStyle/>
              <a:p>
                <a:endParaRPr lang="es-ES"/>
              </a:p>
            </p:txBody>
          </p:sp>
          <p:sp>
            <p:nvSpPr>
              <p:cNvPr id="82" name="Forma libre: forma 81">
                <a:extLst>
                  <a:ext uri="{FF2B5EF4-FFF2-40B4-BE49-F238E27FC236}">
                    <a16:creationId xmlns:a16="http://schemas.microsoft.com/office/drawing/2014/main" id="{E110FA99-3F0A-8621-1FE7-044D58B48800}"/>
                  </a:ext>
                </a:extLst>
              </p:cNvPr>
              <p:cNvSpPr/>
              <p:nvPr/>
            </p:nvSpPr>
            <p:spPr>
              <a:xfrm>
                <a:off x="6273293" y="2946943"/>
                <a:ext cx="24802" cy="24316"/>
              </a:xfrm>
              <a:custGeom>
                <a:avLst/>
                <a:gdLst>
                  <a:gd name="csX0" fmla="*/ 24308 w 24802"/>
                  <a:gd name="csY0" fmla="*/ 15581 h 24316"/>
                  <a:gd name="csX1" fmla="*/ 9186 w 24802"/>
                  <a:gd name="csY1" fmla="*/ 23852 h 24316"/>
                  <a:gd name="csX2" fmla="*/ 339 w 24802"/>
                  <a:gd name="csY2" fmla="*/ 9060 h 24316"/>
                  <a:gd name="csX3" fmla="*/ 15528 w 24802"/>
                  <a:gd name="csY3" fmla="*/ 526 h 24316"/>
                  <a:gd name="csX4" fmla="*/ 24308 w 24802"/>
                  <a:gd name="csY4" fmla="*/ 15581 h 24316"/>
                </a:gdLst>
                <a:ahLst/>
                <a:cxnLst>
                  <a:cxn ang="0">
                    <a:pos x="csX0" y="csY0"/>
                  </a:cxn>
                  <a:cxn ang="0">
                    <a:pos x="csX1" y="csY1"/>
                  </a:cxn>
                  <a:cxn ang="0">
                    <a:pos x="csX2" y="csY2"/>
                  </a:cxn>
                  <a:cxn ang="0">
                    <a:pos x="csX3" y="csY3"/>
                  </a:cxn>
                  <a:cxn ang="0">
                    <a:pos x="csX4" y="csY4"/>
                  </a:cxn>
                </a:cxnLst>
                <a:rect l="l" t="t" r="r" b="b"/>
                <a:pathLst>
                  <a:path w="24802" h="24316">
                    <a:moveTo>
                      <a:pt x="24308" y="15581"/>
                    </a:moveTo>
                    <a:cubicBezTo>
                      <a:pt x="22371" y="21968"/>
                      <a:pt x="15599" y="25675"/>
                      <a:pt x="9186" y="23852"/>
                    </a:cubicBezTo>
                    <a:cubicBezTo>
                      <a:pt x="2802" y="21913"/>
                      <a:pt x="-1229" y="15564"/>
                      <a:pt x="339" y="9060"/>
                    </a:cubicBezTo>
                    <a:cubicBezTo>
                      <a:pt x="1899" y="2586"/>
                      <a:pt x="8771" y="-1511"/>
                      <a:pt x="15528" y="526"/>
                    </a:cubicBezTo>
                    <a:cubicBezTo>
                      <a:pt x="22317" y="2453"/>
                      <a:pt x="26245" y="9195"/>
                      <a:pt x="24308" y="15581"/>
                    </a:cubicBezTo>
                    <a:close/>
                  </a:path>
                </a:pathLst>
              </a:custGeom>
              <a:solidFill>
                <a:srgbClr val="21E7A9"/>
              </a:solidFill>
              <a:ln w="1729" cap="flat">
                <a:noFill/>
                <a:prstDash val="solid"/>
                <a:miter/>
              </a:ln>
            </p:spPr>
            <p:txBody>
              <a:bodyPr/>
              <a:lstStyle/>
              <a:p>
                <a:endParaRPr lang="es-ES"/>
              </a:p>
            </p:txBody>
          </p:sp>
          <p:sp>
            <p:nvSpPr>
              <p:cNvPr id="83" name="Forma libre: forma 82">
                <a:extLst>
                  <a:ext uri="{FF2B5EF4-FFF2-40B4-BE49-F238E27FC236}">
                    <a16:creationId xmlns:a16="http://schemas.microsoft.com/office/drawing/2014/main" id="{644382C0-3B8D-E5B9-B392-0EC679EB51AF}"/>
                  </a:ext>
                </a:extLst>
              </p:cNvPr>
              <p:cNvSpPr/>
              <p:nvPr/>
            </p:nvSpPr>
            <p:spPr>
              <a:xfrm>
                <a:off x="6339240" y="2969851"/>
                <a:ext cx="24747" cy="24329"/>
              </a:xfrm>
              <a:custGeom>
                <a:avLst/>
                <a:gdLst>
                  <a:gd name="csX0" fmla="*/ 23687 w 24747"/>
                  <a:gd name="csY0" fmla="*/ 17255 h 24329"/>
                  <a:gd name="csX1" fmla="*/ 7617 w 24747"/>
                  <a:gd name="csY1" fmla="*/ 23250 h 24329"/>
                  <a:gd name="csX2" fmla="*/ 846 w 24747"/>
                  <a:gd name="csY2" fmla="*/ 7495 h 24329"/>
                  <a:gd name="csX3" fmla="*/ 17117 w 24747"/>
                  <a:gd name="csY3" fmla="*/ 1024 h 24329"/>
                  <a:gd name="csX4" fmla="*/ 23687 w 24747"/>
                  <a:gd name="csY4" fmla="*/ 17255 h 24329"/>
                </a:gdLst>
                <a:ahLst/>
                <a:cxnLst>
                  <a:cxn ang="0">
                    <a:pos x="csX0" y="csY0"/>
                  </a:cxn>
                  <a:cxn ang="0">
                    <a:pos x="csX1" y="csY1"/>
                  </a:cxn>
                  <a:cxn ang="0">
                    <a:pos x="csX2" y="csY2"/>
                  </a:cxn>
                  <a:cxn ang="0">
                    <a:pos x="csX3" y="csY3"/>
                  </a:cxn>
                  <a:cxn ang="0">
                    <a:pos x="csX4" y="csY4"/>
                  </a:cxn>
                </a:cxnLst>
                <a:rect l="l" t="t" r="r" b="b"/>
                <a:pathLst>
                  <a:path w="24747" h="24329">
                    <a:moveTo>
                      <a:pt x="23687" y="17255"/>
                    </a:moveTo>
                    <a:cubicBezTo>
                      <a:pt x="20887" y="23312"/>
                      <a:pt x="13692" y="26000"/>
                      <a:pt x="7617" y="23250"/>
                    </a:cubicBezTo>
                    <a:cubicBezTo>
                      <a:pt x="1484" y="20636"/>
                      <a:pt x="-1614" y="13744"/>
                      <a:pt x="846" y="7495"/>
                    </a:cubicBezTo>
                    <a:cubicBezTo>
                      <a:pt x="3273" y="1321"/>
                      <a:pt x="10627" y="-1742"/>
                      <a:pt x="17117" y="1024"/>
                    </a:cubicBezTo>
                    <a:cubicBezTo>
                      <a:pt x="23549" y="3928"/>
                      <a:pt x="26488" y="11198"/>
                      <a:pt x="23687" y="17255"/>
                    </a:cubicBezTo>
                    <a:close/>
                  </a:path>
                </a:pathLst>
              </a:custGeom>
              <a:solidFill>
                <a:srgbClr val="21E7A9"/>
              </a:solidFill>
              <a:ln w="1729" cap="flat">
                <a:noFill/>
                <a:prstDash val="solid"/>
                <a:miter/>
              </a:ln>
            </p:spPr>
            <p:txBody>
              <a:bodyPr/>
              <a:lstStyle/>
              <a:p>
                <a:endParaRPr lang="es-ES"/>
              </a:p>
            </p:txBody>
          </p:sp>
          <p:sp>
            <p:nvSpPr>
              <p:cNvPr id="84" name="Forma libre: forma 83">
                <a:extLst>
                  <a:ext uri="{FF2B5EF4-FFF2-40B4-BE49-F238E27FC236}">
                    <a16:creationId xmlns:a16="http://schemas.microsoft.com/office/drawing/2014/main" id="{11A89E76-0E19-CF83-9586-100DCE634F94}"/>
                  </a:ext>
                </a:extLst>
              </p:cNvPr>
              <p:cNvSpPr/>
              <p:nvPr/>
            </p:nvSpPr>
            <p:spPr>
              <a:xfrm>
                <a:off x="6401419" y="3001653"/>
                <a:ext cx="24677" cy="24307"/>
              </a:xfrm>
              <a:custGeom>
                <a:avLst/>
                <a:gdLst>
                  <a:gd name="csX0" fmla="*/ 22850 w 24677"/>
                  <a:gd name="csY0" fmla="*/ 18751 h 24307"/>
                  <a:gd name="csX1" fmla="*/ 6103 w 24677"/>
                  <a:gd name="csY1" fmla="*/ 22489 h 24307"/>
                  <a:gd name="csX2" fmla="*/ 1565 w 24677"/>
                  <a:gd name="csY2" fmla="*/ 5942 h 24307"/>
                  <a:gd name="csX3" fmla="*/ 18566 w 24677"/>
                  <a:gd name="csY3" fmla="*/ 1778 h 24307"/>
                  <a:gd name="csX4" fmla="*/ 22850 w 24677"/>
                  <a:gd name="csY4" fmla="*/ 18751 h 24307"/>
                </a:gdLst>
                <a:ahLst/>
                <a:cxnLst>
                  <a:cxn ang="0">
                    <a:pos x="csX0" y="csY0"/>
                  </a:cxn>
                  <a:cxn ang="0">
                    <a:pos x="csX1" y="csY1"/>
                  </a:cxn>
                  <a:cxn ang="0">
                    <a:pos x="csX2" y="csY2"/>
                  </a:cxn>
                  <a:cxn ang="0">
                    <a:pos x="csX3" y="csY3"/>
                  </a:cxn>
                  <a:cxn ang="0">
                    <a:pos x="csX4" y="csY4"/>
                  </a:cxn>
                </a:cxnLst>
                <a:rect l="l" t="t" r="r" b="b"/>
                <a:pathLst>
                  <a:path w="24677" h="24307">
                    <a:moveTo>
                      <a:pt x="22850" y="18751"/>
                    </a:moveTo>
                    <a:cubicBezTo>
                      <a:pt x="19221" y="24407"/>
                      <a:pt x="11827" y="25916"/>
                      <a:pt x="6103" y="22489"/>
                    </a:cubicBezTo>
                    <a:cubicBezTo>
                      <a:pt x="320" y="19170"/>
                      <a:pt x="-1709" y="11758"/>
                      <a:pt x="1565" y="5942"/>
                    </a:cubicBezTo>
                    <a:cubicBezTo>
                      <a:pt x="4839" y="127"/>
                      <a:pt x="12451" y="-1741"/>
                      <a:pt x="18566" y="1778"/>
                    </a:cubicBezTo>
                    <a:cubicBezTo>
                      <a:pt x="24618" y="5402"/>
                      <a:pt x="26430" y="13173"/>
                      <a:pt x="22850" y="18751"/>
                    </a:cubicBezTo>
                    <a:close/>
                  </a:path>
                </a:pathLst>
              </a:custGeom>
              <a:solidFill>
                <a:srgbClr val="21E7A9"/>
              </a:solidFill>
              <a:ln w="1729" cap="flat">
                <a:noFill/>
                <a:prstDash val="solid"/>
                <a:miter/>
              </a:ln>
            </p:spPr>
            <p:txBody>
              <a:bodyPr/>
              <a:lstStyle/>
              <a:p>
                <a:endParaRPr lang="es-ES"/>
              </a:p>
            </p:txBody>
          </p:sp>
          <p:sp>
            <p:nvSpPr>
              <p:cNvPr id="85" name="Forma libre: forma 84">
                <a:extLst>
                  <a:ext uri="{FF2B5EF4-FFF2-40B4-BE49-F238E27FC236}">
                    <a16:creationId xmlns:a16="http://schemas.microsoft.com/office/drawing/2014/main" id="{C776EA61-C82F-DD8E-537E-5C97E5DC2301}"/>
                  </a:ext>
                </a:extLst>
              </p:cNvPr>
              <p:cNvSpPr/>
              <p:nvPr/>
            </p:nvSpPr>
            <p:spPr>
              <a:xfrm>
                <a:off x="6458667" y="3041611"/>
                <a:ext cx="24622" cy="24361"/>
              </a:xfrm>
              <a:custGeom>
                <a:avLst/>
                <a:gdLst>
                  <a:gd name="csX0" fmla="*/ 21825 w 24622"/>
                  <a:gd name="csY0" fmla="*/ 20153 h 24361"/>
                  <a:gd name="csX1" fmla="*/ 4672 w 24622"/>
                  <a:gd name="csY1" fmla="*/ 21637 h 24361"/>
                  <a:gd name="csX2" fmla="*/ 2491 w 24622"/>
                  <a:gd name="csY2" fmla="*/ 4555 h 24361"/>
                  <a:gd name="csX3" fmla="*/ 19847 w 24622"/>
                  <a:gd name="csY3" fmla="*/ 2824 h 24361"/>
                  <a:gd name="csX4" fmla="*/ 21825 w 24622"/>
                  <a:gd name="csY4" fmla="*/ 20153 h 24361"/>
                </a:gdLst>
                <a:ahLst/>
                <a:cxnLst>
                  <a:cxn ang="0">
                    <a:pos x="csX0" y="csY0"/>
                  </a:cxn>
                  <a:cxn ang="0">
                    <a:pos x="csX1" y="csY1"/>
                  </a:cxn>
                  <a:cxn ang="0">
                    <a:pos x="csX2" y="csY2"/>
                  </a:cxn>
                  <a:cxn ang="0">
                    <a:pos x="csX3" y="csY3"/>
                  </a:cxn>
                  <a:cxn ang="0">
                    <a:pos x="csX4" y="csY4"/>
                  </a:cxn>
                </a:cxnLst>
                <a:rect l="l" t="t" r="r" b="b"/>
                <a:pathLst>
                  <a:path w="24622" h="24361">
                    <a:moveTo>
                      <a:pt x="21825" y="20153"/>
                    </a:moveTo>
                    <a:cubicBezTo>
                      <a:pt x="17448" y="25276"/>
                      <a:pt x="10000" y="25662"/>
                      <a:pt x="4672" y="21637"/>
                    </a:cubicBezTo>
                    <a:cubicBezTo>
                      <a:pt x="-574" y="17517"/>
                      <a:pt x="-1547" y="9867"/>
                      <a:pt x="2491" y="4555"/>
                    </a:cubicBezTo>
                    <a:cubicBezTo>
                      <a:pt x="6530" y="-759"/>
                      <a:pt x="14301" y="-1538"/>
                      <a:pt x="19847" y="2824"/>
                    </a:cubicBezTo>
                    <a:cubicBezTo>
                      <a:pt x="25473" y="7087"/>
                      <a:pt x="26122" y="15130"/>
                      <a:pt x="21825" y="20153"/>
                    </a:cubicBezTo>
                    <a:close/>
                  </a:path>
                </a:pathLst>
              </a:custGeom>
              <a:solidFill>
                <a:srgbClr val="21E7A9"/>
              </a:solidFill>
              <a:ln w="1729" cap="flat">
                <a:noFill/>
                <a:prstDash val="solid"/>
                <a:miter/>
              </a:ln>
            </p:spPr>
            <p:txBody>
              <a:bodyPr/>
              <a:lstStyle/>
              <a:p>
                <a:endParaRPr lang="es-ES"/>
              </a:p>
            </p:txBody>
          </p:sp>
          <p:sp>
            <p:nvSpPr>
              <p:cNvPr id="86" name="Forma libre: forma 85">
                <a:extLst>
                  <a:ext uri="{FF2B5EF4-FFF2-40B4-BE49-F238E27FC236}">
                    <a16:creationId xmlns:a16="http://schemas.microsoft.com/office/drawing/2014/main" id="{3B8267C0-0F93-8320-321A-0F92CC1118F4}"/>
                  </a:ext>
                </a:extLst>
              </p:cNvPr>
              <p:cNvSpPr/>
              <p:nvPr/>
            </p:nvSpPr>
            <p:spPr>
              <a:xfrm>
                <a:off x="6509935" y="3088960"/>
                <a:ext cx="24550" cy="24474"/>
              </a:xfrm>
              <a:custGeom>
                <a:avLst/>
                <a:gdLst>
                  <a:gd name="csX0" fmla="*/ 20640 w 24550"/>
                  <a:gd name="csY0" fmla="*/ 21427 h 24474"/>
                  <a:gd name="csX1" fmla="*/ 3387 w 24550"/>
                  <a:gd name="csY1" fmla="*/ 20616 h 24474"/>
                  <a:gd name="csX2" fmla="*/ 3612 w 24550"/>
                  <a:gd name="csY2" fmla="*/ 3340 h 24474"/>
                  <a:gd name="csX3" fmla="*/ 20983 w 24550"/>
                  <a:gd name="csY3" fmla="*/ 4046 h 24474"/>
                  <a:gd name="csX4" fmla="*/ 20640 w 24550"/>
                  <a:gd name="csY4" fmla="*/ 21427 h 24474"/>
                </a:gdLst>
                <a:ahLst/>
                <a:cxnLst>
                  <a:cxn ang="0">
                    <a:pos x="csX0" y="csY0"/>
                  </a:cxn>
                  <a:cxn ang="0">
                    <a:pos x="csX1" y="csY1"/>
                  </a:cxn>
                  <a:cxn ang="0">
                    <a:pos x="csX2" y="csY2"/>
                  </a:cxn>
                  <a:cxn ang="0">
                    <a:pos x="csX3" y="csY3"/>
                  </a:cxn>
                  <a:cxn ang="0">
                    <a:pos x="csX4" y="csY4"/>
                  </a:cxn>
                </a:cxnLst>
                <a:rect l="l" t="t" r="r" b="b"/>
                <a:pathLst>
                  <a:path w="24550" h="24474">
                    <a:moveTo>
                      <a:pt x="20640" y="21427"/>
                    </a:moveTo>
                    <a:cubicBezTo>
                      <a:pt x="15704" y="25817"/>
                      <a:pt x="8048" y="25393"/>
                      <a:pt x="3387" y="20616"/>
                    </a:cubicBezTo>
                    <a:cubicBezTo>
                      <a:pt x="-1217" y="15789"/>
                      <a:pt x="-1113" y="8052"/>
                      <a:pt x="3612" y="3340"/>
                    </a:cubicBezTo>
                    <a:cubicBezTo>
                      <a:pt x="8336" y="-1374"/>
                      <a:pt x="16116" y="-1061"/>
                      <a:pt x="20983" y="4046"/>
                    </a:cubicBezTo>
                    <a:cubicBezTo>
                      <a:pt x="25907" y="9097"/>
                      <a:pt x="25679" y="16948"/>
                      <a:pt x="20640" y="21427"/>
                    </a:cubicBezTo>
                    <a:close/>
                  </a:path>
                </a:pathLst>
              </a:custGeom>
              <a:solidFill>
                <a:srgbClr val="21E7A9"/>
              </a:solidFill>
              <a:ln w="1729" cap="flat">
                <a:noFill/>
                <a:prstDash val="solid"/>
                <a:miter/>
              </a:ln>
            </p:spPr>
            <p:txBody>
              <a:bodyPr/>
              <a:lstStyle/>
              <a:p>
                <a:endParaRPr lang="es-ES"/>
              </a:p>
            </p:txBody>
          </p:sp>
          <p:sp>
            <p:nvSpPr>
              <p:cNvPr id="87" name="Forma libre: forma 86">
                <a:extLst>
                  <a:ext uri="{FF2B5EF4-FFF2-40B4-BE49-F238E27FC236}">
                    <a16:creationId xmlns:a16="http://schemas.microsoft.com/office/drawing/2014/main" id="{864DD8E7-A062-CB82-D20A-2FD98FEEB14C}"/>
                  </a:ext>
                </a:extLst>
              </p:cNvPr>
              <p:cNvSpPr/>
              <p:nvPr/>
            </p:nvSpPr>
            <p:spPr>
              <a:xfrm>
                <a:off x="6554274" y="3142822"/>
                <a:ext cx="24391" cy="24633"/>
              </a:xfrm>
              <a:custGeom>
                <a:avLst/>
                <a:gdLst>
                  <a:gd name="csX0" fmla="*/ 19316 w 24391"/>
                  <a:gd name="csY0" fmla="*/ 22552 h 24633"/>
                  <a:gd name="csX1" fmla="*/ 2272 w 24391"/>
                  <a:gd name="csY1" fmla="*/ 19438 h 24633"/>
                  <a:gd name="csX2" fmla="*/ 4895 w 24391"/>
                  <a:gd name="csY2" fmla="*/ 2319 h 24633"/>
                  <a:gd name="csX3" fmla="*/ 21960 w 24391"/>
                  <a:gd name="csY3" fmla="*/ 5416 h 24633"/>
                  <a:gd name="csX4" fmla="*/ 19316 w 24391"/>
                  <a:gd name="csY4" fmla="*/ 22552 h 24633"/>
                </a:gdLst>
                <a:ahLst/>
                <a:cxnLst>
                  <a:cxn ang="0">
                    <a:pos x="csX0" y="csY0"/>
                  </a:cxn>
                  <a:cxn ang="0">
                    <a:pos x="csX1" y="csY1"/>
                  </a:cxn>
                  <a:cxn ang="0">
                    <a:pos x="csX2" y="csY2"/>
                  </a:cxn>
                  <a:cxn ang="0">
                    <a:pos x="csX3" y="csY3"/>
                  </a:cxn>
                  <a:cxn ang="0">
                    <a:pos x="csX4" y="csY4"/>
                  </a:cxn>
                </a:cxnLst>
                <a:rect l="l" t="t" r="r" b="b"/>
                <a:pathLst>
                  <a:path w="24391" h="24633">
                    <a:moveTo>
                      <a:pt x="19316" y="22552"/>
                    </a:moveTo>
                    <a:cubicBezTo>
                      <a:pt x="13770" y="26267"/>
                      <a:pt x="6137" y="24875"/>
                      <a:pt x="2272" y="19438"/>
                    </a:cubicBezTo>
                    <a:cubicBezTo>
                      <a:pt x="-1603" y="14009"/>
                      <a:pt x="-387" y="6314"/>
                      <a:pt x="4895" y="2319"/>
                    </a:cubicBezTo>
                    <a:cubicBezTo>
                      <a:pt x="10259" y="-1739"/>
                      <a:pt x="17862" y="-324"/>
                      <a:pt x="21960" y="5416"/>
                    </a:cubicBezTo>
                    <a:cubicBezTo>
                      <a:pt x="26047" y="11166"/>
                      <a:pt x="24860" y="18840"/>
                      <a:pt x="19316" y="22552"/>
                    </a:cubicBezTo>
                    <a:close/>
                  </a:path>
                </a:pathLst>
              </a:custGeom>
              <a:solidFill>
                <a:srgbClr val="21E7A9"/>
              </a:solidFill>
              <a:ln w="1729" cap="flat">
                <a:noFill/>
                <a:prstDash val="solid"/>
                <a:miter/>
              </a:ln>
            </p:spPr>
            <p:txBody>
              <a:bodyPr/>
              <a:lstStyle/>
              <a:p>
                <a:endParaRPr lang="es-ES"/>
              </a:p>
            </p:txBody>
          </p:sp>
          <p:sp>
            <p:nvSpPr>
              <p:cNvPr id="88" name="Forma libre: forma 87">
                <a:extLst>
                  <a:ext uri="{FF2B5EF4-FFF2-40B4-BE49-F238E27FC236}">
                    <a16:creationId xmlns:a16="http://schemas.microsoft.com/office/drawing/2014/main" id="{FA9F6299-6C71-70D7-A68C-C5B1B42BB3DB}"/>
                  </a:ext>
                </a:extLst>
              </p:cNvPr>
              <p:cNvSpPr/>
              <p:nvPr/>
            </p:nvSpPr>
            <p:spPr>
              <a:xfrm>
                <a:off x="6590839" y="3202294"/>
                <a:ext cx="24233" cy="24733"/>
              </a:xfrm>
              <a:custGeom>
                <a:avLst/>
                <a:gdLst>
                  <a:gd name="csX0" fmla="*/ 17721 w 24233"/>
                  <a:gd name="csY0" fmla="*/ 23501 h 24733"/>
                  <a:gd name="csX1" fmla="*/ 1345 w 24233"/>
                  <a:gd name="csY1" fmla="*/ 18042 h 24733"/>
                  <a:gd name="csX2" fmla="*/ 6213 w 24233"/>
                  <a:gd name="csY2" fmla="*/ 1483 h 24733"/>
                  <a:gd name="csX3" fmla="*/ 22770 w 24233"/>
                  <a:gd name="csY3" fmla="*/ 6847 h 24733"/>
                  <a:gd name="csX4" fmla="*/ 17721 w 24233"/>
                  <a:gd name="csY4" fmla="*/ 23501 h 24733"/>
                </a:gdLst>
                <a:ahLst/>
                <a:cxnLst>
                  <a:cxn ang="0">
                    <a:pos x="csX0" y="csY0"/>
                  </a:cxn>
                  <a:cxn ang="0">
                    <a:pos x="csX1" y="csY1"/>
                  </a:cxn>
                  <a:cxn ang="0">
                    <a:pos x="csX2" y="csY2"/>
                  </a:cxn>
                  <a:cxn ang="0">
                    <a:pos x="csX3" y="csY3"/>
                  </a:cxn>
                  <a:cxn ang="0">
                    <a:pos x="csX4" y="csY4"/>
                  </a:cxn>
                </a:cxnLst>
                <a:rect l="l" t="t" r="r" b="b"/>
                <a:pathLst>
                  <a:path w="24233" h="24733">
                    <a:moveTo>
                      <a:pt x="17721" y="23501"/>
                    </a:moveTo>
                    <a:cubicBezTo>
                      <a:pt x="11719" y="26419"/>
                      <a:pt x="4385" y="23979"/>
                      <a:pt x="1345" y="18042"/>
                    </a:cubicBezTo>
                    <a:cubicBezTo>
                      <a:pt x="-1606" y="12056"/>
                      <a:pt x="424" y="4726"/>
                      <a:pt x="6213" y="1483"/>
                    </a:cubicBezTo>
                    <a:cubicBezTo>
                      <a:pt x="12072" y="-1795"/>
                      <a:pt x="19639" y="521"/>
                      <a:pt x="22770" y="6847"/>
                    </a:cubicBezTo>
                    <a:cubicBezTo>
                      <a:pt x="25986" y="13127"/>
                      <a:pt x="23724" y="20583"/>
                      <a:pt x="17721" y="23501"/>
                    </a:cubicBezTo>
                    <a:close/>
                  </a:path>
                </a:pathLst>
              </a:custGeom>
              <a:solidFill>
                <a:srgbClr val="21E7A9"/>
              </a:solidFill>
              <a:ln w="1729" cap="flat">
                <a:noFill/>
                <a:prstDash val="solid"/>
                <a:miter/>
              </a:ln>
            </p:spPr>
            <p:txBody>
              <a:bodyPr/>
              <a:lstStyle/>
              <a:p>
                <a:endParaRPr lang="es-ES"/>
              </a:p>
            </p:txBody>
          </p:sp>
          <p:sp>
            <p:nvSpPr>
              <p:cNvPr id="89" name="Forma libre: forma 88">
                <a:extLst>
                  <a:ext uri="{FF2B5EF4-FFF2-40B4-BE49-F238E27FC236}">
                    <a16:creationId xmlns:a16="http://schemas.microsoft.com/office/drawing/2014/main" id="{9F550DDD-3930-0DF6-8B5B-CBF7E7541F74}"/>
                  </a:ext>
                </a:extLst>
              </p:cNvPr>
              <p:cNvSpPr/>
              <p:nvPr/>
            </p:nvSpPr>
            <p:spPr>
              <a:xfrm>
                <a:off x="6618859" y="3266256"/>
                <a:ext cx="24161" cy="24773"/>
              </a:xfrm>
              <a:custGeom>
                <a:avLst/>
                <a:gdLst>
                  <a:gd name="csX0" fmla="*/ 16050 w 24161"/>
                  <a:gd name="csY0" fmla="*/ 24176 h 24773"/>
                  <a:gd name="csX1" fmla="*/ 687 w 24161"/>
                  <a:gd name="csY1" fmla="*/ 16477 h 24773"/>
                  <a:gd name="csX2" fmla="*/ 7689 w 24161"/>
                  <a:gd name="csY2" fmla="*/ 786 h 24773"/>
                  <a:gd name="csX3" fmla="*/ 23449 w 24161"/>
                  <a:gd name="csY3" fmla="*/ 8339 h 24773"/>
                  <a:gd name="csX4" fmla="*/ 16050 w 24161"/>
                  <a:gd name="csY4" fmla="*/ 24176 h 24773"/>
                </a:gdLst>
                <a:ahLst/>
                <a:cxnLst>
                  <a:cxn ang="0">
                    <a:pos x="csX0" y="csY0"/>
                  </a:cxn>
                  <a:cxn ang="0">
                    <a:pos x="csX1" y="csY1"/>
                  </a:cxn>
                  <a:cxn ang="0">
                    <a:pos x="csX2" y="csY2"/>
                  </a:cxn>
                  <a:cxn ang="0">
                    <a:pos x="csX3" y="csY3"/>
                  </a:cxn>
                  <a:cxn ang="0">
                    <a:pos x="csX4" y="csY4"/>
                  </a:cxn>
                </a:cxnLst>
                <a:rect l="l" t="t" r="r" b="b"/>
                <a:pathLst>
                  <a:path w="24161" h="24773">
                    <a:moveTo>
                      <a:pt x="16050" y="24176"/>
                    </a:moveTo>
                    <a:cubicBezTo>
                      <a:pt x="9702" y="26238"/>
                      <a:pt x="2822" y="22796"/>
                      <a:pt x="687" y="16477"/>
                    </a:cubicBezTo>
                    <a:cubicBezTo>
                      <a:pt x="-1409" y="10145"/>
                      <a:pt x="1393" y="3244"/>
                      <a:pt x="7689" y="786"/>
                    </a:cubicBezTo>
                    <a:cubicBezTo>
                      <a:pt x="13826" y="-1613"/>
                      <a:pt x="21222" y="1642"/>
                      <a:pt x="23449" y="8339"/>
                    </a:cubicBezTo>
                    <a:cubicBezTo>
                      <a:pt x="25713" y="15023"/>
                      <a:pt x="22396" y="22112"/>
                      <a:pt x="16050" y="24176"/>
                    </a:cubicBezTo>
                    <a:close/>
                  </a:path>
                </a:pathLst>
              </a:custGeom>
              <a:solidFill>
                <a:srgbClr val="21E7A9"/>
              </a:solidFill>
              <a:ln w="1729" cap="flat">
                <a:noFill/>
                <a:prstDash val="solid"/>
                <a:miter/>
              </a:ln>
            </p:spPr>
            <p:txBody>
              <a:bodyPr/>
              <a:lstStyle/>
              <a:p>
                <a:endParaRPr lang="es-ES"/>
              </a:p>
            </p:txBody>
          </p:sp>
          <p:sp>
            <p:nvSpPr>
              <p:cNvPr id="90" name="Forma libre: forma 89">
                <a:extLst>
                  <a:ext uri="{FF2B5EF4-FFF2-40B4-BE49-F238E27FC236}">
                    <a16:creationId xmlns:a16="http://schemas.microsoft.com/office/drawing/2014/main" id="{56B9E186-D191-1A07-EC6F-26A58782AD60}"/>
                  </a:ext>
                </a:extLst>
              </p:cNvPr>
              <p:cNvSpPr/>
              <p:nvPr/>
            </p:nvSpPr>
            <p:spPr>
              <a:xfrm>
                <a:off x="6637722" y="3333435"/>
                <a:ext cx="24237" cy="24823"/>
              </a:xfrm>
              <a:custGeom>
                <a:avLst/>
                <a:gdLst>
                  <a:gd name="csX0" fmla="*/ 14408 w 24237"/>
                  <a:gd name="csY0" fmla="*/ 24634 h 24823"/>
                  <a:gd name="csX1" fmla="*/ 313 w 24237"/>
                  <a:gd name="csY1" fmla="*/ 14878 h 24823"/>
                  <a:gd name="csX2" fmla="*/ 9352 w 24237"/>
                  <a:gd name="csY2" fmla="*/ 315 h 24823"/>
                  <a:gd name="csX3" fmla="*/ 23978 w 24237"/>
                  <a:gd name="csY3" fmla="*/ 9961 h 24823"/>
                  <a:gd name="csX4" fmla="*/ 14408 w 24237"/>
                  <a:gd name="csY4" fmla="*/ 24634 h 24823"/>
                </a:gdLst>
                <a:ahLst/>
                <a:cxnLst>
                  <a:cxn ang="0">
                    <a:pos x="csX0" y="csY0"/>
                  </a:cxn>
                  <a:cxn ang="0">
                    <a:pos x="csX1" y="csY1"/>
                  </a:cxn>
                  <a:cxn ang="0">
                    <a:pos x="csX2" y="csY2"/>
                  </a:cxn>
                  <a:cxn ang="0">
                    <a:pos x="csX3" y="csY3"/>
                  </a:cxn>
                  <a:cxn ang="0">
                    <a:pos x="csX4" y="csY4"/>
                  </a:cxn>
                </a:cxnLst>
                <a:rect l="l" t="t" r="r" b="b"/>
                <a:pathLst>
                  <a:path w="24237" h="24823">
                    <a:moveTo>
                      <a:pt x="14408" y="24634"/>
                    </a:moveTo>
                    <a:cubicBezTo>
                      <a:pt x="7801" y="25808"/>
                      <a:pt x="1636" y="21415"/>
                      <a:pt x="313" y="14878"/>
                    </a:cubicBezTo>
                    <a:cubicBezTo>
                      <a:pt x="-1190" y="8382"/>
                      <a:pt x="2859" y="1861"/>
                      <a:pt x="9352" y="315"/>
                    </a:cubicBezTo>
                    <a:cubicBezTo>
                      <a:pt x="15844" y="-1235"/>
                      <a:pt x="22395" y="3082"/>
                      <a:pt x="23978" y="9961"/>
                    </a:cubicBezTo>
                    <a:cubicBezTo>
                      <a:pt x="25381" y="16871"/>
                      <a:pt x="20944" y="23471"/>
                      <a:pt x="14408" y="24634"/>
                    </a:cubicBezTo>
                    <a:close/>
                  </a:path>
                </a:pathLst>
              </a:custGeom>
              <a:solidFill>
                <a:srgbClr val="21E7A9"/>
              </a:solidFill>
              <a:ln w="1729" cap="flat">
                <a:noFill/>
                <a:prstDash val="solid"/>
                <a:miter/>
              </a:ln>
            </p:spPr>
            <p:txBody>
              <a:bodyPr/>
              <a:lstStyle/>
              <a:p>
                <a:endParaRPr lang="es-ES"/>
              </a:p>
            </p:txBody>
          </p:sp>
          <p:sp>
            <p:nvSpPr>
              <p:cNvPr id="91" name="Forma libre: forma 90">
                <a:extLst>
                  <a:ext uri="{FF2B5EF4-FFF2-40B4-BE49-F238E27FC236}">
                    <a16:creationId xmlns:a16="http://schemas.microsoft.com/office/drawing/2014/main" id="{1012051E-5F78-80DE-DCD8-915C30291964}"/>
                  </a:ext>
                </a:extLst>
              </p:cNvPr>
              <p:cNvSpPr/>
              <p:nvPr/>
            </p:nvSpPr>
            <p:spPr>
              <a:xfrm>
                <a:off x="6647141" y="3402585"/>
                <a:ext cx="24204" cy="24848"/>
              </a:xfrm>
              <a:custGeom>
                <a:avLst/>
                <a:gdLst>
                  <a:gd name="csX0" fmla="*/ 12850 w 24204"/>
                  <a:gd name="csY0" fmla="*/ 24839 h 24848"/>
                  <a:gd name="csX1" fmla="*/ 35 w 24204"/>
                  <a:gd name="csY1" fmla="*/ 13261 h 24848"/>
                  <a:gd name="csX2" fmla="*/ 11152 w 24204"/>
                  <a:gd name="csY2" fmla="*/ 53 h 24848"/>
                  <a:gd name="csX3" fmla="*/ 24152 w 24204"/>
                  <a:gd name="csY3" fmla="*/ 11626 h 24848"/>
                  <a:gd name="csX4" fmla="*/ 12850 w 24204"/>
                  <a:gd name="csY4" fmla="*/ 24839 h 24848"/>
                </a:gdLst>
                <a:ahLst/>
                <a:cxnLst>
                  <a:cxn ang="0">
                    <a:pos x="csX0" y="csY0"/>
                  </a:cxn>
                  <a:cxn ang="0">
                    <a:pos x="csX1" y="csY1"/>
                  </a:cxn>
                  <a:cxn ang="0">
                    <a:pos x="csX2" y="csY2"/>
                  </a:cxn>
                  <a:cxn ang="0">
                    <a:pos x="csX3" y="csY3"/>
                  </a:cxn>
                  <a:cxn ang="0">
                    <a:pos x="csX4" y="csY4"/>
                  </a:cxn>
                </a:cxnLst>
                <a:rect l="l" t="t" r="r" b="b"/>
                <a:pathLst>
                  <a:path w="24204" h="24848">
                    <a:moveTo>
                      <a:pt x="12850" y="24839"/>
                    </a:moveTo>
                    <a:cubicBezTo>
                      <a:pt x="6248" y="25099"/>
                      <a:pt x="643" y="19908"/>
                      <a:pt x="35" y="13261"/>
                    </a:cubicBezTo>
                    <a:cubicBezTo>
                      <a:pt x="-471" y="6611"/>
                      <a:pt x="4508" y="697"/>
                      <a:pt x="11152" y="53"/>
                    </a:cubicBezTo>
                    <a:cubicBezTo>
                      <a:pt x="17795" y="-586"/>
                      <a:pt x="23619" y="4592"/>
                      <a:pt x="24152" y="11626"/>
                    </a:cubicBezTo>
                    <a:cubicBezTo>
                      <a:pt x="24785" y="18654"/>
                      <a:pt x="19587" y="24576"/>
                      <a:pt x="12850" y="24839"/>
                    </a:cubicBezTo>
                    <a:close/>
                  </a:path>
                </a:pathLst>
              </a:custGeom>
              <a:solidFill>
                <a:srgbClr val="21E7A9"/>
              </a:solidFill>
              <a:ln w="1729" cap="flat">
                <a:noFill/>
                <a:prstDash val="solid"/>
                <a:miter/>
              </a:ln>
            </p:spPr>
            <p:txBody>
              <a:bodyPr/>
              <a:lstStyle/>
              <a:p>
                <a:endParaRPr lang="es-ES"/>
              </a:p>
            </p:txBody>
          </p:sp>
        </p:grpSp>
        <p:sp>
          <p:nvSpPr>
            <p:cNvPr id="76" name="Forma libre: forma 75">
              <a:extLst>
                <a:ext uri="{FF2B5EF4-FFF2-40B4-BE49-F238E27FC236}">
                  <a16:creationId xmlns:a16="http://schemas.microsoft.com/office/drawing/2014/main" id="{5EF18AE0-47DC-72AE-F981-8C1523775D50}"/>
                </a:ext>
              </a:extLst>
            </p:cNvPr>
            <p:cNvSpPr/>
            <p:nvPr/>
          </p:nvSpPr>
          <p:spPr>
            <a:xfrm rot="16200000">
              <a:off x="4135765" y="3873547"/>
              <a:ext cx="193952" cy="227964"/>
            </a:xfrm>
            <a:custGeom>
              <a:avLst/>
              <a:gdLst>
                <a:gd name="csX0" fmla="*/ 159725 w 159724"/>
                <a:gd name="csY0" fmla="*/ 0 h 187734"/>
                <a:gd name="csX1" fmla="*/ 0 w 159724"/>
                <a:gd name="csY1" fmla="*/ 93867 h 187734"/>
                <a:gd name="csX2" fmla="*/ 159725 w 159724"/>
                <a:gd name="csY2" fmla="*/ 187735 h 187734"/>
              </a:gdLst>
              <a:ahLst/>
              <a:cxnLst>
                <a:cxn ang="0">
                  <a:pos x="csX0" y="csY0"/>
                </a:cxn>
                <a:cxn ang="0">
                  <a:pos x="csX1" y="csY1"/>
                </a:cxn>
                <a:cxn ang="0">
                  <a:pos x="csX2" y="csY2"/>
                </a:cxn>
              </a:cxnLst>
              <a:rect l="l" t="t" r="r" b="b"/>
              <a:pathLst>
                <a:path w="159724" h="187734">
                  <a:moveTo>
                    <a:pt x="159725" y="0"/>
                  </a:moveTo>
                  <a:lnTo>
                    <a:pt x="0" y="93867"/>
                  </a:lnTo>
                  <a:lnTo>
                    <a:pt x="159725" y="187735"/>
                  </a:lnTo>
                </a:path>
              </a:pathLst>
            </a:custGeom>
            <a:solidFill>
              <a:srgbClr val="10E5A3"/>
            </a:solidFill>
            <a:ln w="1729" cap="flat">
              <a:noFill/>
              <a:prstDash val="solid"/>
              <a:miter/>
            </a:ln>
          </p:spPr>
          <p:txBody>
            <a:bodyPr/>
            <a:lstStyle/>
            <a:p>
              <a:endParaRPr lang="es-ES"/>
            </a:p>
          </p:txBody>
        </p:sp>
        <p:sp>
          <p:nvSpPr>
            <p:cNvPr id="77" name="Elipse 76">
              <a:extLst>
                <a:ext uri="{FF2B5EF4-FFF2-40B4-BE49-F238E27FC236}">
                  <a16:creationId xmlns:a16="http://schemas.microsoft.com/office/drawing/2014/main" id="{B71F5084-355B-CBCE-FC7D-EFEEC956C863}"/>
                </a:ext>
              </a:extLst>
            </p:cNvPr>
            <p:cNvSpPr/>
            <p:nvPr/>
          </p:nvSpPr>
          <p:spPr>
            <a:xfrm rot="13500000">
              <a:off x="2944939" y="4073762"/>
              <a:ext cx="104790" cy="104790"/>
            </a:xfrm>
            <a:prstGeom prst="ellipse">
              <a:avLst/>
            </a:prstGeom>
            <a:solidFill>
              <a:srgbClr val="10E5A3"/>
            </a:solidFill>
            <a:ln w="1729" cap="flat">
              <a:noFill/>
              <a:prstDash val="solid"/>
              <a:miter/>
            </a:ln>
          </p:spPr>
          <p:txBody>
            <a:bodyPr/>
            <a:lstStyle/>
            <a:p>
              <a:endParaRPr lang="es-ES"/>
            </a:p>
          </p:txBody>
        </p:sp>
      </p:grpSp>
      <p:grpSp>
        <p:nvGrpSpPr>
          <p:cNvPr id="274" name="Grupo 273">
            <a:extLst>
              <a:ext uri="{FF2B5EF4-FFF2-40B4-BE49-F238E27FC236}">
                <a16:creationId xmlns:a16="http://schemas.microsoft.com/office/drawing/2014/main" id="{0894974B-9C01-A874-A613-37BAB68367A5}"/>
              </a:ext>
            </a:extLst>
          </p:cNvPr>
          <p:cNvGrpSpPr/>
          <p:nvPr/>
        </p:nvGrpSpPr>
        <p:grpSpPr>
          <a:xfrm>
            <a:off x="4180430" y="4117622"/>
            <a:ext cx="1402293" cy="876418"/>
            <a:chOff x="4180430" y="4117622"/>
            <a:chExt cx="1402293" cy="876418"/>
          </a:xfrm>
        </p:grpSpPr>
        <p:sp>
          <p:nvSpPr>
            <p:cNvPr id="114" name="Forma libre: forma 113">
              <a:extLst>
                <a:ext uri="{FF2B5EF4-FFF2-40B4-BE49-F238E27FC236}">
                  <a16:creationId xmlns:a16="http://schemas.microsoft.com/office/drawing/2014/main" id="{793AFA64-4AA1-66E9-35F8-BCE5117CAFAF}"/>
                </a:ext>
              </a:extLst>
            </p:cNvPr>
            <p:cNvSpPr/>
            <p:nvPr/>
          </p:nvSpPr>
          <p:spPr>
            <a:xfrm rot="16200000">
              <a:off x="4802235" y="4314444"/>
              <a:ext cx="715299" cy="617710"/>
            </a:xfrm>
            <a:custGeom>
              <a:avLst/>
              <a:gdLst>
                <a:gd name="csX0" fmla="*/ 0 w 589066"/>
                <a:gd name="csY0" fmla="*/ 0 h 508699"/>
                <a:gd name="csX1" fmla="*/ 508700 w 589066"/>
                <a:gd name="csY1" fmla="*/ 508699 h 508699"/>
                <a:gd name="csX2" fmla="*/ 589067 w 589066"/>
                <a:gd name="csY2" fmla="*/ 508699 h 508699"/>
              </a:gdLst>
              <a:ahLst/>
              <a:cxnLst>
                <a:cxn ang="0">
                  <a:pos x="csX0" y="csY0"/>
                </a:cxn>
                <a:cxn ang="0">
                  <a:pos x="csX1" y="csY1"/>
                </a:cxn>
                <a:cxn ang="0">
                  <a:pos x="csX2" y="csY2"/>
                </a:cxn>
              </a:cxnLst>
              <a:rect l="l" t="t" r="r" b="b"/>
              <a:pathLst>
                <a:path w="589066" h="508699">
                  <a:moveTo>
                    <a:pt x="0" y="0"/>
                  </a:moveTo>
                  <a:cubicBezTo>
                    <a:pt x="0" y="280948"/>
                    <a:pt x="227753" y="508699"/>
                    <a:pt x="508700" y="508699"/>
                  </a:cubicBezTo>
                  <a:lnTo>
                    <a:pt x="589067" y="508699"/>
                  </a:lnTo>
                </a:path>
              </a:pathLst>
            </a:custGeom>
            <a:noFill/>
            <a:ln w="18123" cap="rnd">
              <a:solidFill>
                <a:srgbClr val="21B3F4"/>
              </a:solidFill>
              <a:prstDash val="solid"/>
              <a:round/>
            </a:ln>
          </p:spPr>
          <p:txBody>
            <a:bodyPr/>
            <a:lstStyle/>
            <a:p>
              <a:endParaRPr lang="es-ES"/>
            </a:p>
          </p:txBody>
        </p:sp>
        <p:grpSp>
          <p:nvGrpSpPr>
            <p:cNvPr id="115" name="Gráfico 2">
              <a:extLst>
                <a:ext uri="{FF2B5EF4-FFF2-40B4-BE49-F238E27FC236}">
                  <a16:creationId xmlns:a16="http://schemas.microsoft.com/office/drawing/2014/main" id="{56D3E6D8-2DC8-D4F5-1972-9DCC6FCE976B}"/>
                </a:ext>
              </a:extLst>
            </p:cNvPr>
            <p:cNvGrpSpPr/>
            <p:nvPr/>
          </p:nvGrpSpPr>
          <p:grpSpPr>
            <a:xfrm rot="16200000">
              <a:off x="4110760" y="4281082"/>
              <a:ext cx="820840" cy="605075"/>
              <a:chOff x="5277933" y="3947015"/>
              <a:chExt cx="675982" cy="498294"/>
            </a:xfrm>
            <a:solidFill>
              <a:srgbClr val="30B8F5"/>
            </a:solidFill>
          </p:grpSpPr>
          <p:sp>
            <p:nvSpPr>
              <p:cNvPr id="118" name="Elipse 117">
                <a:extLst>
                  <a:ext uri="{FF2B5EF4-FFF2-40B4-BE49-F238E27FC236}">
                    <a16:creationId xmlns:a16="http://schemas.microsoft.com/office/drawing/2014/main" id="{56618A2A-BC6C-A77E-4ED4-F3544955A458}"/>
                  </a:ext>
                </a:extLst>
              </p:cNvPr>
              <p:cNvSpPr/>
              <p:nvPr/>
            </p:nvSpPr>
            <p:spPr>
              <a:xfrm>
                <a:off x="5929067" y="3947015"/>
                <a:ext cx="24847" cy="24173"/>
              </a:xfrm>
              <a:prstGeom prst="ellipse">
                <a:avLst/>
              </a:prstGeom>
              <a:solidFill>
                <a:srgbClr val="30B8F5"/>
              </a:solidFill>
              <a:ln w="1729" cap="flat">
                <a:noFill/>
                <a:prstDash val="solid"/>
                <a:miter/>
              </a:ln>
            </p:spPr>
            <p:txBody>
              <a:bodyPr/>
              <a:lstStyle/>
              <a:p>
                <a:endParaRPr lang="es-ES"/>
              </a:p>
            </p:txBody>
          </p:sp>
          <p:sp>
            <p:nvSpPr>
              <p:cNvPr id="119" name="Elipse 118">
                <a:extLst>
                  <a:ext uri="{FF2B5EF4-FFF2-40B4-BE49-F238E27FC236}">
                    <a16:creationId xmlns:a16="http://schemas.microsoft.com/office/drawing/2014/main" id="{08626A71-62AE-2F83-4E7F-E16AC10AF681}"/>
                  </a:ext>
                </a:extLst>
              </p:cNvPr>
              <p:cNvSpPr/>
              <p:nvPr/>
            </p:nvSpPr>
            <p:spPr>
              <a:xfrm>
                <a:off x="5859202" y="3947015"/>
                <a:ext cx="24847" cy="24173"/>
              </a:xfrm>
              <a:prstGeom prst="ellipse">
                <a:avLst/>
              </a:prstGeom>
              <a:solidFill>
                <a:srgbClr val="30B8F5"/>
              </a:solidFill>
              <a:ln w="1729" cap="flat">
                <a:noFill/>
                <a:prstDash val="solid"/>
                <a:miter/>
              </a:ln>
            </p:spPr>
            <p:txBody>
              <a:bodyPr/>
              <a:lstStyle/>
              <a:p>
                <a:endParaRPr lang="es-ES"/>
              </a:p>
            </p:txBody>
          </p:sp>
          <p:sp>
            <p:nvSpPr>
              <p:cNvPr id="120" name="Forma libre: forma 119">
                <a:extLst>
                  <a:ext uri="{FF2B5EF4-FFF2-40B4-BE49-F238E27FC236}">
                    <a16:creationId xmlns:a16="http://schemas.microsoft.com/office/drawing/2014/main" id="{0D7D695B-A69C-F253-A6C9-6163F15ED076}"/>
                  </a:ext>
                </a:extLst>
              </p:cNvPr>
              <p:cNvSpPr/>
              <p:nvPr/>
            </p:nvSpPr>
            <p:spPr>
              <a:xfrm>
                <a:off x="5789336" y="3947016"/>
                <a:ext cx="24848" cy="24171"/>
              </a:xfrm>
              <a:custGeom>
                <a:avLst/>
                <a:gdLst>
                  <a:gd name="csX0" fmla="*/ 4 w 24848"/>
                  <a:gd name="csY0" fmla="*/ 12289 h 24171"/>
                  <a:gd name="csX1" fmla="*/ 12425 w 24848"/>
                  <a:gd name="csY1" fmla="*/ 0 h 24171"/>
                  <a:gd name="csX2" fmla="*/ 24849 w 24848"/>
                  <a:gd name="csY2" fmla="*/ 12085 h 24171"/>
                  <a:gd name="csX3" fmla="*/ 12425 w 24848"/>
                  <a:gd name="csY3" fmla="*/ 24172 h 24171"/>
                  <a:gd name="csX4" fmla="*/ 4 w 24848"/>
                  <a:gd name="csY4" fmla="*/ 12289 h 24171"/>
                </a:gdLst>
                <a:ahLst/>
                <a:cxnLst>
                  <a:cxn ang="0">
                    <a:pos x="csX0" y="csY0"/>
                  </a:cxn>
                  <a:cxn ang="0">
                    <a:pos x="csX1" y="csY1"/>
                  </a:cxn>
                  <a:cxn ang="0">
                    <a:pos x="csX2" y="csY2"/>
                  </a:cxn>
                  <a:cxn ang="0">
                    <a:pos x="csX3" y="csY3"/>
                  </a:cxn>
                  <a:cxn ang="0">
                    <a:pos x="csX4" y="csY4"/>
                  </a:cxn>
                </a:cxnLst>
                <a:rect l="l" t="t" r="r" b="b"/>
                <a:pathLst>
                  <a:path w="24848" h="24171">
                    <a:moveTo>
                      <a:pt x="4" y="12289"/>
                    </a:moveTo>
                    <a:cubicBezTo>
                      <a:pt x="-174" y="5665"/>
                      <a:pt x="5575" y="-47"/>
                      <a:pt x="12425" y="0"/>
                    </a:cubicBezTo>
                    <a:cubicBezTo>
                      <a:pt x="19286" y="0"/>
                      <a:pt x="24849" y="5412"/>
                      <a:pt x="24849" y="12085"/>
                    </a:cubicBezTo>
                    <a:cubicBezTo>
                      <a:pt x="24849" y="18760"/>
                      <a:pt x="19288" y="24172"/>
                      <a:pt x="12425" y="24172"/>
                    </a:cubicBezTo>
                    <a:cubicBezTo>
                      <a:pt x="5549" y="24125"/>
                      <a:pt x="182" y="19011"/>
                      <a:pt x="4" y="12289"/>
                    </a:cubicBezTo>
                    <a:close/>
                  </a:path>
                </a:pathLst>
              </a:custGeom>
              <a:solidFill>
                <a:srgbClr val="30B8F5"/>
              </a:solidFill>
              <a:ln w="1729" cap="flat">
                <a:noFill/>
                <a:prstDash val="solid"/>
                <a:miter/>
              </a:ln>
            </p:spPr>
            <p:txBody>
              <a:bodyPr/>
              <a:lstStyle/>
              <a:p>
                <a:endParaRPr lang="es-ES"/>
              </a:p>
            </p:txBody>
          </p:sp>
          <p:sp>
            <p:nvSpPr>
              <p:cNvPr id="121" name="Forma libre: forma 120">
                <a:extLst>
                  <a:ext uri="{FF2B5EF4-FFF2-40B4-BE49-F238E27FC236}">
                    <a16:creationId xmlns:a16="http://schemas.microsoft.com/office/drawing/2014/main" id="{B67DE6FF-05EA-6A03-6BDA-AC6A79226540}"/>
                  </a:ext>
                </a:extLst>
              </p:cNvPr>
              <p:cNvSpPr/>
              <p:nvPr/>
            </p:nvSpPr>
            <p:spPr>
              <a:xfrm>
                <a:off x="5719623" y="3951323"/>
                <a:ext cx="24848" cy="24180"/>
              </a:xfrm>
              <a:custGeom>
                <a:avLst/>
                <a:gdLst>
                  <a:gd name="csX0" fmla="*/ 142 w 24848"/>
                  <a:gd name="csY0" fmla="*/ 13671 h 24180"/>
                  <a:gd name="csX1" fmla="*/ 10927 w 24848"/>
                  <a:gd name="csY1" fmla="*/ 109 h 24180"/>
                  <a:gd name="csX2" fmla="*/ 24789 w 24848"/>
                  <a:gd name="csY2" fmla="*/ 10530 h 24180"/>
                  <a:gd name="csX3" fmla="*/ 14001 w 24848"/>
                  <a:gd name="csY3" fmla="*/ 24081 h 24180"/>
                  <a:gd name="csX4" fmla="*/ 142 w 24848"/>
                  <a:gd name="csY4" fmla="*/ 13671 h 24180"/>
                </a:gdLst>
                <a:ahLst/>
                <a:cxnLst>
                  <a:cxn ang="0">
                    <a:pos x="csX0" y="csY0"/>
                  </a:cxn>
                  <a:cxn ang="0">
                    <a:pos x="csX1" y="csY1"/>
                  </a:cxn>
                  <a:cxn ang="0">
                    <a:pos x="csX2" y="csY2"/>
                  </a:cxn>
                  <a:cxn ang="0">
                    <a:pos x="csX3" y="csY3"/>
                  </a:cxn>
                  <a:cxn ang="0">
                    <a:pos x="csX4" y="csY4"/>
                  </a:cxn>
                </a:cxnLst>
                <a:rect l="l" t="t" r="r" b="b"/>
                <a:pathLst>
                  <a:path w="24848" h="24180">
                    <a:moveTo>
                      <a:pt x="142" y="13671"/>
                    </a:moveTo>
                    <a:cubicBezTo>
                      <a:pt x="-901" y="7062"/>
                      <a:pt x="3928" y="1003"/>
                      <a:pt x="10927" y="109"/>
                    </a:cubicBezTo>
                    <a:cubicBezTo>
                      <a:pt x="17926" y="-782"/>
                      <a:pt x="24131" y="3888"/>
                      <a:pt x="24789" y="10530"/>
                    </a:cubicBezTo>
                    <a:cubicBezTo>
                      <a:pt x="25446" y="17168"/>
                      <a:pt x="20619" y="23241"/>
                      <a:pt x="14001" y="24081"/>
                    </a:cubicBezTo>
                    <a:cubicBezTo>
                      <a:pt x="7387" y="24927"/>
                      <a:pt x="1177" y="20245"/>
                      <a:pt x="142" y="13671"/>
                    </a:cubicBezTo>
                    <a:close/>
                  </a:path>
                </a:pathLst>
              </a:custGeom>
              <a:solidFill>
                <a:srgbClr val="30B8F5"/>
              </a:solidFill>
              <a:ln w="1729" cap="flat">
                <a:noFill/>
                <a:prstDash val="solid"/>
                <a:miter/>
              </a:ln>
            </p:spPr>
            <p:txBody>
              <a:bodyPr/>
              <a:lstStyle/>
              <a:p>
                <a:endParaRPr lang="es-ES"/>
              </a:p>
            </p:txBody>
          </p:sp>
          <p:sp>
            <p:nvSpPr>
              <p:cNvPr id="122" name="Forma libre: forma 121">
                <a:extLst>
                  <a:ext uri="{FF2B5EF4-FFF2-40B4-BE49-F238E27FC236}">
                    <a16:creationId xmlns:a16="http://schemas.microsoft.com/office/drawing/2014/main" id="{F10FF607-2205-4625-9C6E-3D6AEA51550A}"/>
                  </a:ext>
                </a:extLst>
              </p:cNvPr>
              <p:cNvSpPr/>
              <p:nvPr/>
            </p:nvSpPr>
            <p:spPr>
              <a:xfrm>
                <a:off x="5651181" y="3964819"/>
                <a:ext cx="24803" cy="24316"/>
              </a:xfrm>
              <a:custGeom>
                <a:avLst/>
                <a:gdLst>
                  <a:gd name="csX0" fmla="*/ 494 w 24803"/>
                  <a:gd name="csY0" fmla="*/ 15581 h 24316"/>
                  <a:gd name="csX1" fmla="*/ 9274 w 24803"/>
                  <a:gd name="csY1" fmla="*/ 527 h 24316"/>
                  <a:gd name="csX2" fmla="*/ 24465 w 24803"/>
                  <a:gd name="csY2" fmla="*/ 9061 h 24316"/>
                  <a:gd name="csX3" fmla="*/ 15618 w 24803"/>
                  <a:gd name="csY3" fmla="*/ 23852 h 24316"/>
                  <a:gd name="csX4" fmla="*/ 494 w 24803"/>
                  <a:gd name="csY4" fmla="*/ 15581 h 24316"/>
                </a:gdLst>
                <a:ahLst/>
                <a:cxnLst>
                  <a:cxn ang="0">
                    <a:pos x="csX0" y="csY0"/>
                  </a:cxn>
                  <a:cxn ang="0">
                    <a:pos x="csX1" y="csY1"/>
                  </a:cxn>
                  <a:cxn ang="0">
                    <a:pos x="csX2" y="csY2"/>
                  </a:cxn>
                  <a:cxn ang="0">
                    <a:pos x="csX3" y="csY3"/>
                  </a:cxn>
                  <a:cxn ang="0">
                    <a:pos x="csX4" y="csY4"/>
                  </a:cxn>
                </a:cxnLst>
                <a:rect l="l" t="t" r="r" b="b"/>
                <a:pathLst>
                  <a:path w="24803" h="24316">
                    <a:moveTo>
                      <a:pt x="494" y="15581"/>
                    </a:moveTo>
                    <a:cubicBezTo>
                      <a:pt x="-1443" y="9196"/>
                      <a:pt x="2485" y="2454"/>
                      <a:pt x="9274" y="527"/>
                    </a:cubicBezTo>
                    <a:cubicBezTo>
                      <a:pt x="16033" y="-1512"/>
                      <a:pt x="22905" y="2587"/>
                      <a:pt x="24465" y="9061"/>
                    </a:cubicBezTo>
                    <a:cubicBezTo>
                      <a:pt x="26032" y="15564"/>
                      <a:pt x="22002" y="21914"/>
                      <a:pt x="15618" y="23852"/>
                    </a:cubicBezTo>
                    <a:cubicBezTo>
                      <a:pt x="9203" y="25676"/>
                      <a:pt x="2433" y="21969"/>
                      <a:pt x="494" y="15581"/>
                    </a:cubicBezTo>
                    <a:close/>
                  </a:path>
                </a:pathLst>
              </a:custGeom>
              <a:solidFill>
                <a:srgbClr val="30B8F5"/>
              </a:solidFill>
              <a:ln w="1729" cap="flat">
                <a:noFill/>
                <a:prstDash val="solid"/>
                <a:miter/>
              </a:ln>
            </p:spPr>
            <p:txBody>
              <a:bodyPr/>
              <a:lstStyle/>
              <a:p>
                <a:endParaRPr lang="es-ES"/>
              </a:p>
            </p:txBody>
          </p:sp>
          <p:sp>
            <p:nvSpPr>
              <p:cNvPr id="123" name="Forma libre: forma 122">
                <a:extLst>
                  <a:ext uri="{FF2B5EF4-FFF2-40B4-BE49-F238E27FC236}">
                    <a16:creationId xmlns:a16="http://schemas.microsoft.com/office/drawing/2014/main" id="{12D54404-05C0-F736-22D8-2170BAD4C938}"/>
                  </a:ext>
                </a:extLst>
              </p:cNvPr>
              <p:cNvSpPr/>
              <p:nvPr/>
            </p:nvSpPr>
            <p:spPr>
              <a:xfrm>
                <a:off x="5585289" y="3987727"/>
                <a:ext cx="24747" cy="24329"/>
              </a:xfrm>
              <a:custGeom>
                <a:avLst/>
                <a:gdLst>
                  <a:gd name="csX0" fmla="*/ 1060 w 24747"/>
                  <a:gd name="csY0" fmla="*/ 17254 h 24329"/>
                  <a:gd name="csX1" fmla="*/ 7631 w 24747"/>
                  <a:gd name="csY1" fmla="*/ 1023 h 24329"/>
                  <a:gd name="csX2" fmla="*/ 23901 w 24747"/>
                  <a:gd name="csY2" fmla="*/ 7494 h 24329"/>
                  <a:gd name="csX3" fmla="*/ 17130 w 24747"/>
                  <a:gd name="csY3" fmla="*/ 23251 h 24329"/>
                  <a:gd name="csX4" fmla="*/ 1060 w 24747"/>
                  <a:gd name="csY4" fmla="*/ 17254 h 24329"/>
                </a:gdLst>
                <a:ahLst/>
                <a:cxnLst>
                  <a:cxn ang="0">
                    <a:pos x="csX0" y="csY0"/>
                  </a:cxn>
                  <a:cxn ang="0">
                    <a:pos x="csX1" y="csY1"/>
                  </a:cxn>
                  <a:cxn ang="0">
                    <a:pos x="csX2" y="csY2"/>
                  </a:cxn>
                  <a:cxn ang="0">
                    <a:pos x="csX3" y="csY3"/>
                  </a:cxn>
                  <a:cxn ang="0">
                    <a:pos x="csX4" y="csY4"/>
                  </a:cxn>
                </a:cxnLst>
                <a:rect l="l" t="t" r="r" b="b"/>
                <a:pathLst>
                  <a:path w="24747" h="24329">
                    <a:moveTo>
                      <a:pt x="1060" y="17254"/>
                    </a:moveTo>
                    <a:cubicBezTo>
                      <a:pt x="-1741" y="11193"/>
                      <a:pt x="1200" y="3926"/>
                      <a:pt x="7631" y="1023"/>
                    </a:cubicBezTo>
                    <a:cubicBezTo>
                      <a:pt x="14120" y="-1741"/>
                      <a:pt x="21473" y="1321"/>
                      <a:pt x="23901" y="7494"/>
                    </a:cubicBezTo>
                    <a:cubicBezTo>
                      <a:pt x="26361" y="13741"/>
                      <a:pt x="23263" y="20635"/>
                      <a:pt x="17130" y="23251"/>
                    </a:cubicBezTo>
                    <a:cubicBezTo>
                      <a:pt x="11055" y="25999"/>
                      <a:pt x="3860" y="23311"/>
                      <a:pt x="1060" y="17254"/>
                    </a:cubicBezTo>
                    <a:close/>
                  </a:path>
                </a:pathLst>
              </a:custGeom>
              <a:solidFill>
                <a:srgbClr val="30B8F5"/>
              </a:solidFill>
              <a:ln w="1729" cap="flat">
                <a:noFill/>
                <a:prstDash val="solid"/>
                <a:miter/>
              </a:ln>
            </p:spPr>
            <p:txBody>
              <a:bodyPr/>
              <a:lstStyle/>
              <a:p>
                <a:endParaRPr lang="es-ES"/>
              </a:p>
            </p:txBody>
          </p:sp>
          <p:sp>
            <p:nvSpPr>
              <p:cNvPr id="124" name="Forma libre: forma 123">
                <a:extLst>
                  <a:ext uri="{FF2B5EF4-FFF2-40B4-BE49-F238E27FC236}">
                    <a16:creationId xmlns:a16="http://schemas.microsoft.com/office/drawing/2014/main" id="{502D5C78-7735-DDEB-542E-DAE7717D46DE}"/>
                  </a:ext>
                </a:extLst>
              </p:cNvPr>
              <p:cNvSpPr/>
              <p:nvPr/>
            </p:nvSpPr>
            <p:spPr>
              <a:xfrm>
                <a:off x="5523181" y="4019529"/>
                <a:ext cx="24675" cy="24307"/>
              </a:xfrm>
              <a:custGeom>
                <a:avLst/>
                <a:gdLst>
                  <a:gd name="csX0" fmla="*/ 1828 w 24675"/>
                  <a:gd name="csY0" fmla="*/ 18751 h 24307"/>
                  <a:gd name="csX1" fmla="*/ 6109 w 24675"/>
                  <a:gd name="csY1" fmla="*/ 1778 h 24307"/>
                  <a:gd name="csX2" fmla="*/ 23111 w 24675"/>
                  <a:gd name="csY2" fmla="*/ 5942 h 24307"/>
                  <a:gd name="csX3" fmla="*/ 18573 w 24675"/>
                  <a:gd name="csY3" fmla="*/ 22489 h 24307"/>
                  <a:gd name="csX4" fmla="*/ 1828 w 24675"/>
                  <a:gd name="csY4" fmla="*/ 18751 h 24307"/>
                </a:gdLst>
                <a:ahLst/>
                <a:cxnLst>
                  <a:cxn ang="0">
                    <a:pos x="csX0" y="csY0"/>
                  </a:cxn>
                  <a:cxn ang="0">
                    <a:pos x="csX1" y="csY1"/>
                  </a:cxn>
                  <a:cxn ang="0">
                    <a:pos x="csX2" y="csY2"/>
                  </a:cxn>
                  <a:cxn ang="0">
                    <a:pos x="csX3" y="csY3"/>
                  </a:cxn>
                  <a:cxn ang="0">
                    <a:pos x="csX4" y="csY4"/>
                  </a:cxn>
                </a:cxnLst>
                <a:rect l="l" t="t" r="r" b="b"/>
                <a:pathLst>
                  <a:path w="24675" h="24307">
                    <a:moveTo>
                      <a:pt x="1828" y="18751"/>
                    </a:moveTo>
                    <a:cubicBezTo>
                      <a:pt x="-1752" y="13175"/>
                      <a:pt x="58" y="5402"/>
                      <a:pt x="6109" y="1778"/>
                    </a:cubicBezTo>
                    <a:cubicBezTo>
                      <a:pt x="12223" y="-1741"/>
                      <a:pt x="19835" y="126"/>
                      <a:pt x="23111" y="5942"/>
                    </a:cubicBezTo>
                    <a:cubicBezTo>
                      <a:pt x="26385" y="11757"/>
                      <a:pt x="24355" y="19170"/>
                      <a:pt x="18573" y="22489"/>
                    </a:cubicBezTo>
                    <a:cubicBezTo>
                      <a:pt x="12852" y="25916"/>
                      <a:pt x="5457" y="24407"/>
                      <a:pt x="1828" y="18751"/>
                    </a:cubicBezTo>
                    <a:close/>
                  </a:path>
                </a:pathLst>
              </a:custGeom>
              <a:solidFill>
                <a:srgbClr val="30B8F5"/>
              </a:solidFill>
              <a:ln w="1729" cap="flat">
                <a:noFill/>
                <a:prstDash val="solid"/>
                <a:miter/>
              </a:ln>
            </p:spPr>
            <p:txBody>
              <a:bodyPr/>
              <a:lstStyle/>
              <a:p>
                <a:endParaRPr lang="es-ES"/>
              </a:p>
            </p:txBody>
          </p:sp>
          <p:sp>
            <p:nvSpPr>
              <p:cNvPr id="125" name="Forma libre: forma 124">
                <a:extLst>
                  <a:ext uri="{FF2B5EF4-FFF2-40B4-BE49-F238E27FC236}">
                    <a16:creationId xmlns:a16="http://schemas.microsoft.com/office/drawing/2014/main" id="{A1C93929-A81E-0C5A-AB7A-719E768F2B7D}"/>
                  </a:ext>
                </a:extLst>
              </p:cNvPr>
              <p:cNvSpPr/>
              <p:nvPr/>
            </p:nvSpPr>
            <p:spPr>
              <a:xfrm>
                <a:off x="5465989" y="4059486"/>
                <a:ext cx="24621" cy="24360"/>
              </a:xfrm>
              <a:custGeom>
                <a:avLst/>
                <a:gdLst>
                  <a:gd name="csX0" fmla="*/ 2797 w 24621"/>
                  <a:gd name="csY0" fmla="*/ 20152 h 24360"/>
                  <a:gd name="csX1" fmla="*/ 4775 w 24621"/>
                  <a:gd name="csY1" fmla="*/ 2823 h 24360"/>
                  <a:gd name="csX2" fmla="*/ 22130 w 24621"/>
                  <a:gd name="csY2" fmla="*/ 4553 h 24360"/>
                  <a:gd name="csX3" fmla="*/ 19951 w 24621"/>
                  <a:gd name="csY3" fmla="*/ 21636 h 24360"/>
                  <a:gd name="csX4" fmla="*/ 2797 w 24621"/>
                  <a:gd name="csY4" fmla="*/ 20152 h 24360"/>
                </a:gdLst>
                <a:ahLst/>
                <a:cxnLst>
                  <a:cxn ang="0">
                    <a:pos x="csX0" y="csY0"/>
                  </a:cxn>
                  <a:cxn ang="0">
                    <a:pos x="csX1" y="csY1"/>
                  </a:cxn>
                  <a:cxn ang="0">
                    <a:pos x="csX2" y="csY2"/>
                  </a:cxn>
                  <a:cxn ang="0">
                    <a:pos x="csX3" y="csY3"/>
                  </a:cxn>
                  <a:cxn ang="0">
                    <a:pos x="csX4" y="csY4"/>
                  </a:cxn>
                </a:cxnLst>
                <a:rect l="l" t="t" r="r" b="b"/>
                <a:pathLst>
                  <a:path w="24621" h="24360">
                    <a:moveTo>
                      <a:pt x="2797" y="20152"/>
                    </a:moveTo>
                    <a:cubicBezTo>
                      <a:pt x="-1500" y="15131"/>
                      <a:pt x="-850" y="7086"/>
                      <a:pt x="4775" y="2823"/>
                    </a:cubicBezTo>
                    <a:cubicBezTo>
                      <a:pt x="10320" y="-1537"/>
                      <a:pt x="18092" y="-759"/>
                      <a:pt x="22130" y="4553"/>
                    </a:cubicBezTo>
                    <a:cubicBezTo>
                      <a:pt x="26169" y="9866"/>
                      <a:pt x="25195" y="17518"/>
                      <a:pt x="19951" y="21636"/>
                    </a:cubicBezTo>
                    <a:cubicBezTo>
                      <a:pt x="14622" y="25661"/>
                      <a:pt x="7174" y="25275"/>
                      <a:pt x="2797" y="20152"/>
                    </a:cubicBezTo>
                    <a:close/>
                  </a:path>
                </a:pathLst>
              </a:custGeom>
              <a:solidFill>
                <a:srgbClr val="30B8F5"/>
              </a:solidFill>
              <a:ln w="1729" cap="flat">
                <a:noFill/>
                <a:prstDash val="solid"/>
                <a:miter/>
              </a:ln>
            </p:spPr>
            <p:txBody>
              <a:bodyPr/>
              <a:lstStyle/>
              <a:p>
                <a:endParaRPr lang="es-ES"/>
              </a:p>
            </p:txBody>
          </p:sp>
          <p:sp>
            <p:nvSpPr>
              <p:cNvPr id="126" name="Forma libre: forma 125">
                <a:extLst>
                  <a:ext uri="{FF2B5EF4-FFF2-40B4-BE49-F238E27FC236}">
                    <a16:creationId xmlns:a16="http://schemas.microsoft.com/office/drawing/2014/main" id="{B86BF6E4-EFAA-33FE-7558-F2A13760A3A2}"/>
                  </a:ext>
                </a:extLst>
              </p:cNvPr>
              <p:cNvSpPr/>
              <p:nvPr/>
            </p:nvSpPr>
            <p:spPr>
              <a:xfrm>
                <a:off x="5414793" y="4106834"/>
                <a:ext cx="24549" cy="24475"/>
              </a:xfrm>
              <a:custGeom>
                <a:avLst/>
                <a:gdLst>
                  <a:gd name="csX0" fmla="*/ 3909 w 24549"/>
                  <a:gd name="csY0" fmla="*/ 21429 h 24475"/>
                  <a:gd name="csX1" fmla="*/ 3569 w 24549"/>
                  <a:gd name="csY1" fmla="*/ 4043 h 24475"/>
                  <a:gd name="csX2" fmla="*/ 20938 w 24549"/>
                  <a:gd name="csY2" fmla="*/ 3341 h 24475"/>
                  <a:gd name="csX3" fmla="*/ 21163 w 24549"/>
                  <a:gd name="csY3" fmla="*/ 20616 h 24475"/>
                  <a:gd name="csX4" fmla="*/ 3909 w 24549"/>
                  <a:gd name="csY4" fmla="*/ 21429 h 24475"/>
                </a:gdLst>
                <a:ahLst/>
                <a:cxnLst>
                  <a:cxn ang="0">
                    <a:pos x="csX0" y="csY0"/>
                  </a:cxn>
                  <a:cxn ang="0">
                    <a:pos x="csX1" y="csY1"/>
                  </a:cxn>
                  <a:cxn ang="0">
                    <a:pos x="csX2" y="csY2"/>
                  </a:cxn>
                  <a:cxn ang="0">
                    <a:pos x="csX3" y="csY3"/>
                  </a:cxn>
                  <a:cxn ang="0">
                    <a:pos x="csX4" y="csY4"/>
                  </a:cxn>
                </a:cxnLst>
                <a:rect l="l" t="t" r="r" b="b"/>
                <a:pathLst>
                  <a:path w="24549" h="24475">
                    <a:moveTo>
                      <a:pt x="3909" y="21429"/>
                    </a:moveTo>
                    <a:cubicBezTo>
                      <a:pt x="-1129" y="16948"/>
                      <a:pt x="-1355" y="9099"/>
                      <a:pt x="3569" y="4043"/>
                    </a:cubicBezTo>
                    <a:cubicBezTo>
                      <a:pt x="8434" y="-1061"/>
                      <a:pt x="16214" y="-1374"/>
                      <a:pt x="20938" y="3341"/>
                    </a:cubicBezTo>
                    <a:cubicBezTo>
                      <a:pt x="25663" y="8052"/>
                      <a:pt x="25767" y="15791"/>
                      <a:pt x="21163" y="20616"/>
                    </a:cubicBezTo>
                    <a:cubicBezTo>
                      <a:pt x="16500" y="25392"/>
                      <a:pt x="8846" y="25819"/>
                      <a:pt x="3909" y="21429"/>
                    </a:cubicBezTo>
                    <a:close/>
                  </a:path>
                </a:pathLst>
              </a:custGeom>
              <a:solidFill>
                <a:srgbClr val="30B8F5"/>
              </a:solidFill>
              <a:ln w="1729" cap="flat">
                <a:noFill/>
                <a:prstDash val="solid"/>
                <a:miter/>
              </a:ln>
            </p:spPr>
            <p:txBody>
              <a:bodyPr/>
              <a:lstStyle/>
              <a:p>
                <a:endParaRPr lang="es-ES"/>
              </a:p>
            </p:txBody>
          </p:sp>
          <p:sp>
            <p:nvSpPr>
              <p:cNvPr id="127" name="Forma libre: forma 126">
                <a:extLst>
                  <a:ext uri="{FF2B5EF4-FFF2-40B4-BE49-F238E27FC236}">
                    <a16:creationId xmlns:a16="http://schemas.microsoft.com/office/drawing/2014/main" id="{F9204AF5-785D-DFB4-CD1A-77687CEE6BE3}"/>
                  </a:ext>
                </a:extLst>
              </p:cNvPr>
              <p:cNvSpPr/>
              <p:nvPr/>
            </p:nvSpPr>
            <p:spPr>
              <a:xfrm>
                <a:off x="5370611" y="4160699"/>
                <a:ext cx="24392" cy="24630"/>
              </a:xfrm>
              <a:custGeom>
                <a:avLst/>
                <a:gdLst>
                  <a:gd name="csX0" fmla="*/ 5077 w 24392"/>
                  <a:gd name="csY0" fmla="*/ 22551 h 24630"/>
                  <a:gd name="csX1" fmla="*/ 2433 w 24392"/>
                  <a:gd name="csY1" fmla="*/ 5417 h 24630"/>
                  <a:gd name="csX2" fmla="*/ 19497 w 24392"/>
                  <a:gd name="csY2" fmla="*/ 2319 h 24630"/>
                  <a:gd name="csX3" fmla="*/ 22121 w 24392"/>
                  <a:gd name="csY3" fmla="*/ 19439 h 24630"/>
                  <a:gd name="csX4" fmla="*/ 5077 w 24392"/>
                  <a:gd name="csY4" fmla="*/ 22551 h 24630"/>
                </a:gdLst>
                <a:ahLst/>
                <a:cxnLst>
                  <a:cxn ang="0">
                    <a:pos x="csX0" y="csY0"/>
                  </a:cxn>
                  <a:cxn ang="0">
                    <a:pos x="csX1" y="csY1"/>
                  </a:cxn>
                  <a:cxn ang="0">
                    <a:pos x="csX2" y="csY2"/>
                  </a:cxn>
                  <a:cxn ang="0">
                    <a:pos x="csX3" y="csY3"/>
                  </a:cxn>
                  <a:cxn ang="0">
                    <a:pos x="csX4" y="csY4"/>
                  </a:cxn>
                </a:cxnLst>
                <a:rect l="l" t="t" r="r" b="b"/>
                <a:pathLst>
                  <a:path w="24392" h="24630">
                    <a:moveTo>
                      <a:pt x="5077" y="22551"/>
                    </a:moveTo>
                    <a:cubicBezTo>
                      <a:pt x="-468" y="18835"/>
                      <a:pt x="-1656" y="11164"/>
                      <a:pt x="2433" y="5417"/>
                    </a:cubicBezTo>
                    <a:cubicBezTo>
                      <a:pt x="6530" y="-325"/>
                      <a:pt x="14133" y="-1739"/>
                      <a:pt x="19497" y="2319"/>
                    </a:cubicBezTo>
                    <a:cubicBezTo>
                      <a:pt x="24778" y="6315"/>
                      <a:pt x="25995" y="14010"/>
                      <a:pt x="22121" y="19439"/>
                    </a:cubicBezTo>
                    <a:cubicBezTo>
                      <a:pt x="18257" y="24873"/>
                      <a:pt x="10622" y="26262"/>
                      <a:pt x="5077" y="22551"/>
                    </a:cubicBezTo>
                    <a:close/>
                  </a:path>
                </a:pathLst>
              </a:custGeom>
              <a:solidFill>
                <a:srgbClr val="30B8F5"/>
              </a:solidFill>
              <a:ln w="1729" cap="flat">
                <a:noFill/>
                <a:prstDash val="solid"/>
                <a:miter/>
              </a:ln>
            </p:spPr>
            <p:txBody>
              <a:bodyPr/>
              <a:lstStyle/>
              <a:p>
                <a:endParaRPr lang="es-ES"/>
              </a:p>
            </p:txBody>
          </p:sp>
          <p:sp>
            <p:nvSpPr>
              <p:cNvPr id="128" name="Forma libre: forma 127">
                <a:extLst>
                  <a:ext uri="{FF2B5EF4-FFF2-40B4-BE49-F238E27FC236}">
                    <a16:creationId xmlns:a16="http://schemas.microsoft.com/office/drawing/2014/main" id="{71DDC71C-2EC7-3A72-2CD5-C7434754058B}"/>
                  </a:ext>
                </a:extLst>
              </p:cNvPr>
              <p:cNvSpPr/>
              <p:nvPr/>
            </p:nvSpPr>
            <p:spPr>
              <a:xfrm>
                <a:off x="5334205" y="4220170"/>
                <a:ext cx="24232" cy="24732"/>
              </a:xfrm>
              <a:custGeom>
                <a:avLst/>
                <a:gdLst>
                  <a:gd name="csX0" fmla="*/ 6512 w 24232"/>
                  <a:gd name="csY0" fmla="*/ 23501 h 24732"/>
                  <a:gd name="csX1" fmla="*/ 1465 w 24232"/>
                  <a:gd name="csY1" fmla="*/ 6848 h 24732"/>
                  <a:gd name="csX2" fmla="*/ 18021 w 24232"/>
                  <a:gd name="csY2" fmla="*/ 1484 h 24732"/>
                  <a:gd name="csX3" fmla="*/ 22888 w 24232"/>
                  <a:gd name="csY3" fmla="*/ 18041 h 24732"/>
                  <a:gd name="csX4" fmla="*/ 6512 w 24232"/>
                  <a:gd name="csY4" fmla="*/ 23501 h 24732"/>
                </a:gdLst>
                <a:ahLst/>
                <a:cxnLst>
                  <a:cxn ang="0">
                    <a:pos x="csX0" y="csY0"/>
                  </a:cxn>
                  <a:cxn ang="0">
                    <a:pos x="csX1" y="csY1"/>
                  </a:cxn>
                  <a:cxn ang="0">
                    <a:pos x="csX2" y="csY2"/>
                  </a:cxn>
                  <a:cxn ang="0">
                    <a:pos x="csX3" y="csY3"/>
                  </a:cxn>
                  <a:cxn ang="0">
                    <a:pos x="csX4" y="csY4"/>
                  </a:cxn>
                </a:cxnLst>
                <a:rect l="l" t="t" r="r" b="b"/>
                <a:pathLst>
                  <a:path w="24232" h="24732">
                    <a:moveTo>
                      <a:pt x="6512" y="23501"/>
                    </a:moveTo>
                    <a:cubicBezTo>
                      <a:pt x="510" y="20583"/>
                      <a:pt x="-1754" y="13127"/>
                      <a:pt x="1465" y="6848"/>
                    </a:cubicBezTo>
                    <a:cubicBezTo>
                      <a:pt x="4594" y="519"/>
                      <a:pt x="12161" y="-1795"/>
                      <a:pt x="18021" y="1484"/>
                    </a:cubicBezTo>
                    <a:cubicBezTo>
                      <a:pt x="23808" y="4728"/>
                      <a:pt x="25839" y="12056"/>
                      <a:pt x="22888" y="18041"/>
                    </a:cubicBezTo>
                    <a:cubicBezTo>
                      <a:pt x="19849" y="23975"/>
                      <a:pt x="12516" y="26419"/>
                      <a:pt x="6512" y="23501"/>
                    </a:cubicBezTo>
                    <a:close/>
                  </a:path>
                </a:pathLst>
              </a:custGeom>
              <a:solidFill>
                <a:srgbClr val="30B8F5"/>
              </a:solidFill>
              <a:ln w="1729" cap="flat">
                <a:noFill/>
                <a:prstDash val="solid"/>
                <a:miter/>
              </a:ln>
            </p:spPr>
            <p:txBody>
              <a:bodyPr/>
              <a:lstStyle/>
              <a:p>
                <a:endParaRPr lang="es-ES"/>
              </a:p>
            </p:txBody>
          </p:sp>
          <p:sp>
            <p:nvSpPr>
              <p:cNvPr id="129" name="Forma libre: forma 128">
                <a:extLst>
                  <a:ext uri="{FF2B5EF4-FFF2-40B4-BE49-F238E27FC236}">
                    <a16:creationId xmlns:a16="http://schemas.microsoft.com/office/drawing/2014/main" id="{63CAD607-1E33-D265-E1B4-CE7999809065}"/>
                  </a:ext>
                </a:extLst>
              </p:cNvPr>
              <p:cNvSpPr/>
              <p:nvPr/>
            </p:nvSpPr>
            <p:spPr>
              <a:xfrm>
                <a:off x="5306259" y="4284129"/>
                <a:ext cx="24159" cy="24776"/>
              </a:xfrm>
              <a:custGeom>
                <a:avLst/>
                <a:gdLst>
                  <a:gd name="csX0" fmla="*/ 8110 w 24159"/>
                  <a:gd name="csY0" fmla="*/ 24179 h 24776"/>
                  <a:gd name="csX1" fmla="*/ 712 w 24159"/>
                  <a:gd name="csY1" fmla="*/ 8342 h 24776"/>
                  <a:gd name="csX2" fmla="*/ 16471 w 24159"/>
                  <a:gd name="csY2" fmla="*/ 786 h 24776"/>
                  <a:gd name="csX3" fmla="*/ 23472 w 24159"/>
                  <a:gd name="csY3" fmla="*/ 16480 h 24776"/>
                  <a:gd name="csX4" fmla="*/ 8110 w 24159"/>
                  <a:gd name="csY4" fmla="*/ 24179 h 24776"/>
                </a:gdLst>
                <a:ahLst/>
                <a:cxnLst>
                  <a:cxn ang="0">
                    <a:pos x="csX0" y="csY0"/>
                  </a:cxn>
                  <a:cxn ang="0">
                    <a:pos x="csX1" y="csY1"/>
                  </a:cxn>
                  <a:cxn ang="0">
                    <a:pos x="csX2" y="csY2"/>
                  </a:cxn>
                  <a:cxn ang="0">
                    <a:pos x="csX3" y="csY3"/>
                  </a:cxn>
                  <a:cxn ang="0">
                    <a:pos x="csX4" y="csY4"/>
                  </a:cxn>
                </a:cxnLst>
                <a:rect l="l" t="t" r="r" b="b"/>
                <a:pathLst>
                  <a:path w="24159" h="24776">
                    <a:moveTo>
                      <a:pt x="8110" y="24179"/>
                    </a:moveTo>
                    <a:cubicBezTo>
                      <a:pt x="1762" y="22116"/>
                      <a:pt x="-1552" y="15026"/>
                      <a:pt x="712" y="8342"/>
                    </a:cubicBezTo>
                    <a:cubicBezTo>
                      <a:pt x="2938" y="1644"/>
                      <a:pt x="10334" y="-1613"/>
                      <a:pt x="16471" y="786"/>
                    </a:cubicBezTo>
                    <a:cubicBezTo>
                      <a:pt x="22767" y="3243"/>
                      <a:pt x="25569" y="10148"/>
                      <a:pt x="23472" y="16480"/>
                    </a:cubicBezTo>
                    <a:cubicBezTo>
                      <a:pt x="21336" y="22799"/>
                      <a:pt x="14456" y="26241"/>
                      <a:pt x="8110" y="24179"/>
                    </a:cubicBezTo>
                    <a:close/>
                  </a:path>
                </a:pathLst>
              </a:custGeom>
              <a:solidFill>
                <a:srgbClr val="30B8F5"/>
              </a:solidFill>
              <a:ln w="1729" cap="flat">
                <a:noFill/>
                <a:prstDash val="solid"/>
                <a:miter/>
              </a:ln>
            </p:spPr>
            <p:txBody>
              <a:bodyPr/>
              <a:lstStyle/>
              <a:p>
                <a:endParaRPr lang="es-ES"/>
              </a:p>
            </p:txBody>
          </p:sp>
          <p:sp>
            <p:nvSpPr>
              <p:cNvPr id="130" name="Forma libre: forma 129">
                <a:extLst>
                  <a:ext uri="{FF2B5EF4-FFF2-40B4-BE49-F238E27FC236}">
                    <a16:creationId xmlns:a16="http://schemas.microsoft.com/office/drawing/2014/main" id="{EF89B814-0A58-AE7D-01EC-8AC41EDC4139}"/>
                  </a:ext>
                </a:extLst>
              </p:cNvPr>
              <p:cNvSpPr/>
              <p:nvPr/>
            </p:nvSpPr>
            <p:spPr>
              <a:xfrm>
                <a:off x="5287317" y="4351309"/>
                <a:ext cx="24237" cy="24825"/>
              </a:xfrm>
              <a:custGeom>
                <a:avLst/>
                <a:gdLst>
                  <a:gd name="csX0" fmla="*/ 9830 w 24237"/>
                  <a:gd name="csY0" fmla="*/ 24635 h 24825"/>
                  <a:gd name="csX1" fmla="*/ 260 w 24237"/>
                  <a:gd name="csY1" fmla="*/ 9960 h 24825"/>
                  <a:gd name="csX2" fmla="*/ 14886 w 24237"/>
                  <a:gd name="csY2" fmla="*/ 313 h 24825"/>
                  <a:gd name="csX3" fmla="*/ 23925 w 24237"/>
                  <a:gd name="csY3" fmla="*/ 14880 h 24825"/>
                  <a:gd name="csX4" fmla="*/ 9830 w 24237"/>
                  <a:gd name="csY4" fmla="*/ 24635 h 24825"/>
                </a:gdLst>
                <a:ahLst/>
                <a:cxnLst>
                  <a:cxn ang="0">
                    <a:pos x="csX0" y="csY0"/>
                  </a:cxn>
                  <a:cxn ang="0">
                    <a:pos x="csX1" y="csY1"/>
                  </a:cxn>
                  <a:cxn ang="0">
                    <a:pos x="csX2" y="csY2"/>
                  </a:cxn>
                  <a:cxn ang="0">
                    <a:pos x="csX3" y="csY3"/>
                  </a:cxn>
                  <a:cxn ang="0">
                    <a:pos x="csX4" y="csY4"/>
                  </a:cxn>
                </a:cxnLst>
                <a:rect l="l" t="t" r="r" b="b"/>
                <a:pathLst>
                  <a:path w="24237" h="24825">
                    <a:moveTo>
                      <a:pt x="9830" y="24635"/>
                    </a:moveTo>
                    <a:cubicBezTo>
                      <a:pt x="3293" y="23473"/>
                      <a:pt x="-1143" y="16873"/>
                      <a:pt x="260" y="9960"/>
                    </a:cubicBezTo>
                    <a:cubicBezTo>
                      <a:pt x="1842" y="3084"/>
                      <a:pt x="8394" y="-1231"/>
                      <a:pt x="14886" y="313"/>
                    </a:cubicBezTo>
                    <a:cubicBezTo>
                      <a:pt x="21377" y="1863"/>
                      <a:pt x="25428" y="8384"/>
                      <a:pt x="23925" y="14880"/>
                    </a:cubicBezTo>
                    <a:cubicBezTo>
                      <a:pt x="22601" y="21413"/>
                      <a:pt x="16435" y="25810"/>
                      <a:pt x="9830" y="24635"/>
                    </a:cubicBezTo>
                    <a:close/>
                  </a:path>
                </a:pathLst>
              </a:custGeom>
              <a:solidFill>
                <a:srgbClr val="30B8F5"/>
              </a:solidFill>
              <a:ln w="1729" cap="flat">
                <a:noFill/>
                <a:prstDash val="solid"/>
                <a:miter/>
              </a:ln>
            </p:spPr>
            <p:txBody>
              <a:bodyPr/>
              <a:lstStyle/>
              <a:p>
                <a:endParaRPr lang="es-ES"/>
              </a:p>
            </p:txBody>
          </p:sp>
          <p:sp>
            <p:nvSpPr>
              <p:cNvPr id="131" name="Forma libre: forma 130">
                <a:extLst>
                  <a:ext uri="{FF2B5EF4-FFF2-40B4-BE49-F238E27FC236}">
                    <a16:creationId xmlns:a16="http://schemas.microsoft.com/office/drawing/2014/main" id="{121EAC7B-A41F-2B39-BEEC-5596AA5DDE46}"/>
                  </a:ext>
                </a:extLst>
              </p:cNvPr>
              <p:cNvSpPr/>
              <p:nvPr/>
            </p:nvSpPr>
            <p:spPr>
              <a:xfrm>
                <a:off x="5277933" y="4420461"/>
                <a:ext cx="24203" cy="24848"/>
              </a:xfrm>
              <a:custGeom>
                <a:avLst/>
                <a:gdLst>
                  <a:gd name="csX0" fmla="*/ 11353 w 24203"/>
                  <a:gd name="csY0" fmla="*/ 24839 h 24848"/>
                  <a:gd name="csX1" fmla="*/ 52 w 24203"/>
                  <a:gd name="csY1" fmla="*/ 11623 h 24848"/>
                  <a:gd name="csX2" fmla="*/ 13052 w 24203"/>
                  <a:gd name="csY2" fmla="*/ 53 h 24848"/>
                  <a:gd name="csX3" fmla="*/ 24168 w 24203"/>
                  <a:gd name="csY3" fmla="*/ 13261 h 24848"/>
                  <a:gd name="csX4" fmla="*/ 11353 w 24203"/>
                  <a:gd name="csY4" fmla="*/ 24839 h 24848"/>
                </a:gdLst>
                <a:ahLst/>
                <a:cxnLst>
                  <a:cxn ang="0">
                    <a:pos x="csX0" y="csY0"/>
                  </a:cxn>
                  <a:cxn ang="0">
                    <a:pos x="csX1" y="csY1"/>
                  </a:cxn>
                  <a:cxn ang="0">
                    <a:pos x="csX2" y="csY2"/>
                  </a:cxn>
                  <a:cxn ang="0">
                    <a:pos x="csX3" y="csY3"/>
                  </a:cxn>
                  <a:cxn ang="0">
                    <a:pos x="csX4" y="csY4"/>
                  </a:cxn>
                </a:cxnLst>
                <a:rect l="l" t="t" r="r" b="b"/>
                <a:pathLst>
                  <a:path w="24203" h="24848">
                    <a:moveTo>
                      <a:pt x="11353" y="24839"/>
                    </a:moveTo>
                    <a:cubicBezTo>
                      <a:pt x="4616" y="24573"/>
                      <a:pt x="-579" y="18654"/>
                      <a:pt x="52" y="11623"/>
                    </a:cubicBezTo>
                    <a:cubicBezTo>
                      <a:pt x="584" y="4592"/>
                      <a:pt x="6408" y="-586"/>
                      <a:pt x="13052" y="53"/>
                    </a:cubicBezTo>
                    <a:cubicBezTo>
                      <a:pt x="19694" y="697"/>
                      <a:pt x="24675" y="6607"/>
                      <a:pt x="24168" y="13261"/>
                    </a:cubicBezTo>
                    <a:cubicBezTo>
                      <a:pt x="23561" y="19906"/>
                      <a:pt x="17953" y="25095"/>
                      <a:pt x="11353" y="24839"/>
                    </a:cubicBezTo>
                    <a:close/>
                  </a:path>
                </a:pathLst>
              </a:custGeom>
              <a:solidFill>
                <a:srgbClr val="30B8F5"/>
              </a:solidFill>
              <a:ln w="1729" cap="flat">
                <a:noFill/>
                <a:prstDash val="solid"/>
                <a:miter/>
              </a:ln>
            </p:spPr>
            <p:txBody>
              <a:bodyPr/>
              <a:lstStyle/>
              <a:p>
                <a:endParaRPr lang="es-ES"/>
              </a:p>
            </p:txBody>
          </p:sp>
        </p:grpSp>
        <p:sp>
          <p:nvSpPr>
            <p:cNvPr id="116" name="Forma libre: forma 115">
              <a:extLst>
                <a:ext uri="{FF2B5EF4-FFF2-40B4-BE49-F238E27FC236}">
                  <a16:creationId xmlns:a16="http://schemas.microsoft.com/office/drawing/2014/main" id="{2A5B93E9-BE3E-85A7-5A5D-65060993BD9C}"/>
                </a:ext>
              </a:extLst>
            </p:cNvPr>
            <p:cNvSpPr/>
            <p:nvPr/>
          </p:nvSpPr>
          <p:spPr>
            <a:xfrm rot="16200000">
              <a:off x="5371765" y="4194560"/>
              <a:ext cx="193952" cy="227964"/>
            </a:xfrm>
            <a:custGeom>
              <a:avLst/>
              <a:gdLst>
                <a:gd name="csX0" fmla="*/ 0 w 159724"/>
                <a:gd name="csY0" fmla="*/ 0 h 187734"/>
                <a:gd name="csX1" fmla="*/ 159725 w 159724"/>
                <a:gd name="csY1" fmla="*/ 93866 h 187734"/>
                <a:gd name="csX2" fmla="*/ 0 w 159724"/>
                <a:gd name="csY2" fmla="*/ 187735 h 187734"/>
              </a:gdLst>
              <a:ahLst/>
              <a:cxnLst>
                <a:cxn ang="0">
                  <a:pos x="csX0" y="csY0"/>
                </a:cxn>
                <a:cxn ang="0">
                  <a:pos x="csX1" y="csY1"/>
                </a:cxn>
                <a:cxn ang="0">
                  <a:pos x="csX2" y="csY2"/>
                </a:cxn>
              </a:cxnLst>
              <a:rect l="l" t="t" r="r" b="b"/>
              <a:pathLst>
                <a:path w="159724" h="187734">
                  <a:moveTo>
                    <a:pt x="0" y="0"/>
                  </a:moveTo>
                  <a:lnTo>
                    <a:pt x="159725" y="93866"/>
                  </a:lnTo>
                  <a:lnTo>
                    <a:pt x="0" y="187735"/>
                  </a:lnTo>
                </a:path>
              </a:pathLst>
            </a:custGeom>
            <a:solidFill>
              <a:srgbClr val="21B3F4"/>
            </a:solidFill>
            <a:ln w="1729" cap="flat">
              <a:noFill/>
              <a:prstDash val="solid"/>
              <a:miter/>
            </a:ln>
          </p:spPr>
          <p:txBody>
            <a:bodyPr/>
            <a:lstStyle/>
            <a:p>
              <a:endParaRPr lang="es-ES"/>
            </a:p>
          </p:txBody>
        </p:sp>
        <p:sp>
          <p:nvSpPr>
            <p:cNvPr id="117" name="Elipse 116">
              <a:extLst>
                <a:ext uri="{FF2B5EF4-FFF2-40B4-BE49-F238E27FC236}">
                  <a16:creationId xmlns:a16="http://schemas.microsoft.com/office/drawing/2014/main" id="{03C2AA5F-8FE6-53CF-FE66-D5116B8BA1B7}"/>
                </a:ext>
              </a:extLst>
            </p:cNvPr>
            <p:cNvSpPr/>
            <p:nvPr/>
          </p:nvSpPr>
          <p:spPr>
            <a:xfrm rot="15402852">
              <a:off x="4180430" y="4117622"/>
              <a:ext cx="104787" cy="104787"/>
            </a:xfrm>
            <a:prstGeom prst="ellipse">
              <a:avLst/>
            </a:prstGeom>
            <a:solidFill>
              <a:srgbClr val="21B3F4"/>
            </a:solidFill>
            <a:ln w="1729" cap="flat">
              <a:noFill/>
              <a:prstDash val="solid"/>
              <a:miter/>
            </a:ln>
          </p:spPr>
          <p:txBody>
            <a:bodyPr/>
            <a:lstStyle/>
            <a:p>
              <a:endParaRPr lang="es-ES"/>
            </a:p>
          </p:txBody>
        </p:sp>
      </p:grpSp>
      <p:grpSp>
        <p:nvGrpSpPr>
          <p:cNvPr id="278" name="Grupo 277">
            <a:extLst>
              <a:ext uri="{FF2B5EF4-FFF2-40B4-BE49-F238E27FC236}">
                <a16:creationId xmlns:a16="http://schemas.microsoft.com/office/drawing/2014/main" id="{21D03843-7A2C-86E1-7002-317E9C9B4624}"/>
              </a:ext>
            </a:extLst>
          </p:cNvPr>
          <p:cNvGrpSpPr/>
          <p:nvPr/>
        </p:nvGrpSpPr>
        <p:grpSpPr>
          <a:xfrm>
            <a:off x="6698147" y="4117468"/>
            <a:ext cx="1401866" cy="876572"/>
            <a:chOff x="6698147" y="4117468"/>
            <a:chExt cx="1401866" cy="876572"/>
          </a:xfrm>
        </p:grpSpPr>
        <p:sp>
          <p:nvSpPr>
            <p:cNvPr id="153" name="Forma libre: forma 152">
              <a:extLst>
                <a:ext uri="{FF2B5EF4-FFF2-40B4-BE49-F238E27FC236}">
                  <a16:creationId xmlns:a16="http://schemas.microsoft.com/office/drawing/2014/main" id="{44DEC51E-5918-4F96-E5FB-6DED2756E3AC}"/>
                </a:ext>
              </a:extLst>
            </p:cNvPr>
            <p:cNvSpPr/>
            <p:nvPr/>
          </p:nvSpPr>
          <p:spPr>
            <a:xfrm rot="16200000">
              <a:off x="7319527" y="4314441"/>
              <a:ext cx="715299" cy="617710"/>
            </a:xfrm>
            <a:custGeom>
              <a:avLst/>
              <a:gdLst>
                <a:gd name="csX0" fmla="*/ 0 w 589066"/>
                <a:gd name="csY0" fmla="*/ 0 h 508699"/>
                <a:gd name="csX1" fmla="*/ 508700 w 589066"/>
                <a:gd name="csY1" fmla="*/ 508699 h 508699"/>
                <a:gd name="csX2" fmla="*/ 589067 w 589066"/>
                <a:gd name="csY2" fmla="*/ 508699 h 508699"/>
              </a:gdLst>
              <a:ahLst/>
              <a:cxnLst>
                <a:cxn ang="0">
                  <a:pos x="csX0" y="csY0"/>
                </a:cxn>
                <a:cxn ang="0">
                  <a:pos x="csX1" y="csY1"/>
                </a:cxn>
                <a:cxn ang="0">
                  <a:pos x="csX2" y="csY2"/>
                </a:cxn>
              </a:cxnLst>
              <a:rect l="l" t="t" r="r" b="b"/>
              <a:pathLst>
                <a:path w="589066" h="508699">
                  <a:moveTo>
                    <a:pt x="0" y="0"/>
                  </a:moveTo>
                  <a:cubicBezTo>
                    <a:pt x="0" y="280948"/>
                    <a:pt x="227753" y="508699"/>
                    <a:pt x="508700" y="508699"/>
                  </a:cubicBezTo>
                  <a:lnTo>
                    <a:pt x="589067" y="508699"/>
                  </a:lnTo>
                </a:path>
              </a:pathLst>
            </a:custGeom>
            <a:noFill/>
            <a:ln w="18123" cap="rnd">
              <a:solidFill>
                <a:srgbClr val="FFAF22"/>
              </a:solidFill>
              <a:prstDash val="solid"/>
              <a:round/>
            </a:ln>
          </p:spPr>
          <p:txBody>
            <a:bodyPr/>
            <a:lstStyle/>
            <a:p>
              <a:endParaRPr lang="es-ES"/>
            </a:p>
          </p:txBody>
        </p:sp>
        <p:grpSp>
          <p:nvGrpSpPr>
            <p:cNvPr id="154" name="Gráfico 2">
              <a:extLst>
                <a:ext uri="{FF2B5EF4-FFF2-40B4-BE49-F238E27FC236}">
                  <a16:creationId xmlns:a16="http://schemas.microsoft.com/office/drawing/2014/main" id="{17B8A8CC-799D-7D56-6209-1B094E9D809C}"/>
                </a:ext>
              </a:extLst>
            </p:cNvPr>
            <p:cNvGrpSpPr/>
            <p:nvPr/>
          </p:nvGrpSpPr>
          <p:grpSpPr>
            <a:xfrm rot="16200000">
              <a:off x="6628053" y="4281081"/>
              <a:ext cx="820840" cy="605078"/>
              <a:chOff x="5277934" y="1911648"/>
              <a:chExt cx="675982" cy="498296"/>
            </a:xfrm>
            <a:solidFill>
              <a:srgbClr val="FFB531"/>
            </a:solidFill>
          </p:grpSpPr>
          <p:sp>
            <p:nvSpPr>
              <p:cNvPr id="155" name="Forma libre: forma 154">
                <a:extLst>
                  <a:ext uri="{FF2B5EF4-FFF2-40B4-BE49-F238E27FC236}">
                    <a16:creationId xmlns:a16="http://schemas.microsoft.com/office/drawing/2014/main" id="{A33D491A-4E1A-457D-CAA2-3E783572ED81}"/>
                  </a:ext>
                </a:extLst>
              </p:cNvPr>
              <p:cNvSpPr/>
              <p:nvPr/>
            </p:nvSpPr>
            <p:spPr>
              <a:xfrm>
                <a:off x="5929069" y="1911650"/>
                <a:ext cx="24847" cy="24169"/>
              </a:xfrm>
              <a:custGeom>
                <a:avLst/>
                <a:gdLst>
                  <a:gd name="csX0" fmla="*/ 0 w 24847"/>
                  <a:gd name="csY0" fmla="*/ 12085 h 24169"/>
                  <a:gd name="csX1" fmla="*/ 12424 w 24847"/>
                  <a:gd name="csY1" fmla="*/ 0 h 24169"/>
                  <a:gd name="csX2" fmla="*/ 24848 w 24847"/>
                  <a:gd name="csY2" fmla="*/ 12085 h 24169"/>
                  <a:gd name="csX3" fmla="*/ 12424 w 24847"/>
                  <a:gd name="csY3" fmla="*/ 24170 h 24169"/>
                  <a:gd name="csX4" fmla="*/ 0 w 24847"/>
                  <a:gd name="csY4" fmla="*/ 12085 h 24169"/>
                </a:gdLst>
                <a:ahLst/>
                <a:cxnLst>
                  <a:cxn ang="0">
                    <a:pos x="csX0" y="csY0"/>
                  </a:cxn>
                  <a:cxn ang="0">
                    <a:pos x="csX1" y="csY1"/>
                  </a:cxn>
                  <a:cxn ang="0">
                    <a:pos x="csX2" y="csY2"/>
                  </a:cxn>
                  <a:cxn ang="0">
                    <a:pos x="csX3" y="csY3"/>
                  </a:cxn>
                  <a:cxn ang="0">
                    <a:pos x="csX4" y="csY4"/>
                  </a:cxn>
                </a:cxnLst>
                <a:rect l="l" t="t" r="r" b="b"/>
                <a:pathLst>
                  <a:path w="24847" h="24169">
                    <a:moveTo>
                      <a:pt x="0" y="12085"/>
                    </a:moveTo>
                    <a:cubicBezTo>
                      <a:pt x="0" y="5410"/>
                      <a:pt x="5561" y="0"/>
                      <a:pt x="12424" y="0"/>
                    </a:cubicBezTo>
                    <a:cubicBezTo>
                      <a:pt x="19287" y="0"/>
                      <a:pt x="24848" y="5412"/>
                      <a:pt x="24848" y="12085"/>
                    </a:cubicBezTo>
                    <a:cubicBezTo>
                      <a:pt x="24848" y="18760"/>
                      <a:pt x="19287" y="24170"/>
                      <a:pt x="12424" y="24170"/>
                    </a:cubicBezTo>
                    <a:cubicBezTo>
                      <a:pt x="5561" y="24170"/>
                      <a:pt x="0" y="18758"/>
                      <a:pt x="0" y="12085"/>
                    </a:cubicBezTo>
                    <a:close/>
                  </a:path>
                </a:pathLst>
              </a:custGeom>
              <a:solidFill>
                <a:srgbClr val="FFB531"/>
              </a:solidFill>
              <a:ln w="1729" cap="flat">
                <a:noFill/>
                <a:prstDash val="solid"/>
                <a:miter/>
              </a:ln>
            </p:spPr>
            <p:txBody>
              <a:bodyPr/>
              <a:lstStyle/>
              <a:p>
                <a:endParaRPr lang="es-ES"/>
              </a:p>
            </p:txBody>
          </p:sp>
          <p:sp>
            <p:nvSpPr>
              <p:cNvPr id="156" name="Forma libre: forma 155">
                <a:extLst>
                  <a:ext uri="{FF2B5EF4-FFF2-40B4-BE49-F238E27FC236}">
                    <a16:creationId xmlns:a16="http://schemas.microsoft.com/office/drawing/2014/main" id="{D5A1BE6F-D7B3-4035-C874-42484220A796}"/>
                  </a:ext>
                </a:extLst>
              </p:cNvPr>
              <p:cNvSpPr/>
              <p:nvPr/>
            </p:nvSpPr>
            <p:spPr>
              <a:xfrm>
                <a:off x="5859204" y="1911650"/>
                <a:ext cx="24847" cy="24169"/>
              </a:xfrm>
              <a:custGeom>
                <a:avLst/>
                <a:gdLst>
                  <a:gd name="csX0" fmla="*/ 0 w 24847"/>
                  <a:gd name="csY0" fmla="*/ 12085 h 24169"/>
                  <a:gd name="csX1" fmla="*/ 12424 w 24847"/>
                  <a:gd name="csY1" fmla="*/ 0 h 24169"/>
                  <a:gd name="csX2" fmla="*/ 24848 w 24847"/>
                  <a:gd name="csY2" fmla="*/ 12085 h 24169"/>
                  <a:gd name="csX3" fmla="*/ 12424 w 24847"/>
                  <a:gd name="csY3" fmla="*/ 24170 h 24169"/>
                  <a:gd name="csX4" fmla="*/ 0 w 24847"/>
                  <a:gd name="csY4" fmla="*/ 12085 h 24169"/>
                </a:gdLst>
                <a:ahLst/>
                <a:cxnLst>
                  <a:cxn ang="0">
                    <a:pos x="csX0" y="csY0"/>
                  </a:cxn>
                  <a:cxn ang="0">
                    <a:pos x="csX1" y="csY1"/>
                  </a:cxn>
                  <a:cxn ang="0">
                    <a:pos x="csX2" y="csY2"/>
                  </a:cxn>
                  <a:cxn ang="0">
                    <a:pos x="csX3" y="csY3"/>
                  </a:cxn>
                  <a:cxn ang="0">
                    <a:pos x="csX4" y="csY4"/>
                  </a:cxn>
                </a:cxnLst>
                <a:rect l="l" t="t" r="r" b="b"/>
                <a:pathLst>
                  <a:path w="24847" h="24169">
                    <a:moveTo>
                      <a:pt x="0" y="12085"/>
                    </a:moveTo>
                    <a:cubicBezTo>
                      <a:pt x="0" y="5410"/>
                      <a:pt x="5561" y="0"/>
                      <a:pt x="12424" y="0"/>
                    </a:cubicBezTo>
                    <a:cubicBezTo>
                      <a:pt x="19287" y="0"/>
                      <a:pt x="24848" y="5412"/>
                      <a:pt x="24848" y="12085"/>
                    </a:cubicBezTo>
                    <a:cubicBezTo>
                      <a:pt x="24848" y="18760"/>
                      <a:pt x="19287" y="24170"/>
                      <a:pt x="12424" y="24170"/>
                    </a:cubicBezTo>
                    <a:cubicBezTo>
                      <a:pt x="5561" y="24170"/>
                      <a:pt x="0" y="18758"/>
                      <a:pt x="0" y="12085"/>
                    </a:cubicBezTo>
                    <a:close/>
                  </a:path>
                </a:pathLst>
              </a:custGeom>
              <a:solidFill>
                <a:srgbClr val="FFB531"/>
              </a:solidFill>
              <a:ln w="1729" cap="flat">
                <a:noFill/>
                <a:prstDash val="solid"/>
                <a:miter/>
              </a:ln>
            </p:spPr>
            <p:txBody>
              <a:bodyPr/>
              <a:lstStyle/>
              <a:p>
                <a:endParaRPr lang="es-ES"/>
              </a:p>
            </p:txBody>
          </p:sp>
          <p:sp>
            <p:nvSpPr>
              <p:cNvPr id="157" name="Forma libre: forma 156">
                <a:extLst>
                  <a:ext uri="{FF2B5EF4-FFF2-40B4-BE49-F238E27FC236}">
                    <a16:creationId xmlns:a16="http://schemas.microsoft.com/office/drawing/2014/main" id="{1AAEC771-92E5-208F-96BE-55A90BDC847F}"/>
                  </a:ext>
                </a:extLst>
              </p:cNvPr>
              <p:cNvSpPr/>
              <p:nvPr/>
            </p:nvSpPr>
            <p:spPr>
              <a:xfrm>
                <a:off x="5789338" y="1911648"/>
                <a:ext cx="24850" cy="24170"/>
              </a:xfrm>
              <a:custGeom>
                <a:avLst/>
                <a:gdLst>
                  <a:gd name="csX0" fmla="*/ 4 w 24850"/>
                  <a:gd name="csY0" fmla="*/ 12293 h 24170"/>
                  <a:gd name="csX1" fmla="*/ 12426 w 24850"/>
                  <a:gd name="csY1" fmla="*/ 0 h 24170"/>
                  <a:gd name="csX2" fmla="*/ 24850 w 24850"/>
                  <a:gd name="csY2" fmla="*/ 12085 h 24170"/>
                  <a:gd name="csX3" fmla="*/ 12426 w 24850"/>
                  <a:gd name="csY3" fmla="*/ 24170 h 24170"/>
                  <a:gd name="csX4" fmla="*/ 4 w 24850"/>
                  <a:gd name="csY4" fmla="*/ 12293 h 24170"/>
                </a:gdLst>
                <a:ahLst/>
                <a:cxnLst>
                  <a:cxn ang="0">
                    <a:pos x="csX0" y="csY0"/>
                  </a:cxn>
                  <a:cxn ang="0">
                    <a:pos x="csX1" y="csY1"/>
                  </a:cxn>
                  <a:cxn ang="0">
                    <a:pos x="csX2" y="csY2"/>
                  </a:cxn>
                  <a:cxn ang="0">
                    <a:pos x="csX3" y="csY3"/>
                  </a:cxn>
                  <a:cxn ang="0">
                    <a:pos x="csX4" y="csY4"/>
                  </a:cxn>
                </a:cxnLst>
                <a:rect l="l" t="t" r="r" b="b"/>
                <a:pathLst>
                  <a:path w="24850" h="24170">
                    <a:moveTo>
                      <a:pt x="4" y="12293"/>
                    </a:moveTo>
                    <a:cubicBezTo>
                      <a:pt x="-174" y="5668"/>
                      <a:pt x="5575" y="-43"/>
                      <a:pt x="12426" y="0"/>
                    </a:cubicBezTo>
                    <a:cubicBezTo>
                      <a:pt x="19289" y="0"/>
                      <a:pt x="24850" y="5412"/>
                      <a:pt x="24850" y="12085"/>
                    </a:cubicBezTo>
                    <a:cubicBezTo>
                      <a:pt x="24850" y="18760"/>
                      <a:pt x="19289" y="24170"/>
                      <a:pt x="12426" y="24170"/>
                    </a:cubicBezTo>
                    <a:cubicBezTo>
                      <a:pt x="5549" y="24127"/>
                      <a:pt x="182" y="19014"/>
                      <a:pt x="4" y="12293"/>
                    </a:cubicBezTo>
                    <a:close/>
                  </a:path>
                </a:pathLst>
              </a:custGeom>
              <a:solidFill>
                <a:srgbClr val="FFB531"/>
              </a:solidFill>
              <a:ln w="1729" cap="flat">
                <a:noFill/>
                <a:prstDash val="solid"/>
                <a:miter/>
              </a:ln>
            </p:spPr>
            <p:txBody>
              <a:bodyPr/>
              <a:lstStyle/>
              <a:p>
                <a:endParaRPr lang="es-ES"/>
              </a:p>
            </p:txBody>
          </p:sp>
          <p:sp>
            <p:nvSpPr>
              <p:cNvPr id="158" name="Forma libre: forma 157">
                <a:extLst>
                  <a:ext uri="{FF2B5EF4-FFF2-40B4-BE49-F238E27FC236}">
                    <a16:creationId xmlns:a16="http://schemas.microsoft.com/office/drawing/2014/main" id="{B64AD41D-FE3F-CD40-3CBC-B8BEAB423B19}"/>
                  </a:ext>
                </a:extLst>
              </p:cNvPr>
              <p:cNvSpPr/>
              <p:nvPr/>
            </p:nvSpPr>
            <p:spPr>
              <a:xfrm>
                <a:off x="5719624" y="1915958"/>
                <a:ext cx="24849" cy="24184"/>
              </a:xfrm>
              <a:custGeom>
                <a:avLst/>
                <a:gdLst>
                  <a:gd name="csX0" fmla="*/ 142 w 24849"/>
                  <a:gd name="csY0" fmla="*/ 13672 h 24184"/>
                  <a:gd name="csX1" fmla="*/ 10928 w 24849"/>
                  <a:gd name="csY1" fmla="*/ 108 h 24184"/>
                  <a:gd name="csX2" fmla="*/ 24789 w 24849"/>
                  <a:gd name="csY2" fmla="*/ 10531 h 24184"/>
                  <a:gd name="csX3" fmla="*/ 14003 w 24849"/>
                  <a:gd name="csY3" fmla="*/ 24086 h 24184"/>
                  <a:gd name="csX4" fmla="*/ 142 w 24849"/>
                  <a:gd name="csY4" fmla="*/ 13672 h 24184"/>
                </a:gdLst>
                <a:ahLst/>
                <a:cxnLst>
                  <a:cxn ang="0">
                    <a:pos x="csX0" y="csY0"/>
                  </a:cxn>
                  <a:cxn ang="0">
                    <a:pos x="csX1" y="csY1"/>
                  </a:cxn>
                  <a:cxn ang="0">
                    <a:pos x="csX2" y="csY2"/>
                  </a:cxn>
                  <a:cxn ang="0">
                    <a:pos x="csX3" y="csY3"/>
                  </a:cxn>
                  <a:cxn ang="0">
                    <a:pos x="csX4" y="csY4"/>
                  </a:cxn>
                </a:cxnLst>
                <a:rect l="l" t="t" r="r" b="b"/>
                <a:pathLst>
                  <a:path w="24849" h="24184">
                    <a:moveTo>
                      <a:pt x="142" y="13672"/>
                    </a:moveTo>
                    <a:cubicBezTo>
                      <a:pt x="-901" y="7060"/>
                      <a:pt x="3929" y="1002"/>
                      <a:pt x="10928" y="108"/>
                    </a:cubicBezTo>
                    <a:cubicBezTo>
                      <a:pt x="17926" y="-779"/>
                      <a:pt x="24131" y="3888"/>
                      <a:pt x="24789" y="10531"/>
                    </a:cubicBezTo>
                    <a:cubicBezTo>
                      <a:pt x="25448" y="17173"/>
                      <a:pt x="20619" y="23245"/>
                      <a:pt x="14003" y="24086"/>
                    </a:cubicBezTo>
                    <a:cubicBezTo>
                      <a:pt x="7385" y="24928"/>
                      <a:pt x="1177" y="20246"/>
                      <a:pt x="142" y="13672"/>
                    </a:cubicBezTo>
                    <a:close/>
                  </a:path>
                </a:pathLst>
              </a:custGeom>
              <a:solidFill>
                <a:srgbClr val="FFB531"/>
              </a:solidFill>
              <a:ln w="1729" cap="flat">
                <a:noFill/>
                <a:prstDash val="solid"/>
                <a:miter/>
              </a:ln>
            </p:spPr>
            <p:txBody>
              <a:bodyPr/>
              <a:lstStyle/>
              <a:p>
                <a:endParaRPr lang="es-ES"/>
              </a:p>
            </p:txBody>
          </p:sp>
          <p:sp>
            <p:nvSpPr>
              <p:cNvPr id="159" name="Forma libre: forma 158">
                <a:extLst>
                  <a:ext uri="{FF2B5EF4-FFF2-40B4-BE49-F238E27FC236}">
                    <a16:creationId xmlns:a16="http://schemas.microsoft.com/office/drawing/2014/main" id="{D1F270B0-F142-A2CC-B64D-E63292768E93}"/>
                  </a:ext>
                </a:extLst>
              </p:cNvPr>
              <p:cNvSpPr/>
              <p:nvPr/>
            </p:nvSpPr>
            <p:spPr>
              <a:xfrm>
                <a:off x="5651182" y="1929452"/>
                <a:ext cx="24802" cy="24315"/>
              </a:xfrm>
              <a:custGeom>
                <a:avLst/>
                <a:gdLst>
                  <a:gd name="csX0" fmla="*/ 495 w 24802"/>
                  <a:gd name="csY0" fmla="*/ 15583 h 24315"/>
                  <a:gd name="csX1" fmla="*/ 9275 w 24802"/>
                  <a:gd name="csY1" fmla="*/ 527 h 24315"/>
                  <a:gd name="csX2" fmla="*/ 24464 w 24802"/>
                  <a:gd name="csY2" fmla="*/ 9062 h 24315"/>
                  <a:gd name="csX3" fmla="*/ 15617 w 24802"/>
                  <a:gd name="csY3" fmla="*/ 23851 h 24315"/>
                  <a:gd name="csX4" fmla="*/ 495 w 24802"/>
                  <a:gd name="csY4" fmla="*/ 15583 h 24315"/>
                </a:gdLst>
                <a:ahLst/>
                <a:cxnLst>
                  <a:cxn ang="0">
                    <a:pos x="csX0" y="csY0"/>
                  </a:cxn>
                  <a:cxn ang="0">
                    <a:pos x="csX1" y="csY1"/>
                  </a:cxn>
                  <a:cxn ang="0">
                    <a:pos x="csX2" y="csY2"/>
                  </a:cxn>
                  <a:cxn ang="0">
                    <a:pos x="csX3" y="csY3"/>
                  </a:cxn>
                  <a:cxn ang="0">
                    <a:pos x="csX4" y="csY4"/>
                  </a:cxn>
                </a:cxnLst>
                <a:rect l="l" t="t" r="r" b="b"/>
                <a:pathLst>
                  <a:path w="24802" h="24315">
                    <a:moveTo>
                      <a:pt x="495" y="15583"/>
                    </a:moveTo>
                    <a:cubicBezTo>
                      <a:pt x="-1444" y="9196"/>
                      <a:pt x="2486" y="2453"/>
                      <a:pt x="9275" y="527"/>
                    </a:cubicBezTo>
                    <a:cubicBezTo>
                      <a:pt x="16034" y="-1513"/>
                      <a:pt x="22904" y="2587"/>
                      <a:pt x="24464" y="9062"/>
                    </a:cubicBezTo>
                    <a:cubicBezTo>
                      <a:pt x="26031" y="15563"/>
                      <a:pt x="22001" y="21915"/>
                      <a:pt x="15617" y="23851"/>
                    </a:cubicBezTo>
                    <a:cubicBezTo>
                      <a:pt x="9204" y="25674"/>
                      <a:pt x="2432" y="21967"/>
                      <a:pt x="495" y="15583"/>
                    </a:cubicBezTo>
                    <a:close/>
                  </a:path>
                </a:pathLst>
              </a:custGeom>
              <a:solidFill>
                <a:srgbClr val="FFB531"/>
              </a:solidFill>
              <a:ln w="1729" cap="flat">
                <a:noFill/>
                <a:prstDash val="solid"/>
                <a:miter/>
              </a:ln>
            </p:spPr>
            <p:txBody>
              <a:bodyPr/>
              <a:lstStyle/>
              <a:p>
                <a:endParaRPr lang="es-ES"/>
              </a:p>
            </p:txBody>
          </p:sp>
          <p:sp>
            <p:nvSpPr>
              <p:cNvPr id="160" name="Forma libre: forma 159">
                <a:extLst>
                  <a:ext uri="{FF2B5EF4-FFF2-40B4-BE49-F238E27FC236}">
                    <a16:creationId xmlns:a16="http://schemas.microsoft.com/office/drawing/2014/main" id="{DEC0FCF5-A8A9-11A1-F1C4-4699CFCDB4B9}"/>
                  </a:ext>
                </a:extLst>
              </p:cNvPr>
              <p:cNvSpPr/>
              <p:nvPr/>
            </p:nvSpPr>
            <p:spPr>
              <a:xfrm>
                <a:off x="5585291" y="1952359"/>
                <a:ext cx="24747" cy="24329"/>
              </a:xfrm>
              <a:custGeom>
                <a:avLst/>
                <a:gdLst>
                  <a:gd name="csX0" fmla="*/ 1060 w 24747"/>
                  <a:gd name="csY0" fmla="*/ 17255 h 24329"/>
                  <a:gd name="csX1" fmla="*/ 7631 w 24747"/>
                  <a:gd name="csY1" fmla="*/ 1024 h 24329"/>
                  <a:gd name="csX2" fmla="*/ 23901 w 24747"/>
                  <a:gd name="csY2" fmla="*/ 7494 h 24329"/>
                  <a:gd name="csX3" fmla="*/ 17130 w 24747"/>
                  <a:gd name="csY3" fmla="*/ 23251 h 24329"/>
                  <a:gd name="csX4" fmla="*/ 1060 w 24747"/>
                  <a:gd name="csY4" fmla="*/ 17255 h 24329"/>
                </a:gdLst>
                <a:ahLst/>
                <a:cxnLst>
                  <a:cxn ang="0">
                    <a:pos x="csX0" y="csY0"/>
                  </a:cxn>
                  <a:cxn ang="0">
                    <a:pos x="csX1" y="csY1"/>
                  </a:cxn>
                  <a:cxn ang="0">
                    <a:pos x="csX2" y="csY2"/>
                  </a:cxn>
                  <a:cxn ang="0">
                    <a:pos x="csX3" y="csY3"/>
                  </a:cxn>
                  <a:cxn ang="0">
                    <a:pos x="csX4" y="csY4"/>
                  </a:cxn>
                </a:cxnLst>
                <a:rect l="l" t="t" r="r" b="b"/>
                <a:pathLst>
                  <a:path w="24747" h="24329">
                    <a:moveTo>
                      <a:pt x="1060" y="17255"/>
                    </a:moveTo>
                    <a:cubicBezTo>
                      <a:pt x="-1740" y="11198"/>
                      <a:pt x="1200" y="3926"/>
                      <a:pt x="7631" y="1024"/>
                    </a:cubicBezTo>
                    <a:cubicBezTo>
                      <a:pt x="14120" y="-1742"/>
                      <a:pt x="21474" y="1321"/>
                      <a:pt x="23901" y="7494"/>
                    </a:cubicBezTo>
                    <a:cubicBezTo>
                      <a:pt x="26361" y="13744"/>
                      <a:pt x="23263" y="20636"/>
                      <a:pt x="17130" y="23251"/>
                    </a:cubicBezTo>
                    <a:cubicBezTo>
                      <a:pt x="11055" y="26000"/>
                      <a:pt x="3860" y="23312"/>
                      <a:pt x="1060" y="17255"/>
                    </a:cubicBezTo>
                    <a:close/>
                  </a:path>
                </a:pathLst>
              </a:custGeom>
              <a:solidFill>
                <a:srgbClr val="FFB531"/>
              </a:solidFill>
              <a:ln w="1729" cap="flat">
                <a:noFill/>
                <a:prstDash val="solid"/>
                <a:miter/>
              </a:ln>
            </p:spPr>
            <p:txBody>
              <a:bodyPr/>
              <a:lstStyle/>
              <a:p>
                <a:endParaRPr lang="es-ES"/>
              </a:p>
            </p:txBody>
          </p:sp>
          <p:sp>
            <p:nvSpPr>
              <p:cNvPr id="161" name="Forma libre: forma 160">
                <a:extLst>
                  <a:ext uri="{FF2B5EF4-FFF2-40B4-BE49-F238E27FC236}">
                    <a16:creationId xmlns:a16="http://schemas.microsoft.com/office/drawing/2014/main" id="{12613AB8-5666-7740-4B0C-5F7E7E337DD6}"/>
                  </a:ext>
                </a:extLst>
              </p:cNvPr>
              <p:cNvSpPr/>
              <p:nvPr/>
            </p:nvSpPr>
            <p:spPr>
              <a:xfrm>
                <a:off x="5523183" y="1984164"/>
                <a:ext cx="24676" cy="24306"/>
              </a:xfrm>
              <a:custGeom>
                <a:avLst/>
                <a:gdLst>
                  <a:gd name="csX0" fmla="*/ 1828 w 24676"/>
                  <a:gd name="csY0" fmla="*/ 18749 h 24306"/>
                  <a:gd name="csX1" fmla="*/ 6109 w 24676"/>
                  <a:gd name="csY1" fmla="*/ 1779 h 24306"/>
                  <a:gd name="csX2" fmla="*/ 23111 w 24676"/>
                  <a:gd name="csY2" fmla="*/ 5939 h 24306"/>
                  <a:gd name="csX3" fmla="*/ 18573 w 24676"/>
                  <a:gd name="csY3" fmla="*/ 22490 h 24306"/>
                  <a:gd name="csX4" fmla="*/ 1828 w 24676"/>
                  <a:gd name="csY4" fmla="*/ 18749 h 24306"/>
                </a:gdLst>
                <a:ahLst/>
                <a:cxnLst>
                  <a:cxn ang="0">
                    <a:pos x="csX0" y="csY0"/>
                  </a:cxn>
                  <a:cxn ang="0">
                    <a:pos x="csX1" y="csY1"/>
                  </a:cxn>
                  <a:cxn ang="0">
                    <a:pos x="csX2" y="csY2"/>
                  </a:cxn>
                  <a:cxn ang="0">
                    <a:pos x="csX3" y="csY3"/>
                  </a:cxn>
                  <a:cxn ang="0">
                    <a:pos x="csX4" y="csY4"/>
                  </a:cxn>
                </a:cxnLst>
                <a:rect l="l" t="t" r="r" b="b"/>
                <a:pathLst>
                  <a:path w="24676" h="24306">
                    <a:moveTo>
                      <a:pt x="1828" y="18749"/>
                    </a:moveTo>
                    <a:cubicBezTo>
                      <a:pt x="-1752" y="13173"/>
                      <a:pt x="58" y="5403"/>
                      <a:pt x="6109" y="1779"/>
                    </a:cubicBezTo>
                    <a:cubicBezTo>
                      <a:pt x="12223" y="-1740"/>
                      <a:pt x="19835" y="124"/>
                      <a:pt x="23111" y="5939"/>
                    </a:cubicBezTo>
                    <a:cubicBezTo>
                      <a:pt x="26385" y="11754"/>
                      <a:pt x="24356" y="19167"/>
                      <a:pt x="18573" y="22490"/>
                    </a:cubicBezTo>
                    <a:cubicBezTo>
                      <a:pt x="12851" y="25913"/>
                      <a:pt x="5457" y="24405"/>
                      <a:pt x="1828" y="18749"/>
                    </a:cubicBezTo>
                    <a:close/>
                  </a:path>
                </a:pathLst>
              </a:custGeom>
              <a:solidFill>
                <a:srgbClr val="FFB531"/>
              </a:solidFill>
              <a:ln w="1729" cap="flat">
                <a:noFill/>
                <a:prstDash val="solid"/>
                <a:miter/>
              </a:ln>
            </p:spPr>
            <p:txBody>
              <a:bodyPr/>
              <a:lstStyle/>
              <a:p>
                <a:endParaRPr lang="es-ES"/>
              </a:p>
            </p:txBody>
          </p:sp>
          <p:sp>
            <p:nvSpPr>
              <p:cNvPr id="162" name="Forma libre: forma 161">
                <a:extLst>
                  <a:ext uri="{FF2B5EF4-FFF2-40B4-BE49-F238E27FC236}">
                    <a16:creationId xmlns:a16="http://schemas.microsoft.com/office/drawing/2014/main" id="{57914B8E-4F81-28EE-5C5E-6776DFD24A22}"/>
                  </a:ext>
                </a:extLst>
              </p:cNvPr>
              <p:cNvSpPr/>
              <p:nvPr/>
            </p:nvSpPr>
            <p:spPr>
              <a:xfrm>
                <a:off x="5465991" y="2024118"/>
                <a:ext cx="24620" cy="24360"/>
              </a:xfrm>
              <a:custGeom>
                <a:avLst/>
                <a:gdLst>
                  <a:gd name="csX0" fmla="*/ 2797 w 24620"/>
                  <a:gd name="csY0" fmla="*/ 20155 h 24360"/>
                  <a:gd name="csX1" fmla="*/ 4774 w 24620"/>
                  <a:gd name="csY1" fmla="*/ 2822 h 24360"/>
                  <a:gd name="csX2" fmla="*/ 22129 w 24620"/>
                  <a:gd name="csY2" fmla="*/ 4554 h 24360"/>
                  <a:gd name="csX3" fmla="*/ 19948 w 24620"/>
                  <a:gd name="csY3" fmla="*/ 21637 h 24360"/>
                  <a:gd name="csX4" fmla="*/ 2797 w 24620"/>
                  <a:gd name="csY4" fmla="*/ 20155 h 24360"/>
                </a:gdLst>
                <a:ahLst/>
                <a:cxnLst>
                  <a:cxn ang="0">
                    <a:pos x="csX0" y="csY0"/>
                  </a:cxn>
                  <a:cxn ang="0">
                    <a:pos x="csX1" y="csY1"/>
                  </a:cxn>
                  <a:cxn ang="0">
                    <a:pos x="csX2" y="csY2"/>
                  </a:cxn>
                  <a:cxn ang="0">
                    <a:pos x="csX3" y="csY3"/>
                  </a:cxn>
                  <a:cxn ang="0">
                    <a:pos x="csX4" y="csY4"/>
                  </a:cxn>
                </a:cxnLst>
                <a:rect l="l" t="t" r="r" b="b"/>
                <a:pathLst>
                  <a:path w="24620" h="24360">
                    <a:moveTo>
                      <a:pt x="2797" y="20155"/>
                    </a:moveTo>
                    <a:cubicBezTo>
                      <a:pt x="-1500" y="15130"/>
                      <a:pt x="-850" y="7089"/>
                      <a:pt x="4774" y="2822"/>
                    </a:cubicBezTo>
                    <a:cubicBezTo>
                      <a:pt x="10319" y="-1537"/>
                      <a:pt x="18090" y="-760"/>
                      <a:pt x="22129" y="4554"/>
                    </a:cubicBezTo>
                    <a:cubicBezTo>
                      <a:pt x="26167" y="9865"/>
                      <a:pt x="25194" y="17515"/>
                      <a:pt x="19948" y="21637"/>
                    </a:cubicBezTo>
                    <a:cubicBezTo>
                      <a:pt x="14622" y="25660"/>
                      <a:pt x="7174" y="25275"/>
                      <a:pt x="2797" y="20155"/>
                    </a:cubicBezTo>
                    <a:close/>
                  </a:path>
                </a:pathLst>
              </a:custGeom>
              <a:solidFill>
                <a:srgbClr val="FFB531"/>
              </a:solidFill>
              <a:ln w="1729" cap="flat">
                <a:noFill/>
                <a:prstDash val="solid"/>
                <a:miter/>
              </a:ln>
            </p:spPr>
            <p:txBody>
              <a:bodyPr/>
              <a:lstStyle/>
              <a:p>
                <a:endParaRPr lang="es-ES"/>
              </a:p>
            </p:txBody>
          </p:sp>
          <p:sp>
            <p:nvSpPr>
              <p:cNvPr id="163" name="Forma libre: forma 162">
                <a:extLst>
                  <a:ext uri="{FF2B5EF4-FFF2-40B4-BE49-F238E27FC236}">
                    <a16:creationId xmlns:a16="http://schemas.microsoft.com/office/drawing/2014/main" id="{895B21F8-6D1A-3284-9451-32138EAF4804}"/>
                  </a:ext>
                </a:extLst>
              </p:cNvPr>
              <p:cNvSpPr/>
              <p:nvPr/>
            </p:nvSpPr>
            <p:spPr>
              <a:xfrm>
                <a:off x="5414794" y="2071466"/>
                <a:ext cx="24549" cy="24476"/>
              </a:xfrm>
              <a:custGeom>
                <a:avLst/>
                <a:gdLst>
                  <a:gd name="csX0" fmla="*/ 3910 w 24549"/>
                  <a:gd name="csY0" fmla="*/ 21431 h 24476"/>
                  <a:gd name="csX1" fmla="*/ 3567 w 24549"/>
                  <a:gd name="csY1" fmla="*/ 4046 h 24476"/>
                  <a:gd name="csX2" fmla="*/ 20938 w 24549"/>
                  <a:gd name="csY2" fmla="*/ 3340 h 24476"/>
                  <a:gd name="csX3" fmla="*/ 21163 w 24549"/>
                  <a:gd name="csY3" fmla="*/ 20619 h 24476"/>
                  <a:gd name="csX4" fmla="*/ 3910 w 24549"/>
                  <a:gd name="csY4" fmla="*/ 21431 h 24476"/>
                </a:gdLst>
                <a:ahLst/>
                <a:cxnLst>
                  <a:cxn ang="0">
                    <a:pos x="csX0" y="csY0"/>
                  </a:cxn>
                  <a:cxn ang="0">
                    <a:pos x="csX1" y="csY1"/>
                  </a:cxn>
                  <a:cxn ang="0">
                    <a:pos x="csX2" y="csY2"/>
                  </a:cxn>
                  <a:cxn ang="0">
                    <a:pos x="csX3" y="csY3"/>
                  </a:cxn>
                  <a:cxn ang="0">
                    <a:pos x="csX4" y="csY4"/>
                  </a:cxn>
                </a:cxnLst>
                <a:rect l="l" t="t" r="r" b="b"/>
                <a:pathLst>
                  <a:path w="24549" h="24476">
                    <a:moveTo>
                      <a:pt x="3910" y="21431"/>
                    </a:moveTo>
                    <a:cubicBezTo>
                      <a:pt x="-1129" y="16949"/>
                      <a:pt x="-1355" y="9100"/>
                      <a:pt x="3567" y="4046"/>
                    </a:cubicBezTo>
                    <a:cubicBezTo>
                      <a:pt x="8434" y="-1061"/>
                      <a:pt x="16213" y="-1374"/>
                      <a:pt x="20938" y="3340"/>
                    </a:cubicBezTo>
                    <a:cubicBezTo>
                      <a:pt x="25663" y="8052"/>
                      <a:pt x="25767" y="15792"/>
                      <a:pt x="21163" y="20619"/>
                    </a:cubicBezTo>
                    <a:cubicBezTo>
                      <a:pt x="16500" y="25393"/>
                      <a:pt x="8846" y="25819"/>
                      <a:pt x="3910" y="21431"/>
                    </a:cubicBezTo>
                    <a:close/>
                  </a:path>
                </a:pathLst>
              </a:custGeom>
              <a:solidFill>
                <a:srgbClr val="FFB531"/>
              </a:solidFill>
              <a:ln w="1729" cap="flat">
                <a:noFill/>
                <a:prstDash val="solid"/>
                <a:miter/>
              </a:ln>
            </p:spPr>
            <p:txBody>
              <a:bodyPr/>
              <a:lstStyle/>
              <a:p>
                <a:endParaRPr lang="es-ES"/>
              </a:p>
            </p:txBody>
          </p:sp>
          <p:sp>
            <p:nvSpPr>
              <p:cNvPr id="164" name="Forma libre: forma 163">
                <a:extLst>
                  <a:ext uri="{FF2B5EF4-FFF2-40B4-BE49-F238E27FC236}">
                    <a16:creationId xmlns:a16="http://schemas.microsoft.com/office/drawing/2014/main" id="{9088B079-A2D4-1B42-04EE-CFE4314C8035}"/>
                  </a:ext>
                </a:extLst>
              </p:cNvPr>
              <p:cNvSpPr/>
              <p:nvPr/>
            </p:nvSpPr>
            <p:spPr>
              <a:xfrm>
                <a:off x="5370613" y="2125331"/>
                <a:ext cx="24392" cy="24631"/>
              </a:xfrm>
              <a:custGeom>
                <a:avLst/>
                <a:gdLst>
                  <a:gd name="csX0" fmla="*/ 5077 w 24392"/>
                  <a:gd name="csY0" fmla="*/ 22551 h 24631"/>
                  <a:gd name="csX1" fmla="*/ 2433 w 24392"/>
                  <a:gd name="csY1" fmla="*/ 5417 h 24631"/>
                  <a:gd name="csX2" fmla="*/ 19497 w 24392"/>
                  <a:gd name="csY2" fmla="*/ 2319 h 24631"/>
                  <a:gd name="csX3" fmla="*/ 22121 w 24392"/>
                  <a:gd name="csY3" fmla="*/ 19439 h 24631"/>
                  <a:gd name="csX4" fmla="*/ 5077 w 24392"/>
                  <a:gd name="csY4" fmla="*/ 22551 h 24631"/>
                </a:gdLst>
                <a:ahLst/>
                <a:cxnLst>
                  <a:cxn ang="0">
                    <a:pos x="csX0" y="csY0"/>
                  </a:cxn>
                  <a:cxn ang="0">
                    <a:pos x="csX1" y="csY1"/>
                  </a:cxn>
                  <a:cxn ang="0">
                    <a:pos x="csX2" y="csY2"/>
                  </a:cxn>
                  <a:cxn ang="0">
                    <a:pos x="csX3" y="csY3"/>
                  </a:cxn>
                  <a:cxn ang="0">
                    <a:pos x="csX4" y="csY4"/>
                  </a:cxn>
                </a:cxnLst>
                <a:rect l="l" t="t" r="r" b="b"/>
                <a:pathLst>
                  <a:path w="24392" h="24631">
                    <a:moveTo>
                      <a:pt x="5077" y="22551"/>
                    </a:moveTo>
                    <a:cubicBezTo>
                      <a:pt x="-468" y="18839"/>
                      <a:pt x="-1656" y="11168"/>
                      <a:pt x="2433" y="5417"/>
                    </a:cubicBezTo>
                    <a:cubicBezTo>
                      <a:pt x="6530" y="-325"/>
                      <a:pt x="14133" y="-1739"/>
                      <a:pt x="19497" y="2319"/>
                    </a:cubicBezTo>
                    <a:cubicBezTo>
                      <a:pt x="24778" y="6315"/>
                      <a:pt x="25995" y="14010"/>
                      <a:pt x="22121" y="19439"/>
                    </a:cubicBezTo>
                    <a:cubicBezTo>
                      <a:pt x="18255" y="24874"/>
                      <a:pt x="10622" y="26266"/>
                      <a:pt x="5077" y="22551"/>
                    </a:cubicBezTo>
                    <a:close/>
                  </a:path>
                </a:pathLst>
              </a:custGeom>
              <a:solidFill>
                <a:srgbClr val="FFB531"/>
              </a:solidFill>
              <a:ln w="1729" cap="flat">
                <a:noFill/>
                <a:prstDash val="solid"/>
                <a:miter/>
              </a:ln>
            </p:spPr>
            <p:txBody>
              <a:bodyPr/>
              <a:lstStyle/>
              <a:p>
                <a:endParaRPr lang="es-ES"/>
              </a:p>
            </p:txBody>
          </p:sp>
          <p:sp>
            <p:nvSpPr>
              <p:cNvPr id="165" name="Forma libre: forma 164">
                <a:extLst>
                  <a:ext uri="{FF2B5EF4-FFF2-40B4-BE49-F238E27FC236}">
                    <a16:creationId xmlns:a16="http://schemas.microsoft.com/office/drawing/2014/main" id="{06C23D4F-96F2-7930-5C33-5A7ACB7CA74B}"/>
                  </a:ext>
                </a:extLst>
              </p:cNvPr>
              <p:cNvSpPr/>
              <p:nvPr/>
            </p:nvSpPr>
            <p:spPr>
              <a:xfrm>
                <a:off x="5334206" y="2184801"/>
                <a:ext cx="24232" cy="24734"/>
              </a:xfrm>
              <a:custGeom>
                <a:avLst/>
                <a:gdLst>
                  <a:gd name="csX0" fmla="*/ 6512 w 24232"/>
                  <a:gd name="csY0" fmla="*/ 23503 h 24734"/>
                  <a:gd name="csX1" fmla="*/ 1465 w 24232"/>
                  <a:gd name="csY1" fmla="*/ 6847 h 24734"/>
                  <a:gd name="csX2" fmla="*/ 18021 w 24232"/>
                  <a:gd name="csY2" fmla="*/ 1485 h 24734"/>
                  <a:gd name="csX3" fmla="*/ 22888 w 24232"/>
                  <a:gd name="csY3" fmla="*/ 18041 h 24734"/>
                  <a:gd name="csX4" fmla="*/ 6512 w 24232"/>
                  <a:gd name="csY4" fmla="*/ 23503 h 24734"/>
                </a:gdLst>
                <a:ahLst/>
                <a:cxnLst>
                  <a:cxn ang="0">
                    <a:pos x="csX0" y="csY0"/>
                  </a:cxn>
                  <a:cxn ang="0">
                    <a:pos x="csX1" y="csY1"/>
                  </a:cxn>
                  <a:cxn ang="0">
                    <a:pos x="csX2" y="csY2"/>
                  </a:cxn>
                  <a:cxn ang="0">
                    <a:pos x="csX3" y="csY3"/>
                  </a:cxn>
                  <a:cxn ang="0">
                    <a:pos x="csX4" y="csY4"/>
                  </a:cxn>
                </a:cxnLst>
                <a:rect l="l" t="t" r="r" b="b"/>
                <a:pathLst>
                  <a:path w="24232" h="24734">
                    <a:moveTo>
                      <a:pt x="6512" y="23503"/>
                    </a:moveTo>
                    <a:cubicBezTo>
                      <a:pt x="510" y="20586"/>
                      <a:pt x="-1754" y="13126"/>
                      <a:pt x="1465" y="6847"/>
                    </a:cubicBezTo>
                    <a:cubicBezTo>
                      <a:pt x="4594" y="520"/>
                      <a:pt x="12161" y="-1796"/>
                      <a:pt x="18021" y="1485"/>
                    </a:cubicBezTo>
                    <a:cubicBezTo>
                      <a:pt x="23806" y="4725"/>
                      <a:pt x="25839" y="12057"/>
                      <a:pt x="22888" y="18041"/>
                    </a:cubicBezTo>
                    <a:cubicBezTo>
                      <a:pt x="19849" y="23979"/>
                      <a:pt x="12514" y="26420"/>
                      <a:pt x="6512" y="23503"/>
                    </a:cubicBezTo>
                    <a:close/>
                  </a:path>
                </a:pathLst>
              </a:custGeom>
              <a:solidFill>
                <a:srgbClr val="FFB531"/>
              </a:solidFill>
              <a:ln w="1729" cap="flat">
                <a:noFill/>
                <a:prstDash val="solid"/>
                <a:miter/>
              </a:ln>
            </p:spPr>
            <p:txBody>
              <a:bodyPr/>
              <a:lstStyle/>
              <a:p>
                <a:endParaRPr lang="es-ES"/>
              </a:p>
            </p:txBody>
          </p:sp>
          <p:sp>
            <p:nvSpPr>
              <p:cNvPr id="166" name="Forma libre: forma 165">
                <a:extLst>
                  <a:ext uri="{FF2B5EF4-FFF2-40B4-BE49-F238E27FC236}">
                    <a16:creationId xmlns:a16="http://schemas.microsoft.com/office/drawing/2014/main" id="{3FE0C1D1-47BF-DCC1-E718-44A7B93F8BDC}"/>
                  </a:ext>
                </a:extLst>
              </p:cNvPr>
              <p:cNvSpPr/>
              <p:nvPr/>
            </p:nvSpPr>
            <p:spPr>
              <a:xfrm>
                <a:off x="5306260" y="2248764"/>
                <a:ext cx="24159" cy="24774"/>
              </a:xfrm>
              <a:custGeom>
                <a:avLst/>
                <a:gdLst>
                  <a:gd name="csX0" fmla="*/ 8111 w 24159"/>
                  <a:gd name="csY0" fmla="*/ 24176 h 24774"/>
                  <a:gd name="csX1" fmla="*/ 712 w 24159"/>
                  <a:gd name="csY1" fmla="*/ 8339 h 24774"/>
                  <a:gd name="csX2" fmla="*/ 16470 w 24159"/>
                  <a:gd name="csY2" fmla="*/ 786 h 24774"/>
                  <a:gd name="csX3" fmla="*/ 23472 w 24159"/>
                  <a:gd name="csY3" fmla="*/ 16477 h 24774"/>
                  <a:gd name="csX4" fmla="*/ 8111 w 24159"/>
                  <a:gd name="csY4" fmla="*/ 24176 h 24774"/>
                </a:gdLst>
                <a:ahLst/>
                <a:cxnLst>
                  <a:cxn ang="0">
                    <a:pos x="csX0" y="csY0"/>
                  </a:cxn>
                  <a:cxn ang="0">
                    <a:pos x="csX1" y="csY1"/>
                  </a:cxn>
                  <a:cxn ang="0">
                    <a:pos x="csX2" y="csY2"/>
                  </a:cxn>
                  <a:cxn ang="0">
                    <a:pos x="csX3" y="csY3"/>
                  </a:cxn>
                  <a:cxn ang="0">
                    <a:pos x="csX4" y="csY4"/>
                  </a:cxn>
                </a:cxnLst>
                <a:rect l="l" t="t" r="r" b="b"/>
                <a:pathLst>
                  <a:path w="24159" h="24774">
                    <a:moveTo>
                      <a:pt x="8111" y="24176"/>
                    </a:moveTo>
                    <a:cubicBezTo>
                      <a:pt x="1763" y="22112"/>
                      <a:pt x="-1552" y="15022"/>
                      <a:pt x="712" y="8339"/>
                    </a:cubicBezTo>
                    <a:cubicBezTo>
                      <a:pt x="2938" y="1642"/>
                      <a:pt x="10334" y="-1613"/>
                      <a:pt x="16470" y="786"/>
                    </a:cubicBezTo>
                    <a:cubicBezTo>
                      <a:pt x="22767" y="3244"/>
                      <a:pt x="25568" y="10145"/>
                      <a:pt x="23472" y="16477"/>
                    </a:cubicBezTo>
                    <a:cubicBezTo>
                      <a:pt x="21338" y="22795"/>
                      <a:pt x="14457" y="26241"/>
                      <a:pt x="8111" y="24176"/>
                    </a:cubicBezTo>
                    <a:close/>
                  </a:path>
                </a:pathLst>
              </a:custGeom>
              <a:solidFill>
                <a:srgbClr val="FFB531"/>
              </a:solidFill>
              <a:ln w="1729" cap="flat">
                <a:noFill/>
                <a:prstDash val="solid"/>
                <a:miter/>
              </a:ln>
            </p:spPr>
            <p:txBody>
              <a:bodyPr/>
              <a:lstStyle/>
              <a:p>
                <a:endParaRPr lang="es-ES"/>
              </a:p>
            </p:txBody>
          </p:sp>
          <p:sp>
            <p:nvSpPr>
              <p:cNvPr id="167" name="Forma libre: forma 166">
                <a:extLst>
                  <a:ext uri="{FF2B5EF4-FFF2-40B4-BE49-F238E27FC236}">
                    <a16:creationId xmlns:a16="http://schemas.microsoft.com/office/drawing/2014/main" id="{21C54693-B8E8-6397-D791-412B2755B624}"/>
                  </a:ext>
                </a:extLst>
              </p:cNvPr>
              <p:cNvSpPr/>
              <p:nvPr/>
            </p:nvSpPr>
            <p:spPr>
              <a:xfrm>
                <a:off x="5287319" y="2315942"/>
                <a:ext cx="24237" cy="24824"/>
              </a:xfrm>
              <a:custGeom>
                <a:avLst/>
                <a:gdLst>
                  <a:gd name="csX0" fmla="*/ 9830 w 24237"/>
                  <a:gd name="csY0" fmla="*/ 24635 h 24824"/>
                  <a:gd name="csX1" fmla="*/ 260 w 24237"/>
                  <a:gd name="csY1" fmla="*/ 9961 h 24824"/>
                  <a:gd name="csX2" fmla="*/ 14886 w 24237"/>
                  <a:gd name="csY2" fmla="*/ 315 h 24824"/>
                  <a:gd name="csX3" fmla="*/ 23925 w 24237"/>
                  <a:gd name="csY3" fmla="*/ 14878 h 24824"/>
                  <a:gd name="csX4" fmla="*/ 9830 w 24237"/>
                  <a:gd name="csY4" fmla="*/ 24635 h 24824"/>
                </a:gdLst>
                <a:ahLst/>
                <a:cxnLst>
                  <a:cxn ang="0">
                    <a:pos x="csX0" y="csY0"/>
                  </a:cxn>
                  <a:cxn ang="0">
                    <a:pos x="csX1" y="csY1"/>
                  </a:cxn>
                  <a:cxn ang="0">
                    <a:pos x="csX2" y="csY2"/>
                  </a:cxn>
                  <a:cxn ang="0">
                    <a:pos x="csX3" y="csY3"/>
                  </a:cxn>
                  <a:cxn ang="0">
                    <a:pos x="csX4" y="csY4"/>
                  </a:cxn>
                </a:cxnLst>
                <a:rect l="l" t="t" r="r" b="b"/>
                <a:pathLst>
                  <a:path w="24237" h="24824">
                    <a:moveTo>
                      <a:pt x="9830" y="24635"/>
                    </a:moveTo>
                    <a:cubicBezTo>
                      <a:pt x="3294" y="23473"/>
                      <a:pt x="-1143" y="16874"/>
                      <a:pt x="260" y="9961"/>
                    </a:cubicBezTo>
                    <a:cubicBezTo>
                      <a:pt x="1842" y="3082"/>
                      <a:pt x="8394" y="-1233"/>
                      <a:pt x="14886" y="315"/>
                    </a:cubicBezTo>
                    <a:cubicBezTo>
                      <a:pt x="21377" y="1861"/>
                      <a:pt x="25428" y="8381"/>
                      <a:pt x="23925" y="14878"/>
                    </a:cubicBezTo>
                    <a:cubicBezTo>
                      <a:pt x="22601" y="21416"/>
                      <a:pt x="16435" y="25809"/>
                      <a:pt x="9830" y="24635"/>
                    </a:cubicBezTo>
                    <a:close/>
                  </a:path>
                </a:pathLst>
              </a:custGeom>
              <a:solidFill>
                <a:srgbClr val="FFB531"/>
              </a:solidFill>
              <a:ln w="1729" cap="flat">
                <a:noFill/>
                <a:prstDash val="solid"/>
                <a:miter/>
              </a:ln>
            </p:spPr>
            <p:txBody>
              <a:bodyPr/>
              <a:lstStyle/>
              <a:p>
                <a:endParaRPr lang="es-ES"/>
              </a:p>
            </p:txBody>
          </p:sp>
          <p:sp>
            <p:nvSpPr>
              <p:cNvPr id="168" name="Forma libre: forma 167">
                <a:extLst>
                  <a:ext uri="{FF2B5EF4-FFF2-40B4-BE49-F238E27FC236}">
                    <a16:creationId xmlns:a16="http://schemas.microsoft.com/office/drawing/2014/main" id="{9BB443A1-30EA-69EF-028A-B4F59F660337}"/>
                  </a:ext>
                </a:extLst>
              </p:cNvPr>
              <p:cNvSpPr/>
              <p:nvPr/>
            </p:nvSpPr>
            <p:spPr>
              <a:xfrm>
                <a:off x="5277934" y="2385096"/>
                <a:ext cx="24203" cy="24848"/>
              </a:xfrm>
              <a:custGeom>
                <a:avLst/>
                <a:gdLst>
                  <a:gd name="csX0" fmla="*/ 11354 w 24203"/>
                  <a:gd name="csY0" fmla="*/ 24840 h 24848"/>
                  <a:gd name="csX1" fmla="*/ 52 w 24203"/>
                  <a:gd name="csY1" fmla="*/ 11624 h 24848"/>
                  <a:gd name="csX2" fmla="*/ 13052 w 24203"/>
                  <a:gd name="csY2" fmla="*/ 54 h 24848"/>
                  <a:gd name="csX3" fmla="*/ 24168 w 24203"/>
                  <a:gd name="csY3" fmla="*/ 13258 h 24848"/>
                  <a:gd name="csX4" fmla="*/ 11354 w 24203"/>
                  <a:gd name="csY4" fmla="*/ 24840 h 24848"/>
                </a:gdLst>
                <a:ahLst/>
                <a:cxnLst>
                  <a:cxn ang="0">
                    <a:pos x="csX0" y="csY0"/>
                  </a:cxn>
                  <a:cxn ang="0">
                    <a:pos x="csX1" y="csY1"/>
                  </a:cxn>
                  <a:cxn ang="0">
                    <a:pos x="csX2" y="csY2"/>
                  </a:cxn>
                  <a:cxn ang="0">
                    <a:pos x="csX3" y="csY3"/>
                  </a:cxn>
                  <a:cxn ang="0">
                    <a:pos x="csX4" y="csY4"/>
                  </a:cxn>
                </a:cxnLst>
                <a:rect l="l" t="t" r="r" b="b"/>
                <a:pathLst>
                  <a:path w="24203" h="24848">
                    <a:moveTo>
                      <a:pt x="11354" y="24840"/>
                    </a:moveTo>
                    <a:cubicBezTo>
                      <a:pt x="4617" y="24573"/>
                      <a:pt x="-581" y="18653"/>
                      <a:pt x="52" y="11624"/>
                    </a:cubicBezTo>
                    <a:cubicBezTo>
                      <a:pt x="585" y="4589"/>
                      <a:pt x="6409" y="-589"/>
                      <a:pt x="13052" y="54"/>
                    </a:cubicBezTo>
                    <a:cubicBezTo>
                      <a:pt x="19696" y="694"/>
                      <a:pt x="24675" y="6608"/>
                      <a:pt x="24168" y="13258"/>
                    </a:cubicBezTo>
                    <a:cubicBezTo>
                      <a:pt x="23559" y="19905"/>
                      <a:pt x="17954" y="25096"/>
                      <a:pt x="11354" y="24840"/>
                    </a:cubicBezTo>
                    <a:close/>
                  </a:path>
                </a:pathLst>
              </a:custGeom>
              <a:solidFill>
                <a:srgbClr val="FFB531"/>
              </a:solidFill>
              <a:ln w="1729" cap="flat">
                <a:noFill/>
                <a:prstDash val="solid"/>
                <a:miter/>
              </a:ln>
            </p:spPr>
            <p:txBody>
              <a:bodyPr/>
              <a:lstStyle/>
              <a:p>
                <a:endParaRPr lang="es-ES"/>
              </a:p>
            </p:txBody>
          </p:sp>
        </p:grpSp>
        <p:sp>
          <p:nvSpPr>
            <p:cNvPr id="169" name="Forma libre: forma 168">
              <a:extLst>
                <a:ext uri="{FF2B5EF4-FFF2-40B4-BE49-F238E27FC236}">
                  <a16:creationId xmlns:a16="http://schemas.microsoft.com/office/drawing/2014/main" id="{E37A74C8-8AC8-B3CF-E4E0-16CAC7A762F5}"/>
                </a:ext>
              </a:extLst>
            </p:cNvPr>
            <p:cNvSpPr/>
            <p:nvPr/>
          </p:nvSpPr>
          <p:spPr>
            <a:xfrm rot="16200000">
              <a:off x="7889054" y="4194559"/>
              <a:ext cx="193954" cy="227964"/>
            </a:xfrm>
            <a:custGeom>
              <a:avLst/>
              <a:gdLst>
                <a:gd name="csX0" fmla="*/ 0 w 159726"/>
                <a:gd name="csY0" fmla="*/ 0 h 187734"/>
                <a:gd name="csX1" fmla="*/ 159726 w 159726"/>
                <a:gd name="csY1" fmla="*/ 93867 h 187734"/>
                <a:gd name="csX2" fmla="*/ 0 w 159726"/>
                <a:gd name="csY2" fmla="*/ 187735 h 187734"/>
              </a:gdLst>
              <a:ahLst/>
              <a:cxnLst>
                <a:cxn ang="0">
                  <a:pos x="csX0" y="csY0"/>
                </a:cxn>
                <a:cxn ang="0">
                  <a:pos x="csX1" y="csY1"/>
                </a:cxn>
                <a:cxn ang="0">
                  <a:pos x="csX2" y="csY2"/>
                </a:cxn>
              </a:cxnLst>
              <a:rect l="l" t="t" r="r" b="b"/>
              <a:pathLst>
                <a:path w="159726" h="187734">
                  <a:moveTo>
                    <a:pt x="0" y="0"/>
                  </a:moveTo>
                  <a:lnTo>
                    <a:pt x="159726" y="93867"/>
                  </a:lnTo>
                  <a:lnTo>
                    <a:pt x="0" y="187735"/>
                  </a:lnTo>
                </a:path>
              </a:pathLst>
            </a:custGeom>
            <a:solidFill>
              <a:srgbClr val="FFCC3E"/>
            </a:solidFill>
            <a:ln w="1729" cap="flat">
              <a:noFill/>
              <a:prstDash val="solid"/>
              <a:miter/>
            </a:ln>
          </p:spPr>
          <p:txBody>
            <a:bodyPr/>
            <a:lstStyle/>
            <a:p>
              <a:endParaRPr lang="es-ES"/>
            </a:p>
          </p:txBody>
        </p:sp>
        <p:sp>
          <p:nvSpPr>
            <p:cNvPr id="170" name="Elipse 169">
              <a:extLst>
                <a:ext uri="{FF2B5EF4-FFF2-40B4-BE49-F238E27FC236}">
                  <a16:creationId xmlns:a16="http://schemas.microsoft.com/office/drawing/2014/main" id="{7E7C92BB-93BD-71A9-0D6E-C5419FCD0068}"/>
                </a:ext>
              </a:extLst>
            </p:cNvPr>
            <p:cNvSpPr/>
            <p:nvPr/>
          </p:nvSpPr>
          <p:spPr>
            <a:xfrm rot="15646898">
              <a:off x="6698147" y="4117468"/>
              <a:ext cx="104792" cy="104792"/>
            </a:xfrm>
            <a:prstGeom prst="ellipse">
              <a:avLst/>
            </a:prstGeom>
            <a:solidFill>
              <a:srgbClr val="FFAF22"/>
            </a:solidFill>
            <a:ln w="1729" cap="flat">
              <a:noFill/>
              <a:prstDash val="solid"/>
              <a:miter/>
            </a:ln>
          </p:spPr>
          <p:txBody>
            <a:bodyPr/>
            <a:lstStyle/>
            <a:p>
              <a:endParaRPr lang="es-ES"/>
            </a:p>
          </p:txBody>
        </p:sp>
      </p:grpSp>
      <p:grpSp>
        <p:nvGrpSpPr>
          <p:cNvPr id="280" name="Grupo 279">
            <a:extLst>
              <a:ext uri="{FF2B5EF4-FFF2-40B4-BE49-F238E27FC236}">
                <a16:creationId xmlns:a16="http://schemas.microsoft.com/office/drawing/2014/main" id="{46FB78E8-58BE-DD1B-6830-7A6DB988B62D}"/>
              </a:ext>
            </a:extLst>
          </p:cNvPr>
          <p:cNvGrpSpPr/>
          <p:nvPr/>
        </p:nvGrpSpPr>
        <p:grpSpPr>
          <a:xfrm>
            <a:off x="7933763" y="3302030"/>
            <a:ext cx="1401784" cy="876522"/>
            <a:chOff x="7933763" y="3302030"/>
            <a:chExt cx="1401784" cy="876522"/>
          </a:xfrm>
        </p:grpSpPr>
        <p:sp>
          <p:nvSpPr>
            <p:cNvPr id="172" name="Forma libre: forma 171">
              <a:extLst>
                <a:ext uri="{FF2B5EF4-FFF2-40B4-BE49-F238E27FC236}">
                  <a16:creationId xmlns:a16="http://schemas.microsoft.com/office/drawing/2014/main" id="{58CE2B8F-9DDD-E364-76F5-C26833EB9E0B}"/>
                </a:ext>
              </a:extLst>
            </p:cNvPr>
            <p:cNvSpPr/>
            <p:nvPr/>
          </p:nvSpPr>
          <p:spPr>
            <a:xfrm rot="16200000">
              <a:off x="8555061" y="3363920"/>
              <a:ext cx="715299" cy="617710"/>
            </a:xfrm>
            <a:custGeom>
              <a:avLst/>
              <a:gdLst>
                <a:gd name="csX0" fmla="*/ 589067 w 589066"/>
                <a:gd name="csY0" fmla="*/ 0 h 508699"/>
                <a:gd name="csX1" fmla="*/ 80368 w 589066"/>
                <a:gd name="csY1" fmla="*/ 508699 h 508699"/>
                <a:gd name="csX2" fmla="*/ 0 w 589066"/>
                <a:gd name="csY2" fmla="*/ 508699 h 508699"/>
              </a:gdLst>
              <a:ahLst/>
              <a:cxnLst>
                <a:cxn ang="0">
                  <a:pos x="csX0" y="csY0"/>
                </a:cxn>
                <a:cxn ang="0">
                  <a:pos x="csX1" y="csY1"/>
                </a:cxn>
                <a:cxn ang="0">
                  <a:pos x="csX2" y="csY2"/>
                </a:cxn>
              </a:cxnLst>
              <a:rect l="l" t="t" r="r" b="b"/>
              <a:pathLst>
                <a:path w="589066" h="508699">
                  <a:moveTo>
                    <a:pt x="589067" y="0"/>
                  </a:moveTo>
                  <a:cubicBezTo>
                    <a:pt x="589067" y="280948"/>
                    <a:pt x="361314" y="508699"/>
                    <a:pt x="80368" y="508699"/>
                  </a:cubicBezTo>
                  <a:lnTo>
                    <a:pt x="0" y="508699"/>
                  </a:lnTo>
                </a:path>
              </a:pathLst>
            </a:custGeom>
            <a:noFill/>
            <a:ln w="18123" cap="rnd">
              <a:solidFill>
                <a:srgbClr val="10E5A3"/>
              </a:solidFill>
              <a:prstDash val="solid"/>
              <a:round/>
            </a:ln>
          </p:spPr>
          <p:txBody>
            <a:bodyPr/>
            <a:lstStyle/>
            <a:p>
              <a:endParaRPr lang="es-ES"/>
            </a:p>
          </p:txBody>
        </p:sp>
        <p:grpSp>
          <p:nvGrpSpPr>
            <p:cNvPr id="173" name="Gráfico 2">
              <a:extLst>
                <a:ext uri="{FF2B5EF4-FFF2-40B4-BE49-F238E27FC236}">
                  <a16:creationId xmlns:a16="http://schemas.microsoft.com/office/drawing/2014/main" id="{931D7275-638E-68F1-377F-57D2010C286B}"/>
                </a:ext>
              </a:extLst>
            </p:cNvPr>
            <p:cNvGrpSpPr/>
            <p:nvPr/>
          </p:nvGrpSpPr>
          <p:grpSpPr>
            <a:xfrm rot="16200000">
              <a:off x="7863585" y="3409914"/>
              <a:ext cx="820842" cy="605073"/>
              <a:chOff x="5995362" y="2929140"/>
              <a:chExt cx="675983" cy="498292"/>
            </a:xfrm>
            <a:solidFill>
              <a:srgbClr val="21E7A9"/>
            </a:solidFill>
          </p:grpSpPr>
          <p:sp>
            <p:nvSpPr>
              <p:cNvPr id="174" name="Elipse 173">
                <a:extLst>
                  <a:ext uri="{FF2B5EF4-FFF2-40B4-BE49-F238E27FC236}">
                    <a16:creationId xmlns:a16="http://schemas.microsoft.com/office/drawing/2014/main" id="{2D3ECE9D-A062-DBEE-92AE-C771854D2ADD}"/>
                  </a:ext>
                </a:extLst>
              </p:cNvPr>
              <p:cNvSpPr/>
              <p:nvPr/>
            </p:nvSpPr>
            <p:spPr>
              <a:xfrm>
                <a:off x="5995362" y="2929140"/>
                <a:ext cx="24847" cy="24173"/>
              </a:xfrm>
              <a:prstGeom prst="ellipse">
                <a:avLst/>
              </a:prstGeom>
              <a:solidFill>
                <a:srgbClr val="21E7A9"/>
              </a:solidFill>
              <a:ln w="1729" cap="flat">
                <a:noFill/>
                <a:prstDash val="solid"/>
                <a:miter/>
              </a:ln>
            </p:spPr>
            <p:txBody>
              <a:bodyPr/>
              <a:lstStyle/>
              <a:p>
                <a:endParaRPr lang="es-ES"/>
              </a:p>
            </p:txBody>
          </p:sp>
          <p:sp>
            <p:nvSpPr>
              <p:cNvPr id="175" name="Elipse 174">
                <a:extLst>
                  <a:ext uri="{FF2B5EF4-FFF2-40B4-BE49-F238E27FC236}">
                    <a16:creationId xmlns:a16="http://schemas.microsoft.com/office/drawing/2014/main" id="{E215F1D5-3FF2-B558-E4A6-DF949658EFF9}"/>
                  </a:ext>
                </a:extLst>
              </p:cNvPr>
              <p:cNvSpPr/>
              <p:nvPr/>
            </p:nvSpPr>
            <p:spPr>
              <a:xfrm>
                <a:off x="6065228" y="2929140"/>
                <a:ext cx="24847" cy="24173"/>
              </a:xfrm>
              <a:prstGeom prst="ellipse">
                <a:avLst/>
              </a:prstGeom>
              <a:solidFill>
                <a:srgbClr val="21E7A9"/>
              </a:solidFill>
              <a:ln w="1729" cap="flat">
                <a:noFill/>
                <a:prstDash val="solid"/>
                <a:miter/>
              </a:ln>
            </p:spPr>
            <p:txBody>
              <a:bodyPr/>
              <a:lstStyle/>
              <a:p>
                <a:endParaRPr lang="es-ES"/>
              </a:p>
            </p:txBody>
          </p:sp>
          <p:sp>
            <p:nvSpPr>
              <p:cNvPr id="176" name="Forma libre: forma 175">
                <a:extLst>
                  <a:ext uri="{FF2B5EF4-FFF2-40B4-BE49-F238E27FC236}">
                    <a16:creationId xmlns:a16="http://schemas.microsoft.com/office/drawing/2014/main" id="{48F7CA9B-9C07-9A92-4D08-1C1322F169BC}"/>
                  </a:ext>
                </a:extLst>
              </p:cNvPr>
              <p:cNvSpPr/>
              <p:nvPr/>
            </p:nvSpPr>
            <p:spPr>
              <a:xfrm>
                <a:off x="6135091" y="2929140"/>
                <a:ext cx="24848" cy="24171"/>
              </a:xfrm>
              <a:custGeom>
                <a:avLst/>
                <a:gdLst>
                  <a:gd name="csX0" fmla="*/ 24844 w 24848"/>
                  <a:gd name="csY0" fmla="*/ 12289 h 24171"/>
                  <a:gd name="csX1" fmla="*/ 12424 w 24848"/>
                  <a:gd name="csY1" fmla="*/ 24172 h 24171"/>
                  <a:gd name="csX2" fmla="*/ 0 w 24848"/>
                  <a:gd name="csY2" fmla="*/ 12087 h 24171"/>
                  <a:gd name="csX3" fmla="*/ 12424 w 24848"/>
                  <a:gd name="csY3" fmla="*/ 0 h 24171"/>
                  <a:gd name="csX4" fmla="*/ 24844 w 24848"/>
                  <a:gd name="csY4" fmla="*/ 12289 h 24171"/>
                </a:gdLst>
                <a:ahLst/>
                <a:cxnLst>
                  <a:cxn ang="0">
                    <a:pos x="csX0" y="csY0"/>
                  </a:cxn>
                  <a:cxn ang="0">
                    <a:pos x="csX1" y="csY1"/>
                  </a:cxn>
                  <a:cxn ang="0">
                    <a:pos x="csX2" y="csY2"/>
                  </a:cxn>
                  <a:cxn ang="0">
                    <a:pos x="csX3" y="csY3"/>
                  </a:cxn>
                  <a:cxn ang="0">
                    <a:pos x="csX4" y="csY4"/>
                  </a:cxn>
                </a:cxnLst>
                <a:rect l="l" t="t" r="r" b="b"/>
                <a:pathLst>
                  <a:path w="24848" h="24171">
                    <a:moveTo>
                      <a:pt x="24844" y="12289"/>
                    </a:moveTo>
                    <a:cubicBezTo>
                      <a:pt x="24665" y="19011"/>
                      <a:pt x="19301" y="24125"/>
                      <a:pt x="12424" y="24172"/>
                    </a:cubicBezTo>
                    <a:cubicBezTo>
                      <a:pt x="5561" y="24172"/>
                      <a:pt x="0" y="18760"/>
                      <a:pt x="0" y="12087"/>
                    </a:cubicBezTo>
                    <a:cubicBezTo>
                      <a:pt x="0" y="5412"/>
                      <a:pt x="5561" y="0"/>
                      <a:pt x="12424" y="0"/>
                    </a:cubicBezTo>
                    <a:cubicBezTo>
                      <a:pt x="19273" y="-47"/>
                      <a:pt x="25024" y="5665"/>
                      <a:pt x="24844" y="12289"/>
                    </a:cubicBezTo>
                    <a:close/>
                  </a:path>
                </a:pathLst>
              </a:custGeom>
              <a:solidFill>
                <a:srgbClr val="21E7A9"/>
              </a:solidFill>
              <a:ln w="1729" cap="flat">
                <a:noFill/>
                <a:prstDash val="solid"/>
                <a:miter/>
              </a:ln>
            </p:spPr>
            <p:txBody>
              <a:bodyPr/>
              <a:lstStyle/>
              <a:p>
                <a:endParaRPr lang="es-ES"/>
              </a:p>
            </p:txBody>
          </p:sp>
          <p:sp>
            <p:nvSpPr>
              <p:cNvPr id="177" name="Forma libre: forma 176">
                <a:extLst>
                  <a:ext uri="{FF2B5EF4-FFF2-40B4-BE49-F238E27FC236}">
                    <a16:creationId xmlns:a16="http://schemas.microsoft.com/office/drawing/2014/main" id="{8AEC011D-9BBA-42E6-71BD-5F054A27C046}"/>
                  </a:ext>
                </a:extLst>
              </p:cNvPr>
              <p:cNvSpPr/>
              <p:nvPr/>
            </p:nvSpPr>
            <p:spPr>
              <a:xfrm>
                <a:off x="6204804" y="2933449"/>
                <a:ext cx="24850" cy="24180"/>
              </a:xfrm>
              <a:custGeom>
                <a:avLst/>
                <a:gdLst>
                  <a:gd name="csX0" fmla="*/ 24709 w 24850"/>
                  <a:gd name="csY0" fmla="*/ 13670 h 24180"/>
                  <a:gd name="csX1" fmla="*/ 10848 w 24850"/>
                  <a:gd name="csY1" fmla="*/ 24082 h 24180"/>
                  <a:gd name="csX2" fmla="*/ 60 w 24850"/>
                  <a:gd name="csY2" fmla="*/ 10530 h 24180"/>
                  <a:gd name="csX3" fmla="*/ 13923 w 24850"/>
                  <a:gd name="csY3" fmla="*/ 109 h 24180"/>
                  <a:gd name="csX4" fmla="*/ 24709 w 24850"/>
                  <a:gd name="csY4" fmla="*/ 13670 h 24180"/>
                </a:gdLst>
                <a:ahLst/>
                <a:cxnLst>
                  <a:cxn ang="0">
                    <a:pos x="csX0" y="csY0"/>
                  </a:cxn>
                  <a:cxn ang="0">
                    <a:pos x="csX1" y="csY1"/>
                  </a:cxn>
                  <a:cxn ang="0">
                    <a:pos x="csX2" y="csY2"/>
                  </a:cxn>
                  <a:cxn ang="0">
                    <a:pos x="csX3" y="csY3"/>
                  </a:cxn>
                  <a:cxn ang="0">
                    <a:pos x="csX4" y="csY4"/>
                  </a:cxn>
                </a:cxnLst>
                <a:rect l="l" t="t" r="r" b="b"/>
                <a:pathLst>
                  <a:path w="24850" h="24180">
                    <a:moveTo>
                      <a:pt x="24709" y="13670"/>
                    </a:moveTo>
                    <a:cubicBezTo>
                      <a:pt x="23671" y="20246"/>
                      <a:pt x="17465" y="24926"/>
                      <a:pt x="10848" y="24082"/>
                    </a:cubicBezTo>
                    <a:cubicBezTo>
                      <a:pt x="4230" y="23241"/>
                      <a:pt x="-597" y="17172"/>
                      <a:pt x="60" y="10530"/>
                    </a:cubicBezTo>
                    <a:cubicBezTo>
                      <a:pt x="719" y="3888"/>
                      <a:pt x="6923" y="-783"/>
                      <a:pt x="13923" y="109"/>
                    </a:cubicBezTo>
                    <a:cubicBezTo>
                      <a:pt x="20921" y="1003"/>
                      <a:pt x="25750" y="7061"/>
                      <a:pt x="24709" y="13670"/>
                    </a:cubicBezTo>
                    <a:close/>
                  </a:path>
                </a:pathLst>
              </a:custGeom>
              <a:solidFill>
                <a:srgbClr val="21E7A9"/>
              </a:solidFill>
              <a:ln w="1729" cap="flat">
                <a:noFill/>
                <a:prstDash val="solid"/>
                <a:miter/>
              </a:ln>
            </p:spPr>
            <p:txBody>
              <a:bodyPr/>
              <a:lstStyle/>
              <a:p>
                <a:endParaRPr lang="es-ES"/>
              </a:p>
            </p:txBody>
          </p:sp>
          <p:sp>
            <p:nvSpPr>
              <p:cNvPr id="178" name="Forma libre: forma 177">
                <a:extLst>
                  <a:ext uri="{FF2B5EF4-FFF2-40B4-BE49-F238E27FC236}">
                    <a16:creationId xmlns:a16="http://schemas.microsoft.com/office/drawing/2014/main" id="{AADADC09-0380-7139-DBDB-6B130E36C6FD}"/>
                  </a:ext>
                </a:extLst>
              </p:cNvPr>
              <p:cNvSpPr/>
              <p:nvPr/>
            </p:nvSpPr>
            <p:spPr>
              <a:xfrm>
                <a:off x="6273293" y="2946943"/>
                <a:ext cx="24802" cy="24316"/>
              </a:xfrm>
              <a:custGeom>
                <a:avLst/>
                <a:gdLst>
                  <a:gd name="csX0" fmla="*/ 24308 w 24802"/>
                  <a:gd name="csY0" fmla="*/ 15581 h 24316"/>
                  <a:gd name="csX1" fmla="*/ 9186 w 24802"/>
                  <a:gd name="csY1" fmla="*/ 23852 h 24316"/>
                  <a:gd name="csX2" fmla="*/ 339 w 24802"/>
                  <a:gd name="csY2" fmla="*/ 9060 h 24316"/>
                  <a:gd name="csX3" fmla="*/ 15528 w 24802"/>
                  <a:gd name="csY3" fmla="*/ 526 h 24316"/>
                  <a:gd name="csX4" fmla="*/ 24308 w 24802"/>
                  <a:gd name="csY4" fmla="*/ 15581 h 24316"/>
                </a:gdLst>
                <a:ahLst/>
                <a:cxnLst>
                  <a:cxn ang="0">
                    <a:pos x="csX0" y="csY0"/>
                  </a:cxn>
                  <a:cxn ang="0">
                    <a:pos x="csX1" y="csY1"/>
                  </a:cxn>
                  <a:cxn ang="0">
                    <a:pos x="csX2" y="csY2"/>
                  </a:cxn>
                  <a:cxn ang="0">
                    <a:pos x="csX3" y="csY3"/>
                  </a:cxn>
                  <a:cxn ang="0">
                    <a:pos x="csX4" y="csY4"/>
                  </a:cxn>
                </a:cxnLst>
                <a:rect l="l" t="t" r="r" b="b"/>
                <a:pathLst>
                  <a:path w="24802" h="24316">
                    <a:moveTo>
                      <a:pt x="24308" y="15581"/>
                    </a:moveTo>
                    <a:cubicBezTo>
                      <a:pt x="22371" y="21968"/>
                      <a:pt x="15599" y="25675"/>
                      <a:pt x="9186" y="23852"/>
                    </a:cubicBezTo>
                    <a:cubicBezTo>
                      <a:pt x="2802" y="21913"/>
                      <a:pt x="-1229" y="15564"/>
                      <a:pt x="339" y="9060"/>
                    </a:cubicBezTo>
                    <a:cubicBezTo>
                      <a:pt x="1899" y="2586"/>
                      <a:pt x="8771" y="-1511"/>
                      <a:pt x="15528" y="526"/>
                    </a:cubicBezTo>
                    <a:cubicBezTo>
                      <a:pt x="22317" y="2453"/>
                      <a:pt x="26245" y="9195"/>
                      <a:pt x="24308" y="15581"/>
                    </a:cubicBezTo>
                    <a:close/>
                  </a:path>
                </a:pathLst>
              </a:custGeom>
              <a:solidFill>
                <a:srgbClr val="21E7A9"/>
              </a:solidFill>
              <a:ln w="1729" cap="flat">
                <a:noFill/>
                <a:prstDash val="solid"/>
                <a:miter/>
              </a:ln>
            </p:spPr>
            <p:txBody>
              <a:bodyPr/>
              <a:lstStyle/>
              <a:p>
                <a:endParaRPr lang="es-ES"/>
              </a:p>
            </p:txBody>
          </p:sp>
          <p:sp>
            <p:nvSpPr>
              <p:cNvPr id="179" name="Forma libre: forma 178">
                <a:extLst>
                  <a:ext uri="{FF2B5EF4-FFF2-40B4-BE49-F238E27FC236}">
                    <a16:creationId xmlns:a16="http://schemas.microsoft.com/office/drawing/2014/main" id="{4F90B9C8-AA07-9E16-EA0F-5909A9C34BF7}"/>
                  </a:ext>
                </a:extLst>
              </p:cNvPr>
              <p:cNvSpPr/>
              <p:nvPr/>
            </p:nvSpPr>
            <p:spPr>
              <a:xfrm>
                <a:off x="6339240" y="2969851"/>
                <a:ext cx="24747" cy="24329"/>
              </a:xfrm>
              <a:custGeom>
                <a:avLst/>
                <a:gdLst>
                  <a:gd name="csX0" fmla="*/ 23687 w 24747"/>
                  <a:gd name="csY0" fmla="*/ 17255 h 24329"/>
                  <a:gd name="csX1" fmla="*/ 7617 w 24747"/>
                  <a:gd name="csY1" fmla="*/ 23250 h 24329"/>
                  <a:gd name="csX2" fmla="*/ 846 w 24747"/>
                  <a:gd name="csY2" fmla="*/ 7495 h 24329"/>
                  <a:gd name="csX3" fmla="*/ 17117 w 24747"/>
                  <a:gd name="csY3" fmla="*/ 1024 h 24329"/>
                  <a:gd name="csX4" fmla="*/ 23687 w 24747"/>
                  <a:gd name="csY4" fmla="*/ 17255 h 24329"/>
                </a:gdLst>
                <a:ahLst/>
                <a:cxnLst>
                  <a:cxn ang="0">
                    <a:pos x="csX0" y="csY0"/>
                  </a:cxn>
                  <a:cxn ang="0">
                    <a:pos x="csX1" y="csY1"/>
                  </a:cxn>
                  <a:cxn ang="0">
                    <a:pos x="csX2" y="csY2"/>
                  </a:cxn>
                  <a:cxn ang="0">
                    <a:pos x="csX3" y="csY3"/>
                  </a:cxn>
                  <a:cxn ang="0">
                    <a:pos x="csX4" y="csY4"/>
                  </a:cxn>
                </a:cxnLst>
                <a:rect l="l" t="t" r="r" b="b"/>
                <a:pathLst>
                  <a:path w="24747" h="24329">
                    <a:moveTo>
                      <a:pt x="23687" y="17255"/>
                    </a:moveTo>
                    <a:cubicBezTo>
                      <a:pt x="20887" y="23312"/>
                      <a:pt x="13692" y="26000"/>
                      <a:pt x="7617" y="23250"/>
                    </a:cubicBezTo>
                    <a:cubicBezTo>
                      <a:pt x="1484" y="20636"/>
                      <a:pt x="-1614" y="13744"/>
                      <a:pt x="846" y="7495"/>
                    </a:cubicBezTo>
                    <a:cubicBezTo>
                      <a:pt x="3273" y="1321"/>
                      <a:pt x="10627" y="-1742"/>
                      <a:pt x="17117" y="1024"/>
                    </a:cubicBezTo>
                    <a:cubicBezTo>
                      <a:pt x="23549" y="3928"/>
                      <a:pt x="26488" y="11198"/>
                      <a:pt x="23687" y="17255"/>
                    </a:cubicBezTo>
                    <a:close/>
                  </a:path>
                </a:pathLst>
              </a:custGeom>
              <a:solidFill>
                <a:srgbClr val="21E7A9"/>
              </a:solidFill>
              <a:ln w="1729" cap="flat">
                <a:noFill/>
                <a:prstDash val="solid"/>
                <a:miter/>
              </a:ln>
            </p:spPr>
            <p:txBody>
              <a:bodyPr/>
              <a:lstStyle/>
              <a:p>
                <a:endParaRPr lang="es-ES"/>
              </a:p>
            </p:txBody>
          </p:sp>
          <p:sp>
            <p:nvSpPr>
              <p:cNvPr id="180" name="Forma libre: forma 179">
                <a:extLst>
                  <a:ext uri="{FF2B5EF4-FFF2-40B4-BE49-F238E27FC236}">
                    <a16:creationId xmlns:a16="http://schemas.microsoft.com/office/drawing/2014/main" id="{73ABA867-6C4D-AC25-4FDA-B3FA8B6A1E4E}"/>
                  </a:ext>
                </a:extLst>
              </p:cNvPr>
              <p:cNvSpPr/>
              <p:nvPr/>
            </p:nvSpPr>
            <p:spPr>
              <a:xfrm>
                <a:off x="6401419" y="3001653"/>
                <a:ext cx="24677" cy="24307"/>
              </a:xfrm>
              <a:custGeom>
                <a:avLst/>
                <a:gdLst>
                  <a:gd name="csX0" fmla="*/ 22850 w 24677"/>
                  <a:gd name="csY0" fmla="*/ 18751 h 24307"/>
                  <a:gd name="csX1" fmla="*/ 6103 w 24677"/>
                  <a:gd name="csY1" fmla="*/ 22489 h 24307"/>
                  <a:gd name="csX2" fmla="*/ 1565 w 24677"/>
                  <a:gd name="csY2" fmla="*/ 5942 h 24307"/>
                  <a:gd name="csX3" fmla="*/ 18566 w 24677"/>
                  <a:gd name="csY3" fmla="*/ 1778 h 24307"/>
                  <a:gd name="csX4" fmla="*/ 22850 w 24677"/>
                  <a:gd name="csY4" fmla="*/ 18751 h 24307"/>
                </a:gdLst>
                <a:ahLst/>
                <a:cxnLst>
                  <a:cxn ang="0">
                    <a:pos x="csX0" y="csY0"/>
                  </a:cxn>
                  <a:cxn ang="0">
                    <a:pos x="csX1" y="csY1"/>
                  </a:cxn>
                  <a:cxn ang="0">
                    <a:pos x="csX2" y="csY2"/>
                  </a:cxn>
                  <a:cxn ang="0">
                    <a:pos x="csX3" y="csY3"/>
                  </a:cxn>
                  <a:cxn ang="0">
                    <a:pos x="csX4" y="csY4"/>
                  </a:cxn>
                </a:cxnLst>
                <a:rect l="l" t="t" r="r" b="b"/>
                <a:pathLst>
                  <a:path w="24677" h="24307">
                    <a:moveTo>
                      <a:pt x="22850" y="18751"/>
                    </a:moveTo>
                    <a:cubicBezTo>
                      <a:pt x="19221" y="24407"/>
                      <a:pt x="11827" y="25916"/>
                      <a:pt x="6103" y="22489"/>
                    </a:cubicBezTo>
                    <a:cubicBezTo>
                      <a:pt x="320" y="19170"/>
                      <a:pt x="-1709" y="11758"/>
                      <a:pt x="1565" y="5942"/>
                    </a:cubicBezTo>
                    <a:cubicBezTo>
                      <a:pt x="4839" y="127"/>
                      <a:pt x="12451" y="-1741"/>
                      <a:pt x="18566" y="1778"/>
                    </a:cubicBezTo>
                    <a:cubicBezTo>
                      <a:pt x="24618" y="5402"/>
                      <a:pt x="26430" y="13173"/>
                      <a:pt x="22850" y="18751"/>
                    </a:cubicBezTo>
                    <a:close/>
                  </a:path>
                </a:pathLst>
              </a:custGeom>
              <a:solidFill>
                <a:srgbClr val="21E7A9"/>
              </a:solidFill>
              <a:ln w="1729" cap="flat">
                <a:noFill/>
                <a:prstDash val="solid"/>
                <a:miter/>
              </a:ln>
            </p:spPr>
            <p:txBody>
              <a:bodyPr/>
              <a:lstStyle/>
              <a:p>
                <a:endParaRPr lang="es-ES"/>
              </a:p>
            </p:txBody>
          </p:sp>
          <p:sp>
            <p:nvSpPr>
              <p:cNvPr id="181" name="Forma libre: forma 180">
                <a:extLst>
                  <a:ext uri="{FF2B5EF4-FFF2-40B4-BE49-F238E27FC236}">
                    <a16:creationId xmlns:a16="http://schemas.microsoft.com/office/drawing/2014/main" id="{9DD0F618-66F5-1E62-32F1-506A4C46CBBC}"/>
                  </a:ext>
                </a:extLst>
              </p:cNvPr>
              <p:cNvSpPr/>
              <p:nvPr/>
            </p:nvSpPr>
            <p:spPr>
              <a:xfrm>
                <a:off x="6458667" y="3041611"/>
                <a:ext cx="24622" cy="24361"/>
              </a:xfrm>
              <a:custGeom>
                <a:avLst/>
                <a:gdLst>
                  <a:gd name="csX0" fmla="*/ 21825 w 24622"/>
                  <a:gd name="csY0" fmla="*/ 20153 h 24361"/>
                  <a:gd name="csX1" fmla="*/ 4672 w 24622"/>
                  <a:gd name="csY1" fmla="*/ 21637 h 24361"/>
                  <a:gd name="csX2" fmla="*/ 2491 w 24622"/>
                  <a:gd name="csY2" fmla="*/ 4555 h 24361"/>
                  <a:gd name="csX3" fmla="*/ 19847 w 24622"/>
                  <a:gd name="csY3" fmla="*/ 2824 h 24361"/>
                  <a:gd name="csX4" fmla="*/ 21825 w 24622"/>
                  <a:gd name="csY4" fmla="*/ 20153 h 24361"/>
                </a:gdLst>
                <a:ahLst/>
                <a:cxnLst>
                  <a:cxn ang="0">
                    <a:pos x="csX0" y="csY0"/>
                  </a:cxn>
                  <a:cxn ang="0">
                    <a:pos x="csX1" y="csY1"/>
                  </a:cxn>
                  <a:cxn ang="0">
                    <a:pos x="csX2" y="csY2"/>
                  </a:cxn>
                  <a:cxn ang="0">
                    <a:pos x="csX3" y="csY3"/>
                  </a:cxn>
                  <a:cxn ang="0">
                    <a:pos x="csX4" y="csY4"/>
                  </a:cxn>
                </a:cxnLst>
                <a:rect l="l" t="t" r="r" b="b"/>
                <a:pathLst>
                  <a:path w="24622" h="24361">
                    <a:moveTo>
                      <a:pt x="21825" y="20153"/>
                    </a:moveTo>
                    <a:cubicBezTo>
                      <a:pt x="17448" y="25276"/>
                      <a:pt x="10000" y="25662"/>
                      <a:pt x="4672" y="21637"/>
                    </a:cubicBezTo>
                    <a:cubicBezTo>
                      <a:pt x="-574" y="17517"/>
                      <a:pt x="-1547" y="9867"/>
                      <a:pt x="2491" y="4555"/>
                    </a:cubicBezTo>
                    <a:cubicBezTo>
                      <a:pt x="6530" y="-759"/>
                      <a:pt x="14301" y="-1538"/>
                      <a:pt x="19847" y="2824"/>
                    </a:cubicBezTo>
                    <a:cubicBezTo>
                      <a:pt x="25473" y="7087"/>
                      <a:pt x="26122" y="15130"/>
                      <a:pt x="21825" y="20153"/>
                    </a:cubicBezTo>
                    <a:close/>
                  </a:path>
                </a:pathLst>
              </a:custGeom>
              <a:solidFill>
                <a:srgbClr val="21E7A9"/>
              </a:solidFill>
              <a:ln w="1729" cap="flat">
                <a:noFill/>
                <a:prstDash val="solid"/>
                <a:miter/>
              </a:ln>
            </p:spPr>
            <p:txBody>
              <a:bodyPr/>
              <a:lstStyle/>
              <a:p>
                <a:endParaRPr lang="es-ES"/>
              </a:p>
            </p:txBody>
          </p:sp>
          <p:sp>
            <p:nvSpPr>
              <p:cNvPr id="182" name="Forma libre: forma 181">
                <a:extLst>
                  <a:ext uri="{FF2B5EF4-FFF2-40B4-BE49-F238E27FC236}">
                    <a16:creationId xmlns:a16="http://schemas.microsoft.com/office/drawing/2014/main" id="{6C0B10CE-BEBD-03F0-E506-688A48E39D04}"/>
                  </a:ext>
                </a:extLst>
              </p:cNvPr>
              <p:cNvSpPr/>
              <p:nvPr/>
            </p:nvSpPr>
            <p:spPr>
              <a:xfrm>
                <a:off x="6509935" y="3088960"/>
                <a:ext cx="24550" cy="24474"/>
              </a:xfrm>
              <a:custGeom>
                <a:avLst/>
                <a:gdLst>
                  <a:gd name="csX0" fmla="*/ 20640 w 24550"/>
                  <a:gd name="csY0" fmla="*/ 21427 h 24474"/>
                  <a:gd name="csX1" fmla="*/ 3387 w 24550"/>
                  <a:gd name="csY1" fmla="*/ 20616 h 24474"/>
                  <a:gd name="csX2" fmla="*/ 3612 w 24550"/>
                  <a:gd name="csY2" fmla="*/ 3340 h 24474"/>
                  <a:gd name="csX3" fmla="*/ 20983 w 24550"/>
                  <a:gd name="csY3" fmla="*/ 4046 h 24474"/>
                  <a:gd name="csX4" fmla="*/ 20640 w 24550"/>
                  <a:gd name="csY4" fmla="*/ 21427 h 24474"/>
                </a:gdLst>
                <a:ahLst/>
                <a:cxnLst>
                  <a:cxn ang="0">
                    <a:pos x="csX0" y="csY0"/>
                  </a:cxn>
                  <a:cxn ang="0">
                    <a:pos x="csX1" y="csY1"/>
                  </a:cxn>
                  <a:cxn ang="0">
                    <a:pos x="csX2" y="csY2"/>
                  </a:cxn>
                  <a:cxn ang="0">
                    <a:pos x="csX3" y="csY3"/>
                  </a:cxn>
                  <a:cxn ang="0">
                    <a:pos x="csX4" y="csY4"/>
                  </a:cxn>
                </a:cxnLst>
                <a:rect l="l" t="t" r="r" b="b"/>
                <a:pathLst>
                  <a:path w="24550" h="24474">
                    <a:moveTo>
                      <a:pt x="20640" y="21427"/>
                    </a:moveTo>
                    <a:cubicBezTo>
                      <a:pt x="15704" y="25817"/>
                      <a:pt x="8048" y="25393"/>
                      <a:pt x="3387" y="20616"/>
                    </a:cubicBezTo>
                    <a:cubicBezTo>
                      <a:pt x="-1217" y="15789"/>
                      <a:pt x="-1113" y="8052"/>
                      <a:pt x="3612" y="3340"/>
                    </a:cubicBezTo>
                    <a:cubicBezTo>
                      <a:pt x="8336" y="-1374"/>
                      <a:pt x="16116" y="-1061"/>
                      <a:pt x="20983" y="4046"/>
                    </a:cubicBezTo>
                    <a:cubicBezTo>
                      <a:pt x="25907" y="9097"/>
                      <a:pt x="25679" y="16948"/>
                      <a:pt x="20640" y="21427"/>
                    </a:cubicBezTo>
                    <a:close/>
                  </a:path>
                </a:pathLst>
              </a:custGeom>
              <a:solidFill>
                <a:srgbClr val="21E7A9"/>
              </a:solidFill>
              <a:ln w="1729" cap="flat">
                <a:noFill/>
                <a:prstDash val="solid"/>
                <a:miter/>
              </a:ln>
            </p:spPr>
            <p:txBody>
              <a:bodyPr/>
              <a:lstStyle/>
              <a:p>
                <a:endParaRPr lang="es-ES"/>
              </a:p>
            </p:txBody>
          </p:sp>
          <p:sp>
            <p:nvSpPr>
              <p:cNvPr id="183" name="Forma libre: forma 182">
                <a:extLst>
                  <a:ext uri="{FF2B5EF4-FFF2-40B4-BE49-F238E27FC236}">
                    <a16:creationId xmlns:a16="http://schemas.microsoft.com/office/drawing/2014/main" id="{E4E2EC28-5285-AF6F-4FF8-DF1AC2507E73}"/>
                  </a:ext>
                </a:extLst>
              </p:cNvPr>
              <p:cNvSpPr/>
              <p:nvPr/>
            </p:nvSpPr>
            <p:spPr>
              <a:xfrm>
                <a:off x="6554274" y="3142822"/>
                <a:ext cx="24391" cy="24633"/>
              </a:xfrm>
              <a:custGeom>
                <a:avLst/>
                <a:gdLst>
                  <a:gd name="csX0" fmla="*/ 19316 w 24391"/>
                  <a:gd name="csY0" fmla="*/ 22552 h 24633"/>
                  <a:gd name="csX1" fmla="*/ 2272 w 24391"/>
                  <a:gd name="csY1" fmla="*/ 19438 h 24633"/>
                  <a:gd name="csX2" fmla="*/ 4895 w 24391"/>
                  <a:gd name="csY2" fmla="*/ 2319 h 24633"/>
                  <a:gd name="csX3" fmla="*/ 21960 w 24391"/>
                  <a:gd name="csY3" fmla="*/ 5416 h 24633"/>
                  <a:gd name="csX4" fmla="*/ 19316 w 24391"/>
                  <a:gd name="csY4" fmla="*/ 22552 h 24633"/>
                </a:gdLst>
                <a:ahLst/>
                <a:cxnLst>
                  <a:cxn ang="0">
                    <a:pos x="csX0" y="csY0"/>
                  </a:cxn>
                  <a:cxn ang="0">
                    <a:pos x="csX1" y="csY1"/>
                  </a:cxn>
                  <a:cxn ang="0">
                    <a:pos x="csX2" y="csY2"/>
                  </a:cxn>
                  <a:cxn ang="0">
                    <a:pos x="csX3" y="csY3"/>
                  </a:cxn>
                  <a:cxn ang="0">
                    <a:pos x="csX4" y="csY4"/>
                  </a:cxn>
                </a:cxnLst>
                <a:rect l="l" t="t" r="r" b="b"/>
                <a:pathLst>
                  <a:path w="24391" h="24633">
                    <a:moveTo>
                      <a:pt x="19316" y="22552"/>
                    </a:moveTo>
                    <a:cubicBezTo>
                      <a:pt x="13770" y="26267"/>
                      <a:pt x="6137" y="24875"/>
                      <a:pt x="2272" y="19438"/>
                    </a:cubicBezTo>
                    <a:cubicBezTo>
                      <a:pt x="-1603" y="14009"/>
                      <a:pt x="-387" y="6314"/>
                      <a:pt x="4895" y="2319"/>
                    </a:cubicBezTo>
                    <a:cubicBezTo>
                      <a:pt x="10259" y="-1739"/>
                      <a:pt x="17862" y="-324"/>
                      <a:pt x="21960" y="5416"/>
                    </a:cubicBezTo>
                    <a:cubicBezTo>
                      <a:pt x="26047" y="11166"/>
                      <a:pt x="24860" y="18840"/>
                      <a:pt x="19316" y="22552"/>
                    </a:cubicBezTo>
                    <a:close/>
                  </a:path>
                </a:pathLst>
              </a:custGeom>
              <a:solidFill>
                <a:srgbClr val="21E7A9"/>
              </a:solidFill>
              <a:ln w="1729" cap="flat">
                <a:noFill/>
                <a:prstDash val="solid"/>
                <a:miter/>
              </a:ln>
            </p:spPr>
            <p:txBody>
              <a:bodyPr/>
              <a:lstStyle/>
              <a:p>
                <a:endParaRPr lang="es-ES"/>
              </a:p>
            </p:txBody>
          </p:sp>
          <p:sp>
            <p:nvSpPr>
              <p:cNvPr id="184" name="Forma libre: forma 183">
                <a:extLst>
                  <a:ext uri="{FF2B5EF4-FFF2-40B4-BE49-F238E27FC236}">
                    <a16:creationId xmlns:a16="http://schemas.microsoft.com/office/drawing/2014/main" id="{C4B183D7-64DF-BEC5-BF14-E972CE602CAD}"/>
                  </a:ext>
                </a:extLst>
              </p:cNvPr>
              <p:cNvSpPr/>
              <p:nvPr/>
            </p:nvSpPr>
            <p:spPr>
              <a:xfrm>
                <a:off x="6590839" y="3202294"/>
                <a:ext cx="24233" cy="24733"/>
              </a:xfrm>
              <a:custGeom>
                <a:avLst/>
                <a:gdLst>
                  <a:gd name="csX0" fmla="*/ 17721 w 24233"/>
                  <a:gd name="csY0" fmla="*/ 23501 h 24733"/>
                  <a:gd name="csX1" fmla="*/ 1345 w 24233"/>
                  <a:gd name="csY1" fmla="*/ 18042 h 24733"/>
                  <a:gd name="csX2" fmla="*/ 6213 w 24233"/>
                  <a:gd name="csY2" fmla="*/ 1483 h 24733"/>
                  <a:gd name="csX3" fmla="*/ 22770 w 24233"/>
                  <a:gd name="csY3" fmla="*/ 6847 h 24733"/>
                  <a:gd name="csX4" fmla="*/ 17721 w 24233"/>
                  <a:gd name="csY4" fmla="*/ 23501 h 24733"/>
                </a:gdLst>
                <a:ahLst/>
                <a:cxnLst>
                  <a:cxn ang="0">
                    <a:pos x="csX0" y="csY0"/>
                  </a:cxn>
                  <a:cxn ang="0">
                    <a:pos x="csX1" y="csY1"/>
                  </a:cxn>
                  <a:cxn ang="0">
                    <a:pos x="csX2" y="csY2"/>
                  </a:cxn>
                  <a:cxn ang="0">
                    <a:pos x="csX3" y="csY3"/>
                  </a:cxn>
                  <a:cxn ang="0">
                    <a:pos x="csX4" y="csY4"/>
                  </a:cxn>
                </a:cxnLst>
                <a:rect l="l" t="t" r="r" b="b"/>
                <a:pathLst>
                  <a:path w="24233" h="24733">
                    <a:moveTo>
                      <a:pt x="17721" y="23501"/>
                    </a:moveTo>
                    <a:cubicBezTo>
                      <a:pt x="11719" y="26419"/>
                      <a:pt x="4385" y="23979"/>
                      <a:pt x="1345" y="18042"/>
                    </a:cubicBezTo>
                    <a:cubicBezTo>
                      <a:pt x="-1606" y="12056"/>
                      <a:pt x="424" y="4726"/>
                      <a:pt x="6213" y="1483"/>
                    </a:cubicBezTo>
                    <a:cubicBezTo>
                      <a:pt x="12072" y="-1795"/>
                      <a:pt x="19639" y="521"/>
                      <a:pt x="22770" y="6847"/>
                    </a:cubicBezTo>
                    <a:cubicBezTo>
                      <a:pt x="25986" y="13127"/>
                      <a:pt x="23724" y="20583"/>
                      <a:pt x="17721" y="23501"/>
                    </a:cubicBezTo>
                    <a:close/>
                  </a:path>
                </a:pathLst>
              </a:custGeom>
              <a:solidFill>
                <a:srgbClr val="21E7A9"/>
              </a:solidFill>
              <a:ln w="1729" cap="flat">
                <a:noFill/>
                <a:prstDash val="solid"/>
                <a:miter/>
              </a:ln>
            </p:spPr>
            <p:txBody>
              <a:bodyPr/>
              <a:lstStyle/>
              <a:p>
                <a:endParaRPr lang="es-ES"/>
              </a:p>
            </p:txBody>
          </p:sp>
          <p:sp>
            <p:nvSpPr>
              <p:cNvPr id="185" name="Forma libre: forma 184">
                <a:extLst>
                  <a:ext uri="{FF2B5EF4-FFF2-40B4-BE49-F238E27FC236}">
                    <a16:creationId xmlns:a16="http://schemas.microsoft.com/office/drawing/2014/main" id="{6047E133-8559-EA71-170E-6ACF6DB68825}"/>
                  </a:ext>
                </a:extLst>
              </p:cNvPr>
              <p:cNvSpPr/>
              <p:nvPr/>
            </p:nvSpPr>
            <p:spPr>
              <a:xfrm>
                <a:off x="6618859" y="3266256"/>
                <a:ext cx="24161" cy="24773"/>
              </a:xfrm>
              <a:custGeom>
                <a:avLst/>
                <a:gdLst>
                  <a:gd name="csX0" fmla="*/ 16050 w 24161"/>
                  <a:gd name="csY0" fmla="*/ 24176 h 24773"/>
                  <a:gd name="csX1" fmla="*/ 687 w 24161"/>
                  <a:gd name="csY1" fmla="*/ 16477 h 24773"/>
                  <a:gd name="csX2" fmla="*/ 7689 w 24161"/>
                  <a:gd name="csY2" fmla="*/ 786 h 24773"/>
                  <a:gd name="csX3" fmla="*/ 23449 w 24161"/>
                  <a:gd name="csY3" fmla="*/ 8339 h 24773"/>
                  <a:gd name="csX4" fmla="*/ 16050 w 24161"/>
                  <a:gd name="csY4" fmla="*/ 24176 h 24773"/>
                </a:gdLst>
                <a:ahLst/>
                <a:cxnLst>
                  <a:cxn ang="0">
                    <a:pos x="csX0" y="csY0"/>
                  </a:cxn>
                  <a:cxn ang="0">
                    <a:pos x="csX1" y="csY1"/>
                  </a:cxn>
                  <a:cxn ang="0">
                    <a:pos x="csX2" y="csY2"/>
                  </a:cxn>
                  <a:cxn ang="0">
                    <a:pos x="csX3" y="csY3"/>
                  </a:cxn>
                  <a:cxn ang="0">
                    <a:pos x="csX4" y="csY4"/>
                  </a:cxn>
                </a:cxnLst>
                <a:rect l="l" t="t" r="r" b="b"/>
                <a:pathLst>
                  <a:path w="24161" h="24773">
                    <a:moveTo>
                      <a:pt x="16050" y="24176"/>
                    </a:moveTo>
                    <a:cubicBezTo>
                      <a:pt x="9702" y="26238"/>
                      <a:pt x="2822" y="22796"/>
                      <a:pt x="687" y="16477"/>
                    </a:cubicBezTo>
                    <a:cubicBezTo>
                      <a:pt x="-1409" y="10145"/>
                      <a:pt x="1393" y="3244"/>
                      <a:pt x="7689" y="786"/>
                    </a:cubicBezTo>
                    <a:cubicBezTo>
                      <a:pt x="13826" y="-1613"/>
                      <a:pt x="21222" y="1642"/>
                      <a:pt x="23449" y="8339"/>
                    </a:cubicBezTo>
                    <a:cubicBezTo>
                      <a:pt x="25713" y="15023"/>
                      <a:pt x="22396" y="22112"/>
                      <a:pt x="16050" y="24176"/>
                    </a:cubicBezTo>
                    <a:close/>
                  </a:path>
                </a:pathLst>
              </a:custGeom>
              <a:solidFill>
                <a:srgbClr val="21E7A9"/>
              </a:solidFill>
              <a:ln w="1729" cap="flat">
                <a:noFill/>
                <a:prstDash val="solid"/>
                <a:miter/>
              </a:ln>
            </p:spPr>
            <p:txBody>
              <a:bodyPr/>
              <a:lstStyle/>
              <a:p>
                <a:endParaRPr lang="es-ES"/>
              </a:p>
            </p:txBody>
          </p:sp>
          <p:sp>
            <p:nvSpPr>
              <p:cNvPr id="186" name="Forma libre: forma 185">
                <a:extLst>
                  <a:ext uri="{FF2B5EF4-FFF2-40B4-BE49-F238E27FC236}">
                    <a16:creationId xmlns:a16="http://schemas.microsoft.com/office/drawing/2014/main" id="{223F5652-A822-94D9-13A0-5C2CE09EB618}"/>
                  </a:ext>
                </a:extLst>
              </p:cNvPr>
              <p:cNvSpPr/>
              <p:nvPr/>
            </p:nvSpPr>
            <p:spPr>
              <a:xfrm>
                <a:off x="6637722" y="3333435"/>
                <a:ext cx="24237" cy="24823"/>
              </a:xfrm>
              <a:custGeom>
                <a:avLst/>
                <a:gdLst>
                  <a:gd name="csX0" fmla="*/ 14408 w 24237"/>
                  <a:gd name="csY0" fmla="*/ 24634 h 24823"/>
                  <a:gd name="csX1" fmla="*/ 313 w 24237"/>
                  <a:gd name="csY1" fmla="*/ 14878 h 24823"/>
                  <a:gd name="csX2" fmla="*/ 9352 w 24237"/>
                  <a:gd name="csY2" fmla="*/ 315 h 24823"/>
                  <a:gd name="csX3" fmla="*/ 23978 w 24237"/>
                  <a:gd name="csY3" fmla="*/ 9961 h 24823"/>
                  <a:gd name="csX4" fmla="*/ 14408 w 24237"/>
                  <a:gd name="csY4" fmla="*/ 24634 h 24823"/>
                </a:gdLst>
                <a:ahLst/>
                <a:cxnLst>
                  <a:cxn ang="0">
                    <a:pos x="csX0" y="csY0"/>
                  </a:cxn>
                  <a:cxn ang="0">
                    <a:pos x="csX1" y="csY1"/>
                  </a:cxn>
                  <a:cxn ang="0">
                    <a:pos x="csX2" y="csY2"/>
                  </a:cxn>
                  <a:cxn ang="0">
                    <a:pos x="csX3" y="csY3"/>
                  </a:cxn>
                  <a:cxn ang="0">
                    <a:pos x="csX4" y="csY4"/>
                  </a:cxn>
                </a:cxnLst>
                <a:rect l="l" t="t" r="r" b="b"/>
                <a:pathLst>
                  <a:path w="24237" h="24823">
                    <a:moveTo>
                      <a:pt x="14408" y="24634"/>
                    </a:moveTo>
                    <a:cubicBezTo>
                      <a:pt x="7801" y="25808"/>
                      <a:pt x="1636" y="21415"/>
                      <a:pt x="313" y="14878"/>
                    </a:cubicBezTo>
                    <a:cubicBezTo>
                      <a:pt x="-1190" y="8382"/>
                      <a:pt x="2859" y="1861"/>
                      <a:pt x="9352" y="315"/>
                    </a:cubicBezTo>
                    <a:cubicBezTo>
                      <a:pt x="15844" y="-1235"/>
                      <a:pt x="22395" y="3082"/>
                      <a:pt x="23978" y="9961"/>
                    </a:cubicBezTo>
                    <a:cubicBezTo>
                      <a:pt x="25381" y="16871"/>
                      <a:pt x="20944" y="23471"/>
                      <a:pt x="14408" y="24634"/>
                    </a:cubicBezTo>
                    <a:close/>
                  </a:path>
                </a:pathLst>
              </a:custGeom>
              <a:solidFill>
                <a:srgbClr val="21E7A9"/>
              </a:solidFill>
              <a:ln w="1729" cap="flat">
                <a:noFill/>
                <a:prstDash val="solid"/>
                <a:miter/>
              </a:ln>
            </p:spPr>
            <p:txBody>
              <a:bodyPr/>
              <a:lstStyle/>
              <a:p>
                <a:endParaRPr lang="es-ES"/>
              </a:p>
            </p:txBody>
          </p:sp>
          <p:sp>
            <p:nvSpPr>
              <p:cNvPr id="187" name="Forma libre: forma 186">
                <a:extLst>
                  <a:ext uri="{FF2B5EF4-FFF2-40B4-BE49-F238E27FC236}">
                    <a16:creationId xmlns:a16="http://schemas.microsoft.com/office/drawing/2014/main" id="{744DC4DC-D6C1-25F7-78E4-D73B35D37C76}"/>
                  </a:ext>
                </a:extLst>
              </p:cNvPr>
              <p:cNvSpPr/>
              <p:nvPr/>
            </p:nvSpPr>
            <p:spPr>
              <a:xfrm>
                <a:off x="6647141" y="3402585"/>
                <a:ext cx="24204" cy="24848"/>
              </a:xfrm>
              <a:custGeom>
                <a:avLst/>
                <a:gdLst>
                  <a:gd name="csX0" fmla="*/ 12850 w 24204"/>
                  <a:gd name="csY0" fmla="*/ 24839 h 24848"/>
                  <a:gd name="csX1" fmla="*/ 35 w 24204"/>
                  <a:gd name="csY1" fmla="*/ 13261 h 24848"/>
                  <a:gd name="csX2" fmla="*/ 11152 w 24204"/>
                  <a:gd name="csY2" fmla="*/ 53 h 24848"/>
                  <a:gd name="csX3" fmla="*/ 24152 w 24204"/>
                  <a:gd name="csY3" fmla="*/ 11626 h 24848"/>
                  <a:gd name="csX4" fmla="*/ 12850 w 24204"/>
                  <a:gd name="csY4" fmla="*/ 24839 h 24848"/>
                </a:gdLst>
                <a:ahLst/>
                <a:cxnLst>
                  <a:cxn ang="0">
                    <a:pos x="csX0" y="csY0"/>
                  </a:cxn>
                  <a:cxn ang="0">
                    <a:pos x="csX1" y="csY1"/>
                  </a:cxn>
                  <a:cxn ang="0">
                    <a:pos x="csX2" y="csY2"/>
                  </a:cxn>
                  <a:cxn ang="0">
                    <a:pos x="csX3" y="csY3"/>
                  </a:cxn>
                  <a:cxn ang="0">
                    <a:pos x="csX4" y="csY4"/>
                  </a:cxn>
                </a:cxnLst>
                <a:rect l="l" t="t" r="r" b="b"/>
                <a:pathLst>
                  <a:path w="24204" h="24848">
                    <a:moveTo>
                      <a:pt x="12850" y="24839"/>
                    </a:moveTo>
                    <a:cubicBezTo>
                      <a:pt x="6248" y="25099"/>
                      <a:pt x="643" y="19908"/>
                      <a:pt x="35" y="13261"/>
                    </a:cubicBezTo>
                    <a:cubicBezTo>
                      <a:pt x="-471" y="6611"/>
                      <a:pt x="4508" y="697"/>
                      <a:pt x="11152" y="53"/>
                    </a:cubicBezTo>
                    <a:cubicBezTo>
                      <a:pt x="17795" y="-586"/>
                      <a:pt x="23619" y="4592"/>
                      <a:pt x="24152" y="11626"/>
                    </a:cubicBezTo>
                    <a:cubicBezTo>
                      <a:pt x="24785" y="18654"/>
                      <a:pt x="19587" y="24576"/>
                      <a:pt x="12850" y="24839"/>
                    </a:cubicBezTo>
                    <a:close/>
                  </a:path>
                </a:pathLst>
              </a:custGeom>
              <a:solidFill>
                <a:srgbClr val="21E7A9"/>
              </a:solidFill>
              <a:ln w="1729" cap="flat">
                <a:noFill/>
                <a:prstDash val="solid"/>
                <a:miter/>
              </a:ln>
            </p:spPr>
            <p:txBody>
              <a:bodyPr/>
              <a:lstStyle/>
              <a:p>
                <a:endParaRPr lang="es-ES"/>
              </a:p>
            </p:txBody>
          </p:sp>
        </p:grpSp>
        <p:sp>
          <p:nvSpPr>
            <p:cNvPr id="188" name="Forma libre: forma 187">
              <a:extLst>
                <a:ext uri="{FF2B5EF4-FFF2-40B4-BE49-F238E27FC236}">
                  <a16:creationId xmlns:a16="http://schemas.microsoft.com/office/drawing/2014/main" id="{15D5A22D-1FF4-7CC6-FCA1-B0332F307066}"/>
                </a:ext>
              </a:extLst>
            </p:cNvPr>
            <p:cNvSpPr/>
            <p:nvPr/>
          </p:nvSpPr>
          <p:spPr>
            <a:xfrm rot="16200000">
              <a:off x="9124589" y="3873547"/>
              <a:ext cx="193952" cy="227964"/>
            </a:xfrm>
            <a:custGeom>
              <a:avLst/>
              <a:gdLst>
                <a:gd name="csX0" fmla="*/ 159725 w 159724"/>
                <a:gd name="csY0" fmla="*/ 0 h 187734"/>
                <a:gd name="csX1" fmla="*/ 0 w 159724"/>
                <a:gd name="csY1" fmla="*/ 93867 h 187734"/>
                <a:gd name="csX2" fmla="*/ 159725 w 159724"/>
                <a:gd name="csY2" fmla="*/ 187735 h 187734"/>
              </a:gdLst>
              <a:ahLst/>
              <a:cxnLst>
                <a:cxn ang="0">
                  <a:pos x="csX0" y="csY0"/>
                </a:cxn>
                <a:cxn ang="0">
                  <a:pos x="csX1" y="csY1"/>
                </a:cxn>
                <a:cxn ang="0">
                  <a:pos x="csX2" y="csY2"/>
                </a:cxn>
              </a:cxnLst>
              <a:rect l="l" t="t" r="r" b="b"/>
              <a:pathLst>
                <a:path w="159724" h="187734">
                  <a:moveTo>
                    <a:pt x="159725" y="0"/>
                  </a:moveTo>
                  <a:lnTo>
                    <a:pt x="0" y="93867"/>
                  </a:lnTo>
                  <a:lnTo>
                    <a:pt x="159725" y="187735"/>
                  </a:lnTo>
                </a:path>
              </a:pathLst>
            </a:custGeom>
            <a:solidFill>
              <a:srgbClr val="10E5A3"/>
            </a:solidFill>
            <a:ln w="1729" cap="flat">
              <a:noFill/>
              <a:prstDash val="solid"/>
              <a:miter/>
            </a:ln>
          </p:spPr>
          <p:txBody>
            <a:bodyPr/>
            <a:lstStyle/>
            <a:p>
              <a:endParaRPr lang="es-ES"/>
            </a:p>
          </p:txBody>
        </p:sp>
        <p:sp>
          <p:nvSpPr>
            <p:cNvPr id="189" name="Elipse 188">
              <a:extLst>
                <a:ext uri="{FF2B5EF4-FFF2-40B4-BE49-F238E27FC236}">
                  <a16:creationId xmlns:a16="http://schemas.microsoft.com/office/drawing/2014/main" id="{066C11BA-2774-0AD9-5281-A12BCAE7D741}"/>
                </a:ext>
              </a:extLst>
            </p:cNvPr>
            <p:cNvSpPr/>
            <p:nvPr/>
          </p:nvSpPr>
          <p:spPr>
            <a:xfrm rot="13500000">
              <a:off x="7933763" y="4073762"/>
              <a:ext cx="104790" cy="104790"/>
            </a:xfrm>
            <a:prstGeom prst="ellipse">
              <a:avLst/>
            </a:prstGeom>
            <a:solidFill>
              <a:srgbClr val="10E5A3"/>
            </a:solidFill>
            <a:ln w="1729" cap="flat">
              <a:noFill/>
              <a:prstDash val="solid"/>
              <a:miter/>
            </a:ln>
          </p:spPr>
          <p:txBody>
            <a:bodyPr/>
            <a:lstStyle/>
            <a:p>
              <a:endParaRPr lang="es-ES"/>
            </a:p>
          </p:txBody>
        </p:sp>
      </p:grpSp>
      <p:grpSp>
        <p:nvGrpSpPr>
          <p:cNvPr id="284" name="Grupo 283">
            <a:extLst>
              <a:ext uri="{FF2B5EF4-FFF2-40B4-BE49-F238E27FC236}">
                <a16:creationId xmlns:a16="http://schemas.microsoft.com/office/drawing/2014/main" id="{92D59BB7-0DF9-FAD3-57E6-06C40242D687}"/>
              </a:ext>
            </a:extLst>
          </p:cNvPr>
          <p:cNvGrpSpPr/>
          <p:nvPr/>
        </p:nvGrpSpPr>
        <p:grpSpPr>
          <a:xfrm>
            <a:off x="10405151" y="3302028"/>
            <a:ext cx="1340267" cy="876555"/>
            <a:chOff x="10405151" y="3302028"/>
            <a:chExt cx="1340267" cy="876555"/>
          </a:xfrm>
        </p:grpSpPr>
        <p:sp>
          <p:nvSpPr>
            <p:cNvPr id="191" name="Forma libre: forma 190">
              <a:extLst>
                <a:ext uri="{FF2B5EF4-FFF2-40B4-BE49-F238E27FC236}">
                  <a16:creationId xmlns:a16="http://schemas.microsoft.com/office/drawing/2014/main" id="{B1045F7F-EC13-94AF-7624-D8F30E23D5EC}"/>
                </a:ext>
              </a:extLst>
            </p:cNvPr>
            <p:cNvSpPr/>
            <p:nvPr/>
          </p:nvSpPr>
          <p:spPr>
            <a:xfrm rot="16200000">
              <a:off x="10978068" y="3411755"/>
              <a:ext cx="810969" cy="617710"/>
            </a:xfrm>
            <a:custGeom>
              <a:avLst/>
              <a:gdLst>
                <a:gd name="csX0" fmla="*/ 667853 w 667853"/>
                <a:gd name="csY0" fmla="*/ 0 h 508699"/>
                <a:gd name="csX1" fmla="*/ 159154 w 667853"/>
                <a:gd name="csY1" fmla="*/ 508699 h 508699"/>
                <a:gd name="csX2" fmla="*/ 0 w 667853"/>
                <a:gd name="csY2" fmla="*/ 508699 h 508699"/>
              </a:gdLst>
              <a:ahLst/>
              <a:cxnLst>
                <a:cxn ang="0">
                  <a:pos x="csX0" y="csY0"/>
                </a:cxn>
                <a:cxn ang="0">
                  <a:pos x="csX1" y="csY1"/>
                </a:cxn>
                <a:cxn ang="0">
                  <a:pos x="csX2" y="csY2"/>
                </a:cxn>
              </a:cxnLst>
              <a:rect l="l" t="t" r="r" b="b"/>
              <a:pathLst>
                <a:path w="667853" h="508699">
                  <a:moveTo>
                    <a:pt x="667853" y="0"/>
                  </a:moveTo>
                  <a:cubicBezTo>
                    <a:pt x="667853" y="280946"/>
                    <a:pt x="440100" y="508699"/>
                    <a:pt x="159154" y="508699"/>
                  </a:cubicBezTo>
                  <a:lnTo>
                    <a:pt x="0" y="508699"/>
                  </a:lnTo>
                </a:path>
              </a:pathLst>
            </a:custGeom>
            <a:noFill/>
            <a:ln w="18123" cap="rnd">
              <a:solidFill>
                <a:schemeClr val="tx2"/>
              </a:solidFill>
              <a:prstDash val="solid"/>
              <a:round/>
            </a:ln>
          </p:spPr>
          <p:txBody>
            <a:bodyPr/>
            <a:lstStyle/>
            <a:p>
              <a:endParaRPr lang="es-ES"/>
            </a:p>
          </p:txBody>
        </p:sp>
        <p:grpSp>
          <p:nvGrpSpPr>
            <p:cNvPr id="192" name="Gráfico 2">
              <a:extLst>
                <a:ext uri="{FF2B5EF4-FFF2-40B4-BE49-F238E27FC236}">
                  <a16:creationId xmlns:a16="http://schemas.microsoft.com/office/drawing/2014/main" id="{969C0E74-F794-9DFF-9DE3-E0740B40E379}"/>
                </a:ext>
              </a:extLst>
            </p:cNvPr>
            <p:cNvGrpSpPr/>
            <p:nvPr/>
          </p:nvGrpSpPr>
          <p:grpSpPr>
            <a:xfrm rot="16200000">
              <a:off x="10334427" y="3409910"/>
              <a:ext cx="820842" cy="605078"/>
              <a:chOff x="5995362" y="4963937"/>
              <a:chExt cx="675983" cy="498296"/>
            </a:xfrm>
            <a:solidFill>
              <a:schemeClr val="tx2"/>
            </a:solidFill>
          </p:grpSpPr>
          <p:sp>
            <p:nvSpPr>
              <p:cNvPr id="193" name="Elipse 192">
                <a:extLst>
                  <a:ext uri="{FF2B5EF4-FFF2-40B4-BE49-F238E27FC236}">
                    <a16:creationId xmlns:a16="http://schemas.microsoft.com/office/drawing/2014/main" id="{45304920-1846-2224-5BF2-970033796EDC}"/>
                  </a:ext>
                </a:extLst>
              </p:cNvPr>
              <p:cNvSpPr/>
              <p:nvPr/>
            </p:nvSpPr>
            <p:spPr>
              <a:xfrm>
                <a:off x="5995362" y="4963938"/>
                <a:ext cx="24847" cy="24173"/>
              </a:xfrm>
              <a:prstGeom prst="ellipse">
                <a:avLst/>
              </a:prstGeom>
              <a:grpFill/>
              <a:ln w="1729" cap="flat">
                <a:noFill/>
                <a:prstDash val="solid"/>
                <a:miter/>
              </a:ln>
            </p:spPr>
            <p:txBody>
              <a:bodyPr/>
              <a:lstStyle/>
              <a:p>
                <a:endParaRPr lang="es-ES"/>
              </a:p>
            </p:txBody>
          </p:sp>
          <p:sp>
            <p:nvSpPr>
              <p:cNvPr id="194" name="Elipse 193">
                <a:extLst>
                  <a:ext uri="{FF2B5EF4-FFF2-40B4-BE49-F238E27FC236}">
                    <a16:creationId xmlns:a16="http://schemas.microsoft.com/office/drawing/2014/main" id="{602CBF34-6157-4655-A665-7FA8F7BA11CC}"/>
                  </a:ext>
                </a:extLst>
              </p:cNvPr>
              <p:cNvSpPr/>
              <p:nvPr/>
            </p:nvSpPr>
            <p:spPr>
              <a:xfrm>
                <a:off x="6065228" y="4963938"/>
                <a:ext cx="24847" cy="24173"/>
              </a:xfrm>
              <a:prstGeom prst="ellipse">
                <a:avLst/>
              </a:prstGeom>
              <a:grpFill/>
              <a:ln w="1729" cap="flat">
                <a:noFill/>
                <a:prstDash val="solid"/>
                <a:miter/>
              </a:ln>
            </p:spPr>
            <p:txBody>
              <a:bodyPr/>
              <a:lstStyle/>
              <a:p>
                <a:endParaRPr lang="es-ES"/>
              </a:p>
            </p:txBody>
          </p:sp>
          <p:sp>
            <p:nvSpPr>
              <p:cNvPr id="195" name="Forma libre: forma 194">
                <a:extLst>
                  <a:ext uri="{FF2B5EF4-FFF2-40B4-BE49-F238E27FC236}">
                    <a16:creationId xmlns:a16="http://schemas.microsoft.com/office/drawing/2014/main" id="{62742170-787E-C38C-F4BD-99B3B6186CFB}"/>
                  </a:ext>
                </a:extLst>
              </p:cNvPr>
              <p:cNvSpPr/>
              <p:nvPr/>
            </p:nvSpPr>
            <p:spPr>
              <a:xfrm>
                <a:off x="6135091" y="4963937"/>
                <a:ext cx="24848" cy="24173"/>
              </a:xfrm>
              <a:custGeom>
                <a:avLst/>
                <a:gdLst>
                  <a:gd name="csX0" fmla="*/ 24844 w 24848"/>
                  <a:gd name="csY0" fmla="*/ 12291 h 24173"/>
                  <a:gd name="csX1" fmla="*/ 12424 w 24848"/>
                  <a:gd name="csY1" fmla="*/ 24173 h 24173"/>
                  <a:gd name="csX2" fmla="*/ 0 w 24848"/>
                  <a:gd name="csY2" fmla="*/ 12087 h 24173"/>
                  <a:gd name="csX3" fmla="*/ 12424 w 24848"/>
                  <a:gd name="csY3" fmla="*/ 0 h 24173"/>
                  <a:gd name="csX4" fmla="*/ 24844 w 24848"/>
                  <a:gd name="csY4" fmla="*/ 12291 h 24173"/>
                </a:gdLst>
                <a:ahLst/>
                <a:cxnLst>
                  <a:cxn ang="0">
                    <a:pos x="csX0" y="csY0"/>
                  </a:cxn>
                  <a:cxn ang="0">
                    <a:pos x="csX1" y="csY1"/>
                  </a:cxn>
                  <a:cxn ang="0">
                    <a:pos x="csX2" y="csY2"/>
                  </a:cxn>
                  <a:cxn ang="0">
                    <a:pos x="csX3" y="csY3"/>
                  </a:cxn>
                  <a:cxn ang="0">
                    <a:pos x="csX4" y="csY4"/>
                  </a:cxn>
                </a:cxnLst>
                <a:rect l="l" t="t" r="r" b="b"/>
                <a:pathLst>
                  <a:path w="24848" h="24173">
                    <a:moveTo>
                      <a:pt x="24844" y="12291"/>
                    </a:moveTo>
                    <a:cubicBezTo>
                      <a:pt x="24665" y="19016"/>
                      <a:pt x="19301" y="24129"/>
                      <a:pt x="12424" y="24173"/>
                    </a:cubicBezTo>
                    <a:cubicBezTo>
                      <a:pt x="5561" y="24173"/>
                      <a:pt x="0" y="18761"/>
                      <a:pt x="0" y="12087"/>
                    </a:cubicBezTo>
                    <a:cubicBezTo>
                      <a:pt x="0" y="5412"/>
                      <a:pt x="5561" y="0"/>
                      <a:pt x="12424" y="0"/>
                    </a:cubicBezTo>
                    <a:cubicBezTo>
                      <a:pt x="19273" y="-45"/>
                      <a:pt x="25024" y="5670"/>
                      <a:pt x="24844" y="12291"/>
                    </a:cubicBezTo>
                    <a:close/>
                  </a:path>
                </a:pathLst>
              </a:custGeom>
              <a:grpFill/>
              <a:ln w="1729" cap="flat">
                <a:noFill/>
                <a:prstDash val="solid"/>
                <a:miter/>
              </a:ln>
            </p:spPr>
            <p:txBody>
              <a:bodyPr/>
              <a:lstStyle/>
              <a:p>
                <a:endParaRPr lang="es-ES"/>
              </a:p>
            </p:txBody>
          </p:sp>
          <p:sp>
            <p:nvSpPr>
              <p:cNvPr id="196" name="Forma libre: forma 195">
                <a:extLst>
                  <a:ext uri="{FF2B5EF4-FFF2-40B4-BE49-F238E27FC236}">
                    <a16:creationId xmlns:a16="http://schemas.microsoft.com/office/drawing/2014/main" id="{10056DA6-7D2F-BE1E-C94D-03EB197775EB}"/>
                  </a:ext>
                </a:extLst>
              </p:cNvPr>
              <p:cNvSpPr/>
              <p:nvPr/>
            </p:nvSpPr>
            <p:spPr>
              <a:xfrm>
                <a:off x="6204804" y="4968250"/>
                <a:ext cx="24850" cy="24180"/>
              </a:xfrm>
              <a:custGeom>
                <a:avLst/>
                <a:gdLst>
                  <a:gd name="csX0" fmla="*/ 24709 w 24850"/>
                  <a:gd name="csY0" fmla="*/ 13671 h 24180"/>
                  <a:gd name="csX1" fmla="*/ 10848 w 24850"/>
                  <a:gd name="csY1" fmla="*/ 24081 h 24180"/>
                  <a:gd name="csX2" fmla="*/ 60 w 24850"/>
                  <a:gd name="csY2" fmla="*/ 10530 h 24180"/>
                  <a:gd name="csX3" fmla="*/ 13923 w 24850"/>
                  <a:gd name="csY3" fmla="*/ 109 h 24180"/>
                  <a:gd name="csX4" fmla="*/ 24709 w 24850"/>
                  <a:gd name="csY4" fmla="*/ 13671 h 24180"/>
                </a:gdLst>
                <a:ahLst/>
                <a:cxnLst>
                  <a:cxn ang="0">
                    <a:pos x="csX0" y="csY0"/>
                  </a:cxn>
                  <a:cxn ang="0">
                    <a:pos x="csX1" y="csY1"/>
                  </a:cxn>
                  <a:cxn ang="0">
                    <a:pos x="csX2" y="csY2"/>
                  </a:cxn>
                  <a:cxn ang="0">
                    <a:pos x="csX3" y="csY3"/>
                  </a:cxn>
                  <a:cxn ang="0">
                    <a:pos x="csX4" y="csY4"/>
                  </a:cxn>
                </a:cxnLst>
                <a:rect l="l" t="t" r="r" b="b"/>
                <a:pathLst>
                  <a:path w="24850" h="24180">
                    <a:moveTo>
                      <a:pt x="24709" y="13671"/>
                    </a:moveTo>
                    <a:cubicBezTo>
                      <a:pt x="23671" y="20245"/>
                      <a:pt x="17465" y="24927"/>
                      <a:pt x="10848" y="24081"/>
                    </a:cubicBezTo>
                    <a:cubicBezTo>
                      <a:pt x="4230" y="23241"/>
                      <a:pt x="-597" y="17171"/>
                      <a:pt x="60" y="10530"/>
                    </a:cubicBezTo>
                    <a:cubicBezTo>
                      <a:pt x="719" y="3888"/>
                      <a:pt x="6923" y="-780"/>
                      <a:pt x="13923" y="109"/>
                    </a:cubicBezTo>
                    <a:cubicBezTo>
                      <a:pt x="20921" y="1001"/>
                      <a:pt x="25750" y="7058"/>
                      <a:pt x="24709" y="13671"/>
                    </a:cubicBezTo>
                    <a:close/>
                  </a:path>
                </a:pathLst>
              </a:custGeom>
              <a:grpFill/>
              <a:ln w="1729" cap="flat">
                <a:noFill/>
                <a:prstDash val="solid"/>
                <a:miter/>
              </a:ln>
            </p:spPr>
            <p:txBody>
              <a:bodyPr/>
              <a:lstStyle/>
              <a:p>
                <a:endParaRPr lang="es-ES"/>
              </a:p>
            </p:txBody>
          </p:sp>
          <p:sp>
            <p:nvSpPr>
              <p:cNvPr id="197" name="Forma libre: forma 196">
                <a:extLst>
                  <a:ext uri="{FF2B5EF4-FFF2-40B4-BE49-F238E27FC236}">
                    <a16:creationId xmlns:a16="http://schemas.microsoft.com/office/drawing/2014/main" id="{BF7D3AD7-CD9D-F782-DE5E-B98D6F82F63C}"/>
                  </a:ext>
                </a:extLst>
              </p:cNvPr>
              <p:cNvSpPr/>
              <p:nvPr/>
            </p:nvSpPr>
            <p:spPr>
              <a:xfrm>
                <a:off x="6273293" y="4981741"/>
                <a:ext cx="24802" cy="24317"/>
              </a:xfrm>
              <a:custGeom>
                <a:avLst/>
                <a:gdLst>
                  <a:gd name="csX0" fmla="*/ 24308 w 24802"/>
                  <a:gd name="csY0" fmla="*/ 15585 h 24317"/>
                  <a:gd name="csX1" fmla="*/ 9186 w 24802"/>
                  <a:gd name="csY1" fmla="*/ 23853 h 24317"/>
                  <a:gd name="csX2" fmla="*/ 339 w 24802"/>
                  <a:gd name="csY2" fmla="*/ 9061 h 24317"/>
                  <a:gd name="csX3" fmla="*/ 15528 w 24802"/>
                  <a:gd name="csY3" fmla="*/ 527 h 24317"/>
                  <a:gd name="csX4" fmla="*/ 24308 w 24802"/>
                  <a:gd name="csY4" fmla="*/ 15585 h 24317"/>
                </a:gdLst>
                <a:ahLst/>
                <a:cxnLst>
                  <a:cxn ang="0">
                    <a:pos x="csX0" y="csY0"/>
                  </a:cxn>
                  <a:cxn ang="0">
                    <a:pos x="csX1" y="csY1"/>
                  </a:cxn>
                  <a:cxn ang="0">
                    <a:pos x="csX2" y="csY2"/>
                  </a:cxn>
                  <a:cxn ang="0">
                    <a:pos x="csX3" y="csY3"/>
                  </a:cxn>
                  <a:cxn ang="0">
                    <a:pos x="csX4" y="csY4"/>
                  </a:cxn>
                </a:cxnLst>
                <a:rect l="l" t="t" r="r" b="b"/>
                <a:pathLst>
                  <a:path w="24802" h="24317">
                    <a:moveTo>
                      <a:pt x="24308" y="15585"/>
                    </a:moveTo>
                    <a:cubicBezTo>
                      <a:pt x="22371" y="21971"/>
                      <a:pt x="15599" y="25676"/>
                      <a:pt x="9186" y="23853"/>
                    </a:cubicBezTo>
                    <a:cubicBezTo>
                      <a:pt x="2802" y="21914"/>
                      <a:pt x="-1229" y="15564"/>
                      <a:pt x="339" y="9061"/>
                    </a:cubicBezTo>
                    <a:cubicBezTo>
                      <a:pt x="1899" y="2587"/>
                      <a:pt x="8771" y="-1512"/>
                      <a:pt x="15528" y="527"/>
                    </a:cubicBezTo>
                    <a:cubicBezTo>
                      <a:pt x="22317" y="2454"/>
                      <a:pt x="26245" y="9196"/>
                      <a:pt x="24308" y="15585"/>
                    </a:cubicBezTo>
                    <a:close/>
                  </a:path>
                </a:pathLst>
              </a:custGeom>
              <a:grpFill/>
              <a:ln w="1729" cap="flat">
                <a:noFill/>
                <a:prstDash val="solid"/>
                <a:miter/>
              </a:ln>
            </p:spPr>
            <p:txBody>
              <a:bodyPr/>
              <a:lstStyle/>
              <a:p>
                <a:endParaRPr lang="es-ES"/>
              </a:p>
            </p:txBody>
          </p:sp>
          <p:sp>
            <p:nvSpPr>
              <p:cNvPr id="198" name="Forma libre: forma 197">
                <a:extLst>
                  <a:ext uri="{FF2B5EF4-FFF2-40B4-BE49-F238E27FC236}">
                    <a16:creationId xmlns:a16="http://schemas.microsoft.com/office/drawing/2014/main" id="{9DE165AE-7F56-ECE6-3441-7569AA592B7E}"/>
                  </a:ext>
                </a:extLst>
              </p:cNvPr>
              <p:cNvSpPr/>
              <p:nvPr/>
            </p:nvSpPr>
            <p:spPr>
              <a:xfrm>
                <a:off x="6339240" y="5004648"/>
                <a:ext cx="24747" cy="24330"/>
              </a:xfrm>
              <a:custGeom>
                <a:avLst/>
                <a:gdLst>
                  <a:gd name="csX0" fmla="*/ 23687 w 24747"/>
                  <a:gd name="csY0" fmla="*/ 17256 h 24330"/>
                  <a:gd name="csX1" fmla="*/ 7617 w 24747"/>
                  <a:gd name="csY1" fmla="*/ 23251 h 24330"/>
                  <a:gd name="csX2" fmla="*/ 846 w 24747"/>
                  <a:gd name="csY2" fmla="*/ 7494 h 24330"/>
                  <a:gd name="csX3" fmla="*/ 17117 w 24747"/>
                  <a:gd name="csY3" fmla="*/ 1024 h 24330"/>
                  <a:gd name="csX4" fmla="*/ 23687 w 24747"/>
                  <a:gd name="csY4" fmla="*/ 17256 h 24330"/>
                </a:gdLst>
                <a:ahLst/>
                <a:cxnLst>
                  <a:cxn ang="0">
                    <a:pos x="csX0" y="csY0"/>
                  </a:cxn>
                  <a:cxn ang="0">
                    <a:pos x="csX1" y="csY1"/>
                  </a:cxn>
                  <a:cxn ang="0">
                    <a:pos x="csX2" y="csY2"/>
                  </a:cxn>
                  <a:cxn ang="0">
                    <a:pos x="csX3" y="csY3"/>
                  </a:cxn>
                  <a:cxn ang="0">
                    <a:pos x="csX4" y="csY4"/>
                  </a:cxn>
                </a:cxnLst>
                <a:rect l="l" t="t" r="r" b="b"/>
                <a:pathLst>
                  <a:path w="24747" h="24330">
                    <a:moveTo>
                      <a:pt x="23687" y="17256"/>
                    </a:moveTo>
                    <a:cubicBezTo>
                      <a:pt x="20887" y="23314"/>
                      <a:pt x="13692" y="26001"/>
                      <a:pt x="7617" y="23251"/>
                    </a:cubicBezTo>
                    <a:cubicBezTo>
                      <a:pt x="1484" y="20638"/>
                      <a:pt x="-1614" y="13745"/>
                      <a:pt x="846" y="7494"/>
                    </a:cubicBezTo>
                    <a:cubicBezTo>
                      <a:pt x="3273" y="1321"/>
                      <a:pt x="10627" y="-1742"/>
                      <a:pt x="17117" y="1024"/>
                    </a:cubicBezTo>
                    <a:cubicBezTo>
                      <a:pt x="23549" y="3928"/>
                      <a:pt x="26488" y="11199"/>
                      <a:pt x="23687" y="17256"/>
                    </a:cubicBezTo>
                    <a:close/>
                  </a:path>
                </a:pathLst>
              </a:custGeom>
              <a:grpFill/>
              <a:ln w="1729" cap="flat">
                <a:noFill/>
                <a:prstDash val="solid"/>
                <a:miter/>
              </a:ln>
            </p:spPr>
            <p:txBody>
              <a:bodyPr/>
              <a:lstStyle/>
              <a:p>
                <a:endParaRPr lang="es-ES"/>
              </a:p>
            </p:txBody>
          </p:sp>
          <p:sp>
            <p:nvSpPr>
              <p:cNvPr id="199" name="Forma libre: forma 198">
                <a:extLst>
                  <a:ext uri="{FF2B5EF4-FFF2-40B4-BE49-F238E27FC236}">
                    <a16:creationId xmlns:a16="http://schemas.microsoft.com/office/drawing/2014/main" id="{463627A8-2F5F-4A65-E14F-20D5A36C4187}"/>
                  </a:ext>
                </a:extLst>
              </p:cNvPr>
              <p:cNvSpPr/>
              <p:nvPr/>
            </p:nvSpPr>
            <p:spPr>
              <a:xfrm>
                <a:off x="6401419" y="5036452"/>
                <a:ext cx="24677" cy="24307"/>
              </a:xfrm>
              <a:custGeom>
                <a:avLst/>
                <a:gdLst>
                  <a:gd name="csX0" fmla="*/ 22850 w 24677"/>
                  <a:gd name="csY0" fmla="*/ 18750 h 24307"/>
                  <a:gd name="csX1" fmla="*/ 6103 w 24677"/>
                  <a:gd name="csY1" fmla="*/ 22491 h 24307"/>
                  <a:gd name="csX2" fmla="*/ 1565 w 24677"/>
                  <a:gd name="csY2" fmla="*/ 5940 h 24307"/>
                  <a:gd name="csX3" fmla="*/ 18566 w 24677"/>
                  <a:gd name="csY3" fmla="*/ 1777 h 24307"/>
                  <a:gd name="csX4" fmla="*/ 22850 w 24677"/>
                  <a:gd name="csY4" fmla="*/ 18750 h 24307"/>
                </a:gdLst>
                <a:ahLst/>
                <a:cxnLst>
                  <a:cxn ang="0">
                    <a:pos x="csX0" y="csY0"/>
                  </a:cxn>
                  <a:cxn ang="0">
                    <a:pos x="csX1" y="csY1"/>
                  </a:cxn>
                  <a:cxn ang="0">
                    <a:pos x="csX2" y="csY2"/>
                  </a:cxn>
                  <a:cxn ang="0">
                    <a:pos x="csX3" y="csY3"/>
                  </a:cxn>
                  <a:cxn ang="0">
                    <a:pos x="csX4" y="csY4"/>
                  </a:cxn>
                </a:cxnLst>
                <a:rect l="l" t="t" r="r" b="b"/>
                <a:pathLst>
                  <a:path w="24677" h="24307">
                    <a:moveTo>
                      <a:pt x="22850" y="18750"/>
                    </a:moveTo>
                    <a:cubicBezTo>
                      <a:pt x="19221" y="24406"/>
                      <a:pt x="11827" y="25914"/>
                      <a:pt x="6103" y="22491"/>
                    </a:cubicBezTo>
                    <a:cubicBezTo>
                      <a:pt x="320" y="19168"/>
                      <a:pt x="-1709" y="11757"/>
                      <a:pt x="1565" y="5940"/>
                    </a:cubicBezTo>
                    <a:cubicBezTo>
                      <a:pt x="4839" y="125"/>
                      <a:pt x="12451" y="-1739"/>
                      <a:pt x="18566" y="1777"/>
                    </a:cubicBezTo>
                    <a:cubicBezTo>
                      <a:pt x="24618" y="5404"/>
                      <a:pt x="26430" y="13174"/>
                      <a:pt x="22850" y="18750"/>
                    </a:cubicBezTo>
                    <a:close/>
                  </a:path>
                </a:pathLst>
              </a:custGeom>
              <a:grpFill/>
              <a:ln w="1729" cap="flat">
                <a:noFill/>
                <a:prstDash val="solid"/>
                <a:miter/>
              </a:ln>
            </p:spPr>
            <p:txBody>
              <a:bodyPr/>
              <a:lstStyle/>
              <a:p>
                <a:endParaRPr lang="es-ES"/>
              </a:p>
            </p:txBody>
          </p:sp>
          <p:sp>
            <p:nvSpPr>
              <p:cNvPr id="200" name="Forma libre: forma 199">
                <a:extLst>
                  <a:ext uri="{FF2B5EF4-FFF2-40B4-BE49-F238E27FC236}">
                    <a16:creationId xmlns:a16="http://schemas.microsoft.com/office/drawing/2014/main" id="{A95BC8A8-89B2-D3B4-8BE5-DDA95E380B0B}"/>
                  </a:ext>
                </a:extLst>
              </p:cNvPr>
              <p:cNvSpPr/>
              <p:nvPr/>
            </p:nvSpPr>
            <p:spPr>
              <a:xfrm>
                <a:off x="6458667" y="5076409"/>
                <a:ext cx="24622" cy="24360"/>
              </a:xfrm>
              <a:custGeom>
                <a:avLst/>
                <a:gdLst>
                  <a:gd name="csX0" fmla="*/ 21825 w 24622"/>
                  <a:gd name="csY0" fmla="*/ 20152 h 24360"/>
                  <a:gd name="csX1" fmla="*/ 4672 w 24622"/>
                  <a:gd name="csY1" fmla="*/ 21636 h 24360"/>
                  <a:gd name="csX2" fmla="*/ 2491 w 24622"/>
                  <a:gd name="csY2" fmla="*/ 4555 h 24360"/>
                  <a:gd name="csX3" fmla="*/ 19847 w 24622"/>
                  <a:gd name="csY3" fmla="*/ 2824 h 24360"/>
                  <a:gd name="csX4" fmla="*/ 21825 w 24622"/>
                  <a:gd name="csY4" fmla="*/ 20152 h 24360"/>
                </a:gdLst>
                <a:ahLst/>
                <a:cxnLst>
                  <a:cxn ang="0">
                    <a:pos x="csX0" y="csY0"/>
                  </a:cxn>
                  <a:cxn ang="0">
                    <a:pos x="csX1" y="csY1"/>
                  </a:cxn>
                  <a:cxn ang="0">
                    <a:pos x="csX2" y="csY2"/>
                  </a:cxn>
                  <a:cxn ang="0">
                    <a:pos x="csX3" y="csY3"/>
                  </a:cxn>
                  <a:cxn ang="0">
                    <a:pos x="csX4" y="csY4"/>
                  </a:cxn>
                </a:cxnLst>
                <a:rect l="l" t="t" r="r" b="b"/>
                <a:pathLst>
                  <a:path w="24622" h="24360">
                    <a:moveTo>
                      <a:pt x="21825" y="20152"/>
                    </a:moveTo>
                    <a:cubicBezTo>
                      <a:pt x="17448" y="25275"/>
                      <a:pt x="10000" y="25661"/>
                      <a:pt x="4672" y="21636"/>
                    </a:cubicBezTo>
                    <a:cubicBezTo>
                      <a:pt x="-574" y="17518"/>
                      <a:pt x="-1547" y="9866"/>
                      <a:pt x="2491" y="4555"/>
                    </a:cubicBezTo>
                    <a:cubicBezTo>
                      <a:pt x="6530" y="-760"/>
                      <a:pt x="14301" y="-1538"/>
                      <a:pt x="19847" y="2824"/>
                    </a:cubicBezTo>
                    <a:cubicBezTo>
                      <a:pt x="25473" y="7088"/>
                      <a:pt x="26122" y="15130"/>
                      <a:pt x="21825" y="20152"/>
                    </a:cubicBezTo>
                    <a:close/>
                  </a:path>
                </a:pathLst>
              </a:custGeom>
              <a:grpFill/>
              <a:ln w="1729" cap="flat">
                <a:noFill/>
                <a:prstDash val="solid"/>
                <a:miter/>
              </a:ln>
            </p:spPr>
            <p:txBody>
              <a:bodyPr/>
              <a:lstStyle/>
              <a:p>
                <a:endParaRPr lang="es-ES"/>
              </a:p>
            </p:txBody>
          </p:sp>
          <p:sp>
            <p:nvSpPr>
              <p:cNvPr id="201" name="Forma libre: forma 200">
                <a:extLst>
                  <a:ext uri="{FF2B5EF4-FFF2-40B4-BE49-F238E27FC236}">
                    <a16:creationId xmlns:a16="http://schemas.microsoft.com/office/drawing/2014/main" id="{DBDB4CDB-C7C9-8910-FAC0-991A7E1E4E79}"/>
                  </a:ext>
                </a:extLst>
              </p:cNvPr>
              <p:cNvSpPr/>
              <p:nvPr/>
            </p:nvSpPr>
            <p:spPr>
              <a:xfrm>
                <a:off x="6509935" y="5123757"/>
                <a:ext cx="24550" cy="24476"/>
              </a:xfrm>
              <a:custGeom>
                <a:avLst/>
                <a:gdLst>
                  <a:gd name="csX0" fmla="*/ 20640 w 24550"/>
                  <a:gd name="csY0" fmla="*/ 21431 h 24476"/>
                  <a:gd name="csX1" fmla="*/ 3387 w 24550"/>
                  <a:gd name="csY1" fmla="*/ 20620 h 24476"/>
                  <a:gd name="csX2" fmla="*/ 3612 w 24550"/>
                  <a:gd name="csY2" fmla="*/ 3341 h 24476"/>
                  <a:gd name="csX3" fmla="*/ 20983 w 24550"/>
                  <a:gd name="csY3" fmla="*/ 4046 h 24476"/>
                  <a:gd name="csX4" fmla="*/ 20640 w 24550"/>
                  <a:gd name="csY4" fmla="*/ 21431 h 24476"/>
                </a:gdLst>
                <a:ahLst/>
                <a:cxnLst>
                  <a:cxn ang="0">
                    <a:pos x="csX0" y="csY0"/>
                  </a:cxn>
                  <a:cxn ang="0">
                    <a:pos x="csX1" y="csY1"/>
                  </a:cxn>
                  <a:cxn ang="0">
                    <a:pos x="csX2" y="csY2"/>
                  </a:cxn>
                  <a:cxn ang="0">
                    <a:pos x="csX3" y="csY3"/>
                  </a:cxn>
                  <a:cxn ang="0">
                    <a:pos x="csX4" y="csY4"/>
                  </a:cxn>
                </a:cxnLst>
                <a:rect l="l" t="t" r="r" b="b"/>
                <a:pathLst>
                  <a:path w="24550" h="24476">
                    <a:moveTo>
                      <a:pt x="20640" y="21431"/>
                    </a:moveTo>
                    <a:cubicBezTo>
                      <a:pt x="15704" y="25819"/>
                      <a:pt x="8048" y="25394"/>
                      <a:pt x="3387" y="20620"/>
                    </a:cubicBezTo>
                    <a:cubicBezTo>
                      <a:pt x="-1217" y="15792"/>
                      <a:pt x="-1113" y="8052"/>
                      <a:pt x="3612" y="3341"/>
                    </a:cubicBezTo>
                    <a:cubicBezTo>
                      <a:pt x="8336" y="-1374"/>
                      <a:pt x="16116" y="-1062"/>
                      <a:pt x="20983" y="4046"/>
                    </a:cubicBezTo>
                    <a:cubicBezTo>
                      <a:pt x="25907" y="9097"/>
                      <a:pt x="25679" y="16949"/>
                      <a:pt x="20640" y="21431"/>
                    </a:cubicBezTo>
                    <a:close/>
                  </a:path>
                </a:pathLst>
              </a:custGeom>
              <a:grpFill/>
              <a:ln w="1729" cap="flat">
                <a:noFill/>
                <a:prstDash val="solid"/>
                <a:miter/>
              </a:ln>
            </p:spPr>
            <p:txBody>
              <a:bodyPr/>
              <a:lstStyle/>
              <a:p>
                <a:endParaRPr lang="es-ES"/>
              </a:p>
            </p:txBody>
          </p:sp>
          <p:sp>
            <p:nvSpPr>
              <p:cNvPr id="202" name="Forma libre: forma 201">
                <a:extLst>
                  <a:ext uri="{FF2B5EF4-FFF2-40B4-BE49-F238E27FC236}">
                    <a16:creationId xmlns:a16="http://schemas.microsoft.com/office/drawing/2014/main" id="{1378AF3D-372C-5D4F-FB87-F16C6865AB85}"/>
                  </a:ext>
                </a:extLst>
              </p:cNvPr>
              <p:cNvSpPr/>
              <p:nvPr/>
            </p:nvSpPr>
            <p:spPr>
              <a:xfrm>
                <a:off x="6554274" y="5177620"/>
                <a:ext cx="24391" cy="24633"/>
              </a:xfrm>
              <a:custGeom>
                <a:avLst/>
                <a:gdLst>
                  <a:gd name="csX0" fmla="*/ 19316 w 24391"/>
                  <a:gd name="csY0" fmla="*/ 22553 h 24633"/>
                  <a:gd name="csX1" fmla="*/ 2272 w 24391"/>
                  <a:gd name="csY1" fmla="*/ 19439 h 24633"/>
                  <a:gd name="csX2" fmla="*/ 4895 w 24391"/>
                  <a:gd name="csY2" fmla="*/ 2319 h 24633"/>
                  <a:gd name="csX3" fmla="*/ 21960 w 24391"/>
                  <a:gd name="csY3" fmla="*/ 5417 h 24633"/>
                  <a:gd name="csX4" fmla="*/ 19316 w 24391"/>
                  <a:gd name="csY4" fmla="*/ 22553 h 24633"/>
                </a:gdLst>
                <a:ahLst/>
                <a:cxnLst>
                  <a:cxn ang="0">
                    <a:pos x="csX0" y="csY0"/>
                  </a:cxn>
                  <a:cxn ang="0">
                    <a:pos x="csX1" y="csY1"/>
                  </a:cxn>
                  <a:cxn ang="0">
                    <a:pos x="csX2" y="csY2"/>
                  </a:cxn>
                  <a:cxn ang="0">
                    <a:pos x="csX3" y="csY3"/>
                  </a:cxn>
                  <a:cxn ang="0">
                    <a:pos x="csX4" y="csY4"/>
                  </a:cxn>
                </a:cxnLst>
                <a:rect l="l" t="t" r="r" b="b"/>
                <a:pathLst>
                  <a:path w="24391" h="24633">
                    <a:moveTo>
                      <a:pt x="19316" y="22553"/>
                    </a:moveTo>
                    <a:cubicBezTo>
                      <a:pt x="13770" y="26268"/>
                      <a:pt x="6137" y="24875"/>
                      <a:pt x="2272" y="19439"/>
                    </a:cubicBezTo>
                    <a:cubicBezTo>
                      <a:pt x="-1603" y="14010"/>
                      <a:pt x="-387" y="6314"/>
                      <a:pt x="4895" y="2319"/>
                    </a:cubicBezTo>
                    <a:cubicBezTo>
                      <a:pt x="10259" y="-1739"/>
                      <a:pt x="17862" y="-325"/>
                      <a:pt x="21960" y="5417"/>
                    </a:cubicBezTo>
                    <a:cubicBezTo>
                      <a:pt x="26047" y="11166"/>
                      <a:pt x="24860" y="18841"/>
                      <a:pt x="19316" y="22553"/>
                    </a:cubicBezTo>
                    <a:close/>
                  </a:path>
                </a:pathLst>
              </a:custGeom>
              <a:grpFill/>
              <a:ln w="1729" cap="flat">
                <a:noFill/>
                <a:prstDash val="solid"/>
                <a:miter/>
              </a:ln>
            </p:spPr>
            <p:txBody>
              <a:bodyPr/>
              <a:lstStyle/>
              <a:p>
                <a:endParaRPr lang="es-ES"/>
              </a:p>
            </p:txBody>
          </p:sp>
          <p:sp>
            <p:nvSpPr>
              <p:cNvPr id="203" name="Forma libre: forma 202">
                <a:extLst>
                  <a:ext uri="{FF2B5EF4-FFF2-40B4-BE49-F238E27FC236}">
                    <a16:creationId xmlns:a16="http://schemas.microsoft.com/office/drawing/2014/main" id="{15E5E0E7-145C-4F76-96F6-23C6D012FBA1}"/>
                  </a:ext>
                </a:extLst>
              </p:cNvPr>
              <p:cNvSpPr/>
              <p:nvPr/>
            </p:nvSpPr>
            <p:spPr>
              <a:xfrm>
                <a:off x="6590839" y="5237092"/>
                <a:ext cx="24233" cy="24732"/>
              </a:xfrm>
              <a:custGeom>
                <a:avLst/>
                <a:gdLst>
                  <a:gd name="csX0" fmla="*/ 17721 w 24233"/>
                  <a:gd name="csY0" fmla="*/ 23500 h 24732"/>
                  <a:gd name="csX1" fmla="*/ 1345 w 24233"/>
                  <a:gd name="csY1" fmla="*/ 18041 h 24732"/>
                  <a:gd name="csX2" fmla="*/ 6213 w 24233"/>
                  <a:gd name="csY2" fmla="*/ 1485 h 24732"/>
                  <a:gd name="csX3" fmla="*/ 22770 w 24233"/>
                  <a:gd name="csY3" fmla="*/ 6847 h 24732"/>
                  <a:gd name="csX4" fmla="*/ 17721 w 24233"/>
                  <a:gd name="csY4" fmla="*/ 23500 h 24732"/>
                </a:gdLst>
                <a:ahLst/>
                <a:cxnLst>
                  <a:cxn ang="0">
                    <a:pos x="csX0" y="csY0"/>
                  </a:cxn>
                  <a:cxn ang="0">
                    <a:pos x="csX1" y="csY1"/>
                  </a:cxn>
                  <a:cxn ang="0">
                    <a:pos x="csX2" y="csY2"/>
                  </a:cxn>
                  <a:cxn ang="0">
                    <a:pos x="csX3" y="csY3"/>
                  </a:cxn>
                  <a:cxn ang="0">
                    <a:pos x="csX4" y="csY4"/>
                  </a:cxn>
                </a:cxnLst>
                <a:rect l="l" t="t" r="r" b="b"/>
                <a:pathLst>
                  <a:path w="24233" h="24732">
                    <a:moveTo>
                      <a:pt x="17721" y="23500"/>
                    </a:moveTo>
                    <a:cubicBezTo>
                      <a:pt x="11719" y="26418"/>
                      <a:pt x="4385" y="23978"/>
                      <a:pt x="1345" y="18041"/>
                    </a:cubicBezTo>
                    <a:cubicBezTo>
                      <a:pt x="-1606" y="12055"/>
                      <a:pt x="424" y="4725"/>
                      <a:pt x="6213" y="1485"/>
                    </a:cubicBezTo>
                    <a:cubicBezTo>
                      <a:pt x="12072" y="-1796"/>
                      <a:pt x="19639" y="520"/>
                      <a:pt x="22770" y="6847"/>
                    </a:cubicBezTo>
                    <a:cubicBezTo>
                      <a:pt x="25986" y="13126"/>
                      <a:pt x="23724" y="20585"/>
                      <a:pt x="17721" y="23500"/>
                    </a:cubicBezTo>
                    <a:close/>
                  </a:path>
                </a:pathLst>
              </a:custGeom>
              <a:grpFill/>
              <a:ln w="1729" cap="flat">
                <a:noFill/>
                <a:prstDash val="solid"/>
                <a:miter/>
              </a:ln>
            </p:spPr>
            <p:txBody>
              <a:bodyPr/>
              <a:lstStyle/>
              <a:p>
                <a:endParaRPr lang="es-ES"/>
              </a:p>
            </p:txBody>
          </p:sp>
          <p:sp>
            <p:nvSpPr>
              <p:cNvPr id="204" name="Forma libre: forma 203">
                <a:extLst>
                  <a:ext uri="{FF2B5EF4-FFF2-40B4-BE49-F238E27FC236}">
                    <a16:creationId xmlns:a16="http://schemas.microsoft.com/office/drawing/2014/main" id="{D76C12B5-108C-DB36-635E-C13A205B0219}"/>
                  </a:ext>
                </a:extLst>
              </p:cNvPr>
              <p:cNvSpPr/>
              <p:nvPr/>
            </p:nvSpPr>
            <p:spPr>
              <a:xfrm>
                <a:off x="6618859" y="5301055"/>
                <a:ext cx="24161" cy="24775"/>
              </a:xfrm>
              <a:custGeom>
                <a:avLst/>
                <a:gdLst>
                  <a:gd name="csX0" fmla="*/ 16050 w 24161"/>
                  <a:gd name="csY0" fmla="*/ 24176 h 24775"/>
                  <a:gd name="csX1" fmla="*/ 687 w 24161"/>
                  <a:gd name="csY1" fmla="*/ 16477 h 24775"/>
                  <a:gd name="csX2" fmla="*/ 7689 w 24161"/>
                  <a:gd name="csY2" fmla="*/ 786 h 24775"/>
                  <a:gd name="csX3" fmla="*/ 23449 w 24161"/>
                  <a:gd name="csY3" fmla="*/ 8340 h 24775"/>
                  <a:gd name="csX4" fmla="*/ 16050 w 24161"/>
                  <a:gd name="csY4" fmla="*/ 24176 h 24775"/>
                </a:gdLst>
                <a:ahLst/>
                <a:cxnLst>
                  <a:cxn ang="0">
                    <a:pos x="csX0" y="csY0"/>
                  </a:cxn>
                  <a:cxn ang="0">
                    <a:pos x="csX1" y="csY1"/>
                  </a:cxn>
                  <a:cxn ang="0">
                    <a:pos x="csX2" y="csY2"/>
                  </a:cxn>
                  <a:cxn ang="0">
                    <a:pos x="csX3" y="csY3"/>
                  </a:cxn>
                  <a:cxn ang="0">
                    <a:pos x="csX4" y="csY4"/>
                  </a:cxn>
                </a:cxnLst>
                <a:rect l="l" t="t" r="r" b="b"/>
                <a:pathLst>
                  <a:path w="24161" h="24775">
                    <a:moveTo>
                      <a:pt x="16050" y="24176"/>
                    </a:moveTo>
                    <a:cubicBezTo>
                      <a:pt x="9702" y="26241"/>
                      <a:pt x="2822" y="22796"/>
                      <a:pt x="687" y="16477"/>
                    </a:cubicBezTo>
                    <a:cubicBezTo>
                      <a:pt x="-1409" y="10145"/>
                      <a:pt x="1393" y="3244"/>
                      <a:pt x="7689" y="786"/>
                    </a:cubicBezTo>
                    <a:cubicBezTo>
                      <a:pt x="13826" y="-1613"/>
                      <a:pt x="21222" y="1642"/>
                      <a:pt x="23449" y="8340"/>
                    </a:cubicBezTo>
                    <a:cubicBezTo>
                      <a:pt x="25713" y="15023"/>
                      <a:pt x="22396" y="22112"/>
                      <a:pt x="16050" y="24176"/>
                    </a:cubicBezTo>
                    <a:close/>
                  </a:path>
                </a:pathLst>
              </a:custGeom>
              <a:grpFill/>
              <a:ln w="1729" cap="flat">
                <a:noFill/>
                <a:prstDash val="solid"/>
                <a:miter/>
              </a:ln>
            </p:spPr>
            <p:txBody>
              <a:bodyPr/>
              <a:lstStyle/>
              <a:p>
                <a:endParaRPr lang="es-ES"/>
              </a:p>
            </p:txBody>
          </p:sp>
          <p:sp>
            <p:nvSpPr>
              <p:cNvPr id="205" name="Forma libre: forma 204">
                <a:extLst>
                  <a:ext uri="{FF2B5EF4-FFF2-40B4-BE49-F238E27FC236}">
                    <a16:creationId xmlns:a16="http://schemas.microsoft.com/office/drawing/2014/main" id="{6F7DA580-9EAB-C508-8E3F-E6C1A50C46CF}"/>
                  </a:ext>
                </a:extLst>
              </p:cNvPr>
              <p:cNvSpPr/>
              <p:nvPr/>
            </p:nvSpPr>
            <p:spPr>
              <a:xfrm>
                <a:off x="6637722" y="5368234"/>
                <a:ext cx="24237" cy="24823"/>
              </a:xfrm>
              <a:custGeom>
                <a:avLst/>
                <a:gdLst>
                  <a:gd name="csX0" fmla="*/ 14408 w 24237"/>
                  <a:gd name="csY0" fmla="*/ 24634 h 24823"/>
                  <a:gd name="csX1" fmla="*/ 313 w 24237"/>
                  <a:gd name="csY1" fmla="*/ 14878 h 24823"/>
                  <a:gd name="csX2" fmla="*/ 9352 w 24237"/>
                  <a:gd name="csY2" fmla="*/ 315 h 24823"/>
                  <a:gd name="csX3" fmla="*/ 23978 w 24237"/>
                  <a:gd name="csY3" fmla="*/ 9961 h 24823"/>
                  <a:gd name="csX4" fmla="*/ 14408 w 24237"/>
                  <a:gd name="csY4" fmla="*/ 24634 h 24823"/>
                </a:gdLst>
                <a:ahLst/>
                <a:cxnLst>
                  <a:cxn ang="0">
                    <a:pos x="csX0" y="csY0"/>
                  </a:cxn>
                  <a:cxn ang="0">
                    <a:pos x="csX1" y="csY1"/>
                  </a:cxn>
                  <a:cxn ang="0">
                    <a:pos x="csX2" y="csY2"/>
                  </a:cxn>
                  <a:cxn ang="0">
                    <a:pos x="csX3" y="csY3"/>
                  </a:cxn>
                  <a:cxn ang="0">
                    <a:pos x="csX4" y="csY4"/>
                  </a:cxn>
                </a:cxnLst>
                <a:rect l="l" t="t" r="r" b="b"/>
                <a:pathLst>
                  <a:path w="24237" h="24823">
                    <a:moveTo>
                      <a:pt x="14408" y="24634"/>
                    </a:moveTo>
                    <a:cubicBezTo>
                      <a:pt x="7801" y="25808"/>
                      <a:pt x="1636" y="21415"/>
                      <a:pt x="313" y="14878"/>
                    </a:cubicBezTo>
                    <a:cubicBezTo>
                      <a:pt x="-1190" y="8382"/>
                      <a:pt x="2859" y="1860"/>
                      <a:pt x="9352" y="315"/>
                    </a:cubicBezTo>
                    <a:cubicBezTo>
                      <a:pt x="15844" y="-1235"/>
                      <a:pt x="22395" y="3083"/>
                      <a:pt x="23978" y="9961"/>
                    </a:cubicBezTo>
                    <a:cubicBezTo>
                      <a:pt x="25381" y="16873"/>
                      <a:pt x="20944" y="23471"/>
                      <a:pt x="14408" y="24634"/>
                    </a:cubicBezTo>
                    <a:close/>
                  </a:path>
                </a:pathLst>
              </a:custGeom>
              <a:grpFill/>
              <a:ln w="1729" cap="flat">
                <a:noFill/>
                <a:prstDash val="solid"/>
                <a:miter/>
              </a:ln>
            </p:spPr>
            <p:txBody>
              <a:bodyPr/>
              <a:lstStyle/>
              <a:p>
                <a:endParaRPr lang="es-ES"/>
              </a:p>
            </p:txBody>
          </p:sp>
          <p:sp>
            <p:nvSpPr>
              <p:cNvPr id="206" name="Forma libre: forma 205">
                <a:extLst>
                  <a:ext uri="{FF2B5EF4-FFF2-40B4-BE49-F238E27FC236}">
                    <a16:creationId xmlns:a16="http://schemas.microsoft.com/office/drawing/2014/main" id="{EDBA89A3-95E1-89A4-2D74-A0EA7788BDD5}"/>
                  </a:ext>
                </a:extLst>
              </p:cNvPr>
              <p:cNvSpPr/>
              <p:nvPr/>
            </p:nvSpPr>
            <p:spPr>
              <a:xfrm>
                <a:off x="6647141" y="5437385"/>
                <a:ext cx="24204" cy="24848"/>
              </a:xfrm>
              <a:custGeom>
                <a:avLst/>
                <a:gdLst>
                  <a:gd name="csX0" fmla="*/ 12850 w 24204"/>
                  <a:gd name="csY0" fmla="*/ 24839 h 24848"/>
                  <a:gd name="csX1" fmla="*/ 35 w 24204"/>
                  <a:gd name="csY1" fmla="*/ 13258 h 24848"/>
                  <a:gd name="csX2" fmla="*/ 11152 w 24204"/>
                  <a:gd name="csY2" fmla="*/ 54 h 24848"/>
                  <a:gd name="csX3" fmla="*/ 24152 w 24204"/>
                  <a:gd name="csY3" fmla="*/ 11624 h 24848"/>
                  <a:gd name="csX4" fmla="*/ 12850 w 24204"/>
                  <a:gd name="csY4" fmla="*/ 24839 h 24848"/>
                </a:gdLst>
                <a:ahLst/>
                <a:cxnLst>
                  <a:cxn ang="0">
                    <a:pos x="csX0" y="csY0"/>
                  </a:cxn>
                  <a:cxn ang="0">
                    <a:pos x="csX1" y="csY1"/>
                  </a:cxn>
                  <a:cxn ang="0">
                    <a:pos x="csX2" y="csY2"/>
                  </a:cxn>
                  <a:cxn ang="0">
                    <a:pos x="csX3" y="csY3"/>
                  </a:cxn>
                  <a:cxn ang="0">
                    <a:pos x="csX4" y="csY4"/>
                  </a:cxn>
                </a:cxnLst>
                <a:rect l="l" t="t" r="r" b="b"/>
                <a:pathLst>
                  <a:path w="24204" h="24848">
                    <a:moveTo>
                      <a:pt x="12850" y="24839"/>
                    </a:moveTo>
                    <a:cubicBezTo>
                      <a:pt x="6248" y="25095"/>
                      <a:pt x="643" y="19906"/>
                      <a:pt x="35" y="13258"/>
                    </a:cubicBezTo>
                    <a:cubicBezTo>
                      <a:pt x="-471" y="6607"/>
                      <a:pt x="4508" y="694"/>
                      <a:pt x="11152" y="54"/>
                    </a:cubicBezTo>
                    <a:cubicBezTo>
                      <a:pt x="17795" y="-590"/>
                      <a:pt x="23619" y="4589"/>
                      <a:pt x="24152" y="11624"/>
                    </a:cubicBezTo>
                    <a:cubicBezTo>
                      <a:pt x="24785" y="18653"/>
                      <a:pt x="19587" y="24575"/>
                      <a:pt x="12850" y="24839"/>
                    </a:cubicBezTo>
                    <a:close/>
                  </a:path>
                </a:pathLst>
              </a:custGeom>
              <a:grpFill/>
              <a:ln w="1729" cap="flat">
                <a:noFill/>
                <a:prstDash val="solid"/>
                <a:miter/>
              </a:ln>
            </p:spPr>
            <p:txBody>
              <a:bodyPr/>
              <a:lstStyle/>
              <a:p>
                <a:endParaRPr lang="es-ES"/>
              </a:p>
            </p:txBody>
          </p:sp>
        </p:grpSp>
        <p:sp>
          <p:nvSpPr>
            <p:cNvPr id="207" name="Elipse 206">
              <a:extLst>
                <a:ext uri="{FF2B5EF4-FFF2-40B4-BE49-F238E27FC236}">
                  <a16:creationId xmlns:a16="http://schemas.microsoft.com/office/drawing/2014/main" id="{ED66502A-9DD9-89AD-FDC5-2AA5E1647971}"/>
                </a:ext>
              </a:extLst>
            </p:cNvPr>
            <p:cNvSpPr/>
            <p:nvPr/>
          </p:nvSpPr>
          <p:spPr>
            <a:xfrm rot="11597148">
              <a:off x="10405151" y="4073736"/>
              <a:ext cx="104787" cy="104787"/>
            </a:xfrm>
            <a:prstGeom prst="ellipse">
              <a:avLst/>
            </a:prstGeom>
            <a:solidFill>
              <a:schemeClr val="tx2"/>
            </a:solidFill>
            <a:ln w="1729" cap="flat">
              <a:noFill/>
              <a:prstDash val="solid"/>
              <a:miter/>
            </a:ln>
          </p:spPr>
          <p:txBody>
            <a:bodyPr/>
            <a:lstStyle/>
            <a:p>
              <a:endParaRPr lang="es-ES"/>
            </a:p>
          </p:txBody>
        </p:sp>
        <p:sp>
          <p:nvSpPr>
            <p:cNvPr id="208" name="Elipse 207">
              <a:extLst>
                <a:ext uri="{FF2B5EF4-FFF2-40B4-BE49-F238E27FC236}">
                  <a16:creationId xmlns:a16="http://schemas.microsoft.com/office/drawing/2014/main" id="{AAB29186-2EC6-2498-1DDE-3C15F0B2EA02}"/>
                </a:ext>
              </a:extLst>
            </p:cNvPr>
            <p:cNvSpPr/>
            <p:nvPr/>
          </p:nvSpPr>
          <p:spPr>
            <a:xfrm rot="11597148">
              <a:off x="11640631" y="4073796"/>
              <a:ext cx="104787" cy="104787"/>
            </a:xfrm>
            <a:prstGeom prst="ellipse">
              <a:avLst/>
            </a:prstGeom>
            <a:solidFill>
              <a:schemeClr val="tx2"/>
            </a:solidFill>
            <a:ln w="1729" cap="flat">
              <a:noFill/>
              <a:prstDash val="solid"/>
              <a:miter/>
            </a:ln>
          </p:spPr>
          <p:txBody>
            <a:bodyPr/>
            <a:lstStyle/>
            <a:p>
              <a:endParaRPr lang="es-ES"/>
            </a:p>
          </p:txBody>
        </p:sp>
      </p:grpSp>
      <p:grpSp>
        <p:nvGrpSpPr>
          <p:cNvPr id="282" name="Grupo 281">
            <a:extLst>
              <a:ext uri="{FF2B5EF4-FFF2-40B4-BE49-F238E27FC236}">
                <a16:creationId xmlns:a16="http://schemas.microsoft.com/office/drawing/2014/main" id="{EBB850F5-DEF3-260F-077F-CA16E2F97A9C}"/>
              </a:ext>
            </a:extLst>
          </p:cNvPr>
          <p:cNvGrpSpPr/>
          <p:nvPr/>
        </p:nvGrpSpPr>
        <p:grpSpPr>
          <a:xfrm>
            <a:off x="9169255" y="4117622"/>
            <a:ext cx="1402292" cy="876418"/>
            <a:chOff x="9169255" y="4117622"/>
            <a:chExt cx="1402292" cy="876418"/>
          </a:xfrm>
        </p:grpSpPr>
        <p:sp>
          <p:nvSpPr>
            <p:cNvPr id="210" name="Forma libre: forma 209">
              <a:extLst>
                <a:ext uri="{FF2B5EF4-FFF2-40B4-BE49-F238E27FC236}">
                  <a16:creationId xmlns:a16="http://schemas.microsoft.com/office/drawing/2014/main" id="{C090D0B8-9159-8B04-CD07-FE4A97AEE7E8}"/>
                </a:ext>
              </a:extLst>
            </p:cNvPr>
            <p:cNvSpPr/>
            <p:nvPr/>
          </p:nvSpPr>
          <p:spPr>
            <a:xfrm rot="16200000">
              <a:off x="9791059" y="4314444"/>
              <a:ext cx="715299" cy="617710"/>
            </a:xfrm>
            <a:custGeom>
              <a:avLst/>
              <a:gdLst>
                <a:gd name="csX0" fmla="*/ 0 w 589066"/>
                <a:gd name="csY0" fmla="*/ 0 h 508699"/>
                <a:gd name="csX1" fmla="*/ 508700 w 589066"/>
                <a:gd name="csY1" fmla="*/ 508699 h 508699"/>
                <a:gd name="csX2" fmla="*/ 589067 w 589066"/>
                <a:gd name="csY2" fmla="*/ 508699 h 508699"/>
              </a:gdLst>
              <a:ahLst/>
              <a:cxnLst>
                <a:cxn ang="0">
                  <a:pos x="csX0" y="csY0"/>
                </a:cxn>
                <a:cxn ang="0">
                  <a:pos x="csX1" y="csY1"/>
                </a:cxn>
                <a:cxn ang="0">
                  <a:pos x="csX2" y="csY2"/>
                </a:cxn>
              </a:cxnLst>
              <a:rect l="l" t="t" r="r" b="b"/>
              <a:pathLst>
                <a:path w="589066" h="508699">
                  <a:moveTo>
                    <a:pt x="0" y="0"/>
                  </a:moveTo>
                  <a:cubicBezTo>
                    <a:pt x="0" y="280948"/>
                    <a:pt x="227753" y="508699"/>
                    <a:pt x="508700" y="508699"/>
                  </a:cubicBezTo>
                  <a:lnTo>
                    <a:pt x="589067" y="508699"/>
                  </a:lnTo>
                </a:path>
              </a:pathLst>
            </a:custGeom>
            <a:noFill/>
            <a:ln w="18123" cap="rnd">
              <a:solidFill>
                <a:srgbClr val="21B3F4"/>
              </a:solidFill>
              <a:prstDash val="solid"/>
              <a:round/>
            </a:ln>
          </p:spPr>
          <p:txBody>
            <a:bodyPr/>
            <a:lstStyle/>
            <a:p>
              <a:endParaRPr lang="es-ES"/>
            </a:p>
          </p:txBody>
        </p:sp>
        <p:grpSp>
          <p:nvGrpSpPr>
            <p:cNvPr id="211" name="Gráfico 2">
              <a:extLst>
                <a:ext uri="{FF2B5EF4-FFF2-40B4-BE49-F238E27FC236}">
                  <a16:creationId xmlns:a16="http://schemas.microsoft.com/office/drawing/2014/main" id="{38D7F41E-EDF7-FBF5-591B-B6BF45E4F625}"/>
                </a:ext>
              </a:extLst>
            </p:cNvPr>
            <p:cNvGrpSpPr/>
            <p:nvPr/>
          </p:nvGrpSpPr>
          <p:grpSpPr>
            <a:xfrm rot="16200000">
              <a:off x="9099585" y="4281082"/>
              <a:ext cx="820840" cy="605075"/>
              <a:chOff x="5277933" y="3947015"/>
              <a:chExt cx="675982" cy="498294"/>
            </a:xfrm>
            <a:solidFill>
              <a:srgbClr val="30B8F5"/>
            </a:solidFill>
          </p:grpSpPr>
          <p:sp>
            <p:nvSpPr>
              <p:cNvPr id="212" name="Elipse 211">
                <a:extLst>
                  <a:ext uri="{FF2B5EF4-FFF2-40B4-BE49-F238E27FC236}">
                    <a16:creationId xmlns:a16="http://schemas.microsoft.com/office/drawing/2014/main" id="{28AA5964-8B08-137F-8E42-502E437A9C07}"/>
                  </a:ext>
                </a:extLst>
              </p:cNvPr>
              <p:cNvSpPr/>
              <p:nvPr/>
            </p:nvSpPr>
            <p:spPr>
              <a:xfrm>
                <a:off x="5929067" y="3947015"/>
                <a:ext cx="24847" cy="24173"/>
              </a:xfrm>
              <a:prstGeom prst="ellipse">
                <a:avLst/>
              </a:prstGeom>
              <a:solidFill>
                <a:srgbClr val="30B8F5"/>
              </a:solidFill>
              <a:ln w="1729" cap="flat">
                <a:noFill/>
                <a:prstDash val="solid"/>
                <a:miter/>
              </a:ln>
            </p:spPr>
            <p:txBody>
              <a:bodyPr/>
              <a:lstStyle/>
              <a:p>
                <a:endParaRPr lang="es-ES"/>
              </a:p>
            </p:txBody>
          </p:sp>
          <p:sp>
            <p:nvSpPr>
              <p:cNvPr id="213" name="Elipse 212">
                <a:extLst>
                  <a:ext uri="{FF2B5EF4-FFF2-40B4-BE49-F238E27FC236}">
                    <a16:creationId xmlns:a16="http://schemas.microsoft.com/office/drawing/2014/main" id="{9A70AF6A-834F-2F0E-2CD7-01620A4688D2}"/>
                  </a:ext>
                </a:extLst>
              </p:cNvPr>
              <p:cNvSpPr/>
              <p:nvPr/>
            </p:nvSpPr>
            <p:spPr>
              <a:xfrm>
                <a:off x="5859202" y="3947015"/>
                <a:ext cx="24847" cy="24173"/>
              </a:xfrm>
              <a:prstGeom prst="ellipse">
                <a:avLst/>
              </a:prstGeom>
              <a:solidFill>
                <a:srgbClr val="30B8F5"/>
              </a:solidFill>
              <a:ln w="1729" cap="flat">
                <a:noFill/>
                <a:prstDash val="solid"/>
                <a:miter/>
              </a:ln>
            </p:spPr>
            <p:txBody>
              <a:bodyPr/>
              <a:lstStyle/>
              <a:p>
                <a:endParaRPr lang="es-ES"/>
              </a:p>
            </p:txBody>
          </p:sp>
          <p:sp>
            <p:nvSpPr>
              <p:cNvPr id="214" name="Forma libre: forma 213">
                <a:extLst>
                  <a:ext uri="{FF2B5EF4-FFF2-40B4-BE49-F238E27FC236}">
                    <a16:creationId xmlns:a16="http://schemas.microsoft.com/office/drawing/2014/main" id="{4FBE29BB-7CB6-43F1-91C5-691016A6CA48}"/>
                  </a:ext>
                </a:extLst>
              </p:cNvPr>
              <p:cNvSpPr/>
              <p:nvPr/>
            </p:nvSpPr>
            <p:spPr>
              <a:xfrm>
                <a:off x="5789336" y="3947016"/>
                <a:ext cx="24848" cy="24171"/>
              </a:xfrm>
              <a:custGeom>
                <a:avLst/>
                <a:gdLst>
                  <a:gd name="csX0" fmla="*/ 4 w 24848"/>
                  <a:gd name="csY0" fmla="*/ 12289 h 24171"/>
                  <a:gd name="csX1" fmla="*/ 12425 w 24848"/>
                  <a:gd name="csY1" fmla="*/ 0 h 24171"/>
                  <a:gd name="csX2" fmla="*/ 24849 w 24848"/>
                  <a:gd name="csY2" fmla="*/ 12085 h 24171"/>
                  <a:gd name="csX3" fmla="*/ 12425 w 24848"/>
                  <a:gd name="csY3" fmla="*/ 24172 h 24171"/>
                  <a:gd name="csX4" fmla="*/ 4 w 24848"/>
                  <a:gd name="csY4" fmla="*/ 12289 h 24171"/>
                </a:gdLst>
                <a:ahLst/>
                <a:cxnLst>
                  <a:cxn ang="0">
                    <a:pos x="csX0" y="csY0"/>
                  </a:cxn>
                  <a:cxn ang="0">
                    <a:pos x="csX1" y="csY1"/>
                  </a:cxn>
                  <a:cxn ang="0">
                    <a:pos x="csX2" y="csY2"/>
                  </a:cxn>
                  <a:cxn ang="0">
                    <a:pos x="csX3" y="csY3"/>
                  </a:cxn>
                  <a:cxn ang="0">
                    <a:pos x="csX4" y="csY4"/>
                  </a:cxn>
                </a:cxnLst>
                <a:rect l="l" t="t" r="r" b="b"/>
                <a:pathLst>
                  <a:path w="24848" h="24171">
                    <a:moveTo>
                      <a:pt x="4" y="12289"/>
                    </a:moveTo>
                    <a:cubicBezTo>
                      <a:pt x="-174" y="5665"/>
                      <a:pt x="5575" y="-47"/>
                      <a:pt x="12425" y="0"/>
                    </a:cubicBezTo>
                    <a:cubicBezTo>
                      <a:pt x="19286" y="0"/>
                      <a:pt x="24849" y="5412"/>
                      <a:pt x="24849" y="12085"/>
                    </a:cubicBezTo>
                    <a:cubicBezTo>
                      <a:pt x="24849" y="18760"/>
                      <a:pt x="19288" y="24172"/>
                      <a:pt x="12425" y="24172"/>
                    </a:cubicBezTo>
                    <a:cubicBezTo>
                      <a:pt x="5549" y="24125"/>
                      <a:pt x="182" y="19011"/>
                      <a:pt x="4" y="12289"/>
                    </a:cubicBezTo>
                    <a:close/>
                  </a:path>
                </a:pathLst>
              </a:custGeom>
              <a:solidFill>
                <a:srgbClr val="30B8F5"/>
              </a:solidFill>
              <a:ln w="1729" cap="flat">
                <a:noFill/>
                <a:prstDash val="solid"/>
                <a:miter/>
              </a:ln>
            </p:spPr>
            <p:txBody>
              <a:bodyPr/>
              <a:lstStyle/>
              <a:p>
                <a:endParaRPr lang="es-ES"/>
              </a:p>
            </p:txBody>
          </p:sp>
          <p:sp>
            <p:nvSpPr>
              <p:cNvPr id="215" name="Forma libre: forma 214">
                <a:extLst>
                  <a:ext uri="{FF2B5EF4-FFF2-40B4-BE49-F238E27FC236}">
                    <a16:creationId xmlns:a16="http://schemas.microsoft.com/office/drawing/2014/main" id="{8A5841E5-8B03-3CC3-6726-687898DB78DE}"/>
                  </a:ext>
                </a:extLst>
              </p:cNvPr>
              <p:cNvSpPr/>
              <p:nvPr/>
            </p:nvSpPr>
            <p:spPr>
              <a:xfrm>
                <a:off x="5719623" y="3951323"/>
                <a:ext cx="24848" cy="24180"/>
              </a:xfrm>
              <a:custGeom>
                <a:avLst/>
                <a:gdLst>
                  <a:gd name="csX0" fmla="*/ 142 w 24848"/>
                  <a:gd name="csY0" fmla="*/ 13671 h 24180"/>
                  <a:gd name="csX1" fmla="*/ 10927 w 24848"/>
                  <a:gd name="csY1" fmla="*/ 109 h 24180"/>
                  <a:gd name="csX2" fmla="*/ 24789 w 24848"/>
                  <a:gd name="csY2" fmla="*/ 10530 h 24180"/>
                  <a:gd name="csX3" fmla="*/ 14001 w 24848"/>
                  <a:gd name="csY3" fmla="*/ 24081 h 24180"/>
                  <a:gd name="csX4" fmla="*/ 142 w 24848"/>
                  <a:gd name="csY4" fmla="*/ 13671 h 24180"/>
                </a:gdLst>
                <a:ahLst/>
                <a:cxnLst>
                  <a:cxn ang="0">
                    <a:pos x="csX0" y="csY0"/>
                  </a:cxn>
                  <a:cxn ang="0">
                    <a:pos x="csX1" y="csY1"/>
                  </a:cxn>
                  <a:cxn ang="0">
                    <a:pos x="csX2" y="csY2"/>
                  </a:cxn>
                  <a:cxn ang="0">
                    <a:pos x="csX3" y="csY3"/>
                  </a:cxn>
                  <a:cxn ang="0">
                    <a:pos x="csX4" y="csY4"/>
                  </a:cxn>
                </a:cxnLst>
                <a:rect l="l" t="t" r="r" b="b"/>
                <a:pathLst>
                  <a:path w="24848" h="24180">
                    <a:moveTo>
                      <a:pt x="142" y="13671"/>
                    </a:moveTo>
                    <a:cubicBezTo>
                      <a:pt x="-901" y="7062"/>
                      <a:pt x="3928" y="1003"/>
                      <a:pt x="10927" y="109"/>
                    </a:cubicBezTo>
                    <a:cubicBezTo>
                      <a:pt x="17926" y="-782"/>
                      <a:pt x="24131" y="3888"/>
                      <a:pt x="24789" y="10530"/>
                    </a:cubicBezTo>
                    <a:cubicBezTo>
                      <a:pt x="25446" y="17168"/>
                      <a:pt x="20619" y="23241"/>
                      <a:pt x="14001" y="24081"/>
                    </a:cubicBezTo>
                    <a:cubicBezTo>
                      <a:pt x="7387" y="24927"/>
                      <a:pt x="1177" y="20245"/>
                      <a:pt x="142" y="13671"/>
                    </a:cubicBezTo>
                    <a:close/>
                  </a:path>
                </a:pathLst>
              </a:custGeom>
              <a:solidFill>
                <a:srgbClr val="30B8F5"/>
              </a:solidFill>
              <a:ln w="1729" cap="flat">
                <a:noFill/>
                <a:prstDash val="solid"/>
                <a:miter/>
              </a:ln>
            </p:spPr>
            <p:txBody>
              <a:bodyPr/>
              <a:lstStyle/>
              <a:p>
                <a:endParaRPr lang="es-ES"/>
              </a:p>
            </p:txBody>
          </p:sp>
          <p:sp>
            <p:nvSpPr>
              <p:cNvPr id="216" name="Forma libre: forma 215">
                <a:extLst>
                  <a:ext uri="{FF2B5EF4-FFF2-40B4-BE49-F238E27FC236}">
                    <a16:creationId xmlns:a16="http://schemas.microsoft.com/office/drawing/2014/main" id="{9158F12D-010F-87C1-52EB-D8BE3D1A42DC}"/>
                  </a:ext>
                </a:extLst>
              </p:cNvPr>
              <p:cNvSpPr/>
              <p:nvPr/>
            </p:nvSpPr>
            <p:spPr>
              <a:xfrm>
                <a:off x="5651181" y="3964819"/>
                <a:ext cx="24803" cy="24316"/>
              </a:xfrm>
              <a:custGeom>
                <a:avLst/>
                <a:gdLst>
                  <a:gd name="csX0" fmla="*/ 494 w 24803"/>
                  <a:gd name="csY0" fmla="*/ 15581 h 24316"/>
                  <a:gd name="csX1" fmla="*/ 9274 w 24803"/>
                  <a:gd name="csY1" fmla="*/ 527 h 24316"/>
                  <a:gd name="csX2" fmla="*/ 24465 w 24803"/>
                  <a:gd name="csY2" fmla="*/ 9061 h 24316"/>
                  <a:gd name="csX3" fmla="*/ 15618 w 24803"/>
                  <a:gd name="csY3" fmla="*/ 23852 h 24316"/>
                  <a:gd name="csX4" fmla="*/ 494 w 24803"/>
                  <a:gd name="csY4" fmla="*/ 15581 h 24316"/>
                </a:gdLst>
                <a:ahLst/>
                <a:cxnLst>
                  <a:cxn ang="0">
                    <a:pos x="csX0" y="csY0"/>
                  </a:cxn>
                  <a:cxn ang="0">
                    <a:pos x="csX1" y="csY1"/>
                  </a:cxn>
                  <a:cxn ang="0">
                    <a:pos x="csX2" y="csY2"/>
                  </a:cxn>
                  <a:cxn ang="0">
                    <a:pos x="csX3" y="csY3"/>
                  </a:cxn>
                  <a:cxn ang="0">
                    <a:pos x="csX4" y="csY4"/>
                  </a:cxn>
                </a:cxnLst>
                <a:rect l="l" t="t" r="r" b="b"/>
                <a:pathLst>
                  <a:path w="24803" h="24316">
                    <a:moveTo>
                      <a:pt x="494" y="15581"/>
                    </a:moveTo>
                    <a:cubicBezTo>
                      <a:pt x="-1443" y="9196"/>
                      <a:pt x="2485" y="2454"/>
                      <a:pt x="9274" y="527"/>
                    </a:cubicBezTo>
                    <a:cubicBezTo>
                      <a:pt x="16033" y="-1512"/>
                      <a:pt x="22905" y="2587"/>
                      <a:pt x="24465" y="9061"/>
                    </a:cubicBezTo>
                    <a:cubicBezTo>
                      <a:pt x="26032" y="15564"/>
                      <a:pt x="22002" y="21914"/>
                      <a:pt x="15618" y="23852"/>
                    </a:cubicBezTo>
                    <a:cubicBezTo>
                      <a:pt x="9203" y="25676"/>
                      <a:pt x="2433" y="21969"/>
                      <a:pt x="494" y="15581"/>
                    </a:cubicBezTo>
                    <a:close/>
                  </a:path>
                </a:pathLst>
              </a:custGeom>
              <a:solidFill>
                <a:srgbClr val="30B8F5"/>
              </a:solidFill>
              <a:ln w="1729" cap="flat">
                <a:noFill/>
                <a:prstDash val="solid"/>
                <a:miter/>
              </a:ln>
            </p:spPr>
            <p:txBody>
              <a:bodyPr/>
              <a:lstStyle/>
              <a:p>
                <a:endParaRPr lang="es-ES"/>
              </a:p>
            </p:txBody>
          </p:sp>
          <p:sp>
            <p:nvSpPr>
              <p:cNvPr id="217" name="Forma libre: forma 216">
                <a:extLst>
                  <a:ext uri="{FF2B5EF4-FFF2-40B4-BE49-F238E27FC236}">
                    <a16:creationId xmlns:a16="http://schemas.microsoft.com/office/drawing/2014/main" id="{CB9DD12A-6025-2692-D16C-F56FAFC479A1}"/>
                  </a:ext>
                </a:extLst>
              </p:cNvPr>
              <p:cNvSpPr/>
              <p:nvPr/>
            </p:nvSpPr>
            <p:spPr>
              <a:xfrm>
                <a:off x="5585289" y="3987727"/>
                <a:ext cx="24747" cy="24329"/>
              </a:xfrm>
              <a:custGeom>
                <a:avLst/>
                <a:gdLst>
                  <a:gd name="csX0" fmla="*/ 1060 w 24747"/>
                  <a:gd name="csY0" fmla="*/ 17254 h 24329"/>
                  <a:gd name="csX1" fmla="*/ 7631 w 24747"/>
                  <a:gd name="csY1" fmla="*/ 1023 h 24329"/>
                  <a:gd name="csX2" fmla="*/ 23901 w 24747"/>
                  <a:gd name="csY2" fmla="*/ 7494 h 24329"/>
                  <a:gd name="csX3" fmla="*/ 17130 w 24747"/>
                  <a:gd name="csY3" fmla="*/ 23251 h 24329"/>
                  <a:gd name="csX4" fmla="*/ 1060 w 24747"/>
                  <a:gd name="csY4" fmla="*/ 17254 h 24329"/>
                </a:gdLst>
                <a:ahLst/>
                <a:cxnLst>
                  <a:cxn ang="0">
                    <a:pos x="csX0" y="csY0"/>
                  </a:cxn>
                  <a:cxn ang="0">
                    <a:pos x="csX1" y="csY1"/>
                  </a:cxn>
                  <a:cxn ang="0">
                    <a:pos x="csX2" y="csY2"/>
                  </a:cxn>
                  <a:cxn ang="0">
                    <a:pos x="csX3" y="csY3"/>
                  </a:cxn>
                  <a:cxn ang="0">
                    <a:pos x="csX4" y="csY4"/>
                  </a:cxn>
                </a:cxnLst>
                <a:rect l="l" t="t" r="r" b="b"/>
                <a:pathLst>
                  <a:path w="24747" h="24329">
                    <a:moveTo>
                      <a:pt x="1060" y="17254"/>
                    </a:moveTo>
                    <a:cubicBezTo>
                      <a:pt x="-1741" y="11193"/>
                      <a:pt x="1200" y="3926"/>
                      <a:pt x="7631" y="1023"/>
                    </a:cubicBezTo>
                    <a:cubicBezTo>
                      <a:pt x="14120" y="-1741"/>
                      <a:pt x="21473" y="1321"/>
                      <a:pt x="23901" y="7494"/>
                    </a:cubicBezTo>
                    <a:cubicBezTo>
                      <a:pt x="26361" y="13741"/>
                      <a:pt x="23263" y="20635"/>
                      <a:pt x="17130" y="23251"/>
                    </a:cubicBezTo>
                    <a:cubicBezTo>
                      <a:pt x="11055" y="25999"/>
                      <a:pt x="3860" y="23311"/>
                      <a:pt x="1060" y="17254"/>
                    </a:cubicBezTo>
                    <a:close/>
                  </a:path>
                </a:pathLst>
              </a:custGeom>
              <a:solidFill>
                <a:srgbClr val="30B8F5"/>
              </a:solidFill>
              <a:ln w="1729" cap="flat">
                <a:noFill/>
                <a:prstDash val="solid"/>
                <a:miter/>
              </a:ln>
            </p:spPr>
            <p:txBody>
              <a:bodyPr/>
              <a:lstStyle/>
              <a:p>
                <a:endParaRPr lang="es-ES"/>
              </a:p>
            </p:txBody>
          </p:sp>
          <p:sp>
            <p:nvSpPr>
              <p:cNvPr id="218" name="Forma libre: forma 217">
                <a:extLst>
                  <a:ext uri="{FF2B5EF4-FFF2-40B4-BE49-F238E27FC236}">
                    <a16:creationId xmlns:a16="http://schemas.microsoft.com/office/drawing/2014/main" id="{BA7A2D59-FC58-711F-AFE5-D9DEC2AE8F22}"/>
                  </a:ext>
                </a:extLst>
              </p:cNvPr>
              <p:cNvSpPr/>
              <p:nvPr/>
            </p:nvSpPr>
            <p:spPr>
              <a:xfrm>
                <a:off x="5523181" y="4019529"/>
                <a:ext cx="24675" cy="24307"/>
              </a:xfrm>
              <a:custGeom>
                <a:avLst/>
                <a:gdLst>
                  <a:gd name="csX0" fmla="*/ 1828 w 24675"/>
                  <a:gd name="csY0" fmla="*/ 18751 h 24307"/>
                  <a:gd name="csX1" fmla="*/ 6109 w 24675"/>
                  <a:gd name="csY1" fmla="*/ 1778 h 24307"/>
                  <a:gd name="csX2" fmla="*/ 23111 w 24675"/>
                  <a:gd name="csY2" fmla="*/ 5942 h 24307"/>
                  <a:gd name="csX3" fmla="*/ 18573 w 24675"/>
                  <a:gd name="csY3" fmla="*/ 22489 h 24307"/>
                  <a:gd name="csX4" fmla="*/ 1828 w 24675"/>
                  <a:gd name="csY4" fmla="*/ 18751 h 24307"/>
                </a:gdLst>
                <a:ahLst/>
                <a:cxnLst>
                  <a:cxn ang="0">
                    <a:pos x="csX0" y="csY0"/>
                  </a:cxn>
                  <a:cxn ang="0">
                    <a:pos x="csX1" y="csY1"/>
                  </a:cxn>
                  <a:cxn ang="0">
                    <a:pos x="csX2" y="csY2"/>
                  </a:cxn>
                  <a:cxn ang="0">
                    <a:pos x="csX3" y="csY3"/>
                  </a:cxn>
                  <a:cxn ang="0">
                    <a:pos x="csX4" y="csY4"/>
                  </a:cxn>
                </a:cxnLst>
                <a:rect l="l" t="t" r="r" b="b"/>
                <a:pathLst>
                  <a:path w="24675" h="24307">
                    <a:moveTo>
                      <a:pt x="1828" y="18751"/>
                    </a:moveTo>
                    <a:cubicBezTo>
                      <a:pt x="-1752" y="13175"/>
                      <a:pt x="58" y="5402"/>
                      <a:pt x="6109" y="1778"/>
                    </a:cubicBezTo>
                    <a:cubicBezTo>
                      <a:pt x="12223" y="-1741"/>
                      <a:pt x="19835" y="126"/>
                      <a:pt x="23111" y="5942"/>
                    </a:cubicBezTo>
                    <a:cubicBezTo>
                      <a:pt x="26385" y="11757"/>
                      <a:pt x="24355" y="19170"/>
                      <a:pt x="18573" y="22489"/>
                    </a:cubicBezTo>
                    <a:cubicBezTo>
                      <a:pt x="12852" y="25916"/>
                      <a:pt x="5457" y="24407"/>
                      <a:pt x="1828" y="18751"/>
                    </a:cubicBezTo>
                    <a:close/>
                  </a:path>
                </a:pathLst>
              </a:custGeom>
              <a:solidFill>
                <a:srgbClr val="30B8F5"/>
              </a:solidFill>
              <a:ln w="1729" cap="flat">
                <a:noFill/>
                <a:prstDash val="solid"/>
                <a:miter/>
              </a:ln>
            </p:spPr>
            <p:txBody>
              <a:bodyPr/>
              <a:lstStyle/>
              <a:p>
                <a:endParaRPr lang="es-ES"/>
              </a:p>
            </p:txBody>
          </p:sp>
          <p:sp>
            <p:nvSpPr>
              <p:cNvPr id="219" name="Forma libre: forma 218">
                <a:extLst>
                  <a:ext uri="{FF2B5EF4-FFF2-40B4-BE49-F238E27FC236}">
                    <a16:creationId xmlns:a16="http://schemas.microsoft.com/office/drawing/2014/main" id="{3376B74F-1B93-AFBC-A1F5-6D946CA446B1}"/>
                  </a:ext>
                </a:extLst>
              </p:cNvPr>
              <p:cNvSpPr/>
              <p:nvPr/>
            </p:nvSpPr>
            <p:spPr>
              <a:xfrm>
                <a:off x="5465989" y="4059486"/>
                <a:ext cx="24621" cy="24360"/>
              </a:xfrm>
              <a:custGeom>
                <a:avLst/>
                <a:gdLst>
                  <a:gd name="csX0" fmla="*/ 2797 w 24621"/>
                  <a:gd name="csY0" fmla="*/ 20152 h 24360"/>
                  <a:gd name="csX1" fmla="*/ 4775 w 24621"/>
                  <a:gd name="csY1" fmla="*/ 2823 h 24360"/>
                  <a:gd name="csX2" fmla="*/ 22130 w 24621"/>
                  <a:gd name="csY2" fmla="*/ 4553 h 24360"/>
                  <a:gd name="csX3" fmla="*/ 19951 w 24621"/>
                  <a:gd name="csY3" fmla="*/ 21636 h 24360"/>
                  <a:gd name="csX4" fmla="*/ 2797 w 24621"/>
                  <a:gd name="csY4" fmla="*/ 20152 h 24360"/>
                </a:gdLst>
                <a:ahLst/>
                <a:cxnLst>
                  <a:cxn ang="0">
                    <a:pos x="csX0" y="csY0"/>
                  </a:cxn>
                  <a:cxn ang="0">
                    <a:pos x="csX1" y="csY1"/>
                  </a:cxn>
                  <a:cxn ang="0">
                    <a:pos x="csX2" y="csY2"/>
                  </a:cxn>
                  <a:cxn ang="0">
                    <a:pos x="csX3" y="csY3"/>
                  </a:cxn>
                  <a:cxn ang="0">
                    <a:pos x="csX4" y="csY4"/>
                  </a:cxn>
                </a:cxnLst>
                <a:rect l="l" t="t" r="r" b="b"/>
                <a:pathLst>
                  <a:path w="24621" h="24360">
                    <a:moveTo>
                      <a:pt x="2797" y="20152"/>
                    </a:moveTo>
                    <a:cubicBezTo>
                      <a:pt x="-1500" y="15131"/>
                      <a:pt x="-850" y="7086"/>
                      <a:pt x="4775" y="2823"/>
                    </a:cubicBezTo>
                    <a:cubicBezTo>
                      <a:pt x="10320" y="-1537"/>
                      <a:pt x="18092" y="-759"/>
                      <a:pt x="22130" y="4553"/>
                    </a:cubicBezTo>
                    <a:cubicBezTo>
                      <a:pt x="26169" y="9866"/>
                      <a:pt x="25195" y="17518"/>
                      <a:pt x="19951" y="21636"/>
                    </a:cubicBezTo>
                    <a:cubicBezTo>
                      <a:pt x="14622" y="25661"/>
                      <a:pt x="7174" y="25275"/>
                      <a:pt x="2797" y="20152"/>
                    </a:cubicBezTo>
                    <a:close/>
                  </a:path>
                </a:pathLst>
              </a:custGeom>
              <a:solidFill>
                <a:srgbClr val="30B8F5"/>
              </a:solidFill>
              <a:ln w="1729" cap="flat">
                <a:noFill/>
                <a:prstDash val="solid"/>
                <a:miter/>
              </a:ln>
            </p:spPr>
            <p:txBody>
              <a:bodyPr/>
              <a:lstStyle/>
              <a:p>
                <a:endParaRPr lang="es-ES"/>
              </a:p>
            </p:txBody>
          </p:sp>
          <p:sp>
            <p:nvSpPr>
              <p:cNvPr id="220" name="Forma libre: forma 219">
                <a:extLst>
                  <a:ext uri="{FF2B5EF4-FFF2-40B4-BE49-F238E27FC236}">
                    <a16:creationId xmlns:a16="http://schemas.microsoft.com/office/drawing/2014/main" id="{7EAED2AF-B524-8E32-F255-21096FF43E5C}"/>
                  </a:ext>
                </a:extLst>
              </p:cNvPr>
              <p:cNvSpPr/>
              <p:nvPr/>
            </p:nvSpPr>
            <p:spPr>
              <a:xfrm>
                <a:off x="5414793" y="4106834"/>
                <a:ext cx="24549" cy="24475"/>
              </a:xfrm>
              <a:custGeom>
                <a:avLst/>
                <a:gdLst>
                  <a:gd name="csX0" fmla="*/ 3909 w 24549"/>
                  <a:gd name="csY0" fmla="*/ 21429 h 24475"/>
                  <a:gd name="csX1" fmla="*/ 3569 w 24549"/>
                  <a:gd name="csY1" fmla="*/ 4043 h 24475"/>
                  <a:gd name="csX2" fmla="*/ 20938 w 24549"/>
                  <a:gd name="csY2" fmla="*/ 3341 h 24475"/>
                  <a:gd name="csX3" fmla="*/ 21163 w 24549"/>
                  <a:gd name="csY3" fmla="*/ 20616 h 24475"/>
                  <a:gd name="csX4" fmla="*/ 3909 w 24549"/>
                  <a:gd name="csY4" fmla="*/ 21429 h 24475"/>
                </a:gdLst>
                <a:ahLst/>
                <a:cxnLst>
                  <a:cxn ang="0">
                    <a:pos x="csX0" y="csY0"/>
                  </a:cxn>
                  <a:cxn ang="0">
                    <a:pos x="csX1" y="csY1"/>
                  </a:cxn>
                  <a:cxn ang="0">
                    <a:pos x="csX2" y="csY2"/>
                  </a:cxn>
                  <a:cxn ang="0">
                    <a:pos x="csX3" y="csY3"/>
                  </a:cxn>
                  <a:cxn ang="0">
                    <a:pos x="csX4" y="csY4"/>
                  </a:cxn>
                </a:cxnLst>
                <a:rect l="l" t="t" r="r" b="b"/>
                <a:pathLst>
                  <a:path w="24549" h="24475">
                    <a:moveTo>
                      <a:pt x="3909" y="21429"/>
                    </a:moveTo>
                    <a:cubicBezTo>
                      <a:pt x="-1129" y="16948"/>
                      <a:pt x="-1355" y="9099"/>
                      <a:pt x="3569" y="4043"/>
                    </a:cubicBezTo>
                    <a:cubicBezTo>
                      <a:pt x="8434" y="-1061"/>
                      <a:pt x="16214" y="-1374"/>
                      <a:pt x="20938" y="3341"/>
                    </a:cubicBezTo>
                    <a:cubicBezTo>
                      <a:pt x="25663" y="8052"/>
                      <a:pt x="25767" y="15791"/>
                      <a:pt x="21163" y="20616"/>
                    </a:cubicBezTo>
                    <a:cubicBezTo>
                      <a:pt x="16500" y="25392"/>
                      <a:pt x="8846" y="25819"/>
                      <a:pt x="3909" y="21429"/>
                    </a:cubicBezTo>
                    <a:close/>
                  </a:path>
                </a:pathLst>
              </a:custGeom>
              <a:solidFill>
                <a:srgbClr val="30B8F5"/>
              </a:solidFill>
              <a:ln w="1729" cap="flat">
                <a:noFill/>
                <a:prstDash val="solid"/>
                <a:miter/>
              </a:ln>
            </p:spPr>
            <p:txBody>
              <a:bodyPr/>
              <a:lstStyle/>
              <a:p>
                <a:endParaRPr lang="es-ES"/>
              </a:p>
            </p:txBody>
          </p:sp>
          <p:sp>
            <p:nvSpPr>
              <p:cNvPr id="221" name="Forma libre: forma 220">
                <a:extLst>
                  <a:ext uri="{FF2B5EF4-FFF2-40B4-BE49-F238E27FC236}">
                    <a16:creationId xmlns:a16="http://schemas.microsoft.com/office/drawing/2014/main" id="{93536BDB-AE8E-3A55-45F8-5215754D1265}"/>
                  </a:ext>
                </a:extLst>
              </p:cNvPr>
              <p:cNvSpPr/>
              <p:nvPr/>
            </p:nvSpPr>
            <p:spPr>
              <a:xfrm>
                <a:off x="5370611" y="4160699"/>
                <a:ext cx="24392" cy="24630"/>
              </a:xfrm>
              <a:custGeom>
                <a:avLst/>
                <a:gdLst>
                  <a:gd name="csX0" fmla="*/ 5077 w 24392"/>
                  <a:gd name="csY0" fmla="*/ 22551 h 24630"/>
                  <a:gd name="csX1" fmla="*/ 2433 w 24392"/>
                  <a:gd name="csY1" fmla="*/ 5417 h 24630"/>
                  <a:gd name="csX2" fmla="*/ 19497 w 24392"/>
                  <a:gd name="csY2" fmla="*/ 2319 h 24630"/>
                  <a:gd name="csX3" fmla="*/ 22121 w 24392"/>
                  <a:gd name="csY3" fmla="*/ 19439 h 24630"/>
                  <a:gd name="csX4" fmla="*/ 5077 w 24392"/>
                  <a:gd name="csY4" fmla="*/ 22551 h 24630"/>
                </a:gdLst>
                <a:ahLst/>
                <a:cxnLst>
                  <a:cxn ang="0">
                    <a:pos x="csX0" y="csY0"/>
                  </a:cxn>
                  <a:cxn ang="0">
                    <a:pos x="csX1" y="csY1"/>
                  </a:cxn>
                  <a:cxn ang="0">
                    <a:pos x="csX2" y="csY2"/>
                  </a:cxn>
                  <a:cxn ang="0">
                    <a:pos x="csX3" y="csY3"/>
                  </a:cxn>
                  <a:cxn ang="0">
                    <a:pos x="csX4" y="csY4"/>
                  </a:cxn>
                </a:cxnLst>
                <a:rect l="l" t="t" r="r" b="b"/>
                <a:pathLst>
                  <a:path w="24392" h="24630">
                    <a:moveTo>
                      <a:pt x="5077" y="22551"/>
                    </a:moveTo>
                    <a:cubicBezTo>
                      <a:pt x="-468" y="18835"/>
                      <a:pt x="-1656" y="11164"/>
                      <a:pt x="2433" y="5417"/>
                    </a:cubicBezTo>
                    <a:cubicBezTo>
                      <a:pt x="6530" y="-325"/>
                      <a:pt x="14133" y="-1739"/>
                      <a:pt x="19497" y="2319"/>
                    </a:cubicBezTo>
                    <a:cubicBezTo>
                      <a:pt x="24778" y="6315"/>
                      <a:pt x="25995" y="14010"/>
                      <a:pt x="22121" y="19439"/>
                    </a:cubicBezTo>
                    <a:cubicBezTo>
                      <a:pt x="18257" y="24873"/>
                      <a:pt x="10622" y="26262"/>
                      <a:pt x="5077" y="22551"/>
                    </a:cubicBezTo>
                    <a:close/>
                  </a:path>
                </a:pathLst>
              </a:custGeom>
              <a:solidFill>
                <a:srgbClr val="30B8F5"/>
              </a:solidFill>
              <a:ln w="1729" cap="flat">
                <a:noFill/>
                <a:prstDash val="solid"/>
                <a:miter/>
              </a:ln>
            </p:spPr>
            <p:txBody>
              <a:bodyPr/>
              <a:lstStyle/>
              <a:p>
                <a:endParaRPr lang="es-ES"/>
              </a:p>
            </p:txBody>
          </p:sp>
          <p:sp>
            <p:nvSpPr>
              <p:cNvPr id="222" name="Forma libre: forma 221">
                <a:extLst>
                  <a:ext uri="{FF2B5EF4-FFF2-40B4-BE49-F238E27FC236}">
                    <a16:creationId xmlns:a16="http://schemas.microsoft.com/office/drawing/2014/main" id="{94D01B7E-8256-9029-72DD-A64282DC4E80}"/>
                  </a:ext>
                </a:extLst>
              </p:cNvPr>
              <p:cNvSpPr/>
              <p:nvPr/>
            </p:nvSpPr>
            <p:spPr>
              <a:xfrm>
                <a:off x="5334205" y="4220170"/>
                <a:ext cx="24232" cy="24732"/>
              </a:xfrm>
              <a:custGeom>
                <a:avLst/>
                <a:gdLst>
                  <a:gd name="csX0" fmla="*/ 6512 w 24232"/>
                  <a:gd name="csY0" fmla="*/ 23501 h 24732"/>
                  <a:gd name="csX1" fmla="*/ 1465 w 24232"/>
                  <a:gd name="csY1" fmla="*/ 6848 h 24732"/>
                  <a:gd name="csX2" fmla="*/ 18021 w 24232"/>
                  <a:gd name="csY2" fmla="*/ 1484 h 24732"/>
                  <a:gd name="csX3" fmla="*/ 22888 w 24232"/>
                  <a:gd name="csY3" fmla="*/ 18041 h 24732"/>
                  <a:gd name="csX4" fmla="*/ 6512 w 24232"/>
                  <a:gd name="csY4" fmla="*/ 23501 h 24732"/>
                </a:gdLst>
                <a:ahLst/>
                <a:cxnLst>
                  <a:cxn ang="0">
                    <a:pos x="csX0" y="csY0"/>
                  </a:cxn>
                  <a:cxn ang="0">
                    <a:pos x="csX1" y="csY1"/>
                  </a:cxn>
                  <a:cxn ang="0">
                    <a:pos x="csX2" y="csY2"/>
                  </a:cxn>
                  <a:cxn ang="0">
                    <a:pos x="csX3" y="csY3"/>
                  </a:cxn>
                  <a:cxn ang="0">
                    <a:pos x="csX4" y="csY4"/>
                  </a:cxn>
                </a:cxnLst>
                <a:rect l="l" t="t" r="r" b="b"/>
                <a:pathLst>
                  <a:path w="24232" h="24732">
                    <a:moveTo>
                      <a:pt x="6512" y="23501"/>
                    </a:moveTo>
                    <a:cubicBezTo>
                      <a:pt x="510" y="20583"/>
                      <a:pt x="-1754" y="13127"/>
                      <a:pt x="1465" y="6848"/>
                    </a:cubicBezTo>
                    <a:cubicBezTo>
                      <a:pt x="4594" y="519"/>
                      <a:pt x="12161" y="-1795"/>
                      <a:pt x="18021" y="1484"/>
                    </a:cubicBezTo>
                    <a:cubicBezTo>
                      <a:pt x="23808" y="4728"/>
                      <a:pt x="25839" y="12056"/>
                      <a:pt x="22888" y="18041"/>
                    </a:cubicBezTo>
                    <a:cubicBezTo>
                      <a:pt x="19849" y="23975"/>
                      <a:pt x="12516" y="26419"/>
                      <a:pt x="6512" y="23501"/>
                    </a:cubicBezTo>
                    <a:close/>
                  </a:path>
                </a:pathLst>
              </a:custGeom>
              <a:solidFill>
                <a:srgbClr val="30B8F5"/>
              </a:solidFill>
              <a:ln w="1729" cap="flat">
                <a:noFill/>
                <a:prstDash val="solid"/>
                <a:miter/>
              </a:ln>
            </p:spPr>
            <p:txBody>
              <a:bodyPr/>
              <a:lstStyle/>
              <a:p>
                <a:endParaRPr lang="es-ES"/>
              </a:p>
            </p:txBody>
          </p:sp>
          <p:sp>
            <p:nvSpPr>
              <p:cNvPr id="223" name="Forma libre: forma 222">
                <a:extLst>
                  <a:ext uri="{FF2B5EF4-FFF2-40B4-BE49-F238E27FC236}">
                    <a16:creationId xmlns:a16="http://schemas.microsoft.com/office/drawing/2014/main" id="{F92FF141-0F5E-2370-2A50-1717AE73FD4D}"/>
                  </a:ext>
                </a:extLst>
              </p:cNvPr>
              <p:cNvSpPr/>
              <p:nvPr/>
            </p:nvSpPr>
            <p:spPr>
              <a:xfrm>
                <a:off x="5306259" y="4284129"/>
                <a:ext cx="24159" cy="24776"/>
              </a:xfrm>
              <a:custGeom>
                <a:avLst/>
                <a:gdLst>
                  <a:gd name="csX0" fmla="*/ 8110 w 24159"/>
                  <a:gd name="csY0" fmla="*/ 24179 h 24776"/>
                  <a:gd name="csX1" fmla="*/ 712 w 24159"/>
                  <a:gd name="csY1" fmla="*/ 8342 h 24776"/>
                  <a:gd name="csX2" fmla="*/ 16471 w 24159"/>
                  <a:gd name="csY2" fmla="*/ 786 h 24776"/>
                  <a:gd name="csX3" fmla="*/ 23472 w 24159"/>
                  <a:gd name="csY3" fmla="*/ 16480 h 24776"/>
                  <a:gd name="csX4" fmla="*/ 8110 w 24159"/>
                  <a:gd name="csY4" fmla="*/ 24179 h 24776"/>
                </a:gdLst>
                <a:ahLst/>
                <a:cxnLst>
                  <a:cxn ang="0">
                    <a:pos x="csX0" y="csY0"/>
                  </a:cxn>
                  <a:cxn ang="0">
                    <a:pos x="csX1" y="csY1"/>
                  </a:cxn>
                  <a:cxn ang="0">
                    <a:pos x="csX2" y="csY2"/>
                  </a:cxn>
                  <a:cxn ang="0">
                    <a:pos x="csX3" y="csY3"/>
                  </a:cxn>
                  <a:cxn ang="0">
                    <a:pos x="csX4" y="csY4"/>
                  </a:cxn>
                </a:cxnLst>
                <a:rect l="l" t="t" r="r" b="b"/>
                <a:pathLst>
                  <a:path w="24159" h="24776">
                    <a:moveTo>
                      <a:pt x="8110" y="24179"/>
                    </a:moveTo>
                    <a:cubicBezTo>
                      <a:pt x="1762" y="22116"/>
                      <a:pt x="-1552" y="15026"/>
                      <a:pt x="712" y="8342"/>
                    </a:cubicBezTo>
                    <a:cubicBezTo>
                      <a:pt x="2938" y="1644"/>
                      <a:pt x="10334" y="-1613"/>
                      <a:pt x="16471" y="786"/>
                    </a:cubicBezTo>
                    <a:cubicBezTo>
                      <a:pt x="22767" y="3243"/>
                      <a:pt x="25569" y="10148"/>
                      <a:pt x="23472" y="16480"/>
                    </a:cubicBezTo>
                    <a:cubicBezTo>
                      <a:pt x="21336" y="22799"/>
                      <a:pt x="14456" y="26241"/>
                      <a:pt x="8110" y="24179"/>
                    </a:cubicBezTo>
                    <a:close/>
                  </a:path>
                </a:pathLst>
              </a:custGeom>
              <a:solidFill>
                <a:srgbClr val="30B8F5"/>
              </a:solidFill>
              <a:ln w="1729" cap="flat">
                <a:noFill/>
                <a:prstDash val="solid"/>
                <a:miter/>
              </a:ln>
            </p:spPr>
            <p:txBody>
              <a:bodyPr/>
              <a:lstStyle/>
              <a:p>
                <a:endParaRPr lang="es-ES"/>
              </a:p>
            </p:txBody>
          </p:sp>
          <p:sp>
            <p:nvSpPr>
              <p:cNvPr id="224" name="Forma libre: forma 223">
                <a:extLst>
                  <a:ext uri="{FF2B5EF4-FFF2-40B4-BE49-F238E27FC236}">
                    <a16:creationId xmlns:a16="http://schemas.microsoft.com/office/drawing/2014/main" id="{6E6E3E69-1128-461C-DF2F-E32A05B4104E}"/>
                  </a:ext>
                </a:extLst>
              </p:cNvPr>
              <p:cNvSpPr/>
              <p:nvPr/>
            </p:nvSpPr>
            <p:spPr>
              <a:xfrm>
                <a:off x="5287317" y="4351309"/>
                <a:ext cx="24237" cy="24825"/>
              </a:xfrm>
              <a:custGeom>
                <a:avLst/>
                <a:gdLst>
                  <a:gd name="csX0" fmla="*/ 9830 w 24237"/>
                  <a:gd name="csY0" fmla="*/ 24635 h 24825"/>
                  <a:gd name="csX1" fmla="*/ 260 w 24237"/>
                  <a:gd name="csY1" fmla="*/ 9960 h 24825"/>
                  <a:gd name="csX2" fmla="*/ 14886 w 24237"/>
                  <a:gd name="csY2" fmla="*/ 313 h 24825"/>
                  <a:gd name="csX3" fmla="*/ 23925 w 24237"/>
                  <a:gd name="csY3" fmla="*/ 14880 h 24825"/>
                  <a:gd name="csX4" fmla="*/ 9830 w 24237"/>
                  <a:gd name="csY4" fmla="*/ 24635 h 24825"/>
                </a:gdLst>
                <a:ahLst/>
                <a:cxnLst>
                  <a:cxn ang="0">
                    <a:pos x="csX0" y="csY0"/>
                  </a:cxn>
                  <a:cxn ang="0">
                    <a:pos x="csX1" y="csY1"/>
                  </a:cxn>
                  <a:cxn ang="0">
                    <a:pos x="csX2" y="csY2"/>
                  </a:cxn>
                  <a:cxn ang="0">
                    <a:pos x="csX3" y="csY3"/>
                  </a:cxn>
                  <a:cxn ang="0">
                    <a:pos x="csX4" y="csY4"/>
                  </a:cxn>
                </a:cxnLst>
                <a:rect l="l" t="t" r="r" b="b"/>
                <a:pathLst>
                  <a:path w="24237" h="24825">
                    <a:moveTo>
                      <a:pt x="9830" y="24635"/>
                    </a:moveTo>
                    <a:cubicBezTo>
                      <a:pt x="3293" y="23473"/>
                      <a:pt x="-1143" y="16873"/>
                      <a:pt x="260" y="9960"/>
                    </a:cubicBezTo>
                    <a:cubicBezTo>
                      <a:pt x="1842" y="3084"/>
                      <a:pt x="8394" y="-1231"/>
                      <a:pt x="14886" y="313"/>
                    </a:cubicBezTo>
                    <a:cubicBezTo>
                      <a:pt x="21377" y="1863"/>
                      <a:pt x="25428" y="8384"/>
                      <a:pt x="23925" y="14880"/>
                    </a:cubicBezTo>
                    <a:cubicBezTo>
                      <a:pt x="22601" y="21413"/>
                      <a:pt x="16435" y="25810"/>
                      <a:pt x="9830" y="24635"/>
                    </a:cubicBezTo>
                    <a:close/>
                  </a:path>
                </a:pathLst>
              </a:custGeom>
              <a:solidFill>
                <a:srgbClr val="30B8F5"/>
              </a:solidFill>
              <a:ln w="1729" cap="flat">
                <a:noFill/>
                <a:prstDash val="solid"/>
                <a:miter/>
              </a:ln>
            </p:spPr>
            <p:txBody>
              <a:bodyPr/>
              <a:lstStyle/>
              <a:p>
                <a:endParaRPr lang="es-ES"/>
              </a:p>
            </p:txBody>
          </p:sp>
          <p:sp>
            <p:nvSpPr>
              <p:cNvPr id="225" name="Forma libre: forma 224">
                <a:extLst>
                  <a:ext uri="{FF2B5EF4-FFF2-40B4-BE49-F238E27FC236}">
                    <a16:creationId xmlns:a16="http://schemas.microsoft.com/office/drawing/2014/main" id="{147DB019-DE78-67D3-1DD7-94AA996C5B55}"/>
                  </a:ext>
                </a:extLst>
              </p:cNvPr>
              <p:cNvSpPr/>
              <p:nvPr/>
            </p:nvSpPr>
            <p:spPr>
              <a:xfrm>
                <a:off x="5277933" y="4420461"/>
                <a:ext cx="24203" cy="24848"/>
              </a:xfrm>
              <a:custGeom>
                <a:avLst/>
                <a:gdLst>
                  <a:gd name="csX0" fmla="*/ 11353 w 24203"/>
                  <a:gd name="csY0" fmla="*/ 24839 h 24848"/>
                  <a:gd name="csX1" fmla="*/ 52 w 24203"/>
                  <a:gd name="csY1" fmla="*/ 11623 h 24848"/>
                  <a:gd name="csX2" fmla="*/ 13052 w 24203"/>
                  <a:gd name="csY2" fmla="*/ 53 h 24848"/>
                  <a:gd name="csX3" fmla="*/ 24168 w 24203"/>
                  <a:gd name="csY3" fmla="*/ 13261 h 24848"/>
                  <a:gd name="csX4" fmla="*/ 11353 w 24203"/>
                  <a:gd name="csY4" fmla="*/ 24839 h 24848"/>
                </a:gdLst>
                <a:ahLst/>
                <a:cxnLst>
                  <a:cxn ang="0">
                    <a:pos x="csX0" y="csY0"/>
                  </a:cxn>
                  <a:cxn ang="0">
                    <a:pos x="csX1" y="csY1"/>
                  </a:cxn>
                  <a:cxn ang="0">
                    <a:pos x="csX2" y="csY2"/>
                  </a:cxn>
                  <a:cxn ang="0">
                    <a:pos x="csX3" y="csY3"/>
                  </a:cxn>
                  <a:cxn ang="0">
                    <a:pos x="csX4" y="csY4"/>
                  </a:cxn>
                </a:cxnLst>
                <a:rect l="l" t="t" r="r" b="b"/>
                <a:pathLst>
                  <a:path w="24203" h="24848">
                    <a:moveTo>
                      <a:pt x="11353" y="24839"/>
                    </a:moveTo>
                    <a:cubicBezTo>
                      <a:pt x="4616" y="24573"/>
                      <a:pt x="-579" y="18654"/>
                      <a:pt x="52" y="11623"/>
                    </a:cubicBezTo>
                    <a:cubicBezTo>
                      <a:pt x="584" y="4592"/>
                      <a:pt x="6408" y="-586"/>
                      <a:pt x="13052" y="53"/>
                    </a:cubicBezTo>
                    <a:cubicBezTo>
                      <a:pt x="19694" y="697"/>
                      <a:pt x="24675" y="6607"/>
                      <a:pt x="24168" y="13261"/>
                    </a:cubicBezTo>
                    <a:cubicBezTo>
                      <a:pt x="23561" y="19906"/>
                      <a:pt x="17953" y="25095"/>
                      <a:pt x="11353" y="24839"/>
                    </a:cubicBezTo>
                    <a:close/>
                  </a:path>
                </a:pathLst>
              </a:custGeom>
              <a:solidFill>
                <a:srgbClr val="30B8F5"/>
              </a:solidFill>
              <a:ln w="1729" cap="flat">
                <a:noFill/>
                <a:prstDash val="solid"/>
                <a:miter/>
              </a:ln>
            </p:spPr>
            <p:txBody>
              <a:bodyPr/>
              <a:lstStyle/>
              <a:p>
                <a:endParaRPr lang="es-ES"/>
              </a:p>
            </p:txBody>
          </p:sp>
        </p:grpSp>
        <p:sp>
          <p:nvSpPr>
            <p:cNvPr id="226" name="Forma libre: forma 225">
              <a:extLst>
                <a:ext uri="{FF2B5EF4-FFF2-40B4-BE49-F238E27FC236}">
                  <a16:creationId xmlns:a16="http://schemas.microsoft.com/office/drawing/2014/main" id="{EA36EB2A-BC1E-5228-5EA9-30CE83A30C33}"/>
                </a:ext>
              </a:extLst>
            </p:cNvPr>
            <p:cNvSpPr/>
            <p:nvPr/>
          </p:nvSpPr>
          <p:spPr>
            <a:xfrm rot="16200000">
              <a:off x="10360589" y="4194560"/>
              <a:ext cx="193952" cy="227964"/>
            </a:xfrm>
            <a:custGeom>
              <a:avLst/>
              <a:gdLst>
                <a:gd name="csX0" fmla="*/ 0 w 159724"/>
                <a:gd name="csY0" fmla="*/ 0 h 187734"/>
                <a:gd name="csX1" fmla="*/ 159725 w 159724"/>
                <a:gd name="csY1" fmla="*/ 93866 h 187734"/>
                <a:gd name="csX2" fmla="*/ 0 w 159724"/>
                <a:gd name="csY2" fmla="*/ 187735 h 187734"/>
              </a:gdLst>
              <a:ahLst/>
              <a:cxnLst>
                <a:cxn ang="0">
                  <a:pos x="csX0" y="csY0"/>
                </a:cxn>
                <a:cxn ang="0">
                  <a:pos x="csX1" y="csY1"/>
                </a:cxn>
                <a:cxn ang="0">
                  <a:pos x="csX2" y="csY2"/>
                </a:cxn>
              </a:cxnLst>
              <a:rect l="l" t="t" r="r" b="b"/>
              <a:pathLst>
                <a:path w="159724" h="187734">
                  <a:moveTo>
                    <a:pt x="0" y="0"/>
                  </a:moveTo>
                  <a:lnTo>
                    <a:pt x="159725" y="93866"/>
                  </a:lnTo>
                  <a:lnTo>
                    <a:pt x="0" y="187735"/>
                  </a:lnTo>
                </a:path>
              </a:pathLst>
            </a:custGeom>
            <a:solidFill>
              <a:srgbClr val="21B3F4"/>
            </a:solidFill>
            <a:ln w="1729" cap="flat">
              <a:noFill/>
              <a:prstDash val="solid"/>
              <a:miter/>
            </a:ln>
          </p:spPr>
          <p:txBody>
            <a:bodyPr/>
            <a:lstStyle/>
            <a:p>
              <a:endParaRPr lang="es-ES"/>
            </a:p>
          </p:txBody>
        </p:sp>
        <p:sp>
          <p:nvSpPr>
            <p:cNvPr id="227" name="Elipse 226">
              <a:extLst>
                <a:ext uri="{FF2B5EF4-FFF2-40B4-BE49-F238E27FC236}">
                  <a16:creationId xmlns:a16="http://schemas.microsoft.com/office/drawing/2014/main" id="{1AF1CF8F-8604-6DED-3F6D-B65EDECA0F5F}"/>
                </a:ext>
              </a:extLst>
            </p:cNvPr>
            <p:cNvSpPr/>
            <p:nvPr/>
          </p:nvSpPr>
          <p:spPr>
            <a:xfrm rot="15402852">
              <a:off x="9169255" y="4117622"/>
              <a:ext cx="104787" cy="104787"/>
            </a:xfrm>
            <a:prstGeom prst="ellipse">
              <a:avLst/>
            </a:prstGeom>
            <a:solidFill>
              <a:srgbClr val="21B3F4"/>
            </a:solidFill>
            <a:ln w="1729" cap="flat">
              <a:noFill/>
              <a:prstDash val="solid"/>
              <a:miter/>
            </a:ln>
          </p:spPr>
          <p:txBody>
            <a:bodyPr/>
            <a:lstStyle/>
            <a:p>
              <a:endParaRPr lang="es-ES"/>
            </a:p>
          </p:txBody>
        </p:sp>
      </p:grpSp>
      <p:grpSp>
        <p:nvGrpSpPr>
          <p:cNvPr id="276" name="Grupo 275">
            <a:extLst>
              <a:ext uri="{FF2B5EF4-FFF2-40B4-BE49-F238E27FC236}">
                <a16:creationId xmlns:a16="http://schemas.microsoft.com/office/drawing/2014/main" id="{AECF3581-7BBE-B390-C4C8-EF296BEF1259}"/>
              </a:ext>
            </a:extLst>
          </p:cNvPr>
          <p:cNvGrpSpPr/>
          <p:nvPr/>
        </p:nvGrpSpPr>
        <p:grpSpPr>
          <a:xfrm>
            <a:off x="5416327" y="3302028"/>
            <a:ext cx="1434000" cy="876495"/>
            <a:chOff x="5416327" y="3302028"/>
            <a:chExt cx="1434000" cy="876495"/>
          </a:xfrm>
        </p:grpSpPr>
        <p:grpSp>
          <p:nvGrpSpPr>
            <p:cNvPr id="95" name="Gráfico 2">
              <a:extLst>
                <a:ext uri="{FF2B5EF4-FFF2-40B4-BE49-F238E27FC236}">
                  <a16:creationId xmlns:a16="http://schemas.microsoft.com/office/drawing/2014/main" id="{7571CB22-7B94-6679-E083-F825FBAD0F4C}"/>
                </a:ext>
              </a:extLst>
            </p:cNvPr>
            <p:cNvGrpSpPr/>
            <p:nvPr/>
          </p:nvGrpSpPr>
          <p:grpSpPr>
            <a:xfrm rot="16200000">
              <a:off x="5345603" y="3409910"/>
              <a:ext cx="820842" cy="605078"/>
              <a:chOff x="5995362" y="4963937"/>
              <a:chExt cx="675983" cy="498296"/>
            </a:xfrm>
            <a:solidFill>
              <a:schemeClr val="tx2"/>
            </a:solidFill>
          </p:grpSpPr>
          <p:sp>
            <p:nvSpPr>
              <p:cNvPr id="97" name="Elipse 96">
                <a:extLst>
                  <a:ext uri="{FF2B5EF4-FFF2-40B4-BE49-F238E27FC236}">
                    <a16:creationId xmlns:a16="http://schemas.microsoft.com/office/drawing/2014/main" id="{F0A1C97D-8EFD-174B-B8C5-4F6F38F7E868}"/>
                  </a:ext>
                </a:extLst>
              </p:cNvPr>
              <p:cNvSpPr/>
              <p:nvPr/>
            </p:nvSpPr>
            <p:spPr>
              <a:xfrm>
                <a:off x="5995362" y="4963938"/>
                <a:ext cx="24847" cy="24173"/>
              </a:xfrm>
              <a:prstGeom prst="ellipse">
                <a:avLst/>
              </a:prstGeom>
              <a:grpFill/>
              <a:ln w="1729" cap="flat">
                <a:noFill/>
                <a:prstDash val="solid"/>
                <a:miter/>
              </a:ln>
            </p:spPr>
            <p:txBody>
              <a:bodyPr/>
              <a:lstStyle/>
              <a:p>
                <a:endParaRPr lang="es-ES"/>
              </a:p>
            </p:txBody>
          </p:sp>
          <p:sp>
            <p:nvSpPr>
              <p:cNvPr id="98" name="Elipse 97">
                <a:extLst>
                  <a:ext uri="{FF2B5EF4-FFF2-40B4-BE49-F238E27FC236}">
                    <a16:creationId xmlns:a16="http://schemas.microsoft.com/office/drawing/2014/main" id="{CCA91C51-2BAC-D400-994B-7A2D1EE05E76}"/>
                  </a:ext>
                </a:extLst>
              </p:cNvPr>
              <p:cNvSpPr/>
              <p:nvPr/>
            </p:nvSpPr>
            <p:spPr>
              <a:xfrm>
                <a:off x="6065228" y="4963938"/>
                <a:ext cx="24847" cy="24173"/>
              </a:xfrm>
              <a:prstGeom prst="ellipse">
                <a:avLst/>
              </a:prstGeom>
              <a:grpFill/>
              <a:ln w="1729" cap="flat">
                <a:noFill/>
                <a:prstDash val="solid"/>
                <a:miter/>
              </a:ln>
            </p:spPr>
            <p:txBody>
              <a:bodyPr/>
              <a:lstStyle/>
              <a:p>
                <a:endParaRPr lang="es-ES"/>
              </a:p>
            </p:txBody>
          </p:sp>
          <p:sp>
            <p:nvSpPr>
              <p:cNvPr id="99" name="Forma libre: forma 98">
                <a:extLst>
                  <a:ext uri="{FF2B5EF4-FFF2-40B4-BE49-F238E27FC236}">
                    <a16:creationId xmlns:a16="http://schemas.microsoft.com/office/drawing/2014/main" id="{708D9663-F74C-7DA5-5E17-E7D3A231014C}"/>
                  </a:ext>
                </a:extLst>
              </p:cNvPr>
              <p:cNvSpPr/>
              <p:nvPr/>
            </p:nvSpPr>
            <p:spPr>
              <a:xfrm>
                <a:off x="6135091" y="4963937"/>
                <a:ext cx="24848" cy="24173"/>
              </a:xfrm>
              <a:custGeom>
                <a:avLst/>
                <a:gdLst>
                  <a:gd name="csX0" fmla="*/ 24844 w 24848"/>
                  <a:gd name="csY0" fmla="*/ 12291 h 24173"/>
                  <a:gd name="csX1" fmla="*/ 12424 w 24848"/>
                  <a:gd name="csY1" fmla="*/ 24173 h 24173"/>
                  <a:gd name="csX2" fmla="*/ 0 w 24848"/>
                  <a:gd name="csY2" fmla="*/ 12087 h 24173"/>
                  <a:gd name="csX3" fmla="*/ 12424 w 24848"/>
                  <a:gd name="csY3" fmla="*/ 0 h 24173"/>
                  <a:gd name="csX4" fmla="*/ 24844 w 24848"/>
                  <a:gd name="csY4" fmla="*/ 12291 h 24173"/>
                </a:gdLst>
                <a:ahLst/>
                <a:cxnLst>
                  <a:cxn ang="0">
                    <a:pos x="csX0" y="csY0"/>
                  </a:cxn>
                  <a:cxn ang="0">
                    <a:pos x="csX1" y="csY1"/>
                  </a:cxn>
                  <a:cxn ang="0">
                    <a:pos x="csX2" y="csY2"/>
                  </a:cxn>
                  <a:cxn ang="0">
                    <a:pos x="csX3" y="csY3"/>
                  </a:cxn>
                  <a:cxn ang="0">
                    <a:pos x="csX4" y="csY4"/>
                  </a:cxn>
                </a:cxnLst>
                <a:rect l="l" t="t" r="r" b="b"/>
                <a:pathLst>
                  <a:path w="24848" h="24173">
                    <a:moveTo>
                      <a:pt x="24844" y="12291"/>
                    </a:moveTo>
                    <a:cubicBezTo>
                      <a:pt x="24665" y="19016"/>
                      <a:pt x="19301" y="24129"/>
                      <a:pt x="12424" y="24173"/>
                    </a:cubicBezTo>
                    <a:cubicBezTo>
                      <a:pt x="5561" y="24173"/>
                      <a:pt x="0" y="18761"/>
                      <a:pt x="0" y="12087"/>
                    </a:cubicBezTo>
                    <a:cubicBezTo>
                      <a:pt x="0" y="5412"/>
                      <a:pt x="5561" y="0"/>
                      <a:pt x="12424" y="0"/>
                    </a:cubicBezTo>
                    <a:cubicBezTo>
                      <a:pt x="19273" y="-45"/>
                      <a:pt x="25024" y="5670"/>
                      <a:pt x="24844" y="12291"/>
                    </a:cubicBezTo>
                    <a:close/>
                  </a:path>
                </a:pathLst>
              </a:custGeom>
              <a:grpFill/>
              <a:ln w="1729" cap="flat">
                <a:noFill/>
                <a:prstDash val="solid"/>
                <a:miter/>
              </a:ln>
            </p:spPr>
            <p:txBody>
              <a:bodyPr/>
              <a:lstStyle/>
              <a:p>
                <a:endParaRPr lang="es-ES"/>
              </a:p>
            </p:txBody>
          </p:sp>
          <p:sp>
            <p:nvSpPr>
              <p:cNvPr id="100" name="Forma libre: forma 99">
                <a:extLst>
                  <a:ext uri="{FF2B5EF4-FFF2-40B4-BE49-F238E27FC236}">
                    <a16:creationId xmlns:a16="http://schemas.microsoft.com/office/drawing/2014/main" id="{4E7321D2-4978-09DB-FF48-F479E73CE679}"/>
                  </a:ext>
                </a:extLst>
              </p:cNvPr>
              <p:cNvSpPr/>
              <p:nvPr/>
            </p:nvSpPr>
            <p:spPr>
              <a:xfrm>
                <a:off x="6204804" y="4968250"/>
                <a:ext cx="24850" cy="24180"/>
              </a:xfrm>
              <a:custGeom>
                <a:avLst/>
                <a:gdLst>
                  <a:gd name="csX0" fmla="*/ 24709 w 24850"/>
                  <a:gd name="csY0" fmla="*/ 13671 h 24180"/>
                  <a:gd name="csX1" fmla="*/ 10848 w 24850"/>
                  <a:gd name="csY1" fmla="*/ 24081 h 24180"/>
                  <a:gd name="csX2" fmla="*/ 60 w 24850"/>
                  <a:gd name="csY2" fmla="*/ 10530 h 24180"/>
                  <a:gd name="csX3" fmla="*/ 13923 w 24850"/>
                  <a:gd name="csY3" fmla="*/ 109 h 24180"/>
                  <a:gd name="csX4" fmla="*/ 24709 w 24850"/>
                  <a:gd name="csY4" fmla="*/ 13671 h 24180"/>
                </a:gdLst>
                <a:ahLst/>
                <a:cxnLst>
                  <a:cxn ang="0">
                    <a:pos x="csX0" y="csY0"/>
                  </a:cxn>
                  <a:cxn ang="0">
                    <a:pos x="csX1" y="csY1"/>
                  </a:cxn>
                  <a:cxn ang="0">
                    <a:pos x="csX2" y="csY2"/>
                  </a:cxn>
                  <a:cxn ang="0">
                    <a:pos x="csX3" y="csY3"/>
                  </a:cxn>
                  <a:cxn ang="0">
                    <a:pos x="csX4" y="csY4"/>
                  </a:cxn>
                </a:cxnLst>
                <a:rect l="l" t="t" r="r" b="b"/>
                <a:pathLst>
                  <a:path w="24850" h="24180">
                    <a:moveTo>
                      <a:pt x="24709" y="13671"/>
                    </a:moveTo>
                    <a:cubicBezTo>
                      <a:pt x="23671" y="20245"/>
                      <a:pt x="17465" y="24927"/>
                      <a:pt x="10848" y="24081"/>
                    </a:cubicBezTo>
                    <a:cubicBezTo>
                      <a:pt x="4230" y="23241"/>
                      <a:pt x="-597" y="17171"/>
                      <a:pt x="60" y="10530"/>
                    </a:cubicBezTo>
                    <a:cubicBezTo>
                      <a:pt x="719" y="3888"/>
                      <a:pt x="6923" y="-780"/>
                      <a:pt x="13923" y="109"/>
                    </a:cubicBezTo>
                    <a:cubicBezTo>
                      <a:pt x="20921" y="1001"/>
                      <a:pt x="25750" y="7058"/>
                      <a:pt x="24709" y="13671"/>
                    </a:cubicBezTo>
                    <a:close/>
                  </a:path>
                </a:pathLst>
              </a:custGeom>
              <a:grpFill/>
              <a:ln w="1729" cap="flat">
                <a:noFill/>
                <a:prstDash val="solid"/>
                <a:miter/>
              </a:ln>
            </p:spPr>
            <p:txBody>
              <a:bodyPr/>
              <a:lstStyle/>
              <a:p>
                <a:endParaRPr lang="es-ES"/>
              </a:p>
            </p:txBody>
          </p:sp>
          <p:sp>
            <p:nvSpPr>
              <p:cNvPr id="101" name="Forma libre: forma 100">
                <a:extLst>
                  <a:ext uri="{FF2B5EF4-FFF2-40B4-BE49-F238E27FC236}">
                    <a16:creationId xmlns:a16="http://schemas.microsoft.com/office/drawing/2014/main" id="{C3265A06-4274-CC04-0791-388238C38953}"/>
                  </a:ext>
                </a:extLst>
              </p:cNvPr>
              <p:cNvSpPr/>
              <p:nvPr/>
            </p:nvSpPr>
            <p:spPr>
              <a:xfrm>
                <a:off x="6273293" y="4981741"/>
                <a:ext cx="24802" cy="24317"/>
              </a:xfrm>
              <a:custGeom>
                <a:avLst/>
                <a:gdLst>
                  <a:gd name="csX0" fmla="*/ 24308 w 24802"/>
                  <a:gd name="csY0" fmla="*/ 15585 h 24317"/>
                  <a:gd name="csX1" fmla="*/ 9186 w 24802"/>
                  <a:gd name="csY1" fmla="*/ 23853 h 24317"/>
                  <a:gd name="csX2" fmla="*/ 339 w 24802"/>
                  <a:gd name="csY2" fmla="*/ 9061 h 24317"/>
                  <a:gd name="csX3" fmla="*/ 15528 w 24802"/>
                  <a:gd name="csY3" fmla="*/ 527 h 24317"/>
                  <a:gd name="csX4" fmla="*/ 24308 w 24802"/>
                  <a:gd name="csY4" fmla="*/ 15585 h 24317"/>
                </a:gdLst>
                <a:ahLst/>
                <a:cxnLst>
                  <a:cxn ang="0">
                    <a:pos x="csX0" y="csY0"/>
                  </a:cxn>
                  <a:cxn ang="0">
                    <a:pos x="csX1" y="csY1"/>
                  </a:cxn>
                  <a:cxn ang="0">
                    <a:pos x="csX2" y="csY2"/>
                  </a:cxn>
                  <a:cxn ang="0">
                    <a:pos x="csX3" y="csY3"/>
                  </a:cxn>
                  <a:cxn ang="0">
                    <a:pos x="csX4" y="csY4"/>
                  </a:cxn>
                </a:cxnLst>
                <a:rect l="l" t="t" r="r" b="b"/>
                <a:pathLst>
                  <a:path w="24802" h="24317">
                    <a:moveTo>
                      <a:pt x="24308" y="15585"/>
                    </a:moveTo>
                    <a:cubicBezTo>
                      <a:pt x="22371" y="21971"/>
                      <a:pt x="15599" y="25676"/>
                      <a:pt x="9186" y="23853"/>
                    </a:cubicBezTo>
                    <a:cubicBezTo>
                      <a:pt x="2802" y="21914"/>
                      <a:pt x="-1229" y="15564"/>
                      <a:pt x="339" y="9061"/>
                    </a:cubicBezTo>
                    <a:cubicBezTo>
                      <a:pt x="1899" y="2587"/>
                      <a:pt x="8771" y="-1512"/>
                      <a:pt x="15528" y="527"/>
                    </a:cubicBezTo>
                    <a:cubicBezTo>
                      <a:pt x="22317" y="2454"/>
                      <a:pt x="26245" y="9196"/>
                      <a:pt x="24308" y="15585"/>
                    </a:cubicBezTo>
                    <a:close/>
                  </a:path>
                </a:pathLst>
              </a:custGeom>
              <a:grpFill/>
              <a:ln w="1729" cap="flat">
                <a:noFill/>
                <a:prstDash val="solid"/>
                <a:miter/>
              </a:ln>
            </p:spPr>
            <p:txBody>
              <a:bodyPr/>
              <a:lstStyle/>
              <a:p>
                <a:endParaRPr lang="es-ES"/>
              </a:p>
            </p:txBody>
          </p:sp>
          <p:sp>
            <p:nvSpPr>
              <p:cNvPr id="102" name="Forma libre: forma 101">
                <a:extLst>
                  <a:ext uri="{FF2B5EF4-FFF2-40B4-BE49-F238E27FC236}">
                    <a16:creationId xmlns:a16="http://schemas.microsoft.com/office/drawing/2014/main" id="{27678C5C-197D-F2AD-A27A-94D169D16800}"/>
                  </a:ext>
                </a:extLst>
              </p:cNvPr>
              <p:cNvSpPr/>
              <p:nvPr/>
            </p:nvSpPr>
            <p:spPr>
              <a:xfrm>
                <a:off x="6339240" y="5004648"/>
                <a:ext cx="24747" cy="24330"/>
              </a:xfrm>
              <a:custGeom>
                <a:avLst/>
                <a:gdLst>
                  <a:gd name="csX0" fmla="*/ 23687 w 24747"/>
                  <a:gd name="csY0" fmla="*/ 17256 h 24330"/>
                  <a:gd name="csX1" fmla="*/ 7617 w 24747"/>
                  <a:gd name="csY1" fmla="*/ 23251 h 24330"/>
                  <a:gd name="csX2" fmla="*/ 846 w 24747"/>
                  <a:gd name="csY2" fmla="*/ 7494 h 24330"/>
                  <a:gd name="csX3" fmla="*/ 17117 w 24747"/>
                  <a:gd name="csY3" fmla="*/ 1024 h 24330"/>
                  <a:gd name="csX4" fmla="*/ 23687 w 24747"/>
                  <a:gd name="csY4" fmla="*/ 17256 h 24330"/>
                </a:gdLst>
                <a:ahLst/>
                <a:cxnLst>
                  <a:cxn ang="0">
                    <a:pos x="csX0" y="csY0"/>
                  </a:cxn>
                  <a:cxn ang="0">
                    <a:pos x="csX1" y="csY1"/>
                  </a:cxn>
                  <a:cxn ang="0">
                    <a:pos x="csX2" y="csY2"/>
                  </a:cxn>
                  <a:cxn ang="0">
                    <a:pos x="csX3" y="csY3"/>
                  </a:cxn>
                  <a:cxn ang="0">
                    <a:pos x="csX4" y="csY4"/>
                  </a:cxn>
                </a:cxnLst>
                <a:rect l="l" t="t" r="r" b="b"/>
                <a:pathLst>
                  <a:path w="24747" h="24330">
                    <a:moveTo>
                      <a:pt x="23687" y="17256"/>
                    </a:moveTo>
                    <a:cubicBezTo>
                      <a:pt x="20887" y="23314"/>
                      <a:pt x="13692" y="26001"/>
                      <a:pt x="7617" y="23251"/>
                    </a:cubicBezTo>
                    <a:cubicBezTo>
                      <a:pt x="1484" y="20638"/>
                      <a:pt x="-1614" y="13745"/>
                      <a:pt x="846" y="7494"/>
                    </a:cubicBezTo>
                    <a:cubicBezTo>
                      <a:pt x="3273" y="1321"/>
                      <a:pt x="10627" y="-1742"/>
                      <a:pt x="17117" y="1024"/>
                    </a:cubicBezTo>
                    <a:cubicBezTo>
                      <a:pt x="23549" y="3928"/>
                      <a:pt x="26488" y="11199"/>
                      <a:pt x="23687" y="17256"/>
                    </a:cubicBezTo>
                    <a:close/>
                  </a:path>
                </a:pathLst>
              </a:custGeom>
              <a:grpFill/>
              <a:ln w="1729" cap="flat">
                <a:noFill/>
                <a:prstDash val="solid"/>
                <a:miter/>
              </a:ln>
            </p:spPr>
            <p:txBody>
              <a:bodyPr/>
              <a:lstStyle/>
              <a:p>
                <a:endParaRPr lang="es-ES"/>
              </a:p>
            </p:txBody>
          </p:sp>
          <p:sp>
            <p:nvSpPr>
              <p:cNvPr id="103" name="Forma libre: forma 102">
                <a:extLst>
                  <a:ext uri="{FF2B5EF4-FFF2-40B4-BE49-F238E27FC236}">
                    <a16:creationId xmlns:a16="http://schemas.microsoft.com/office/drawing/2014/main" id="{F16903E3-97CF-CCAB-3B72-58896B14776E}"/>
                  </a:ext>
                </a:extLst>
              </p:cNvPr>
              <p:cNvSpPr/>
              <p:nvPr/>
            </p:nvSpPr>
            <p:spPr>
              <a:xfrm>
                <a:off x="6401419" y="5036452"/>
                <a:ext cx="24677" cy="24307"/>
              </a:xfrm>
              <a:custGeom>
                <a:avLst/>
                <a:gdLst>
                  <a:gd name="csX0" fmla="*/ 22850 w 24677"/>
                  <a:gd name="csY0" fmla="*/ 18750 h 24307"/>
                  <a:gd name="csX1" fmla="*/ 6103 w 24677"/>
                  <a:gd name="csY1" fmla="*/ 22491 h 24307"/>
                  <a:gd name="csX2" fmla="*/ 1565 w 24677"/>
                  <a:gd name="csY2" fmla="*/ 5940 h 24307"/>
                  <a:gd name="csX3" fmla="*/ 18566 w 24677"/>
                  <a:gd name="csY3" fmla="*/ 1777 h 24307"/>
                  <a:gd name="csX4" fmla="*/ 22850 w 24677"/>
                  <a:gd name="csY4" fmla="*/ 18750 h 24307"/>
                </a:gdLst>
                <a:ahLst/>
                <a:cxnLst>
                  <a:cxn ang="0">
                    <a:pos x="csX0" y="csY0"/>
                  </a:cxn>
                  <a:cxn ang="0">
                    <a:pos x="csX1" y="csY1"/>
                  </a:cxn>
                  <a:cxn ang="0">
                    <a:pos x="csX2" y="csY2"/>
                  </a:cxn>
                  <a:cxn ang="0">
                    <a:pos x="csX3" y="csY3"/>
                  </a:cxn>
                  <a:cxn ang="0">
                    <a:pos x="csX4" y="csY4"/>
                  </a:cxn>
                </a:cxnLst>
                <a:rect l="l" t="t" r="r" b="b"/>
                <a:pathLst>
                  <a:path w="24677" h="24307">
                    <a:moveTo>
                      <a:pt x="22850" y="18750"/>
                    </a:moveTo>
                    <a:cubicBezTo>
                      <a:pt x="19221" y="24406"/>
                      <a:pt x="11827" y="25914"/>
                      <a:pt x="6103" y="22491"/>
                    </a:cubicBezTo>
                    <a:cubicBezTo>
                      <a:pt x="320" y="19168"/>
                      <a:pt x="-1709" y="11757"/>
                      <a:pt x="1565" y="5940"/>
                    </a:cubicBezTo>
                    <a:cubicBezTo>
                      <a:pt x="4839" y="125"/>
                      <a:pt x="12451" y="-1739"/>
                      <a:pt x="18566" y="1777"/>
                    </a:cubicBezTo>
                    <a:cubicBezTo>
                      <a:pt x="24618" y="5404"/>
                      <a:pt x="26430" y="13174"/>
                      <a:pt x="22850" y="18750"/>
                    </a:cubicBezTo>
                    <a:close/>
                  </a:path>
                </a:pathLst>
              </a:custGeom>
              <a:grpFill/>
              <a:ln w="1729" cap="flat">
                <a:noFill/>
                <a:prstDash val="solid"/>
                <a:miter/>
              </a:ln>
            </p:spPr>
            <p:txBody>
              <a:bodyPr/>
              <a:lstStyle/>
              <a:p>
                <a:endParaRPr lang="es-ES"/>
              </a:p>
            </p:txBody>
          </p:sp>
          <p:sp>
            <p:nvSpPr>
              <p:cNvPr id="104" name="Forma libre: forma 103">
                <a:extLst>
                  <a:ext uri="{FF2B5EF4-FFF2-40B4-BE49-F238E27FC236}">
                    <a16:creationId xmlns:a16="http://schemas.microsoft.com/office/drawing/2014/main" id="{3F37DB95-17E0-1DEB-8232-943F11F267E4}"/>
                  </a:ext>
                </a:extLst>
              </p:cNvPr>
              <p:cNvSpPr/>
              <p:nvPr/>
            </p:nvSpPr>
            <p:spPr>
              <a:xfrm>
                <a:off x="6458667" y="5076409"/>
                <a:ext cx="24622" cy="24360"/>
              </a:xfrm>
              <a:custGeom>
                <a:avLst/>
                <a:gdLst>
                  <a:gd name="csX0" fmla="*/ 21825 w 24622"/>
                  <a:gd name="csY0" fmla="*/ 20152 h 24360"/>
                  <a:gd name="csX1" fmla="*/ 4672 w 24622"/>
                  <a:gd name="csY1" fmla="*/ 21636 h 24360"/>
                  <a:gd name="csX2" fmla="*/ 2491 w 24622"/>
                  <a:gd name="csY2" fmla="*/ 4555 h 24360"/>
                  <a:gd name="csX3" fmla="*/ 19847 w 24622"/>
                  <a:gd name="csY3" fmla="*/ 2824 h 24360"/>
                  <a:gd name="csX4" fmla="*/ 21825 w 24622"/>
                  <a:gd name="csY4" fmla="*/ 20152 h 24360"/>
                </a:gdLst>
                <a:ahLst/>
                <a:cxnLst>
                  <a:cxn ang="0">
                    <a:pos x="csX0" y="csY0"/>
                  </a:cxn>
                  <a:cxn ang="0">
                    <a:pos x="csX1" y="csY1"/>
                  </a:cxn>
                  <a:cxn ang="0">
                    <a:pos x="csX2" y="csY2"/>
                  </a:cxn>
                  <a:cxn ang="0">
                    <a:pos x="csX3" y="csY3"/>
                  </a:cxn>
                  <a:cxn ang="0">
                    <a:pos x="csX4" y="csY4"/>
                  </a:cxn>
                </a:cxnLst>
                <a:rect l="l" t="t" r="r" b="b"/>
                <a:pathLst>
                  <a:path w="24622" h="24360">
                    <a:moveTo>
                      <a:pt x="21825" y="20152"/>
                    </a:moveTo>
                    <a:cubicBezTo>
                      <a:pt x="17448" y="25275"/>
                      <a:pt x="10000" y="25661"/>
                      <a:pt x="4672" y="21636"/>
                    </a:cubicBezTo>
                    <a:cubicBezTo>
                      <a:pt x="-574" y="17518"/>
                      <a:pt x="-1547" y="9866"/>
                      <a:pt x="2491" y="4555"/>
                    </a:cubicBezTo>
                    <a:cubicBezTo>
                      <a:pt x="6530" y="-760"/>
                      <a:pt x="14301" y="-1538"/>
                      <a:pt x="19847" y="2824"/>
                    </a:cubicBezTo>
                    <a:cubicBezTo>
                      <a:pt x="25473" y="7088"/>
                      <a:pt x="26122" y="15130"/>
                      <a:pt x="21825" y="20152"/>
                    </a:cubicBezTo>
                    <a:close/>
                  </a:path>
                </a:pathLst>
              </a:custGeom>
              <a:grpFill/>
              <a:ln w="1729" cap="flat">
                <a:noFill/>
                <a:prstDash val="solid"/>
                <a:miter/>
              </a:ln>
            </p:spPr>
            <p:txBody>
              <a:bodyPr/>
              <a:lstStyle/>
              <a:p>
                <a:endParaRPr lang="es-ES"/>
              </a:p>
            </p:txBody>
          </p:sp>
          <p:sp>
            <p:nvSpPr>
              <p:cNvPr id="105" name="Forma libre: forma 104">
                <a:extLst>
                  <a:ext uri="{FF2B5EF4-FFF2-40B4-BE49-F238E27FC236}">
                    <a16:creationId xmlns:a16="http://schemas.microsoft.com/office/drawing/2014/main" id="{FBAD33C3-0E51-51FD-1370-F5459DB8F987}"/>
                  </a:ext>
                </a:extLst>
              </p:cNvPr>
              <p:cNvSpPr/>
              <p:nvPr/>
            </p:nvSpPr>
            <p:spPr>
              <a:xfrm>
                <a:off x="6509935" y="5123757"/>
                <a:ext cx="24550" cy="24476"/>
              </a:xfrm>
              <a:custGeom>
                <a:avLst/>
                <a:gdLst>
                  <a:gd name="csX0" fmla="*/ 20640 w 24550"/>
                  <a:gd name="csY0" fmla="*/ 21431 h 24476"/>
                  <a:gd name="csX1" fmla="*/ 3387 w 24550"/>
                  <a:gd name="csY1" fmla="*/ 20620 h 24476"/>
                  <a:gd name="csX2" fmla="*/ 3612 w 24550"/>
                  <a:gd name="csY2" fmla="*/ 3341 h 24476"/>
                  <a:gd name="csX3" fmla="*/ 20983 w 24550"/>
                  <a:gd name="csY3" fmla="*/ 4046 h 24476"/>
                  <a:gd name="csX4" fmla="*/ 20640 w 24550"/>
                  <a:gd name="csY4" fmla="*/ 21431 h 24476"/>
                </a:gdLst>
                <a:ahLst/>
                <a:cxnLst>
                  <a:cxn ang="0">
                    <a:pos x="csX0" y="csY0"/>
                  </a:cxn>
                  <a:cxn ang="0">
                    <a:pos x="csX1" y="csY1"/>
                  </a:cxn>
                  <a:cxn ang="0">
                    <a:pos x="csX2" y="csY2"/>
                  </a:cxn>
                  <a:cxn ang="0">
                    <a:pos x="csX3" y="csY3"/>
                  </a:cxn>
                  <a:cxn ang="0">
                    <a:pos x="csX4" y="csY4"/>
                  </a:cxn>
                </a:cxnLst>
                <a:rect l="l" t="t" r="r" b="b"/>
                <a:pathLst>
                  <a:path w="24550" h="24476">
                    <a:moveTo>
                      <a:pt x="20640" y="21431"/>
                    </a:moveTo>
                    <a:cubicBezTo>
                      <a:pt x="15704" y="25819"/>
                      <a:pt x="8048" y="25394"/>
                      <a:pt x="3387" y="20620"/>
                    </a:cubicBezTo>
                    <a:cubicBezTo>
                      <a:pt x="-1217" y="15792"/>
                      <a:pt x="-1113" y="8052"/>
                      <a:pt x="3612" y="3341"/>
                    </a:cubicBezTo>
                    <a:cubicBezTo>
                      <a:pt x="8336" y="-1374"/>
                      <a:pt x="16116" y="-1062"/>
                      <a:pt x="20983" y="4046"/>
                    </a:cubicBezTo>
                    <a:cubicBezTo>
                      <a:pt x="25907" y="9097"/>
                      <a:pt x="25679" y="16949"/>
                      <a:pt x="20640" y="21431"/>
                    </a:cubicBezTo>
                    <a:close/>
                  </a:path>
                </a:pathLst>
              </a:custGeom>
              <a:grpFill/>
              <a:ln w="1729" cap="flat">
                <a:noFill/>
                <a:prstDash val="solid"/>
                <a:miter/>
              </a:ln>
            </p:spPr>
            <p:txBody>
              <a:bodyPr/>
              <a:lstStyle/>
              <a:p>
                <a:endParaRPr lang="es-ES"/>
              </a:p>
            </p:txBody>
          </p:sp>
          <p:sp>
            <p:nvSpPr>
              <p:cNvPr id="106" name="Forma libre: forma 105">
                <a:extLst>
                  <a:ext uri="{FF2B5EF4-FFF2-40B4-BE49-F238E27FC236}">
                    <a16:creationId xmlns:a16="http://schemas.microsoft.com/office/drawing/2014/main" id="{A012D9C5-A8BA-C476-53B5-CFB2AAF4F032}"/>
                  </a:ext>
                </a:extLst>
              </p:cNvPr>
              <p:cNvSpPr/>
              <p:nvPr/>
            </p:nvSpPr>
            <p:spPr>
              <a:xfrm>
                <a:off x="6554274" y="5177620"/>
                <a:ext cx="24391" cy="24633"/>
              </a:xfrm>
              <a:custGeom>
                <a:avLst/>
                <a:gdLst>
                  <a:gd name="csX0" fmla="*/ 19316 w 24391"/>
                  <a:gd name="csY0" fmla="*/ 22553 h 24633"/>
                  <a:gd name="csX1" fmla="*/ 2272 w 24391"/>
                  <a:gd name="csY1" fmla="*/ 19439 h 24633"/>
                  <a:gd name="csX2" fmla="*/ 4895 w 24391"/>
                  <a:gd name="csY2" fmla="*/ 2319 h 24633"/>
                  <a:gd name="csX3" fmla="*/ 21960 w 24391"/>
                  <a:gd name="csY3" fmla="*/ 5417 h 24633"/>
                  <a:gd name="csX4" fmla="*/ 19316 w 24391"/>
                  <a:gd name="csY4" fmla="*/ 22553 h 24633"/>
                </a:gdLst>
                <a:ahLst/>
                <a:cxnLst>
                  <a:cxn ang="0">
                    <a:pos x="csX0" y="csY0"/>
                  </a:cxn>
                  <a:cxn ang="0">
                    <a:pos x="csX1" y="csY1"/>
                  </a:cxn>
                  <a:cxn ang="0">
                    <a:pos x="csX2" y="csY2"/>
                  </a:cxn>
                  <a:cxn ang="0">
                    <a:pos x="csX3" y="csY3"/>
                  </a:cxn>
                  <a:cxn ang="0">
                    <a:pos x="csX4" y="csY4"/>
                  </a:cxn>
                </a:cxnLst>
                <a:rect l="l" t="t" r="r" b="b"/>
                <a:pathLst>
                  <a:path w="24391" h="24633">
                    <a:moveTo>
                      <a:pt x="19316" y="22553"/>
                    </a:moveTo>
                    <a:cubicBezTo>
                      <a:pt x="13770" y="26268"/>
                      <a:pt x="6137" y="24875"/>
                      <a:pt x="2272" y="19439"/>
                    </a:cubicBezTo>
                    <a:cubicBezTo>
                      <a:pt x="-1603" y="14010"/>
                      <a:pt x="-387" y="6314"/>
                      <a:pt x="4895" y="2319"/>
                    </a:cubicBezTo>
                    <a:cubicBezTo>
                      <a:pt x="10259" y="-1739"/>
                      <a:pt x="17862" y="-325"/>
                      <a:pt x="21960" y="5417"/>
                    </a:cubicBezTo>
                    <a:cubicBezTo>
                      <a:pt x="26047" y="11166"/>
                      <a:pt x="24860" y="18841"/>
                      <a:pt x="19316" y="22553"/>
                    </a:cubicBezTo>
                    <a:close/>
                  </a:path>
                </a:pathLst>
              </a:custGeom>
              <a:grpFill/>
              <a:ln w="1729" cap="flat">
                <a:noFill/>
                <a:prstDash val="solid"/>
                <a:miter/>
              </a:ln>
            </p:spPr>
            <p:txBody>
              <a:bodyPr/>
              <a:lstStyle/>
              <a:p>
                <a:endParaRPr lang="es-ES"/>
              </a:p>
            </p:txBody>
          </p:sp>
          <p:sp>
            <p:nvSpPr>
              <p:cNvPr id="107" name="Forma libre: forma 106">
                <a:extLst>
                  <a:ext uri="{FF2B5EF4-FFF2-40B4-BE49-F238E27FC236}">
                    <a16:creationId xmlns:a16="http://schemas.microsoft.com/office/drawing/2014/main" id="{F689EB3D-8CDC-3CB4-BB96-264F44C3D1F1}"/>
                  </a:ext>
                </a:extLst>
              </p:cNvPr>
              <p:cNvSpPr/>
              <p:nvPr/>
            </p:nvSpPr>
            <p:spPr>
              <a:xfrm>
                <a:off x="6590839" y="5237092"/>
                <a:ext cx="24233" cy="24732"/>
              </a:xfrm>
              <a:custGeom>
                <a:avLst/>
                <a:gdLst>
                  <a:gd name="csX0" fmla="*/ 17721 w 24233"/>
                  <a:gd name="csY0" fmla="*/ 23500 h 24732"/>
                  <a:gd name="csX1" fmla="*/ 1345 w 24233"/>
                  <a:gd name="csY1" fmla="*/ 18041 h 24732"/>
                  <a:gd name="csX2" fmla="*/ 6213 w 24233"/>
                  <a:gd name="csY2" fmla="*/ 1485 h 24732"/>
                  <a:gd name="csX3" fmla="*/ 22770 w 24233"/>
                  <a:gd name="csY3" fmla="*/ 6847 h 24732"/>
                  <a:gd name="csX4" fmla="*/ 17721 w 24233"/>
                  <a:gd name="csY4" fmla="*/ 23500 h 24732"/>
                </a:gdLst>
                <a:ahLst/>
                <a:cxnLst>
                  <a:cxn ang="0">
                    <a:pos x="csX0" y="csY0"/>
                  </a:cxn>
                  <a:cxn ang="0">
                    <a:pos x="csX1" y="csY1"/>
                  </a:cxn>
                  <a:cxn ang="0">
                    <a:pos x="csX2" y="csY2"/>
                  </a:cxn>
                  <a:cxn ang="0">
                    <a:pos x="csX3" y="csY3"/>
                  </a:cxn>
                  <a:cxn ang="0">
                    <a:pos x="csX4" y="csY4"/>
                  </a:cxn>
                </a:cxnLst>
                <a:rect l="l" t="t" r="r" b="b"/>
                <a:pathLst>
                  <a:path w="24233" h="24732">
                    <a:moveTo>
                      <a:pt x="17721" y="23500"/>
                    </a:moveTo>
                    <a:cubicBezTo>
                      <a:pt x="11719" y="26418"/>
                      <a:pt x="4385" y="23978"/>
                      <a:pt x="1345" y="18041"/>
                    </a:cubicBezTo>
                    <a:cubicBezTo>
                      <a:pt x="-1606" y="12055"/>
                      <a:pt x="424" y="4725"/>
                      <a:pt x="6213" y="1485"/>
                    </a:cubicBezTo>
                    <a:cubicBezTo>
                      <a:pt x="12072" y="-1796"/>
                      <a:pt x="19639" y="520"/>
                      <a:pt x="22770" y="6847"/>
                    </a:cubicBezTo>
                    <a:cubicBezTo>
                      <a:pt x="25986" y="13126"/>
                      <a:pt x="23724" y="20585"/>
                      <a:pt x="17721" y="23500"/>
                    </a:cubicBezTo>
                    <a:close/>
                  </a:path>
                </a:pathLst>
              </a:custGeom>
              <a:grpFill/>
              <a:ln w="1729" cap="flat">
                <a:noFill/>
                <a:prstDash val="solid"/>
                <a:miter/>
              </a:ln>
            </p:spPr>
            <p:txBody>
              <a:bodyPr/>
              <a:lstStyle/>
              <a:p>
                <a:endParaRPr lang="es-ES"/>
              </a:p>
            </p:txBody>
          </p:sp>
          <p:sp>
            <p:nvSpPr>
              <p:cNvPr id="108" name="Forma libre: forma 107">
                <a:extLst>
                  <a:ext uri="{FF2B5EF4-FFF2-40B4-BE49-F238E27FC236}">
                    <a16:creationId xmlns:a16="http://schemas.microsoft.com/office/drawing/2014/main" id="{10628FBC-4094-ACF6-80A5-205277FD5225}"/>
                  </a:ext>
                </a:extLst>
              </p:cNvPr>
              <p:cNvSpPr/>
              <p:nvPr/>
            </p:nvSpPr>
            <p:spPr>
              <a:xfrm>
                <a:off x="6618859" y="5301055"/>
                <a:ext cx="24161" cy="24775"/>
              </a:xfrm>
              <a:custGeom>
                <a:avLst/>
                <a:gdLst>
                  <a:gd name="csX0" fmla="*/ 16050 w 24161"/>
                  <a:gd name="csY0" fmla="*/ 24176 h 24775"/>
                  <a:gd name="csX1" fmla="*/ 687 w 24161"/>
                  <a:gd name="csY1" fmla="*/ 16477 h 24775"/>
                  <a:gd name="csX2" fmla="*/ 7689 w 24161"/>
                  <a:gd name="csY2" fmla="*/ 786 h 24775"/>
                  <a:gd name="csX3" fmla="*/ 23449 w 24161"/>
                  <a:gd name="csY3" fmla="*/ 8340 h 24775"/>
                  <a:gd name="csX4" fmla="*/ 16050 w 24161"/>
                  <a:gd name="csY4" fmla="*/ 24176 h 24775"/>
                </a:gdLst>
                <a:ahLst/>
                <a:cxnLst>
                  <a:cxn ang="0">
                    <a:pos x="csX0" y="csY0"/>
                  </a:cxn>
                  <a:cxn ang="0">
                    <a:pos x="csX1" y="csY1"/>
                  </a:cxn>
                  <a:cxn ang="0">
                    <a:pos x="csX2" y="csY2"/>
                  </a:cxn>
                  <a:cxn ang="0">
                    <a:pos x="csX3" y="csY3"/>
                  </a:cxn>
                  <a:cxn ang="0">
                    <a:pos x="csX4" y="csY4"/>
                  </a:cxn>
                </a:cxnLst>
                <a:rect l="l" t="t" r="r" b="b"/>
                <a:pathLst>
                  <a:path w="24161" h="24775">
                    <a:moveTo>
                      <a:pt x="16050" y="24176"/>
                    </a:moveTo>
                    <a:cubicBezTo>
                      <a:pt x="9702" y="26241"/>
                      <a:pt x="2822" y="22796"/>
                      <a:pt x="687" y="16477"/>
                    </a:cubicBezTo>
                    <a:cubicBezTo>
                      <a:pt x="-1409" y="10145"/>
                      <a:pt x="1393" y="3244"/>
                      <a:pt x="7689" y="786"/>
                    </a:cubicBezTo>
                    <a:cubicBezTo>
                      <a:pt x="13826" y="-1613"/>
                      <a:pt x="21222" y="1642"/>
                      <a:pt x="23449" y="8340"/>
                    </a:cubicBezTo>
                    <a:cubicBezTo>
                      <a:pt x="25713" y="15023"/>
                      <a:pt x="22396" y="22112"/>
                      <a:pt x="16050" y="24176"/>
                    </a:cubicBezTo>
                    <a:close/>
                  </a:path>
                </a:pathLst>
              </a:custGeom>
              <a:grpFill/>
              <a:ln w="1729" cap="flat">
                <a:noFill/>
                <a:prstDash val="solid"/>
                <a:miter/>
              </a:ln>
            </p:spPr>
            <p:txBody>
              <a:bodyPr/>
              <a:lstStyle/>
              <a:p>
                <a:endParaRPr lang="es-ES"/>
              </a:p>
            </p:txBody>
          </p:sp>
          <p:sp>
            <p:nvSpPr>
              <p:cNvPr id="109" name="Forma libre: forma 108">
                <a:extLst>
                  <a:ext uri="{FF2B5EF4-FFF2-40B4-BE49-F238E27FC236}">
                    <a16:creationId xmlns:a16="http://schemas.microsoft.com/office/drawing/2014/main" id="{BA2287BC-D296-9EDC-B019-721FB16921BC}"/>
                  </a:ext>
                </a:extLst>
              </p:cNvPr>
              <p:cNvSpPr/>
              <p:nvPr/>
            </p:nvSpPr>
            <p:spPr>
              <a:xfrm>
                <a:off x="6637722" y="5368234"/>
                <a:ext cx="24237" cy="24823"/>
              </a:xfrm>
              <a:custGeom>
                <a:avLst/>
                <a:gdLst>
                  <a:gd name="csX0" fmla="*/ 14408 w 24237"/>
                  <a:gd name="csY0" fmla="*/ 24634 h 24823"/>
                  <a:gd name="csX1" fmla="*/ 313 w 24237"/>
                  <a:gd name="csY1" fmla="*/ 14878 h 24823"/>
                  <a:gd name="csX2" fmla="*/ 9352 w 24237"/>
                  <a:gd name="csY2" fmla="*/ 315 h 24823"/>
                  <a:gd name="csX3" fmla="*/ 23978 w 24237"/>
                  <a:gd name="csY3" fmla="*/ 9961 h 24823"/>
                  <a:gd name="csX4" fmla="*/ 14408 w 24237"/>
                  <a:gd name="csY4" fmla="*/ 24634 h 24823"/>
                </a:gdLst>
                <a:ahLst/>
                <a:cxnLst>
                  <a:cxn ang="0">
                    <a:pos x="csX0" y="csY0"/>
                  </a:cxn>
                  <a:cxn ang="0">
                    <a:pos x="csX1" y="csY1"/>
                  </a:cxn>
                  <a:cxn ang="0">
                    <a:pos x="csX2" y="csY2"/>
                  </a:cxn>
                  <a:cxn ang="0">
                    <a:pos x="csX3" y="csY3"/>
                  </a:cxn>
                  <a:cxn ang="0">
                    <a:pos x="csX4" y="csY4"/>
                  </a:cxn>
                </a:cxnLst>
                <a:rect l="l" t="t" r="r" b="b"/>
                <a:pathLst>
                  <a:path w="24237" h="24823">
                    <a:moveTo>
                      <a:pt x="14408" y="24634"/>
                    </a:moveTo>
                    <a:cubicBezTo>
                      <a:pt x="7801" y="25808"/>
                      <a:pt x="1636" y="21415"/>
                      <a:pt x="313" y="14878"/>
                    </a:cubicBezTo>
                    <a:cubicBezTo>
                      <a:pt x="-1190" y="8382"/>
                      <a:pt x="2859" y="1860"/>
                      <a:pt x="9352" y="315"/>
                    </a:cubicBezTo>
                    <a:cubicBezTo>
                      <a:pt x="15844" y="-1235"/>
                      <a:pt x="22395" y="3083"/>
                      <a:pt x="23978" y="9961"/>
                    </a:cubicBezTo>
                    <a:cubicBezTo>
                      <a:pt x="25381" y="16873"/>
                      <a:pt x="20944" y="23471"/>
                      <a:pt x="14408" y="24634"/>
                    </a:cubicBezTo>
                    <a:close/>
                  </a:path>
                </a:pathLst>
              </a:custGeom>
              <a:grpFill/>
              <a:ln w="1729" cap="flat">
                <a:noFill/>
                <a:prstDash val="solid"/>
                <a:miter/>
              </a:ln>
            </p:spPr>
            <p:txBody>
              <a:bodyPr/>
              <a:lstStyle/>
              <a:p>
                <a:endParaRPr lang="es-ES"/>
              </a:p>
            </p:txBody>
          </p:sp>
          <p:sp>
            <p:nvSpPr>
              <p:cNvPr id="110" name="Forma libre: forma 109">
                <a:extLst>
                  <a:ext uri="{FF2B5EF4-FFF2-40B4-BE49-F238E27FC236}">
                    <a16:creationId xmlns:a16="http://schemas.microsoft.com/office/drawing/2014/main" id="{70855B8A-C103-AFEB-0B6E-BAC2CF62D5B7}"/>
                  </a:ext>
                </a:extLst>
              </p:cNvPr>
              <p:cNvSpPr/>
              <p:nvPr/>
            </p:nvSpPr>
            <p:spPr>
              <a:xfrm>
                <a:off x="6647141" y="5437385"/>
                <a:ext cx="24204" cy="24848"/>
              </a:xfrm>
              <a:custGeom>
                <a:avLst/>
                <a:gdLst>
                  <a:gd name="csX0" fmla="*/ 12850 w 24204"/>
                  <a:gd name="csY0" fmla="*/ 24839 h 24848"/>
                  <a:gd name="csX1" fmla="*/ 35 w 24204"/>
                  <a:gd name="csY1" fmla="*/ 13258 h 24848"/>
                  <a:gd name="csX2" fmla="*/ 11152 w 24204"/>
                  <a:gd name="csY2" fmla="*/ 54 h 24848"/>
                  <a:gd name="csX3" fmla="*/ 24152 w 24204"/>
                  <a:gd name="csY3" fmla="*/ 11624 h 24848"/>
                  <a:gd name="csX4" fmla="*/ 12850 w 24204"/>
                  <a:gd name="csY4" fmla="*/ 24839 h 24848"/>
                </a:gdLst>
                <a:ahLst/>
                <a:cxnLst>
                  <a:cxn ang="0">
                    <a:pos x="csX0" y="csY0"/>
                  </a:cxn>
                  <a:cxn ang="0">
                    <a:pos x="csX1" y="csY1"/>
                  </a:cxn>
                  <a:cxn ang="0">
                    <a:pos x="csX2" y="csY2"/>
                  </a:cxn>
                  <a:cxn ang="0">
                    <a:pos x="csX3" y="csY3"/>
                  </a:cxn>
                  <a:cxn ang="0">
                    <a:pos x="csX4" y="csY4"/>
                  </a:cxn>
                </a:cxnLst>
                <a:rect l="l" t="t" r="r" b="b"/>
                <a:pathLst>
                  <a:path w="24204" h="24848">
                    <a:moveTo>
                      <a:pt x="12850" y="24839"/>
                    </a:moveTo>
                    <a:cubicBezTo>
                      <a:pt x="6248" y="25095"/>
                      <a:pt x="643" y="19906"/>
                      <a:pt x="35" y="13258"/>
                    </a:cubicBezTo>
                    <a:cubicBezTo>
                      <a:pt x="-471" y="6607"/>
                      <a:pt x="4508" y="694"/>
                      <a:pt x="11152" y="54"/>
                    </a:cubicBezTo>
                    <a:cubicBezTo>
                      <a:pt x="17795" y="-590"/>
                      <a:pt x="23619" y="4589"/>
                      <a:pt x="24152" y="11624"/>
                    </a:cubicBezTo>
                    <a:cubicBezTo>
                      <a:pt x="24785" y="18653"/>
                      <a:pt x="19587" y="24575"/>
                      <a:pt x="12850" y="24839"/>
                    </a:cubicBezTo>
                    <a:close/>
                  </a:path>
                </a:pathLst>
              </a:custGeom>
              <a:grpFill/>
              <a:ln w="1729" cap="flat">
                <a:noFill/>
                <a:prstDash val="solid"/>
                <a:miter/>
              </a:ln>
            </p:spPr>
            <p:txBody>
              <a:bodyPr/>
              <a:lstStyle/>
              <a:p>
                <a:endParaRPr lang="es-ES"/>
              </a:p>
            </p:txBody>
          </p:sp>
        </p:grpSp>
        <p:sp>
          <p:nvSpPr>
            <p:cNvPr id="96" name="Elipse 95">
              <a:extLst>
                <a:ext uri="{FF2B5EF4-FFF2-40B4-BE49-F238E27FC236}">
                  <a16:creationId xmlns:a16="http://schemas.microsoft.com/office/drawing/2014/main" id="{BD1CE3BE-525F-774A-000F-77B1A792C464}"/>
                </a:ext>
              </a:extLst>
            </p:cNvPr>
            <p:cNvSpPr/>
            <p:nvPr/>
          </p:nvSpPr>
          <p:spPr>
            <a:xfrm rot="11597148">
              <a:off x="5416327" y="4073736"/>
              <a:ext cx="104787" cy="104787"/>
            </a:xfrm>
            <a:prstGeom prst="ellipse">
              <a:avLst/>
            </a:prstGeom>
            <a:solidFill>
              <a:schemeClr val="tx2"/>
            </a:solidFill>
            <a:ln w="1729" cap="flat">
              <a:noFill/>
              <a:prstDash val="solid"/>
              <a:miter/>
            </a:ln>
          </p:spPr>
          <p:txBody>
            <a:bodyPr/>
            <a:lstStyle/>
            <a:p>
              <a:endParaRPr lang="es-ES"/>
            </a:p>
          </p:txBody>
        </p:sp>
        <p:grpSp>
          <p:nvGrpSpPr>
            <p:cNvPr id="232" name="Grupo 231">
              <a:extLst>
                <a:ext uri="{FF2B5EF4-FFF2-40B4-BE49-F238E27FC236}">
                  <a16:creationId xmlns:a16="http://schemas.microsoft.com/office/drawing/2014/main" id="{6A08AA27-27C1-D45D-8173-6DFB0F6EF2BF}"/>
                </a:ext>
              </a:extLst>
            </p:cNvPr>
            <p:cNvGrpSpPr/>
            <p:nvPr/>
          </p:nvGrpSpPr>
          <p:grpSpPr>
            <a:xfrm>
              <a:off x="6118635" y="3315126"/>
              <a:ext cx="731692" cy="769379"/>
              <a:chOff x="5177112" y="3265019"/>
              <a:chExt cx="602566" cy="633602"/>
            </a:xfrm>
          </p:grpSpPr>
          <p:sp>
            <p:nvSpPr>
              <p:cNvPr id="230" name="Forma libre: forma 229">
                <a:extLst>
                  <a:ext uri="{FF2B5EF4-FFF2-40B4-BE49-F238E27FC236}">
                    <a16:creationId xmlns:a16="http://schemas.microsoft.com/office/drawing/2014/main" id="{E6D55B57-5324-1D6D-FE7A-395A936E7FD6}"/>
                  </a:ext>
                </a:extLst>
              </p:cNvPr>
              <p:cNvSpPr/>
              <p:nvPr/>
            </p:nvSpPr>
            <p:spPr>
              <a:xfrm rot="16200000">
                <a:off x="5136929" y="3305202"/>
                <a:ext cx="589066" cy="508699"/>
              </a:xfrm>
              <a:custGeom>
                <a:avLst/>
                <a:gdLst>
                  <a:gd name="csX0" fmla="*/ 589067 w 589066"/>
                  <a:gd name="csY0" fmla="*/ 0 h 508699"/>
                  <a:gd name="csX1" fmla="*/ 80368 w 589066"/>
                  <a:gd name="csY1" fmla="*/ 508699 h 508699"/>
                  <a:gd name="csX2" fmla="*/ 0 w 589066"/>
                  <a:gd name="csY2" fmla="*/ 508699 h 508699"/>
                </a:gdLst>
                <a:ahLst/>
                <a:cxnLst>
                  <a:cxn ang="0">
                    <a:pos x="csX0" y="csY0"/>
                  </a:cxn>
                  <a:cxn ang="0">
                    <a:pos x="csX1" y="csY1"/>
                  </a:cxn>
                  <a:cxn ang="0">
                    <a:pos x="csX2" y="csY2"/>
                  </a:cxn>
                </a:cxnLst>
                <a:rect l="l" t="t" r="r" b="b"/>
                <a:pathLst>
                  <a:path w="589066" h="508699">
                    <a:moveTo>
                      <a:pt x="589067" y="0"/>
                    </a:moveTo>
                    <a:cubicBezTo>
                      <a:pt x="589067" y="280948"/>
                      <a:pt x="361314" y="508699"/>
                      <a:pt x="80368" y="508699"/>
                    </a:cubicBezTo>
                    <a:lnTo>
                      <a:pt x="0" y="508699"/>
                    </a:lnTo>
                  </a:path>
                </a:pathLst>
              </a:custGeom>
              <a:noFill/>
              <a:ln w="18123" cap="rnd">
                <a:solidFill>
                  <a:schemeClr val="tx2"/>
                </a:solidFill>
                <a:prstDash val="solid"/>
                <a:round/>
              </a:ln>
            </p:spPr>
            <p:txBody>
              <a:bodyPr/>
              <a:lstStyle/>
              <a:p>
                <a:endParaRPr lang="es-ES"/>
              </a:p>
            </p:txBody>
          </p:sp>
          <p:sp>
            <p:nvSpPr>
              <p:cNvPr id="231" name="Forma libre: forma 230">
                <a:extLst>
                  <a:ext uri="{FF2B5EF4-FFF2-40B4-BE49-F238E27FC236}">
                    <a16:creationId xmlns:a16="http://schemas.microsoft.com/office/drawing/2014/main" id="{030B1356-C8B5-0EF7-845A-0BA47E08C931}"/>
                  </a:ext>
                </a:extLst>
              </p:cNvPr>
              <p:cNvSpPr/>
              <p:nvPr/>
            </p:nvSpPr>
            <p:spPr>
              <a:xfrm rot="16200000">
                <a:off x="5605949" y="3724892"/>
                <a:ext cx="159724" cy="187734"/>
              </a:xfrm>
              <a:custGeom>
                <a:avLst/>
                <a:gdLst>
                  <a:gd name="csX0" fmla="*/ 159725 w 159724"/>
                  <a:gd name="csY0" fmla="*/ 0 h 187734"/>
                  <a:gd name="csX1" fmla="*/ 0 w 159724"/>
                  <a:gd name="csY1" fmla="*/ 93867 h 187734"/>
                  <a:gd name="csX2" fmla="*/ 159725 w 159724"/>
                  <a:gd name="csY2" fmla="*/ 187735 h 187734"/>
                </a:gdLst>
                <a:ahLst/>
                <a:cxnLst>
                  <a:cxn ang="0">
                    <a:pos x="csX0" y="csY0"/>
                  </a:cxn>
                  <a:cxn ang="0">
                    <a:pos x="csX1" y="csY1"/>
                  </a:cxn>
                  <a:cxn ang="0">
                    <a:pos x="csX2" y="csY2"/>
                  </a:cxn>
                </a:cxnLst>
                <a:rect l="l" t="t" r="r" b="b"/>
                <a:pathLst>
                  <a:path w="159724" h="187734">
                    <a:moveTo>
                      <a:pt x="159725" y="0"/>
                    </a:moveTo>
                    <a:lnTo>
                      <a:pt x="0" y="93867"/>
                    </a:lnTo>
                    <a:lnTo>
                      <a:pt x="159725" y="187735"/>
                    </a:lnTo>
                  </a:path>
                </a:pathLst>
              </a:custGeom>
              <a:solidFill>
                <a:schemeClr val="tx2"/>
              </a:solidFill>
              <a:ln w="1729" cap="flat">
                <a:noFill/>
                <a:prstDash val="solid"/>
                <a:miter/>
              </a:ln>
            </p:spPr>
            <p:txBody>
              <a:bodyPr/>
              <a:lstStyle/>
              <a:p>
                <a:endParaRPr lang="es-ES"/>
              </a:p>
            </p:txBody>
          </p:sp>
        </p:grpSp>
      </p:grpSp>
      <p:sp>
        <p:nvSpPr>
          <p:cNvPr id="234" name="CuadroTexto 233">
            <a:extLst>
              <a:ext uri="{FF2B5EF4-FFF2-40B4-BE49-F238E27FC236}">
                <a16:creationId xmlns:a16="http://schemas.microsoft.com/office/drawing/2014/main" id="{5B6AAD0A-3FA8-05AE-5CFA-2260C01A2210}"/>
              </a:ext>
            </a:extLst>
          </p:cNvPr>
          <p:cNvSpPr txBox="1"/>
          <p:nvPr/>
        </p:nvSpPr>
        <p:spPr>
          <a:xfrm>
            <a:off x="310017" y="5300498"/>
            <a:ext cx="1620347" cy="584775"/>
          </a:xfrm>
          <a:prstGeom prst="rect">
            <a:avLst/>
          </a:prstGeom>
          <a:noFill/>
        </p:spPr>
        <p:txBody>
          <a:bodyPr wrap="square" rtlCol="0">
            <a:spAutoFit/>
          </a:bodyPr>
          <a:lstStyle/>
          <a:p>
            <a:r>
              <a:rPr lang="es-ES" sz="1600" dirty="0">
                <a:solidFill>
                  <a:schemeClr val="bg1"/>
                </a:solidFill>
              </a:rPr>
              <a:t>DILVE en funcionamiento</a:t>
            </a:r>
          </a:p>
        </p:txBody>
      </p:sp>
      <p:sp>
        <p:nvSpPr>
          <p:cNvPr id="235" name="CuadroTexto 234">
            <a:extLst>
              <a:ext uri="{FF2B5EF4-FFF2-40B4-BE49-F238E27FC236}">
                <a16:creationId xmlns:a16="http://schemas.microsoft.com/office/drawing/2014/main" id="{3CF7AC60-3921-ED16-665D-1FBFCF410220}"/>
              </a:ext>
            </a:extLst>
          </p:cNvPr>
          <p:cNvSpPr txBox="1"/>
          <p:nvPr/>
        </p:nvSpPr>
        <p:spPr>
          <a:xfrm>
            <a:off x="1508790" y="2362626"/>
            <a:ext cx="1746039" cy="584775"/>
          </a:xfrm>
          <a:prstGeom prst="rect">
            <a:avLst/>
          </a:prstGeom>
          <a:noFill/>
        </p:spPr>
        <p:txBody>
          <a:bodyPr wrap="square" rtlCol="0">
            <a:spAutoFit/>
          </a:bodyPr>
          <a:lstStyle/>
          <a:p>
            <a:r>
              <a:rPr lang="es-ES" sz="1600" dirty="0">
                <a:solidFill>
                  <a:schemeClr val="bg1"/>
                </a:solidFill>
              </a:rPr>
              <a:t>Nuevo entorno tecnológico</a:t>
            </a:r>
            <a:endParaRPr lang="es-ES" sz="1400" dirty="0">
              <a:solidFill>
                <a:schemeClr val="bg1"/>
              </a:solidFill>
            </a:endParaRPr>
          </a:p>
        </p:txBody>
      </p:sp>
      <p:sp>
        <p:nvSpPr>
          <p:cNvPr id="236" name="CuadroTexto 235">
            <a:extLst>
              <a:ext uri="{FF2B5EF4-FFF2-40B4-BE49-F238E27FC236}">
                <a16:creationId xmlns:a16="http://schemas.microsoft.com/office/drawing/2014/main" id="{31DAA8AB-98B1-7513-5E07-91E6B7DF528F}"/>
              </a:ext>
            </a:extLst>
          </p:cNvPr>
          <p:cNvSpPr txBox="1"/>
          <p:nvPr/>
        </p:nvSpPr>
        <p:spPr>
          <a:xfrm>
            <a:off x="5628626" y="5300498"/>
            <a:ext cx="2054874" cy="584775"/>
          </a:xfrm>
          <a:prstGeom prst="rect">
            <a:avLst/>
          </a:prstGeom>
          <a:noFill/>
        </p:spPr>
        <p:txBody>
          <a:bodyPr wrap="square" rtlCol="0">
            <a:spAutoFit/>
          </a:bodyPr>
          <a:lstStyle/>
          <a:p>
            <a:r>
              <a:rPr lang="es-ES" sz="1600" dirty="0">
                <a:solidFill>
                  <a:schemeClr val="bg1"/>
                </a:solidFill>
              </a:rPr>
              <a:t>Procesos internos </a:t>
            </a:r>
            <a:br>
              <a:rPr lang="es-ES" sz="1600" dirty="0">
                <a:solidFill>
                  <a:schemeClr val="bg1"/>
                </a:solidFill>
              </a:rPr>
            </a:br>
            <a:r>
              <a:rPr lang="es-ES" sz="1600" dirty="0">
                <a:solidFill>
                  <a:schemeClr val="bg1"/>
                </a:solidFill>
              </a:rPr>
              <a:t>y rendimiento</a:t>
            </a:r>
          </a:p>
        </p:txBody>
      </p:sp>
      <p:sp>
        <p:nvSpPr>
          <p:cNvPr id="237" name="CuadroTexto 236">
            <a:extLst>
              <a:ext uri="{FF2B5EF4-FFF2-40B4-BE49-F238E27FC236}">
                <a16:creationId xmlns:a16="http://schemas.microsoft.com/office/drawing/2014/main" id="{D71BE6ED-A37E-D31C-977C-70C08DB6A17C}"/>
              </a:ext>
            </a:extLst>
          </p:cNvPr>
          <p:cNvSpPr txBox="1"/>
          <p:nvPr/>
        </p:nvSpPr>
        <p:spPr>
          <a:xfrm>
            <a:off x="3753403" y="2116404"/>
            <a:ext cx="2973969" cy="830997"/>
          </a:xfrm>
          <a:prstGeom prst="rect">
            <a:avLst/>
          </a:prstGeom>
          <a:noFill/>
        </p:spPr>
        <p:txBody>
          <a:bodyPr wrap="square" rtlCol="0">
            <a:spAutoFit/>
          </a:bodyPr>
          <a:lstStyle/>
          <a:p>
            <a:r>
              <a:rPr lang="es-ES" sz="1600" dirty="0">
                <a:solidFill>
                  <a:schemeClr val="bg1"/>
                </a:solidFill>
              </a:rPr>
              <a:t>Migración a </a:t>
            </a:r>
            <a:r>
              <a:rPr lang="es-ES" sz="1600" dirty="0" err="1">
                <a:solidFill>
                  <a:schemeClr val="bg1"/>
                </a:solidFill>
              </a:rPr>
              <a:t>MVC</a:t>
            </a:r>
            <a:br>
              <a:rPr lang="es-ES" sz="1600" dirty="0">
                <a:solidFill>
                  <a:schemeClr val="bg1"/>
                </a:solidFill>
              </a:rPr>
            </a:br>
            <a:r>
              <a:rPr lang="es-ES" sz="1600" dirty="0">
                <a:solidFill>
                  <a:schemeClr val="bg1"/>
                </a:solidFill>
              </a:rPr>
              <a:t>Maquetación HTML 5 / Funcionalidad</a:t>
            </a:r>
          </a:p>
        </p:txBody>
      </p:sp>
      <p:sp>
        <p:nvSpPr>
          <p:cNvPr id="238" name="CuadroTexto 237">
            <a:extLst>
              <a:ext uri="{FF2B5EF4-FFF2-40B4-BE49-F238E27FC236}">
                <a16:creationId xmlns:a16="http://schemas.microsoft.com/office/drawing/2014/main" id="{4F99AB13-4A6D-31BD-F162-3316EEA955E8}"/>
              </a:ext>
            </a:extLst>
          </p:cNvPr>
          <p:cNvSpPr txBox="1"/>
          <p:nvPr/>
        </p:nvSpPr>
        <p:spPr>
          <a:xfrm>
            <a:off x="8211499" y="5300498"/>
            <a:ext cx="1958371" cy="338554"/>
          </a:xfrm>
          <a:prstGeom prst="rect">
            <a:avLst/>
          </a:prstGeom>
          <a:noFill/>
        </p:spPr>
        <p:txBody>
          <a:bodyPr wrap="square" rtlCol="0">
            <a:spAutoFit/>
          </a:bodyPr>
          <a:lstStyle/>
          <a:p>
            <a:r>
              <a:rPr lang="es-ES" sz="1600" dirty="0" err="1">
                <a:solidFill>
                  <a:schemeClr val="bg1"/>
                </a:solidFill>
              </a:rPr>
              <a:t>DILVEhelp</a:t>
            </a:r>
            <a:endParaRPr lang="es-ES" sz="1600" dirty="0">
              <a:solidFill>
                <a:schemeClr val="bg1"/>
              </a:solidFill>
            </a:endParaRPr>
          </a:p>
        </p:txBody>
      </p:sp>
      <p:sp>
        <p:nvSpPr>
          <p:cNvPr id="239" name="CuadroTexto 238">
            <a:extLst>
              <a:ext uri="{FF2B5EF4-FFF2-40B4-BE49-F238E27FC236}">
                <a16:creationId xmlns:a16="http://schemas.microsoft.com/office/drawing/2014/main" id="{952A5483-BB19-035F-CC46-9E7399C92706}"/>
              </a:ext>
            </a:extLst>
          </p:cNvPr>
          <p:cNvSpPr txBox="1"/>
          <p:nvPr/>
        </p:nvSpPr>
        <p:spPr>
          <a:xfrm>
            <a:off x="6780794" y="2362626"/>
            <a:ext cx="1826274" cy="584775"/>
          </a:xfrm>
          <a:prstGeom prst="rect">
            <a:avLst/>
          </a:prstGeom>
          <a:noFill/>
        </p:spPr>
        <p:txBody>
          <a:bodyPr wrap="square" rtlCol="0">
            <a:spAutoFit/>
          </a:bodyPr>
          <a:lstStyle/>
          <a:p>
            <a:r>
              <a:rPr lang="es-ES" sz="1600" dirty="0">
                <a:solidFill>
                  <a:schemeClr val="bg1"/>
                </a:solidFill>
              </a:rPr>
              <a:t>Ejemplos de integración</a:t>
            </a:r>
          </a:p>
        </p:txBody>
      </p:sp>
      <p:sp>
        <p:nvSpPr>
          <p:cNvPr id="240" name="CuadroTexto 239">
            <a:extLst>
              <a:ext uri="{FF2B5EF4-FFF2-40B4-BE49-F238E27FC236}">
                <a16:creationId xmlns:a16="http://schemas.microsoft.com/office/drawing/2014/main" id="{F862AE83-B74B-B6ED-6AED-8CF9C1895341}"/>
              </a:ext>
            </a:extLst>
          </p:cNvPr>
          <p:cNvSpPr txBox="1"/>
          <p:nvPr/>
        </p:nvSpPr>
        <p:spPr>
          <a:xfrm>
            <a:off x="9339186" y="2362626"/>
            <a:ext cx="2243214" cy="584775"/>
          </a:xfrm>
          <a:prstGeom prst="rect">
            <a:avLst/>
          </a:prstGeom>
          <a:noFill/>
        </p:spPr>
        <p:txBody>
          <a:bodyPr wrap="square" rtlCol="0">
            <a:spAutoFit/>
          </a:bodyPr>
          <a:lstStyle/>
          <a:p>
            <a:r>
              <a:rPr lang="es-ES" sz="1600" dirty="0">
                <a:solidFill>
                  <a:schemeClr val="bg1"/>
                </a:solidFill>
              </a:rPr>
              <a:t>Nueva infraestructura </a:t>
            </a:r>
            <a:r>
              <a:rPr lang="es-ES" sz="1600" dirty="0" err="1">
                <a:solidFill>
                  <a:schemeClr val="bg1"/>
                </a:solidFill>
              </a:rPr>
              <a:t>cloud</a:t>
            </a:r>
            <a:endParaRPr lang="es-ES" sz="1600" dirty="0">
              <a:solidFill>
                <a:schemeClr val="bg1"/>
              </a:solidFill>
            </a:endParaRPr>
          </a:p>
        </p:txBody>
      </p:sp>
      <p:sp>
        <p:nvSpPr>
          <p:cNvPr id="241" name="CuadroTexto 240">
            <a:extLst>
              <a:ext uri="{FF2B5EF4-FFF2-40B4-BE49-F238E27FC236}">
                <a16:creationId xmlns:a16="http://schemas.microsoft.com/office/drawing/2014/main" id="{298ECD94-E3F3-A861-EAE0-096A9938841E}"/>
              </a:ext>
            </a:extLst>
          </p:cNvPr>
          <p:cNvSpPr txBox="1"/>
          <p:nvPr/>
        </p:nvSpPr>
        <p:spPr>
          <a:xfrm>
            <a:off x="10594396" y="5300498"/>
            <a:ext cx="1510520" cy="584775"/>
          </a:xfrm>
          <a:prstGeom prst="rect">
            <a:avLst/>
          </a:prstGeom>
          <a:noFill/>
        </p:spPr>
        <p:txBody>
          <a:bodyPr wrap="square" rtlCol="0">
            <a:spAutoFit/>
          </a:bodyPr>
          <a:lstStyle/>
          <a:p>
            <a:r>
              <a:rPr lang="es-ES" sz="1600" dirty="0">
                <a:solidFill>
                  <a:schemeClr val="bg1"/>
                </a:solidFill>
              </a:rPr>
              <a:t>Piloto con usuarios</a:t>
            </a:r>
          </a:p>
        </p:txBody>
      </p:sp>
      <p:sp>
        <p:nvSpPr>
          <p:cNvPr id="242" name="CuadroTexto 241">
            <a:extLst>
              <a:ext uri="{FF2B5EF4-FFF2-40B4-BE49-F238E27FC236}">
                <a16:creationId xmlns:a16="http://schemas.microsoft.com/office/drawing/2014/main" id="{817BE3C2-BFFF-6E64-94F6-CB4DC479F238}"/>
              </a:ext>
            </a:extLst>
          </p:cNvPr>
          <p:cNvSpPr txBox="1"/>
          <p:nvPr/>
        </p:nvSpPr>
        <p:spPr>
          <a:xfrm>
            <a:off x="2802054" y="5300498"/>
            <a:ext cx="1715517" cy="830997"/>
          </a:xfrm>
          <a:prstGeom prst="rect">
            <a:avLst/>
          </a:prstGeom>
          <a:noFill/>
        </p:spPr>
        <p:txBody>
          <a:bodyPr wrap="square" rtlCol="0">
            <a:spAutoFit/>
          </a:bodyPr>
          <a:lstStyle/>
          <a:p>
            <a:r>
              <a:rPr lang="es-ES" sz="1600" dirty="0">
                <a:solidFill>
                  <a:schemeClr val="bg1"/>
                </a:solidFill>
              </a:rPr>
              <a:t>Nueva experiencia </a:t>
            </a:r>
            <a:br>
              <a:rPr lang="es-ES" sz="1600" dirty="0">
                <a:solidFill>
                  <a:schemeClr val="bg1"/>
                </a:solidFill>
              </a:rPr>
            </a:br>
            <a:r>
              <a:rPr lang="es-ES" sz="1600" dirty="0">
                <a:solidFill>
                  <a:schemeClr val="bg1"/>
                </a:solidFill>
              </a:rPr>
              <a:t>de usuario (UX)</a:t>
            </a:r>
          </a:p>
        </p:txBody>
      </p:sp>
      <p:cxnSp>
        <p:nvCxnSpPr>
          <p:cNvPr id="246" name="Conector recto 245">
            <a:extLst>
              <a:ext uri="{FF2B5EF4-FFF2-40B4-BE49-F238E27FC236}">
                <a16:creationId xmlns:a16="http://schemas.microsoft.com/office/drawing/2014/main" id="{A6F750E1-B9AB-D527-DF0F-E114BAFD3448}"/>
              </a:ext>
            </a:extLst>
          </p:cNvPr>
          <p:cNvCxnSpPr/>
          <p:nvPr/>
        </p:nvCxnSpPr>
        <p:spPr>
          <a:xfrm>
            <a:off x="1088572" y="4365171"/>
            <a:ext cx="0" cy="805543"/>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47" name="Conector recto 246">
            <a:extLst>
              <a:ext uri="{FF2B5EF4-FFF2-40B4-BE49-F238E27FC236}">
                <a16:creationId xmlns:a16="http://schemas.microsoft.com/office/drawing/2014/main" id="{101CFFFD-0F46-9662-5547-8DA25E215D37}"/>
              </a:ext>
            </a:extLst>
          </p:cNvPr>
          <p:cNvCxnSpPr/>
          <p:nvPr/>
        </p:nvCxnSpPr>
        <p:spPr>
          <a:xfrm>
            <a:off x="2334005" y="3189514"/>
            <a:ext cx="0" cy="805543"/>
          </a:xfrm>
          <a:prstGeom prst="line">
            <a:avLst/>
          </a:prstGeom>
          <a:ln w="31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8" name="Conector recto 247">
            <a:extLst>
              <a:ext uri="{FF2B5EF4-FFF2-40B4-BE49-F238E27FC236}">
                <a16:creationId xmlns:a16="http://schemas.microsoft.com/office/drawing/2014/main" id="{71787E42-FF65-53D6-6914-B76A997E3DA4}"/>
              </a:ext>
            </a:extLst>
          </p:cNvPr>
          <p:cNvCxnSpPr/>
          <p:nvPr/>
        </p:nvCxnSpPr>
        <p:spPr>
          <a:xfrm>
            <a:off x="3575720" y="4365171"/>
            <a:ext cx="0" cy="805543"/>
          </a:xfrm>
          <a:prstGeom prst="line">
            <a:avLst/>
          </a:prstGeom>
          <a:ln w="3175">
            <a:solidFill>
              <a:srgbClr val="3FA8AB"/>
            </a:solidFill>
          </a:ln>
        </p:spPr>
        <p:style>
          <a:lnRef idx="1">
            <a:schemeClr val="accent1"/>
          </a:lnRef>
          <a:fillRef idx="0">
            <a:schemeClr val="accent1"/>
          </a:fillRef>
          <a:effectRef idx="0">
            <a:schemeClr val="accent1"/>
          </a:effectRef>
          <a:fontRef idx="minor">
            <a:schemeClr val="tx1"/>
          </a:fontRef>
        </p:style>
      </p:cxnSp>
      <p:cxnSp>
        <p:nvCxnSpPr>
          <p:cNvPr id="249" name="Conector recto 248">
            <a:extLst>
              <a:ext uri="{FF2B5EF4-FFF2-40B4-BE49-F238E27FC236}">
                <a16:creationId xmlns:a16="http://schemas.microsoft.com/office/drawing/2014/main" id="{A77755E9-1EBF-1A2F-5F8D-EB1FE0159E60}"/>
              </a:ext>
            </a:extLst>
          </p:cNvPr>
          <p:cNvCxnSpPr/>
          <p:nvPr/>
        </p:nvCxnSpPr>
        <p:spPr>
          <a:xfrm>
            <a:off x="4799856" y="3189514"/>
            <a:ext cx="0" cy="805543"/>
          </a:xfrm>
          <a:prstGeom prst="line">
            <a:avLst/>
          </a:prstGeom>
          <a:ln w="3175">
            <a:solidFill>
              <a:schemeClr val="accent3">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50" name="Conector recto 249">
            <a:extLst>
              <a:ext uri="{FF2B5EF4-FFF2-40B4-BE49-F238E27FC236}">
                <a16:creationId xmlns:a16="http://schemas.microsoft.com/office/drawing/2014/main" id="{FB4DA1DF-4C8C-7EF9-3BA3-81D1051DBDD7}"/>
              </a:ext>
            </a:extLst>
          </p:cNvPr>
          <p:cNvCxnSpPr/>
          <p:nvPr/>
        </p:nvCxnSpPr>
        <p:spPr>
          <a:xfrm>
            <a:off x="6060841" y="4365171"/>
            <a:ext cx="0" cy="805543"/>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51" name="Conector recto 250">
            <a:extLst>
              <a:ext uri="{FF2B5EF4-FFF2-40B4-BE49-F238E27FC236}">
                <a16:creationId xmlns:a16="http://schemas.microsoft.com/office/drawing/2014/main" id="{F5F26BCF-4BB0-018D-8748-2A1B895189CE}"/>
              </a:ext>
            </a:extLst>
          </p:cNvPr>
          <p:cNvCxnSpPr/>
          <p:nvPr/>
        </p:nvCxnSpPr>
        <p:spPr>
          <a:xfrm>
            <a:off x="7320136" y="3189514"/>
            <a:ext cx="0" cy="805543"/>
          </a:xfrm>
          <a:prstGeom prst="line">
            <a:avLst/>
          </a:prstGeom>
          <a:ln w="3175">
            <a:solidFill>
              <a:srgbClr val="E99A01"/>
            </a:solidFill>
          </a:ln>
        </p:spPr>
        <p:style>
          <a:lnRef idx="1">
            <a:schemeClr val="accent1"/>
          </a:lnRef>
          <a:fillRef idx="0">
            <a:schemeClr val="accent1"/>
          </a:fillRef>
          <a:effectRef idx="0">
            <a:schemeClr val="accent1"/>
          </a:effectRef>
          <a:fontRef idx="minor">
            <a:schemeClr val="tx1"/>
          </a:fontRef>
        </p:style>
      </p:cxnSp>
      <p:cxnSp>
        <p:nvCxnSpPr>
          <p:cNvPr id="252" name="Conector recto 251">
            <a:extLst>
              <a:ext uri="{FF2B5EF4-FFF2-40B4-BE49-F238E27FC236}">
                <a16:creationId xmlns:a16="http://schemas.microsoft.com/office/drawing/2014/main" id="{D903B650-C975-14FC-5926-C9A864F34816}"/>
              </a:ext>
            </a:extLst>
          </p:cNvPr>
          <p:cNvCxnSpPr/>
          <p:nvPr/>
        </p:nvCxnSpPr>
        <p:spPr>
          <a:xfrm>
            <a:off x="8540080" y="4365171"/>
            <a:ext cx="0" cy="805543"/>
          </a:xfrm>
          <a:prstGeom prst="line">
            <a:avLst/>
          </a:prstGeom>
          <a:ln w="3175">
            <a:solidFill>
              <a:srgbClr val="3FA8AB"/>
            </a:solidFill>
          </a:ln>
        </p:spPr>
        <p:style>
          <a:lnRef idx="1">
            <a:schemeClr val="accent1"/>
          </a:lnRef>
          <a:fillRef idx="0">
            <a:schemeClr val="accent1"/>
          </a:fillRef>
          <a:effectRef idx="0">
            <a:schemeClr val="accent1"/>
          </a:effectRef>
          <a:fontRef idx="minor">
            <a:schemeClr val="tx1"/>
          </a:fontRef>
        </p:style>
      </p:cxnSp>
      <p:cxnSp>
        <p:nvCxnSpPr>
          <p:cNvPr id="253" name="Conector recto 252">
            <a:extLst>
              <a:ext uri="{FF2B5EF4-FFF2-40B4-BE49-F238E27FC236}">
                <a16:creationId xmlns:a16="http://schemas.microsoft.com/office/drawing/2014/main" id="{514597D1-54D0-5114-9FB5-533B35C884DC}"/>
              </a:ext>
            </a:extLst>
          </p:cNvPr>
          <p:cNvCxnSpPr/>
          <p:nvPr/>
        </p:nvCxnSpPr>
        <p:spPr>
          <a:xfrm>
            <a:off x="9840416" y="3189514"/>
            <a:ext cx="0" cy="805543"/>
          </a:xfrm>
          <a:prstGeom prst="line">
            <a:avLst/>
          </a:prstGeom>
          <a:ln w="3175">
            <a:solidFill>
              <a:schemeClr val="accent3">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54" name="Conector recto 253">
            <a:extLst>
              <a:ext uri="{FF2B5EF4-FFF2-40B4-BE49-F238E27FC236}">
                <a16:creationId xmlns:a16="http://schemas.microsoft.com/office/drawing/2014/main" id="{2849C884-C063-66A2-2B99-DACF2688C48D}"/>
              </a:ext>
            </a:extLst>
          </p:cNvPr>
          <p:cNvCxnSpPr/>
          <p:nvPr/>
        </p:nvCxnSpPr>
        <p:spPr>
          <a:xfrm>
            <a:off x="11064552" y="4365171"/>
            <a:ext cx="0" cy="805543"/>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990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941D1B8-EB32-0321-E4CE-481E375FE936}"/>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C95DD915-F8E3-0351-35C5-7C6995FAC3F0}"/>
              </a:ext>
            </a:extLst>
          </p:cNvPr>
          <p:cNvSpPr txBox="1"/>
          <p:nvPr/>
        </p:nvSpPr>
        <p:spPr>
          <a:xfrm>
            <a:off x="310749" y="1020684"/>
            <a:ext cx="5222543" cy="461665"/>
          </a:xfrm>
          <a:prstGeom prst="rect">
            <a:avLst/>
          </a:prstGeom>
          <a:noFill/>
        </p:spPr>
        <p:txBody>
          <a:bodyPr wrap="square" rtlCol="0">
            <a:spAutoFit/>
          </a:bodyPr>
          <a:lstStyle/>
          <a:p>
            <a:r>
              <a:rPr lang="es-ES" sz="2400" b="1" dirty="0">
                <a:solidFill>
                  <a:schemeClr val="accent3"/>
                </a:solidFill>
                <a:latin typeface="+mj-lt"/>
              </a:rPr>
              <a:t>Selecciones y extracción </a:t>
            </a:r>
            <a:r>
              <a:rPr lang="es-ES" sz="2400" b="1" dirty="0" err="1">
                <a:solidFill>
                  <a:schemeClr val="accent3"/>
                </a:solidFill>
                <a:latin typeface="+mj-lt"/>
              </a:rPr>
              <a:t>express</a:t>
            </a:r>
            <a:endParaRPr lang="es-ES" sz="2400" b="1" dirty="0">
              <a:solidFill>
                <a:schemeClr val="accent3"/>
              </a:solidFill>
              <a:latin typeface="+mj-lt"/>
            </a:endParaRPr>
          </a:p>
        </p:txBody>
      </p:sp>
      <p:sp>
        <p:nvSpPr>
          <p:cNvPr id="10" name="Rectángulo: esquinas redondeadas 9">
            <a:extLst>
              <a:ext uri="{FF2B5EF4-FFF2-40B4-BE49-F238E27FC236}">
                <a16:creationId xmlns:a16="http://schemas.microsoft.com/office/drawing/2014/main" id="{5AE9A6B3-6310-9E45-69E0-5D982B322683}"/>
              </a:ext>
            </a:extLst>
          </p:cNvPr>
          <p:cNvSpPr/>
          <p:nvPr/>
        </p:nvSpPr>
        <p:spPr>
          <a:xfrm>
            <a:off x="815377" y="1663144"/>
            <a:ext cx="10561246" cy="6302214"/>
          </a:xfrm>
          <a:prstGeom prst="roundRect">
            <a:avLst>
              <a:gd name="adj" fmla="val 6261"/>
            </a:avLst>
          </a:prstGeom>
          <a:solidFill>
            <a:schemeClr val="bg1"/>
          </a:solidFill>
          <a:ln w="317500">
            <a:solidFill>
              <a:schemeClr val="bg2"/>
            </a:solidFill>
          </a:ln>
          <a:effectLst>
            <a:outerShdw blurRad="304800" sx="108000" sy="108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1607"/>
            <a:endParaRPr lang="es-ES" sz="1007">
              <a:solidFill>
                <a:srgbClr val="FFFFFF"/>
              </a:solidFill>
              <a:latin typeface="Open Sans Light"/>
            </a:endParaRPr>
          </a:p>
        </p:txBody>
      </p:sp>
      <p:pic>
        <p:nvPicPr>
          <p:cNvPr id="11" name="Imagen 10">
            <a:extLst>
              <a:ext uri="{FF2B5EF4-FFF2-40B4-BE49-F238E27FC236}">
                <a16:creationId xmlns:a16="http://schemas.microsoft.com/office/drawing/2014/main" id="{5C4FCC70-A944-CA92-867E-FAE6B8ADBB2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71175" y="1814415"/>
            <a:ext cx="10310902" cy="5096136"/>
          </a:xfrm>
          <a:prstGeom prst="rect">
            <a:avLst/>
          </a:prstGeom>
        </p:spPr>
      </p:pic>
      <p:sp>
        <p:nvSpPr>
          <p:cNvPr id="12" name="Rectángulo: esquinas redondeadas 11">
            <a:extLst>
              <a:ext uri="{FF2B5EF4-FFF2-40B4-BE49-F238E27FC236}">
                <a16:creationId xmlns:a16="http://schemas.microsoft.com/office/drawing/2014/main" id="{E93835E5-F6F2-C8E0-1FAD-C23EF9F0F703}"/>
              </a:ext>
            </a:extLst>
          </p:cNvPr>
          <p:cNvSpPr/>
          <p:nvPr/>
        </p:nvSpPr>
        <p:spPr>
          <a:xfrm>
            <a:off x="815377" y="1680425"/>
            <a:ext cx="10561246" cy="6302214"/>
          </a:xfrm>
          <a:prstGeom prst="roundRect">
            <a:avLst>
              <a:gd name="adj" fmla="val 6261"/>
            </a:avLst>
          </a:prstGeom>
          <a:noFill/>
          <a:ln w="279400">
            <a:solidFill>
              <a:schemeClr val="bg2">
                <a:lumMod val="10000"/>
              </a:schemeClr>
            </a:solidFill>
          </a:ln>
          <a:effectLst>
            <a:outerShdw blurRad="165100" sx="102000" sy="102000" algn="c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1607"/>
            <a:endParaRPr lang="es-ES" sz="1007">
              <a:solidFill>
                <a:srgbClr val="FFFFFF"/>
              </a:solidFill>
              <a:latin typeface="Open Sans Light"/>
            </a:endParaRPr>
          </a:p>
        </p:txBody>
      </p:sp>
      <p:grpSp>
        <p:nvGrpSpPr>
          <p:cNvPr id="13" name="Grupo 12">
            <a:extLst>
              <a:ext uri="{FF2B5EF4-FFF2-40B4-BE49-F238E27FC236}">
                <a16:creationId xmlns:a16="http://schemas.microsoft.com/office/drawing/2014/main" id="{87EC0262-C723-6B22-F00F-F24F2BF7EF94}"/>
              </a:ext>
            </a:extLst>
          </p:cNvPr>
          <p:cNvGrpSpPr/>
          <p:nvPr/>
        </p:nvGrpSpPr>
        <p:grpSpPr>
          <a:xfrm>
            <a:off x="6757638" y="404814"/>
            <a:ext cx="2532402" cy="2015002"/>
            <a:chOff x="9355873" y="1119593"/>
            <a:chExt cx="2532402" cy="2015002"/>
          </a:xfrm>
        </p:grpSpPr>
        <p:sp>
          <p:nvSpPr>
            <p:cNvPr id="14" name="Forma libre: forma 13">
              <a:extLst>
                <a:ext uri="{FF2B5EF4-FFF2-40B4-BE49-F238E27FC236}">
                  <a16:creationId xmlns:a16="http://schemas.microsoft.com/office/drawing/2014/main" id="{A2143CC0-F42B-2E2D-7A79-DCCE948E9363}"/>
                </a:ext>
              </a:extLst>
            </p:cNvPr>
            <p:cNvSpPr/>
            <p:nvPr/>
          </p:nvSpPr>
          <p:spPr>
            <a:xfrm>
              <a:off x="9355873" y="1119593"/>
              <a:ext cx="2442427" cy="2015002"/>
            </a:xfrm>
            <a:custGeom>
              <a:avLst/>
              <a:gdLst>
                <a:gd name="csX0" fmla="*/ 153080 w 2689947"/>
                <a:gd name="csY0" fmla="*/ 0 h 2697257"/>
                <a:gd name="csX1" fmla="*/ 2536867 w 2689947"/>
                <a:gd name="csY1" fmla="*/ 0 h 2697257"/>
                <a:gd name="csX2" fmla="*/ 2689947 w 2689947"/>
                <a:gd name="csY2" fmla="*/ 153080 h 2697257"/>
                <a:gd name="csX3" fmla="*/ 2689947 w 2689947"/>
                <a:gd name="csY3" fmla="*/ 1005043 h 2697257"/>
                <a:gd name="csX4" fmla="*/ 2689947 w 2689947"/>
                <a:gd name="csY4" fmla="*/ 1058832 h 2697257"/>
                <a:gd name="csX5" fmla="*/ 2689947 w 2689947"/>
                <a:gd name="csY5" fmla="*/ 2114694 h 2697257"/>
                <a:gd name="csX6" fmla="*/ 0 w 2689947"/>
                <a:gd name="csY6" fmla="*/ 2529491 h 2697257"/>
                <a:gd name="csX7" fmla="*/ 0 w 2689947"/>
                <a:gd name="csY7" fmla="*/ 1058832 h 2697257"/>
                <a:gd name="csX8" fmla="*/ 0 w 2689947"/>
                <a:gd name="csY8" fmla="*/ 1005043 h 2697257"/>
                <a:gd name="csX9" fmla="*/ 0 w 2689947"/>
                <a:gd name="csY9" fmla="*/ 153080 h 2697257"/>
                <a:gd name="csX10" fmla="*/ 153080 w 2689947"/>
                <a:gd name="csY10" fmla="*/ 0 h 269725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2689947" h="2697257">
                  <a:moveTo>
                    <a:pt x="153080" y="0"/>
                  </a:moveTo>
                  <a:lnTo>
                    <a:pt x="2536867" y="0"/>
                  </a:lnTo>
                  <a:cubicBezTo>
                    <a:pt x="2621464" y="0"/>
                    <a:pt x="2689947" y="68483"/>
                    <a:pt x="2689947" y="153080"/>
                  </a:cubicBezTo>
                  <a:lnTo>
                    <a:pt x="2689947" y="1005043"/>
                  </a:lnTo>
                  <a:lnTo>
                    <a:pt x="2689947" y="1058832"/>
                  </a:lnTo>
                  <a:lnTo>
                    <a:pt x="2689947" y="2114694"/>
                  </a:lnTo>
                  <a:cubicBezTo>
                    <a:pt x="1344974" y="2114694"/>
                    <a:pt x="1344974" y="3075277"/>
                    <a:pt x="0" y="2529491"/>
                  </a:cubicBezTo>
                  <a:lnTo>
                    <a:pt x="0" y="1058832"/>
                  </a:lnTo>
                  <a:lnTo>
                    <a:pt x="0" y="1005043"/>
                  </a:lnTo>
                  <a:lnTo>
                    <a:pt x="0" y="153080"/>
                  </a:lnTo>
                  <a:cubicBezTo>
                    <a:pt x="0" y="68483"/>
                    <a:pt x="68483" y="0"/>
                    <a:pt x="153080" y="0"/>
                  </a:cubicBezTo>
                  <a:close/>
                </a:path>
              </a:pathLst>
            </a:custGeom>
            <a:solidFill>
              <a:schemeClr val="bg1">
                <a:lumMod val="95000"/>
              </a:schemeClr>
            </a:solidFill>
            <a:ln>
              <a:noFill/>
            </a:ln>
            <a:effectLst>
              <a:outerShdw blurRad="520700" dist="254000" sx="102000" sy="102000" algn="ctr"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CuadroTexto 14">
              <a:extLst>
                <a:ext uri="{FF2B5EF4-FFF2-40B4-BE49-F238E27FC236}">
                  <a16:creationId xmlns:a16="http://schemas.microsoft.com/office/drawing/2014/main" id="{DB5F6757-7E3F-38E2-30D9-CA07A10BF110}"/>
                </a:ext>
              </a:extLst>
            </p:cNvPr>
            <p:cNvSpPr txBox="1"/>
            <p:nvPr/>
          </p:nvSpPr>
          <p:spPr>
            <a:xfrm>
              <a:off x="9499521" y="1372996"/>
              <a:ext cx="2388754" cy="1628651"/>
            </a:xfrm>
            <a:prstGeom prst="rect">
              <a:avLst/>
            </a:prstGeom>
            <a:noFill/>
          </p:spPr>
          <p:txBody>
            <a:bodyPr wrap="square" rtlCol="0">
              <a:spAutoFit/>
            </a:bodyPr>
            <a:lstStyle/>
            <a:p>
              <a:pPr>
                <a:spcAft>
                  <a:spcPts val="500"/>
                </a:spcAft>
              </a:pPr>
              <a:r>
                <a:rPr lang="es-ES" sz="1600" b="1" dirty="0">
                  <a:solidFill>
                    <a:schemeClr val="tx2"/>
                  </a:solidFill>
                  <a:latin typeface="+mj-lt"/>
                </a:rPr>
                <a:t>Para qué</a:t>
              </a:r>
              <a:endParaRPr lang="es-ES" sz="1600" dirty="0">
                <a:solidFill>
                  <a:schemeClr val="tx2"/>
                </a:solidFill>
                <a:latin typeface="+mj-lt"/>
              </a:endParaRPr>
            </a:p>
            <a:p>
              <a:pPr marL="174625" indent="-174625">
                <a:spcAft>
                  <a:spcPts val="200"/>
                </a:spcAft>
                <a:buClr>
                  <a:schemeClr val="accent3"/>
                </a:buClr>
                <a:buSzPct val="80000"/>
                <a:buFont typeface="Calibri" panose="020F0502020204030204" pitchFamily="34" charset="0"/>
                <a:buChar char="→"/>
              </a:pPr>
              <a:r>
                <a:rPr lang="es-ES" sz="1200" dirty="0">
                  <a:latin typeface="+mj-lt"/>
                </a:rPr>
                <a:t>Conjuntos de </a:t>
              </a:r>
              <a:r>
                <a:rPr lang="es-ES" sz="1200" dirty="0" err="1">
                  <a:latin typeface="+mj-lt"/>
                </a:rPr>
                <a:t>ISBNs</a:t>
              </a:r>
              <a:r>
                <a:rPr lang="es-ES" sz="1200" dirty="0">
                  <a:latin typeface="+mj-lt"/>
                </a:rPr>
                <a:t> según necesidades (por autoría, editorial, fecha, precio…) para descarga y gestión interna</a:t>
              </a:r>
            </a:p>
            <a:p>
              <a:endParaRPr lang="es-ES" dirty="0"/>
            </a:p>
          </p:txBody>
        </p:sp>
      </p:grpSp>
    </p:spTree>
    <p:extLst>
      <p:ext uri="{BB962C8B-B14F-4D97-AF65-F5344CB8AC3E}">
        <p14:creationId xmlns:p14="http://schemas.microsoft.com/office/powerpoint/2010/main" val="875985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50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EC7DAD0-4F4A-406C-EB6E-07102D5D5EEC}"/>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0F505BC1-B205-4471-2752-58B3EF885614}"/>
              </a:ext>
            </a:extLst>
          </p:cNvPr>
          <p:cNvSpPr txBox="1"/>
          <p:nvPr/>
        </p:nvSpPr>
        <p:spPr>
          <a:xfrm>
            <a:off x="310749" y="1020684"/>
            <a:ext cx="5222543" cy="461665"/>
          </a:xfrm>
          <a:prstGeom prst="rect">
            <a:avLst/>
          </a:prstGeom>
          <a:noFill/>
        </p:spPr>
        <p:txBody>
          <a:bodyPr wrap="square" rtlCol="0">
            <a:spAutoFit/>
          </a:bodyPr>
          <a:lstStyle/>
          <a:p>
            <a:r>
              <a:rPr lang="es-ES" sz="2400" b="1" dirty="0">
                <a:solidFill>
                  <a:schemeClr val="accent3"/>
                </a:solidFill>
                <a:latin typeface="+mj-lt"/>
              </a:rPr>
              <a:t>Selecciones y extracción </a:t>
            </a:r>
            <a:r>
              <a:rPr lang="es-ES" sz="2400" b="1" dirty="0" err="1">
                <a:solidFill>
                  <a:schemeClr val="accent3"/>
                </a:solidFill>
                <a:latin typeface="+mj-lt"/>
              </a:rPr>
              <a:t>express</a:t>
            </a:r>
            <a:endParaRPr lang="es-ES" sz="2400" b="1" dirty="0">
              <a:solidFill>
                <a:schemeClr val="accent3"/>
              </a:solidFill>
              <a:latin typeface="+mj-lt"/>
            </a:endParaRPr>
          </a:p>
        </p:txBody>
      </p:sp>
      <p:sp>
        <p:nvSpPr>
          <p:cNvPr id="6" name="Rectángulo: esquinas redondeadas 5">
            <a:extLst>
              <a:ext uri="{FF2B5EF4-FFF2-40B4-BE49-F238E27FC236}">
                <a16:creationId xmlns:a16="http://schemas.microsoft.com/office/drawing/2014/main" id="{1DB429E7-799B-9ECF-9A14-C6AE1E464715}"/>
              </a:ext>
            </a:extLst>
          </p:cNvPr>
          <p:cNvSpPr/>
          <p:nvPr/>
        </p:nvSpPr>
        <p:spPr>
          <a:xfrm>
            <a:off x="815377" y="1663144"/>
            <a:ext cx="10561246" cy="6302214"/>
          </a:xfrm>
          <a:prstGeom prst="roundRect">
            <a:avLst>
              <a:gd name="adj" fmla="val 6261"/>
            </a:avLst>
          </a:prstGeom>
          <a:solidFill>
            <a:schemeClr val="bg1"/>
          </a:solidFill>
          <a:ln w="317500">
            <a:solidFill>
              <a:schemeClr val="bg2"/>
            </a:solidFill>
          </a:ln>
          <a:effectLst>
            <a:outerShdw blurRad="304800" sx="108000" sy="108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1607"/>
            <a:endParaRPr lang="es-ES" sz="1007">
              <a:solidFill>
                <a:srgbClr val="FFFFFF"/>
              </a:solidFill>
              <a:latin typeface="Open Sans Light"/>
            </a:endParaRPr>
          </a:p>
        </p:txBody>
      </p:sp>
      <p:pic>
        <p:nvPicPr>
          <p:cNvPr id="7" name="Imagen 6">
            <a:extLst>
              <a:ext uri="{FF2B5EF4-FFF2-40B4-BE49-F238E27FC236}">
                <a16:creationId xmlns:a16="http://schemas.microsoft.com/office/drawing/2014/main" id="{BCA0E9D6-380A-B6D5-FEF1-63EA380D9F7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71175" y="1814414"/>
            <a:ext cx="10310902" cy="5194851"/>
          </a:xfrm>
          <a:prstGeom prst="rect">
            <a:avLst/>
          </a:prstGeom>
        </p:spPr>
      </p:pic>
      <p:sp>
        <p:nvSpPr>
          <p:cNvPr id="8" name="Rectángulo: esquinas redondeadas 7">
            <a:extLst>
              <a:ext uri="{FF2B5EF4-FFF2-40B4-BE49-F238E27FC236}">
                <a16:creationId xmlns:a16="http://schemas.microsoft.com/office/drawing/2014/main" id="{28BB4AF3-B5FC-E7D0-9721-65C516CA86A6}"/>
              </a:ext>
            </a:extLst>
          </p:cNvPr>
          <p:cNvSpPr/>
          <p:nvPr/>
        </p:nvSpPr>
        <p:spPr>
          <a:xfrm>
            <a:off x="815377" y="1680425"/>
            <a:ext cx="10561246" cy="6302214"/>
          </a:xfrm>
          <a:prstGeom prst="roundRect">
            <a:avLst>
              <a:gd name="adj" fmla="val 6261"/>
            </a:avLst>
          </a:prstGeom>
          <a:noFill/>
          <a:ln w="279400">
            <a:solidFill>
              <a:schemeClr val="bg2">
                <a:lumMod val="10000"/>
              </a:schemeClr>
            </a:solidFill>
          </a:ln>
          <a:effectLst>
            <a:outerShdw blurRad="165100" sx="102000" sy="102000" algn="c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1607"/>
            <a:endParaRPr lang="es-ES" sz="1007">
              <a:solidFill>
                <a:srgbClr val="FFFFFF"/>
              </a:solidFill>
              <a:latin typeface="Open Sans Light"/>
            </a:endParaRPr>
          </a:p>
        </p:txBody>
      </p:sp>
    </p:spTree>
    <p:extLst>
      <p:ext uri="{BB962C8B-B14F-4D97-AF65-F5344CB8AC3E}">
        <p14:creationId xmlns:p14="http://schemas.microsoft.com/office/powerpoint/2010/main" val="2420664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AF57A1D-73A5-8371-9911-563FE617FB4A}"/>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97FFD005-A02F-D0AE-3F4E-65D93D67F61B}"/>
              </a:ext>
            </a:extLst>
          </p:cNvPr>
          <p:cNvSpPr txBox="1"/>
          <p:nvPr/>
        </p:nvSpPr>
        <p:spPr>
          <a:xfrm>
            <a:off x="310749" y="1020684"/>
            <a:ext cx="5222543" cy="461665"/>
          </a:xfrm>
          <a:prstGeom prst="rect">
            <a:avLst/>
          </a:prstGeom>
          <a:noFill/>
        </p:spPr>
        <p:txBody>
          <a:bodyPr wrap="square" rtlCol="0">
            <a:spAutoFit/>
          </a:bodyPr>
          <a:lstStyle/>
          <a:p>
            <a:r>
              <a:rPr lang="es-ES" sz="2400" b="1" dirty="0">
                <a:solidFill>
                  <a:schemeClr val="accent3"/>
                </a:solidFill>
                <a:latin typeface="+mj-lt"/>
              </a:rPr>
              <a:t>Selecciones y extracción </a:t>
            </a:r>
            <a:r>
              <a:rPr lang="es-ES" sz="2400" b="1" dirty="0" err="1">
                <a:solidFill>
                  <a:schemeClr val="accent3"/>
                </a:solidFill>
                <a:latin typeface="+mj-lt"/>
              </a:rPr>
              <a:t>express</a:t>
            </a:r>
            <a:endParaRPr lang="es-ES" sz="2400" b="1" dirty="0">
              <a:solidFill>
                <a:schemeClr val="accent3"/>
              </a:solidFill>
              <a:latin typeface="+mj-lt"/>
            </a:endParaRPr>
          </a:p>
        </p:txBody>
      </p:sp>
      <p:sp>
        <p:nvSpPr>
          <p:cNvPr id="2" name="Rectángulo: esquinas redondeadas 1">
            <a:extLst>
              <a:ext uri="{FF2B5EF4-FFF2-40B4-BE49-F238E27FC236}">
                <a16:creationId xmlns:a16="http://schemas.microsoft.com/office/drawing/2014/main" id="{F0FCF85F-4935-5BE2-56CC-500A505B0D34}"/>
              </a:ext>
            </a:extLst>
          </p:cNvPr>
          <p:cNvSpPr/>
          <p:nvPr/>
        </p:nvSpPr>
        <p:spPr>
          <a:xfrm>
            <a:off x="815377" y="1663144"/>
            <a:ext cx="10561246" cy="6302214"/>
          </a:xfrm>
          <a:prstGeom prst="roundRect">
            <a:avLst>
              <a:gd name="adj" fmla="val 6261"/>
            </a:avLst>
          </a:prstGeom>
          <a:solidFill>
            <a:schemeClr val="bg1"/>
          </a:solidFill>
          <a:ln w="317500">
            <a:solidFill>
              <a:schemeClr val="bg2"/>
            </a:solidFill>
          </a:ln>
          <a:effectLst>
            <a:outerShdw blurRad="304800" sx="108000" sy="108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1607"/>
            <a:endParaRPr lang="es-ES" sz="1007">
              <a:solidFill>
                <a:srgbClr val="FFFFFF"/>
              </a:solidFill>
              <a:latin typeface="Open Sans Light"/>
            </a:endParaRPr>
          </a:p>
        </p:txBody>
      </p:sp>
      <p:pic>
        <p:nvPicPr>
          <p:cNvPr id="7" name="Imagen 6">
            <a:extLst>
              <a:ext uri="{FF2B5EF4-FFF2-40B4-BE49-F238E27FC236}">
                <a16:creationId xmlns:a16="http://schemas.microsoft.com/office/drawing/2014/main" id="{3E8FC16C-940A-0B9D-E4E1-669DF6B89E7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71175" y="1805549"/>
            <a:ext cx="10310902" cy="5194851"/>
          </a:xfrm>
          <a:prstGeom prst="rect">
            <a:avLst/>
          </a:prstGeom>
        </p:spPr>
      </p:pic>
      <p:sp>
        <p:nvSpPr>
          <p:cNvPr id="9" name="Rectángulo 8">
            <a:extLst>
              <a:ext uri="{FF2B5EF4-FFF2-40B4-BE49-F238E27FC236}">
                <a16:creationId xmlns:a16="http://schemas.microsoft.com/office/drawing/2014/main" id="{936900F3-33E7-C6D9-352B-36D7D49E1439}"/>
              </a:ext>
            </a:extLst>
          </p:cNvPr>
          <p:cNvSpPr/>
          <p:nvPr/>
        </p:nvSpPr>
        <p:spPr>
          <a:xfrm>
            <a:off x="11085342" y="1921267"/>
            <a:ext cx="257328" cy="5018925"/>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Rectángulo 9">
            <a:extLst>
              <a:ext uri="{FF2B5EF4-FFF2-40B4-BE49-F238E27FC236}">
                <a16:creationId xmlns:a16="http://schemas.microsoft.com/office/drawing/2014/main" id="{6866C53A-5DE0-5BF5-847D-F8ADA3810E24}"/>
              </a:ext>
            </a:extLst>
          </p:cNvPr>
          <p:cNvSpPr/>
          <p:nvPr/>
        </p:nvSpPr>
        <p:spPr>
          <a:xfrm>
            <a:off x="839416" y="1921267"/>
            <a:ext cx="170234" cy="5018925"/>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Rectángulo: esquinas redondeadas 7">
            <a:extLst>
              <a:ext uri="{FF2B5EF4-FFF2-40B4-BE49-F238E27FC236}">
                <a16:creationId xmlns:a16="http://schemas.microsoft.com/office/drawing/2014/main" id="{E8A2F208-D29F-0EE2-32EA-5CF26465D071}"/>
              </a:ext>
            </a:extLst>
          </p:cNvPr>
          <p:cNvSpPr/>
          <p:nvPr/>
        </p:nvSpPr>
        <p:spPr>
          <a:xfrm>
            <a:off x="815377" y="1680425"/>
            <a:ext cx="10561246" cy="6302214"/>
          </a:xfrm>
          <a:prstGeom prst="roundRect">
            <a:avLst>
              <a:gd name="adj" fmla="val 6261"/>
            </a:avLst>
          </a:prstGeom>
          <a:noFill/>
          <a:ln w="279400">
            <a:solidFill>
              <a:schemeClr val="bg2">
                <a:lumMod val="10000"/>
              </a:schemeClr>
            </a:solidFill>
          </a:ln>
          <a:effectLst>
            <a:outerShdw blurRad="165100" sx="102000" sy="102000" algn="c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1607"/>
            <a:endParaRPr lang="es-ES" sz="1007">
              <a:solidFill>
                <a:srgbClr val="FFFFFF"/>
              </a:solidFill>
              <a:latin typeface="Open Sans Light"/>
            </a:endParaRPr>
          </a:p>
        </p:txBody>
      </p:sp>
    </p:spTree>
    <p:extLst>
      <p:ext uri="{BB962C8B-B14F-4D97-AF65-F5344CB8AC3E}">
        <p14:creationId xmlns:p14="http://schemas.microsoft.com/office/powerpoint/2010/main" val="2988429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864C936-C42C-FABA-6E0A-AB8602B0774D}"/>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2E98935E-EF55-C654-EEA2-8734E2A25B02}"/>
              </a:ext>
            </a:extLst>
          </p:cNvPr>
          <p:cNvSpPr txBox="1"/>
          <p:nvPr/>
        </p:nvSpPr>
        <p:spPr>
          <a:xfrm>
            <a:off x="310749" y="1020684"/>
            <a:ext cx="5222543" cy="461665"/>
          </a:xfrm>
          <a:prstGeom prst="rect">
            <a:avLst/>
          </a:prstGeom>
          <a:noFill/>
        </p:spPr>
        <p:txBody>
          <a:bodyPr wrap="square" rtlCol="0">
            <a:spAutoFit/>
          </a:bodyPr>
          <a:lstStyle/>
          <a:p>
            <a:r>
              <a:rPr lang="es-ES" sz="2400" b="1" dirty="0">
                <a:solidFill>
                  <a:schemeClr val="accent3"/>
                </a:solidFill>
                <a:latin typeface="+mj-lt"/>
              </a:rPr>
              <a:t>Selecciones y extracción </a:t>
            </a:r>
            <a:r>
              <a:rPr lang="es-ES" sz="2400" b="1" dirty="0" err="1">
                <a:solidFill>
                  <a:schemeClr val="accent3"/>
                </a:solidFill>
                <a:latin typeface="+mj-lt"/>
              </a:rPr>
              <a:t>express</a:t>
            </a:r>
            <a:endParaRPr lang="es-ES" sz="2400" b="1" dirty="0">
              <a:solidFill>
                <a:schemeClr val="accent3"/>
              </a:solidFill>
              <a:latin typeface="+mj-lt"/>
            </a:endParaRPr>
          </a:p>
        </p:txBody>
      </p:sp>
      <p:sp>
        <p:nvSpPr>
          <p:cNvPr id="7" name="Rectángulo: esquinas redondeadas 6">
            <a:extLst>
              <a:ext uri="{FF2B5EF4-FFF2-40B4-BE49-F238E27FC236}">
                <a16:creationId xmlns:a16="http://schemas.microsoft.com/office/drawing/2014/main" id="{5EA2552E-B28A-F0EF-E512-8513416F40DC}"/>
              </a:ext>
            </a:extLst>
          </p:cNvPr>
          <p:cNvSpPr/>
          <p:nvPr/>
        </p:nvSpPr>
        <p:spPr>
          <a:xfrm>
            <a:off x="912359" y="1704708"/>
            <a:ext cx="10561246" cy="6302214"/>
          </a:xfrm>
          <a:prstGeom prst="roundRect">
            <a:avLst>
              <a:gd name="adj" fmla="val 6261"/>
            </a:avLst>
          </a:prstGeom>
          <a:solidFill>
            <a:schemeClr val="bg1"/>
          </a:solidFill>
          <a:ln w="317500">
            <a:solidFill>
              <a:schemeClr val="bg2"/>
            </a:solidFill>
          </a:ln>
          <a:effectLst>
            <a:outerShdw blurRad="304800" sx="108000" sy="108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1607"/>
            <a:endParaRPr lang="es-ES" sz="1007">
              <a:solidFill>
                <a:srgbClr val="FFFFFF"/>
              </a:solidFill>
              <a:latin typeface="Open Sans Light"/>
            </a:endParaRPr>
          </a:p>
        </p:txBody>
      </p:sp>
      <p:pic>
        <p:nvPicPr>
          <p:cNvPr id="8" name="Imagen 7">
            <a:extLst>
              <a:ext uri="{FF2B5EF4-FFF2-40B4-BE49-F238E27FC236}">
                <a16:creationId xmlns:a16="http://schemas.microsoft.com/office/drawing/2014/main" id="{5AE8DA9F-DC33-ED90-AF57-64FF6DEF453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68158" y="1761388"/>
            <a:ext cx="10310900" cy="5194851"/>
          </a:xfrm>
          <a:prstGeom prst="rect">
            <a:avLst/>
          </a:prstGeom>
        </p:spPr>
      </p:pic>
      <p:sp>
        <p:nvSpPr>
          <p:cNvPr id="9" name="Rectángulo: esquinas redondeadas 8">
            <a:extLst>
              <a:ext uri="{FF2B5EF4-FFF2-40B4-BE49-F238E27FC236}">
                <a16:creationId xmlns:a16="http://schemas.microsoft.com/office/drawing/2014/main" id="{84588B1C-2BEF-64E9-8634-87D83E8039E0}"/>
              </a:ext>
            </a:extLst>
          </p:cNvPr>
          <p:cNvSpPr/>
          <p:nvPr/>
        </p:nvSpPr>
        <p:spPr>
          <a:xfrm>
            <a:off x="912359" y="1721989"/>
            <a:ext cx="10561246" cy="6302214"/>
          </a:xfrm>
          <a:prstGeom prst="roundRect">
            <a:avLst>
              <a:gd name="adj" fmla="val 6261"/>
            </a:avLst>
          </a:prstGeom>
          <a:noFill/>
          <a:ln w="279400">
            <a:solidFill>
              <a:schemeClr val="bg2">
                <a:lumMod val="10000"/>
              </a:schemeClr>
            </a:solidFill>
          </a:ln>
          <a:effectLst>
            <a:outerShdw blurRad="165100" sx="102000" sy="102000" algn="c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1607"/>
            <a:endParaRPr lang="es-ES" sz="1007">
              <a:solidFill>
                <a:srgbClr val="FFFFFF"/>
              </a:solidFill>
              <a:latin typeface="Open Sans Light"/>
            </a:endParaRPr>
          </a:p>
        </p:txBody>
      </p:sp>
    </p:spTree>
    <p:extLst>
      <p:ext uri="{BB962C8B-B14F-4D97-AF65-F5344CB8AC3E}">
        <p14:creationId xmlns:p14="http://schemas.microsoft.com/office/powerpoint/2010/main" val="4039296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8E39F4-DCB2-CC89-7713-919296DF1E15}"/>
            </a:ext>
          </a:extLst>
        </p:cNvPr>
        <p:cNvGrpSpPr/>
        <p:nvPr/>
      </p:nvGrpSpPr>
      <p:grpSpPr>
        <a:xfrm>
          <a:off x="0" y="0"/>
          <a:ext cx="0" cy="0"/>
          <a:chOff x="0" y="0"/>
          <a:chExt cx="0" cy="0"/>
        </a:xfrm>
      </p:grpSpPr>
      <p:pic>
        <p:nvPicPr>
          <p:cNvPr id="5" name="IP_202603_formulario">
            <a:hlinkClick r:id="" action="ppaction://media"/>
            <a:extLst>
              <a:ext uri="{FF2B5EF4-FFF2-40B4-BE49-F238E27FC236}">
                <a16:creationId xmlns:a16="http://schemas.microsoft.com/office/drawing/2014/main" id="{8090BAA8-A4FF-E208-1634-0FBB7C5B4BF5}"/>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l="2038" r="1990"/>
          <a:stretch>
            <a:fillRect/>
          </a:stretch>
        </p:blipFill>
        <p:spPr>
          <a:xfrm>
            <a:off x="311727" y="1884930"/>
            <a:ext cx="9518073" cy="5000064"/>
          </a:xfrm>
          <a:prstGeom prst="rect">
            <a:avLst/>
          </a:prstGeom>
        </p:spPr>
      </p:pic>
      <p:sp>
        <p:nvSpPr>
          <p:cNvPr id="2" name="CuadroTexto 1">
            <a:extLst>
              <a:ext uri="{FF2B5EF4-FFF2-40B4-BE49-F238E27FC236}">
                <a16:creationId xmlns:a16="http://schemas.microsoft.com/office/drawing/2014/main" id="{CF8E16DE-2202-177D-970E-0775F67404F9}"/>
              </a:ext>
            </a:extLst>
          </p:cNvPr>
          <p:cNvSpPr txBox="1"/>
          <p:nvPr/>
        </p:nvSpPr>
        <p:spPr>
          <a:xfrm>
            <a:off x="310750" y="882541"/>
            <a:ext cx="7257113" cy="523220"/>
          </a:xfrm>
          <a:prstGeom prst="rect">
            <a:avLst/>
          </a:prstGeom>
          <a:noFill/>
        </p:spPr>
        <p:txBody>
          <a:bodyPr wrap="square" rtlCol="0">
            <a:spAutoFit/>
          </a:bodyPr>
          <a:lstStyle/>
          <a:p>
            <a:r>
              <a:rPr lang="es-ES" sz="2800" b="1" dirty="0">
                <a:solidFill>
                  <a:schemeClr val="accent3"/>
                </a:solidFill>
                <a:latin typeface="+mj-lt"/>
              </a:rPr>
              <a:t>Formulario del libro</a:t>
            </a:r>
            <a:endParaRPr lang="es-ES" sz="2000" dirty="0">
              <a:solidFill>
                <a:schemeClr val="accent3"/>
              </a:solidFill>
              <a:latin typeface="+mj-lt"/>
            </a:endParaRPr>
          </a:p>
        </p:txBody>
      </p:sp>
      <p:sp>
        <p:nvSpPr>
          <p:cNvPr id="9" name="Rectángulo: esquinas redondeadas 8">
            <a:extLst>
              <a:ext uri="{FF2B5EF4-FFF2-40B4-BE49-F238E27FC236}">
                <a16:creationId xmlns:a16="http://schemas.microsoft.com/office/drawing/2014/main" id="{C327A918-4009-D414-0BC1-6F256686CED9}"/>
              </a:ext>
            </a:extLst>
          </p:cNvPr>
          <p:cNvSpPr/>
          <p:nvPr/>
        </p:nvSpPr>
        <p:spPr>
          <a:xfrm rot="5400000">
            <a:off x="1558190" y="587687"/>
            <a:ext cx="7032789" cy="9484152"/>
          </a:xfrm>
          <a:prstGeom prst="roundRect">
            <a:avLst>
              <a:gd name="adj" fmla="val 4405"/>
            </a:avLst>
          </a:prstGeom>
          <a:noFill/>
          <a:ln w="279400">
            <a:solidFill>
              <a:schemeClr val="bg2">
                <a:lumMod val="10000"/>
              </a:schemeClr>
            </a:solidFill>
          </a:ln>
          <a:effectLst>
            <a:outerShdw blurRad="165100" sx="102000" sy="102000" algn="c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1607"/>
            <a:endParaRPr lang="es-ES" sz="1007">
              <a:solidFill>
                <a:srgbClr val="FFFFFF"/>
              </a:solidFill>
              <a:latin typeface="Open Sans Light"/>
            </a:endParaRPr>
          </a:p>
        </p:txBody>
      </p:sp>
      <p:grpSp>
        <p:nvGrpSpPr>
          <p:cNvPr id="4" name="Grupo 3">
            <a:extLst>
              <a:ext uri="{FF2B5EF4-FFF2-40B4-BE49-F238E27FC236}">
                <a16:creationId xmlns:a16="http://schemas.microsoft.com/office/drawing/2014/main" id="{07735247-C039-E8C0-5730-2824CA4151A8}"/>
              </a:ext>
            </a:extLst>
          </p:cNvPr>
          <p:cNvGrpSpPr/>
          <p:nvPr/>
        </p:nvGrpSpPr>
        <p:grpSpPr>
          <a:xfrm>
            <a:off x="9139884" y="768256"/>
            <a:ext cx="2689947" cy="2697257"/>
            <a:chOff x="9108353" y="1119591"/>
            <a:chExt cx="2689947" cy="2697257"/>
          </a:xfrm>
        </p:grpSpPr>
        <p:sp>
          <p:nvSpPr>
            <p:cNvPr id="10" name="Forma libre: forma 9">
              <a:extLst>
                <a:ext uri="{FF2B5EF4-FFF2-40B4-BE49-F238E27FC236}">
                  <a16:creationId xmlns:a16="http://schemas.microsoft.com/office/drawing/2014/main" id="{4F5A1424-DD6E-29CE-39A8-6967747D04D6}"/>
                </a:ext>
              </a:extLst>
            </p:cNvPr>
            <p:cNvSpPr/>
            <p:nvPr/>
          </p:nvSpPr>
          <p:spPr>
            <a:xfrm>
              <a:off x="9108353" y="1119591"/>
              <a:ext cx="2689947" cy="2697257"/>
            </a:xfrm>
            <a:custGeom>
              <a:avLst/>
              <a:gdLst>
                <a:gd name="csX0" fmla="*/ 153080 w 2689947"/>
                <a:gd name="csY0" fmla="*/ 0 h 2697257"/>
                <a:gd name="csX1" fmla="*/ 2536867 w 2689947"/>
                <a:gd name="csY1" fmla="*/ 0 h 2697257"/>
                <a:gd name="csX2" fmla="*/ 2689947 w 2689947"/>
                <a:gd name="csY2" fmla="*/ 153080 h 2697257"/>
                <a:gd name="csX3" fmla="*/ 2689947 w 2689947"/>
                <a:gd name="csY3" fmla="*/ 1005043 h 2697257"/>
                <a:gd name="csX4" fmla="*/ 2689947 w 2689947"/>
                <a:gd name="csY4" fmla="*/ 1058832 h 2697257"/>
                <a:gd name="csX5" fmla="*/ 2689947 w 2689947"/>
                <a:gd name="csY5" fmla="*/ 2114694 h 2697257"/>
                <a:gd name="csX6" fmla="*/ 0 w 2689947"/>
                <a:gd name="csY6" fmla="*/ 2529491 h 2697257"/>
                <a:gd name="csX7" fmla="*/ 0 w 2689947"/>
                <a:gd name="csY7" fmla="*/ 1058832 h 2697257"/>
                <a:gd name="csX8" fmla="*/ 0 w 2689947"/>
                <a:gd name="csY8" fmla="*/ 1005043 h 2697257"/>
                <a:gd name="csX9" fmla="*/ 0 w 2689947"/>
                <a:gd name="csY9" fmla="*/ 153080 h 2697257"/>
                <a:gd name="csX10" fmla="*/ 153080 w 2689947"/>
                <a:gd name="csY10" fmla="*/ 0 h 269725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2689947" h="2697257">
                  <a:moveTo>
                    <a:pt x="153080" y="0"/>
                  </a:moveTo>
                  <a:lnTo>
                    <a:pt x="2536867" y="0"/>
                  </a:lnTo>
                  <a:cubicBezTo>
                    <a:pt x="2621464" y="0"/>
                    <a:pt x="2689947" y="68483"/>
                    <a:pt x="2689947" y="153080"/>
                  </a:cubicBezTo>
                  <a:lnTo>
                    <a:pt x="2689947" y="1005043"/>
                  </a:lnTo>
                  <a:lnTo>
                    <a:pt x="2689947" y="1058832"/>
                  </a:lnTo>
                  <a:lnTo>
                    <a:pt x="2689947" y="2114694"/>
                  </a:lnTo>
                  <a:cubicBezTo>
                    <a:pt x="1344974" y="2114694"/>
                    <a:pt x="1344974" y="3075277"/>
                    <a:pt x="0" y="2529491"/>
                  </a:cubicBezTo>
                  <a:lnTo>
                    <a:pt x="0" y="1058832"/>
                  </a:lnTo>
                  <a:lnTo>
                    <a:pt x="0" y="1005043"/>
                  </a:lnTo>
                  <a:lnTo>
                    <a:pt x="0" y="153080"/>
                  </a:lnTo>
                  <a:cubicBezTo>
                    <a:pt x="0" y="68483"/>
                    <a:pt x="68483" y="0"/>
                    <a:pt x="153080" y="0"/>
                  </a:cubicBezTo>
                  <a:close/>
                </a:path>
              </a:pathLst>
            </a:custGeom>
            <a:solidFill>
              <a:schemeClr val="bg1">
                <a:lumMod val="95000"/>
              </a:schemeClr>
            </a:solidFill>
            <a:ln>
              <a:noFill/>
            </a:ln>
            <a:effectLst>
              <a:outerShdw blurRad="520700" dist="254000" sx="102000" sy="102000" algn="ctr"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CuadroTexto 10">
              <a:extLst>
                <a:ext uri="{FF2B5EF4-FFF2-40B4-BE49-F238E27FC236}">
                  <a16:creationId xmlns:a16="http://schemas.microsoft.com/office/drawing/2014/main" id="{81CC2424-4811-67A9-5314-88BB64DA199C}"/>
                </a:ext>
              </a:extLst>
            </p:cNvPr>
            <p:cNvSpPr txBox="1"/>
            <p:nvPr/>
          </p:nvSpPr>
          <p:spPr>
            <a:xfrm>
              <a:off x="9265346" y="1835995"/>
              <a:ext cx="2388754" cy="1264449"/>
            </a:xfrm>
            <a:prstGeom prst="rect">
              <a:avLst/>
            </a:prstGeom>
            <a:noFill/>
          </p:spPr>
          <p:txBody>
            <a:bodyPr wrap="square" rtlCol="0">
              <a:spAutoFit/>
            </a:bodyPr>
            <a:lstStyle/>
            <a:p>
              <a:pPr>
                <a:spcAft>
                  <a:spcPts val="500"/>
                </a:spcAft>
              </a:pPr>
              <a:r>
                <a:rPr lang="es-ES" b="1" dirty="0">
                  <a:solidFill>
                    <a:schemeClr val="tx2"/>
                  </a:solidFill>
                  <a:latin typeface="+mj-lt"/>
                </a:rPr>
                <a:t>+ de 3.600 editoriales lo usan  habitualmente</a:t>
              </a:r>
            </a:p>
            <a:p>
              <a:endParaRPr lang="es-ES" dirty="0"/>
            </a:p>
          </p:txBody>
        </p:sp>
      </p:grpSp>
    </p:spTree>
    <p:extLst>
      <p:ext uri="{BB962C8B-B14F-4D97-AF65-F5344CB8AC3E}">
        <p14:creationId xmlns:p14="http://schemas.microsoft.com/office/powerpoint/2010/main" val="889255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13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800" fill="hold"/>
                                        <p:tgtEl>
                                          <p:spTgt spid="4"/>
                                        </p:tgtEl>
                                        <p:attrNameLst>
                                          <p:attrName>ppt_x</p:attrName>
                                        </p:attrNameLst>
                                      </p:cBhvr>
                                      <p:tavLst>
                                        <p:tav tm="0">
                                          <p:val>
                                            <p:strVal val="#ppt_x"/>
                                          </p:val>
                                        </p:tav>
                                        <p:tav tm="100000">
                                          <p:val>
                                            <p:strVal val="#ppt_x"/>
                                          </p:val>
                                        </p:tav>
                                      </p:tavLst>
                                    </p:anim>
                                    <p:anim calcmode="lin" valueType="num">
                                      <p:cBhvr additive="base">
                                        <p:cTn id="8" dur="8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2100"/>
                            </p:stCondLst>
                            <p:childTnLst>
                              <p:par>
                                <p:cTn id="10" presetID="1" presetClass="mediacall" presetSubtype="0" fill="hold" nodeType="afterEffect">
                                  <p:stCondLst>
                                    <p:cond delay="0"/>
                                  </p:stCondLst>
                                  <p:childTnLst>
                                    <p:cmd type="call" cmd="playFrom(0.0)">
                                      <p:cBhvr>
                                        <p:cTn id="11" dur="638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5"/>
                </p:tgtEl>
              </p:cMediaNode>
            </p:video>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2F8931-9DB4-BF2C-0409-EE3DC8E0DF04}"/>
            </a:ext>
          </a:extLst>
        </p:cNvPr>
        <p:cNvGrpSpPr/>
        <p:nvPr/>
      </p:nvGrpSpPr>
      <p:grpSpPr>
        <a:xfrm>
          <a:off x="0" y="0"/>
          <a:ext cx="0" cy="0"/>
          <a:chOff x="0" y="0"/>
          <a:chExt cx="0" cy="0"/>
        </a:xfrm>
      </p:grpSpPr>
      <p:grpSp>
        <p:nvGrpSpPr>
          <p:cNvPr id="285" name="Grupo 284">
            <a:extLst>
              <a:ext uri="{FF2B5EF4-FFF2-40B4-BE49-F238E27FC236}">
                <a16:creationId xmlns:a16="http://schemas.microsoft.com/office/drawing/2014/main" id="{71CD730C-DA1F-2FEE-1CC6-16F3791A266B}"/>
              </a:ext>
            </a:extLst>
          </p:cNvPr>
          <p:cNvGrpSpPr/>
          <p:nvPr/>
        </p:nvGrpSpPr>
        <p:grpSpPr>
          <a:xfrm>
            <a:off x="9934321" y="3134774"/>
            <a:ext cx="828282" cy="828282"/>
            <a:chOff x="10531323" y="3167777"/>
            <a:chExt cx="1003770" cy="1003770"/>
          </a:xfrm>
        </p:grpSpPr>
        <p:sp>
          <p:nvSpPr>
            <p:cNvPr id="190" name="Elipse 189">
              <a:extLst>
                <a:ext uri="{FF2B5EF4-FFF2-40B4-BE49-F238E27FC236}">
                  <a16:creationId xmlns:a16="http://schemas.microsoft.com/office/drawing/2014/main" id="{CB29EFFB-66C8-AC86-B64F-B811B9ED3750}"/>
                </a:ext>
              </a:extLst>
            </p:cNvPr>
            <p:cNvSpPr/>
            <p:nvPr/>
          </p:nvSpPr>
          <p:spPr>
            <a:xfrm rot="13500000">
              <a:off x="10531323" y="3167777"/>
              <a:ext cx="1003770" cy="1003770"/>
            </a:xfrm>
            <a:prstGeom prst="ellipse">
              <a:avLst/>
            </a:prstGeom>
            <a:gradFill>
              <a:gsLst>
                <a:gs pos="0">
                  <a:schemeClr val="accent3">
                    <a:lumMod val="50000"/>
                  </a:schemeClr>
                </a:gs>
                <a:gs pos="100000">
                  <a:schemeClr val="accent3">
                    <a:alpha val="55000"/>
                  </a:schemeClr>
                </a:gs>
              </a:gsLst>
              <a:lin ang="5400000" scaled="1"/>
            </a:gradFill>
            <a:ln w="1729" cap="flat">
              <a:noFill/>
              <a:prstDash val="solid"/>
              <a:miter/>
            </a:ln>
          </p:spPr>
          <p:txBody>
            <a:bodyPr/>
            <a:lstStyle/>
            <a:p>
              <a:endParaRPr lang="es-ES" sz="1400"/>
            </a:p>
          </p:txBody>
        </p:sp>
        <p:pic>
          <p:nvPicPr>
            <p:cNvPr id="262" name="Gráfico 261">
              <a:extLst>
                <a:ext uri="{FF2B5EF4-FFF2-40B4-BE49-F238E27FC236}">
                  <a16:creationId xmlns:a16="http://schemas.microsoft.com/office/drawing/2014/main" id="{6DC274B3-E734-FBB8-53CC-5B84BD1833DF}"/>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0821793" y="3514042"/>
              <a:ext cx="446568" cy="446568"/>
            </a:xfrm>
            <a:prstGeom prst="rect">
              <a:avLst/>
            </a:prstGeom>
          </p:spPr>
        </p:pic>
      </p:grpSp>
      <p:grpSp>
        <p:nvGrpSpPr>
          <p:cNvPr id="283" name="Grupo 282">
            <a:extLst>
              <a:ext uri="{FF2B5EF4-FFF2-40B4-BE49-F238E27FC236}">
                <a16:creationId xmlns:a16="http://schemas.microsoft.com/office/drawing/2014/main" id="{75DE273C-7BEB-2D07-A14D-7E04B4CF4AF8}"/>
              </a:ext>
            </a:extLst>
          </p:cNvPr>
          <p:cNvGrpSpPr/>
          <p:nvPr/>
        </p:nvGrpSpPr>
        <p:grpSpPr>
          <a:xfrm>
            <a:off x="8915364" y="3924383"/>
            <a:ext cx="828282" cy="828282"/>
            <a:chOff x="9296481" y="4124680"/>
            <a:chExt cx="1003770" cy="1003770"/>
          </a:xfrm>
        </p:grpSpPr>
        <p:sp>
          <p:nvSpPr>
            <p:cNvPr id="209" name="Elipse 208">
              <a:extLst>
                <a:ext uri="{FF2B5EF4-FFF2-40B4-BE49-F238E27FC236}">
                  <a16:creationId xmlns:a16="http://schemas.microsoft.com/office/drawing/2014/main" id="{153BFAE5-8F06-4D99-9D43-CC96A3D5D8F0}"/>
                </a:ext>
              </a:extLst>
            </p:cNvPr>
            <p:cNvSpPr/>
            <p:nvPr/>
          </p:nvSpPr>
          <p:spPr>
            <a:xfrm rot="13500000">
              <a:off x="9296481" y="4124680"/>
              <a:ext cx="1003770" cy="1003770"/>
            </a:xfrm>
            <a:prstGeom prst="ellipse">
              <a:avLst/>
            </a:prstGeom>
            <a:gradFill>
              <a:gsLst>
                <a:gs pos="0">
                  <a:schemeClr val="accent3">
                    <a:lumMod val="50000"/>
                  </a:schemeClr>
                </a:gs>
                <a:gs pos="100000">
                  <a:schemeClr val="accent3">
                    <a:alpha val="55000"/>
                  </a:schemeClr>
                </a:gs>
              </a:gsLst>
              <a:lin ang="5400000" scaled="1"/>
            </a:gradFill>
            <a:ln w="1729" cap="flat">
              <a:noFill/>
              <a:prstDash val="solid"/>
              <a:miter/>
            </a:ln>
          </p:spPr>
          <p:txBody>
            <a:bodyPr/>
            <a:lstStyle/>
            <a:p>
              <a:endParaRPr lang="es-ES" sz="1400"/>
            </a:p>
          </p:txBody>
        </p:sp>
        <p:pic>
          <p:nvPicPr>
            <p:cNvPr id="267" name="Gráfico 266">
              <a:extLst>
                <a:ext uri="{FF2B5EF4-FFF2-40B4-BE49-F238E27FC236}">
                  <a16:creationId xmlns:a16="http://schemas.microsoft.com/office/drawing/2014/main" id="{20AEF1D8-2D8C-CAE9-7A31-DA80AC25A162}"/>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601201" y="4321628"/>
              <a:ext cx="446314" cy="446314"/>
            </a:xfrm>
            <a:prstGeom prst="rect">
              <a:avLst/>
            </a:prstGeom>
          </p:spPr>
        </p:pic>
      </p:grpSp>
      <p:grpSp>
        <p:nvGrpSpPr>
          <p:cNvPr id="279" name="Grupo 278">
            <a:extLst>
              <a:ext uri="{FF2B5EF4-FFF2-40B4-BE49-F238E27FC236}">
                <a16:creationId xmlns:a16="http://schemas.microsoft.com/office/drawing/2014/main" id="{95438FF8-B193-817E-4000-B78CE3700676}"/>
              </a:ext>
            </a:extLst>
          </p:cNvPr>
          <p:cNvGrpSpPr/>
          <p:nvPr/>
        </p:nvGrpSpPr>
        <p:grpSpPr>
          <a:xfrm>
            <a:off x="6338056" y="3924369"/>
            <a:ext cx="828282" cy="828282"/>
            <a:chOff x="6824964" y="4124663"/>
            <a:chExt cx="1003770" cy="1003770"/>
          </a:xfrm>
        </p:grpSpPr>
        <p:sp>
          <p:nvSpPr>
            <p:cNvPr id="152" name="Elipse 151">
              <a:extLst>
                <a:ext uri="{FF2B5EF4-FFF2-40B4-BE49-F238E27FC236}">
                  <a16:creationId xmlns:a16="http://schemas.microsoft.com/office/drawing/2014/main" id="{B8BAB574-85D1-6245-44B2-DC0C239F7F66}"/>
                </a:ext>
              </a:extLst>
            </p:cNvPr>
            <p:cNvSpPr/>
            <p:nvPr/>
          </p:nvSpPr>
          <p:spPr>
            <a:xfrm rot="13500000">
              <a:off x="6824964" y="4124663"/>
              <a:ext cx="1003770" cy="1003770"/>
            </a:xfrm>
            <a:prstGeom prst="ellipse">
              <a:avLst/>
            </a:prstGeom>
            <a:gradFill>
              <a:gsLst>
                <a:gs pos="0">
                  <a:schemeClr val="accent3">
                    <a:lumMod val="50000"/>
                  </a:schemeClr>
                </a:gs>
                <a:gs pos="100000">
                  <a:schemeClr val="accent3">
                    <a:alpha val="55000"/>
                  </a:schemeClr>
                </a:gs>
              </a:gsLst>
              <a:lin ang="5400000" scaled="1"/>
            </a:gradFill>
            <a:ln w="1729" cap="flat">
              <a:noFill/>
              <a:prstDash val="solid"/>
              <a:miter/>
            </a:ln>
          </p:spPr>
          <p:txBody>
            <a:bodyPr/>
            <a:lstStyle/>
            <a:p>
              <a:endParaRPr lang="es-ES" sz="1400"/>
            </a:p>
          </p:txBody>
        </p:sp>
        <p:pic>
          <p:nvPicPr>
            <p:cNvPr id="261" name="Gráfico 260">
              <a:extLst>
                <a:ext uri="{FF2B5EF4-FFF2-40B4-BE49-F238E27FC236}">
                  <a16:creationId xmlns:a16="http://schemas.microsoft.com/office/drawing/2014/main" id="{0B79D971-4C1E-4C4C-1748-18251C69563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065823" y="4310743"/>
              <a:ext cx="509587" cy="509587"/>
            </a:xfrm>
            <a:prstGeom prst="rect">
              <a:avLst/>
            </a:prstGeom>
          </p:spPr>
        </p:pic>
      </p:grpSp>
      <p:grpSp>
        <p:nvGrpSpPr>
          <p:cNvPr id="277" name="Grupo 276">
            <a:extLst>
              <a:ext uri="{FF2B5EF4-FFF2-40B4-BE49-F238E27FC236}">
                <a16:creationId xmlns:a16="http://schemas.microsoft.com/office/drawing/2014/main" id="{E1A4AA9C-9DB5-F942-4E81-09255FAF3F8A}"/>
              </a:ext>
            </a:extLst>
          </p:cNvPr>
          <p:cNvGrpSpPr/>
          <p:nvPr/>
        </p:nvGrpSpPr>
        <p:grpSpPr>
          <a:xfrm>
            <a:off x="5214589" y="3134774"/>
            <a:ext cx="828282" cy="828282"/>
            <a:chOff x="5542498" y="3167777"/>
            <a:chExt cx="1003770" cy="1003770"/>
          </a:xfrm>
        </p:grpSpPr>
        <p:sp>
          <p:nvSpPr>
            <p:cNvPr id="93" name="Elipse 92">
              <a:extLst>
                <a:ext uri="{FF2B5EF4-FFF2-40B4-BE49-F238E27FC236}">
                  <a16:creationId xmlns:a16="http://schemas.microsoft.com/office/drawing/2014/main" id="{3D066906-0BDB-6850-C0D0-CB0A48235617}"/>
                </a:ext>
              </a:extLst>
            </p:cNvPr>
            <p:cNvSpPr/>
            <p:nvPr/>
          </p:nvSpPr>
          <p:spPr>
            <a:xfrm rot="13500000">
              <a:off x="5542498" y="3167777"/>
              <a:ext cx="1003770" cy="1003770"/>
            </a:xfrm>
            <a:prstGeom prst="ellipse">
              <a:avLst/>
            </a:prstGeom>
            <a:gradFill>
              <a:gsLst>
                <a:gs pos="0">
                  <a:schemeClr val="accent3">
                    <a:lumMod val="50000"/>
                  </a:schemeClr>
                </a:gs>
                <a:gs pos="100000">
                  <a:schemeClr val="accent3">
                    <a:alpha val="55000"/>
                  </a:schemeClr>
                </a:gs>
              </a:gsLst>
              <a:lin ang="5400000" scaled="1"/>
            </a:gradFill>
            <a:ln w="1729" cap="flat">
              <a:noFill/>
              <a:prstDash val="solid"/>
              <a:miter/>
            </a:ln>
          </p:spPr>
          <p:txBody>
            <a:bodyPr/>
            <a:lstStyle/>
            <a:p>
              <a:endParaRPr lang="es-ES" sz="1400" dirty="0"/>
            </a:p>
          </p:txBody>
        </p:sp>
        <p:pic>
          <p:nvPicPr>
            <p:cNvPr id="263" name="Gráfico 262">
              <a:extLst>
                <a:ext uri="{FF2B5EF4-FFF2-40B4-BE49-F238E27FC236}">
                  <a16:creationId xmlns:a16="http://schemas.microsoft.com/office/drawing/2014/main" id="{A3E985A5-6280-2FE7-9629-C311B9E6F55E}"/>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776653" y="3488547"/>
              <a:ext cx="498116" cy="498116"/>
            </a:xfrm>
            <a:prstGeom prst="rect">
              <a:avLst/>
            </a:prstGeom>
          </p:spPr>
        </p:pic>
      </p:grpSp>
      <p:grpSp>
        <p:nvGrpSpPr>
          <p:cNvPr id="278" name="Grupo 277">
            <a:extLst>
              <a:ext uri="{FF2B5EF4-FFF2-40B4-BE49-F238E27FC236}">
                <a16:creationId xmlns:a16="http://schemas.microsoft.com/office/drawing/2014/main" id="{E9380DE4-7DA5-D33B-64DE-24AFD287F521}"/>
              </a:ext>
            </a:extLst>
          </p:cNvPr>
          <p:cNvGrpSpPr/>
          <p:nvPr/>
        </p:nvGrpSpPr>
        <p:grpSpPr>
          <a:xfrm>
            <a:off x="6233410" y="3918432"/>
            <a:ext cx="1156780" cy="723322"/>
            <a:chOff x="6698147" y="4117468"/>
            <a:chExt cx="1401866" cy="876572"/>
          </a:xfrm>
        </p:grpSpPr>
        <p:sp>
          <p:nvSpPr>
            <p:cNvPr id="153" name="Forma libre: forma 152">
              <a:extLst>
                <a:ext uri="{FF2B5EF4-FFF2-40B4-BE49-F238E27FC236}">
                  <a16:creationId xmlns:a16="http://schemas.microsoft.com/office/drawing/2014/main" id="{D34C066B-1651-C10C-DDD4-69CCCC418EAB}"/>
                </a:ext>
              </a:extLst>
            </p:cNvPr>
            <p:cNvSpPr/>
            <p:nvPr/>
          </p:nvSpPr>
          <p:spPr>
            <a:xfrm rot="16200000">
              <a:off x="7319527" y="4314441"/>
              <a:ext cx="715299" cy="617710"/>
            </a:xfrm>
            <a:custGeom>
              <a:avLst/>
              <a:gdLst>
                <a:gd name="csX0" fmla="*/ 0 w 589066"/>
                <a:gd name="csY0" fmla="*/ 0 h 508699"/>
                <a:gd name="csX1" fmla="*/ 508700 w 589066"/>
                <a:gd name="csY1" fmla="*/ 508699 h 508699"/>
                <a:gd name="csX2" fmla="*/ 589067 w 589066"/>
                <a:gd name="csY2" fmla="*/ 508699 h 508699"/>
              </a:gdLst>
              <a:ahLst/>
              <a:cxnLst>
                <a:cxn ang="0">
                  <a:pos x="csX0" y="csY0"/>
                </a:cxn>
                <a:cxn ang="0">
                  <a:pos x="csX1" y="csY1"/>
                </a:cxn>
                <a:cxn ang="0">
                  <a:pos x="csX2" y="csY2"/>
                </a:cxn>
              </a:cxnLst>
              <a:rect l="l" t="t" r="r" b="b"/>
              <a:pathLst>
                <a:path w="589066" h="508699">
                  <a:moveTo>
                    <a:pt x="0" y="0"/>
                  </a:moveTo>
                  <a:cubicBezTo>
                    <a:pt x="0" y="280948"/>
                    <a:pt x="227753" y="508699"/>
                    <a:pt x="508700" y="508699"/>
                  </a:cubicBezTo>
                  <a:lnTo>
                    <a:pt x="589067" y="508699"/>
                  </a:lnTo>
                </a:path>
              </a:pathLst>
            </a:custGeom>
            <a:noFill/>
            <a:ln w="18123" cap="rnd">
              <a:solidFill>
                <a:srgbClr val="FFAF22"/>
              </a:solidFill>
              <a:prstDash val="solid"/>
              <a:round/>
            </a:ln>
          </p:spPr>
          <p:txBody>
            <a:bodyPr/>
            <a:lstStyle/>
            <a:p>
              <a:endParaRPr lang="es-ES" sz="1400"/>
            </a:p>
          </p:txBody>
        </p:sp>
        <p:grpSp>
          <p:nvGrpSpPr>
            <p:cNvPr id="154" name="Gráfico 2">
              <a:extLst>
                <a:ext uri="{FF2B5EF4-FFF2-40B4-BE49-F238E27FC236}">
                  <a16:creationId xmlns:a16="http://schemas.microsoft.com/office/drawing/2014/main" id="{11BFD905-4BBB-8F9C-7894-8550700EBE26}"/>
                </a:ext>
              </a:extLst>
            </p:cNvPr>
            <p:cNvGrpSpPr/>
            <p:nvPr/>
          </p:nvGrpSpPr>
          <p:grpSpPr>
            <a:xfrm rot="16200000">
              <a:off x="6628053" y="4281081"/>
              <a:ext cx="820840" cy="605078"/>
              <a:chOff x="5277934" y="1911648"/>
              <a:chExt cx="675982" cy="498296"/>
            </a:xfrm>
            <a:solidFill>
              <a:srgbClr val="FFB531"/>
            </a:solidFill>
          </p:grpSpPr>
          <p:sp>
            <p:nvSpPr>
              <p:cNvPr id="155" name="Forma libre: forma 154">
                <a:extLst>
                  <a:ext uri="{FF2B5EF4-FFF2-40B4-BE49-F238E27FC236}">
                    <a16:creationId xmlns:a16="http://schemas.microsoft.com/office/drawing/2014/main" id="{CA9B69C2-763A-5A72-B1AC-58FDC8E0CD36}"/>
                  </a:ext>
                </a:extLst>
              </p:cNvPr>
              <p:cNvSpPr/>
              <p:nvPr/>
            </p:nvSpPr>
            <p:spPr>
              <a:xfrm>
                <a:off x="5929069" y="1911650"/>
                <a:ext cx="24847" cy="24169"/>
              </a:xfrm>
              <a:custGeom>
                <a:avLst/>
                <a:gdLst>
                  <a:gd name="csX0" fmla="*/ 0 w 24847"/>
                  <a:gd name="csY0" fmla="*/ 12085 h 24169"/>
                  <a:gd name="csX1" fmla="*/ 12424 w 24847"/>
                  <a:gd name="csY1" fmla="*/ 0 h 24169"/>
                  <a:gd name="csX2" fmla="*/ 24848 w 24847"/>
                  <a:gd name="csY2" fmla="*/ 12085 h 24169"/>
                  <a:gd name="csX3" fmla="*/ 12424 w 24847"/>
                  <a:gd name="csY3" fmla="*/ 24170 h 24169"/>
                  <a:gd name="csX4" fmla="*/ 0 w 24847"/>
                  <a:gd name="csY4" fmla="*/ 12085 h 24169"/>
                </a:gdLst>
                <a:ahLst/>
                <a:cxnLst>
                  <a:cxn ang="0">
                    <a:pos x="csX0" y="csY0"/>
                  </a:cxn>
                  <a:cxn ang="0">
                    <a:pos x="csX1" y="csY1"/>
                  </a:cxn>
                  <a:cxn ang="0">
                    <a:pos x="csX2" y="csY2"/>
                  </a:cxn>
                  <a:cxn ang="0">
                    <a:pos x="csX3" y="csY3"/>
                  </a:cxn>
                  <a:cxn ang="0">
                    <a:pos x="csX4" y="csY4"/>
                  </a:cxn>
                </a:cxnLst>
                <a:rect l="l" t="t" r="r" b="b"/>
                <a:pathLst>
                  <a:path w="24847" h="24169">
                    <a:moveTo>
                      <a:pt x="0" y="12085"/>
                    </a:moveTo>
                    <a:cubicBezTo>
                      <a:pt x="0" y="5410"/>
                      <a:pt x="5561" y="0"/>
                      <a:pt x="12424" y="0"/>
                    </a:cubicBezTo>
                    <a:cubicBezTo>
                      <a:pt x="19287" y="0"/>
                      <a:pt x="24848" y="5412"/>
                      <a:pt x="24848" y="12085"/>
                    </a:cubicBezTo>
                    <a:cubicBezTo>
                      <a:pt x="24848" y="18760"/>
                      <a:pt x="19287" y="24170"/>
                      <a:pt x="12424" y="24170"/>
                    </a:cubicBezTo>
                    <a:cubicBezTo>
                      <a:pt x="5561" y="24170"/>
                      <a:pt x="0" y="18758"/>
                      <a:pt x="0" y="12085"/>
                    </a:cubicBezTo>
                    <a:close/>
                  </a:path>
                </a:pathLst>
              </a:custGeom>
              <a:solidFill>
                <a:srgbClr val="FFB531"/>
              </a:solidFill>
              <a:ln w="1729" cap="flat">
                <a:noFill/>
                <a:prstDash val="solid"/>
                <a:miter/>
              </a:ln>
            </p:spPr>
            <p:txBody>
              <a:bodyPr/>
              <a:lstStyle/>
              <a:p>
                <a:endParaRPr lang="es-ES" sz="1400"/>
              </a:p>
            </p:txBody>
          </p:sp>
          <p:sp>
            <p:nvSpPr>
              <p:cNvPr id="156" name="Forma libre: forma 155">
                <a:extLst>
                  <a:ext uri="{FF2B5EF4-FFF2-40B4-BE49-F238E27FC236}">
                    <a16:creationId xmlns:a16="http://schemas.microsoft.com/office/drawing/2014/main" id="{34944A0B-7A2C-1EA3-1EF4-D61F59932DD6}"/>
                  </a:ext>
                </a:extLst>
              </p:cNvPr>
              <p:cNvSpPr/>
              <p:nvPr/>
            </p:nvSpPr>
            <p:spPr>
              <a:xfrm>
                <a:off x="5859204" y="1911650"/>
                <a:ext cx="24847" cy="24169"/>
              </a:xfrm>
              <a:custGeom>
                <a:avLst/>
                <a:gdLst>
                  <a:gd name="csX0" fmla="*/ 0 w 24847"/>
                  <a:gd name="csY0" fmla="*/ 12085 h 24169"/>
                  <a:gd name="csX1" fmla="*/ 12424 w 24847"/>
                  <a:gd name="csY1" fmla="*/ 0 h 24169"/>
                  <a:gd name="csX2" fmla="*/ 24848 w 24847"/>
                  <a:gd name="csY2" fmla="*/ 12085 h 24169"/>
                  <a:gd name="csX3" fmla="*/ 12424 w 24847"/>
                  <a:gd name="csY3" fmla="*/ 24170 h 24169"/>
                  <a:gd name="csX4" fmla="*/ 0 w 24847"/>
                  <a:gd name="csY4" fmla="*/ 12085 h 24169"/>
                </a:gdLst>
                <a:ahLst/>
                <a:cxnLst>
                  <a:cxn ang="0">
                    <a:pos x="csX0" y="csY0"/>
                  </a:cxn>
                  <a:cxn ang="0">
                    <a:pos x="csX1" y="csY1"/>
                  </a:cxn>
                  <a:cxn ang="0">
                    <a:pos x="csX2" y="csY2"/>
                  </a:cxn>
                  <a:cxn ang="0">
                    <a:pos x="csX3" y="csY3"/>
                  </a:cxn>
                  <a:cxn ang="0">
                    <a:pos x="csX4" y="csY4"/>
                  </a:cxn>
                </a:cxnLst>
                <a:rect l="l" t="t" r="r" b="b"/>
                <a:pathLst>
                  <a:path w="24847" h="24169">
                    <a:moveTo>
                      <a:pt x="0" y="12085"/>
                    </a:moveTo>
                    <a:cubicBezTo>
                      <a:pt x="0" y="5410"/>
                      <a:pt x="5561" y="0"/>
                      <a:pt x="12424" y="0"/>
                    </a:cubicBezTo>
                    <a:cubicBezTo>
                      <a:pt x="19287" y="0"/>
                      <a:pt x="24848" y="5412"/>
                      <a:pt x="24848" y="12085"/>
                    </a:cubicBezTo>
                    <a:cubicBezTo>
                      <a:pt x="24848" y="18760"/>
                      <a:pt x="19287" y="24170"/>
                      <a:pt x="12424" y="24170"/>
                    </a:cubicBezTo>
                    <a:cubicBezTo>
                      <a:pt x="5561" y="24170"/>
                      <a:pt x="0" y="18758"/>
                      <a:pt x="0" y="12085"/>
                    </a:cubicBezTo>
                    <a:close/>
                  </a:path>
                </a:pathLst>
              </a:custGeom>
              <a:solidFill>
                <a:srgbClr val="FFB531"/>
              </a:solidFill>
              <a:ln w="1729" cap="flat">
                <a:noFill/>
                <a:prstDash val="solid"/>
                <a:miter/>
              </a:ln>
            </p:spPr>
            <p:txBody>
              <a:bodyPr/>
              <a:lstStyle/>
              <a:p>
                <a:endParaRPr lang="es-ES" sz="1400"/>
              </a:p>
            </p:txBody>
          </p:sp>
          <p:sp>
            <p:nvSpPr>
              <p:cNvPr id="157" name="Forma libre: forma 156">
                <a:extLst>
                  <a:ext uri="{FF2B5EF4-FFF2-40B4-BE49-F238E27FC236}">
                    <a16:creationId xmlns:a16="http://schemas.microsoft.com/office/drawing/2014/main" id="{7988AB3E-3776-2B5B-C4FE-3ED9D0EF08FB}"/>
                  </a:ext>
                </a:extLst>
              </p:cNvPr>
              <p:cNvSpPr/>
              <p:nvPr/>
            </p:nvSpPr>
            <p:spPr>
              <a:xfrm>
                <a:off x="5789338" y="1911648"/>
                <a:ext cx="24850" cy="24170"/>
              </a:xfrm>
              <a:custGeom>
                <a:avLst/>
                <a:gdLst>
                  <a:gd name="csX0" fmla="*/ 4 w 24850"/>
                  <a:gd name="csY0" fmla="*/ 12293 h 24170"/>
                  <a:gd name="csX1" fmla="*/ 12426 w 24850"/>
                  <a:gd name="csY1" fmla="*/ 0 h 24170"/>
                  <a:gd name="csX2" fmla="*/ 24850 w 24850"/>
                  <a:gd name="csY2" fmla="*/ 12085 h 24170"/>
                  <a:gd name="csX3" fmla="*/ 12426 w 24850"/>
                  <a:gd name="csY3" fmla="*/ 24170 h 24170"/>
                  <a:gd name="csX4" fmla="*/ 4 w 24850"/>
                  <a:gd name="csY4" fmla="*/ 12293 h 24170"/>
                </a:gdLst>
                <a:ahLst/>
                <a:cxnLst>
                  <a:cxn ang="0">
                    <a:pos x="csX0" y="csY0"/>
                  </a:cxn>
                  <a:cxn ang="0">
                    <a:pos x="csX1" y="csY1"/>
                  </a:cxn>
                  <a:cxn ang="0">
                    <a:pos x="csX2" y="csY2"/>
                  </a:cxn>
                  <a:cxn ang="0">
                    <a:pos x="csX3" y="csY3"/>
                  </a:cxn>
                  <a:cxn ang="0">
                    <a:pos x="csX4" y="csY4"/>
                  </a:cxn>
                </a:cxnLst>
                <a:rect l="l" t="t" r="r" b="b"/>
                <a:pathLst>
                  <a:path w="24850" h="24170">
                    <a:moveTo>
                      <a:pt x="4" y="12293"/>
                    </a:moveTo>
                    <a:cubicBezTo>
                      <a:pt x="-174" y="5668"/>
                      <a:pt x="5575" y="-43"/>
                      <a:pt x="12426" y="0"/>
                    </a:cubicBezTo>
                    <a:cubicBezTo>
                      <a:pt x="19289" y="0"/>
                      <a:pt x="24850" y="5412"/>
                      <a:pt x="24850" y="12085"/>
                    </a:cubicBezTo>
                    <a:cubicBezTo>
                      <a:pt x="24850" y="18760"/>
                      <a:pt x="19289" y="24170"/>
                      <a:pt x="12426" y="24170"/>
                    </a:cubicBezTo>
                    <a:cubicBezTo>
                      <a:pt x="5549" y="24127"/>
                      <a:pt x="182" y="19014"/>
                      <a:pt x="4" y="12293"/>
                    </a:cubicBezTo>
                    <a:close/>
                  </a:path>
                </a:pathLst>
              </a:custGeom>
              <a:solidFill>
                <a:srgbClr val="FFB531"/>
              </a:solidFill>
              <a:ln w="1729" cap="flat">
                <a:noFill/>
                <a:prstDash val="solid"/>
                <a:miter/>
              </a:ln>
            </p:spPr>
            <p:txBody>
              <a:bodyPr/>
              <a:lstStyle/>
              <a:p>
                <a:endParaRPr lang="es-ES" sz="1400"/>
              </a:p>
            </p:txBody>
          </p:sp>
          <p:sp>
            <p:nvSpPr>
              <p:cNvPr id="158" name="Forma libre: forma 157">
                <a:extLst>
                  <a:ext uri="{FF2B5EF4-FFF2-40B4-BE49-F238E27FC236}">
                    <a16:creationId xmlns:a16="http://schemas.microsoft.com/office/drawing/2014/main" id="{E599F901-2C2C-1D3A-E08A-074A81268D67}"/>
                  </a:ext>
                </a:extLst>
              </p:cNvPr>
              <p:cNvSpPr/>
              <p:nvPr/>
            </p:nvSpPr>
            <p:spPr>
              <a:xfrm>
                <a:off x="5719624" y="1915958"/>
                <a:ext cx="24849" cy="24184"/>
              </a:xfrm>
              <a:custGeom>
                <a:avLst/>
                <a:gdLst>
                  <a:gd name="csX0" fmla="*/ 142 w 24849"/>
                  <a:gd name="csY0" fmla="*/ 13672 h 24184"/>
                  <a:gd name="csX1" fmla="*/ 10928 w 24849"/>
                  <a:gd name="csY1" fmla="*/ 108 h 24184"/>
                  <a:gd name="csX2" fmla="*/ 24789 w 24849"/>
                  <a:gd name="csY2" fmla="*/ 10531 h 24184"/>
                  <a:gd name="csX3" fmla="*/ 14003 w 24849"/>
                  <a:gd name="csY3" fmla="*/ 24086 h 24184"/>
                  <a:gd name="csX4" fmla="*/ 142 w 24849"/>
                  <a:gd name="csY4" fmla="*/ 13672 h 24184"/>
                </a:gdLst>
                <a:ahLst/>
                <a:cxnLst>
                  <a:cxn ang="0">
                    <a:pos x="csX0" y="csY0"/>
                  </a:cxn>
                  <a:cxn ang="0">
                    <a:pos x="csX1" y="csY1"/>
                  </a:cxn>
                  <a:cxn ang="0">
                    <a:pos x="csX2" y="csY2"/>
                  </a:cxn>
                  <a:cxn ang="0">
                    <a:pos x="csX3" y="csY3"/>
                  </a:cxn>
                  <a:cxn ang="0">
                    <a:pos x="csX4" y="csY4"/>
                  </a:cxn>
                </a:cxnLst>
                <a:rect l="l" t="t" r="r" b="b"/>
                <a:pathLst>
                  <a:path w="24849" h="24184">
                    <a:moveTo>
                      <a:pt x="142" y="13672"/>
                    </a:moveTo>
                    <a:cubicBezTo>
                      <a:pt x="-901" y="7060"/>
                      <a:pt x="3929" y="1002"/>
                      <a:pt x="10928" y="108"/>
                    </a:cubicBezTo>
                    <a:cubicBezTo>
                      <a:pt x="17926" y="-779"/>
                      <a:pt x="24131" y="3888"/>
                      <a:pt x="24789" y="10531"/>
                    </a:cubicBezTo>
                    <a:cubicBezTo>
                      <a:pt x="25448" y="17173"/>
                      <a:pt x="20619" y="23245"/>
                      <a:pt x="14003" y="24086"/>
                    </a:cubicBezTo>
                    <a:cubicBezTo>
                      <a:pt x="7385" y="24928"/>
                      <a:pt x="1177" y="20246"/>
                      <a:pt x="142" y="13672"/>
                    </a:cubicBezTo>
                    <a:close/>
                  </a:path>
                </a:pathLst>
              </a:custGeom>
              <a:solidFill>
                <a:srgbClr val="FFB531"/>
              </a:solidFill>
              <a:ln w="1729" cap="flat">
                <a:noFill/>
                <a:prstDash val="solid"/>
                <a:miter/>
              </a:ln>
            </p:spPr>
            <p:txBody>
              <a:bodyPr/>
              <a:lstStyle/>
              <a:p>
                <a:endParaRPr lang="es-ES" sz="1400"/>
              </a:p>
            </p:txBody>
          </p:sp>
          <p:sp>
            <p:nvSpPr>
              <p:cNvPr id="159" name="Forma libre: forma 158">
                <a:extLst>
                  <a:ext uri="{FF2B5EF4-FFF2-40B4-BE49-F238E27FC236}">
                    <a16:creationId xmlns:a16="http://schemas.microsoft.com/office/drawing/2014/main" id="{B3C5A9D3-D580-75D5-041C-7DE12F82DA7B}"/>
                  </a:ext>
                </a:extLst>
              </p:cNvPr>
              <p:cNvSpPr/>
              <p:nvPr/>
            </p:nvSpPr>
            <p:spPr>
              <a:xfrm>
                <a:off x="5651182" y="1929452"/>
                <a:ext cx="24802" cy="24315"/>
              </a:xfrm>
              <a:custGeom>
                <a:avLst/>
                <a:gdLst>
                  <a:gd name="csX0" fmla="*/ 495 w 24802"/>
                  <a:gd name="csY0" fmla="*/ 15583 h 24315"/>
                  <a:gd name="csX1" fmla="*/ 9275 w 24802"/>
                  <a:gd name="csY1" fmla="*/ 527 h 24315"/>
                  <a:gd name="csX2" fmla="*/ 24464 w 24802"/>
                  <a:gd name="csY2" fmla="*/ 9062 h 24315"/>
                  <a:gd name="csX3" fmla="*/ 15617 w 24802"/>
                  <a:gd name="csY3" fmla="*/ 23851 h 24315"/>
                  <a:gd name="csX4" fmla="*/ 495 w 24802"/>
                  <a:gd name="csY4" fmla="*/ 15583 h 24315"/>
                </a:gdLst>
                <a:ahLst/>
                <a:cxnLst>
                  <a:cxn ang="0">
                    <a:pos x="csX0" y="csY0"/>
                  </a:cxn>
                  <a:cxn ang="0">
                    <a:pos x="csX1" y="csY1"/>
                  </a:cxn>
                  <a:cxn ang="0">
                    <a:pos x="csX2" y="csY2"/>
                  </a:cxn>
                  <a:cxn ang="0">
                    <a:pos x="csX3" y="csY3"/>
                  </a:cxn>
                  <a:cxn ang="0">
                    <a:pos x="csX4" y="csY4"/>
                  </a:cxn>
                </a:cxnLst>
                <a:rect l="l" t="t" r="r" b="b"/>
                <a:pathLst>
                  <a:path w="24802" h="24315">
                    <a:moveTo>
                      <a:pt x="495" y="15583"/>
                    </a:moveTo>
                    <a:cubicBezTo>
                      <a:pt x="-1444" y="9196"/>
                      <a:pt x="2486" y="2453"/>
                      <a:pt x="9275" y="527"/>
                    </a:cubicBezTo>
                    <a:cubicBezTo>
                      <a:pt x="16034" y="-1513"/>
                      <a:pt x="22904" y="2587"/>
                      <a:pt x="24464" y="9062"/>
                    </a:cubicBezTo>
                    <a:cubicBezTo>
                      <a:pt x="26031" y="15563"/>
                      <a:pt x="22001" y="21915"/>
                      <a:pt x="15617" y="23851"/>
                    </a:cubicBezTo>
                    <a:cubicBezTo>
                      <a:pt x="9204" y="25674"/>
                      <a:pt x="2432" y="21967"/>
                      <a:pt x="495" y="15583"/>
                    </a:cubicBezTo>
                    <a:close/>
                  </a:path>
                </a:pathLst>
              </a:custGeom>
              <a:solidFill>
                <a:srgbClr val="FFB531"/>
              </a:solidFill>
              <a:ln w="1729" cap="flat">
                <a:noFill/>
                <a:prstDash val="solid"/>
                <a:miter/>
              </a:ln>
            </p:spPr>
            <p:txBody>
              <a:bodyPr/>
              <a:lstStyle/>
              <a:p>
                <a:endParaRPr lang="es-ES" sz="1400"/>
              </a:p>
            </p:txBody>
          </p:sp>
          <p:sp>
            <p:nvSpPr>
              <p:cNvPr id="160" name="Forma libre: forma 159">
                <a:extLst>
                  <a:ext uri="{FF2B5EF4-FFF2-40B4-BE49-F238E27FC236}">
                    <a16:creationId xmlns:a16="http://schemas.microsoft.com/office/drawing/2014/main" id="{3FE511FA-4C0A-0E27-95CC-90B2D7EA5B8A}"/>
                  </a:ext>
                </a:extLst>
              </p:cNvPr>
              <p:cNvSpPr/>
              <p:nvPr/>
            </p:nvSpPr>
            <p:spPr>
              <a:xfrm>
                <a:off x="5585291" y="1952359"/>
                <a:ext cx="24747" cy="24329"/>
              </a:xfrm>
              <a:custGeom>
                <a:avLst/>
                <a:gdLst>
                  <a:gd name="csX0" fmla="*/ 1060 w 24747"/>
                  <a:gd name="csY0" fmla="*/ 17255 h 24329"/>
                  <a:gd name="csX1" fmla="*/ 7631 w 24747"/>
                  <a:gd name="csY1" fmla="*/ 1024 h 24329"/>
                  <a:gd name="csX2" fmla="*/ 23901 w 24747"/>
                  <a:gd name="csY2" fmla="*/ 7494 h 24329"/>
                  <a:gd name="csX3" fmla="*/ 17130 w 24747"/>
                  <a:gd name="csY3" fmla="*/ 23251 h 24329"/>
                  <a:gd name="csX4" fmla="*/ 1060 w 24747"/>
                  <a:gd name="csY4" fmla="*/ 17255 h 24329"/>
                </a:gdLst>
                <a:ahLst/>
                <a:cxnLst>
                  <a:cxn ang="0">
                    <a:pos x="csX0" y="csY0"/>
                  </a:cxn>
                  <a:cxn ang="0">
                    <a:pos x="csX1" y="csY1"/>
                  </a:cxn>
                  <a:cxn ang="0">
                    <a:pos x="csX2" y="csY2"/>
                  </a:cxn>
                  <a:cxn ang="0">
                    <a:pos x="csX3" y="csY3"/>
                  </a:cxn>
                  <a:cxn ang="0">
                    <a:pos x="csX4" y="csY4"/>
                  </a:cxn>
                </a:cxnLst>
                <a:rect l="l" t="t" r="r" b="b"/>
                <a:pathLst>
                  <a:path w="24747" h="24329">
                    <a:moveTo>
                      <a:pt x="1060" y="17255"/>
                    </a:moveTo>
                    <a:cubicBezTo>
                      <a:pt x="-1740" y="11198"/>
                      <a:pt x="1200" y="3926"/>
                      <a:pt x="7631" y="1024"/>
                    </a:cubicBezTo>
                    <a:cubicBezTo>
                      <a:pt x="14120" y="-1742"/>
                      <a:pt x="21474" y="1321"/>
                      <a:pt x="23901" y="7494"/>
                    </a:cubicBezTo>
                    <a:cubicBezTo>
                      <a:pt x="26361" y="13744"/>
                      <a:pt x="23263" y="20636"/>
                      <a:pt x="17130" y="23251"/>
                    </a:cubicBezTo>
                    <a:cubicBezTo>
                      <a:pt x="11055" y="26000"/>
                      <a:pt x="3860" y="23312"/>
                      <a:pt x="1060" y="17255"/>
                    </a:cubicBezTo>
                    <a:close/>
                  </a:path>
                </a:pathLst>
              </a:custGeom>
              <a:solidFill>
                <a:srgbClr val="FFB531"/>
              </a:solidFill>
              <a:ln w="1729" cap="flat">
                <a:noFill/>
                <a:prstDash val="solid"/>
                <a:miter/>
              </a:ln>
            </p:spPr>
            <p:txBody>
              <a:bodyPr/>
              <a:lstStyle/>
              <a:p>
                <a:endParaRPr lang="es-ES" sz="1400"/>
              </a:p>
            </p:txBody>
          </p:sp>
          <p:sp>
            <p:nvSpPr>
              <p:cNvPr id="161" name="Forma libre: forma 160">
                <a:extLst>
                  <a:ext uri="{FF2B5EF4-FFF2-40B4-BE49-F238E27FC236}">
                    <a16:creationId xmlns:a16="http://schemas.microsoft.com/office/drawing/2014/main" id="{ADE3D333-A794-5D76-FB4C-B1315C162373}"/>
                  </a:ext>
                </a:extLst>
              </p:cNvPr>
              <p:cNvSpPr/>
              <p:nvPr/>
            </p:nvSpPr>
            <p:spPr>
              <a:xfrm>
                <a:off x="5523183" y="1984164"/>
                <a:ext cx="24676" cy="24306"/>
              </a:xfrm>
              <a:custGeom>
                <a:avLst/>
                <a:gdLst>
                  <a:gd name="csX0" fmla="*/ 1828 w 24676"/>
                  <a:gd name="csY0" fmla="*/ 18749 h 24306"/>
                  <a:gd name="csX1" fmla="*/ 6109 w 24676"/>
                  <a:gd name="csY1" fmla="*/ 1779 h 24306"/>
                  <a:gd name="csX2" fmla="*/ 23111 w 24676"/>
                  <a:gd name="csY2" fmla="*/ 5939 h 24306"/>
                  <a:gd name="csX3" fmla="*/ 18573 w 24676"/>
                  <a:gd name="csY3" fmla="*/ 22490 h 24306"/>
                  <a:gd name="csX4" fmla="*/ 1828 w 24676"/>
                  <a:gd name="csY4" fmla="*/ 18749 h 24306"/>
                </a:gdLst>
                <a:ahLst/>
                <a:cxnLst>
                  <a:cxn ang="0">
                    <a:pos x="csX0" y="csY0"/>
                  </a:cxn>
                  <a:cxn ang="0">
                    <a:pos x="csX1" y="csY1"/>
                  </a:cxn>
                  <a:cxn ang="0">
                    <a:pos x="csX2" y="csY2"/>
                  </a:cxn>
                  <a:cxn ang="0">
                    <a:pos x="csX3" y="csY3"/>
                  </a:cxn>
                  <a:cxn ang="0">
                    <a:pos x="csX4" y="csY4"/>
                  </a:cxn>
                </a:cxnLst>
                <a:rect l="l" t="t" r="r" b="b"/>
                <a:pathLst>
                  <a:path w="24676" h="24306">
                    <a:moveTo>
                      <a:pt x="1828" y="18749"/>
                    </a:moveTo>
                    <a:cubicBezTo>
                      <a:pt x="-1752" y="13173"/>
                      <a:pt x="58" y="5403"/>
                      <a:pt x="6109" y="1779"/>
                    </a:cubicBezTo>
                    <a:cubicBezTo>
                      <a:pt x="12223" y="-1740"/>
                      <a:pt x="19835" y="124"/>
                      <a:pt x="23111" y="5939"/>
                    </a:cubicBezTo>
                    <a:cubicBezTo>
                      <a:pt x="26385" y="11754"/>
                      <a:pt x="24356" y="19167"/>
                      <a:pt x="18573" y="22490"/>
                    </a:cubicBezTo>
                    <a:cubicBezTo>
                      <a:pt x="12851" y="25913"/>
                      <a:pt x="5457" y="24405"/>
                      <a:pt x="1828" y="18749"/>
                    </a:cubicBezTo>
                    <a:close/>
                  </a:path>
                </a:pathLst>
              </a:custGeom>
              <a:solidFill>
                <a:srgbClr val="FFB531"/>
              </a:solidFill>
              <a:ln w="1729" cap="flat">
                <a:noFill/>
                <a:prstDash val="solid"/>
                <a:miter/>
              </a:ln>
            </p:spPr>
            <p:txBody>
              <a:bodyPr/>
              <a:lstStyle/>
              <a:p>
                <a:endParaRPr lang="es-ES" sz="1400"/>
              </a:p>
            </p:txBody>
          </p:sp>
          <p:sp>
            <p:nvSpPr>
              <p:cNvPr id="162" name="Forma libre: forma 161">
                <a:extLst>
                  <a:ext uri="{FF2B5EF4-FFF2-40B4-BE49-F238E27FC236}">
                    <a16:creationId xmlns:a16="http://schemas.microsoft.com/office/drawing/2014/main" id="{472DEBA4-A318-8113-CA85-184E4DD0FF0E}"/>
                  </a:ext>
                </a:extLst>
              </p:cNvPr>
              <p:cNvSpPr/>
              <p:nvPr/>
            </p:nvSpPr>
            <p:spPr>
              <a:xfrm>
                <a:off x="5465991" y="2024118"/>
                <a:ext cx="24620" cy="24360"/>
              </a:xfrm>
              <a:custGeom>
                <a:avLst/>
                <a:gdLst>
                  <a:gd name="csX0" fmla="*/ 2797 w 24620"/>
                  <a:gd name="csY0" fmla="*/ 20155 h 24360"/>
                  <a:gd name="csX1" fmla="*/ 4774 w 24620"/>
                  <a:gd name="csY1" fmla="*/ 2822 h 24360"/>
                  <a:gd name="csX2" fmla="*/ 22129 w 24620"/>
                  <a:gd name="csY2" fmla="*/ 4554 h 24360"/>
                  <a:gd name="csX3" fmla="*/ 19948 w 24620"/>
                  <a:gd name="csY3" fmla="*/ 21637 h 24360"/>
                  <a:gd name="csX4" fmla="*/ 2797 w 24620"/>
                  <a:gd name="csY4" fmla="*/ 20155 h 24360"/>
                </a:gdLst>
                <a:ahLst/>
                <a:cxnLst>
                  <a:cxn ang="0">
                    <a:pos x="csX0" y="csY0"/>
                  </a:cxn>
                  <a:cxn ang="0">
                    <a:pos x="csX1" y="csY1"/>
                  </a:cxn>
                  <a:cxn ang="0">
                    <a:pos x="csX2" y="csY2"/>
                  </a:cxn>
                  <a:cxn ang="0">
                    <a:pos x="csX3" y="csY3"/>
                  </a:cxn>
                  <a:cxn ang="0">
                    <a:pos x="csX4" y="csY4"/>
                  </a:cxn>
                </a:cxnLst>
                <a:rect l="l" t="t" r="r" b="b"/>
                <a:pathLst>
                  <a:path w="24620" h="24360">
                    <a:moveTo>
                      <a:pt x="2797" y="20155"/>
                    </a:moveTo>
                    <a:cubicBezTo>
                      <a:pt x="-1500" y="15130"/>
                      <a:pt x="-850" y="7089"/>
                      <a:pt x="4774" y="2822"/>
                    </a:cubicBezTo>
                    <a:cubicBezTo>
                      <a:pt x="10319" y="-1537"/>
                      <a:pt x="18090" y="-760"/>
                      <a:pt x="22129" y="4554"/>
                    </a:cubicBezTo>
                    <a:cubicBezTo>
                      <a:pt x="26167" y="9865"/>
                      <a:pt x="25194" y="17515"/>
                      <a:pt x="19948" y="21637"/>
                    </a:cubicBezTo>
                    <a:cubicBezTo>
                      <a:pt x="14622" y="25660"/>
                      <a:pt x="7174" y="25275"/>
                      <a:pt x="2797" y="20155"/>
                    </a:cubicBezTo>
                    <a:close/>
                  </a:path>
                </a:pathLst>
              </a:custGeom>
              <a:solidFill>
                <a:srgbClr val="FFB531"/>
              </a:solidFill>
              <a:ln w="1729" cap="flat">
                <a:noFill/>
                <a:prstDash val="solid"/>
                <a:miter/>
              </a:ln>
            </p:spPr>
            <p:txBody>
              <a:bodyPr/>
              <a:lstStyle/>
              <a:p>
                <a:endParaRPr lang="es-ES" sz="1400"/>
              </a:p>
            </p:txBody>
          </p:sp>
          <p:sp>
            <p:nvSpPr>
              <p:cNvPr id="163" name="Forma libre: forma 162">
                <a:extLst>
                  <a:ext uri="{FF2B5EF4-FFF2-40B4-BE49-F238E27FC236}">
                    <a16:creationId xmlns:a16="http://schemas.microsoft.com/office/drawing/2014/main" id="{6F1F6D1C-341A-F8D8-910B-47D719FAAAE0}"/>
                  </a:ext>
                </a:extLst>
              </p:cNvPr>
              <p:cNvSpPr/>
              <p:nvPr/>
            </p:nvSpPr>
            <p:spPr>
              <a:xfrm>
                <a:off x="5414794" y="2071466"/>
                <a:ext cx="24549" cy="24476"/>
              </a:xfrm>
              <a:custGeom>
                <a:avLst/>
                <a:gdLst>
                  <a:gd name="csX0" fmla="*/ 3910 w 24549"/>
                  <a:gd name="csY0" fmla="*/ 21431 h 24476"/>
                  <a:gd name="csX1" fmla="*/ 3567 w 24549"/>
                  <a:gd name="csY1" fmla="*/ 4046 h 24476"/>
                  <a:gd name="csX2" fmla="*/ 20938 w 24549"/>
                  <a:gd name="csY2" fmla="*/ 3340 h 24476"/>
                  <a:gd name="csX3" fmla="*/ 21163 w 24549"/>
                  <a:gd name="csY3" fmla="*/ 20619 h 24476"/>
                  <a:gd name="csX4" fmla="*/ 3910 w 24549"/>
                  <a:gd name="csY4" fmla="*/ 21431 h 24476"/>
                </a:gdLst>
                <a:ahLst/>
                <a:cxnLst>
                  <a:cxn ang="0">
                    <a:pos x="csX0" y="csY0"/>
                  </a:cxn>
                  <a:cxn ang="0">
                    <a:pos x="csX1" y="csY1"/>
                  </a:cxn>
                  <a:cxn ang="0">
                    <a:pos x="csX2" y="csY2"/>
                  </a:cxn>
                  <a:cxn ang="0">
                    <a:pos x="csX3" y="csY3"/>
                  </a:cxn>
                  <a:cxn ang="0">
                    <a:pos x="csX4" y="csY4"/>
                  </a:cxn>
                </a:cxnLst>
                <a:rect l="l" t="t" r="r" b="b"/>
                <a:pathLst>
                  <a:path w="24549" h="24476">
                    <a:moveTo>
                      <a:pt x="3910" y="21431"/>
                    </a:moveTo>
                    <a:cubicBezTo>
                      <a:pt x="-1129" y="16949"/>
                      <a:pt x="-1355" y="9100"/>
                      <a:pt x="3567" y="4046"/>
                    </a:cubicBezTo>
                    <a:cubicBezTo>
                      <a:pt x="8434" y="-1061"/>
                      <a:pt x="16213" y="-1374"/>
                      <a:pt x="20938" y="3340"/>
                    </a:cubicBezTo>
                    <a:cubicBezTo>
                      <a:pt x="25663" y="8052"/>
                      <a:pt x="25767" y="15792"/>
                      <a:pt x="21163" y="20619"/>
                    </a:cubicBezTo>
                    <a:cubicBezTo>
                      <a:pt x="16500" y="25393"/>
                      <a:pt x="8846" y="25819"/>
                      <a:pt x="3910" y="21431"/>
                    </a:cubicBezTo>
                    <a:close/>
                  </a:path>
                </a:pathLst>
              </a:custGeom>
              <a:solidFill>
                <a:srgbClr val="FFB531"/>
              </a:solidFill>
              <a:ln w="1729" cap="flat">
                <a:noFill/>
                <a:prstDash val="solid"/>
                <a:miter/>
              </a:ln>
            </p:spPr>
            <p:txBody>
              <a:bodyPr/>
              <a:lstStyle/>
              <a:p>
                <a:endParaRPr lang="es-ES" sz="1400"/>
              </a:p>
            </p:txBody>
          </p:sp>
          <p:sp>
            <p:nvSpPr>
              <p:cNvPr id="164" name="Forma libre: forma 163">
                <a:extLst>
                  <a:ext uri="{FF2B5EF4-FFF2-40B4-BE49-F238E27FC236}">
                    <a16:creationId xmlns:a16="http://schemas.microsoft.com/office/drawing/2014/main" id="{52766BBA-0CA7-3B20-BF53-A14C09FC91B5}"/>
                  </a:ext>
                </a:extLst>
              </p:cNvPr>
              <p:cNvSpPr/>
              <p:nvPr/>
            </p:nvSpPr>
            <p:spPr>
              <a:xfrm>
                <a:off x="5370613" y="2125331"/>
                <a:ext cx="24392" cy="24631"/>
              </a:xfrm>
              <a:custGeom>
                <a:avLst/>
                <a:gdLst>
                  <a:gd name="csX0" fmla="*/ 5077 w 24392"/>
                  <a:gd name="csY0" fmla="*/ 22551 h 24631"/>
                  <a:gd name="csX1" fmla="*/ 2433 w 24392"/>
                  <a:gd name="csY1" fmla="*/ 5417 h 24631"/>
                  <a:gd name="csX2" fmla="*/ 19497 w 24392"/>
                  <a:gd name="csY2" fmla="*/ 2319 h 24631"/>
                  <a:gd name="csX3" fmla="*/ 22121 w 24392"/>
                  <a:gd name="csY3" fmla="*/ 19439 h 24631"/>
                  <a:gd name="csX4" fmla="*/ 5077 w 24392"/>
                  <a:gd name="csY4" fmla="*/ 22551 h 24631"/>
                </a:gdLst>
                <a:ahLst/>
                <a:cxnLst>
                  <a:cxn ang="0">
                    <a:pos x="csX0" y="csY0"/>
                  </a:cxn>
                  <a:cxn ang="0">
                    <a:pos x="csX1" y="csY1"/>
                  </a:cxn>
                  <a:cxn ang="0">
                    <a:pos x="csX2" y="csY2"/>
                  </a:cxn>
                  <a:cxn ang="0">
                    <a:pos x="csX3" y="csY3"/>
                  </a:cxn>
                  <a:cxn ang="0">
                    <a:pos x="csX4" y="csY4"/>
                  </a:cxn>
                </a:cxnLst>
                <a:rect l="l" t="t" r="r" b="b"/>
                <a:pathLst>
                  <a:path w="24392" h="24631">
                    <a:moveTo>
                      <a:pt x="5077" y="22551"/>
                    </a:moveTo>
                    <a:cubicBezTo>
                      <a:pt x="-468" y="18839"/>
                      <a:pt x="-1656" y="11168"/>
                      <a:pt x="2433" y="5417"/>
                    </a:cubicBezTo>
                    <a:cubicBezTo>
                      <a:pt x="6530" y="-325"/>
                      <a:pt x="14133" y="-1739"/>
                      <a:pt x="19497" y="2319"/>
                    </a:cubicBezTo>
                    <a:cubicBezTo>
                      <a:pt x="24778" y="6315"/>
                      <a:pt x="25995" y="14010"/>
                      <a:pt x="22121" y="19439"/>
                    </a:cubicBezTo>
                    <a:cubicBezTo>
                      <a:pt x="18255" y="24874"/>
                      <a:pt x="10622" y="26266"/>
                      <a:pt x="5077" y="22551"/>
                    </a:cubicBezTo>
                    <a:close/>
                  </a:path>
                </a:pathLst>
              </a:custGeom>
              <a:solidFill>
                <a:srgbClr val="FFB531"/>
              </a:solidFill>
              <a:ln w="1729" cap="flat">
                <a:noFill/>
                <a:prstDash val="solid"/>
                <a:miter/>
              </a:ln>
            </p:spPr>
            <p:txBody>
              <a:bodyPr/>
              <a:lstStyle/>
              <a:p>
                <a:endParaRPr lang="es-ES" sz="1400"/>
              </a:p>
            </p:txBody>
          </p:sp>
          <p:sp>
            <p:nvSpPr>
              <p:cNvPr id="165" name="Forma libre: forma 164">
                <a:extLst>
                  <a:ext uri="{FF2B5EF4-FFF2-40B4-BE49-F238E27FC236}">
                    <a16:creationId xmlns:a16="http://schemas.microsoft.com/office/drawing/2014/main" id="{47AF5F1C-B2CA-7945-AF80-FF104637AADD}"/>
                  </a:ext>
                </a:extLst>
              </p:cNvPr>
              <p:cNvSpPr/>
              <p:nvPr/>
            </p:nvSpPr>
            <p:spPr>
              <a:xfrm>
                <a:off x="5334206" y="2184801"/>
                <a:ext cx="24232" cy="24734"/>
              </a:xfrm>
              <a:custGeom>
                <a:avLst/>
                <a:gdLst>
                  <a:gd name="csX0" fmla="*/ 6512 w 24232"/>
                  <a:gd name="csY0" fmla="*/ 23503 h 24734"/>
                  <a:gd name="csX1" fmla="*/ 1465 w 24232"/>
                  <a:gd name="csY1" fmla="*/ 6847 h 24734"/>
                  <a:gd name="csX2" fmla="*/ 18021 w 24232"/>
                  <a:gd name="csY2" fmla="*/ 1485 h 24734"/>
                  <a:gd name="csX3" fmla="*/ 22888 w 24232"/>
                  <a:gd name="csY3" fmla="*/ 18041 h 24734"/>
                  <a:gd name="csX4" fmla="*/ 6512 w 24232"/>
                  <a:gd name="csY4" fmla="*/ 23503 h 24734"/>
                </a:gdLst>
                <a:ahLst/>
                <a:cxnLst>
                  <a:cxn ang="0">
                    <a:pos x="csX0" y="csY0"/>
                  </a:cxn>
                  <a:cxn ang="0">
                    <a:pos x="csX1" y="csY1"/>
                  </a:cxn>
                  <a:cxn ang="0">
                    <a:pos x="csX2" y="csY2"/>
                  </a:cxn>
                  <a:cxn ang="0">
                    <a:pos x="csX3" y="csY3"/>
                  </a:cxn>
                  <a:cxn ang="0">
                    <a:pos x="csX4" y="csY4"/>
                  </a:cxn>
                </a:cxnLst>
                <a:rect l="l" t="t" r="r" b="b"/>
                <a:pathLst>
                  <a:path w="24232" h="24734">
                    <a:moveTo>
                      <a:pt x="6512" y="23503"/>
                    </a:moveTo>
                    <a:cubicBezTo>
                      <a:pt x="510" y="20586"/>
                      <a:pt x="-1754" y="13126"/>
                      <a:pt x="1465" y="6847"/>
                    </a:cubicBezTo>
                    <a:cubicBezTo>
                      <a:pt x="4594" y="520"/>
                      <a:pt x="12161" y="-1796"/>
                      <a:pt x="18021" y="1485"/>
                    </a:cubicBezTo>
                    <a:cubicBezTo>
                      <a:pt x="23806" y="4725"/>
                      <a:pt x="25839" y="12057"/>
                      <a:pt x="22888" y="18041"/>
                    </a:cubicBezTo>
                    <a:cubicBezTo>
                      <a:pt x="19849" y="23979"/>
                      <a:pt x="12514" y="26420"/>
                      <a:pt x="6512" y="23503"/>
                    </a:cubicBezTo>
                    <a:close/>
                  </a:path>
                </a:pathLst>
              </a:custGeom>
              <a:solidFill>
                <a:srgbClr val="FFB531"/>
              </a:solidFill>
              <a:ln w="1729" cap="flat">
                <a:noFill/>
                <a:prstDash val="solid"/>
                <a:miter/>
              </a:ln>
            </p:spPr>
            <p:txBody>
              <a:bodyPr/>
              <a:lstStyle/>
              <a:p>
                <a:endParaRPr lang="es-ES" sz="1400"/>
              </a:p>
            </p:txBody>
          </p:sp>
          <p:sp>
            <p:nvSpPr>
              <p:cNvPr id="166" name="Forma libre: forma 165">
                <a:extLst>
                  <a:ext uri="{FF2B5EF4-FFF2-40B4-BE49-F238E27FC236}">
                    <a16:creationId xmlns:a16="http://schemas.microsoft.com/office/drawing/2014/main" id="{8C7047B0-2628-117B-DBA1-706AA4A6FD53}"/>
                  </a:ext>
                </a:extLst>
              </p:cNvPr>
              <p:cNvSpPr/>
              <p:nvPr/>
            </p:nvSpPr>
            <p:spPr>
              <a:xfrm>
                <a:off x="5306260" y="2248764"/>
                <a:ext cx="24159" cy="24774"/>
              </a:xfrm>
              <a:custGeom>
                <a:avLst/>
                <a:gdLst>
                  <a:gd name="csX0" fmla="*/ 8111 w 24159"/>
                  <a:gd name="csY0" fmla="*/ 24176 h 24774"/>
                  <a:gd name="csX1" fmla="*/ 712 w 24159"/>
                  <a:gd name="csY1" fmla="*/ 8339 h 24774"/>
                  <a:gd name="csX2" fmla="*/ 16470 w 24159"/>
                  <a:gd name="csY2" fmla="*/ 786 h 24774"/>
                  <a:gd name="csX3" fmla="*/ 23472 w 24159"/>
                  <a:gd name="csY3" fmla="*/ 16477 h 24774"/>
                  <a:gd name="csX4" fmla="*/ 8111 w 24159"/>
                  <a:gd name="csY4" fmla="*/ 24176 h 24774"/>
                </a:gdLst>
                <a:ahLst/>
                <a:cxnLst>
                  <a:cxn ang="0">
                    <a:pos x="csX0" y="csY0"/>
                  </a:cxn>
                  <a:cxn ang="0">
                    <a:pos x="csX1" y="csY1"/>
                  </a:cxn>
                  <a:cxn ang="0">
                    <a:pos x="csX2" y="csY2"/>
                  </a:cxn>
                  <a:cxn ang="0">
                    <a:pos x="csX3" y="csY3"/>
                  </a:cxn>
                  <a:cxn ang="0">
                    <a:pos x="csX4" y="csY4"/>
                  </a:cxn>
                </a:cxnLst>
                <a:rect l="l" t="t" r="r" b="b"/>
                <a:pathLst>
                  <a:path w="24159" h="24774">
                    <a:moveTo>
                      <a:pt x="8111" y="24176"/>
                    </a:moveTo>
                    <a:cubicBezTo>
                      <a:pt x="1763" y="22112"/>
                      <a:pt x="-1552" y="15022"/>
                      <a:pt x="712" y="8339"/>
                    </a:cubicBezTo>
                    <a:cubicBezTo>
                      <a:pt x="2938" y="1642"/>
                      <a:pt x="10334" y="-1613"/>
                      <a:pt x="16470" y="786"/>
                    </a:cubicBezTo>
                    <a:cubicBezTo>
                      <a:pt x="22767" y="3244"/>
                      <a:pt x="25568" y="10145"/>
                      <a:pt x="23472" y="16477"/>
                    </a:cubicBezTo>
                    <a:cubicBezTo>
                      <a:pt x="21338" y="22795"/>
                      <a:pt x="14457" y="26241"/>
                      <a:pt x="8111" y="24176"/>
                    </a:cubicBezTo>
                    <a:close/>
                  </a:path>
                </a:pathLst>
              </a:custGeom>
              <a:solidFill>
                <a:srgbClr val="FFB531"/>
              </a:solidFill>
              <a:ln w="1729" cap="flat">
                <a:noFill/>
                <a:prstDash val="solid"/>
                <a:miter/>
              </a:ln>
            </p:spPr>
            <p:txBody>
              <a:bodyPr/>
              <a:lstStyle/>
              <a:p>
                <a:endParaRPr lang="es-ES" sz="1400"/>
              </a:p>
            </p:txBody>
          </p:sp>
          <p:sp>
            <p:nvSpPr>
              <p:cNvPr id="167" name="Forma libre: forma 166">
                <a:extLst>
                  <a:ext uri="{FF2B5EF4-FFF2-40B4-BE49-F238E27FC236}">
                    <a16:creationId xmlns:a16="http://schemas.microsoft.com/office/drawing/2014/main" id="{B97952D7-4B3B-9AE3-A3C8-DEFDC5D79EF2}"/>
                  </a:ext>
                </a:extLst>
              </p:cNvPr>
              <p:cNvSpPr/>
              <p:nvPr/>
            </p:nvSpPr>
            <p:spPr>
              <a:xfrm>
                <a:off x="5287319" y="2315942"/>
                <a:ext cx="24237" cy="24824"/>
              </a:xfrm>
              <a:custGeom>
                <a:avLst/>
                <a:gdLst>
                  <a:gd name="csX0" fmla="*/ 9830 w 24237"/>
                  <a:gd name="csY0" fmla="*/ 24635 h 24824"/>
                  <a:gd name="csX1" fmla="*/ 260 w 24237"/>
                  <a:gd name="csY1" fmla="*/ 9961 h 24824"/>
                  <a:gd name="csX2" fmla="*/ 14886 w 24237"/>
                  <a:gd name="csY2" fmla="*/ 315 h 24824"/>
                  <a:gd name="csX3" fmla="*/ 23925 w 24237"/>
                  <a:gd name="csY3" fmla="*/ 14878 h 24824"/>
                  <a:gd name="csX4" fmla="*/ 9830 w 24237"/>
                  <a:gd name="csY4" fmla="*/ 24635 h 24824"/>
                </a:gdLst>
                <a:ahLst/>
                <a:cxnLst>
                  <a:cxn ang="0">
                    <a:pos x="csX0" y="csY0"/>
                  </a:cxn>
                  <a:cxn ang="0">
                    <a:pos x="csX1" y="csY1"/>
                  </a:cxn>
                  <a:cxn ang="0">
                    <a:pos x="csX2" y="csY2"/>
                  </a:cxn>
                  <a:cxn ang="0">
                    <a:pos x="csX3" y="csY3"/>
                  </a:cxn>
                  <a:cxn ang="0">
                    <a:pos x="csX4" y="csY4"/>
                  </a:cxn>
                </a:cxnLst>
                <a:rect l="l" t="t" r="r" b="b"/>
                <a:pathLst>
                  <a:path w="24237" h="24824">
                    <a:moveTo>
                      <a:pt x="9830" y="24635"/>
                    </a:moveTo>
                    <a:cubicBezTo>
                      <a:pt x="3294" y="23473"/>
                      <a:pt x="-1143" y="16874"/>
                      <a:pt x="260" y="9961"/>
                    </a:cubicBezTo>
                    <a:cubicBezTo>
                      <a:pt x="1842" y="3082"/>
                      <a:pt x="8394" y="-1233"/>
                      <a:pt x="14886" y="315"/>
                    </a:cubicBezTo>
                    <a:cubicBezTo>
                      <a:pt x="21377" y="1861"/>
                      <a:pt x="25428" y="8381"/>
                      <a:pt x="23925" y="14878"/>
                    </a:cubicBezTo>
                    <a:cubicBezTo>
                      <a:pt x="22601" y="21416"/>
                      <a:pt x="16435" y="25809"/>
                      <a:pt x="9830" y="24635"/>
                    </a:cubicBezTo>
                    <a:close/>
                  </a:path>
                </a:pathLst>
              </a:custGeom>
              <a:solidFill>
                <a:srgbClr val="FFB531"/>
              </a:solidFill>
              <a:ln w="1729" cap="flat">
                <a:noFill/>
                <a:prstDash val="solid"/>
                <a:miter/>
              </a:ln>
            </p:spPr>
            <p:txBody>
              <a:bodyPr/>
              <a:lstStyle/>
              <a:p>
                <a:endParaRPr lang="es-ES" sz="1400"/>
              </a:p>
            </p:txBody>
          </p:sp>
          <p:sp>
            <p:nvSpPr>
              <p:cNvPr id="168" name="Forma libre: forma 167">
                <a:extLst>
                  <a:ext uri="{FF2B5EF4-FFF2-40B4-BE49-F238E27FC236}">
                    <a16:creationId xmlns:a16="http://schemas.microsoft.com/office/drawing/2014/main" id="{07A71000-4D9A-0189-C6CA-88DC80753222}"/>
                  </a:ext>
                </a:extLst>
              </p:cNvPr>
              <p:cNvSpPr/>
              <p:nvPr/>
            </p:nvSpPr>
            <p:spPr>
              <a:xfrm>
                <a:off x="5277934" y="2385096"/>
                <a:ext cx="24203" cy="24848"/>
              </a:xfrm>
              <a:custGeom>
                <a:avLst/>
                <a:gdLst>
                  <a:gd name="csX0" fmla="*/ 11354 w 24203"/>
                  <a:gd name="csY0" fmla="*/ 24840 h 24848"/>
                  <a:gd name="csX1" fmla="*/ 52 w 24203"/>
                  <a:gd name="csY1" fmla="*/ 11624 h 24848"/>
                  <a:gd name="csX2" fmla="*/ 13052 w 24203"/>
                  <a:gd name="csY2" fmla="*/ 54 h 24848"/>
                  <a:gd name="csX3" fmla="*/ 24168 w 24203"/>
                  <a:gd name="csY3" fmla="*/ 13258 h 24848"/>
                  <a:gd name="csX4" fmla="*/ 11354 w 24203"/>
                  <a:gd name="csY4" fmla="*/ 24840 h 24848"/>
                </a:gdLst>
                <a:ahLst/>
                <a:cxnLst>
                  <a:cxn ang="0">
                    <a:pos x="csX0" y="csY0"/>
                  </a:cxn>
                  <a:cxn ang="0">
                    <a:pos x="csX1" y="csY1"/>
                  </a:cxn>
                  <a:cxn ang="0">
                    <a:pos x="csX2" y="csY2"/>
                  </a:cxn>
                  <a:cxn ang="0">
                    <a:pos x="csX3" y="csY3"/>
                  </a:cxn>
                  <a:cxn ang="0">
                    <a:pos x="csX4" y="csY4"/>
                  </a:cxn>
                </a:cxnLst>
                <a:rect l="l" t="t" r="r" b="b"/>
                <a:pathLst>
                  <a:path w="24203" h="24848">
                    <a:moveTo>
                      <a:pt x="11354" y="24840"/>
                    </a:moveTo>
                    <a:cubicBezTo>
                      <a:pt x="4617" y="24573"/>
                      <a:pt x="-581" y="18653"/>
                      <a:pt x="52" y="11624"/>
                    </a:cubicBezTo>
                    <a:cubicBezTo>
                      <a:pt x="585" y="4589"/>
                      <a:pt x="6409" y="-589"/>
                      <a:pt x="13052" y="54"/>
                    </a:cubicBezTo>
                    <a:cubicBezTo>
                      <a:pt x="19696" y="694"/>
                      <a:pt x="24675" y="6608"/>
                      <a:pt x="24168" y="13258"/>
                    </a:cubicBezTo>
                    <a:cubicBezTo>
                      <a:pt x="23559" y="19905"/>
                      <a:pt x="17954" y="25096"/>
                      <a:pt x="11354" y="24840"/>
                    </a:cubicBezTo>
                    <a:close/>
                  </a:path>
                </a:pathLst>
              </a:custGeom>
              <a:solidFill>
                <a:srgbClr val="FFB531"/>
              </a:solidFill>
              <a:ln w="1729" cap="flat">
                <a:noFill/>
                <a:prstDash val="solid"/>
                <a:miter/>
              </a:ln>
            </p:spPr>
            <p:txBody>
              <a:bodyPr/>
              <a:lstStyle/>
              <a:p>
                <a:endParaRPr lang="es-ES" sz="1400"/>
              </a:p>
            </p:txBody>
          </p:sp>
        </p:grpSp>
        <p:sp>
          <p:nvSpPr>
            <p:cNvPr id="169" name="Forma libre: forma 168">
              <a:extLst>
                <a:ext uri="{FF2B5EF4-FFF2-40B4-BE49-F238E27FC236}">
                  <a16:creationId xmlns:a16="http://schemas.microsoft.com/office/drawing/2014/main" id="{3AB6605C-D0AB-635C-C3FC-7AA3B7848C34}"/>
                </a:ext>
              </a:extLst>
            </p:cNvPr>
            <p:cNvSpPr/>
            <p:nvPr/>
          </p:nvSpPr>
          <p:spPr>
            <a:xfrm rot="16200000">
              <a:off x="7889054" y="4194559"/>
              <a:ext cx="193954" cy="227964"/>
            </a:xfrm>
            <a:custGeom>
              <a:avLst/>
              <a:gdLst>
                <a:gd name="csX0" fmla="*/ 0 w 159726"/>
                <a:gd name="csY0" fmla="*/ 0 h 187734"/>
                <a:gd name="csX1" fmla="*/ 159726 w 159726"/>
                <a:gd name="csY1" fmla="*/ 93867 h 187734"/>
                <a:gd name="csX2" fmla="*/ 0 w 159726"/>
                <a:gd name="csY2" fmla="*/ 187735 h 187734"/>
              </a:gdLst>
              <a:ahLst/>
              <a:cxnLst>
                <a:cxn ang="0">
                  <a:pos x="csX0" y="csY0"/>
                </a:cxn>
                <a:cxn ang="0">
                  <a:pos x="csX1" y="csY1"/>
                </a:cxn>
                <a:cxn ang="0">
                  <a:pos x="csX2" y="csY2"/>
                </a:cxn>
              </a:cxnLst>
              <a:rect l="l" t="t" r="r" b="b"/>
              <a:pathLst>
                <a:path w="159726" h="187734">
                  <a:moveTo>
                    <a:pt x="0" y="0"/>
                  </a:moveTo>
                  <a:lnTo>
                    <a:pt x="159726" y="93867"/>
                  </a:lnTo>
                  <a:lnTo>
                    <a:pt x="0" y="187735"/>
                  </a:lnTo>
                </a:path>
              </a:pathLst>
            </a:custGeom>
            <a:solidFill>
              <a:srgbClr val="FFCC3E"/>
            </a:solidFill>
            <a:ln w="1729" cap="flat">
              <a:noFill/>
              <a:prstDash val="solid"/>
              <a:miter/>
            </a:ln>
          </p:spPr>
          <p:txBody>
            <a:bodyPr/>
            <a:lstStyle/>
            <a:p>
              <a:endParaRPr lang="es-ES" sz="1400"/>
            </a:p>
          </p:txBody>
        </p:sp>
        <p:sp>
          <p:nvSpPr>
            <p:cNvPr id="170" name="Elipse 169">
              <a:extLst>
                <a:ext uri="{FF2B5EF4-FFF2-40B4-BE49-F238E27FC236}">
                  <a16:creationId xmlns:a16="http://schemas.microsoft.com/office/drawing/2014/main" id="{944DB4D6-9715-F9F8-35B7-F602732C6ACF}"/>
                </a:ext>
              </a:extLst>
            </p:cNvPr>
            <p:cNvSpPr/>
            <p:nvPr/>
          </p:nvSpPr>
          <p:spPr>
            <a:xfrm rot="15646898">
              <a:off x="6698147" y="4117468"/>
              <a:ext cx="104792" cy="104792"/>
            </a:xfrm>
            <a:prstGeom prst="ellipse">
              <a:avLst/>
            </a:prstGeom>
            <a:solidFill>
              <a:srgbClr val="FFAF22"/>
            </a:solidFill>
            <a:ln w="1729" cap="flat">
              <a:noFill/>
              <a:prstDash val="solid"/>
              <a:miter/>
            </a:ln>
          </p:spPr>
          <p:txBody>
            <a:bodyPr/>
            <a:lstStyle/>
            <a:p>
              <a:endParaRPr lang="es-ES" sz="1400"/>
            </a:p>
          </p:txBody>
        </p:sp>
      </p:grpSp>
      <p:grpSp>
        <p:nvGrpSpPr>
          <p:cNvPr id="112" name="Grupo 111">
            <a:extLst>
              <a:ext uri="{FF2B5EF4-FFF2-40B4-BE49-F238E27FC236}">
                <a16:creationId xmlns:a16="http://schemas.microsoft.com/office/drawing/2014/main" id="{062EBE88-264C-00C3-FE4D-AFC459F29EBF}"/>
              </a:ext>
            </a:extLst>
          </p:cNvPr>
          <p:cNvGrpSpPr/>
          <p:nvPr/>
        </p:nvGrpSpPr>
        <p:grpSpPr>
          <a:xfrm>
            <a:off x="7282927" y="2736209"/>
            <a:ext cx="1664673" cy="1200354"/>
            <a:chOff x="7790888" y="3134761"/>
            <a:chExt cx="1156712" cy="834076"/>
          </a:xfrm>
        </p:grpSpPr>
        <p:grpSp>
          <p:nvGrpSpPr>
            <p:cNvPr id="281" name="Grupo 280">
              <a:extLst>
                <a:ext uri="{FF2B5EF4-FFF2-40B4-BE49-F238E27FC236}">
                  <a16:creationId xmlns:a16="http://schemas.microsoft.com/office/drawing/2014/main" id="{8FB00E32-9E71-B276-1D7B-4B59CE9E1347}"/>
                </a:ext>
              </a:extLst>
            </p:cNvPr>
            <p:cNvGrpSpPr/>
            <p:nvPr/>
          </p:nvGrpSpPr>
          <p:grpSpPr>
            <a:xfrm>
              <a:off x="7895466" y="3134761"/>
              <a:ext cx="828282" cy="828282"/>
              <a:chOff x="8060497" y="3167761"/>
              <a:chExt cx="1003770" cy="1003770"/>
            </a:xfrm>
          </p:grpSpPr>
          <p:sp>
            <p:nvSpPr>
              <p:cNvPr id="171" name="Elipse 170">
                <a:extLst>
                  <a:ext uri="{FF2B5EF4-FFF2-40B4-BE49-F238E27FC236}">
                    <a16:creationId xmlns:a16="http://schemas.microsoft.com/office/drawing/2014/main" id="{A55F6527-9A8A-6E8D-942D-81FEB2164C93}"/>
                  </a:ext>
                </a:extLst>
              </p:cNvPr>
              <p:cNvSpPr/>
              <p:nvPr/>
            </p:nvSpPr>
            <p:spPr>
              <a:xfrm rot="13500000">
                <a:off x="8060497" y="3167761"/>
                <a:ext cx="1003770" cy="1003770"/>
              </a:xfrm>
              <a:prstGeom prst="ellipse">
                <a:avLst/>
              </a:prstGeom>
              <a:gradFill>
                <a:gsLst>
                  <a:gs pos="0">
                    <a:schemeClr val="accent3">
                      <a:lumMod val="50000"/>
                    </a:schemeClr>
                  </a:gs>
                  <a:gs pos="100000">
                    <a:schemeClr val="accent3">
                      <a:alpha val="55000"/>
                    </a:schemeClr>
                  </a:gs>
                </a:gsLst>
                <a:lin ang="5400000" scaled="1"/>
              </a:gradFill>
              <a:ln w="1729" cap="flat">
                <a:noFill/>
                <a:prstDash val="solid"/>
                <a:miter/>
              </a:ln>
            </p:spPr>
            <p:txBody>
              <a:bodyPr/>
              <a:lstStyle/>
              <a:p>
                <a:endParaRPr lang="es-ES" sz="1400"/>
              </a:p>
            </p:txBody>
          </p:sp>
          <p:pic>
            <p:nvPicPr>
              <p:cNvPr id="265" name="Gráfico 264">
                <a:extLst>
                  <a:ext uri="{FF2B5EF4-FFF2-40B4-BE49-F238E27FC236}">
                    <a16:creationId xmlns:a16="http://schemas.microsoft.com/office/drawing/2014/main" id="{37389F06-1D89-10D4-5417-49A1F169DA08}"/>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8349342" y="3526970"/>
                <a:ext cx="500743" cy="500743"/>
              </a:xfrm>
              <a:prstGeom prst="rect">
                <a:avLst/>
              </a:prstGeom>
            </p:spPr>
          </p:pic>
        </p:grpSp>
        <p:grpSp>
          <p:nvGrpSpPr>
            <p:cNvPr id="280" name="Grupo 279">
              <a:extLst>
                <a:ext uri="{FF2B5EF4-FFF2-40B4-BE49-F238E27FC236}">
                  <a16:creationId xmlns:a16="http://schemas.microsoft.com/office/drawing/2014/main" id="{B41D05AD-508B-13D2-F0D7-B9CC5C3B6FC4}"/>
                </a:ext>
              </a:extLst>
            </p:cNvPr>
            <p:cNvGrpSpPr/>
            <p:nvPr/>
          </p:nvGrpSpPr>
          <p:grpSpPr>
            <a:xfrm>
              <a:off x="7790888" y="3245556"/>
              <a:ext cx="1156712" cy="723281"/>
              <a:chOff x="7933763" y="3302030"/>
              <a:chExt cx="1401784" cy="876522"/>
            </a:xfrm>
          </p:grpSpPr>
          <p:sp>
            <p:nvSpPr>
              <p:cNvPr id="172" name="Forma libre: forma 171">
                <a:extLst>
                  <a:ext uri="{FF2B5EF4-FFF2-40B4-BE49-F238E27FC236}">
                    <a16:creationId xmlns:a16="http://schemas.microsoft.com/office/drawing/2014/main" id="{831CB8D0-B640-6BE4-273B-FF773AC906F5}"/>
                  </a:ext>
                </a:extLst>
              </p:cNvPr>
              <p:cNvSpPr/>
              <p:nvPr/>
            </p:nvSpPr>
            <p:spPr>
              <a:xfrm rot="16200000">
                <a:off x="8555061" y="3363920"/>
                <a:ext cx="715299" cy="617710"/>
              </a:xfrm>
              <a:custGeom>
                <a:avLst/>
                <a:gdLst>
                  <a:gd name="csX0" fmla="*/ 589067 w 589066"/>
                  <a:gd name="csY0" fmla="*/ 0 h 508699"/>
                  <a:gd name="csX1" fmla="*/ 80368 w 589066"/>
                  <a:gd name="csY1" fmla="*/ 508699 h 508699"/>
                  <a:gd name="csX2" fmla="*/ 0 w 589066"/>
                  <a:gd name="csY2" fmla="*/ 508699 h 508699"/>
                </a:gdLst>
                <a:ahLst/>
                <a:cxnLst>
                  <a:cxn ang="0">
                    <a:pos x="csX0" y="csY0"/>
                  </a:cxn>
                  <a:cxn ang="0">
                    <a:pos x="csX1" y="csY1"/>
                  </a:cxn>
                  <a:cxn ang="0">
                    <a:pos x="csX2" y="csY2"/>
                  </a:cxn>
                </a:cxnLst>
                <a:rect l="l" t="t" r="r" b="b"/>
                <a:pathLst>
                  <a:path w="589066" h="508699">
                    <a:moveTo>
                      <a:pt x="589067" y="0"/>
                    </a:moveTo>
                    <a:cubicBezTo>
                      <a:pt x="589067" y="280948"/>
                      <a:pt x="361314" y="508699"/>
                      <a:pt x="80368" y="508699"/>
                    </a:cubicBezTo>
                    <a:lnTo>
                      <a:pt x="0" y="508699"/>
                    </a:lnTo>
                  </a:path>
                </a:pathLst>
              </a:custGeom>
              <a:noFill/>
              <a:ln w="18123" cap="rnd">
                <a:solidFill>
                  <a:srgbClr val="10E5A3"/>
                </a:solidFill>
                <a:prstDash val="solid"/>
                <a:round/>
              </a:ln>
            </p:spPr>
            <p:txBody>
              <a:bodyPr/>
              <a:lstStyle/>
              <a:p>
                <a:endParaRPr lang="es-ES" sz="1400"/>
              </a:p>
            </p:txBody>
          </p:sp>
          <p:grpSp>
            <p:nvGrpSpPr>
              <p:cNvPr id="173" name="Gráfico 2">
                <a:extLst>
                  <a:ext uri="{FF2B5EF4-FFF2-40B4-BE49-F238E27FC236}">
                    <a16:creationId xmlns:a16="http://schemas.microsoft.com/office/drawing/2014/main" id="{0312F8FF-AAEB-2F87-B5F4-D0E131D841A9}"/>
                  </a:ext>
                </a:extLst>
              </p:cNvPr>
              <p:cNvGrpSpPr/>
              <p:nvPr/>
            </p:nvGrpSpPr>
            <p:grpSpPr>
              <a:xfrm rot="16200000">
                <a:off x="7863585" y="3409914"/>
                <a:ext cx="820842" cy="605073"/>
                <a:chOff x="5995362" y="2929140"/>
                <a:chExt cx="675983" cy="498292"/>
              </a:xfrm>
              <a:solidFill>
                <a:srgbClr val="21E7A9"/>
              </a:solidFill>
            </p:grpSpPr>
            <p:sp>
              <p:nvSpPr>
                <p:cNvPr id="174" name="Elipse 173">
                  <a:extLst>
                    <a:ext uri="{FF2B5EF4-FFF2-40B4-BE49-F238E27FC236}">
                      <a16:creationId xmlns:a16="http://schemas.microsoft.com/office/drawing/2014/main" id="{F89BA33E-F95E-E8DC-FDB7-DEB13DBC946B}"/>
                    </a:ext>
                  </a:extLst>
                </p:cNvPr>
                <p:cNvSpPr/>
                <p:nvPr/>
              </p:nvSpPr>
              <p:spPr>
                <a:xfrm>
                  <a:off x="5995362" y="2929140"/>
                  <a:ext cx="24847" cy="24173"/>
                </a:xfrm>
                <a:prstGeom prst="ellipse">
                  <a:avLst/>
                </a:prstGeom>
                <a:solidFill>
                  <a:srgbClr val="21E7A9"/>
                </a:solidFill>
                <a:ln w="1729" cap="flat">
                  <a:noFill/>
                  <a:prstDash val="solid"/>
                  <a:miter/>
                </a:ln>
              </p:spPr>
              <p:txBody>
                <a:bodyPr/>
                <a:lstStyle/>
                <a:p>
                  <a:endParaRPr lang="es-ES" sz="1400"/>
                </a:p>
              </p:txBody>
            </p:sp>
            <p:sp>
              <p:nvSpPr>
                <p:cNvPr id="175" name="Elipse 174">
                  <a:extLst>
                    <a:ext uri="{FF2B5EF4-FFF2-40B4-BE49-F238E27FC236}">
                      <a16:creationId xmlns:a16="http://schemas.microsoft.com/office/drawing/2014/main" id="{1CBDA6B7-4581-A3D1-ED63-002E89AEEFFF}"/>
                    </a:ext>
                  </a:extLst>
                </p:cNvPr>
                <p:cNvSpPr/>
                <p:nvPr/>
              </p:nvSpPr>
              <p:spPr>
                <a:xfrm>
                  <a:off x="6065228" y="2929140"/>
                  <a:ext cx="24847" cy="24173"/>
                </a:xfrm>
                <a:prstGeom prst="ellipse">
                  <a:avLst/>
                </a:prstGeom>
                <a:solidFill>
                  <a:srgbClr val="21E7A9"/>
                </a:solidFill>
                <a:ln w="1729" cap="flat">
                  <a:noFill/>
                  <a:prstDash val="solid"/>
                  <a:miter/>
                </a:ln>
              </p:spPr>
              <p:txBody>
                <a:bodyPr/>
                <a:lstStyle/>
                <a:p>
                  <a:endParaRPr lang="es-ES" sz="1400"/>
                </a:p>
              </p:txBody>
            </p:sp>
            <p:sp>
              <p:nvSpPr>
                <p:cNvPr id="176" name="Forma libre: forma 175">
                  <a:extLst>
                    <a:ext uri="{FF2B5EF4-FFF2-40B4-BE49-F238E27FC236}">
                      <a16:creationId xmlns:a16="http://schemas.microsoft.com/office/drawing/2014/main" id="{29EECAD3-EF1B-7BD5-373B-B3544C09C549}"/>
                    </a:ext>
                  </a:extLst>
                </p:cNvPr>
                <p:cNvSpPr/>
                <p:nvPr/>
              </p:nvSpPr>
              <p:spPr>
                <a:xfrm>
                  <a:off x="6135091" y="2929140"/>
                  <a:ext cx="24848" cy="24171"/>
                </a:xfrm>
                <a:custGeom>
                  <a:avLst/>
                  <a:gdLst>
                    <a:gd name="csX0" fmla="*/ 24844 w 24848"/>
                    <a:gd name="csY0" fmla="*/ 12289 h 24171"/>
                    <a:gd name="csX1" fmla="*/ 12424 w 24848"/>
                    <a:gd name="csY1" fmla="*/ 24172 h 24171"/>
                    <a:gd name="csX2" fmla="*/ 0 w 24848"/>
                    <a:gd name="csY2" fmla="*/ 12087 h 24171"/>
                    <a:gd name="csX3" fmla="*/ 12424 w 24848"/>
                    <a:gd name="csY3" fmla="*/ 0 h 24171"/>
                    <a:gd name="csX4" fmla="*/ 24844 w 24848"/>
                    <a:gd name="csY4" fmla="*/ 12289 h 24171"/>
                  </a:gdLst>
                  <a:ahLst/>
                  <a:cxnLst>
                    <a:cxn ang="0">
                      <a:pos x="csX0" y="csY0"/>
                    </a:cxn>
                    <a:cxn ang="0">
                      <a:pos x="csX1" y="csY1"/>
                    </a:cxn>
                    <a:cxn ang="0">
                      <a:pos x="csX2" y="csY2"/>
                    </a:cxn>
                    <a:cxn ang="0">
                      <a:pos x="csX3" y="csY3"/>
                    </a:cxn>
                    <a:cxn ang="0">
                      <a:pos x="csX4" y="csY4"/>
                    </a:cxn>
                  </a:cxnLst>
                  <a:rect l="l" t="t" r="r" b="b"/>
                  <a:pathLst>
                    <a:path w="24848" h="24171">
                      <a:moveTo>
                        <a:pt x="24844" y="12289"/>
                      </a:moveTo>
                      <a:cubicBezTo>
                        <a:pt x="24665" y="19011"/>
                        <a:pt x="19301" y="24125"/>
                        <a:pt x="12424" y="24172"/>
                      </a:cubicBezTo>
                      <a:cubicBezTo>
                        <a:pt x="5561" y="24172"/>
                        <a:pt x="0" y="18760"/>
                        <a:pt x="0" y="12087"/>
                      </a:cubicBezTo>
                      <a:cubicBezTo>
                        <a:pt x="0" y="5412"/>
                        <a:pt x="5561" y="0"/>
                        <a:pt x="12424" y="0"/>
                      </a:cubicBezTo>
                      <a:cubicBezTo>
                        <a:pt x="19273" y="-47"/>
                        <a:pt x="25024" y="5665"/>
                        <a:pt x="24844" y="12289"/>
                      </a:cubicBezTo>
                      <a:close/>
                    </a:path>
                  </a:pathLst>
                </a:custGeom>
                <a:solidFill>
                  <a:srgbClr val="21E7A9"/>
                </a:solidFill>
                <a:ln w="1729" cap="flat">
                  <a:noFill/>
                  <a:prstDash val="solid"/>
                  <a:miter/>
                </a:ln>
              </p:spPr>
              <p:txBody>
                <a:bodyPr/>
                <a:lstStyle/>
                <a:p>
                  <a:endParaRPr lang="es-ES" sz="1400"/>
                </a:p>
              </p:txBody>
            </p:sp>
            <p:sp>
              <p:nvSpPr>
                <p:cNvPr id="177" name="Forma libre: forma 176">
                  <a:extLst>
                    <a:ext uri="{FF2B5EF4-FFF2-40B4-BE49-F238E27FC236}">
                      <a16:creationId xmlns:a16="http://schemas.microsoft.com/office/drawing/2014/main" id="{28708541-5661-2E6E-8767-EEDAB325DEBE}"/>
                    </a:ext>
                  </a:extLst>
                </p:cNvPr>
                <p:cNvSpPr/>
                <p:nvPr/>
              </p:nvSpPr>
              <p:spPr>
                <a:xfrm>
                  <a:off x="6204804" y="2933449"/>
                  <a:ext cx="24850" cy="24180"/>
                </a:xfrm>
                <a:custGeom>
                  <a:avLst/>
                  <a:gdLst>
                    <a:gd name="csX0" fmla="*/ 24709 w 24850"/>
                    <a:gd name="csY0" fmla="*/ 13670 h 24180"/>
                    <a:gd name="csX1" fmla="*/ 10848 w 24850"/>
                    <a:gd name="csY1" fmla="*/ 24082 h 24180"/>
                    <a:gd name="csX2" fmla="*/ 60 w 24850"/>
                    <a:gd name="csY2" fmla="*/ 10530 h 24180"/>
                    <a:gd name="csX3" fmla="*/ 13923 w 24850"/>
                    <a:gd name="csY3" fmla="*/ 109 h 24180"/>
                    <a:gd name="csX4" fmla="*/ 24709 w 24850"/>
                    <a:gd name="csY4" fmla="*/ 13670 h 24180"/>
                  </a:gdLst>
                  <a:ahLst/>
                  <a:cxnLst>
                    <a:cxn ang="0">
                      <a:pos x="csX0" y="csY0"/>
                    </a:cxn>
                    <a:cxn ang="0">
                      <a:pos x="csX1" y="csY1"/>
                    </a:cxn>
                    <a:cxn ang="0">
                      <a:pos x="csX2" y="csY2"/>
                    </a:cxn>
                    <a:cxn ang="0">
                      <a:pos x="csX3" y="csY3"/>
                    </a:cxn>
                    <a:cxn ang="0">
                      <a:pos x="csX4" y="csY4"/>
                    </a:cxn>
                  </a:cxnLst>
                  <a:rect l="l" t="t" r="r" b="b"/>
                  <a:pathLst>
                    <a:path w="24850" h="24180">
                      <a:moveTo>
                        <a:pt x="24709" y="13670"/>
                      </a:moveTo>
                      <a:cubicBezTo>
                        <a:pt x="23671" y="20246"/>
                        <a:pt x="17465" y="24926"/>
                        <a:pt x="10848" y="24082"/>
                      </a:cubicBezTo>
                      <a:cubicBezTo>
                        <a:pt x="4230" y="23241"/>
                        <a:pt x="-597" y="17172"/>
                        <a:pt x="60" y="10530"/>
                      </a:cubicBezTo>
                      <a:cubicBezTo>
                        <a:pt x="719" y="3888"/>
                        <a:pt x="6923" y="-783"/>
                        <a:pt x="13923" y="109"/>
                      </a:cubicBezTo>
                      <a:cubicBezTo>
                        <a:pt x="20921" y="1003"/>
                        <a:pt x="25750" y="7061"/>
                        <a:pt x="24709" y="13670"/>
                      </a:cubicBezTo>
                      <a:close/>
                    </a:path>
                  </a:pathLst>
                </a:custGeom>
                <a:solidFill>
                  <a:srgbClr val="21E7A9"/>
                </a:solidFill>
                <a:ln w="1729" cap="flat">
                  <a:noFill/>
                  <a:prstDash val="solid"/>
                  <a:miter/>
                </a:ln>
              </p:spPr>
              <p:txBody>
                <a:bodyPr/>
                <a:lstStyle/>
                <a:p>
                  <a:endParaRPr lang="es-ES" sz="1400"/>
                </a:p>
              </p:txBody>
            </p:sp>
            <p:sp>
              <p:nvSpPr>
                <p:cNvPr id="178" name="Forma libre: forma 177">
                  <a:extLst>
                    <a:ext uri="{FF2B5EF4-FFF2-40B4-BE49-F238E27FC236}">
                      <a16:creationId xmlns:a16="http://schemas.microsoft.com/office/drawing/2014/main" id="{8D026478-874A-5E9A-B827-E6970E44A959}"/>
                    </a:ext>
                  </a:extLst>
                </p:cNvPr>
                <p:cNvSpPr/>
                <p:nvPr/>
              </p:nvSpPr>
              <p:spPr>
                <a:xfrm>
                  <a:off x="6273293" y="2946943"/>
                  <a:ext cx="24802" cy="24316"/>
                </a:xfrm>
                <a:custGeom>
                  <a:avLst/>
                  <a:gdLst>
                    <a:gd name="csX0" fmla="*/ 24308 w 24802"/>
                    <a:gd name="csY0" fmla="*/ 15581 h 24316"/>
                    <a:gd name="csX1" fmla="*/ 9186 w 24802"/>
                    <a:gd name="csY1" fmla="*/ 23852 h 24316"/>
                    <a:gd name="csX2" fmla="*/ 339 w 24802"/>
                    <a:gd name="csY2" fmla="*/ 9060 h 24316"/>
                    <a:gd name="csX3" fmla="*/ 15528 w 24802"/>
                    <a:gd name="csY3" fmla="*/ 526 h 24316"/>
                    <a:gd name="csX4" fmla="*/ 24308 w 24802"/>
                    <a:gd name="csY4" fmla="*/ 15581 h 24316"/>
                  </a:gdLst>
                  <a:ahLst/>
                  <a:cxnLst>
                    <a:cxn ang="0">
                      <a:pos x="csX0" y="csY0"/>
                    </a:cxn>
                    <a:cxn ang="0">
                      <a:pos x="csX1" y="csY1"/>
                    </a:cxn>
                    <a:cxn ang="0">
                      <a:pos x="csX2" y="csY2"/>
                    </a:cxn>
                    <a:cxn ang="0">
                      <a:pos x="csX3" y="csY3"/>
                    </a:cxn>
                    <a:cxn ang="0">
                      <a:pos x="csX4" y="csY4"/>
                    </a:cxn>
                  </a:cxnLst>
                  <a:rect l="l" t="t" r="r" b="b"/>
                  <a:pathLst>
                    <a:path w="24802" h="24316">
                      <a:moveTo>
                        <a:pt x="24308" y="15581"/>
                      </a:moveTo>
                      <a:cubicBezTo>
                        <a:pt x="22371" y="21968"/>
                        <a:pt x="15599" y="25675"/>
                        <a:pt x="9186" y="23852"/>
                      </a:cubicBezTo>
                      <a:cubicBezTo>
                        <a:pt x="2802" y="21913"/>
                        <a:pt x="-1229" y="15564"/>
                        <a:pt x="339" y="9060"/>
                      </a:cubicBezTo>
                      <a:cubicBezTo>
                        <a:pt x="1899" y="2586"/>
                        <a:pt x="8771" y="-1511"/>
                        <a:pt x="15528" y="526"/>
                      </a:cubicBezTo>
                      <a:cubicBezTo>
                        <a:pt x="22317" y="2453"/>
                        <a:pt x="26245" y="9195"/>
                        <a:pt x="24308" y="15581"/>
                      </a:cubicBezTo>
                      <a:close/>
                    </a:path>
                  </a:pathLst>
                </a:custGeom>
                <a:solidFill>
                  <a:srgbClr val="21E7A9"/>
                </a:solidFill>
                <a:ln w="1729" cap="flat">
                  <a:noFill/>
                  <a:prstDash val="solid"/>
                  <a:miter/>
                </a:ln>
              </p:spPr>
              <p:txBody>
                <a:bodyPr/>
                <a:lstStyle/>
                <a:p>
                  <a:endParaRPr lang="es-ES" sz="1400"/>
                </a:p>
              </p:txBody>
            </p:sp>
            <p:sp>
              <p:nvSpPr>
                <p:cNvPr id="179" name="Forma libre: forma 178">
                  <a:extLst>
                    <a:ext uri="{FF2B5EF4-FFF2-40B4-BE49-F238E27FC236}">
                      <a16:creationId xmlns:a16="http://schemas.microsoft.com/office/drawing/2014/main" id="{97C6C0E2-1DEE-1260-2D7C-34DBD534027E}"/>
                    </a:ext>
                  </a:extLst>
                </p:cNvPr>
                <p:cNvSpPr/>
                <p:nvPr/>
              </p:nvSpPr>
              <p:spPr>
                <a:xfrm>
                  <a:off x="6339240" y="2969851"/>
                  <a:ext cx="24747" cy="24329"/>
                </a:xfrm>
                <a:custGeom>
                  <a:avLst/>
                  <a:gdLst>
                    <a:gd name="csX0" fmla="*/ 23687 w 24747"/>
                    <a:gd name="csY0" fmla="*/ 17255 h 24329"/>
                    <a:gd name="csX1" fmla="*/ 7617 w 24747"/>
                    <a:gd name="csY1" fmla="*/ 23250 h 24329"/>
                    <a:gd name="csX2" fmla="*/ 846 w 24747"/>
                    <a:gd name="csY2" fmla="*/ 7495 h 24329"/>
                    <a:gd name="csX3" fmla="*/ 17117 w 24747"/>
                    <a:gd name="csY3" fmla="*/ 1024 h 24329"/>
                    <a:gd name="csX4" fmla="*/ 23687 w 24747"/>
                    <a:gd name="csY4" fmla="*/ 17255 h 24329"/>
                  </a:gdLst>
                  <a:ahLst/>
                  <a:cxnLst>
                    <a:cxn ang="0">
                      <a:pos x="csX0" y="csY0"/>
                    </a:cxn>
                    <a:cxn ang="0">
                      <a:pos x="csX1" y="csY1"/>
                    </a:cxn>
                    <a:cxn ang="0">
                      <a:pos x="csX2" y="csY2"/>
                    </a:cxn>
                    <a:cxn ang="0">
                      <a:pos x="csX3" y="csY3"/>
                    </a:cxn>
                    <a:cxn ang="0">
                      <a:pos x="csX4" y="csY4"/>
                    </a:cxn>
                  </a:cxnLst>
                  <a:rect l="l" t="t" r="r" b="b"/>
                  <a:pathLst>
                    <a:path w="24747" h="24329">
                      <a:moveTo>
                        <a:pt x="23687" y="17255"/>
                      </a:moveTo>
                      <a:cubicBezTo>
                        <a:pt x="20887" y="23312"/>
                        <a:pt x="13692" y="26000"/>
                        <a:pt x="7617" y="23250"/>
                      </a:cubicBezTo>
                      <a:cubicBezTo>
                        <a:pt x="1484" y="20636"/>
                        <a:pt x="-1614" y="13744"/>
                        <a:pt x="846" y="7495"/>
                      </a:cubicBezTo>
                      <a:cubicBezTo>
                        <a:pt x="3273" y="1321"/>
                        <a:pt x="10627" y="-1742"/>
                        <a:pt x="17117" y="1024"/>
                      </a:cubicBezTo>
                      <a:cubicBezTo>
                        <a:pt x="23549" y="3928"/>
                        <a:pt x="26488" y="11198"/>
                        <a:pt x="23687" y="17255"/>
                      </a:cubicBezTo>
                      <a:close/>
                    </a:path>
                  </a:pathLst>
                </a:custGeom>
                <a:solidFill>
                  <a:srgbClr val="21E7A9"/>
                </a:solidFill>
                <a:ln w="1729" cap="flat">
                  <a:noFill/>
                  <a:prstDash val="solid"/>
                  <a:miter/>
                </a:ln>
              </p:spPr>
              <p:txBody>
                <a:bodyPr/>
                <a:lstStyle/>
                <a:p>
                  <a:endParaRPr lang="es-ES" sz="1400"/>
                </a:p>
              </p:txBody>
            </p:sp>
            <p:sp>
              <p:nvSpPr>
                <p:cNvPr id="180" name="Forma libre: forma 179">
                  <a:extLst>
                    <a:ext uri="{FF2B5EF4-FFF2-40B4-BE49-F238E27FC236}">
                      <a16:creationId xmlns:a16="http://schemas.microsoft.com/office/drawing/2014/main" id="{1814253B-76F3-1C88-7F3C-261E54301C59}"/>
                    </a:ext>
                  </a:extLst>
                </p:cNvPr>
                <p:cNvSpPr/>
                <p:nvPr/>
              </p:nvSpPr>
              <p:spPr>
                <a:xfrm>
                  <a:off x="6401419" y="3001653"/>
                  <a:ext cx="24677" cy="24307"/>
                </a:xfrm>
                <a:custGeom>
                  <a:avLst/>
                  <a:gdLst>
                    <a:gd name="csX0" fmla="*/ 22850 w 24677"/>
                    <a:gd name="csY0" fmla="*/ 18751 h 24307"/>
                    <a:gd name="csX1" fmla="*/ 6103 w 24677"/>
                    <a:gd name="csY1" fmla="*/ 22489 h 24307"/>
                    <a:gd name="csX2" fmla="*/ 1565 w 24677"/>
                    <a:gd name="csY2" fmla="*/ 5942 h 24307"/>
                    <a:gd name="csX3" fmla="*/ 18566 w 24677"/>
                    <a:gd name="csY3" fmla="*/ 1778 h 24307"/>
                    <a:gd name="csX4" fmla="*/ 22850 w 24677"/>
                    <a:gd name="csY4" fmla="*/ 18751 h 24307"/>
                  </a:gdLst>
                  <a:ahLst/>
                  <a:cxnLst>
                    <a:cxn ang="0">
                      <a:pos x="csX0" y="csY0"/>
                    </a:cxn>
                    <a:cxn ang="0">
                      <a:pos x="csX1" y="csY1"/>
                    </a:cxn>
                    <a:cxn ang="0">
                      <a:pos x="csX2" y="csY2"/>
                    </a:cxn>
                    <a:cxn ang="0">
                      <a:pos x="csX3" y="csY3"/>
                    </a:cxn>
                    <a:cxn ang="0">
                      <a:pos x="csX4" y="csY4"/>
                    </a:cxn>
                  </a:cxnLst>
                  <a:rect l="l" t="t" r="r" b="b"/>
                  <a:pathLst>
                    <a:path w="24677" h="24307">
                      <a:moveTo>
                        <a:pt x="22850" y="18751"/>
                      </a:moveTo>
                      <a:cubicBezTo>
                        <a:pt x="19221" y="24407"/>
                        <a:pt x="11827" y="25916"/>
                        <a:pt x="6103" y="22489"/>
                      </a:cubicBezTo>
                      <a:cubicBezTo>
                        <a:pt x="320" y="19170"/>
                        <a:pt x="-1709" y="11758"/>
                        <a:pt x="1565" y="5942"/>
                      </a:cubicBezTo>
                      <a:cubicBezTo>
                        <a:pt x="4839" y="127"/>
                        <a:pt x="12451" y="-1741"/>
                        <a:pt x="18566" y="1778"/>
                      </a:cubicBezTo>
                      <a:cubicBezTo>
                        <a:pt x="24618" y="5402"/>
                        <a:pt x="26430" y="13173"/>
                        <a:pt x="22850" y="18751"/>
                      </a:cubicBezTo>
                      <a:close/>
                    </a:path>
                  </a:pathLst>
                </a:custGeom>
                <a:solidFill>
                  <a:srgbClr val="21E7A9"/>
                </a:solidFill>
                <a:ln w="1729" cap="flat">
                  <a:noFill/>
                  <a:prstDash val="solid"/>
                  <a:miter/>
                </a:ln>
              </p:spPr>
              <p:txBody>
                <a:bodyPr/>
                <a:lstStyle/>
                <a:p>
                  <a:endParaRPr lang="es-ES" sz="1400"/>
                </a:p>
              </p:txBody>
            </p:sp>
            <p:sp>
              <p:nvSpPr>
                <p:cNvPr id="181" name="Forma libre: forma 180">
                  <a:extLst>
                    <a:ext uri="{FF2B5EF4-FFF2-40B4-BE49-F238E27FC236}">
                      <a16:creationId xmlns:a16="http://schemas.microsoft.com/office/drawing/2014/main" id="{4507DA97-89B8-D488-74B0-373CCBDF7C9F}"/>
                    </a:ext>
                  </a:extLst>
                </p:cNvPr>
                <p:cNvSpPr/>
                <p:nvPr/>
              </p:nvSpPr>
              <p:spPr>
                <a:xfrm>
                  <a:off x="6458667" y="3041611"/>
                  <a:ext cx="24622" cy="24361"/>
                </a:xfrm>
                <a:custGeom>
                  <a:avLst/>
                  <a:gdLst>
                    <a:gd name="csX0" fmla="*/ 21825 w 24622"/>
                    <a:gd name="csY0" fmla="*/ 20153 h 24361"/>
                    <a:gd name="csX1" fmla="*/ 4672 w 24622"/>
                    <a:gd name="csY1" fmla="*/ 21637 h 24361"/>
                    <a:gd name="csX2" fmla="*/ 2491 w 24622"/>
                    <a:gd name="csY2" fmla="*/ 4555 h 24361"/>
                    <a:gd name="csX3" fmla="*/ 19847 w 24622"/>
                    <a:gd name="csY3" fmla="*/ 2824 h 24361"/>
                    <a:gd name="csX4" fmla="*/ 21825 w 24622"/>
                    <a:gd name="csY4" fmla="*/ 20153 h 24361"/>
                  </a:gdLst>
                  <a:ahLst/>
                  <a:cxnLst>
                    <a:cxn ang="0">
                      <a:pos x="csX0" y="csY0"/>
                    </a:cxn>
                    <a:cxn ang="0">
                      <a:pos x="csX1" y="csY1"/>
                    </a:cxn>
                    <a:cxn ang="0">
                      <a:pos x="csX2" y="csY2"/>
                    </a:cxn>
                    <a:cxn ang="0">
                      <a:pos x="csX3" y="csY3"/>
                    </a:cxn>
                    <a:cxn ang="0">
                      <a:pos x="csX4" y="csY4"/>
                    </a:cxn>
                  </a:cxnLst>
                  <a:rect l="l" t="t" r="r" b="b"/>
                  <a:pathLst>
                    <a:path w="24622" h="24361">
                      <a:moveTo>
                        <a:pt x="21825" y="20153"/>
                      </a:moveTo>
                      <a:cubicBezTo>
                        <a:pt x="17448" y="25276"/>
                        <a:pt x="10000" y="25662"/>
                        <a:pt x="4672" y="21637"/>
                      </a:cubicBezTo>
                      <a:cubicBezTo>
                        <a:pt x="-574" y="17517"/>
                        <a:pt x="-1547" y="9867"/>
                        <a:pt x="2491" y="4555"/>
                      </a:cubicBezTo>
                      <a:cubicBezTo>
                        <a:pt x="6530" y="-759"/>
                        <a:pt x="14301" y="-1538"/>
                        <a:pt x="19847" y="2824"/>
                      </a:cubicBezTo>
                      <a:cubicBezTo>
                        <a:pt x="25473" y="7087"/>
                        <a:pt x="26122" y="15130"/>
                        <a:pt x="21825" y="20153"/>
                      </a:cubicBezTo>
                      <a:close/>
                    </a:path>
                  </a:pathLst>
                </a:custGeom>
                <a:solidFill>
                  <a:srgbClr val="21E7A9"/>
                </a:solidFill>
                <a:ln w="1729" cap="flat">
                  <a:noFill/>
                  <a:prstDash val="solid"/>
                  <a:miter/>
                </a:ln>
              </p:spPr>
              <p:txBody>
                <a:bodyPr/>
                <a:lstStyle/>
                <a:p>
                  <a:endParaRPr lang="es-ES" sz="1400"/>
                </a:p>
              </p:txBody>
            </p:sp>
            <p:sp>
              <p:nvSpPr>
                <p:cNvPr id="182" name="Forma libre: forma 181">
                  <a:extLst>
                    <a:ext uri="{FF2B5EF4-FFF2-40B4-BE49-F238E27FC236}">
                      <a16:creationId xmlns:a16="http://schemas.microsoft.com/office/drawing/2014/main" id="{7B082656-FABA-84FC-7FFF-4A204C28C172}"/>
                    </a:ext>
                  </a:extLst>
                </p:cNvPr>
                <p:cNvSpPr/>
                <p:nvPr/>
              </p:nvSpPr>
              <p:spPr>
                <a:xfrm>
                  <a:off x="6509935" y="3088960"/>
                  <a:ext cx="24550" cy="24474"/>
                </a:xfrm>
                <a:custGeom>
                  <a:avLst/>
                  <a:gdLst>
                    <a:gd name="csX0" fmla="*/ 20640 w 24550"/>
                    <a:gd name="csY0" fmla="*/ 21427 h 24474"/>
                    <a:gd name="csX1" fmla="*/ 3387 w 24550"/>
                    <a:gd name="csY1" fmla="*/ 20616 h 24474"/>
                    <a:gd name="csX2" fmla="*/ 3612 w 24550"/>
                    <a:gd name="csY2" fmla="*/ 3340 h 24474"/>
                    <a:gd name="csX3" fmla="*/ 20983 w 24550"/>
                    <a:gd name="csY3" fmla="*/ 4046 h 24474"/>
                    <a:gd name="csX4" fmla="*/ 20640 w 24550"/>
                    <a:gd name="csY4" fmla="*/ 21427 h 24474"/>
                  </a:gdLst>
                  <a:ahLst/>
                  <a:cxnLst>
                    <a:cxn ang="0">
                      <a:pos x="csX0" y="csY0"/>
                    </a:cxn>
                    <a:cxn ang="0">
                      <a:pos x="csX1" y="csY1"/>
                    </a:cxn>
                    <a:cxn ang="0">
                      <a:pos x="csX2" y="csY2"/>
                    </a:cxn>
                    <a:cxn ang="0">
                      <a:pos x="csX3" y="csY3"/>
                    </a:cxn>
                    <a:cxn ang="0">
                      <a:pos x="csX4" y="csY4"/>
                    </a:cxn>
                  </a:cxnLst>
                  <a:rect l="l" t="t" r="r" b="b"/>
                  <a:pathLst>
                    <a:path w="24550" h="24474">
                      <a:moveTo>
                        <a:pt x="20640" y="21427"/>
                      </a:moveTo>
                      <a:cubicBezTo>
                        <a:pt x="15704" y="25817"/>
                        <a:pt x="8048" y="25393"/>
                        <a:pt x="3387" y="20616"/>
                      </a:cubicBezTo>
                      <a:cubicBezTo>
                        <a:pt x="-1217" y="15789"/>
                        <a:pt x="-1113" y="8052"/>
                        <a:pt x="3612" y="3340"/>
                      </a:cubicBezTo>
                      <a:cubicBezTo>
                        <a:pt x="8336" y="-1374"/>
                        <a:pt x="16116" y="-1061"/>
                        <a:pt x="20983" y="4046"/>
                      </a:cubicBezTo>
                      <a:cubicBezTo>
                        <a:pt x="25907" y="9097"/>
                        <a:pt x="25679" y="16948"/>
                        <a:pt x="20640" y="21427"/>
                      </a:cubicBezTo>
                      <a:close/>
                    </a:path>
                  </a:pathLst>
                </a:custGeom>
                <a:solidFill>
                  <a:srgbClr val="21E7A9"/>
                </a:solidFill>
                <a:ln w="1729" cap="flat">
                  <a:noFill/>
                  <a:prstDash val="solid"/>
                  <a:miter/>
                </a:ln>
              </p:spPr>
              <p:txBody>
                <a:bodyPr/>
                <a:lstStyle/>
                <a:p>
                  <a:endParaRPr lang="es-ES" sz="1400"/>
                </a:p>
              </p:txBody>
            </p:sp>
            <p:sp>
              <p:nvSpPr>
                <p:cNvPr id="183" name="Forma libre: forma 182">
                  <a:extLst>
                    <a:ext uri="{FF2B5EF4-FFF2-40B4-BE49-F238E27FC236}">
                      <a16:creationId xmlns:a16="http://schemas.microsoft.com/office/drawing/2014/main" id="{09DDB843-E52F-6DD6-413F-97197EAEC55B}"/>
                    </a:ext>
                  </a:extLst>
                </p:cNvPr>
                <p:cNvSpPr/>
                <p:nvPr/>
              </p:nvSpPr>
              <p:spPr>
                <a:xfrm>
                  <a:off x="6554274" y="3142822"/>
                  <a:ext cx="24391" cy="24633"/>
                </a:xfrm>
                <a:custGeom>
                  <a:avLst/>
                  <a:gdLst>
                    <a:gd name="csX0" fmla="*/ 19316 w 24391"/>
                    <a:gd name="csY0" fmla="*/ 22552 h 24633"/>
                    <a:gd name="csX1" fmla="*/ 2272 w 24391"/>
                    <a:gd name="csY1" fmla="*/ 19438 h 24633"/>
                    <a:gd name="csX2" fmla="*/ 4895 w 24391"/>
                    <a:gd name="csY2" fmla="*/ 2319 h 24633"/>
                    <a:gd name="csX3" fmla="*/ 21960 w 24391"/>
                    <a:gd name="csY3" fmla="*/ 5416 h 24633"/>
                    <a:gd name="csX4" fmla="*/ 19316 w 24391"/>
                    <a:gd name="csY4" fmla="*/ 22552 h 24633"/>
                  </a:gdLst>
                  <a:ahLst/>
                  <a:cxnLst>
                    <a:cxn ang="0">
                      <a:pos x="csX0" y="csY0"/>
                    </a:cxn>
                    <a:cxn ang="0">
                      <a:pos x="csX1" y="csY1"/>
                    </a:cxn>
                    <a:cxn ang="0">
                      <a:pos x="csX2" y="csY2"/>
                    </a:cxn>
                    <a:cxn ang="0">
                      <a:pos x="csX3" y="csY3"/>
                    </a:cxn>
                    <a:cxn ang="0">
                      <a:pos x="csX4" y="csY4"/>
                    </a:cxn>
                  </a:cxnLst>
                  <a:rect l="l" t="t" r="r" b="b"/>
                  <a:pathLst>
                    <a:path w="24391" h="24633">
                      <a:moveTo>
                        <a:pt x="19316" y="22552"/>
                      </a:moveTo>
                      <a:cubicBezTo>
                        <a:pt x="13770" y="26267"/>
                        <a:pt x="6137" y="24875"/>
                        <a:pt x="2272" y="19438"/>
                      </a:cubicBezTo>
                      <a:cubicBezTo>
                        <a:pt x="-1603" y="14009"/>
                        <a:pt x="-387" y="6314"/>
                        <a:pt x="4895" y="2319"/>
                      </a:cubicBezTo>
                      <a:cubicBezTo>
                        <a:pt x="10259" y="-1739"/>
                        <a:pt x="17862" y="-324"/>
                        <a:pt x="21960" y="5416"/>
                      </a:cubicBezTo>
                      <a:cubicBezTo>
                        <a:pt x="26047" y="11166"/>
                        <a:pt x="24860" y="18840"/>
                        <a:pt x="19316" y="22552"/>
                      </a:cubicBezTo>
                      <a:close/>
                    </a:path>
                  </a:pathLst>
                </a:custGeom>
                <a:solidFill>
                  <a:srgbClr val="21E7A9"/>
                </a:solidFill>
                <a:ln w="1729" cap="flat">
                  <a:noFill/>
                  <a:prstDash val="solid"/>
                  <a:miter/>
                </a:ln>
              </p:spPr>
              <p:txBody>
                <a:bodyPr/>
                <a:lstStyle/>
                <a:p>
                  <a:endParaRPr lang="es-ES" sz="1400"/>
                </a:p>
              </p:txBody>
            </p:sp>
            <p:sp>
              <p:nvSpPr>
                <p:cNvPr id="184" name="Forma libre: forma 183">
                  <a:extLst>
                    <a:ext uri="{FF2B5EF4-FFF2-40B4-BE49-F238E27FC236}">
                      <a16:creationId xmlns:a16="http://schemas.microsoft.com/office/drawing/2014/main" id="{000C02A3-8E60-F452-AB9D-D0EE3578D680}"/>
                    </a:ext>
                  </a:extLst>
                </p:cNvPr>
                <p:cNvSpPr/>
                <p:nvPr/>
              </p:nvSpPr>
              <p:spPr>
                <a:xfrm>
                  <a:off x="6590839" y="3202294"/>
                  <a:ext cx="24233" cy="24733"/>
                </a:xfrm>
                <a:custGeom>
                  <a:avLst/>
                  <a:gdLst>
                    <a:gd name="csX0" fmla="*/ 17721 w 24233"/>
                    <a:gd name="csY0" fmla="*/ 23501 h 24733"/>
                    <a:gd name="csX1" fmla="*/ 1345 w 24233"/>
                    <a:gd name="csY1" fmla="*/ 18042 h 24733"/>
                    <a:gd name="csX2" fmla="*/ 6213 w 24233"/>
                    <a:gd name="csY2" fmla="*/ 1483 h 24733"/>
                    <a:gd name="csX3" fmla="*/ 22770 w 24233"/>
                    <a:gd name="csY3" fmla="*/ 6847 h 24733"/>
                    <a:gd name="csX4" fmla="*/ 17721 w 24233"/>
                    <a:gd name="csY4" fmla="*/ 23501 h 24733"/>
                  </a:gdLst>
                  <a:ahLst/>
                  <a:cxnLst>
                    <a:cxn ang="0">
                      <a:pos x="csX0" y="csY0"/>
                    </a:cxn>
                    <a:cxn ang="0">
                      <a:pos x="csX1" y="csY1"/>
                    </a:cxn>
                    <a:cxn ang="0">
                      <a:pos x="csX2" y="csY2"/>
                    </a:cxn>
                    <a:cxn ang="0">
                      <a:pos x="csX3" y="csY3"/>
                    </a:cxn>
                    <a:cxn ang="0">
                      <a:pos x="csX4" y="csY4"/>
                    </a:cxn>
                  </a:cxnLst>
                  <a:rect l="l" t="t" r="r" b="b"/>
                  <a:pathLst>
                    <a:path w="24233" h="24733">
                      <a:moveTo>
                        <a:pt x="17721" y="23501"/>
                      </a:moveTo>
                      <a:cubicBezTo>
                        <a:pt x="11719" y="26419"/>
                        <a:pt x="4385" y="23979"/>
                        <a:pt x="1345" y="18042"/>
                      </a:cubicBezTo>
                      <a:cubicBezTo>
                        <a:pt x="-1606" y="12056"/>
                        <a:pt x="424" y="4726"/>
                        <a:pt x="6213" y="1483"/>
                      </a:cubicBezTo>
                      <a:cubicBezTo>
                        <a:pt x="12072" y="-1795"/>
                        <a:pt x="19639" y="521"/>
                        <a:pt x="22770" y="6847"/>
                      </a:cubicBezTo>
                      <a:cubicBezTo>
                        <a:pt x="25986" y="13127"/>
                        <a:pt x="23724" y="20583"/>
                        <a:pt x="17721" y="23501"/>
                      </a:cubicBezTo>
                      <a:close/>
                    </a:path>
                  </a:pathLst>
                </a:custGeom>
                <a:solidFill>
                  <a:srgbClr val="21E7A9"/>
                </a:solidFill>
                <a:ln w="1729" cap="flat">
                  <a:noFill/>
                  <a:prstDash val="solid"/>
                  <a:miter/>
                </a:ln>
              </p:spPr>
              <p:txBody>
                <a:bodyPr/>
                <a:lstStyle/>
                <a:p>
                  <a:endParaRPr lang="es-ES" sz="1400"/>
                </a:p>
              </p:txBody>
            </p:sp>
            <p:sp>
              <p:nvSpPr>
                <p:cNvPr id="185" name="Forma libre: forma 184">
                  <a:extLst>
                    <a:ext uri="{FF2B5EF4-FFF2-40B4-BE49-F238E27FC236}">
                      <a16:creationId xmlns:a16="http://schemas.microsoft.com/office/drawing/2014/main" id="{DA104157-E049-A49F-F14A-8A96A0B81920}"/>
                    </a:ext>
                  </a:extLst>
                </p:cNvPr>
                <p:cNvSpPr/>
                <p:nvPr/>
              </p:nvSpPr>
              <p:spPr>
                <a:xfrm>
                  <a:off x="6618859" y="3266256"/>
                  <a:ext cx="24161" cy="24773"/>
                </a:xfrm>
                <a:custGeom>
                  <a:avLst/>
                  <a:gdLst>
                    <a:gd name="csX0" fmla="*/ 16050 w 24161"/>
                    <a:gd name="csY0" fmla="*/ 24176 h 24773"/>
                    <a:gd name="csX1" fmla="*/ 687 w 24161"/>
                    <a:gd name="csY1" fmla="*/ 16477 h 24773"/>
                    <a:gd name="csX2" fmla="*/ 7689 w 24161"/>
                    <a:gd name="csY2" fmla="*/ 786 h 24773"/>
                    <a:gd name="csX3" fmla="*/ 23449 w 24161"/>
                    <a:gd name="csY3" fmla="*/ 8339 h 24773"/>
                    <a:gd name="csX4" fmla="*/ 16050 w 24161"/>
                    <a:gd name="csY4" fmla="*/ 24176 h 24773"/>
                  </a:gdLst>
                  <a:ahLst/>
                  <a:cxnLst>
                    <a:cxn ang="0">
                      <a:pos x="csX0" y="csY0"/>
                    </a:cxn>
                    <a:cxn ang="0">
                      <a:pos x="csX1" y="csY1"/>
                    </a:cxn>
                    <a:cxn ang="0">
                      <a:pos x="csX2" y="csY2"/>
                    </a:cxn>
                    <a:cxn ang="0">
                      <a:pos x="csX3" y="csY3"/>
                    </a:cxn>
                    <a:cxn ang="0">
                      <a:pos x="csX4" y="csY4"/>
                    </a:cxn>
                  </a:cxnLst>
                  <a:rect l="l" t="t" r="r" b="b"/>
                  <a:pathLst>
                    <a:path w="24161" h="24773">
                      <a:moveTo>
                        <a:pt x="16050" y="24176"/>
                      </a:moveTo>
                      <a:cubicBezTo>
                        <a:pt x="9702" y="26238"/>
                        <a:pt x="2822" y="22796"/>
                        <a:pt x="687" y="16477"/>
                      </a:cubicBezTo>
                      <a:cubicBezTo>
                        <a:pt x="-1409" y="10145"/>
                        <a:pt x="1393" y="3244"/>
                        <a:pt x="7689" y="786"/>
                      </a:cubicBezTo>
                      <a:cubicBezTo>
                        <a:pt x="13826" y="-1613"/>
                        <a:pt x="21222" y="1642"/>
                        <a:pt x="23449" y="8339"/>
                      </a:cubicBezTo>
                      <a:cubicBezTo>
                        <a:pt x="25713" y="15023"/>
                        <a:pt x="22396" y="22112"/>
                        <a:pt x="16050" y="24176"/>
                      </a:cubicBezTo>
                      <a:close/>
                    </a:path>
                  </a:pathLst>
                </a:custGeom>
                <a:solidFill>
                  <a:srgbClr val="21E7A9"/>
                </a:solidFill>
                <a:ln w="1729" cap="flat">
                  <a:noFill/>
                  <a:prstDash val="solid"/>
                  <a:miter/>
                </a:ln>
              </p:spPr>
              <p:txBody>
                <a:bodyPr/>
                <a:lstStyle/>
                <a:p>
                  <a:endParaRPr lang="es-ES" sz="1400"/>
                </a:p>
              </p:txBody>
            </p:sp>
            <p:sp>
              <p:nvSpPr>
                <p:cNvPr id="186" name="Forma libre: forma 185">
                  <a:extLst>
                    <a:ext uri="{FF2B5EF4-FFF2-40B4-BE49-F238E27FC236}">
                      <a16:creationId xmlns:a16="http://schemas.microsoft.com/office/drawing/2014/main" id="{4D3FC587-0300-1099-DE6D-883248FA8898}"/>
                    </a:ext>
                  </a:extLst>
                </p:cNvPr>
                <p:cNvSpPr/>
                <p:nvPr/>
              </p:nvSpPr>
              <p:spPr>
                <a:xfrm>
                  <a:off x="6637722" y="3333435"/>
                  <a:ext cx="24237" cy="24823"/>
                </a:xfrm>
                <a:custGeom>
                  <a:avLst/>
                  <a:gdLst>
                    <a:gd name="csX0" fmla="*/ 14408 w 24237"/>
                    <a:gd name="csY0" fmla="*/ 24634 h 24823"/>
                    <a:gd name="csX1" fmla="*/ 313 w 24237"/>
                    <a:gd name="csY1" fmla="*/ 14878 h 24823"/>
                    <a:gd name="csX2" fmla="*/ 9352 w 24237"/>
                    <a:gd name="csY2" fmla="*/ 315 h 24823"/>
                    <a:gd name="csX3" fmla="*/ 23978 w 24237"/>
                    <a:gd name="csY3" fmla="*/ 9961 h 24823"/>
                    <a:gd name="csX4" fmla="*/ 14408 w 24237"/>
                    <a:gd name="csY4" fmla="*/ 24634 h 24823"/>
                  </a:gdLst>
                  <a:ahLst/>
                  <a:cxnLst>
                    <a:cxn ang="0">
                      <a:pos x="csX0" y="csY0"/>
                    </a:cxn>
                    <a:cxn ang="0">
                      <a:pos x="csX1" y="csY1"/>
                    </a:cxn>
                    <a:cxn ang="0">
                      <a:pos x="csX2" y="csY2"/>
                    </a:cxn>
                    <a:cxn ang="0">
                      <a:pos x="csX3" y="csY3"/>
                    </a:cxn>
                    <a:cxn ang="0">
                      <a:pos x="csX4" y="csY4"/>
                    </a:cxn>
                  </a:cxnLst>
                  <a:rect l="l" t="t" r="r" b="b"/>
                  <a:pathLst>
                    <a:path w="24237" h="24823">
                      <a:moveTo>
                        <a:pt x="14408" y="24634"/>
                      </a:moveTo>
                      <a:cubicBezTo>
                        <a:pt x="7801" y="25808"/>
                        <a:pt x="1636" y="21415"/>
                        <a:pt x="313" y="14878"/>
                      </a:cubicBezTo>
                      <a:cubicBezTo>
                        <a:pt x="-1190" y="8382"/>
                        <a:pt x="2859" y="1861"/>
                        <a:pt x="9352" y="315"/>
                      </a:cubicBezTo>
                      <a:cubicBezTo>
                        <a:pt x="15844" y="-1235"/>
                        <a:pt x="22395" y="3082"/>
                        <a:pt x="23978" y="9961"/>
                      </a:cubicBezTo>
                      <a:cubicBezTo>
                        <a:pt x="25381" y="16871"/>
                        <a:pt x="20944" y="23471"/>
                        <a:pt x="14408" y="24634"/>
                      </a:cubicBezTo>
                      <a:close/>
                    </a:path>
                  </a:pathLst>
                </a:custGeom>
                <a:solidFill>
                  <a:srgbClr val="21E7A9"/>
                </a:solidFill>
                <a:ln w="1729" cap="flat">
                  <a:noFill/>
                  <a:prstDash val="solid"/>
                  <a:miter/>
                </a:ln>
              </p:spPr>
              <p:txBody>
                <a:bodyPr/>
                <a:lstStyle/>
                <a:p>
                  <a:endParaRPr lang="es-ES" sz="1400"/>
                </a:p>
              </p:txBody>
            </p:sp>
            <p:sp>
              <p:nvSpPr>
                <p:cNvPr id="187" name="Forma libre: forma 186">
                  <a:extLst>
                    <a:ext uri="{FF2B5EF4-FFF2-40B4-BE49-F238E27FC236}">
                      <a16:creationId xmlns:a16="http://schemas.microsoft.com/office/drawing/2014/main" id="{8C3F80E3-0CB7-C421-D27B-93516542F520}"/>
                    </a:ext>
                  </a:extLst>
                </p:cNvPr>
                <p:cNvSpPr/>
                <p:nvPr/>
              </p:nvSpPr>
              <p:spPr>
                <a:xfrm>
                  <a:off x="6647141" y="3402585"/>
                  <a:ext cx="24204" cy="24848"/>
                </a:xfrm>
                <a:custGeom>
                  <a:avLst/>
                  <a:gdLst>
                    <a:gd name="csX0" fmla="*/ 12850 w 24204"/>
                    <a:gd name="csY0" fmla="*/ 24839 h 24848"/>
                    <a:gd name="csX1" fmla="*/ 35 w 24204"/>
                    <a:gd name="csY1" fmla="*/ 13261 h 24848"/>
                    <a:gd name="csX2" fmla="*/ 11152 w 24204"/>
                    <a:gd name="csY2" fmla="*/ 53 h 24848"/>
                    <a:gd name="csX3" fmla="*/ 24152 w 24204"/>
                    <a:gd name="csY3" fmla="*/ 11626 h 24848"/>
                    <a:gd name="csX4" fmla="*/ 12850 w 24204"/>
                    <a:gd name="csY4" fmla="*/ 24839 h 24848"/>
                  </a:gdLst>
                  <a:ahLst/>
                  <a:cxnLst>
                    <a:cxn ang="0">
                      <a:pos x="csX0" y="csY0"/>
                    </a:cxn>
                    <a:cxn ang="0">
                      <a:pos x="csX1" y="csY1"/>
                    </a:cxn>
                    <a:cxn ang="0">
                      <a:pos x="csX2" y="csY2"/>
                    </a:cxn>
                    <a:cxn ang="0">
                      <a:pos x="csX3" y="csY3"/>
                    </a:cxn>
                    <a:cxn ang="0">
                      <a:pos x="csX4" y="csY4"/>
                    </a:cxn>
                  </a:cxnLst>
                  <a:rect l="l" t="t" r="r" b="b"/>
                  <a:pathLst>
                    <a:path w="24204" h="24848">
                      <a:moveTo>
                        <a:pt x="12850" y="24839"/>
                      </a:moveTo>
                      <a:cubicBezTo>
                        <a:pt x="6248" y="25099"/>
                        <a:pt x="643" y="19908"/>
                        <a:pt x="35" y="13261"/>
                      </a:cubicBezTo>
                      <a:cubicBezTo>
                        <a:pt x="-471" y="6611"/>
                        <a:pt x="4508" y="697"/>
                        <a:pt x="11152" y="53"/>
                      </a:cubicBezTo>
                      <a:cubicBezTo>
                        <a:pt x="17795" y="-586"/>
                        <a:pt x="23619" y="4592"/>
                        <a:pt x="24152" y="11626"/>
                      </a:cubicBezTo>
                      <a:cubicBezTo>
                        <a:pt x="24785" y="18654"/>
                        <a:pt x="19587" y="24576"/>
                        <a:pt x="12850" y="24839"/>
                      </a:cubicBezTo>
                      <a:close/>
                    </a:path>
                  </a:pathLst>
                </a:custGeom>
                <a:solidFill>
                  <a:srgbClr val="21E7A9"/>
                </a:solidFill>
                <a:ln w="1729" cap="flat">
                  <a:noFill/>
                  <a:prstDash val="solid"/>
                  <a:miter/>
                </a:ln>
              </p:spPr>
              <p:txBody>
                <a:bodyPr/>
                <a:lstStyle/>
                <a:p>
                  <a:endParaRPr lang="es-ES" sz="1400"/>
                </a:p>
              </p:txBody>
            </p:sp>
          </p:grpSp>
          <p:sp>
            <p:nvSpPr>
              <p:cNvPr id="188" name="Forma libre: forma 187">
                <a:extLst>
                  <a:ext uri="{FF2B5EF4-FFF2-40B4-BE49-F238E27FC236}">
                    <a16:creationId xmlns:a16="http://schemas.microsoft.com/office/drawing/2014/main" id="{D77E8E1E-967A-AA6A-6EDC-DC64A2747634}"/>
                  </a:ext>
                </a:extLst>
              </p:cNvPr>
              <p:cNvSpPr/>
              <p:nvPr/>
            </p:nvSpPr>
            <p:spPr>
              <a:xfrm rot="16200000">
                <a:off x="9124589" y="3873547"/>
                <a:ext cx="193952" cy="227964"/>
              </a:xfrm>
              <a:custGeom>
                <a:avLst/>
                <a:gdLst>
                  <a:gd name="csX0" fmla="*/ 159725 w 159724"/>
                  <a:gd name="csY0" fmla="*/ 0 h 187734"/>
                  <a:gd name="csX1" fmla="*/ 0 w 159724"/>
                  <a:gd name="csY1" fmla="*/ 93867 h 187734"/>
                  <a:gd name="csX2" fmla="*/ 159725 w 159724"/>
                  <a:gd name="csY2" fmla="*/ 187735 h 187734"/>
                </a:gdLst>
                <a:ahLst/>
                <a:cxnLst>
                  <a:cxn ang="0">
                    <a:pos x="csX0" y="csY0"/>
                  </a:cxn>
                  <a:cxn ang="0">
                    <a:pos x="csX1" y="csY1"/>
                  </a:cxn>
                  <a:cxn ang="0">
                    <a:pos x="csX2" y="csY2"/>
                  </a:cxn>
                </a:cxnLst>
                <a:rect l="l" t="t" r="r" b="b"/>
                <a:pathLst>
                  <a:path w="159724" h="187734">
                    <a:moveTo>
                      <a:pt x="159725" y="0"/>
                    </a:moveTo>
                    <a:lnTo>
                      <a:pt x="0" y="93867"/>
                    </a:lnTo>
                    <a:lnTo>
                      <a:pt x="159725" y="187735"/>
                    </a:lnTo>
                  </a:path>
                </a:pathLst>
              </a:custGeom>
              <a:solidFill>
                <a:srgbClr val="10E5A3"/>
              </a:solidFill>
              <a:ln w="1729" cap="flat">
                <a:noFill/>
                <a:prstDash val="solid"/>
                <a:miter/>
              </a:ln>
            </p:spPr>
            <p:txBody>
              <a:bodyPr/>
              <a:lstStyle/>
              <a:p>
                <a:endParaRPr lang="es-ES" sz="1400"/>
              </a:p>
            </p:txBody>
          </p:sp>
          <p:sp>
            <p:nvSpPr>
              <p:cNvPr id="189" name="Elipse 188">
                <a:extLst>
                  <a:ext uri="{FF2B5EF4-FFF2-40B4-BE49-F238E27FC236}">
                    <a16:creationId xmlns:a16="http://schemas.microsoft.com/office/drawing/2014/main" id="{0E15BE62-2A15-D325-C194-90B282D4F6E0}"/>
                  </a:ext>
                </a:extLst>
              </p:cNvPr>
              <p:cNvSpPr/>
              <p:nvPr/>
            </p:nvSpPr>
            <p:spPr>
              <a:xfrm rot="13500000">
                <a:off x="7933763" y="4073762"/>
                <a:ext cx="104790" cy="104790"/>
              </a:xfrm>
              <a:prstGeom prst="ellipse">
                <a:avLst/>
              </a:prstGeom>
              <a:solidFill>
                <a:srgbClr val="10E5A3"/>
              </a:solidFill>
              <a:ln w="1729" cap="flat">
                <a:noFill/>
                <a:prstDash val="solid"/>
                <a:miter/>
              </a:ln>
            </p:spPr>
            <p:txBody>
              <a:bodyPr/>
              <a:lstStyle/>
              <a:p>
                <a:endParaRPr lang="es-ES" sz="1400"/>
              </a:p>
            </p:txBody>
          </p:sp>
        </p:grpSp>
      </p:grpSp>
      <p:grpSp>
        <p:nvGrpSpPr>
          <p:cNvPr id="284" name="Grupo 283">
            <a:extLst>
              <a:ext uri="{FF2B5EF4-FFF2-40B4-BE49-F238E27FC236}">
                <a16:creationId xmlns:a16="http://schemas.microsoft.com/office/drawing/2014/main" id="{8524C68D-5EC4-94D1-7675-5C79503A3495}"/>
              </a:ext>
            </a:extLst>
          </p:cNvPr>
          <p:cNvGrpSpPr/>
          <p:nvPr/>
        </p:nvGrpSpPr>
        <p:grpSpPr>
          <a:xfrm>
            <a:off x="9830207" y="3245554"/>
            <a:ext cx="1105950" cy="723308"/>
            <a:chOff x="10405151" y="3302028"/>
            <a:chExt cx="1340267" cy="876555"/>
          </a:xfrm>
        </p:grpSpPr>
        <p:sp>
          <p:nvSpPr>
            <p:cNvPr id="191" name="Forma libre: forma 190">
              <a:extLst>
                <a:ext uri="{FF2B5EF4-FFF2-40B4-BE49-F238E27FC236}">
                  <a16:creationId xmlns:a16="http://schemas.microsoft.com/office/drawing/2014/main" id="{79D3BD00-E89A-521B-7E00-3803E53AB7FE}"/>
                </a:ext>
              </a:extLst>
            </p:cNvPr>
            <p:cNvSpPr/>
            <p:nvPr/>
          </p:nvSpPr>
          <p:spPr>
            <a:xfrm rot="16200000">
              <a:off x="10978068" y="3411755"/>
              <a:ext cx="810969" cy="617710"/>
            </a:xfrm>
            <a:custGeom>
              <a:avLst/>
              <a:gdLst>
                <a:gd name="csX0" fmla="*/ 667853 w 667853"/>
                <a:gd name="csY0" fmla="*/ 0 h 508699"/>
                <a:gd name="csX1" fmla="*/ 159154 w 667853"/>
                <a:gd name="csY1" fmla="*/ 508699 h 508699"/>
                <a:gd name="csX2" fmla="*/ 0 w 667853"/>
                <a:gd name="csY2" fmla="*/ 508699 h 508699"/>
              </a:gdLst>
              <a:ahLst/>
              <a:cxnLst>
                <a:cxn ang="0">
                  <a:pos x="csX0" y="csY0"/>
                </a:cxn>
                <a:cxn ang="0">
                  <a:pos x="csX1" y="csY1"/>
                </a:cxn>
                <a:cxn ang="0">
                  <a:pos x="csX2" y="csY2"/>
                </a:cxn>
              </a:cxnLst>
              <a:rect l="l" t="t" r="r" b="b"/>
              <a:pathLst>
                <a:path w="667853" h="508699">
                  <a:moveTo>
                    <a:pt x="667853" y="0"/>
                  </a:moveTo>
                  <a:cubicBezTo>
                    <a:pt x="667853" y="280946"/>
                    <a:pt x="440100" y="508699"/>
                    <a:pt x="159154" y="508699"/>
                  </a:cubicBezTo>
                  <a:lnTo>
                    <a:pt x="0" y="508699"/>
                  </a:lnTo>
                </a:path>
              </a:pathLst>
            </a:custGeom>
            <a:noFill/>
            <a:ln w="18123" cap="rnd">
              <a:solidFill>
                <a:schemeClr val="tx2"/>
              </a:solidFill>
              <a:prstDash val="solid"/>
              <a:round/>
            </a:ln>
          </p:spPr>
          <p:txBody>
            <a:bodyPr/>
            <a:lstStyle/>
            <a:p>
              <a:endParaRPr lang="es-ES" sz="1400"/>
            </a:p>
          </p:txBody>
        </p:sp>
        <p:grpSp>
          <p:nvGrpSpPr>
            <p:cNvPr id="192" name="Gráfico 2">
              <a:extLst>
                <a:ext uri="{FF2B5EF4-FFF2-40B4-BE49-F238E27FC236}">
                  <a16:creationId xmlns:a16="http://schemas.microsoft.com/office/drawing/2014/main" id="{5BA05C84-7F08-E733-1EC5-F8DAEE1B4261}"/>
                </a:ext>
              </a:extLst>
            </p:cNvPr>
            <p:cNvGrpSpPr/>
            <p:nvPr/>
          </p:nvGrpSpPr>
          <p:grpSpPr>
            <a:xfrm rot="16200000">
              <a:off x="10334427" y="3409910"/>
              <a:ext cx="820842" cy="605078"/>
              <a:chOff x="5995362" y="4963937"/>
              <a:chExt cx="675983" cy="498296"/>
            </a:xfrm>
            <a:solidFill>
              <a:schemeClr val="tx2"/>
            </a:solidFill>
          </p:grpSpPr>
          <p:sp>
            <p:nvSpPr>
              <p:cNvPr id="193" name="Elipse 192">
                <a:extLst>
                  <a:ext uri="{FF2B5EF4-FFF2-40B4-BE49-F238E27FC236}">
                    <a16:creationId xmlns:a16="http://schemas.microsoft.com/office/drawing/2014/main" id="{5BFE9B78-455D-60F9-738B-DABA6484D984}"/>
                  </a:ext>
                </a:extLst>
              </p:cNvPr>
              <p:cNvSpPr/>
              <p:nvPr/>
            </p:nvSpPr>
            <p:spPr>
              <a:xfrm>
                <a:off x="5995362" y="4963938"/>
                <a:ext cx="24847" cy="24173"/>
              </a:xfrm>
              <a:prstGeom prst="ellipse">
                <a:avLst/>
              </a:prstGeom>
              <a:grpFill/>
              <a:ln w="1729" cap="flat">
                <a:noFill/>
                <a:prstDash val="solid"/>
                <a:miter/>
              </a:ln>
            </p:spPr>
            <p:txBody>
              <a:bodyPr/>
              <a:lstStyle/>
              <a:p>
                <a:endParaRPr lang="es-ES" sz="1400"/>
              </a:p>
            </p:txBody>
          </p:sp>
          <p:sp>
            <p:nvSpPr>
              <p:cNvPr id="194" name="Elipse 193">
                <a:extLst>
                  <a:ext uri="{FF2B5EF4-FFF2-40B4-BE49-F238E27FC236}">
                    <a16:creationId xmlns:a16="http://schemas.microsoft.com/office/drawing/2014/main" id="{22E0B355-2123-6647-3F42-E919E1C90766}"/>
                  </a:ext>
                </a:extLst>
              </p:cNvPr>
              <p:cNvSpPr/>
              <p:nvPr/>
            </p:nvSpPr>
            <p:spPr>
              <a:xfrm>
                <a:off x="6065228" y="4963938"/>
                <a:ext cx="24847" cy="24173"/>
              </a:xfrm>
              <a:prstGeom prst="ellipse">
                <a:avLst/>
              </a:prstGeom>
              <a:grpFill/>
              <a:ln w="1729" cap="flat">
                <a:noFill/>
                <a:prstDash val="solid"/>
                <a:miter/>
              </a:ln>
            </p:spPr>
            <p:txBody>
              <a:bodyPr/>
              <a:lstStyle/>
              <a:p>
                <a:endParaRPr lang="es-ES" sz="1400"/>
              </a:p>
            </p:txBody>
          </p:sp>
          <p:sp>
            <p:nvSpPr>
              <p:cNvPr id="195" name="Forma libre: forma 194">
                <a:extLst>
                  <a:ext uri="{FF2B5EF4-FFF2-40B4-BE49-F238E27FC236}">
                    <a16:creationId xmlns:a16="http://schemas.microsoft.com/office/drawing/2014/main" id="{39C3FCB0-EB29-E3E6-3BB6-FA3A7B8AC9EE}"/>
                  </a:ext>
                </a:extLst>
              </p:cNvPr>
              <p:cNvSpPr/>
              <p:nvPr/>
            </p:nvSpPr>
            <p:spPr>
              <a:xfrm>
                <a:off x="6135091" y="4963937"/>
                <a:ext cx="24848" cy="24173"/>
              </a:xfrm>
              <a:custGeom>
                <a:avLst/>
                <a:gdLst>
                  <a:gd name="csX0" fmla="*/ 24844 w 24848"/>
                  <a:gd name="csY0" fmla="*/ 12291 h 24173"/>
                  <a:gd name="csX1" fmla="*/ 12424 w 24848"/>
                  <a:gd name="csY1" fmla="*/ 24173 h 24173"/>
                  <a:gd name="csX2" fmla="*/ 0 w 24848"/>
                  <a:gd name="csY2" fmla="*/ 12087 h 24173"/>
                  <a:gd name="csX3" fmla="*/ 12424 w 24848"/>
                  <a:gd name="csY3" fmla="*/ 0 h 24173"/>
                  <a:gd name="csX4" fmla="*/ 24844 w 24848"/>
                  <a:gd name="csY4" fmla="*/ 12291 h 24173"/>
                </a:gdLst>
                <a:ahLst/>
                <a:cxnLst>
                  <a:cxn ang="0">
                    <a:pos x="csX0" y="csY0"/>
                  </a:cxn>
                  <a:cxn ang="0">
                    <a:pos x="csX1" y="csY1"/>
                  </a:cxn>
                  <a:cxn ang="0">
                    <a:pos x="csX2" y="csY2"/>
                  </a:cxn>
                  <a:cxn ang="0">
                    <a:pos x="csX3" y="csY3"/>
                  </a:cxn>
                  <a:cxn ang="0">
                    <a:pos x="csX4" y="csY4"/>
                  </a:cxn>
                </a:cxnLst>
                <a:rect l="l" t="t" r="r" b="b"/>
                <a:pathLst>
                  <a:path w="24848" h="24173">
                    <a:moveTo>
                      <a:pt x="24844" y="12291"/>
                    </a:moveTo>
                    <a:cubicBezTo>
                      <a:pt x="24665" y="19016"/>
                      <a:pt x="19301" y="24129"/>
                      <a:pt x="12424" y="24173"/>
                    </a:cubicBezTo>
                    <a:cubicBezTo>
                      <a:pt x="5561" y="24173"/>
                      <a:pt x="0" y="18761"/>
                      <a:pt x="0" y="12087"/>
                    </a:cubicBezTo>
                    <a:cubicBezTo>
                      <a:pt x="0" y="5412"/>
                      <a:pt x="5561" y="0"/>
                      <a:pt x="12424" y="0"/>
                    </a:cubicBezTo>
                    <a:cubicBezTo>
                      <a:pt x="19273" y="-45"/>
                      <a:pt x="25024" y="5670"/>
                      <a:pt x="24844" y="12291"/>
                    </a:cubicBezTo>
                    <a:close/>
                  </a:path>
                </a:pathLst>
              </a:custGeom>
              <a:grpFill/>
              <a:ln w="1729" cap="flat">
                <a:noFill/>
                <a:prstDash val="solid"/>
                <a:miter/>
              </a:ln>
            </p:spPr>
            <p:txBody>
              <a:bodyPr/>
              <a:lstStyle/>
              <a:p>
                <a:endParaRPr lang="es-ES" sz="1400"/>
              </a:p>
            </p:txBody>
          </p:sp>
          <p:sp>
            <p:nvSpPr>
              <p:cNvPr id="196" name="Forma libre: forma 195">
                <a:extLst>
                  <a:ext uri="{FF2B5EF4-FFF2-40B4-BE49-F238E27FC236}">
                    <a16:creationId xmlns:a16="http://schemas.microsoft.com/office/drawing/2014/main" id="{06FBCF93-090A-0FCD-B9F7-E9A4F104971C}"/>
                  </a:ext>
                </a:extLst>
              </p:cNvPr>
              <p:cNvSpPr/>
              <p:nvPr/>
            </p:nvSpPr>
            <p:spPr>
              <a:xfrm>
                <a:off x="6204804" y="4968250"/>
                <a:ext cx="24850" cy="24180"/>
              </a:xfrm>
              <a:custGeom>
                <a:avLst/>
                <a:gdLst>
                  <a:gd name="csX0" fmla="*/ 24709 w 24850"/>
                  <a:gd name="csY0" fmla="*/ 13671 h 24180"/>
                  <a:gd name="csX1" fmla="*/ 10848 w 24850"/>
                  <a:gd name="csY1" fmla="*/ 24081 h 24180"/>
                  <a:gd name="csX2" fmla="*/ 60 w 24850"/>
                  <a:gd name="csY2" fmla="*/ 10530 h 24180"/>
                  <a:gd name="csX3" fmla="*/ 13923 w 24850"/>
                  <a:gd name="csY3" fmla="*/ 109 h 24180"/>
                  <a:gd name="csX4" fmla="*/ 24709 w 24850"/>
                  <a:gd name="csY4" fmla="*/ 13671 h 24180"/>
                </a:gdLst>
                <a:ahLst/>
                <a:cxnLst>
                  <a:cxn ang="0">
                    <a:pos x="csX0" y="csY0"/>
                  </a:cxn>
                  <a:cxn ang="0">
                    <a:pos x="csX1" y="csY1"/>
                  </a:cxn>
                  <a:cxn ang="0">
                    <a:pos x="csX2" y="csY2"/>
                  </a:cxn>
                  <a:cxn ang="0">
                    <a:pos x="csX3" y="csY3"/>
                  </a:cxn>
                  <a:cxn ang="0">
                    <a:pos x="csX4" y="csY4"/>
                  </a:cxn>
                </a:cxnLst>
                <a:rect l="l" t="t" r="r" b="b"/>
                <a:pathLst>
                  <a:path w="24850" h="24180">
                    <a:moveTo>
                      <a:pt x="24709" y="13671"/>
                    </a:moveTo>
                    <a:cubicBezTo>
                      <a:pt x="23671" y="20245"/>
                      <a:pt x="17465" y="24927"/>
                      <a:pt x="10848" y="24081"/>
                    </a:cubicBezTo>
                    <a:cubicBezTo>
                      <a:pt x="4230" y="23241"/>
                      <a:pt x="-597" y="17171"/>
                      <a:pt x="60" y="10530"/>
                    </a:cubicBezTo>
                    <a:cubicBezTo>
                      <a:pt x="719" y="3888"/>
                      <a:pt x="6923" y="-780"/>
                      <a:pt x="13923" y="109"/>
                    </a:cubicBezTo>
                    <a:cubicBezTo>
                      <a:pt x="20921" y="1001"/>
                      <a:pt x="25750" y="7058"/>
                      <a:pt x="24709" y="13671"/>
                    </a:cubicBezTo>
                    <a:close/>
                  </a:path>
                </a:pathLst>
              </a:custGeom>
              <a:grpFill/>
              <a:ln w="1729" cap="flat">
                <a:noFill/>
                <a:prstDash val="solid"/>
                <a:miter/>
              </a:ln>
            </p:spPr>
            <p:txBody>
              <a:bodyPr/>
              <a:lstStyle/>
              <a:p>
                <a:endParaRPr lang="es-ES" sz="1400"/>
              </a:p>
            </p:txBody>
          </p:sp>
          <p:sp>
            <p:nvSpPr>
              <p:cNvPr id="197" name="Forma libre: forma 196">
                <a:extLst>
                  <a:ext uri="{FF2B5EF4-FFF2-40B4-BE49-F238E27FC236}">
                    <a16:creationId xmlns:a16="http://schemas.microsoft.com/office/drawing/2014/main" id="{4EA8CA48-FCF5-D2F2-8A03-FBAB0EE456BE}"/>
                  </a:ext>
                </a:extLst>
              </p:cNvPr>
              <p:cNvSpPr/>
              <p:nvPr/>
            </p:nvSpPr>
            <p:spPr>
              <a:xfrm>
                <a:off x="6273293" y="4981741"/>
                <a:ext cx="24802" cy="24317"/>
              </a:xfrm>
              <a:custGeom>
                <a:avLst/>
                <a:gdLst>
                  <a:gd name="csX0" fmla="*/ 24308 w 24802"/>
                  <a:gd name="csY0" fmla="*/ 15585 h 24317"/>
                  <a:gd name="csX1" fmla="*/ 9186 w 24802"/>
                  <a:gd name="csY1" fmla="*/ 23853 h 24317"/>
                  <a:gd name="csX2" fmla="*/ 339 w 24802"/>
                  <a:gd name="csY2" fmla="*/ 9061 h 24317"/>
                  <a:gd name="csX3" fmla="*/ 15528 w 24802"/>
                  <a:gd name="csY3" fmla="*/ 527 h 24317"/>
                  <a:gd name="csX4" fmla="*/ 24308 w 24802"/>
                  <a:gd name="csY4" fmla="*/ 15585 h 24317"/>
                </a:gdLst>
                <a:ahLst/>
                <a:cxnLst>
                  <a:cxn ang="0">
                    <a:pos x="csX0" y="csY0"/>
                  </a:cxn>
                  <a:cxn ang="0">
                    <a:pos x="csX1" y="csY1"/>
                  </a:cxn>
                  <a:cxn ang="0">
                    <a:pos x="csX2" y="csY2"/>
                  </a:cxn>
                  <a:cxn ang="0">
                    <a:pos x="csX3" y="csY3"/>
                  </a:cxn>
                  <a:cxn ang="0">
                    <a:pos x="csX4" y="csY4"/>
                  </a:cxn>
                </a:cxnLst>
                <a:rect l="l" t="t" r="r" b="b"/>
                <a:pathLst>
                  <a:path w="24802" h="24317">
                    <a:moveTo>
                      <a:pt x="24308" y="15585"/>
                    </a:moveTo>
                    <a:cubicBezTo>
                      <a:pt x="22371" y="21971"/>
                      <a:pt x="15599" y="25676"/>
                      <a:pt x="9186" y="23853"/>
                    </a:cubicBezTo>
                    <a:cubicBezTo>
                      <a:pt x="2802" y="21914"/>
                      <a:pt x="-1229" y="15564"/>
                      <a:pt x="339" y="9061"/>
                    </a:cubicBezTo>
                    <a:cubicBezTo>
                      <a:pt x="1899" y="2587"/>
                      <a:pt x="8771" y="-1512"/>
                      <a:pt x="15528" y="527"/>
                    </a:cubicBezTo>
                    <a:cubicBezTo>
                      <a:pt x="22317" y="2454"/>
                      <a:pt x="26245" y="9196"/>
                      <a:pt x="24308" y="15585"/>
                    </a:cubicBezTo>
                    <a:close/>
                  </a:path>
                </a:pathLst>
              </a:custGeom>
              <a:grpFill/>
              <a:ln w="1729" cap="flat">
                <a:noFill/>
                <a:prstDash val="solid"/>
                <a:miter/>
              </a:ln>
            </p:spPr>
            <p:txBody>
              <a:bodyPr/>
              <a:lstStyle/>
              <a:p>
                <a:endParaRPr lang="es-ES" sz="1400"/>
              </a:p>
            </p:txBody>
          </p:sp>
          <p:sp>
            <p:nvSpPr>
              <p:cNvPr id="198" name="Forma libre: forma 197">
                <a:extLst>
                  <a:ext uri="{FF2B5EF4-FFF2-40B4-BE49-F238E27FC236}">
                    <a16:creationId xmlns:a16="http://schemas.microsoft.com/office/drawing/2014/main" id="{4E23543C-E746-C353-C49C-3D71F03EF591}"/>
                  </a:ext>
                </a:extLst>
              </p:cNvPr>
              <p:cNvSpPr/>
              <p:nvPr/>
            </p:nvSpPr>
            <p:spPr>
              <a:xfrm>
                <a:off x="6339240" y="5004648"/>
                <a:ext cx="24747" cy="24330"/>
              </a:xfrm>
              <a:custGeom>
                <a:avLst/>
                <a:gdLst>
                  <a:gd name="csX0" fmla="*/ 23687 w 24747"/>
                  <a:gd name="csY0" fmla="*/ 17256 h 24330"/>
                  <a:gd name="csX1" fmla="*/ 7617 w 24747"/>
                  <a:gd name="csY1" fmla="*/ 23251 h 24330"/>
                  <a:gd name="csX2" fmla="*/ 846 w 24747"/>
                  <a:gd name="csY2" fmla="*/ 7494 h 24330"/>
                  <a:gd name="csX3" fmla="*/ 17117 w 24747"/>
                  <a:gd name="csY3" fmla="*/ 1024 h 24330"/>
                  <a:gd name="csX4" fmla="*/ 23687 w 24747"/>
                  <a:gd name="csY4" fmla="*/ 17256 h 24330"/>
                </a:gdLst>
                <a:ahLst/>
                <a:cxnLst>
                  <a:cxn ang="0">
                    <a:pos x="csX0" y="csY0"/>
                  </a:cxn>
                  <a:cxn ang="0">
                    <a:pos x="csX1" y="csY1"/>
                  </a:cxn>
                  <a:cxn ang="0">
                    <a:pos x="csX2" y="csY2"/>
                  </a:cxn>
                  <a:cxn ang="0">
                    <a:pos x="csX3" y="csY3"/>
                  </a:cxn>
                  <a:cxn ang="0">
                    <a:pos x="csX4" y="csY4"/>
                  </a:cxn>
                </a:cxnLst>
                <a:rect l="l" t="t" r="r" b="b"/>
                <a:pathLst>
                  <a:path w="24747" h="24330">
                    <a:moveTo>
                      <a:pt x="23687" y="17256"/>
                    </a:moveTo>
                    <a:cubicBezTo>
                      <a:pt x="20887" y="23314"/>
                      <a:pt x="13692" y="26001"/>
                      <a:pt x="7617" y="23251"/>
                    </a:cubicBezTo>
                    <a:cubicBezTo>
                      <a:pt x="1484" y="20638"/>
                      <a:pt x="-1614" y="13745"/>
                      <a:pt x="846" y="7494"/>
                    </a:cubicBezTo>
                    <a:cubicBezTo>
                      <a:pt x="3273" y="1321"/>
                      <a:pt x="10627" y="-1742"/>
                      <a:pt x="17117" y="1024"/>
                    </a:cubicBezTo>
                    <a:cubicBezTo>
                      <a:pt x="23549" y="3928"/>
                      <a:pt x="26488" y="11199"/>
                      <a:pt x="23687" y="17256"/>
                    </a:cubicBezTo>
                    <a:close/>
                  </a:path>
                </a:pathLst>
              </a:custGeom>
              <a:grpFill/>
              <a:ln w="1729" cap="flat">
                <a:noFill/>
                <a:prstDash val="solid"/>
                <a:miter/>
              </a:ln>
            </p:spPr>
            <p:txBody>
              <a:bodyPr/>
              <a:lstStyle/>
              <a:p>
                <a:endParaRPr lang="es-ES" sz="1400"/>
              </a:p>
            </p:txBody>
          </p:sp>
          <p:sp>
            <p:nvSpPr>
              <p:cNvPr id="199" name="Forma libre: forma 198">
                <a:extLst>
                  <a:ext uri="{FF2B5EF4-FFF2-40B4-BE49-F238E27FC236}">
                    <a16:creationId xmlns:a16="http://schemas.microsoft.com/office/drawing/2014/main" id="{F1ED0EEE-C335-BC23-DBF2-7D58EAFF421B}"/>
                  </a:ext>
                </a:extLst>
              </p:cNvPr>
              <p:cNvSpPr/>
              <p:nvPr/>
            </p:nvSpPr>
            <p:spPr>
              <a:xfrm>
                <a:off x="6401419" y="5036452"/>
                <a:ext cx="24677" cy="24307"/>
              </a:xfrm>
              <a:custGeom>
                <a:avLst/>
                <a:gdLst>
                  <a:gd name="csX0" fmla="*/ 22850 w 24677"/>
                  <a:gd name="csY0" fmla="*/ 18750 h 24307"/>
                  <a:gd name="csX1" fmla="*/ 6103 w 24677"/>
                  <a:gd name="csY1" fmla="*/ 22491 h 24307"/>
                  <a:gd name="csX2" fmla="*/ 1565 w 24677"/>
                  <a:gd name="csY2" fmla="*/ 5940 h 24307"/>
                  <a:gd name="csX3" fmla="*/ 18566 w 24677"/>
                  <a:gd name="csY3" fmla="*/ 1777 h 24307"/>
                  <a:gd name="csX4" fmla="*/ 22850 w 24677"/>
                  <a:gd name="csY4" fmla="*/ 18750 h 24307"/>
                </a:gdLst>
                <a:ahLst/>
                <a:cxnLst>
                  <a:cxn ang="0">
                    <a:pos x="csX0" y="csY0"/>
                  </a:cxn>
                  <a:cxn ang="0">
                    <a:pos x="csX1" y="csY1"/>
                  </a:cxn>
                  <a:cxn ang="0">
                    <a:pos x="csX2" y="csY2"/>
                  </a:cxn>
                  <a:cxn ang="0">
                    <a:pos x="csX3" y="csY3"/>
                  </a:cxn>
                  <a:cxn ang="0">
                    <a:pos x="csX4" y="csY4"/>
                  </a:cxn>
                </a:cxnLst>
                <a:rect l="l" t="t" r="r" b="b"/>
                <a:pathLst>
                  <a:path w="24677" h="24307">
                    <a:moveTo>
                      <a:pt x="22850" y="18750"/>
                    </a:moveTo>
                    <a:cubicBezTo>
                      <a:pt x="19221" y="24406"/>
                      <a:pt x="11827" y="25914"/>
                      <a:pt x="6103" y="22491"/>
                    </a:cubicBezTo>
                    <a:cubicBezTo>
                      <a:pt x="320" y="19168"/>
                      <a:pt x="-1709" y="11757"/>
                      <a:pt x="1565" y="5940"/>
                    </a:cubicBezTo>
                    <a:cubicBezTo>
                      <a:pt x="4839" y="125"/>
                      <a:pt x="12451" y="-1739"/>
                      <a:pt x="18566" y="1777"/>
                    </a:cubicBezTo>
                    <a:cubicBezTo>
                      <a:pt x="24618" y="5404"/>
                      <a:pt x="26430" y="13174"/>
                      <a:pt x="22850" y="18750"/>
                    </a:cubicBezTo>
                    <a:close/>
                  </a:path>
                </a:pathLst>
              </a:custGeom>
              <a:grpFill/>
              <a:ln w="1729" cap="flat">
                <a:noFill/>
                <a:prstDash val="solid"/>
                <a:miter/>
              </a:ln>
            </p:spPr>
            <p:txBody>
              <a:bodyPr/>
              <a:lstStyle/>
              <a:p>
                <a:endParaRPr lang="es-ES" sz="1400"/>
              </a:p>
            </p:txBody>
          </p:sp>
          <p:sp>
            <p:nvSpPr>
              <p:cNvPr id="200" name="Forma libre: forma 199">
                <a:extLst>
                  <a:ext uri="{FF2B5EF4-FFF2-40B4-BE49-F238E27FC236}">
                    <a16:creationId xmlns:a16="http://schemas.microsoft.com/office/drawing/2014/main" id="{9045E2D5-2782-636A-8228-F385B6EA7A33}"/>
                  </a:ext>
                </a:extLst>
              </p:cNvPr>
              <p:cNvSpPr/>
              <p:nvPr/>
            </p:nvSpPr>
            <p:spPr>
              <a:xfrm>
                <a:off x="6458667" y="5076409"/>
                <a:ext cx="24622" cy="24360"/>
              </a:xfrm>
              <a:custGeom>
                <a:avLst/>
                <a:gdLst>
                  <a:gd name="csX0" fmla="*/ 21825 w 24622"/>
                  <a:gd name="csY0" fmla="*/ 20152 h 24360"/>
                  <a:gd name="csX1" fmla="*/ 4672 w 24622"/>
                  <a:gd name="csY1" fmla="*/ 21636 h 24360"/>
                  <a:gd name="csX2" fmla="*/ 2491 w 24622"/>
                  <a:gd name="csY2" fmla="*/ 4555 h 24360"/>
                  <a:gd name="csX3" fmla="*/ 19847 w 24622"/>
                  <a:gd name="csY3" fmla="*/ 2824 h 24360"/>
                  <a:gd name="csX4" fmla="*/ 21825 w 24622"/>
                  <a:gd name="csY4" fmla="*/ 20152 h 24360"/>
                </a:gdLst>
                <a:ahLst/>
                <a:cxnLst>
                  <a:cxn ang="0">
                    <a:pos x="csX0" y="csY0"/>
                  </a:cxn>
                  <a:cxn ang="0">
                    <a:pos x="csX1" y="csY1"/>
                  </a:cxn>
                  <a:cxn ang="0">
                    <a:pos x="csX2" y="csY2"/>
                  </a:cxn>
                  <a:cxn ang="0">
                    <a:pos x="csX3" y="csY3"/>
                  </a:cxn>
                  <a:cxn ang="0">
                    <a:pos x="csX4" y="csY4"/>
                  </a:cxn>
                </a:cxnLst>
                <a:rect l="l" t="t" r="r" b="b"/>
                <a:pathLst>
                  <a:path w="24622" h="24360">
                    <a:moveTo>
                      <a:pt x="21825" y="20152"/>
                    </a:moveTo>
                    <a:cubicBezTo>
                      <a:pt x="17448" y="25275"/>
                      <a:pt x="10000" y="25661"/>
                      <a:pt x="4672" y="21636"/>
                    </a:cubicBezTo>
                    <a:cubicBezTo>
                      <a:pt x="-574" y="17518"/>
                      <a:pt x="-1547" y="9866"/>
                      <a:pt x="2491" y="4555"/>
                    </a:cubicBezTo>
                    <a:cubicBezTo>
                      <a:pt x="6530" y="-760"/>
                      <a:pt x="14301" y="-1538"/>
                      <a:pt x="19847" y="2824"/>
                    </a:cubicBezTo>
                    <a:cubicBezTo>
                      <a:pt x="25473" y="7088"/>
                      <a:pt x="26122" y="15130"/>
                      <a:pt x="21825" y="20152"/>
                    </a:cubicBezTo>
                    <a:close/>
                  </a:path>
                </a:pathLst>
              </a:custGeom>
              <a:grpFill/>
              <a:ln w="1729" cap="flat">
                <a:noFill/>
                <a:prstDash val="solid"/>
                <a:miter/>
              </a:ln>
            </p:spPr>
            <p:txBody>
              <a:bodyPr/>
              <a:lstStyle/>
              <a:p>
                <a:endParaRPr lang="es-ES" sz="1400"/>
              </a:p>
            </p:txBody>
          </p:sp>
          <p:sp>
            <p:nvSpPr>
              <p:cNvPr id="201" name="Forma libre: forma 200">
                <a:extLst>
                  <a:ext uri="{FF2B5EF4-FFF2-40B4-BE49-F238E27FC236}">
                    <a16:creationId xmlns:a16="http://schemas.microsoft.com/office/drawing/2014/main" id="{277CD68C-642E-99C6-AFCA-020BB35D9EBD}"/>
                  </a:ext>
                </a:extLst>
              </p:cNvPr>
              <p:cNvSpPr/>
              <p:nvPr/>
            </p:nvSpPr>
            <p:spPr>
              <a:xfrm>
                <a:off x="6509935" y="5123757"/>
                <a:ext cx="24550" cy="24476"/>
              </a:xfrm>
              <a:custGeom>
                <a:avLst/>
                <a:gdLst>
                  <a:gd name="csX0" fmla="*/ 20640 w 24550"/>
                  <a:gd name="csY0" fmla="*/ 21431 h 24476"/>
                  <a:gd name="csX1" fmla="*/ 3387 w 24550"/>
                  <a:gd name="csY1" fmla="*/ 20620 h 24476"/>
                  <a:gd name="csX2" fmla="*/ 3612 w 24550"/>
                  <a:gd name="csY2" fmla="*/ 3341 h 24476"/>
                  <a:gd name="csX3" fmla="*/ 20983 w 24550"/>
                  <a:gd name="csY3" fmla="*/ 4046 h 24476"/>
                  <a:gd name="csX4" fmla="*/ 20640 w 24550"/>
                  <a:gd name="csY4" fmla="*/ 21431 h 24476"/>
                </a:gdLst>
                <a:ahLst/>
                <a:cxnLst>
                  <a:cxn ang="0">
                    <a:pos x="csX0" y="csY0"/>
                  </a:cxn>
                  <a:cxn ang="0">
                    <a:pos x="csX1" y="csY1"/>
                  </a:cxn>
                  <a:cxn ang="0">
                    <a:pos x="csX2" y="csY2"/>
                  </a:cxn>
                  <a:cxn ang="0">
                    <a:pos x="csX3" y="csY3"/>
                  </a:cxn>
                  <a:cxn ang="0">
                    <a:pos x="csX4" y="csY4"/>
                  </a:cxn>
                </a:cxnLst>
                <a:rect l="l" t="t" r="r" b="b"/>
                <a:pathLst>
                  <a:path w="24550" h="24476">
                    <a:moveTo>
                      <a:pt x="20640" y="21431"/>
                    </a:moveTo>
                    <a:cubicBezTo>
                      <a:pt x="15704" y="25819"/>
                      <a:pt x="8048" y="25394"/>
                      <a:pt x="3387" y="20620"/>
                    </a:cubicBezTo>
                    <a:cubicBezTo>
                      <a:pt x="-1217" y="15792"/>
                      <a:pt x="-1113" y="8052"/>
                      <a:pt x="3612" y="3341"/>
                    </a:cubicBezTo>
                    <a:cubicBezTo>
                      <a:pt x="8336" y="-1374"/>
                      <a:pt x="16116" y="-1062"/>
                      <a:pt x="20983" y="4046"/>
                    </a:cubicBezTo>
                    <a:cubicBezTo>
                      <a:pt x="25907" y="9097"/>
                      <a:pt x="25679" y="16949"/>
                      <a:pt x="20640" y="21431"/>
                    </a:cubicBezTo>
                    <a:close/>
                  </a:path>
                </a:pathLst>
              </a:custGeom>
              <a:grpFill/>
              <a:ln w="1729" cap="flat">
                <a:noFill/>
                <a:prstDash val="solid"/>
                <a:miter/>
              </a:ln>
            </p:spPr>
            <p:txBody>
              <a:bodyPr/>
              <a:lstStyle/>
              <a:p>
                <a:endParaRPr lang="es-ES" sz="1400"/>
              </a:p>
            </p:txBody>
          </p:sp>
          <p:sp>
            <p:nvSpPr>
              <p:cNvPr id="202" name="Forma libre: forma 201">
                <a:extLst>
                  <a:ext uri="{FF2B5EF4-FFF2-40B4-BE49-F238E27FC236}">
                    <a16:creationId xmlns:a16="http://schemas.microsoft.com/office/drawing/2014/main" id="{40A2B430-AD3B-574C-6657-93369F57C051}"/>
                  </a:ext>
                </a:extLst>
              </p:cNvPr>
              <p:cNvSpPr/>
              <p:nvPr/>
            </p:nvSpPr>
            <p:spPr>
              <a:xfrm>
                <a:off x="6554274" y="5177620"/>
                <a:ext cx="24391" cy="24633"/>
              </a:xfrm>
              <a:custGeom>
                <a:avLst/>
                <a:gdLst>
                  <a:gd name="csX0" fmla="*/ 19316 w 24391"/>
                  <a:gd name="csY0" fmla="*/ 22553 h 24633"/>
                  <a:gd name="csX1" fmla="*/ 2272 w 24391"/>
                  <a:gd name="csY1" fmla="*/ 19439 h 24633"/>
                  <a:gd name="csX2" fmla="*/ 4895 w 24391"/>
                  <a:gd name="csY2" fmla="*/ 2319 h 24633"/>
                  <a:gd name="csX3" fmla="*/ 21960 w 24391"/>
                  <a:gd name="csY3" fmla="*/ 5417 h 24633"/>
                  <a:gd name="csX4" fmla="*/ 19316 w 24391"/>
                  <a:gd name="csY4" fmla="*/ 22553 h 24633"/>
                </a:gdLst>
                <a:ahLst/>
                <a:cxnLst>
                  <a:cxn ang="0">
                    <a:pos x="csX0" y="csY0"/>
                  </a:cxn>
                  <a:cxn ang="0">
                    <a:pos x="csX1" y="csY1"/>
                  </a:cxn>
                  <a:cxn ang="0">
                    <a:pos x="csX2" y="csY2"/>
                  </a:cxn>
                  <a:cxn ang="0">
                    <a:pos x="csX3" y="csY3"/>
                  </a:cxn>
                  <a:cxn ang="0">
                    <a:pos x="csX4" y="csY4"/>
                  </a:cxn>
                </a:cxnLst>
                <a:rect l="l" t="t" r="r" b="b"/>
                <a:pathLst>
                  <a:path w="24391" h="24633">
                    <a:moveTo>
                      <a:pt x="19316" y="22553"/>
                    </a:moveTo>
                    <a:cubicBezTo>
                      <a:pt x="13770" y="26268"/>
                      <a:pt x="6137" y="24875"/>
                      <a:pt x="2272" y="19439"/>
                    </a:cubicBezTo>
                    <a:cubicBezTo>
                      <a:pt x="-1603" y="14010"/>
                      <a:pt x="-387" y="6314"/>
                      <a:pt x="4895" y="2319"/>
                    </a:cubicBezTo>
                    <a:cubicBezTo>
                      <a:pt x="10259" y="-1739"/>
                      <a:pt x="17862" y="-325"/>
                      <a:pt x="21960" y="5417"/>
                    </a:cubicBezTo>
                    <a:cubicBezTo>
                      <a:pt x="26047" y="11166"/>
                      <a:pt x="24860" y="18841"/>
                      <a:pt x="19316" y="22553"/>
                    </a:cubicBezTo>
                    <a:close/>
                  </a:path>
                </a:pathLst>
              </a:custGeom>
              <a:grpFill/>
              <a:ln w="1729" cap="flat">
                <a:noFill/>
                <a:prstDash val="solid"/>
                <a:miter/>
              </a:ln>
            </p:spPr>
            <p:txBody>
              <a:bodyPr/>
              <a:lstStyle/>
              <a:p>
                <a:endParaRPr lang="es-ES" sz="1400"/>
              </a:p>
            </p:txBody>
          </p:sp>
          <p:sp>
            <p:nvSpPr>
              <p:cNvPr id="203" name="Forma libre: forma 202">
                <a:extLst>
                  <a:ext uri="{FF2B5EF4-FFF2-40B4-BE49-F238E27FC236}">
                    <a16:creationId xmlns:a16="http://schemas.microsoft.com/office/drawing/2014/main" id="{24C6EC25-7FF5-45C1-644D-23BDBA083E36}"/>
                  </a:ext>
                </a:extLst>
              </p:cNvPr>
              <p:cNvSpPr/>
              <p:nvPr/>
            </p:nvSpPr>
            <p:spPr>
              <a:xfrm>
                <a:off x="6590839" y="5237092"/>
                <a:ext cx="24233" cy="24732"/>
              </a:xfrm>
              <a:custGeom>
                <a:avLst/>
                <a:gdLst>
                  <a:gd name="csX0" fmla="*/ 17721 w 24233"/>
                  <a:gd name="csY0" fmla="*/ 23500 h 24732"/>
                  <a:gd name="csX1" fmla="*/ 1345 w 24233"/>
                  <a:gd name="csY1" fmla="*/ 18041 h 24732"/>
                  <a:gd name="csX2" fmla="*/ 6213 w 24233"/>
                  <a:gd name="csY2" fmla="*/ 1485 h 24732"/>
                  <a:gd name="csX3" fmla="*/ 22770 w 24233"/>
                  <a:gd name="csY3" fmla="*/ 6847 h 24732"/>
                  <a:gd name="csX4" fmla="*/ 17721 w 24233"/>
                  <a:gd name="csY4" fmla="*/ 23500 h 24732"/>
                </a:gdLst>
                <a:ahLst/>
                <a:cxnLst>
                  <a:cxn ang="0">
                    <a:pos x="csX0" y="csY0"/>
                  </a:cxn>
                  <a:cxn ang="0">
                    <a:pos x="csX1" y="csY1"/>
                  </a:cxn>
                  <a:cxn ang="0">
                    <a:pos x="csX2" y="csY2"/>
                  </a:cxn>
                  <a:cxn ang="0">
                    <a:pos x="csX3" y="csY3"/>
                  </a:cxn>
                  <a:cxn ang="0">
                    <a:pos x="csX4" y="csY4"/>
                  </a:cxn>
                </a:cxnLst>
                <a:rect l="l" t="t" r="r" b="b"/>
                <a:pathLst>
                  <a:path w="24233" h="24732">
                    <a:moveTo>
                      <a:pt x="17721" y="23500"/>
                    </a:moveTo>
                    <a:cubicBezTo>
                      <a:pt x="11719" y="26418"/>
                      <a:pt x="4385" y="23978"/>
                      <a:pt x="1345" y="18041"/>
                    </a:cubicBezTo>
                    <a:cubicBezTo>
                      <a:pt x="-1606" y="12055"/>
                      <a:pt x="424" y="4725"/>
                      <a:pt x="6213" y="1485"/>
                    </a:cubicBezTo>
                    <a:cubicBezTo>
                      <a:pt x="12072" y="-1796"/>
                      <a:pt x="19639" y="520"/>
                      <a:pt x="22770" y="6847"/>
                    </a:cubicBezTo>
                    <a:cubicBezTo>
                      <a:pt x="25986" y="13126"/>
                      <a:pt x="23724" y="20585"/>
                      <a:pt x="17721" y="23500"/>
                    </a:cubicBezTo>
                    <a:close/>
                  </a:path>
                </a:pathLst>
              </a:custGeom>
              <a:grpFill/>
              <a:ln w="1729" cap="flat">
                <a:noFill/>
                <a:prstDash val="solid"/>
                <a:miter/>
              </a:ln>
            </p:spPr>
            <p:txBody>
              <a:bodyPr/>
              <a:lstStyle/>
              <a:p>
                <a:endParaRPr lang="es-ES" sz="1400"/>
              </a:p>
            </p:txBody>
          </p:sp>
          <p:sp>
            <p:nvSpPr>
              <p:cNvPr id="204" name="Forma libre: forma 203">
                <a:extLst>
                  <a:ext uri="{FF2B5EF4-FFF2-40B4-BE49-F238E27FC236}">
                    <a16:creationId xmlns:a16="http://schemas.microsoft.com/office/drawing/2014/main" id="{277056A4-1991-88C0-322E-40EB3DEE6B7E}"/>
                  </a:ext>
                </a:extLst>
              </p:cNvPr>
              <p:cNvSpPr/>
              <p:nvPr/>
            </p:nvSpPr>
            <p:spPr>
              <a:xfrm>
                <a:off x="6618859" y="5301055"/>
                <a:ext cx="24161" cy="24775"/>
              </a:xfrm>
              <a:custGeom>
                <a:avLst/>
                <a:gdLst>
                  <a:gd name="csX0" fmla="*/ 16050 w 24161"/>
                  <a:gd name="csY0" fmla="*/ 24176 h 24775"/>
                  <a:gd name="csX1" fmla="*/ 687 w 24161"/>
                  <a:gd name="csY1" fmla="*/ 16477 h 24775"/>
                  <a:gd name="csX2" fmla="*/ 7689 w 24161"/>
                  <a:gd name="csY2" fmla="*/ 786 h 24775"/>
                  <a:gd name="csX3" fmla="*/ 23449 w 24161"/>
                  <a:gd name="csY3" fmla="*/ 8340 h 24775"/>
                  <a:gd name="csX4" fmla="*/ 16050 w 24161"/>
                  <a:gd name="csY4" fmla="*/ 24176 h 24775"/>
                </a:gdLst>
                <a:ahLst/>
                <a:cxnLst>
                  <a:cxn ang="0">
                    <a:pos x="csX0" y="csY0"/>
                  </a:cxn>
                  <a:cxn ang="0">
                    <a:pos x="csX1" y="csY1"/>
                  </a:cxn>
                  <a:cxn ang="0">
                    <a:pos x="csX2" y="csY2"/>
                  </a:cxn>
                  <a:cxn ang="0">
                    <a:pos x="csX3" y="csY3"/>
                  </a:cxn>
                  <a:cxn ang="0">
                    <a:pos x="csX4" y="csY4"/>
                  </a:cxn>
                </a:cxnLst>
                <a:rect l="l" t="t" r="r" b="b"/>
                <a:pathLst>
                  <a:path w="24161" h="24775">
                    <a:moveTo>
                      <a:pt x="16050" y="24176"/>
                    </a:moveTo>
                    <a:cubicBezTo>
                      <a:pt x="9702" y="26241"/>
                      <a:pt x="2822" y="22796"/>
                      <a:pt x="687" y="16477"/>
                    </a:cubicBezTo>
                    <a:cubicBezTo>
                      <a:pt x="-1409" y="10145"/>
                      <a:pt x="1393" y="3244"/>
                      <a:pt x="7689" y="786"/>
                    </a:cubicBezTo>
                    <a:cubicBezTo>
                      <a:pt x="13826" y="-1613"/>
                      <a:pt x="21222" y="1642"/>
                      <a:pt x="23449" y="8340"/>
                    </a:cubicBezTo>
                    <a:cubicBezTo>
                      <a:pt x="25713" y="15023"/>
                      <a:pt x="22396" y="22112"/>
                      <a:pt x="16050" y="24176"/>
                    </a:cubicBezTo>
                    <a:close/>
                  </a:path>
                </a:pathLst>
              </a:custGeom>
              <a:grpFill/>
              <a:ln w="1729" cap="flat">
                <a:noFill/>
                <a:prstDash val="solid"/>
                <a:miter/>
              </a:ln>
            </p:spPr>
            <p:txBody>
              <a:bodyPr/>
              <a:lstStyle/>
              <a:p>
                <a:endParaRPr lang="es-ES" sz="1400"/>
              </a:p>
            </p:txBody>
          </p:sp>
          <p:sp>
            <p:nvSpPr>
              <p:cNvPr id="205" name="Forma libre: forma 204">
                <a:extLst>
                  <a:ext uri="{FF2B5EF4-FFF2-40B4-BE49-F238E27FC236}">
                    <a16:creationId xmlns:a16="http://schemas.microsoft.com/office/drawing/2014/main" id="{3B9DA1D9-1D57-55C5-0BAA-0CA5F5F52E8A}"/>
                  </a:ext>
                </a:extLst>
              </p:cNvPr>
              <p:cNvSpPr/>
              <p:nvPr/>
            </p:nvSpPr>
            <p:spPr>
              <a:xfrm>
                <a:off x="6637722" y="5368234"/>
                <a:ext cx="24237" cy="24823"/>
              </a:xfrm>
              <a:custGeom>
                <a:avLst/>
                <a:gdLst>
                  <a:gd name="csX0" fmla="*/ 14408 w 24237"/>
                  <a:gd name="csY0" fmla="*/ 24634 h 24823"/>
                  <a:gd name="csX1" fmla="*/ 313 w 24237"/>
                  <a:gd name="csY1" fmla="*/ 14878 h 24823"/>
                  <a:gd name="csX2" fmla="*/ 9352 w 24237"/>
                  <a:gd name="csY2" fmla="*/ 315 h 24823"/>
                  <a:gd name="csX3" fmla="*/ 23978 w 24237"/>
                  <a:gd name="csY3" fmla="*/ 9961 h 24823"/>
                  <a:gd name="csX4" fmla="*/ 14408 w 24237"/>
                  <a:gd name="csY4" fmla="*/ 24634 h 24823"/>
                </a:gdLst>
                <a:ahLst/>
                <a:cxnLst>
                  <a:cxn ang="0">
                    <a:pos x="csX0" y="csY0"/>
                  </a:cxn>
                  <a:cxn ang="0">
                    <a:pos x="csX1" y="csY1"/>
                  </a:cxn>
                  <a:cxn ang="0">
                    <a:pos x="csX2" y="csY2"/>
                  </a:cxn>
                  <a:cxn ang="0">
                    <a:pos x="csX3" y="csY3"/>
                  </a:cxn>
                  <a:cxn ang="0">
                    <a:pos x="csX4" y="csY4"/>
                  </a:cxn>
                </a:cxnLst>
                <a:rect l="l" t="t" r="r" b="b"/>
                <a:pathLst>
                  <a:path w="24237" h="24823">
                    <a:moveTo>
                      <a:pt x="14408" y="24634"/>
                    </a:moveTo>
                    <a:cubicBezTo>
                      <a:pt x="7801" y="25808"/>
                      <a:pt x="1636" y="21415"/>
                      <a:pt x="313" y="14878"/>
                    </a:cubicBezTo>
                    <a:cubicBezTo>
                      <a:pt x="-1190" y="8382"/>
                      <a:pt x="2859" y="1860"/>
                      <a:pt x="9352" y="315"/>
                    </a:cubicBezTo>
                    <a:cubicBezTo>
                      <a:pt x="15844" y="-1235"/>
                      <a:pt x="22395" y="3083"/>
                      <a:pt x="23978" y="9961"/>
                    </a:cubicBezTo>
                    <a:cubicBezTo>
                      <a:pt x="25381" y="16873"/>
                      <a:pt x="20944" y="23471"/>
                      <a:pt x="14408" y="24634"/>
                    </a:cubicBezTo>
                    <a:close/>
                  </a:path>
                </a:pathLst>
              </a:custGeom>
              <a:grpFill/>
              <a:ln w="1729" cap="flat">
                <a:noFill/>
                <a:prstDash val="solid"/>
                <a:miter/>
              </a:ln>
            </p:spPr>
            <p:txBody>
              <a:bodyPr/>
              <a:lstStyle/>
              <a:p>
                <a:endParaRPr lang="es-ES" sz="1400"/>
              </a:p>
            </p:txBody>
          </p:sp>
          <p:sp>
            <p:nvSpPr>
              <p:cNvPr id="206" name="Forma libre: forma 205">
                <a:extLst>
                  <a:ext uri="{FF2B5EF4-FFF2-40B4-BE49-F238E27FC236}">
                    <a16:creationId xmlns:a16="http://schemas.microsoft.com/office/drawing/2014/main" id="{DD740E3A-08D4-841A-22E4-AC1CAAE8CF0E}"/>
                  </a:ext>
                </a:extLst>
              </p:cNvPr>
              <p:cNvSpPr/>
              <p:nvPr/>
            </p:nvSpPr>
            <p:spPr>
              <a:xfrm>
                <a:off x="6647141" y="5437385"/>
                <a:ext cx="24204" cy="24848"/>
              </a:xfrm>
              <a:custGeom>
                <a:avLst/>
                <a:gdLst>
                  <a:gd name="csX0" fmla="*/ 12850 w 24204"/>
                  <a:gd name="csY0" fmla="*/ 24839 h 24848"/>
                  <a:gd name="csX1" fmla="*/ 35 w 24204"/>
                  <a:gd name="csY1" fmla="*/ 13258 h 24848"/>
                  <a:gd name="csX2" fmla="*/ 11152 w 24204"/>
                  <a:gd name="csY2" fmla="*/ 54 h 24848"/>
                  <a:gd name="csX3" fmla="*/ 24152 w 24204"/>
                  <a:gd name="csY3" fmla="*/ 11624 h 24848"/>
                  <a:gd name="csX4" fmla="*/ 12850 w 24204"/>
                  <a:gd name="csY4" fmla="*/ 24839 h 24848"/>
                </a:gdLst>
                <a:ahLst/>
                <a:cxnLst>
                  <a:cxn ang="0">
                    <a:pos x="csX0" y="csY0"/>
                  </a:cxn>
                  <a:cxn ang="0">
                    <a:pos x="csX1" y="csY1"/>
                  </a:cxn>
                  <a:cxn ang="0">
                    <a:pos x="csX2" y="csY2"/>
                  </a:cxn>
                  <a:cxn ang="0">
                    <a:pos x="csX3" y="csY3"/>
                  </a:cxn>
                  <a:cxn ang="0">
                    <a:pos x="csX4" y="csY4"/>
                  </a:cxn>
                </a:cxnLst>
                <a:rect l="l" t="t" r="r" b="b"/>
                <a:pathLst>
                  <a:path w="24204" h="24848">
                    <a:moveTo>
                      <a:pt x="12850" y="24839"/>
                    </a:moveTo>
                    <a:cubicBezTo>
                      <a:pt x="6248" y="25095"/>
                      <a:pt x="643" y="19906"/>
                      <a:pt x="35" y="13258"/>
                    </a:cubicBezTo>
                    <a:cubicBezTo>
                      <a:pt x="-471" y="6607"/>
                      <a:pt x="4508" y="694"/>
                      <a:pt x="11152" y="54"/>
                    </a:cubicBezTo>
                    <a:cubicBezTo>
                      <a:pt x="17795" y="-590"/>
                      <a:pt x="23619" y="4589"/>
                      <a:pt x="24152" y="11624"/>
                    </a:cubicBezTo>
                    <a:cubicBezTo>
                      <a:pt x="24785" y="18653"/>
                      <a:pt x="19587" y="24575"/>
                      <a:pt x="12850" y="24839"/>
                    </a:cubicBezTo>
                    <a:close/>
                  </a:path>
                </a:pathLst>
              </a:custGeom>
              <a:grpFill/>
              <a:ln w="1729" cap="flat">
                <a:noFill/>
                <a:prstDash val="solid"/>
                <a:miter/>
              </a:ln>
            </p:spPr>
            <p:txBody>
              <a:bodyPr/>
              <a:lstStyle/>
              <a:p>
                <a:endParaRPr lang="es-ES" sz="1400"/>
              </a:p>
            </p:txBody>
          </p:sp>
        </p:grpSp>
        <p:sp>
          <p:nvSpPr>
            <p:cNvPr id="207" name="Elipse 206">
              <a:extLst>
                <a:ext uri="{FF2B5EF4-FFF2-40B4-BE49-F238E27FC236}">
                  <a16:creationId xmlns:a16="http://schemas.microsoft.com/office/drawing/2014/main" id="{32B88152-3694-F942-C6F7-A63C1AD6CC76}"/>
                </a:ext>
              </a:extLst>
            </p:cNvPr>
            <p:cNvSpPr/>
            <p:nvPr/>
          </p:nvSpPr>
          <p:spPr>
            <a:xfrm rot="11597148">
              <a:off x="10405151" y="4073736"/>
              <a:ext cx="104787" cy="104787"/>
            </a:xfrm>
            <a:prstGeom prst="ellipse">
              <a:avLst/>
            </a:prstGeom>
            <a:solidFill>
              <a:schemeClr val="tx2"/>
            </a:solidFill>
            <a:ln w="1729" cap="flat">
              <a:noFill/>
              <a:prstDash val="solid"/>
              <a:miter/>
            </a:ln>
          </p:spPr>
          <p:txBody>
            <a:bodyPr/>
            <a:lstStyle/>
            <a:p>
              <a:endParaRPr lang="es-ES" sz="1400"/>
            </a:p>
          </p:txBody>
        </p:sp>
        <p:sp>
          <p:nvSpPr>
            <p:cNvPr id="208" name="Elipse 207">
              <a:extLst>
                <a:ext uri="{FF2B5EF4-FFF2-40B4-BE49-F238E27FC236}">
                  <a16:creationId xmlns:a16="http://schemas.microsoft.com/office/drawing/2014/main" id="{B94E8D38-C398-940F-EF74-483E4E1654BE}"/>
                </a:ext>
              </a:extLst>
            </p:cNvPr>
            <p:cNvSpPr/>
            <p:nvPr/>
          </p:nvSpPr>
          <p:spPr>
            <a:xfrm rot="11597148">
              <a:off x="11640631" y="4073796"/>
              <a:ext cx="104787" cy="104787"/>
            </a:xfrm>
            <a:prstGeom prst="ellipse">
              <a:avLst/>
            </a:prstGeom>
            <a:solidFill>
              <a:schemeClr val="tx2"/>
            </a:solidFill>
            <a:ln w="1729" cap="flat">
              <a:noFill/>
              <a:prstDash val="solid"/>
              <a:miter/>
            </a:ln>
          </p:spPr>
          <p:txBody>
            <a:bodyPr/>
            <a:lstStyle/>
            <a:p>
              <a:endParaRPr lang="es-ES" sz="1400"/>
            </a:p>
          </p:txBody>
        </p:sp>
      </p:grpSp>
      <p:grpSp>
        <p:nvGrpSpPr>
          <p:cNvPr id="282" name="Grupo 281">
            <a:extLst>
              <a:ext uri="{FF2B5EF4-FFF2-40B4-BE49-F238E27FC236}">
                <a16:creationId xmlns:a16="http://schemas.microsoft.com/office/drawing/2014/main" id="{59851E39-9E98-8DCB-26B3-52379C2CF26D}"/>
              </a:ext>
            </a:extLst>
          </p:cNvPr>
          <p:cNvGrpSpPr/>
          <p:nvPr/>
        </p:nvGrpSpPr>
        <p:grpSpPr>
          <a:xfrm>
            <a:off x="8810381" y="3918559"/>
            <a:ext cx="1157131" cy="723195"/>
            <a:chOff x="9169255" y="4117622"/>
            <a:chExt cx="1402292" cy="876418"/>
          </a:xfrm>
        </p:grpSpPr>
        <p:sp>
          <p:nvSpPr>
            <p:cNvPr id="210" name="Forma libre: forma 209">
              <a:extLst>
                <a:ext uri="{FF2B5EF4-FFF2-40B4-BE49-F238E27FC236}">
                  <a16:creationId xmlns:a16="http://schemas.microsoft.com/office/drawing/2014/main" id="{42389813-FAA0-2702-33C7-7CDC152BD3DF}"/>
                </a:ext>
              </a:extLst>
            </p:cNvPr>
            <p:cNvSpPr/>
            <p:nvPr/>
          </p:nvSpPr>
          <p:spPr>
            <a:xfrm rot="16200000">
              <a:off x="9791059" y="4314444"/>
              <a:ext cx="715299" cy="617710"/>
            </a:xfrm>
            <a:custGeom>
              <a:avLst/>
              <a:gdLst>
                <a:gd name="csX0" fmla="*/ 0 w 589066"/>
                <a:gd name="csY0" fmla="*/ 0 h 508699"/>
                <a:gd name="csX1" fmla="*/ 508700 w 589066"/>
                <a:gd name="csY1" fmla="*/ 508699 h 508699"/>
                <a:gd name="csX2" fmla="*/ 589067 w 589066"/>
                <a:gd name="csY2" fmla="*/ 508699 h 508699"/>
              </a:gdLst>
              <a:ahLst/>
              <a:cxnLst>
                <a:cxn ang="0">
                  <a:pos x="csX0" y="csY0"/>
                </a:cxn>
                <a:cxn ang="0">
                  <a:pos x="csX1" y="csY1"/>
                </a:cxn>
                <a:cxn ang="0">
                  <a:pos x="csX2" y="csY2"/>
                </a:cxn>
              </a:cxnLst>
              <a:rect l="l" t="t" r="r" b="b"/>
              <a:pathLst>
                <a:path w="589066" h="508699">
                  <a:moveTo>
                    <a:pt x="0" y="0"/>
                  </a:moveTo>
                  <a:cubicBezTo>
                    <a:pt x="0" y="280948"/>
                    <a:pt x="227753" y="508699"/>
                    <a:pt x="508700" y="508699"/>
                  </a:cubicBezTo>
                  <a:lnTo>
                    <a:pt x="589067" y="508699"/>
                  </a:lnTo>
                </a:path>
              </a:pathLst>
            </a:custGeom>
            <a:noFill/>
            <a:ln w="18123" cap="rnd">
              <a:solidFill>
                <a:srgbClr val="21B3F4"/>
              </a:solidFill>
              <a:prstDash val="solid"/>
              <a:round/>
            </a:ln>
          </p:spPr>
          <p:txBody>
            <a:bodyPr/>
            <a:lstStyle/>
            <a:p>
              <a:endParaRPr lang="es-ES" sz="1400"/>
            </a:p>
          </p:txBody>
        </p:sp>
        <p:grpSp>
          <p:nvGrpSpPr>
            <p:cNvPr id="211" name="Gráfico 2">
              <a:extLst>
                <a:ext uri="{FF2B5EF4-FFF2-40B4-BE49-F238E27FC236}">
                  <a16:creationId xmlns:a16="http://schemas.microsoft.com/office/drawing/2014/main" id="{3582FB2D-D329-D39B-CD65-F7109B140129}"/>
                </a:ext>
              </a:extLst>
            </p:cNvPr>
            <p:cNvGrpSpPr/>
            <p:nvPr/>
          </p:nvGrpSpPr>
          <p:grpSpPr>
            <a:xfrm rot="16200000">
              <a:off x="9099585" y="4281082"/>
              <a:ext cx="820840" cy="605075"/>
              <a:chOff x="5277933" y="3947015"/>
              <a:chExt cx="675982" cy="498294"/>
            </a:xfrm>
            <a:solidFill>
              <a:srgbClr val="30B8F5"/>
            </a:solidFill>
          </p:grpSpPr>
          <p:sp>
            <p:nvSpPr>
              <p:cNvPr id="212" name="Elipse 211">
                <a:extLst>
                  <a:ext uri="{FF2B5EF4-FFF2-40B4-BE49-F238E27FC236}">
                    <a16:creationId xmlns:a16="http://schemas.microsoft.com/office/drawing/2014/main" id="{A4CC00EE-03F3-F413-8144-2A19B080D73A}"/>
                  </a:ext>
                </a:extLst>
              </p:cNvPr>
              <p:cNvSpPr/>
              <p:nvPr/>
            </p:nvSpPr>
            <p:spPr>
              <a:xfrm>
                <a:off x="5929067" y="3947015"/>
                <a:ext cx="24847" cy="24173"/>
              </a:xfrm>
              <a:prstGeom prst="ellipse">
                <a:avLst/>
              </a:prstGeom>
              <a:solidFill>
                <a:srgbClr val="30B8F5"/>
              </a:solidFill>
              <a:ln w="1729" cap="flat">
                <a:noFill/>
                <a:prstDash val="solid"/>
                <a:miter/>
              </a:ln>
            </p:spPr>
            <p:txBody>
              <a:bodyPr/>
              <a:lstStyle/>
              <a:p>
                <a:endParaRPr lang="es-ES" sz="1400"/>
              </a:p>
            </p:txBody>
          </p:sp>
          <p:sp>
            <p:nvSpPr>
              <p:cNvPr id="213" name="Elipse 212">
                <a:extLst>
                  <a:ext uri="{FF2B5EF4-FFF2-40B4-BE49-F238E27FC236}">
                    <a16:creationId xmlns:a16="http://schemas.microsoft.com/office/drawing/2014/main" id="{43B6E5EB-0AB2-407B-CB12-7C2D7F039BA8}"/>
                  </a:ext>
                </a:extLst>
              </p:cNvPr>
              <p:cNvSpPr/>
              <p:nvPr/>
            </p:nvSpPr>
            <p:spPr>
              <a:xfrm>
                <a:off x="5859202" y="3947015"/>
                <a:ext cx="24847" cy="24173"/>
              </a:xfrm>
              <a:prstGeom prst="ellipse">
                <a:avLst/>
              </a:prstGeom>
              <a:solidFill>
                <a:srgbClr val="30B8F5"/>
              </a:solidFill>
              <a:ln w="1729" cap="flat">
                <a:noFill/>
                <a:prstDash val="solid"/>
                <a:miter/>
              </a:ln>
            </p:spPr>
            <p:txBody>
              <a:bodyPr/>
              <a:lstStyle/>
              <a:p>
                <a:endParaRPr lang="es-ES" sz="1400"/>
              </a:p>
            </p:txBody>
          </p:sp>
          <p:sp>
            <p:nvSpPr>
              <p:cNvPr id="214" name="Forma libre: forma 213">
                <a:extLst>
                  <a:ext uri="{FF2B5EF4-FFF2-40B4-BE49-F238E27FC236}">
                    <a16:creationId xmlns:a16="http://schemas.microsoft.com/office/drawing/2014/main" id="{B8174550-0AED-F4C4-8A89-C7F618047084}"/>
                  </a:ext>
                </a:extLst>
              </p:cNvPr>
              <p:cNvSpPr/>
              <p:nvPr/>
            </p:nvSpPr>
            <p:spPr>
              <a:xfrm>
                <a:off x="5789336" y="3947016"/>
                <a:ext cx="24848" cy="24171"/>
              </a:xfrm>
              <a:custGeom>
                <a:avLst/>
                <a:gdLst>
                  <a:gd name="csX0" fmla="*/ 4 w 24848"/>
                  <a:gd name="csY0" fmla="*/ 12289 h 24171"/>
                  <a:gd name="csX1" fmla="*/ 12425 w 24848"/>
                  <a:gd name="csY1" fmla="*/ 0 h 24171"/>
                  <a:gd name="csX2" fmla="*/ 24849 w 24848"/>
                  <a:gd name="csY2" fmla="*/ 12085 h 24171"/>
                  <a:gd name="csX3" fmla="*/ 12425 w 24848"/>
                  <a:gd name="csY3" fmla="*/ 24172 h 24171"/>
                  <a:gd name="csX4" fmla="*/ 4 w 24848"/>
                  <a:gd name="csY4" fmla="*/ 12289 h 24171"/>
                </a:gdLst>
                <a:ahLst/>
                <a:cxnLst>
                  <a:cxn ang="0">
                    <a:pos x="csX0" y="csY0"/>
                  </a:cxn>
                  <a:cxn ang="0">
                    <a:pos x="csX1" y="csY1"/>
                  </a:cxn>
                  <a:cxn ang="0">
                    <a:pos x="csX2" y="csY2"/>
                  </a:cxn>
                  <a:cxn ang="0">
                    <a:pos x="csX3" y="csY3"/>
                  </a:cxn>
                  <a:cxn ang="0">
                    <a:pos x="csX4" y="csY4"/>
                  </a:cxn>
                </a:cxnLst>
                <a:rect l="l" t="t" r="r" b="b"/>
                <a:pathLst>
                  <a:path w="24848" h="24171">
                    <a:moveTo>
                      <a:pt x="4" y="12289"/>
                    </a:moveTo>
                    <a:cubicBezTo>
                      <a:pt x="-174" y="5665"/>
                      <a:pt x="5575" y="-47"/>
                      <a:pt x="12425" y="0"/>
                    </a:cubicBezTo>
                    <a:cubicBezTo>
                      <a:pt x="19286" y="0"/>
                      <a:pt x="24849" y="5412"/>
                      <a:pt x="24849" y="12085"/>
                    </a:cubicBezTo>
                    <a:cubicBezTo>
                      <a:pt x="24849" y="18760"/>
                      <a:pt x="19288" y="24172"/>
                      <a:pt x="12425" y="24172"/>
                    </a:cubicBezTo>
                    <a:cubicBezTo>
                      <a:pt x="5549" y="24125"/>
                      <a:pt x="182" y="19011"/>
                      <a:pt x="4" y="12289"/>
                    </a:cubicBezTo>
                    <a:close/>
                  </a:path>
                </a:pathLst>
              </a:custGeom>
              <a:solidFill>
                <a:srgbClr val="30B8F5"/>
              </a:solidFill>
              <a:ln w="1729" cap="flat">
                <a:noFill/>
                <a:prstDash val="solid"/>
                <a:miter/>
              </a:ln>
            </p:spPr>
            <p:txBody>
              <a:bodyPr/>
              <a:lstStyle/>
              <a:p>
                <a:endParaRPr lang="es-ES" sz="1400"/>
              </a:p>
            </p:txBody>
          </p:sp>
          <p:sp>
            <p:nvSpPr>
              <p:cNvPr id="215" name="Forma libre: forma 214">
                <a:extLst>
                  <a:ext uri="{FF2B5EF4-FFF2-40B4-BE49-F238E27FC236}">
                    <a16:creationId xmlns:a16="http://schemas.microsoft.com/office/drawing/2014/main" id="{54D55F75-891D-E9C0-9CD5-C436F4EF66F8}"/>
                  </a:ext>
                </a:extLst>
              </p:cNvPr>
              <p:cNvSpPr/>
              <p:nvPr/>
            </p:nvSpPr>
            <p:spPr>
              <a:xfrm>
                <a:off x="5719623" y="3951323"/>
                <a:ext cx="24848" cy="24180"/>
              </a:xfrm>
              <a:custGeom>
                <a:avLst/>
                <a:gdLst>
                  <a:gd name="csX0" fmla="*/ 142 w 24848"/>
                  <a:gd name="csY0" fmla="*/ 13671 h 24180"/>
                  <a:gd name="csX1" fmla="*/ 10927 w 24848"/>
                  <a:gd name="csY1" fmla="*/ 109 h 24180"/>
                  <a:gd name="csX2" fmla="*/ 24789 w 24848"/>
                  <a:gd name="csY2" fmla="*/ 10530 h 24180"/>
                  <a:gd name="csX3" fmla="*/ 14001 w 24848"/>
                  <a:gd name="csY3" fmla="*/ 24081 h 24180"/>
                  <a:gd name="csX4" fmla="*/ 142 w 24848"/>
                  <a:gd name="csY4" fmla="*/ 13671 h 24180"/>
                </a:gdLst>
                <a:ahLst/>
                <a:cxnLst>
                  <a:cxn ang="0">
                    <a:pos x="csX0" y="csY0"/>
                  </a:cxn>
                  <a:cxn ang="0">
                    <a:pos x="csX1" y="csY1"/>
                  </a:cxn>
                  <a:cxn ang="0">
                    <a:pos x="csX2" y="csY2"/>
                  </a:cxn>
                  <a:cxn ang="0">
                    <a:pos x="csX3" y="csY3"/>
                  </a:cxn>
                  <a:cxn ang="0">
                    <a:pos x="csX4" y="csY4"/>
                  </a:cxn>
                </a:cxnLst>
                <a:rect l="l" t="t" r="r" b="b"/>
                <a:pathLst>
                  <a:path w="24848" h="24180">
                    <a:moveTo>
                      <a:pt x="142" y="13671"/>
                    </a:moveTo>
                    <a:cubicBezTo>
                      <a:pt x="-901" y="7062"/>
                      <a:pt x="3928" y="1003"/>
                      <a:pt x="10927" y="109"/>
                    </a:cubicBezTo>
                    <a:cubicBezTo>
                      <a:pt x="17926" y="-782"/>
                      <a:pt x="24131" y="3888"/>
                      <a:pt x="24789" y="10530"/>
                    </a:cubicBezTo>
                    <a:cubicBezTo>
                      <a:pt x="25446" y="17168"/>
                      <a:pt x="20619" y="23241"/>
                      <a:pt x="14001" y="24081"/>
                    </a:cubicBezTo>
                    <a:cubicBezTo>
                      <a:pt x="7387" y="24927"/>
                      <a:pt x="1177" y="20245"/>
                      <a:pt x="142" y="13671"/>
                    </a:cubicBezTo>
                    <a:close/>
                  </a:path>
                </a:pathLst>
              </a:custGeom>
              <a:solidFill>
                <a:srgbClr val="30B8F5"/>
              </a:solidFill>
              <a:ln w="1729" cap="flat">
                <a:noFill/>
                <a:prstDash val="solid"/>
                <a:miter/>
              </a:ln>
            </p:spPr>
            <p:txBody>
              <a:bodyPr/>
              <a:lstStyle/>
              <a:p>
                <a:endParaRPr lang="es-ES" sz="1400"/>
              </a:p>
            </p:txBody>
          </p:sp>
          <p:sp>
            <p:nvSpPr>
              <p:cNvPr id="216" name="Forma libre: forma 215">
                <a:extLst>
                  <a:ext uri="{FF2B5EF4-FFF2-40B4-BE49-F238E27FC236}">
                    <a16:creationId xmlns:a16="http://schemas.microsoft.com/office/drawing/2014/main" id="{C53D7BC8-F7C2-444F-0805-F9A2E7A1FD9C}"/>
                  </a:ext>
                </a:extLst>
              </p:cNvPr>
              <p:cNvSpPr/>
              <p:nvPr/>
            </p:nvSpPr>
            <p:spPr>
              <a:xfrm>
                <a:off x="5651181" y="3964819"/>
                <a:ext cx="24803" cy="24316"/>
              </a:xfrm>
              <a:custGeom>
                <a:avLst/>
                <a:gdLst>
                  <a:gd name="csX0" fmla="*/ 494 w 24803"/>
                  <a:gd name="csY0" fmla="*/ 15581 h 24316"/>
                  <a:gd name="csX1" fmla="*/ 9274 w 24803"/>
                  <a:gd name="csY1" fmla="*/ 527 h 24316"/>
                  <a:gd name="csX2" fmla="*/ 24465 w 24803"/>
                  <a:gd name="csY2" fmla="*/ 9061 h 24316"/>
                  <a:gd name="csX3" fmla="*/ 15618 w 24803"/>
                  <a:gd name="csY3" fmla="*/ 23852 h 24316"/>
                  <a:gd name="csX4" fmla="*/ 494 w 24803"/>
                  <a:gd name="csY4" fmla="*/ 15581 h 24316"/>
                </a:gdLst>
                <a:ahLst/>
                <a:cxnLst>
                  <a:cxn ang="0">
                    <a:pos x="csX0" y="csY0"/>
                  </a:cxn>
                  <a:cxn ang="0">
                    <a:pos x="csX1" y="csY1"/>
                  </a:cxn>
                  <a:cxn ang="0">
                    <a:pos x="csX2" y="csY2"/>
                  </a:cxn>
                  <a:cxn ang="0">
                    <a:pos x="csX3" y="csY3"/>
                  </a:cxn>
                  <a:cxn ang="0">
                    <a:pos x="csX4" y="csY4"/>
                  </a:cxn>
                </a:cxnLst>
                <a:rect l="l" t="t" r="r" b="b"/>
                <a:pathLst>
                  <a:path w="24803" h="24316">
                    <a:moveTo>
                      <a:pt x="494" y="15581"/>
                    </a:moveTo>
                    <a:cubicBezTo>
                      <a:pt x="-1443" y="9196"/>
                      <a:pt x="2485" y="2454"/>
                      <a:pt x="9274" y="527"/>
                    </a:cubicBezTo>
                    <a:cubicBezTo>
                      <a:pt x="16033" y="-1512"/>
                      <a:pt x="22905" y="2587"/>
                      <a:pt x="24465" y="9061"/>
                    </a:cubicBezTo>
                    <a:cubicBezTo>
                      <a:pt x="26032" y="15564"/>
                      <a:pt x="22002" y="21914"/>
                      <a:pt x="15618" y="23852"/>
                    </a:cubicBezTo>
                    <a:cubicBezTo>
                      <a:pt x="9203" y="25676"/>
                      <a:pt x="2433" y="21969"/>
                      <a:pt x="494" y="15581"/>
                    </a:cubicBezTo>
                    <a:close/>
                  </a:path>
                </a:pathLst>
              </a:custGeom>
              <a:solidFill>
                <a:srgbClr val="30B8F5"/>
              </a:solidFill>
              <a:ln w="1729" cap="flat">
                <a:noFill/>
                <a:prstDash val="solid"/>
                <a:miter/>
              </a:ln>
            </p:spPr>
            <p:txBody>
              <a:bodyPr/>
              <a:lstStyle/>
              <a:p>
                <a:endParaRPr lang="es-ES" sz="1400"/>
              </a:p>
            </p:txBody>
          </p:sp>
          <p:sp>
            <p:nvSpPr>
              <p:cNvPr id="217" name="Forma libre: forma 216">
                <a:extLst>
                  <a:ext uri="{FF2B5EF4-FFF2-40B4-BE49-F238E27FC236}">
                    <a16:creationId xmlns:a16="http://schemas.microsoft.com/office/drawing/2014/main" id="{5EA33D10-A736-7A51-42CA-F8B293B970B4}"/>
                  </a:ext>
                </a:extLst>
              </p:cNvPr>
              <p:cNvSpPr/>
              <p:nvPr/>
            </p:nvSpPr>
            <p:spPr>
              <a:xfrm>
                <a:off x="5585289" y="3987727"/>
                <a:ext cx="24747" cy="24329"/>
              </a:xfrm>
              <a:custGeom>
                <a:avLst/>
                <a:gdLst>
                  <a:gd name="csX0" fmla="*/ 1060 w 24747"/>
                  <a:gd name="csY0" fmla="*/ 17254 h 24329"/>
                  <a:gd name="csX1" fmla="*/ 7631 w 24747"/>
                  <a:gd name="csY1" fmla="*/ 1023 h 24329"/>
                  <a:gd name="csX2" fmla="*/ 23901 w 24747"/>
                  <a:gd name="csY2" fmla="*/ 7494 h 24329"/>
                  <a:gd name="csX3" fmla="*/ 17130 w 24747"/>
                  <a:gd name="csY3" fmla="*/ 23251 h 24329"/>
                  <a:gd name="csX4" fmla="*/ 1060 w 24747"/>
                  <a:gd name="csY4" fmla="*/ 17254 h 24329"/>
                </a:gdLst>
                <a:ahLst/>
                <a:cxnLst>
                  <a:cxn ang="0">
                    <a:pos x="csX0" y="csY0"/>
                  </a:cxn>
                  <a:cxn ang="0">
                    <a:pos x="csX1" y="csY1"/>
                  </a:cxn>
                  <a:cxn ang="0">
                    <a:pos x="csX2" y="csY2"/>
                  </a:cxn>
                  <a:cxn ang="0">
                    <a:pos x="csX3" y="csY3"/>
                  </a:cxn>
                  <a:cxn ang="0">
                    <a:pos x="csX4" y="csY4"/>
                  </a:cxn>
                </a:cxnLst>
                <a:rect l="l" t="t" r="r" b="b"/>
                <a:pathLst>
                  <a:path w="24747" h="24329">
                    <a:moveTo>
                      <a:pt x="1060" y="17254"/>
                    </a:moveTo>
                    <a:cubicBezTo>
                      <a:pt x="-1741" y="11193"/>
                      <a:pt x="1200" y="3926"/>
                      <a:pt x="7631" y="1023"/>
                    </a:cubicBezTo>
                    <a:cubicBezTo>
                      <a:pt x="14120" y="-1741"/>
                      <a:pt x="21473" y="1321"/>
                      <a:pt x="23901" y="7494"/>
                    </a:cubicBezTo>
                    <a:cubicBezTo>
                      <a:pt x="26361" y="13741"/>
                      <a:pt x="23263" y="20635"/>
                      <a:pt x="17130" y="23251"/>
                    </a:cubicBezTo>
                    <a:cubicBezTo>
                      <a:pt x="11055" y="25999"/>
                      <a:pt x="3860" y="23311"/>
                      <a:pt x="1060" y="17254"/>
                    </a:cubicBezTo>
                    <a:close/>
                  </a:path>
                </a:pathLst>
              </a:custGeom>
              <a:solidFill>
                <a:srgbClr val="30B8F5"/>
              </a:solidFill>
              <a:ln w="1729" cap="flat">
                <a:noFill/>
                <a:prstDash val="solid"/>
                <a:miter/>
              </a:ln>
            </p:spPr>
            <p:txBody>
              <a:bodyPr/>
              <a:lstStyle/>
              <a:p>
                <a:endParaRPr lang="es-ES" sz="1400"/>
              </a:p>
            </p:txBody>
          </p:sp>
          <p:sp>
            <p:nvSpPr>
              <p:cNvPr id="218" name="Forma libre: forma 217">
                <a:extLst>
                  <a:ext uri="{FF2B5EF4-FFF2-40B4-BE49-F238E27FC236}">
                    <a16:creationId xmlns:a16="http://schemas.microsoft.com/office/drawing/2014/main" id="{E6CBFD49-05B0-B19E-0E52-A47F0BF007AD}"/>
                  </a:ext>
                </a:extLst>
              </p:cNvPr>
              <p:cNvSpPr/>
              <p:nvPr/>
            </p:nvSpPr>
            <p:spPr>
              <a:xfrm>
                <a:off x="5523181" y="4019529"/>
                <a:ext cx="24675" cy="24307"/>
              </a:xfrm>
              <a:custGeom>
                <a:avLst/>
                <a:gdLst>
                  <a:gd name="csX0" fmla="*/ 1828 w 24675"/>
                  <a:gd name="csY0" fmla="*/ 18751 h 24307"/>
                  <a:gd name="csX1" fmla="*/ 6109 w 24675"/>
                  <a:gd name="csY1" fmla="*/ 1778 h 24307"/>
                  <a:gd name="csX2" fmla="*/ 23111 w 24675"/>
                  <a:gd name="csY2" fmla="*/ 5942 h 24307"/>
                  <a:gd name="csX3" fmla="*/ 18573 w 24675"/>
                  <a:gd name="csY3" fmla="*/ 22489 h 24307"/>
                  <a:gd name="csX4" fmla="*/ 1828 w 24675"/>
                  <a:gd name="csY4" fmla="*/ 18751 h 24307"/>
                </a:gdLst>
                <a:ahLst/>
                <a:cxnLst>
                  <a:cxn ang="0">
                    <a:pos x="csX0" y="csY0"/>
                  </a:cxn>
                  <a:cxn ang="0">
                    <a:pos x="csX1" y="csY1"/>
                  </a:cxn>
                  <a:cxn ang="0">
                    <a:pos x="csX2" y="csY2"/>
                  </a:cxn>
                  <a:cxn ang="0">
                    <a:pos x="csX3" y="csY3"/>
                  </a:cxn>
                  <a:cxn ang="0">
                    <a:pos x="csX4" y="csY4"/>
                  </a:cxn>
                </a:cxnLst>
                <a:rect l="l" t="t" r="r" b="b"/>
                <a:pathLst>
                  <a:path w="24675" h="24307">
                    <a:moveTo>
                      <a:pt x="1828" y="18751"/>
                    </a:moveTo>
                    <a:cubicBezTo>
                      <a:pt x="-1752" y="13175"/>
                      <a:pt x="58" y="5402"/>
                      <a:pt x="6109" y="1778"/>
                    </a:cubicBezTo>
                    <a:cubicBezTo>
                      <a:pt x="12223" y="-1741"/>
                      <a:pt x="19835" y="126"/>
                      <a:pt x="23111" y="5942"/>
                    </a:cubicBezTo>
                    <a:cubicBezTo>
                      <a:pt x="26385" y="11757"/>
                      <a:pt x="24355" y="19170"/>
                      <a:pt x="18573" y="22489"/>
                    </a:cubicBezTo>
                    <a:cubicBezTo>
                      <a:pt x="12852" y="25916"/>
                      <a:pt x="5457" y="24407"/>
                      <a:pt x="1828" y="18751"/>
                    </a:cubicBezTo>
                    <a:close/>
                  </a:path>
                </a:pathLst>
              </a:custGeom>
              <a:solidFill>
                <a:srgbClr val="30B8F5"/>
              </a:solidFill>
              <a:ln w="1729" cap="flat">
                <a:noFill/>
                <a:prstDash val="solid"/>
                <a:miter/>
              </a:ln>
            </p:spPr>
            <p:txBody>
              <a:bodyPr/>
              <a:lstStyle/>
              <a:p>
                <a:endParaRPr lang="es-ES" sz="1400"/>
              </a:p>
            </p:txBody>
          </p:sp>
          <p:sp>
            <p:nvSpPr>
              <p:cNvPr id="219" name="Forma libre: forma 218">
                <a:extLst>
                  <a:ext uri="{FF2B5EF4-FFF2-40B4-BE49-F238E27FC236}">
                    <a16:creationId xmlns:a16="http://schemas.microsoft.com/office/drawing/2014/main" id="{2703F8B4-1C6F-87F9-91AD-57EDE4165344}"/>
                  </a:ext>
                </a:extLst>
              </p:cNvPr>
              <p:cNvSpPr/>
              <p:nvPr/>
            </p:nvSpPr>
            <p:spPr>
              <a:xfrm>
                <a:off x="5465989" y="4059486"/>
                <a:ext cx="24621" cy="24360"/>
              </a:xfrm>
              <a:custGeom>
                <a:avLst/>
                <a:gdLst>
                  <a:gd name="csX0" fmla="*/ 2797 w 24621"/>
                  <a:gd name="csY0" fmla="*/ 20152 h 24360"/>
                  <a:gd name="csX1" fmla="*/ 4775 w 24621"/>
                  <a:gd name="csY1" fmla="*/ 2823 h 24360"/>
                  <a:gd name="csX2" fmla="*/ 22130 w 24621"/>
                  <a:gd name="csY2" fmla="*/ 4553 h 24360"/>
                  <a:gd name="csX3" fmla="*/ 19951 w 24621"/>
                  <a:gd name="csY3" fmla="*/ 21636 h 24360"/>
                  <a:gd name="csX4" fmla="*/ 2797 w 24621"/>
                  <a:gd name="csY4" fmla="*/ 20152 h 24360"/>
                </a:gdLst>
                <a:ahLst/>
                <a:cxnLst>
                  <a:cxn ang="0">
                    <a:pos x="csX0" y="csY0"/>
                  </a:cxn>
                  <a:cxn ang="0">
                    <a:pos x="csX1" y="csY1"/>
                  </a:cxn>
                  <a:cxn ang="0">
                    <a:pos x="csX2" y="csY2"/>
                  </a:cxn>
                  <a:cxn ang="0">
                    <a:pos x="csX3" y="csY3"/>
                  </a:cxn>
                  <a:cxn ang="0">
                    <a:pos x="csX4" y="csY4"/>
                  </a:cxn>
                </a:cxnLst>
                <a:rect l="l" t="t" r="r" b="b"/>
                <a:pathLst>
                  <a:path w="24621" h="24360">
                    <a:moveTo>
                      <a:pt x="2797" y="20152"/>
                    </a:moveTo>
                    <a:cubicBezTo>
                      <a:pt x="-1500" y="15131"/>
                      <a:pt x="-850" y="7086"/>
                      <a:pt x="4775" y="2823"/>
                    </a:cubicBezTo>
                    <a:cubicBezTo>
                      <a:pt x="10320" y="-1537"/>
                      <a:pt x="18092" y="-759"/>
                      <a:pt x="22130" y="4553"/>
                    </a:cubicBezTo>
                    <a:cubicBezTo>
                      <a:pt x="26169" y="9866"/>
                      <a:pt x="25195" y="17518"/>
                      <a:pt x="19951" y="21636"/>
                    </a:cubicBezTo>
                    <a:cubicBezTo>
                      <a:pt x="14622" y="25661"/>
                      <a:pt x="7174" y="25275"/>
                      <a:pt x="2797" y="20152"/>
                    </a:cubicBezTo>
                    <a:close/>
                  </a:path>
                </a:pathLst>
              </a:custGeom>
              <a:solidFill>
                <a:srgbClr val="30B8F5"/>
              </a:solidFill>
              <a:ln w="1729" cap="flat">
                <a:noFill/>
                <a:prstDash val="solid"/>
                <a:miter/>
              </a:ln>
            </p:spPr>
            <p:txBody>
              <a:bodyPr/>
              <a:lstStyle/>
              <a:p>
                <a:endParaRPr lang="es-ES" sz="1400"/>
              </a:p>
            </p:txBody>
          </p:sp>
          <p:sp>
            <p:nvSpPr>
              <p:cNvPr id="220" name="Forma libre: forma 219">
                <a:extLst>
                  <a:ext uri="{FF2B5EF4-FFF2-40B4-BE49-F238E27FC236}">
                    <a16:creationId xmlns:a16="http://schemas.microsoft.com/office/drawing/2014/main" id="{21ADE307-6542-FBD8-0CAA-3DB874A1AB24}"/>
                  </a:ext>
                </a:extLst>
              </p:cNvPr>
              <p:cNvSpPr/>
              <p:nvPr/>
            </p:nvSpPr>
            <p:spPr>
              <a:xfrm>
                <a:off x="5414793" y="4106834"/>
                <a:ext cx="24549" cy="24475"/>
              </a:xfrm>
              <a:custGeom>
                <a:avLst/>
                <a:gdLst>
                  <a:gd name="csX0" fmla="*/ 3909 w 24549"/>
                  <a:gd name="csY0" fmla="*/ 21429 h 24475"/>
                  <a:gd name="csX1" fmla="*/ 3569 w 24549"/>
                  <a:gd name="csY1" fmla="*/ 4043 h 24475"/>
                  <a:gd name="csX2" fmla="*/ 20938 w 24549"/>
                  <a:gd name="csY2" fmla="*/ 3341 h 24475"/>
                  <a:gd name="csX3" fmla="*/ 21163 w 24549"/>
                  <a:gd name="csY3" fmla="*/ 20616 h 24475"/>
                  <a:gd name="csX4" fmla="*/ 3909 w 24549"/>
                  <a:gd name="csY4" fmla="*/ 21429 h 24475"/>
                </a:gdLst>
                <a:ahLst/>
                <a:cxnLst>
                  <a:cxn ang="0">
                    <a:pos x="csX0" y="csY0"/>
                  </a:cxn>
                  <a:cxn ang="0">
                    <a:pos x="csX1" y="csY1"/>
                  </a:cxn>
                  <a:cxn ang="0">
                    <a:pos x="csX2" y="csY2"/>
                  </a:cxn>
                  <a:cxn ang="0">
                    <a:pos x="csX3" y="csY3"/>
                  </a:cxn>
                  <a:cxn ang="0">
                    <a:pos x="csX4" y="csY4"/>
                  </a:cxn>
                </a:cxnLst>
                <a:rect l="l" t="t" r="r" b="b"/>
                <a:pathLst>
                  <a:path w="24549" h="24475">
                    <a:moveTo>
                      <a:pt x="3909" y="21429"/>
                    </a:moveTo>
                    <a:cubicBezTo>
                      <a:pt x="-1129" y="16948"/>
                      <a:pt x="-1355" y="9099"/>
                      <a:pt x="3569" y="4043"/>
                    </a:cubicBezTo>
                    <a:cubicBezTo>
                      <a:pt x="8434" y="-1061"/>
                      <a:pt x="16214" y="-1374"/>
                      <a:pt x="20938" y="3341"/>
                    </a:cubicBezTo>
                    <a:cubicBezTo>
                      <a:pt x="25663" y="8052"/>
                      <a:pt x="25767" y="15791"/>
                      <a:pt x="21163" y="20616"/>
                    </a:cubicBezTo>
                    <a:cubicBezTo>
                      <a:pt x="16500" y="25392"/>
                      <a:pt x="8846" y="25819"/>
                      <a:pt x="3909" y="21429"/>
                    </a:cubicBezTo>
                    <a:close/>
                  </a:path>
                </a:pathLst>
              </a:custGeom>
              <a:solidFill>
                <a:srgbClr val="30B8F5"/>
              </a:solidFill>
              <a:ln w="1729" cap="flat">
                <a:noFill/>
                <a:prstDash val="solid"/>
                <a:miter/>
              </a:ln>
            </p:spPr>
            <p:txBody>
              <a:bodyPr/>
              <a:lstStyle/>
              <a:p>
                <a:endParaRPr lang="es-ES" sz="1400"/>
              </a:p>
            </p:txBody>
          </p:sp>
          <p:sp>
            <p:nvSpPr>
              <p:cNvPr id="221" name="Forma libre: forma 220">
                <a:extLst>
                  <a:ext uri="{FF2B5EF4-FFF2-40B4-BE49-F238E27FC236}">
                    <a16:creationId xmlns:a16="http://schemas.microsoft.com/office/drawing/2014/main" id="{61F84FCF-E352-E9D6-1977-A774BC9B36D2}"/>
                  </a:ext>
                </a:extLst>
              </p:cNvPr>
              <p:cNvSpPr/>
              <p:nvPr/>
            </p:nvSpPr>
            <p:spPr>
              <a:xfrm>
                <a:off x="5370611" y="4160699"/>
                <a:ext cx="24392" cy="24630"/>
              </a:xfrm>
              <a:custGeom>
                <a:avLst/>
                <a:gdLst>
                  <a:gd name="csX0" fmla="*/ 5077 w 24392"/>
                  <a:gd name="csY0" fmla="*/ 22551 h 24630"/>
                  <a:gd name="csX1" fmla="*/ 2433 w 24392"/>
                  <a:gd name="csY1" fmla="*/ 5417 h 24630"/>
                  <a:gd name="csX2" fmla="*/ 19497 w 24392"/>
                  <a:gd name="csY2" fmla="*/ 2319 h 24630"/>
                  <a:gd name="csX3" fmla="*/ 22121 w 24392"/>
                  <a:gd name="csY3" fmla="*/ 19439 h 24630"/>
                  <a:gd name="csX4" fmla="*/ 5077 w 24392"/>
                  <a:gd name="csY4" fmla="*/ 22551 h 24630"/>
                </a:gdLst>
                <a:ahLst/>
                <a:cxnLst>
                  <a:cxn ang="0">
                    <a:pos x="csX0" y="csY0"/>
                  </a:cxn>
                  <a:cxn ang="0">
                    <a:pos x="csX1" y="csY1"/>
                  </a:cxn>
                  <a:cxn ang="0">
                    <a:pos x="csX2" y="csY2"/>
                  </a:cxn>
                  <a:cxn ang="0">
                    <a:pos x="csX3" y="csY3"/>
                  </a:cxn>
                  <a:cxn ang="0">
                    <a:pos x="csX4" y="csY4"/>
                  </a:cxn>
                </a:cxnLst>
                <a:rect l="l" t="t" r="r" b="b"/>
                <a:pathLst>
                  <a:path w="24392" h="24630">
                    <a:moveTo>
                      <a:pt x="5077" y="22551"/>
                    </a:moveTo>
                    <a:cubicBezTo>
                      <a:pt x="-468" y="18835"/>
                      <a:pt x="-1656" y="11164"/>
                      <a:pt x="2433" y="5417"/>
                    </a:cubicBezTo>
                    <a:cubicBezTo>
                      <a:pt x="6530" y="-325"/>
                      <a:pt x="14133" y="-1739"/>
                      <a:pt x="19497" y="2319"/>
                    </a:cubicBezTo>
                    <a:cubicBezTo>
                      <a:pt x="24778" y="6315"/>
                      <a:pt x="25995" y="14010"/>
                      <a:pt x="22121" y="19439"/>
                    </a:cubicBezTo>
                    <a:cubicBezTo>
                      <a:pt x="18257" y="24873"/>
                      <a:pt x="10622" y="26262"/>
                      <a:pt x="5077" y="22551"/>
                    </a:cubicBezTo>
                    <a:close/>
                  </a:path>
                </a:pathLst>
              </a:custGeom>
              <a:solidFill>
                <a:srgbClr val="30B8F5"/>
              </a:solidFill>
              <a:ln w="1729" cap="flat">
                <a:noFill/>
                <a:prstDash val="solid"/>
                <a:miter/>
              </a:ln>
            </p:spPr>
            <p:txBody>
              <a:bodyPr/>
              <a:lstStyle/>
              <a:p>
                <a:endParaRPr lang="es-ES" sz="1400"/>
              </a:p>
            </p:txBody>
          </p:sp>
          <p:sp>
            <p:nvSpPr>
              <p:cNvPr id="222" name="Forma libre: forma 221">
                <a:extLst>
                  <a:ext uri="{FF2B5EF4-FFF2-40B4-BE49-F238E27FC236}">
                    <a16:creationId xmlns:a16="http://schemas.microsoft.com/office/drawing/2014/main" id="{4EA5C52D-63C9-F7E4-2A6B-BA940385170A}"/>
                  </a:ext>
                </a:extLst>
              </p:cNvPr>
              <p:cNvSpPr/>
              <p:nvPr/>
            </p:nvSpPr>
            <p:spPr>
              <a:xfrm>
                <a:off x="5334205" y="4220170"/>
                <a:ext cx="24232" cy="24732"/>
              </a:xfrm>
              <a:custGeom>
                <a:avLst/>
                <a:gdLst>
                  <a:gd name="csX0" fmla="*/ 6512 w 24232"/>
                  <a:gd name="csY0" fmla="*/ 23501 h 24732"/>
                  <a:gd name="csX1" fmla="*/ 1465 w 24232"/>
                  <a:gd name="csY1" fmla="*/ 6848 h 24732"/>
                  <a:gd name="csX2" fmla="*/ 18021 w 24232"/>
                  <a:gd name="csY2" fmla="*/ 1484 h 24732"/>
                  <a:gd name="csX3" fmla="*/ 22888 w 24232"/>
                  <a:gd name="csY3" fmla="*/ 18041 h 24732"/>
                  <a:gd name="csX4" fmla="*/ 6512 w 24232"/>
                  <a:gd name="csY4" fmla="*/ 23501 h 24732"/>
                </a:gdLst>
                <a:ahLst/>
                <a:cxnLst>
                  <a:cxn ang="0">
                    <a:pos x="csX0" y="csY0"/>
                  </a:cxn>
                  <a:cxn ang="0">
                    <a:pos x="csX1" y="csY1"/>
                  </a:cxn>
                  <a:cxn ang="0">
                    <a:pos x="csX2" y="csY2"/>
                  </a:cxn>
                  <a:cxn ang="0">
                    <a:pos x="csX3" y="csY3"/>
                  </a:cxn>
                  <a:cxn ang="0">
                    <a:pos x="csX4" y="csY4"/>
                  </a:cxn>
                </a:cxnLst>
                <a:rect l="l" t="t" r="r" b="b"/>
                <a:pathLst>
                  <a:path w="24232" h="24732">
                    <a:moveTo>
                      <a:pt x="6512" y="23501"/>
                    </a:moveTo>
                    <a:cubicBezTo>
                      <a:pt x="510" y="20583"/>
                      <a:pt x="-1754" y="13127"/>
                      <a:pt x="1465" y="6848"/>
                    </a:cubicBezTo>
                    <a:cubicBezTo>
                      <a:pt x="4594" y="519"/>
                      <a:pt x="12161" y="-1795"/>
                      <a:pt x="18021" y="1484"/>
                    </a:cubicBezTo>
                    <a:cubicBezTo>
                      <a:pt x="23808" y="4728"/>
                      <a:pt x="25839" y="12056"/>
                      <a:pt x="22888" y="18041"/>
                    </a:cubicBezTo>
                    <a:cubicBezTo>
                      <a:pt x="19849" y="23975"/>
                      <a:pt x="12516" y="26419"/>
                      <a:pt x="6512" y="23501"/>
                    </a:cubicBezTo>
                    <a:close/>
                  </a:path>
                </a:pathLst>
              </a:custGeom>
              <a:solidFill>
                <a:srgbClr val="30B8F5"/>
              </a:solidFill>
              <a:ln w="1729" cap="flat">
                <a:noFill/>
                <a:prstDash val="solid"/>
                <a:miter/>
              </a:ln>
            </p:spPr>
            <p:txBody>
              <a:bodyPr/>
              <a:lstStyle/>
              <a:p>
                <a:endParaRPr lang="es-ES" sz="1400"/>
              </a:p>
            </p:txBody>
          </p:sp>
          <p:sp>
            <p:nvSpPr>
              <p:cNvPr id="223" name="Forma libre: forma 222">
                <a:extLst>
                  <a:ext uri="{FF2B5EF4-FFF2-40B4-BE49-F238E27FC236}">
                    <a16:creationId xmlns:a16="http://schemas.microsoft.com/office/drawing/2014/main" id="{FE30C811-C277-3FA0-6E3A-775E17C93EB0}"/>
                  </a:ext>
                </a:extLst>
              </p:cNvPr>
              <p:cNvSpPr/>
              <p:nvPr/>
            </p:nvSpPr>
            <p:spPr>
              <a:xfrm>
                <a:off x="5306259" y="4284129"/>
                <a:ext cx="24159" cy="24776"/>
              </a:xfrm>
              <a:custGeom>
                <a:avLst/>
                <a:gdLst>
                  <a:gd name="csX0" fmla="*/ 8110 w 24159"/>
                  <a:gd name="csY0" fmla="*/ 24179 h 24776"/>
                  <a:gd name="csX1" fmla="*/ 712 w 24159"/>
                  <a:gd name="csY1" fmla="*/ 8342 h 24776"/>
                  <a:gd name="csX2" fmla="*/ 16471 w 24159"/>
                  <a:gd name="csY2" fmla="*/ 786 h 24776"/>
                  <a:gd name="csX3" fmla="*/ 23472 w 24159"/>
                  <a:gd name="csY3" fmla="*/ 16480 h 24776"/>
                  <a:gd name="csX4" fmla="*/ 8110 w 24159"/>
                  <a:gd name="csY4" fmla="*/ 24179 h 24776"/>
                </a:gdLst>
                <a:ahLst/>
                <a:cxnLst>
                  <a:cxn ang="0">
                    <a:pos x="csX0" y="csY0"/>
                  </a:cxn>
                  <a:cxn ang="0">
                    <a:pos x="csX1" y="csY1"/>
                  </a:cxn>
                  <a:cxn ang="0">
                    <a:pos x="csX2" y="csY2"/>
                  </a:cxn>
                  <a:cxn ang="0">
                    <a:pos x="csX3" y="csY3"/>
                  </a:cxn>
                  <a:cxn ang="0">
                    <a:pos x="csX4" y="csY4"/>
                  </a:cxn>
                </a:cxnLst>
                <a:rect l="l" t="t" r="r" b="b"/>
                <a:pathLst>
                  <a:path w="24159" h="24776">
                    <a:moveTo>
                      <a:pt x="8110" y="24179"/>
                    </a:moveTo>
                    <a:cubicBezTo>
                      <a:pt x="1762" y="22116"/>
                      <a:pt x="-1552" y="15026"/>
                      <a:pt x="712" y="8342"/>
                    </a:cubicBezTo>
                    <a:cubicBezTo>
                      <a:pt x="2938" y="1644"/>
                      <a:pt x="10334" y="-1613"/>
                      <a:pt x="16471" y="786"/>
                    </a:cubicBezTo>
                    <a:cubicBezTo>
                      <a:pt x="22767" y="3243"/>
                      <a:pt x="25569" y="10148"/>
                      <a:pt x="23472" y="16480"/>
                    </a:cubicBezTo>
                    <a:cubicBezTo>
                      <a:pt x="21336" y="22799"/>
                      <a:pt x="14456" y="26241"/>
                      <a:pt x="8110" y="24179"/>
                    </a:cubicBezTo>
                    <a:close/>
                  </a:path>
                </a:pathLst>
              </a:custGeom>
              <a:solidFill>
                <a:srgbClr val="30B8F5"/>
              </a:solidFill>
              <a:ln w="1729" cap="flat">
                <a:noFill/>
                <a:prstDash val="solid"/>
                <a:miter/>
              </a:ln>
            </p:spPr>
            <p:txBody>
              <a:bodyPr/>
              <a:lstStyle/>
              <a:p>
                <a:endParaRPr lang="es-ES" sz="1400"/>
              </a:p>
            </p:txBody>
          </p:sp>
          <p:sp>
            <p:nvSpPr>
              <p:cNvPr id="224" name="Forma libre: forma 223">
                <a:extLst>
                  <a:ext uri="{FF2B5EF4-FFF2-40B4-BE49-F238E27FC236}">
                    <a16:creationId xmlns:a16="http://schemas.microsoft.com/office/drawing/2014/main" id="{F2E2FBBB-0210-6998-D066-0B1A32E36619}"/>
                  </a:ext>
                </a:extLst>
              </p:cNvPr>
              <p:cNvSpPr/>
              <p:nvPr/>
            </p:nvSpPr>
            <p:spPr>
              <a:xfrm>
                <a:off x="5287317" y="4351309"/>
                <a:ext cx="24237" cy="24825"/>
              </a:xfrm>
              <a:custGeom>
                <a:avLst/>
                <a:gdLst>
                  <a:gd name="csX0" fmla="*/ 9830 w 24237"/>
                  <a:gd name="csY0" fmla="*/ 24635 h 24825"/>
                  <a:gd name="csX1" fmla="*/ 260 w 24237"/>
                  <a:gd name="csY1" fmla="*/ 9960 h 24825"/>
                  <a:gd name="csX2" fmla="*/ 14886 w 24237"/>
                  <a:gd name="csY2" fmla="*/ 313 h 24825"/>
                  <a:gd name="csX3" fmla="*/ 23925 w 24237"/>
                  <a:gd name="csY3" fmla="*/ 14880 h 24825"/>
                  <a:gd name="csX4" fmla="*/ 9830 w 24237"/>
                  <a:gd name="csY4" fmla="*/ 24635 h 24825"/>
                </a:gdLst>
                <a:ahLst/>
                <a:cxnLst>
                  <a:cxn ang="0">
                    <a:pos x="csX0" y="csY0"/>
                  </a:cxn>
                  <a:cxn ang="0">
                    <a:pos x="csX1" y="csY1"/>
                  </a:cxn>
                  <a:cxn ang="0">
                    <a:pos x="csX2" y="csY2"/>
                  </a:cxn>
                  <a:cxn ang="0">
                    <a:pos x="csX3" y="csY3"/>
                  </a:cxn>
                  <a:cxn ang="0">
                    <a:pos x="csX4" y="csY4"/>
                  </a:cxn>
                </a:cxnLst>
                <a:rect l="l" t="t" r="r" b="b"/>
                <a:pathLst>
                  <a:path w="24237" h="24825">
                    <a:moveTo>
                      <a:pt x="9830" y="24635"/>
                    </a:moveTo>
                    <a:cubicBezTo>
                      <a:pt x="3293" y="23473"/>
                      <a:pt x="-1143" y="16873"/>
                      <a:pt x="260" y="9960"/>
                    </a:cubicBezTo>
                    <a:cubicBezTo>
                      <a:pt x="1842" y="3084"/>
                      <a:pt x="8394" y="-1231"/>
                      <a:pt x="14886" y="313"/>
                    </a:cubicBezTo>
                    <a:cubicBezTo>
                      <a:pt x="21377" y="1863"/>
                      <a:pt x="25428" y="8384"/>
                      <a:pt x="23925" y="14880"/>
                    </a:cubicBezTo>
                    <a:cubicBezTo>
                      <a:pt x="22601" y="21413"/>
                      <a:pt x="16435" y="25810"/>
                      <a:pt x="9830" y="24635"/>
                    </a:cubicBezTo>
                    <a:close/>
                  </a:path>
                </a:pathLst>
              </a:custGeom>
              <a:solidFill>
                <a:srgbClr val="30B8F5"/>
              </a:solidFill>
              <a:ln w="1729" cap="flat">
                <a:noFill/>
                <a:prstDash val="solid"/>
                <a:miter/>
              </a:ln>
            </p:spPr>
            <p:txBody>
              <a:bodyPr/>
              <a:lstStyle/>
              <a:p>
                <a:endParaRPr lang="es-ES" sz="1400"/>
              </a:p>
            </p:txBody>
          </p:sp>
          <p:sp>
            <p:nvSpPr>
              <p:cNvPr id="225" name="Forma libre: forma 224">
                <a:extLst>
                  <a:ext uri="{FF2B5EF4-FFF2-40B4-BE49-F238E27FC236}">
                    <a16:creationId xmlns:a16="http://schemas.microsoft.com/office/drawing/2014/main" id="{EA3F07CC-66C1-7A7C-D190-9BC47BA478ED}"/>
                  </a:ext>
                </a:extLst>
              </p:cNvPr>
              <p:cNvSpPr/>
              <p:nvPr/>
            </p:nvSpPr>
            <p:spPr>
              <a:xfrm>
                <a:off x="5277933" y="4420461"/>
                <a:ext cx="24203" cy="24848"/>
              </a:xfrm>
              <a:custGeom>
                <a:avLst/>
                <a:gdLst>
                  <a:gd name="csX0" fmla="*/ 11353 w 24203"/>
                  <a:gd name="csY0" fmla="*/ 24839 h 24848"/>
                  <a:gd name="csX1" fmla="*/ 52 w 24203"/>
                  <a:gd name="csY1" fmla="*/ 11623 h 24848"/>
                  <a:gd name="csX2" fmla="*/ 13052 w 24203"/>
                  <a:gd name="csY2" fmla="*/ 53 h 24848"/>
                  <a:gd name="csX3" fmla="*/ 24168 w 24203"/>
                  <a:gd name="csY3" fmla="*/ 13261 h 24848"/>
                  <a:gd name="csX4" fmla="*/ 11353 w 24203"/>
                  <a:gd name="csY4" fmla="*/ 24839 h 24848"/>
                </a:gdLst>
                <a:ahLst/>
                <a:cxnLst>
                  <a:cxn ang="0">
                    <a:pos x="csX0" y="csY0"/>
                  </a:cxn>
                  <a:cxn ang="0">
                    <a:pos x="csX1" y="csY1"/>
                  </a:cxn>
                  <a:cxn ang="0">
                    <a:pos x="csX2" y="csY2"/>
                  </a:cxn>
                  <a:cxn ang="0">
                    <a:pos x="csX3" y="csY3"/>
                  </a:cxn>
                  <a:cxn ang="0">
                    <a:pos x="csX4" y="csY4"/>
                  </a:cxn>
                </a:cxnLst>
                <a:rect l="l" t="t" r="r" b="b"/>
                <a:pathLst>
                  <a:path w="24203" h="24848">
                    <a:moveTo>
                      <a:pt x="11353" y="24839"/>
                    </a:moveTo>
                    <a:cubicBezTo>
                      <a:pt x="4616" y="24573"/>
                      <a:pt x="-579" y="18654"/>
                      <a:pt x="52" y="11623"/>
                    </a:cubicBezTo>
                    <a:cubicBezTo>
                      <a:pt x="584" y="4592"/>
                      <a:pt x="6408" y="-586"/>
                      <a:pt x="13052" y="53"/>
                    </a:cubicBezTo>
                    <a:cubicBezTo>
                      <a:pt x="19694" y="697"/>
                      <a:pt x="24675" y="6607"/>
                      <a:pt x="24168" y="13261"/>
                    </a:cubicBezTo>
                    <a:cubicBezTo>
                      <a:pt x="23561" y="19906"/>
                      <a:pt x="17953" y="25095"/>
                      <a:pt x="11353" y="24839"/>
                    </a:cubicBezTo>
                    <a:close/>
                  </a:path>
                </a:pathLst>
              </a:custGeom>
              <a:solidFill>
                <a:srgbClr val="30B8F5"/>
              </a:solidFill>
              <a:ln w="1729" cap="flat">
                <a:noFill/>
                <a:prstDash val="solid"/>
                <a:miter/>
              </a:ln>
            </p:spPr>
            <p:txBody>
              <a:bodyPr/>
              <a:lstStyle/>
              <a:p>
                <a:endParaRPr lang="es-ES" sz="1400"/>
              </a:p>
            </p:txBody>
          </p:sp>
        </p:grpSp>
        <p:sp>
          <p:nvSpPr>
            <p:cNvPr id="226" name="Forma libre: forma 225">
              <a:extLst>
                <a:ext uri="{FF2B5EF4-FFF2-40B4-BE49-F238E27FC236}">
                  <a16:creationId xmlns:a16="http://schemas.microsoft.com/office/drawing/2014/main" id="{D194071F-F909-2C1D-ABA1-08ADAB1ECD0D}"/>
                </a:ext>
              </a:extLst>
            </p:cNvPr>
            <p:cNvSpPr/>
            <p:nvPr/>
          </p:nvSpPr>
          <p:spPr>
            <a:xfrm rot="16200000">
              <a:off x="10360589" y="4194560"/>
              <a:ext cx="193952" cy="227964"/>
            </a:xfrm>
            <a:custGeom>
              <a:avLst/>
              <a:gdLst>
                <a:gd name="csX0" fmla="*/ 0 w 159724"/>
                <a:gd name="csY0" fmla="*/ 0 h 187734"/>
                <a:gd name="csX1" fmla="*/ 159725 w 159724"/>
                <a:gd name="csY1" fmla="*/ 93866 h 187734"/>
                <a:gd name="csX2" fmla="*/ 0 w 159724"/>
                <a:gd name="csY2" fmla="*/ 187735 h 187734"/>
              </a:gdLst>
              <a:ahLst/>
              <a:cxnLst>
                <a:cxn ang="0">
                  <a:pos x="csX0" y="csY0"/>
                </a:cxn>
                <a:cxn ang="0">
                  <a:pos x="csX1" y="csY1"/>
                </a:cxn>
                <a:cxn ang="0">
                  <a:pos x="csX2" y="csY2"/>
                </a:cxn>
              </a:cxnLst>
              <a:rect l="l" t="t" r="r" b="b"/>
              <a:pathLst>
                <a:path w="159724" h="187734">
                  <a:moveTo>
                    <a:pt x="0" y="0"/>
                  </a:moveTo>
                  <a:lnTo>
                    <a:pt x="159725" y="93866"/>
                  </a:lnTo>
                  <a:lnTo>
                    <a:pt x="0" y="187735"/>
                  </a:lnTo>
                </a:path>
              </a:pathLst>
            </a:custGeom>
            <a:solidFill>
              <a:srgbClr val="21B3F4"/>
            </a:solidFill>
            <a:ln w="1729" cap="flat">
              <a:noFill/>
              <a:prstDash val="solid"/>
              <a:miter/>
            </a:ln>
          </p:spPr>
          <p:txBody>
            <a:bodyPr/>
            <a:lstStyle/>
            <a:p>
              <a:endParaRPr lang="es-ES" sz="1400"/>
            </a:p>
          </p:txBody>
        </p:sp>
        <p:sp>
          <p:nvSpPr>
            <p:cNvPr id="227" name="Elipse 226">
              <a:extLst>
                <a:ext uri="{FF2B5EF4-FFF2-40B4-BE49-F238E27FC236}">
                  <a16:creationId xmlns:a16="http://schemas.microsoft.com/office/drawing/2014/main" id="{9CAFFBE1-B173-9B15-652B-007E97A4F7C0}"/>
                </a:ext>
              </a:extLst>
            </p:cNvPr>
            <p:cNvSpPr/>
            <p:nvPr/>
          </p:nvSpPr>
          <p:spPr>
            <a:xfrm rot="15402852">
              <a:off x="9169255" y="4117622"/>
              <a:ext cx="104787" cy="104787"/>
            </a:xfrm>
            <a:prstGeom prst="ellipse">
              <a:avLst/>
            </a:prstGeom>
            <a:solidFill>
              <a:srgbClr val="21B3F4"/>
            </a:solidFill>
            <a:ln w="1729" cap="flat">
              <a:noFill/>
              <a:prstDash val="solid"/>
              <a:miter/>
            </a:ln>
          </p:spPr>
          <p:txBody>
            <a:bodyPr/>
            <a:lstStyle/>
            <a:p>
              <a:endParaRPr lang="es-ES" sz="1400"/>
            </a:p>
          </p:txBody>
        </p:sp>
      </p:grpSp>
      <p:grpSp>
        <p:nvGrpSpPr>
          <p:cNvPr id="276" name="Grupo 275">
            <a:extLst>
              <a:ext uri="{FF2B5EF4-FFF2-40B4-BE49-F238E27FC236}">
                <a16:creationId xmlns:a16="http://schemas.microsoft.com/office/drawing/2014/main" id="{2D7D0F77-6563-144F-C3A2-071DDB214E70}"/>
              </a:ext>
            </a:extLst>
          </p:cNvPr>
          <p:cNvGrpSpPr/>
          <p:nvPr/>
        </p:nvGrpSpPr>
        <p:grpSpPr>
          <a:xfrm>
            <a:off x="5110477" y="3245554"/>
            <a:ext cx="1183296" cy="723259"/>
            <a:chOff x="5416327" y="3302028"/>
            <a:chExt cx="1434000" cy="876495"/>
          </a:xfrm>
        </p:grpSpPr>
        <p:grpSp>
          <p:nvGrpSpPr>
            <p:cNvPr id="95" name="Gráfico 2">
              <a:extLst>
                <a:ext uri="{FF2B5EF4-FFF2-40B4-BE49-F238E27FC236}">
                  <a16:creationId xmlns:a16="http://schemas.microsoft.com/office/drawing/2014/main" id="{53B66593-BE39-93E2-D8FE-5F9BDAADF8F8}"/>
                </a:ext>
              </a:extLst>
            </p:cNvPr>
            <p:cNvGrpSpPr/>
            <p:nvPr/>
          </p:nvGrpSpPr>
          <p:grpSpPr>
            <a:xfrm rot="16200000">
              <a:off x="5345603" y="3409910"/>
              <a:ext cx="820842" cy="605078"/>
              <a:chOff x="5995362" y="4963937"/>
              <a:chExt cx="675983" cy="498296"/>
            </a:xfrm>
            <a:solidFill>
              <a:schemeClr val="tx2"/>
            </a:solidFill>
          </p:grpSpPr>
          <p:sp>
            <p:nvSpPr>
              <p:cNvPr id="97" name="Elipse 96">
                <a:extLst>
                  <a:ext uri="{FF2B5EF4-FFF2-40B4-BE49-F238E27FC236}">
                    <a16:creationId xmlns:a16="http://schemas.microsoft.com/office/drawing/2014/main" id="{5751F4A6-C33E-3BAD-7844-E5CE59C793D9}"/>
                  </a:ext>
                </a:extLst>
              </p:cNvPr>
              <p:cNvSpPr/>
              <p:nvPr/>
            </p:nvSpPr>
            <p:spPr>
              <a:xfrm>
                <a:off x="5995362" y="4963938"/>
                <a:ext cx="24847" cy="24173"/>
              </a:xfrm>
              <a:prstGeom prst="ellipse">
                <a:avLst/>
              </a:prstGeom>
              <a:grpFill/>
              <a:ln w="1729" cap="flat">
                <a:noFill/>
                <a:prstDash val="solid"/>
                <a:miter/>
              </a:ln>
            </p:spPr>
            <p:txBody>
              <a:bodyPr/>
              <a:lstStyle/>
              <a:p>
                <a:endParaRPr lang="es-ES" sz="1400"/>
              </a:p>
            </p:txBody>
          </p:sp>
          <p:sp>
            <p:nvSpPr>
              <p:cNvPr id="98" name="Elipse 97">
                <a:extLst>
                  <a:ext uri="{FF2B5EF4-FFF2-40B4-BE49-F238E27FC236}">
                    <a16:creationId xmlns:a16="http://schemas.microsoft.com/office/drawing/2014/main" id="{1C325669-D74F-5E71-D947-1D1608E573BB}"/>
                  </a:ext>
                </a:extLst>
              </p:cNvPr>
              <p:cNvSpPr/>
              <p:nvPr/>
            </p:nvSpPr>
            <p:spPr>
              <a:xfrm>
                <a:off x="6065228" y="4963938"/>
                <a:ext cx="24847" cy="24173"/>
              </a:xfrm>
              <a:prstGeom prst="ellipse">
                <a:avLst/>
              </a:prstGeom>
              <a:grpFill/>
              <a:ln w="1729" cap="flat">
                <a:noFill/>
                <a:prstDash val="solid"/>
                <a:miter/>
              </a:ln>
            </p:spPr>
            <p:txBody>
              <a:bodyPr/>
              <a:lstStyle/>
              <a:p>
                <a:endParaRPr lang="es-ES" sz="1400"/>
              </a:p>
            </p:txBody>
          </p:sp>
          <p:sp>
            <p:nvSpPr>
              <p:cNvPr id="99" name="Forma libre: forma 98">
                <a:extLst>
                  <a:ext uri="{FF2B5EF4-FFF2-40B4-BE49-F238E27FC236}">
                    <a16:creationId xmlns:a16="http://schemas.microsoft.com/office/drawing/2014/main" id="{D079378D-1D87-BD8C-36D4-FF6879F8C0EA}"/>
                  </a:ext>
                </a:extLst>
              </p:cNvPr>
              <p:cNvSpPr/>
              <p:nvPr/>
            </p:nvSpPr>
            <p:spPr>
              <a:xfrm>
                <a:off x="6135091" y="4963937"/>
                <a:ext cx="24848" cy="24173"/>
              </a:xfrm>
              <a:custGeom>
                <a:avLst/>
                <a:gdLst>
                  <a:gd name="csX0" fmla="*/ 24844 w 24848"/>
                  <a:gd name="csY0" fmla="*/ 12291 h 24173"/>
                  <a:gd name="csX1" fmla="*/ 12424 w 24848"/>
                  <a:gd name="csY1" fmla="*/ 24173 h 24173"/>
                  <a:gd name="csX2" fmla="*/ 0 w 24848"/>
                  <a:gd name="csY2" fmla="*/ 12087 h 24173"/>
                  <a:gd name="csX3" fmla="*/ 12424 w 24848"/>
                  <a:gd name="csY3" fmla="*/ 0 h 24173"/>
                  <a:gd name="csX4" fmla="*/ 24844 w 24848"/>
                  <a:gd name="csY4" fmla="*/ 12291 h 24173"/>
                </a:gdLst>
                <a:ahLst/>
                <a:cxnLst>
                  <a:cxn ang="0">
                    <a:pos x="csX0" y="csY0"/>
                  </a:cxn>
                  <a:cxn ang="0">
                    <a:pos x="csX1" y="csY1"/>
                  </a:cxn>
                  <a:cxn ang="0">
                    <a:pos x="csX2" y="csY2"/>
                  </a:cxn>
                  <a:cxn ang="0">
                    <a:pos x="csX3" y="csY3"/>
                  </a:cxn>
                  <a:cxn ang="0">
                    <a:pos x="csX4" y="csY4"/>
                  </a:cxn>
                </a:cxnLst>
                <a:rect l="l" t="t" r="r" b="b"/>
                <a:pathLst>
                  <a:path w="24848" h="24173">
                    <a:moveTo>
                      <a:pt x="24844" y="12291"/>
                    </a:moveTo>
                    <a:cubicBezTo>
                      <a:pt x="24665" y="19016"/>
                      <a:pt x="19301" y="24129"/>
                      <a:pt x="12424" y="24173"/>
                    </a:cubicBezTo>
                    <a:cubicBezTo>
                      <a:pt x="5561" y="24173"/>
                      <a:pt x="0" y="18761"/>
                      <a:pt x="0" y="12087"/>
                    </a:cubicBezTo>
                    <a:cubicBezTo>
                      <a:pt x="0" y="5412"/>
                      <a:pt x="5561" y="0"/>
                      <a:pt x="12424" y="0"/>
                    </a:cubicBezTo>
                    <a:cubicBezTo>
                      <a:pt x="19273" y="-45"/>
                      <a:pt x="25024" y="5670"/>
                      <a:pt x="24844" y="12291"/>
                    </a:cubicBezTo>
                    <a:close/>
                  </a:path>
                </a:pathLst>
              </a:custGeom>
              <a:grpFill/>
              <a:ln w="1729" cap="flat">
                <a:noFill/>
                <a:prstDash val="solid"/>
                <a:miter/>
              </a:ln>
            </p:spPr>
            <p:txBody>
              <a:bodyPr/>
              <a:lstStyle/>
              <a:p>
                <a:endParaRPr lang="es-ES" sz="1400"/>
              </a:p>
            </p:txBody>
          </p:sp>
          <p:sp>
            <p:nvSpPr>
              <p:cNvPr id="100" name="Forma libre: forma 99">
                <a:extLst>
                  <a:ext uri="{FF2B5EF4-FFF2-40B4-BE49-F238E27FC236}">
                    <a16:creationId xmlns:a16="http://schemas.microsoft.com/office/drawing/2014/main" id="{9215181F-B260-B6E8-C691-2B8F2E9F8953}"/>
                  </a:ext>
                </a:extLst>
              </p:cNvPr>
              <p:cNvSpPr/>
              <p:nvPr/>
            </p:nvSpPr>
            <p:spPr>
              <a:xfrm>
                <a:off x="6204804" y="4968250"/>
                <a:ext cx="24850" cy="24180"/>
              </a:xfrm>
              <a:custGeom>
                <a:avLst/>
                <a:gdLst>
                  <a:gd name="csX0" fmla="*/ 24709 w 24850"/>
                  <a:gd name="csY0" fmla="*/ 13671 h 24180"/>
                  <a:gd name="csX1" fmla="*/ 10848 w 24850"/>
                  <a:gd name="csY1" fmla="*/ 24081 h 24180"/>
                  <a:gd name="csX2" fmla="*/ 60 w 24850"/>
                  <a:gd name="csY2" fmla="*/ 10530 h 24180"/>
                  <a:gd name="csX3" fmla="*/ 13923 w 24850"/>
                  <a:gd name="csY3" fmla="*/ 109 h 24180"/>
                  <a:gd name="csX4" fmla="*/ 24709 w 24850"/>
                  <a:gd name="csY4" fmla="*/ 13671 h 24180"/>
                </a:gdLst>
                <a:ahLst/>
                <a:cxnLst>
                  <a:cxn ang="0">
                    <a:pos x="csX0" y="csY0"/>
                  </a:cxn>
                  <a:cxn ang="0">
                    <a:pos x="csX1" y="csY1"/>
                  </a:cxn>
                  <a:cxn ang="0">
                    <a:pos x="csX2" y="csY2"/>
                  </a:cxn>
                  <a:cxn ang="0">
                    <a:pos x="csX3" y="csY3"/>
                  </a:cxn>
                  <a:cxn ang="0">
                    <a:pos x="csX4" y="csY4"/>
                  </a:cxn>
                </a:cxnLst>
                <a:rect l="l" t="t" r="r" b="b"/>
                <a:pathLst>
                  <a:path w="24850" h="24180">
                    <a:moveTo>
                      <a:pt x="24709" y="13671"/>
                    </a:moveTo>
                    <a:cubicBezTo>
                      <a:pt x="23671" y="20245"/>
                      <a:pt x="17465" y="24927"/>
                      <a:pt x="10848" y="24081"/>
                    </a:cubicBezTo>
                    <a:cubicBezTo>
                      <a:pt x="4230" y="23241"/>
                      <a:pt x="-597" y="17171"/>
                      <a:pt x="60" y="10530"/>
                    </a:cubicBezTo>
                    <a:cubicBezTo>
                      <a:pt x="719" y="3888"/>
                      <a:pt x="6923" y="-780"/>
                      <a:pt x="13923" y="109"/>
                    </a:cubicBezTo>
                    <a:cubicBezTo>
                      <a:pt x="20921" y="1001"/>
                      <a:pt x="25750" y="7058"/>
                      <a:pt x="24709" y="13671"/>
                    </a:cubicBezTo>
                    <a:close/>
                  </a:path>
                </a:pathLst>
              </a:custGeom>
              <a:grpFill/>
              <a:ln w="1729" cap="flat">
                <a:noFill/>
                <a:prstDash val="solid"/>
                <a:miter/>
              </a:ln>
            </p:spPr>
            <p:txBody>
              <a:bodyPr/>
              <a:lstStyle/>
              <a:p>
                <a:endParaRPr lang="es-ES" sz="1400"/>
              </a:p>
            </p:txBody>
          </p:sp>
          <p:sp>
            <p:nvSpPr>
              <p:cNvPr id="101" name="Forma libre: forma 100">
                <a:extLst>
                  <a:ext uri="{FF2B5EF4-FFF2-40B4-BE49-F238E27FC236}">
                    <a16:creationId xmlns:a16="http://schemas.microsoft.com/office/drawing/2014/main" id="{8BD53B2F-E27A-4254-CBE2-1505152115F9}"/>
                  </a:ext>
                </a:extLst>
              </p:cNvPr>
              <p:cNvSpPr/>
              <p:nvPr/>
            </p:nvSpPr>
            <p:spPr>
              <a:xfrm>
                <a:off x="6273293" y="4981741"/>
                <a:ext cx="24802" cy="24317"/>
              </a:xfrm>
              <a:custGeom>
                <a:avLst/>
                <a:gdLst>
                  <a:gd name="csX0" fmla="*/ 24308 w 24802"/>
                  <a:gd name="csY0" fmla="*/ 15585 h 24317"/>
                  <a:gd name="csX1" fmla="*/ 9186 w 24802"/>
                  <a:gd name="csY1" fmla="*/ 23853 h 24317"/>
                  <a:gd name="csX2" fmla="*/ 339 w 24802"/>
                  <a:gd name="csY2" fmla="*/ 9061 h 24317"/>
                  <a:gd name="csX3" fmla="*/ 15528 w 24802"/>
                  <a:gd name="csY3" fmla="*/ 527 h 24317"/>
                  <a:gd name="csX4" fmla="*/ 24308 w 24802"/>
                  <a:gd name="csY4" fmla="*/ 15585 h 24317"/>
                </a:gdLst>
                <a:ahLst/>
                <a:cxnLst>
                  <a:cxn ang="0">
                    <a:pos x="csX0" y="csY0"/>
                  </a:cxn>
                  <a:cxn ang="0">
                    <a:pos x="csX1" y="csY1"/>
                  </a:cxn>
                  <a:cxn ang="0">
                    <a:pos x="csX2" y="csY2"/>
                  </a:cxn>
                  <a:cxn ang="0">
                    <a:pos x="csX3" y="csY3"/>
                  </a:cxn>
                  <a:cxn ang="0">
                    <a:pos x="csX4" y="csY4"/>
                  </a:cxn>
                </a:cxnLst>
                <a:rect l="l" t="t" r="r" b="b"/>
                <a:pathLst>
                  <a:path w="24802" h="24317">
                    <a:moveTo>
                      <a:pt x="24308" y="15585"/>
                    </a:moveTo>
                    <a:cubicBezTo>
                      <a:pt x="22371" y="21971"/>
                      <a:pt x="15599" y="25676"/>
                      <a:pt x="9186" y="23853"/>
                    </a:cubicBezTo>
                    <a:cubicBezTo>
                      <a:pt x="2802" y="21914"/>
                      <a:pt x="-1229" y="15564"/>
                      <a:pt x="339" y="9061"/>
                    </a:cubicBezTo>
                    <a:cubicBezTo>
                      <a:pt x="1899" y="2587"/>
                      <a:pt x="8771" y="-1512"/>
                      <a:pt x="15528" y="527"/>
                    </a:cubicBezTo>
                    <a:cubicBezTo>
                      <a:pt x="22317" y="2454"/>
                      <a:pt x="26245" y="9196"/>
                      <a:pt x="24308" y="15585"/>
                    </a:cubicBezTo>
                    <a:close/>
                  </a:path>
                </a:pathLst>
              </a:custGeom>
              <a:grpFill/>
              <a:ln w="1729" cap="flat">
                <a:noFill/>
                <a:prstDash val="solid"/>
                <a:miter/>
              </a:ln>
            </p:spPr>
            <p:txBody>
              <a:bodyPr/>
              <a:lstStyle/>
              <a:p>
                <a:endParaRPr lang="es-ES" sz="1400"/>
              </a:p>
            </p:txBody>
          </p:sp>
          <p:sp>
            <p:nvSpPr>
              <p:cNvPr id="102" name="Forma libre: forma 101">
                <a:extLst>
                  <a:ext uri="{FF2B5EF4-FFF2-40B4-BE49-F238E27FC236}">
                    <a16:creationId xmlns:a16="http://schemas.microsoft.com/office/drawing/2014/main" id="{9B4CFCC8-219B-DABE-C0A0-77167FA501E3}"/>
                  </a:ext>
                </a:extLst>
              </p:cNvPr>
              <p:cNvSpPr/>
              <p:nvPr/>
            </p:nvSpPr>
            <p:spPr>
              <a:xfrm>
                <a:off x="6339240" y="5004648"/>
                <a:ext cx="24747" cy="24330"/>
              </a:xfrm>
              <a:custGeom>
                <a:avLst/>
                <a:gdLst>
                  <a:gd name="csX0" fmla="*/ 23687 w 24747"/>
                  <a:gd name="csY0" fmla="*/ 17256 h 24330"/>
                  <a:gd name="csX1" fmla="*/ 7617 w 24747"/>
                  <a:gd name="csY1" fmla="*/ 23251 h 24330"/>
                  <a:gd name="csX2" fmla="*/ 846 w 24747"/>
                  <a:gd name="csY2" fmla="*/ 7494 h 24330"/>
                  <a:gd name="csX3" fmla="*/ 17117 w 24747"/>
                  <a:gd name="csY3" fmla="*/ 1024 h 24330"/>
                  <a:gd name="csX4" fmla="*/ 23687 w 24747"/>
                  <a:gd name="csY4" fmla="*/ 17256 h 24330"/>
                </a:gdLst>
                <a:ahLst/>
                <a:cxnLst>
                  <a:cxn ang="0">
                    <a:pos x="csX0" y="csY0"/>
                  </a:cxn>
                  <a:cxn ang="0">
                    <a:pos x="csX1" y="csY1"/>
                  </a:cxn>
                  <a:cxn ang="0">
                    <a:pos x="csX2" y="csY2"/>
                  </a:cxn>
                  <a:cxn ang="0">
                    <a:pos x="csX3" y="csY3"/>
                  </a:cxn>
                  <a:cxn ang="0">
                    <a:pos x="csX4" y="csY4"/>
                  </a:cxn>
                </a:cxnLst>
                <a:rect l="l" t="t" r="r" b="b"/>
                <a:pathLst>
                  <a:path w="24747" h="24330">
                    <a:moveTo>
                      <a:pt x="23687" y="17256"/>
                    </a:moveTo>
                    <a:cubicBezTo>
                      <a:pt x="20887" y="23314"/>
                      <a:pt x="13692" y="26001"/>
                      <a:pt x="7617" y="23251"/>
                    </a:cubicBezTo>
                    <a:cubicBezTo>
                      <a:pt x="1484" y="20638"/>
                      <a:pt x="-1614" y="13745"/>
                      <a:pt x="846" y="7494"/>
                    </a:cubicBezTo>
                    <a:cubicBezTo>
                      <a:pt x="3273" y="1321"/>
                      <a:pt x="10627" y="-1742"/>
                      <a:pt x="17117" y="1024"/>
                    </a:cubicBezTo>
                    <a:cubicBezTo>
                      <a:pt x="23549" y="3928"/>
                      <a:pt x="26488" y="11199"/>
                      <a:pt x="23687" y="17256"/>
                    </a:cubicBezTo>
                    <a:close/>
                  </a:path>
                </a:pathLst>
              </a:custGeom>
              <a:grpFill/>
              <a:ln w="1729" cap="flat">
                <a:noFill/>
                <a:prstDash val="solid"/>
                <a:miter/>
              </a:ln>
            </p:spPr>
            <p:txBody>
              <a:bodyPr/>
              <a:lstStyle/>
              <a:p>
                <a:endParaRPr lang="es-ES" sz="1400"/>
              </a:p>
            </p:txBody>
          </p:sp>
          <p:sp>
            <p:nvSpPr>
              <p:cNvPr id="103" name="Forma libre: forma 102">
                <a:extLst>
                  <a:ext uri="{FF2B5EF4-FFF2-40B4-BE49-F238E27FC236}">
                    <a16:creationId xmlns:a16="http://schemas.microsoft.com/office/drawing/2014/main" id="{CE256548-4962-DC9A-870D-F8D04B91565A}"/>
                  </a:ext>
                </a:extLst>
              </p:cNvPr>
              <p:cNvSpPr/>
              <p:nvPr/>
            </p:nvSpPr>
            <p:spPr>
              <a:xfrm>
                <a:off x="6401419" y="5036452"/>
                <a:ext cx="24677" cy="24307"/>
              </a:xfrm>
              <a:custGeom>
                <a:avLst/>
                <a:gdLst>
                  <a:gd name="csX0" fmla="*/ 22850 w 24677"/>
                  <a:gd name="csY0" fmla="*/ 18750 h 24307"/>
                  <a:gd name="csX1" fmla="*/ 6103 w 24677"/>
                  <a:gd name="csY1" fmla="*/ 22491 h 24307"/>
                  <a:gd name="csX2" fmla="*/ 1565 w 24677"/>
                  <a:gd name="csY2" fmla="*/ 5940 h 24307"/>
                  <a:gd name="csX3" fmla="*/ 18566 w 24677"/>
                  <a:gd name="csY3" fmla="*/ 1777 h 24307"/>
                  <a:gd name="csX4" fmla="*/ 22850 w 24677"/>
                  <a:gd name="csY4" fmla="*/ 18750 h 24307"/>
                </a:gdLst>
                <a:ahLst/>
                <a:cxnLst>
                  <a:cxn ang="0">
                    <a:pos x="csX0" y="csY0"/>
                  </a:cxn>
                  <a:cxn ang="0">
                    <a:pos x="csX1" y="csY1"/>
                  </a:cxn>
                  <a:cxn ang="0">
                    <a:pos x="csX2" y="csY2"/>
                  </a:cxn>
                  <a:cxn ang="0">
                    <a:pos x="csX3" y="csY3"/>
                  </a:cxn>
                  <a:cxn ang="0">
                    <a:pos x="csX4" y="csY4"/>
                  </a:cxn>
                </a:cxnLst>
                <a:rect l="l" t="t" r="r" b="b"/>
                <a:pathLst>
                  <a:path w="24677" h="24307">
                    <a:moveTo>
                      <a:pt x="22850" y="18750"/>
                    </a:moveTo>
                    <a:cubicBezTo>
                      <a:pt x="19221" y="24406"/>
                      <a:pt x="11827" y="25914"/>
                      <a:pt x="6103" y="22491"/>
                    </a:cubicBezTo>
                    <a:cubicBezTo>
                      <a:pt x="320" y="19168"/>
                      <a:pt x="-1709" y="11757"/>
                      <a:pt x="1565" y="5940"/>
                    </a:cubicBezTo>
                    <a:cubicBezTo>
                      <a:pt x="4839" y="125"/>
                      <a:pt x="12451" y="-1739"/>
                      <a:pt x="18566" y="1777"/>
                    </a:cubicBezTo>
                    <a:cubicBezTo>
                      <a:pt x="24618" y="5404"/>
                      <a:pt x="26430" y="13174"/>
                      <a:pt x="22850" y="18750"/>
                    </a:cubicBezTo>
                    <a:close/>
                  </a:path>
                </a:pathLst>
              </a:custGeom>
              <a:grpFill/>
              <a:ln w="1729" cap="flat">
                <a:noFill/>
                <a:prstDash val="solid"/>
                <a:miter/>
              </a:ln>
            </p:spPr>
            <p:txBody>
              <a:bodyPr/>
              <a:lstStyle/>
              <a:p>
                <a:endParaRPr lang="es-ES" sz="1400"/>
              </a:p>
            </p:txBody>
          </p:sp>
          <p:sp>
            <p:nvSpPr>
              <p:cNvPr id="104" name="Forma libre: forma 103">
                <a:extLst>
                  <a:ext uri="{FF2B5EF4-FFF2-40B4-BE49-F238E27FC236}">
                    <a16:creationId xmlns:a16="http://schemas.microsoft.com/office/drawing/2014/main" id="{579939EA-02FC-7EE4-E52D-72352181648F}"/>
                  </a:ext>
                </a:extLst>
              </p:cNvPr>
              <p:cNvSpPr/>
              <p:nvPr/>
            </p:nvSpPr>
            <p:spPr>
              <a:xfrm>
                <a:off x="6458667" y="5076409"/>
                <a:ext cx="24622" cy="24360"/>
              </a:xfrm>
              <a:custGeom>
                <a:avLst/>
                <a:gdLst>
                  <a:gd name="csX0" fmla="*/ 21825 w 24622"/>
                  <a:gd name="csY0" fmla="*/ 20152 h 24360"/>
                  <a:gd name="csX1" fmla="*/ 4672 w 24622"/>
                  <a:gd name="csY1" fmla="*/ 21636 h 24360"/>
                  <a:gd name="csX2" fmla="*/ 2491 w 24622"/>
                  <a:gd name="csY2" fmla="*/ 4555 h 24360"/>
                  <a:gd name="csX3" fmla="*/ 19847 w 24622"/>
                  <a:gd name="csY3" fmla="*/ 2824 h 24360"/>
                  <a:gd name="csX4" fmla="*/ 21825 w 24622"/>
                  <a:gd name="csY4" fmla="*/ 20152 h 24360"/>
                </a:gdLst>
                <a:ahLst/>
                <a:cxnLst>
                  <a:cxn ang="0">
                    <a:pos x="csX0" y="csY0"/>
                  </a:cxn>
                  <a:cxn ang="0">
                    <a:pos x="csX1" y="csY1"/>
                  </a:cxn>
                  <a:cxn ang="0">
                    <a:pos x="csX2" y="csY2"/>
                  </a:cxn>
                  <a:cxn ang="0">
                    <a:pos x="csX3" y="csY3"/>
                  </a:cxn>
                  <a:cxn ang="0">
                    <a:pos x="csX4" y="csY4"/>
                  </a:cxn>
                </a:cxnLst>
                <a:rect l="l" t="t" r="r" b="b"/>
                <a:pathLst>
                  <a:path w="24622" h="24360">
                    <a:moveTo>
                      <a:pt x="21825" y="20152"/>
                    </a:moveTo>
                    <a:cubicBezTo>
                      <a:pt x="17448" y="25275"/>
                      <a:pt x="10000" y="25661"/>
                      <a:pt x="4672" y="21636"/>
                    </a:cubicBezTo>
                    <a:cubicBezTo>
                      <a:pt x="-574" y="17518"/>
                      <a:pt x="-1547" y="9866"/>
                      <a:pt x="2491" y="4555"/>
                    </a:cubicBezTo>
                    <a:cubicBezTo>
                      <a:pt x="6530" y="-760"/>
                      <a:pt x="14301" y="-1538"/>
                      <a:pt x="19847" y="2824"/>
                    </a:cubicBezTo>
                    <a:cubicBezTo>
                      <a:pt x="25473" y="7088"/>
                      <a:pt x="26122" y="15130"/>
                      <a:pt x="21825" y="20152"/>
                    </a:cubicBezTo>
                    <a:close/>
                  </a:path>
                </a:pathLst>
              </a:custGeom>
              <a:grpFill/>
              <a:ln w="1729" cap="flat">
                <a:noFill/>
                <a:prstDash val="solid"/>
                <a:miter/>
              </a:ln>
            </p:spPr>
            <p:txBody>
              <a:bodyPr/>
              <a:lstStyle/>
              <a:p>
                <a:endParaRPr lang="es-ES" sz="1400"/>
              </a:p>
            </p:txBody>
          </p:sp>
          <p:sp>
            <p:nvSpPr>
              <p:cNvPr id="105" name="Forma libre: forma 104">
                <a:extLst>
                  <a:ext uri="{FF2B5EF4-FFF2-40B4-BE49-F238E27FC236}">
                    <a16:creationId xmlns:a16="http://schemas.microsoft.com/office/drawing/2014/main" id="{F4905647-68D7-FEF6-D761-969C70F29FC0}"/>
                  </a:ext>
                </a:extLst>
              </p:cNvPr>
              <p:cNvSpPr/>
              <p:nvPr/>
            </p:nvSpPr>
            <p:spPr>
              <a:xfrm>
                <a:off x="6509935" y="5123757"/>
                <a:ext cx="24550" cy="24476"/>
              </a:xfrm>
              <a:custGeom>
                <a:avLst/>
                <a:gdLst>
                  <a:gd name="csX0" fmla="*/ 20640 w 24550"/>
                  <a:gd name="csY0" fmla="*/ 21431 h 24476"/>
                  <a:gd name="csX1" fmla="*/ 3387 w 24550"/>
                  <a:gd name="csY1" fmla="*/ 20620 h 24476"/>
                  <a:gd name="csX2" fmla="*/ 3612 w 24550"/>
                  <a:gd name="csY2" fmla="*/ 3341 h 24476"/>
                  <a:gd name="csX3" fmla="*/ 20983 w 24550"/>
                  <a:gd name="csY3" fmla="*/ 4046 h 24476"/>
                  <a:gd name="csX4" fmla="*/ 20640 w 24550"/>
                  <a:gd name="csY4" fmla="*/ 21431 h 24476"/>
                </a:gdLst>
                <a:ahLst/>
                <a:cxnLst>
                  <a:cxn ang="0">
                    <a:pos x="csX0" y="csY0"/>
                  </a:cxn>
                  <a:cxn ang="0">
                    <a:pos x="csX1" y="csY1"/>
                  </a:cxn>
                  <a:cxn ang="0">
                    <a:pos x="csX2" y="csY2"/>
                  </a:cxn>
                  <a:cxn ang="0">
                    <a:pos x="csX3" y="csY3"/>
                  </a:cxn>
                  <a:cxn ang="0">
                    <a:pos x="csX4" y="csY4"/>
                  </a:cxn>
                </a:cxnLst>
                <a:rect l="l" t="t" r="r" b="b"/>
                <a:pathLst>
                  <a:path w="24550" h="24476">
                    <a:moveTo>
                      <a:pt x="20640" y="21431"/>
                    </a:moveTo>
                    <a:cubicBezTo>
                      <a:pt x="15704" y="25819"/>
                      <a:pt x="8048" y="25394"/>
                      <a:pt x="3387" y="20620"/>
                    </a:cubicBezTo>
                    <a:cubicBezTo>
                      <a:pt x="-1217" y="15792"/>
                      <a:pt x="-1113" y="8052"/>
                      <a:pt x="3612" y="3341"/>
                    </a:cubicBezTo>
                    <a:cubicBezTo>
                      <a:pt x="8336" y="-1374"/>
                      <a:pt x="16116" y="-1062"/>
                      <a:pt x="20983" y="4046"/>
                    </a:cubicBezTo>
                    <a:cubicBezTo>
                      <a:pt x="25907" y="9097"/>
                      <a:pt x="25679" y="16949"/>
                      <a:pt x="20640" y="21431"/>
                    </a:cubicBezTo>
                    <a:close/>
                  </a:path>
                </a:pathLst>
              </a:custGeom>
              <a:grpFill/>
              <a:ln w="1729" cap="flat">
                <a:noFill/>
                <a:prstDash val="solid"/>
                <a:miter/>
              </a:ln>
            </p:spPr>
            <p:txBody>
              <a:bodyPr/>
              <a:lstStyle/>
              <a:p>
                <a:endParaRPr lang="es-ES" sz="1400"/>
              </a:p>
            </p:txBody>
          </p:sp>
          <p:sp>
            <p:nvSpPr>
              <p:cNvPr id="106" name="Forma libre: forma 105">
                <a:extLst>
                  <a:ext uri="{FF2B5EF4-FFF2-40B4-BE49-F238E27FC236}">
                    <a16:creationId xmlns:a16="http://schemas.microsoft.com/office/drawing/2014/main" id="{70D77BD0-79BA-12FD-2C7B-547130DA16B9}"/>
                  </a:ext>
                </a:extLst>
              </p:cNvPr>
              <p:cNvSpPr/>
              <p:nvPr/>
            </p:nvSpPr>
            <p:spPr>
              <a:xfrm>
                <a:off x="6554274" y="5177620"/>
                <a:ext cx="24391" cy="24633"/>
              </a:xfrm>
              <a:custGeom>
                <a:avLst/>
                <a:gdLst>
                  <a:gd name="csX0" fmla="*/ 19316 w 24391"/>
                  <a:gd name="csY0" fmla="*/ 22553 h 24633"/>
                  <a:gd name="csX1" fmla="*/ 2272 w 24391"/>
                  <a:gd name="csY1" fmla="*/ 19439 h 24633"/>
                  <a:gd name="csX2" fmla="*/ 4895 w 24391"/>
                  <a:gd name="csY2" fmla="*/ 2319 h 24633"/>
                  <a:gd name="csX3" fmla="*/ 21960 w 24391"/>
                  <a:gd name="csY3" fmla="*/ 5417 h 24633"/>
                  <a:gd name="csX4" fmla="*/ 19316 w 24391"/>
                  <a:gd name="csY4" fmla="*/ 22553 h 24633"/>
                </a:gdLst>
                <a:ahLst/>
                <a:cxnLst>
                  <a:cxn ang="0">
                    <a:pos x="csX0" y="csY0"/>
                  </a:cxn>
                  <a:cxn ang="0">
                    <a:pos x="csX1" y="csY1"/>
                  </a:cxn>
                  <a:cxn ang="0">
                    <a:pos x="csX2" y="csY2"/>
                  </a:cxn>
                  <a:cxn ang="0">
                    <a:pos x="csX3" y="csY3"/>
                  </a:cxn>
                  <a:cxn ang="0">
                    <a:pos x="csX4" y="csY4"/>
                  </a:cxn>
                </a:cxnLst>
                <a:rect l="l" t="t" r="r" b="b"/>
                <a:pathLst>
                  <a:path w="24391" h="24633">
                    <a:moveTo>
                      <a:pt x="19316" y="22553"/>
                    </a:moveTo>
                    <a:cubicBezTo>
                      <a:pt x="13770" y="26268"/>
                      <a:pt x="6137" y="24875"/>
                      <a:pt x="2272" y="19439"/>
                    </a:cubicBezTo>
                    <a:cubicBezTo>
                      <a:pt x="-1603" y="14010"/>
                      <a:pt x="-387" y="6314"/>
                      <a:pt x="4895" y="2319"/>
                    </a:cubicBezTo>
                    <a:cubicBezTo>
                      <a:pt x="10259" y="-1739"/>
                      <a:pt x="17862" y="-325"/>
                      <a:pt x="21960" y="5417"/>
                    </a:cubicBezTo>
                    <a:cubicBezTo>
                      <a:pt x="26047" y="11166"/>
                      <a:pt x="24860" y="18841"/>
                      <a:pt x="19316" y="22553"/>
                    </a:cubicBezTo>
                    <a:close/>
                  </a:path>
                </a:pathLst>
              </a:custGeom>
              <a:grpFill/>
              <a:ln w="1729" cap="flat">
                <a:noFill/>
                <a:prstDash val="solid"/>
                <a:miter/>
              </a:ln>
            </p:spPr>
            <p:txBody>
              <a:bodyPr/>
              <a:lstStyle/>
              <a:p>
                <a:endParaRPr lang="es-ES" sz="1400"/>
              </a:p>
            </p:txBody>
          </p:sp>
          <p:sp>
            <p:nvSpPr>
              <p:cNvPr id="107" name="Forma libre: forma 106">
                <a:extLst>
                  <a:ext uri="{FF2B5EF4-FFF2-40B4-BE49-F238E27FC236}">
                    <a16:creationId xmlns:a16="http://schemas.microsoft.com/office/drawing/2014/main" id="{0FFB592D-5267-0724-69E7-96BE030F7FA4}"/>
                  </a:ext>
                </a:extLst>
              </p:cNvPr>
              <p:cNvSpPr/>
              <p:nvPr/>
            </p:nvSpPr>
            <p:spPr>
              <a:xfrm>
                <a:off x="6590839" y="5237092"/>
                <a:ext cx="24233" cy="24732"/>
              </a:xfrm>
              <a:custGeom>
                <a:avLst/>
                <a:gdLst>
                  <a:gd name="csX0" fmla="*/ 17721 w 24233"/>
                  <a:gd name="csY0" fmla="*/ 23500 h 24732"/>
                  <a:gd name="csX1" fmla="*/ 1345 w 24233"/>
                  <a:gd name="csY1" fmla="*/ 18041 h 24732"/>
                  <a:gd name="csX2" fmla="*/ 6213 w 24233"/>
                  <a:gd name="csY2" fmla="*/ 1485 h 24732"/>
                  <a:gd name="csX3" fmla="*/ 22770 w 24233"/>
                  <a:gd name="csY3" fmla="*/ 6847 h 24732"/>
                  <a:gd name="csX4" fmla="*/ 17721 w 24233"/>
                  <a:gd name="csY4" fmla="*/ 23500 h 24732"/>
                </a:gdLst>
                <a:ahLst/>
                <a:cxnLst>
                  <a:cxn ang="0">
                    <a:pos x="csX0" y="csY0"/>
                  </a:cxn>
                  <a:cxn ang="0">
                    <a:pos x="csX1" y="csY1"/>
                  </a:cxn>
                  <a:cxn ang="0">
                    <a:pos x="csX2" y="csY2"/>
                  </a:cxn>
                  <a:cxn ang="0">
                    <a:pos x="csX3" y="csY3"/>
                  </a:cxn>
                  <a:cxn ang="0">
                    <a:pos x="csX4" y="csY4"/>
                  </a:cxn>
                </a:cxnLst>
                <a:rect l="l" t="t" r="r" b="b"/>
                <a:pathLst>
                  <a:path w="24233" h="24732">
                    <a:moveTo>
                      <a:pt x="17721" y="23500"/>
                    </a:moveTo>
                    <a:cubicBezTo>
                      <a:pt x="11719" y="26418"/>
                      <a:pt x="4385" y="23978"/>
                      <a:pt x="1345" y="18041"/>
                    </a:cubicBezTo>
                    <a:cubicBezTo>
                      <a:pt x="-1606" y="12055"/>
                      <a:pt x="424" y="4725"/>
                      <a:pt x="6213" y="1485"/>
                    </a:cubicBezTo>
                    <a:cubicBezTo>
                      <a:pt x="12072" y="-1796"/>
                      <a:pt x="19639" y="520"/>
                      <a:pt x="22770" y="6847"/>
                    </a:cubicBezTo>
                    <a:cubicBezTo>
                      <a:pt x="25986" y="13126"/>
                      <a:pt x="23724" y="20585"/>
                      <a:pt x="17721" y="23500"/>
                    </a:cubicBezTo>
                    <a:close/>
                  </a:path>
                </a:pathLst>
              </a:custGeom>
              <a:grpFill/>
              <a:ln w="1729" cap="flat">
                <a:noFill/>
                <a:prstDash val="solid"/>
                <a:miter/>
              </a:ln>
            </p:spPr>
            <p:txBody>
              <a:bodyPr/>
              <a:lstStyle/>
              <a:p>
                <a:endParaRPr lang="es-ES" sz="1400"/>
              </a:p>
            </p:txBody>
          </p:sp>
          <p:sp>
            <p:nvSpPr>
              <p:cNvPr id="108" name="Forma libre: forma 107">
                <a:extLst>
                  <a:ext uri="{FF2B5EF4-FFF2-40B4-BE49-F238E27FC236}">
                    <a16:creationId xmlns:a16="http://schemas.microsoft.com/office/drawing/2014/main" id="{0F79C8D3-3E10-5907-AA30-6453821556E9}"/>
                  </a:ext>
                </a:extLst>
              </p:cNvPr>
              <p:cNvSpPr/>
              <p:nvPr/>
            </p:nvSpPr>
            <p:spPr>
              <a:xfrm>
                <a:off x="6618859" y="5301055"/>
                <a:ext cx="24161" cy="24775"/>
              </a:xfrm>
              <a:custGeom>
                <a:avLst/>
                <a:gdLst>
                  <a:gd name="csX0" fmla="*/ 16050 w 24161"/>
                  <a:gd name="csY0" fmla="*/ 24176 h 24775"/>
                  <a:gd name="csX1" fmla="*/ 687 w 24161"/>
                  <a:gd name="csY1" fmla="*/ 16477 h 24775"/>
                  <a:gd name="csX2" fmla="*/ 7689 w 24161"/>
                  <a:gd name="csY2" fmla="*/ 786 h 24775"/>
                  <a:gd name="csX3" fmla="*/ 23449 w 24161"/>
                  <a:gd name="csY3" fmla="*/ 8340 h 24775"/>
                  <a:gd name="csX4" fmla="*/ 16050 w 24161"/>
                  <a:gd name="csY4" fmla="*/ 24176 h 24775"/>
                </a:gdLst>
                <a:ahLst/>
                <a:cxnLst>
                  <a:cxn ang="0">
                    <a:pos x="csX0" y="csY0"/>
                  </a:cxn>
                  <a:cxn ang="0">
                    <a:pos x="csX1" y="csY1"/>
                  </a:cxn>
                  <a:cxn ang="0">
                    <a:pos x="csX2" y="csY2"/>
                  </a:cxn>
                  <a:cxn ang="0">
                    <a:pos x="csX3" y="csY3"/>
                  </a:cxn>
                  <a:cxn ang="0">
                    <a:pos x="csX4" y="csY4"/>
                  </a:cxn>
                </a:cxnLst>
                <a:rect l="l" t="t" r="r" b="b"/>
                <a:pathLst>
                  <a:path w="24161" h="24775">
                    <a:moveTo>
                      <a:pt x="16050" y="24176"/>
                    </a:moveTo>
                    <a:cubicBezTo>
                      <a:pt x="9702" y="26241"/>
                      <a:pt x="2822" y="22796"/>
                      <a:pt x="687" y="16477"/>
                    </a:cubicBezTo>
                    <a:cubicBezTo>
                      <a:pt x="-1409" y="10145"/>
                      <a:pt x="1393" y="3244"/>
                      <a:pt x="7689" y="786"/>
                    </a:cubicBezTo>
                    <a:cubicBezTo>
                      <a:pt x="13826" y="-1613"/>
                      <a:pt x="21222" y="1642"/>
                      <a:pt x="23449" y="8340"/>
                    </a:cubicBezTo>
                    <a:cubicBezTo>
                      <a:pt x="25713" y="15023"/>
                      <a:pt x="22396" y="22112"/>
                      <a:pt x="16050" y="24176"/>
                    </a:cubicBezTo>
                    <a:close/>
                  </a:path>
                </a:pathLst>
              </a:custGeom>
              <a:grpFill/>
              <a:ln w="1729" cap="flat">
                <a:noFill/>
                <a:prstDash val="solid"/>
                <a:miter/>
              </a:ln>
            </p:spPr>
            <p:txBody>
              <a:bodyPr/>
              <a:lstStyle/>
              <a:p>
                <a:endParaRPr lang="es-ES" sz="1400"/>
              </a:p>
            </p:txBody>
          </p:sp>
          <p:sp>
            <p:nvSpPr>
              <p:cNvPr id="109" name="Forma libre: forma 108">
                <a:extLst>
                  <a:ext uri="{FF2B5EF4-FFF2-40B4-BE49-F238E27FC236}">
                    <a16:creationId xmlns:a16="http://schemas.microsoft.com/office/drawing/2014/main" id="{3B517845-11EB-8FB1-80B9-C9488B1CA57C}"/>
                  </a:ext>
                </a:extLst>
              </p:cNvPr>
              <p:cNvSpPr/>
              <p:nvPr/>
            </p:nvSpPr>
            <p:spPr>
              <a:xfrm>
                <a:off x="6637722" y="5368234"/>
                <a:ext cx="24237" cy="24823"/>
              </a:xfrm>
              <a:custGeom>
                <a:avLst/>
                <a:gdLst>
                  <a:gd name="csX0" fmla="*/ 14408 w 24237"/>
                  <a:gd name="csY0" fmla="*/ 24634 h 24823"/>
                  <a:gd name="csX1" fmla="*/ 313 w 24237"/>
                  <a:gd name="csY1" fmla="*/ 14878 h 24823"/>
                  <a:gd name="csX2" fmla="*/ 9352 w 24237"/>
                  <a:gd name="csY2" fmla="*/ 315 h 24823"/>
                  <a:gd name="csX3" fmla="*/ 23978 w 24237"/>
                  <a:gd name="csY3" fmla="*/ 9961 h 24823"/>
                  <a:gd name="csX4" fmla="*/ 14408 w 24237"/>
                  <a:gd name="csY4" fmla="*/ 24634 h 24823"/>
                </a:gdLst>
                <a:ahLst/>
                <a:cxnLst>
                  <a:cxn ang="0">
                    <a:pos x="csX0" y="csY0"/>
                  </a:cxn>
                  <a:cxn ang="0">
                    <a:pos x="csX1" y="csY1"/>
                  </a:cxn>
                  <a:cxn ang="0">
                    <a:pos x="csX2" y="csY2"/>
                  </a:cxn>
                  <a:cxn ang="0">
                    <a:pos x="csX3" y="csY3"/>
                  </a:cxn>
                  <a:cxn ang="0">
                    <a:pos x="csX4" y="csY4"/>
                  </a:cxn>
                </a:cxnLst>
                <a:rect l="l" t="t" r="r" b="b"/>
                <a:pathLst>
                  <a:path w="24237" h="24823">
                    <a:moveTo>
                      <a:pt x="14408" y="24634"/>
                    </a:moveTo>
                    <a:cubicBezTo>
                      <a:pt x="7801" y="25808"/>
                      <a:pt x="1636" y="21415"/>
                      <a:pt x="313" y="14878"/>
                    </a:cubicBezTo>
                    <a:cubicBezTo>
                      <a:pt x="-1190" y="8382"/>
                      <a:pt x="2859" y="1860"/>
                      <a:pt x="9352" y="315"/>
                    </a:cubicBezTo>
                    <a:cubicBezTo>
                      <a:pt x="15844" y="-1235"/>
                      <a:pt x="22395" y="3083"/>
                      <a:pt x="23978" y="9961"/>
                    </a:cubicBezTo>
                    <a:cubicBezTo>
                      <a:pt x="25381" y="16873"/>
                      <a:pt x="20944" y="23471"/>
                      <a:pt x="14408" y="24634"/>
                    </a:cubicBezTo>
                    <a:close/>
                  </a:path>
                </a:pathLst>
              </a:custGeom>
              <a:grpFill/>
              <a:ln w="1729" cap="flat">
                <a:noFill/>
                <a:prstDash val="solid"/>
                <a:miter/>
              </a:ln>
            </p:spPr>
            <p:txBody>
              <a:bodyPr/>
              <a:lstStyle/>
              <a:p>
                <a:endParaRPr lang="es-ES" sz="1400"/>
              </a:p>
            </p:txBody>
          </p:sp>
          <p:sp>
            <p:nvSpPr>
              <p:cNvPr id="110" name="Forma libre: forma 109">
                <a:extLst>
                  <a:ext uri="{FF2B5EF4-FFF2-40B4-BE49-F238E27FC236}">
                    <a16:creationId xmlns:a16="http://schemas.microsoft.com/office/drawing/2014/main" id="{62AA7D13-9F53-FA1E-4CD7-2D2F1681521D}"/>
                  </a:ext>
                </a:extLst>
              </p:cNvPr>
              <p:cNvSpPr/>
              <p:nvPr/>
            </p:nvSpPr>
            <p:spPr>
              <a:xfrm>
                <a:off x="6647141" y="5437385"/>
                <a:ext cx="24204" cy="24848"/>
              </a:xfrm>
              <a:custGeom>
                <a:avLst/>
                <a:gdLst>
                  <a:gd name="csX0" fmla="*/ 12850 w 24204"/>
                  <a:gd name="csY0" fmla="*/ 24839 h 24848"/>
                  <a:gd name="csX1" fmla="*/ 35 w 24204"/>
                  <a:gd name="csY1" fmla="*/ 13258 h 24848"/>
                  <a:gd name="csX2" fmla="*/ 11152 w 24204"/>
                  <a:gd name="csY2" fmla="*/ 54 h 24848"/>
                  <a:gd name="csX3" fmla="*/ 24152 w 24204"/>
                  <a:gd name="csY3" fmla="*/ 11624 h 24848"/>
                  <a:gd name="csX4" fmla="*/ 12850 w 24204"/>
                  <a:gd name="csY4" fmla="*/ 24839 h 24848"/>
                </a:gdLst>
                <a:ahLst/>
                <a:cxnLst>
                  <a:cxn ang="0">
                    <a:pos x="csX0" y="csY0"/>
                  </a:cxn>
                  <a:cxn ang="0">
                    <a:pos x="csX1" y="csY1"/>
                  </a:cxn>
                  <a:cxn ang="0">
                    <a:pos x="csX2" y="csY2"/>
                  </a:cxn>
                  <a:cxn ang="0">
                    <a:pos x="csX3" y="csY3"/>
                  </a:cxn>
                  <a:cxn ang="0">
                    <a:pos x="csX4" y="csY4"/>
                  </a:cxn>
                </a:cxnLst>
                <a:rect l="l" t="t" r="r" b="b"/>
                <a:pathLst>
                  <a:path w="24204" h="24848">
                    <a:moveTo>
                      <a:pt x="12850" y="24839"/>
                    </a:moveTo>
                    <a:cubicBezTo>
                      <a:pt x="6248" y="25095"/>
                      <a:pt x="643" y="19906"/>
                      <a:pt x="35" y="13258"/>
                    </a:cubicBezTo>
                    <a:cubicBezTo>
                      <a:pt x="-471" y="6607"/>
                      <a:pt x="4508" y="694"/>
                      <a:pt x="11152" y="54"/>
                    </a:cubicBezTo>
                    <a:cubicBezTo>
                      <a:pt x="17795" y="-590"/>
                      <a:pt x="23619" y="4589"/>
                      <a:pt x="24152" y="11624"/>
                    </a:cubicBezTo>
                    <a:cubicBezTo>
                      <a:pt x="24785" y="18653"/>
                      <a:pt x="19587" y="24575"/>
                      <a:pt x="12850" y="24839"/>
                    </a:cubicBezTo>
                    <a:close/>
                  </a:path>
                </a:pathLst>
              </a:custGeom>
              <a:grpFill/>
              <a:ln w="1729" cap="flat">
                <a:noFill/>
                <a:prstDash val="solid"/>
                <a:miter/>
              </a:ln>
            </p:spPr>
            <p:txBody>
              <a:bodyPr/>
              <a:lstStyle/>
              <a:p>
                <a:endParaRPr lang="es-ES" sz="1400"/>
              </a:p>
            </p:txBody>
          </p:sp>
        </p:grpSp>
        <p:sp>
          <p:nvSpPr>
            <p:cNvPr id="96" name="Elipse 95">
              <a:extLst>
                <a:ext uri="{FF2B5EF4-FFF2-40B4-BE49-F238E27FC236}">
                  <a16:creationId xmlns:a16="http://schemas.microsoft.com/office/drawing/2014/main" id="{DDA8F766-B203-2598-67CE-7AD424BC3E75}"/>
                </a:ext>
              </a:extLst>
            </p:cNvPr>
            <p:cNvSpPr/>
            <p:nvPr/>
          </p:nvSpPr>
          <p:spPr>
            <a:xfrm rot="11597148">
              <a:off x="5416327" y="4073736"/>
              <a:ext cx="104787" cy="104787"/>
            </a:xfrm>
            <a:prstGeom prst="ellipse">
              <a:avLst/>
            </a:prstGeom>
            <a:solidFill>
              <a:schemeClr val="tx2"/>
            </a:solidFill>
            <a:ln w="1729" cap="flat">
              <a:noFill/>
              <a:prstDash val="solid"/>
              <a:miter/>
            </a:ln>
          </p:spPr>
          <p:txBody>
            <a:bodyPr/>
            <a:lstStyle/>
            <a:p>
              <a:endParaRPr lang="es-ES" sz="1400"/>
            </a:p>
          </p:txBody>
        </p:sp>
        <p:grpSp>
          <p:nvGrpSpPr>
            <p:cNvPr id="232" name="Grupo 231">
              <a:extLst>
                <a:ext uri="{FF2B5EF4-FFF2-40B4-BE49-F238E27FC236}">
                  <a16:creationId xmlns:a16="http://schemas.microsoft.com/office/drawing/2014/main" id="{6BD3075E-8186-6529-852A-2891C27ABC46}"/>
                </a:ext>
              </a:extLst>
            </p:cNvPr>
            <p:cNvGrpSpPr/>
            <p:nvPr/>
          </p:nvGrpSpPr>
          <p:grpSpPr>
            <a:xfrm>
              <a:off x="6118635" y="3315126"/>
              <a:ext cx="731692" cy="769379"/>
              <a:chOff x="5177112" y="3265019"/>
              <a:chExt cx="602566" cy="633602"/>
            </a:xfrm>
          </p:grpSpPr>
          <p:sp>
            <p:nvSpPr>
              <p:cNvPr id="230" name="Forma libre: forma 229">
                <a:extLst>
                  <a:ext uri="{FF2B5EF4-FFF2-40B4-BE49-F238E27FC236}">
                    <a16:creationId xmlns:a16="http://schemas.microsoft.com/office/drawing/2014/main" id="{7ABC6B76-1A11-FD7E-2E35-FCBE58F7D995}"/>
                  </a:ext>
                </a:extLst>
              </p:cNvPr>
              <p:cNvSpPr/>
              <p:nvPr/>
            </p:nvSpPr>
            <p:spPr>
              <a:xfrm rot="16200000">
                <a:off x="5136929" y="3305202"/>
                <a:ext cx="589066" cy="508699"/>
              </a:xfrm>
              <a:custGeom>
                <a:avLst/>
                <a:gdLst>
                  <a:gd name="csX0" fmla="*/ 589067 w 589066"/>
                  <a:gd name="csY0" fmla="*/ 0 h 508699"/>
                  <a:gd name="csX1" fmla="*/ 80368 w 589066"/>
                  <a:gd name="csY1" fmla="*/ 508699 h 508699"/>
                  <a:gd name="csX2" fmla="*/ 0 w 589066"/>
                  <a:gd name="csY2" fmla="*/ 508699 h 508699"/>
                </a:gdLst>
                <a:ahLst/>
                <a:cxnLst>
                  <a:cxn ang="0">
                    <a:pos x="csX0" y="csY0"/>
                  </a:cxn>
                  <a:cxn ang="0">
                    <a:pos x="csX1" y="csY1"/>
                  </a:cxn>
                  <a:cxn ang="0">
                    <a:pos x="csX2" y="csY2"/>
                  </a:cxn>
                </a:cxnLst>
                <a:rect l="l" t="t" r="r" b="b"/>
                <a:pathLst>
                  <a:path w="589066" h="508699">
                    <a:moveTo>
                      <a:pt x="589067" y="0"/>
                    </a:moveTo>
                    <a:cubicBezTo>
                      <a:pt x="589067" y="280948"/>
                      <a:pt x="361314" y="508699"/>
                      <a:pt x="80368" y="508699"/>
                    </a:cubicBezTo>
                    <a:lnTo>
                      <a:pt x="0" y="508699"/>
                    </a:lnTo>
                  </a:path>
                </a:pathLst>
              </a:custGeom>
              <a:noFill/>
              <a:ln w="18123" cap="rnd">
                <a:solidFill>
                  <a:schemeClr val="tx2"/>
                </a:solidFill>
                <a:prstDash val="solid"/>
                <a:round/>
              </a:ln>
            </p:spPr>
            <p:txBody>
              <a:bodyPr/>
              <a:lstStyle/>
              <a:p>
                <a:endParaRPr lang="es-ES" sz="1400"/>
              </a:p>
            </p:txBody>
          </p:sp>
          <p:sp>
            <p:nvSpPr>
              <p:cNvPr id="231" name="Forma libre: forma 230">
                <a:extLst>
                  <a:ext uri="{FF2B5EF4-FFF2-40B4-BE49-F238E27FC236}">
                    <a16:creationId xmlns:a16="http://schemas.microsoft.com/office/drawing/2014/main" id="{F7A41573-501A-4414-9796-B9D578149583}"/>
                  </a:ext>
                </a:extLst>
              </p:cNvPr>
              <p:cNvSpPr/>
              <p:nvPr/>
            </p:nvSpPr>
            <p:spPr>
              <a:xfrm rot="16200000">
                <a:off x="5605949" y="3724892"/>
                <a:ext cx="159724" cy="187734"/>
              </a:xfrm>
              <a:custGeom>
                <a:avLst/>
                <a:gdLst>
                  <a:gd name="csX0" fmla="*/ 159725 w 159724"/>
                  <a:gd name="csY0" fmla="*/ 0 h 187734"/>
                  <a:gd name="csX1" fmla="*/ 0 w 159724"/>
                  <a:gd name="csY1" fmla="*/ 93867 h 187734"/>
                  <a:gd name="csX2" fmla="*/ 159725 w 159724"/>
                  <a:gd name="csY2" fmla="*/ 187735 h 187734"/>
                </a:gdLst>
                <a:ahLst/>
                <a:cxnLst>
                  <a:cxn ang="0">
                    <a:pos x="csX0" y="csY0"/>
                  </a:cxn>
                  <a:cxn ang="0">
                    <a:pos x="csX1" y="csY1"/>
                  </a:cxn>
                  <a:cxn ang="0">
                    <a:pos x="csX2" y="csY2"/>
                  </a:cxn>
                </a:cxnLst>
                <a:rect l="l" t="t" r="r" b="b"/>
                <a:pathLst>
                  <a:path w="159724" h="187734">
                    <a:moveTo>
                      <a:pt x="159725" y="0"/>
                    </a:moveTo>
                    <a:lnTo>
                      <a:pt x="0" y="93867"/>
                    </a:lnTo>
                    <a:lnTo>
                      <a:pt x="159725" y="187735"/>
                    </a:lnTo>
                  </a:path>
                </a:pathLst>
              </a:custGeom>
              <a:solidFill>
                <a:schemeClr val="tx2"/>
              </a:solidFill>
              <a:ln w="1729" cap="flat">
                <a:noFill/>
                <a:prstDash val="solid"/>
                <a:miter/>
              </a:ln>
            </p:spPr>
            <p:txBody>
              <a:bodyPr/>
              <a:lstStyle/>
              <a:p>
                <a:endParaRPr lang="es-ES" sz="1400"/>
              </a:p>
            </p:txBody>
          </p:sp>
        </p:grpSp>
      </p:grpSp>
      <p:sp>
        <p:nvSpPr>
          <p:cNvPr id="237" name="CuadroTexto 236">
            <a:extLst>
              <a:ext uri="{FF2B5EF4-FFF2-40B4-BE49-F238E27FC236}">
                <a16:creationId xmlns:a16="http://schemas.microsoft.com/office/drawing/2014/main" id="{AAC7B1ED-9FE0-53D3-9EC7-7566BCB88852}"/>
              </a:ext>
            </a:extLst>
          </p:cNvPr>
          <p:cNvSpPr txBox="1"/>
          <p:nvPr/>
        </p:nvSpPr>
        <p:spPr>
          <a:xfrm>
            <a:off x="3884174" y="1846676"/>
            <a:ext cx="2785936" cy="646331"/>
          </a:xfrm>
          <a:prstGeom prst="rect">
            <a:avLst/>
          </a:prstGeom>
          <a:noFill/>
        </p:spPr>
        <p:txBody>
          <a:bodyPr wrap="square" rtlCol="0">
            <a:spAutoFit/>
          </a:bodyPr>
          <a:lstStyle/>
          <a:p>
            <a:r>
              <a:rPr lang="es-ES" sz="1200" dirty="0">
                <a:solidFill>
                  <a:schemeClr val="accent3">
                    <a:lumMod val="75000"/>
                  </a:schemeClr>
                </a:solidFill>
              </a:rPr>
              <a:t>Migración a MVC (</a:t>
            </a:r>
            <a:r>
              <a:rPr lang="es-ES" sz="1200" dirty="0" err="1">
                <a:solidFill>
                  <a:schemeClr val="accent3">
                    <a:lumMod val="75000"/>
                  </a:schemeClr>
                </a:solidFill>
              </a:rPr>
              <a:t>FreeMarker</a:t>
            </a:r>
            <a:r>
              <a:rPr lang="es-ES" sz="1200" dirty="0">
                <a:solidFill>
                  <a:schemeClr val="accent3">
                    <a:lumMod val="75000"/>
                  </a:schemeClr>
                </a:solidFill>
              </a:rPr>
              <a:t>) </a:t>
            </a:r>
            <a:br>
              <a:rPr lang="es-ES" sz="1200" dirty="0">
                <a:solidFill>
                  <a:schemeClr val="accent3">
                    <a:lumMod val="75000"/>
                  </a:schemeClr>
                </a:solidFill>
              </a:rPr>
            </a:br>
            <a:r>
              <a:rPr lang="es-ES" sz="1200" dirty="0">
                <a:solidFill>
                  <a:schemeClr val="accent3">
                    <a:lumMod val="75000"/>
                  </a:schemeClr>
                </a:solidFill>
              </a:rPr>
              <a:t>Maquetación HTML 5 </a:t>
            </a:r>
            <a:br>
              <a:rPr lang="es-ES" sz="1200" dirty="0">
                <a:solidFill>
                  <a:schemeClr val="accent3">
                    <a:lumMod val="75000"/>
                  </a:schemeClr>
                </a:solidFill>
              </a:rPr>
            </a:br>
            <a:r>
              <a:rPr lang="es-ES" sz="1200" dirty="0">
                <a:solidFill>
                  <a:schemeClr val="accent3">
                    <a:lumMod val="75000"/>
                  </a:schemeClr>
                </a:solidFill>
              </a:rPr>
              <a:t>/ Funcionalidad</a:t>
            </a:r>
          </a:p>
        </p:txBody>
      </p:sp>
      <p:sp>
        <p:nvSpPr>
          <p:cNvPr id="238" name="CuadroTexto 237">
            <a:extLst>
              <a:ext uri="{FF2B5EF4-FFF2-40B4-BE49-F238E27FC236}">
                <a16:creationId xmlns:a16="http://schemas.microsoft.com/office/drawing/2014/main" id="{90D97DEE-BB51-B773-0BF2-5EFC83EA2886}"/>
              </a:ext>
            </a:extLst>
          </p:cNvPr>
          <p:cNvSpPr txBox="1"/>
          <p:nvPr/>
        </p:nvSpPr>
        <p:spPr>
          <a:xfrm>
            <a:off x="7772642" y="4894635"/>
            <a:ext cx="1615992" cy="369332"/>
          </a:xfrm>
          <a:prstGeom prst="rect">
            <a:avLst/>
          </a:prstGeom>
          <a:noFill/>
        </p:spPr>
        <p:txBody>
          <a:bodyPr wrap="square" rtlCol="0">
            <a:spAutoFit/>
          </a:bodyPr>
          <a:lstStyle/>
          <a:p>
            <a:r>
              <a:rPr lang="es-ES" b="1" dirty="0" err="1">
                <a:solidFill>
                  <a:schemeClr val="bg1"/>
                </a:solidFill>
                <a:latin typeface="+mj-lt"/>
              </a:rPr>
              <a:t>DILVEhelp</a:t>
            </a:r>
            <a:endParaRPr lang="es-ES" b="1" dirty="0">
              <a:solidFill>
                <a:schemeClr val="bg1"/>
              </a:solidFill>
              <a:latin typeface="+mj-lt"/>
            </a:endParaRPr>
          </a:p>
        </p:txBody>
      </p:sp>
      <p:sp>
        <p:nvSpPr>
          <p:cNvPr id="239" name="CuadroTexto 238">
            <a:extLst>
              <a:ext uri="{FF2B5EF4-FFF2-40B4-BE49-F238E27FC236}">
                <a16:creationId xmlns:a16="http://schemas.microsoft.com/office/drawing/2014/main" id="{D8C8C9D3-BB9C-46C6-EA53-8D39014CF928}"/>
              </a:ext>
            </a:extLst>
          </p:cNvPr>
          <p:cNvSpPr txBox="1"/>
          <p:nvPr/>
        </p:nvSpPr>
        <p:spPr>
          <a:xfrm>
            <a:off x="6096000" y="2470386"/>
            <a:ext cx="2016642" cy="276999"/>
          </a:xfrm>
          <a:prstGeom prst="rect">
            <a:avLst/>
          </a:prstGeom>
          <a:noFill/>
        </p:spPr>
        <p:txBody>
          <a:bodyPr wrap="square" rtlCol="0">
            <a:spAutoFit/>
          </a:bodyPr>
          <a:lstStyle/>
          <a:p>
            <a:r>
              <a:rPr lang="es-ES" sz="1200" dirty="0">
                <a:solidFill>
                  <a:schemeClr val="accent3">
                    <a:lumMod val="75000"/>
                  </a:schemeClr>
                </a:solidFill>
              </a:rPr>
              <a:t>Ejemplos de integración</a:t>
            </a:r>
          </a:p>
        </p:txBody>
      </p:sp>
      <p:sp>
        <p:nvSpPr>
          <p:cNvPr id="240" name="CuadroTexto 239">
            <a:extLst>
              <a:ext uri="{FF2B5EF4-FFF2-40B4-BE49-F238E27FC236}">
                <a16:creationId xmlns:a16="http://schemas.microsoft.com/office/drawing/2014/main" id="{0C850A12-525D-1F1D-9940-727BC5853DAA}"/>
              </a:ext>
            </a:extLst>
          </p:cNvPr>
          <p:cNvSpPr txBox="1"/>
          <p:nvPr/>
        </p:nvSpPr>
        <p:spPr>
          <a:xfrm>
            <a:off x="8950603" y="2470386"/>
            <a:ext cx="1851036" cy="461665"/>
          </a:xfrm>
          <a:prstGeom prst="rect">
            <a:avLst/>
          </a:prstGeom>
          <a:noFill/>
        </p:spPr>
        <p:txBody>
          <a:bodyPr wrap="square" rtlCol="0">
            <a:spAutoFit/>
          </a:bodyPr>
          <a:lstStyle/>
          <a:p>
            <a:r>
              <a:rPr lang="es-ES" sz="1200" dirty="0">
                <a:solidFill>
                  <a:schemeClr val="accent3">
                    <a:lumMod val="75000"/>
                  </a:schemeClr>
                </a:solidFill>
              </a:rPr>
              <a:t>Nueva infraestructura </a:t>
            </a:r>
            <a:r>
              <a:rPr lang="es-ES" sz="1200" dirty="0" err="1">
                <a:solidFill>
                  <a:schemeClr val="accent3">
                    <a:lumMod val="75000"/>
                  </a:schemeClr>
                </a:solidFill>
              </a:rPr>
              <a:t>cloud</a:t>
            </a:r>
            <a:endParaRPr lang="es-ES" sz="1200" dirty="0">
              <a:solidFill>
                <a:schemeClr val="accent3">
                  <a:lumMod val="75000"/>
                </a:schemeClr>
              </a:solidFill>
            </a:endParaRPr>
          </a:p>
        </p:txBody>
      </p:sp>
      <p:sp>
        <p:nvSpPr>
          <p:cNvPr id="241" name="CuadroTexto 240">
            <a:extLst>
              <a:ext uri="{FF2B5EF4-FFF2-40B4-BE49-F238E27FC236}">
                <a16:creationId xmlns:a16="http://schemas.microsoft.com/office/drawing/2014/main" id="{D08FDA9C-EA8F-C1FB-D51F-8ECD2620B99A}"/>
              </a:ext>
            </a:extLst>
          </p:cNvPr>
          <p:cNvSpPr txBox="1"/>
          <p:nvPr/>
        </p:nvSpPr>
        <p:spPr>
          <a:xfrm>
            <a:off x="9986367" y="4894635"/>
            <a:ext cx="1246438" cy="461665"/>
          </a:xfrm>
          <a:prstGeom prst="rect">
            <a:avLst/>
          </a:prstGeom>
          <a:noFill/>
        </p:spPr>
        <p:txBody>
          <a:bodyPr wrap="square" rtlCol="0">
            <a:spAutoFit/>
          </a:bodyPr>
          <a:lstStyle/>
          <a:p>
            <a:r>
              <a:rPr lang="es-ES" sz="1200" dirty="0">
                <a:solidFill>
                  <a:schemeClr val="accent3">
                    <a:lumMod val="75000"/>
                  </a:schemeClr>
                </a:solidFill>
              </a:rPr>
              <a:t>Piloto con usuarios</a:t>
            </a:r>
          </a:p>
        </p:txBody>
      </p:sp>
      <p:sp>
        <p:nvSpPr>
          <p:cNvPr id="242" name="CuadroTexto 241">
            <a:extLst>
              <a:ext uri="{FF2B5EF4-FFF2-40B4-BE49-F238E27FC236}">
                <a16:creationId xmlns:a16="http://schemas.microsoft.com/office/drawing/2014/main" id="{55CD0241-FD8F-623B-CF6D-735A0D6182A1}"/>
              </a:ext>
            </a:extLst>
          </p:cNvPr>
          <p:cNvSpPr txBox="1"/>
          <p:nvPr/>
        </p:nvSpPr>
        <p:spPr>
          <a:xfrm>
            <a:off x="2669926" y="4894635"/>
            <a:ext cx="1939389" cy="461665"/>
          </a:xfrm>
          <a:prstGeom prst="rect">
            <a:avLst/>
          </a:prstGeom>
          <a:noFill/>
        </p:spPr>
        <p:txBody>
          <a:bodyPr wrap="square" rtlCol="0">
            <a:spAutoFit/>
          </a:bodyPr>
          <a:lstStyle/>
          <a:p>
            <a:r>
              <a:rPr lang="es-ES" sz="1200" dirty="0">
                <a:solidFill>
                  <a:schemeClr val="accent3">
                    <a:lumMod val="75000"/>
                  </a:schemeClr>
                </a:solidFill>
              </a:rPr>
              <a:t>Nueva experiencia </a:t>
            </a:r>
            <a:br>
              <a:rPr lang="es-ES" sz="1200" dirty="0">
                <a:solidFill>
                  <a:schemeClr val="accent3">
                    <a:lumMod val="75000"/>
                  </a:schemeClr>
                </a:solidFill>
              </a:rPr>
            </a:br>
            <a:r>
              <a:rPr lang="es-ES" sz="1200" dirty="0">
                <a:solidFill>
                  <a:schemeClr val="accent3">
                    <a:lumMod val="75000"/>
                  </a:schemeClr>
                </a:solidFill>
              </a:rPr>
              <a:t>de usuario (UX)</a:t>
            </a:r>
          </a:p>
        </p:txBody>
      </p:sp>
      <p:cxnSp>
        <p:nvCxnSpPr>
          <p:cNvPr id="248" name="Conector recto 247">
            <a:extLst>
              <a:ext uri="{FF2B5EF4-FFF2-40B4-BE49-F238E27FC236}">
                <a16:creationId xmlns:a16="http://schemas.microsoft.com/office/drawing/2014/main" id="{63FA871A-CA46-124A-5643-08373F7A3FD5}"/>
              </a:ext>
            </a:extLst>
          </p:cNvPr>
          <p:cNvCxnSpPr/>
          <p:nvPr/>
        </p:nvCxnSpPr>
        <p:spPr>
          <a:xfrm>
            <a:off x="3443193" y="4122830"/>
            <a:ext cx="0" cy="664711"/>
          </a:xfrm>
          <a:prstGeom prst="line">
            <a:avLst/>
          </a:prstGeom>
          <a:ln w="3175">
            <a:solidFill>
              <a:srgbClr val="3FA8AB"/>
            </a:solidFill>
          </a:ln>
        </p:spPr>
        <p:style>
          <a:lnRef idx="1">
            <a:schemeClr val="accent1"/>
          </a:lnRef>
          <a:fillRef idx="0">
            <a:schemeClr val="accent1"/>
          </a:fillRef>
          <a:effectRef idx="0">
            <a:schemeClr val="accent1"/>
          </a:effectRef>
          <a:fontRef idx="minor">
            <a:schemeClr val="tx1"/>
          </a:fontRef>
        </p:style>
      </p:cxnSp>
      <p:cxnSp>
        <p:nvCxnSpPr>
          <p:cNvPr id="249" name="Conector recto 248">
            <a:extLst>
              <a:ext uri="{FF2B5EF4-FFF2-40B4-BE49-F238E27FC236}">
                <a16:creationId xmlns:a16="http://schemas.microsoft.com/office/drawing/2014/main" id="{5E820E4A-D40A-CBAB-3FD9-1EFA7728C526}"/>
              </a:ext>
            </a:extLst>
          </p:cNvPr>
          <p:cNvCxnSpPr/>
          <p:nvPr/>
        </p:nvCxnSpPr>
        <p:spPr>
          <a:xfrm>
            <a:off x="4814352" y="3152711"/>
            <a:ext cx="0" cy="664711"/>
          </a:xfrm>
          <a:prstGeom prst="line">
            <a:avLst/>
          </a:prstGeom>
          <a:ln w="3175">
            <a:solidFill>
              <a:schemeClr val="accent3">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50" name="Conector recto 249">
            <a:extLst>
              <a:ext uri="{FF2B5EF4-FFF2-40B4-BE49-F238E27FC236}">
                <a16:creationId xmlns:a16="http://schemas.microsoft.com/office/drawing/2014/main" id="{53AC8C6C-D26E-3885-B165-D95B32882C5F}"/>
              </a:ext>
            </a:extLst>
          </p:cNvPr>
          <p:cNvCxnSpPr/>
          <p:nvPr/>
        </p:nvCxnSpPr>
        <p:spPr>
          <a:xfrm>
            <a:off x="5642311" y="4122830"/>
            <a:ext cx="0" cy="664711"/>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51" name="Conector recto 250">
            <a:extLst>
              <a:ext uri="{FF2B5EF4-FFF2-40B4-BE49-F238E27FC236}">
                <a16:creationId xmlns:a16="http://schemas.microsoft.com/office/drawing/2014/main" id="{ACE7904B-ED3E-E5A5-4629-1175AAEDCB32}"/>
              </a:ext>
            </a:extLst>
          </p:cNvPr>
          <p:cNvCxnSpPr/>
          <p:nvPr/>
        </p:nvCxnSpPr>
        <p:spPr>
          <a:xfrm>
            <a:off x="6746658" y="3152711"/>
            <a:ext cx="0" cy="664711"/>
          </a:xfrm>
          <a:prstGeom prst="line">
            <a:avLst/>
          </a:prstGeom>
          <a:ln w="3175">
            <a:solidFill>
              <a:srgbClr val="E99A01"/>
            </a:solidFill>
          </a:ln>
        </p:spPr>
        <p:style>
          <a:lnRef idx="1">
            <a:schemeClr val="accent1"/>
          </a:lnRef>
          <a:fillRef idx="0">
            <a:schemeClr val="accent1"/>
          </a:fillRef>
          <a:effectRef idx="0">
            <a:schemeClr val="accent1"/>
          </a:effectRef>
          <a:fontRef idx="minor">
            <a:schemeClr val="tx1"/>
          </a:fontRef>
        </p:style>
      </p:cxnSp>
      <p:cxnSp>
        <p:nvCxnSpPr>
          <p:cNvPr id="252" name="Conector recto 251">
            <a:extLst>
              <a:ext uri="{FF2B5EF4-FFF2-40B4-BE49-F238E27FC236}">
                <a16:creationId xmlns:a16="http://schemas.microsoft.com/office/drawing/2014/main" id="{B4D35806-FD47-37DE-A982-287DE0F2A601}"/>
              </a:ext>
            </a:extLst>
          </p:cNvPr>
          <p:cNvCxnSpPr/>
          <p:nvPr/>
        </p:nvCxnSpPr>
        <p:spPr>
          <a:xfrm>
            <a:off x="8043778" y="4122830"/>
            <a:ext cx="0" cy="664711"/>
          </a:xfrm>
          <a:prstGeom prst="line">
            <a:avLst/>
          </a:prstGeom>
          <a:ln w="3175">
            <a:solidFill>
              <a:srgbClr val="3FA8AB"/>
            </a:solidFill>
          </a:ln>
        </p:spPr>
        <p:style>
          <a:lnRef idx="1">
            <a:schemeClr val="accent1"/>
          </a:lnRef>
          <a:fillRef idx="0">
            <a:schemeClr val="accent1"/>
          </a:fillRef>
          <a:effectRef idx="0">
            <a:schemeClr val="accent1"/>
          </a:effectRef>
          <a:fontRef idx="minor">
            <a:schemeClr val="tx1"/>
          </a:fontRef>
        </p:style>
      </p:cxnSp>
      <p:cxnSp>
        <p:nvCxnSpPr>
          <p:cNvPr id="253" name="Conector recto 252">
            <a:extLst>
              <a:ext uri="{FF2B5EF4-FFF2-40B4-BE49-F238E27FC236}">
                <a16:creationId xmlns:a16="http://schemas.microsoft.com/office/drawing/2014/main" id="{35833552-ED6C-6DDF-00C1-55A080B88269}"/>
              </a:ext>
            </a:extLst>
          </p:cNvPr>
          <p:cNvCxnSpPr/>
          <p:nvPr/>
        </p:nvCxnSpPr>
        <p:spPr>
          <a:xfrm>
            <a:off x="9364204" y="3152711"/>
            <a:ext cx="0" cy="664711"/>
          </a:xfrm>
          <a:prstGeom prst="line">
            <a:avLst/>
          </a:prstGeom>
          <a:ln w="3175">
            <a:solidFill>
              <a:schemeClr val="accent3">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54" name="Conector recto 253">
            <a:extLst>
              <a:ext uri="{FF2B5EF4-FFF2-40B4-BE49-F238E27FC236}">
                <a16:creationId xmlns:a16="http://schemas.microsoft.com/office/drawing/2014/main" id="{7E52F3E7-CC5E-BC2C-803B-2D81C1CD7831}"/>
              </a:ext>
            </a:extLst>
          </p:cNvPr>
          <p:cNvCxnSpPr/>
          <p:nvPr/>
        </p:nvCxnSpPr>
        <p:spPr>
          <a:xfrm>
            <a:off x="10374326" y="4122830"/>
            <a:ext cx="0" cy="664711"/>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CuadroTexto 3">
            <a:extLst>
              <a:ext uri="{FF2B5EF4-FFF2-40B4-BE49-F238E27FC236}">
                <a16:creationId xmlns:a16="http://schemas.microsoft.com/office/drawing/2014/main" id="{65715DA5-40A7-715E-1145-FBF158C3EB67}"/>
              </a:ext>
            </a:extLst>
          </p:cNvPr>
          <p:cNvSpPr txBox="1"/>
          <p:nvPr/>
        </p:nvSpPr>
        <p:spPr>
          <a:xfrm>
            <a:off x="5025531" y="4894098"/>
            <a:ext cx="2054874" cy="461665"/>
          </a:xfrm>
          <a:prstGeom prst="rect">
            <a:avLst/>
          </a:prstGeom>
          <a:noFill/>
        </p:spPr>
        <p:txBody>
          <a:bodyPr wrap="square" rtlCol="0">
            <a:spAutoFit/>
          </a:bodyPr>
          <a:lstStyle/>
          <a:p>
            <a:r>
              <a:rPr lang="es-ES" sz="1200" dirty="0">
                <a:solidFill>
                  <a:schemeClr val="accent3">
                    <a:lumMod val="75000"/>
                  </a:schemeClr>
                </a:solidFill>
              </a:rPr>
              <a:t>Procesos internos </a:t>
            </a:r>
            <a:br>
              <a:rPr lang="es-ES" sz="1200" dirty="0">
                <a:solidFill>
                  <a:schemeClr val="accent3">
                    <a:lumMod val="75000"/>
                  </a:schemeClr>
                </a:solidFill>
              </a:rPr>
            </a:br>
            <a:r>
              <a:rPr lang="es-ES" sz="1200" dirty="0">
                <a:solidFill>
                  <a:schemeClr val="accent3">
                    <a:lumMod val="75000"/>
                  </a:schemeClr>
                </a:solidFill>
              </a:rPr>
              <a:t>y rendimiento</a:t>
            </a:r>
          </a:p>
        </p:txBody>
      </p:sp>
      <p:grpSp>
        <p:nvGrpSpPr>
          <p:cNvPr id="42" name="Grupo 41">
            <a:extLst>
              <a:ext uri="{FF2B5EF4-FFF2-40B4-BE49-F238E27FC236}">
                <a16:creationId xmlns:a16="http://schemas.microsoft.com/office/drawing/2014/main" id="{D91142E8-EE24-8399-286C-E5302583478C}"/>
              </a:ext>
            </a:extLst>
          </p:cNvPr>
          <p:cNvGrpSpPr/>
          <p:nvPr/>
        </p:nvGrpSpPr>
        <p:grpSpPr>
          <a:xfrm>
            <a:off x="614759" y="3077836"/>
            <a:ext cx="1226741" cy="884545"/>
            <a:chOff x="475059" y="3167744"/>
            <a:chExt cx="1401475" cy="1010538"/>
          </a:xfrm>
        </p:grpSpPr>
        <p:grpSp>
          <p:nvGrpSpPr>
            <p:cNvPr id="2" name="Grupo 1">
              <a:extLst>
                <a:ext uri="{FF2B5EF4-FFF2-40B4-BE49-F238E27FC236}">
                  <a16:creationId xmlns:a16="http://schemas.microsoft.com/office/drawing/2014/main" id="{E3675A9E-CAFA-FD86-A676-BB769E35FC5E}"/>
                </a:ext>
              </a:extLst>
            </p:cNvPr>
            <p:cNvGrpSpPr/>
            <p:nvPr/>
          </p:nvGrpSpPr>
          <p:grpSpPr>
            <a:xfrm>
              <a:off x="601500" y="3167744"/>
              <a:ext cx="1003770" cy="1003770"/>
              <a:chOff x="601500" y="3167744"/>
              <a:chExt cx="1003770" cy="1003770"/>
            </a:xfrm>
          </p:grpSpPr>
          <p:sp>
            <p:nvSpPr>
              <p:cNvPr id="3" name="Elipse 2">
                <a:extLst>
                  <a:ext uri="{FF2B5EF4-FFF2-40B4-BE49-F238E27FC236}">
                    <a16:creationId xmlns:a16="http://schemas.microsoft.com/office/drawing/2014/main" id="{718C3D49-F673-E2B3-E5D1-D548E1493F7D}"/>
                  </a:ext>
                </a:extLst>
              </p:cNvPr>
              <p:cNvSpPr/>
              <p:nvPr/>
            </p:nvSpPr>
            <p:spPr>
              <a:xfrm rot="13500000">
                <a:off x="601500" y="3167744"/>
                <a:ext cx="1003770" cy="1003770"/>
              </a:xfrm>
              <a:prstGeom prst="ellipse">
                <a:avLst/>
              </a:prstGeom>
              <a:gradFill>
                <a:gsLst>
                  <a:gs pos="0">
                    <a:schemeClr val="accent3">
                      <a:lumMod val="50000"/>
                    </a:schemeClr>
                  </a:gs>
                  <a:gs pos="100000">
                    <a:schemeClr val="accent3">
                      <a:alpha val="55000"/>
                    </a:schemeClr>
                  </a:gs>
                </a:gsLst>
                <a:lin ang="5400000" scaled="1"/>
              </a:gradFill>
              <a:ln w="1729" cap="flat">
                <a:noFill/>
                <a:prstDash val="solid"/>
                <a:miter/>
              </a:ln>
            </p:spPr>
            <p:txBody>
              <a:bodyPr/>
              <a:lstStyle/>
              <a:p>
                <a:endParaRPr lang="es-ES"/>
              </a:p>
            </p:txBody>
          </p:sp>
          <p:pic>
            <p:nvPicPr>
              <p:cNvPr id="5" name="Gráfico 4">
                <a:extLst>
                  <a:ext uri="{FF2B5EF4-FFF2-40B4-BE49-F238E27FC236}">
                    <a16:creationId xmlns:a16="http://schemas.microsoft.com/office/drawing/2014/main" id="{78160A2C-B114-8823-E510-0440D0867E3D}"/>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857243" y="3489577"/>
                <a:ext cx="466058" cy="466058"/>
              </a:xfrm>
              <a:prstGeom prst="rect">
                <a:avLst/>
              </a:prstGeom>
            </p:spPr>
          </p:pic>
        </p:grpSp>
        <p:grpSp>
          <p:nvGrpSpPr>
            <p:cNvPr id="6" name="Grupo 5">
              <a:extLst>
                <a:ext uri="{FF2B5EF4-FFF2-40B4-BE49-F238E27FC236}">
                  <a16:creationId xmlns:a16="http://schemas.microsoft.com/office/drawing/2014/main" id="{DCFB6FA3-6166-6955-6F92-8AE987088391}"/>
                </a:ext>
              </a:extLst>
            </p:cNvPr>
            <p:cNvGrpSpPr/>
            <p:nvPr/>
          </p:nvGrpSpPr>
          <p:grpSpPr>
            <a:xfrm>
              <a:off x="475059" y="3302030"/>
              <a:ext cx="1401475" cy="876252"/>
              <a:chOff x="475059" y="3302030"/>
              <a:chExt cx="1401475" cy="876252"/>
            </a:xfrm>
          </p:grpSpPr>
          <p:sp>
            <p:nvSpPr>
              <p:cNvPr id="7" name="Forma libre: forma 6">
                <a:extLst>
                  <a:ext uri="{FF2B5EF4-FFF2-40B4-BE49-F238E27FC236}">
                    <a16:creationId xmlns:a16="http://schemas.microsoft.com/office/drawing/2014/main" id="{7EE81C4E-A4F9-9752-E427-D082A755D5ED}"/>
                  </a:ext>
                </a:extLst>
              </p:cNvPr>
              <p:cNvSpPr/>
              <p:nvPr/>
            </p:nvSpPr>
            <p:spPr>
              <a:xfrm rot="16200000">
                <a:off x="1096046" y="3363922"/>
                <a:ext cx="715299" cy="617710"/>
              </a:xfrm>
              <a:custGeom>
                <a:avLst/>
                <a:gdLst>
                  <a:gd name="csX0" fmla="*/ 589067 w 589066"/>
                  <a:gd name="csY0" fmla="*/ 0 h 508699"/>
                  <a:gd name="csX1" fmla="*/ 80368 w 589066"/>
                  <a:gd name="csY1" fmla="*/ 508699 h 508699"/>
                  <a:gd name="csX2" fmla="*/ 0 w 589066"/>
                  <a:gd name="csY2" fmla="*/ 508699 h 508699"/>
                </a:gdLst>
                <a:ahLst/>
                <a:cxnLst>
                  <a:cxn ang="0">
                    <a:pos x="csX0" y="csY0"/>
                  </a:cxn>
                  <a:cxn ang="0">
                    <a:pos x="csX1" y="csY1"/>
                  </a:cxn>
                  <a:cxn ang="0">
                    <a:pos x="csX2" y="csY2"/>
                  </a:cxn>
                </a:cxnLst>
                <a:rect l="l" t="t" r="r" b="b"/>
                <a:pathLst>
                  <a:path w="589066" h="508699">
                    <a:moveTo>
                      <a:pt x="589067" y="0"/>
                    </a:moveTo>
                    <a:cubicBezTo>
                      <a:pt x="589067" y="280946"/>
                      <a:pt x="361314" y="508699"/>
                      <a:pt x="80368" y="508699"/>
                    </a:cubicBezTo>
                    <a:lnTo>
                      <a:pt x="0" y="508699"/>
                    </a:lnTo>
                  </a:path>
                </a:pathLst>
              </a:custGeom>
              <a:noFill/>
              <a:ln w="18123" cap="rnd">
                <a:solidFill>
                  <a:schemeClr val="tx2"/>
                </a:solidFill>
                <a:prstDash val="solid"/>
                <a:round/>
              </a:ln>
            </p:spPr>
            <p:txBody>
              <a:bodyPr/>
              <a:lstStyle/>
              <a:p>
                <a:endParaRPr lang="es-ES"/>
              </a:p>
            </p:txBody>
          </p:sp>
          <p:grpSp>
            <p:nvGrpSpPr>
              <p:cNvPr id="8" name="Gráfico 2">
                <a:extLst>
                  <a:ext uri="{FF2B5EF4-FFF2-40B4-BE49-F238E27FC236}">
                    <a16:creationId xmlns:a16="http://schemas.microsoft.com/office/drawing/2014/main" id="{D1FD76CA-674D-1ED1-98ED-B1E416E24DF1}"/>
                  </a:ext>
                </a:extLst>
              </p:cNvPr>
              <p:cNvGrpSpPr/>
              <p:nvPr/>
            </p:nvGrpSpPr>
            <p:grpSpPr>
              <a:xfrm rot="16200000">
                <a:off x="404569" y="3409913"/>
                <a:ext cx="820842" cy="605076"/>
                <a:chOff x="5995362" y="894878"/>
                <a:chExt cx="675983" cy="498295"/>
              </a:xfrm>
              <a:solidFill>
                <a:schemeClr val="tx2"/>
              </a:solidFill>
            </p:grpSpPr>
            <p:sp>
              <p:nvSpPr>
                <p:cNvPr id="11" name="Elipse 10">
                  <a:extLst>
                    <a:ext uri="{FF2B5EF4-FFF2-40B4-BE49-F238E27FC236}">
                      <a16:creationId xmlns:a16="http://schemas.microsoft.com/office/drawing/2014/main" id="{F30F0BC3-1ADE-F139-01D6-2E677572F7CB}"/>
                    </a:ext>
                  </a:extLst>
                </p:cNvPr>
                <p:cNvSpPr/>
                <p:nvPr/>
              </p:nvSpPr>
              <p:spPr>
                <a:xfrm>
                  <a:off x="5995362" y="894878"/>
                  <a:ext cx="24847" cy="24173"/>
                </a:xfrm>
                <a:prstGeom prst="ellipse">
                  <a:avLst/>
                </a:prstGeom>
                <a:grpFill/>
                <a:ln w="1729" cap="flat">
                  <a:noFill/>
                  <a:prstDash val="solid"/>
                  <a:miter/>
                </a:ln>
              </p:spPr>
              <p:txBody>
                <a:bodyPr/>
                <a:lstStyle/>
                <a:p>
                  <a:endParaRPr lang="es-ES"/>
                </a:p>
              </p:txBody>
            </p:sp>
            <p:sp>
              <p:nvSpPr>
                <p:cNvPr id="12" name="Elipse 11">
                  <a:extLst>
                    <a:ext uri="{FF2B5EF4-FFF2-40B4-BE49-F238E27FC236}">
                      <a16:creationId xmlns:a16="http://schemas.microsoft.com/office/drawing/2014/main" id="{3B78C7A3-4676-C106-08F5-19D2A933F7DE}"/>
                    </a:ext>
                  </a:extLst>
                </p:cNvPr>
                <p:cNvSpPr/>
                <p:nvPr/>
              </p:nvSpPr>
              <p:spPr>
                <a:xfrm>
                  <a:off x="6065228" y="894878"/>
                  <a:ext cx="24847" cy="24173"/>
                </a:xfrm>
                <a:prstGeom prst="ellipse">
                  <a:avLst/>
                </a:prstGeom>
                <a:grpFill/>
                <a:ln w="1729" cap="flat">
                  <a:noFill/>
                  <a:prstDash val="solid"/>
                  <a:miter/>
                </a:ln>
              </p:spPr>
              <p:txBody>
                <a:bodyPr/>
                <a:lstStyle/>
                <a:p>
                  <a:endParaRPr lang="es-ES"/>
                </a:p>
              </p:txBody>
            </p:sp>
            <p:sp>
              <p:nvSpPr>
                <p:cNvPr id="13" name="Forma libre: forma 12">
                  <a:extLst>
                    <a:ext uri="{FF2B5EF4-FFF2-40B4-BE49-F238E27FC236}">
                      <a16:creationId xmlns:a16="http://schemas.microsoft.com/office/drawing/2014/main" id="{9C32C5D3-CE49-D770-85B3-602640A4852C}"/>
                    </a:ext>
                  </a:extLst>
                </p:cNvPr>
                <p:cNvSpPr/>
                <p:nvPr/>
              </p:nvSpPr>
              <p:spPr>
                <a:xfrm>
                  <a:off x="6135091" y="894881"/>
                  <a:ext cx="24848" cy="24170"/>
                </a:xfrm>
                <a:custGeom>
                  <a:avLst/>
                  <a:gdLst>
                    <a:gd name="csX0" fmla="*/ 24844 w 24848"/>
                    <a:gd name="csY0" fmla="*/ 12291 h 24170"/>
                    <a:gd name="csX1" fmla="*/ 12424 w 24848"/>
                    <a:gd name="csY1" fmla="*/ 24170 h 24170"/>
                    <a:gd name="csX2" fmla="*/ 0 w 24848"/>
                    <a:gd name="csY2" fmla="*/ 12085 h 24170"/>
                    <a:gd name="csX3" fmla="*/ 12424 w 24848"/>
                    <a:gd name="csY3" fmla="*/ 0 h 24170"/>
                    <a:gd name="csX4" fmla="*/ 24844 w 24848"/>
                    <a:gd name="csY4" fmla="*/ 12291 h 24170"/>
                  </a:gdLst>
                  <a:ahLst/>
                  <a:cxnLst>
                    <a:cxn ang="0">
                      <a:pos x="csX0" y="csY0"/>
                    </a:cxn>
                    <a:cxn ang="0">
                      <a:pos x="csX1" y="csY1"/>
                    </a:cxn>
                    <a:cxn ang="0">
                      <a:pos x="csX2" y="csY2"/>
                    </a:cxn>
                    <a:cxn ang="0">
                      <a:pos x="csX3" y="csY3"/>
                    </a:cxn>
                    <a:cxn ang="0">
                      <a:pos x="csX4" y="csY4"/>
                    </a:cxn>
                  </a:cxnLst>
                  <a:rect l="l" t="t" r="r" b="b"/>
                  <a:pathLst>
                    <a:path w="24848" h="24170">
                      <a:moveTo>
                        <a:pt x="24844" y="12291"/>
                      </a:moveTo>
                      <a:cubicBezTo>
                        <a:pt x="24665" y="19012"/>
                        <a:pt x="19301" y="24127"/>
                        <a:pt x="12424" y="24170"/>
                      </a:cubicBezTo>
                      <a:cubicBezTo>
                        <a:pt x="5561" y="24170"/>
                        <a:pt x="0" y="18758"/>
                        <a:pt x="0" y="12085"/>
                      </a:cubicBezTo>
                      <a:cubicBezTo>
                        <a:pt x="0" y="5414"/>
                        <a:pt x="5561" y="0"/>
                        <a:pt x="12424" y="0"/>
                      </a:cubicBezTo>
                      <a:cubicBezTo>
                        <a:pt x="19273" y="-46"/>
                        <a:pt x="25024" y="5667"/>
                        <a:pt x="24844" y="12291"/>
                      </a:cubicBezTo>
                      <a:close/>
                    </a:path>
                  </a:pathLst>
                </a:custGeom>
                <a:grpFill/>
                <a:ln w="1729" cap="flat">
                  <a:noFill/>
                  <a:prstDash val="solid"/>
                  <a:miter/>
                </a:ln>
              </p:spPr>
              <p:txBody>
                <a:bodyPr/>
                <a:lstStyle/>
                <a:p>
                  <a:endParaRPr lang="es-ES"/>
                </a:p>
              </p:txBody>
            </p:sp>
            <p:sp>
              <p:nvSpPr>
                <p:cNvPr id="14" name="Forma libre: forma 13">
                  <a:extLst>
                    <a:ext uri="{FF2B5EF4-FFF2-40B4-BE49-F238E27FC236}">
                      <a16:creationId xmlns:a16="http://schemas.microsoft.com/office/drawing/2014/main" id="{7A3A5152-0A10-2AE4-9D8C-6EB6D53C179A}"/>
                    </a:ext>
                  </a:extLst>
                </p:cNvPr>
                <p:cNvSpPr/>
                <p:nvPr/>
              </p:nvSpPr>
              <p:spPr>
                <a:xfrm>
                  <a:off x="6204804" y="899188"/>
                  <a:ext cx="24850" cy="24183"/>
                </a:xfrm>
                <a:custGeom>
                  <a:avLst/>
                  <a:gdLst>
                    <a:gd name="csX0" fmla="*/ 24709 w 24850"/>
                    <a:gd name="csY0" fmla="*/ 13672 h 24183"/>
                    <a:gd name="csX1" fmla="*/ 10848 w 24850"/>
                    <a:gd name="csY1" fmla="*/ 24085 h 24183"/>
                    <a:gd name="csX2" fmla="*/ 60 w 24850"/>
                    <a:gd name="csY2" fmla="*/ 10530 h 24183"/>
                    <a:gd name="csX3" fmla="*/ 13923 w 24850"/>
                    <a:gd name="csY3" fmla="*/ 109 h 24183"/>
                    <a:gd name="csX4" fmla="*/ 24709 w 24850"/>
                    <a:gd name="csY4" fmla="*/ 13672 h 24183"/>
                  </a:gdLst>
                  <a:ahLst/>
                  <a:cxnLst>
                    <a:cxn ang="0">
                      <a:pos x="csX0" y="csY0"/>
                    </a:cxn>
                    <a:cxn ang="0">
                      <a:pos x="csX1" y="csY1"/>
                    </a:cxn>
                    <a:cxn ang="0">
                      <a:pos x="csX2" y="csY2"/>
                    </a:cxn>
                    <a:cxn ang="0">
                      <a:pos x="csX3" y="csY3"/>
                    </a:cxn>
                    <a:cxn ang="0">
                      <a:pos x="csX4" y="csY4"/>
                    </a:cxn>
                  </a:cxnLst>
                  <a:rect l="l" t="t" r="r" b="b"/>
                  <a:pathLst>
                    <a:path w="24850" h="24183">
                      <a:moveTo>
                        <a:pt x="24709" y="13672"/>
                      </a:moveTo>
                      <a:cubicBezTo>
                        <a:pt x="23671" y="20247"/>
                        <a:pt x="17465" y="24929"/>
                        <a:pt x="10848" y="24085"/>
                      </a:cubicBezTo>
                      <a:cubicBezTo>
                        <a:pt x="4230" y="23244"/>
                        <a:pt x="-597" y="17171"/>
                        <a:pt x="60" y="10530"/>
                      </a:cubicBezTo>
                      <a:cubicBezTo>
                        <a:pt x="719" y="3888"/>
                        <a:pt x="6923" y="-780"/>
                        <a:pt x="13923" y="109"/>
                      </a:cubicBezTo>
                      <a:cubicBezTo>
                        <a:pt x="20921" y="1003"/>
                        <a:pt x="25750" y="7060"/>
                        <a:pt x="24709" y="13672"/>
                      </a:cubicBezTo>
                      <a:close/>
                    </a:path>
                  </a:pathLst>
                </a:custGeom>
                <a:grpFill/>
                <a:ln w="1729" cap="flat">
                  <a:noFill/>
                  <a:prstDash val="solid"/>
                  <a:miter/>
                </a:ln>
              </p:spPr>
              <p:txBody>
                <a:bodyPr/>
                <a:lstStyle/>
                <a:p>
                  <a:endParaRPr lang="es-ES"/>
                </a:p>
              </p:txBody>
            </p:sp>
            <p:sp>
              <p:nvSpPr>
                <p:cNvPr id="15" name="Forma libre: forma 14">
                  <a:extLst>
                    <a:ext uri="{FF2B5EF4-FFF2-40B4-BE49-F238E27FC236}">
                      <a16:creationId xmlns:a16="http://schemas.microsoft.com/office/drawing/2014/main" id="{01ABB300-742D-2B01-82C5-375999B6E1B5}"/>
                    </a:ext>
                  </a:extLst>
                </p:cNvPr>
                <p:cNvSpPr/>
                <p:nvPr/>
              </p:nvSpPr>
              <p:spPr>
                <a:xfrm>
                  <a:off x="6273293" y="912682"/>
                  <a:ext cx="24802" cy="24315"/>
                </a:xfrm>
                <a:custGeom>
                  <a:avLst/>
                  <a:gdLst>
                    <a:gd name="csX0" fmla="*/ 24308 w 24802"/>
                    <a:gd name="csY0" fmla="*/ 15583 h 24315"/>
                    <a:gd name="csX1" fmla="*/ 9186 w 24802"/>
                    <a:gd name="csY1" fmla="*/ 23851 h 24315"/>
                    <a:gd name="csX2" fmla="*/ 339 w 24802"/>
                    <a:gd name="csY2" fmla="*/ 9062 h 24315"/>
                    <a:gd name="csX3" fmla="*/ 15528 w 24802"/>
                    <a:gd name="csY3" fmla="*/ 527 h 24315"/>
                    <a:gd name="csX4" fmla="*/ 24308 w 24802"/>
                    <a:gd name="csY4" fmla="*/ 15583 h 24315"/>
                  </a:gdLst>
                  <a:ahLst/>
                  <a:cxnLst>
                    <a:cxn ang="0">
                      <a:pos x="csX0" y="csY0"/>
                    </a:cxn>
                    <a:cxn ang="0">
                      <a:pos x="csX1" y="csY1"/>
                    </a:cxn>
                    <a:cxn ang="0">
                      <a:pos x="csX2" y="csY2"/>
                    </a:cxn>
                    <a:cxn ang="0">
                      <a:pos x="csX3" y="csY3"/>
                    </a:cxn>
                    <a:cxn ang="0">
                      <a:pos x="csX4" y="csY4"/>
                    </a:cxn>
                  </a:cxnLst>
                  <a:rect l="l" t="t" r="r" b="b"/>
                  <a:pathLst>
                    <a:path w="24802" h="24315">
                      <a:moveTo>
                        <a:pt x="24308" y="15583"/>
                      </a:moveTo>
                      <a:cubicBezTo>
                        <a:pt x="22371" y="21969"/>
                        <a:pt x="15599" y="25674"/>
                        <a:pt x="9186" y="23851"/>
                      </a:cubicBezTo>
                      <a:cubicBezTo>
                        <a:pt x="2802" y="21915"/>
                        <a:pt x="-1229" y="15562"/>
                        <a:pt x="339" y="9062"/>
                      </a:cubicBezTo>
                      <a:cubicBezTo>
                        <a:pt x="1899" y="2588"/>
                        <a:pt x="8771" y="-1513"/>
                        <a:pt x="15528" y="527"/>
                      </a:cubicBezTo>
                      <a:cubicBezTo>
                        <a:pt x="22317" y="2453"/>
                        <a:pt x="26245" y="9199"/>
                        <a:pt x="24308" y="15583"/>
                      </a:cubicBezTo>
                      <a:close/>
                    </a:path>
                  </a:pathLst>
                </a:custGeom>
                <a:grpFill/>
                <a:ln w="1729" cap="flat">
                  <a:noFill/>
                  <a:prstDash val="solid"/>
                  <a:miter/>
                </a:ln>
              </p:spPr>
              <p:txBody>
                <a:bodyPr/>
                <a:lstStyle/>
                <a:p>
                  <a:endParaRPr lang="es-ES"/>
                </a:p>
              </p:txBody>
            </p:sp>
            <p:sp>
              <p:nvSpPr>
                <p:cNvPr id="16" name="Forma libre: forma 15">
                  <a:extLst>
                    <a:ext uri="{FF2B5EF4-FFF2-40B4-BE49-F238E27FC236}">
                      <a16:creationId xmlns:a16="http://schemas.microsoft.com/office/drawing/2014/main" id="{C00A549C-DE76-2A61-72E5-14724B61DDB9}"/>
                    </a:ext>
                  </a:extLst>
                </p:cNvPr>
                <p:cNvSpPr/>
                <p:nvPr/>
              </p:nvSpPr>
              <p:spPr>
                <a:xfrm>
                  <a:off x="6339240" y="935588"/>
                  <a:ext cx="24747" cy="24331"/>
                </a:xfrm>
                <a:custGeom>
                  <a:avLst/>
                  <a:gdLst>
                    <a:gd name="csX0" fmla="*/ 23687 w 24747"/>
                    <a:gd name="csY0" fmla="*/ 17257 h 24331"/>
                    <a:gd name="csX1" fmla="*/ 7617 w 24747"/>
                    <a:gd name="csY1" fmla="*/ 23251 h 24331"/>
                    <a:gd name="csX2" fmla="*/ 846 w 24747"/>
                    <a:gd name="csY2" fmla="*/ 7494 h 24331"/>
                    <a:gd name="csX3" fmla="*/ 17117 w 24747"/>
                    <a:gd name="csY3" fmla="*/ 1024 h 24331"/>
                    <a:gd name="csX4" fmla="*/ 23687 w 24747"/>
                    <a:gd name="csY4" fmla="*/ 17257 h 24331"/>
                  </a:gdLst>
                  <a:ahLst/>
                  <a:cxnLst>
                    <a:cxn ang="0">
                      <a:pos x="csX0" y="csY0"/>
                    </a:cxn>
                    <a:cxn ang="0">
                      <a:pos x="csX1" y="csY1"/>
                    </a:cxn>
                    <a:cxn ang="0">
                      <a:pos x="csX2" y="csY2"/>
                    </a:cxn>
                    <a:cxn ang="0">
                      <a:pos x="csX3" y="csY3"/>
                    </a:cxn>
                    <a:cxn ang="0">
                      <a:pos x="csX4" y="csY4"/>
                    </a:cxn>
                  </a:cxnLst>
                  <a:rect l="l" t="t" r="r" b="b"/>
                  <a:pathLst>
                    <a:path w="24747" h="24331">
                      <a:moveTo>
                        <a:pt x="23687" y="17257"/>
                      </a:moveTo>
                      <a:cubicBezTo>
                        <a:pt x="20887" y="23317"/>
                        <a:pt x="13692" y="26002"/>
                        <a:pt x="7617" y="23251"/>
                      </a:cubicBezTo>
                      <a:cubicBezTo>
                        <a:pt x="1484" y="20636"/>
                        <a:pt x="-1614" y="13744"/>
                        <a:pt x="846" y="7494"/>
                      </a:cubicBezTo>
                      <a:cubicBezTo>
                        <a:pt x="3273" y="1321"/>
                        <a:pt x="10627" y="-1742"/>
                        <a:pt x="17117" y="1024"/>
                      </a:cubicBezTo>
                      <a:cubicBezTo>
                        <a:pt x="23549" y="3928"/>
                        <a:pt x="26488" y="11199"/>
                        <a:pt x="23687" y="17257"/>
                      </a:cubicBezTo>
                      <a:close/>
                    </a:path>
                  </a:pathLst>
                </a:custGeom>
                <a:grpFill/>
                <a:ln w="1729" cap="flat">
                  <a:noFill/>
                  <a:prstDash val="solid"/>
                  <a:miter/>
                </a:ln>
              </p:spPr>
              <p:txBody>
                <a:bodyPr/>
                <a:lstStyle/>
                <a:p>
                  <a:endParaRPr lang="es-ES"/>
                </a:p>
              </p:txBody>
            </p:sp>
            <p:sp>
              <p:nvSpPr>
                <p:cNvPr id="18" name="Forma libre: forma 17">
                  <a:extLst>
                    <a:ext uri="{FF2B5EF4-FFF2-40B4-BE49-F238E27FC236}">
                      <a16:creationId xmlns:a16="http://schemas.microsoft.com/office/drawing/2014/main" id="{8FF9B15B-0F7F-D3D5-630D-EA029E98FE4D}"/>
                    </a:ext>
                  </a:extLst>
                </p:cNvPr>
                <p:cNvSpPr/>
                <p:nvPr/>
              </p:nvSpPr>
              <p:spPr>
                <a:xfrm>
                  <a:off x="6401419" y="967393"/>
                  <a:ext cx="24677" cy="24306"/>
                </a:xfrm>
                <a:custGeom>
                  <a:avLst/>
                  <a:gdLst>
                    <a:gd name="csX0" fmla="*/ 22850 w 24677"/>
                    <a:gd name="csY0" fmla="*/ 18749 h 24306"/>
                    <a:gd name="csX1" fmla="*/ 6103 w 24677"/>
                    <a:gd name="csY1" fmla="*/ 22490 h 24306"/>
                    <a:gd name="csX2" fmla="*/ 1565 w 24677"/>
                    <a:gd name="csY2" fmla="*/ 5940 h 24306"/>
                    <a:gd name="csX3" fmla="*/ 18566 w 24677"/>
                    <a:gd name="csY3" fmla="*/ 1780 h 24306"/>
                    <a:gd name="csX4" fmla="*/ 22850 w 24677"/>
                    <a:gd name="csY4" fmla="*/ 18749 h 24306"/>
                  </a:gdLst>
                  <a:ahLst/>
                  <a:cxnLst>
                    <a:cxn ang="0">
                      <a:pos x="csX0" y="csY0"/>
                    </a:cxn>
                    <a:cxn ang="0">
                      <a:pos x="csX1" y="csY1"/>
                    </a:cxn>
                    <a:cxn ang="0">
                      <a:pos x="csX2" y="csY2"/>
                    </a:cxn>
                    <a:cxn ang="0">
                      <a:pos x="csX3" y="csY3"/>
                    </a:cxn>
                    <a:cxn ang="0">
                      <a:pos x="csX4" y="csY4"/>
                    </a:cxn>
                  </a:cxnLst>
                  <a:rect l="l" t="t" r="r" b="b"/>
                  <a:pathLst>
                    <a:path w="24677" h="24306">
                      <a:moveTo>
                        <a:pt x="22850" y="18749"/>
                      </a:moveTo>
                      <a:cubicBezTo>
                        <a:pt x="19221" y="24405"/>
                        <a:pt x="11827" y="25913"/>
                        <a:pt x="6103" y="22490"/>
                      </a:cubicBezTo>
                      <a:cubicBezTo>
                        <a:pt x="320" y="19168"/>
                        <a:pt x="-1709" y="11756"/>
                        <a:pt x="1565" y="5940"/>
                      </a:cubicBezTo>
                      <a:cubicBezTo>
                        <a:pt x="4839" y="126"/>
                        <a:pt x="12451" y="-1742"/>
                        <a:pt x="18566" y="1780"/>
                      </a:cubicBezTo>
                      <a:cubicBezTo>
                        <a:pt x="24618" y="5403"/>
                        <a:pt x="26430" y="13173"/>
                        <a:pt x="22850" y="18749"/>
                      </a:cubicBezTo>
                      <a:close/>
                    </a:path>
                  </a:pathLst>
                </a:custGeom>
                <a:grpFill/>
                <a:ln w="1729" cap="flat">
                  <a:noFill/>
                  <a:prstDash val="solid"/>
                  <a:miter/>
                </a:ln>
              </p:spPr>
              <p:txBody>
                <a:bodyPr/>
                <a:lstStyle/>
                <a:p>
                  <a:endParaRPr lang="es-ES"/>
                </a:p>
              </p:txBody>
            </p:sp>
            <p:sp>
              <p:nvSpPr>
                <p:cNvPr id="20" name="Forma libre: forma 19">
                  <a:extLst>
                    <a:ext uri="{FF2B5EF4-FFF2-40B4-BE49-F238E27FC236}">
                      <a16:creationId xmlns:a16="http://schemas.microsoft.com/office/drawing/2014/main" id="{276584BE-5AB6-050C-E640-5BD755185314}"/>
                    </a:ext>
                  </a:extLst>
                </p:cNvPr>
                <p:cNvSpPr/>
                <p:nvPr/>
              </p:nvSpPr>
              <p:spPr>
                <a:xfrm>
                  <a:off x="6458667" y="1007351"/>
                  <a:ext cx="24622" cy="24360"/>
                </a:xfrm>
                <a:custGeom>
                  <a:avLst/>
                  <a:gdLst>
                    <a:gd name="csX0" fmla="*/ 21825 w 24622"/>
                    <a:gd name="csY0" fmla="*/ 20153 h 24360"/>
                    <a:gd name="csX1" fmla="*/ 4672 w 24622"/>
                    <a:gd name="csY1" fmla="*/ 21637 h 24360"/>
                    <a:gd name="csX2" fmla="*/ 2491 w 24622"/>
                    <a:gd name="csY2" fmla="*/ 4553 h 24360"/>
                    <a:gd name="csX3" fmla="*/ 19847 w 24622"/>
                    <a:gd name="csY3" fmla="*/ 2822 h 24360"/>
                    <a:gd name="csX4" fmla="*/ 21825 w 24622"/>
                    <a:gd name="csY4" fmla="*/ 20153 h 24360"/>
                  </a:gdLst>
                  <a:ahLst/>
                  <a:cxnLst>
                    <a:cxn ang="0">
                      <a:pos x="csX0" y="csY0"/>
                    </a:cxn>
                    <a:cxn ang="0">
                      <a:pos x="csX1" y="csY1"/>
                    </a:cxn>
                    <a:cxn ang="0">
                      <a:pos x="csX2" y="csY2"/>
                    </a:cxn>
                    <a:cxn ang="0">
                      <a:pos x="csX3" y="csY3"/>
                    </a:cxn>
                    <a:cxn ang="0">
                      <a:pos x="csX4" y="csY4"/>
                    </a:cxn>
                  </a:cxnLst>
                  <a:rect l="l" t="t" r="r" b="b"/>
                  <a:pathLst>
                    <a:path w="24622" h="24360">
                      <a:moveTo>
                        <a:pt x="21825" y="20153"/>
                      </a:moveTo>
                      <a:cubicBezTo>
                        <a:pt x="17448" y="25276"/>
                        <a:pt x="10000" y="25659"/>
                        <a:pt x="4672" y="21637"/>
                      </a:cubicBezTo>
                      <a:cubicBezTo>
                        <a:pt x="-574" y="17515"/>
                        <a:pt x="-1547" y="9867"/>
                        <a:pt x="2491" y="4553"/>
                      </a:cubicBezTo>
                      <a:cubicBezTo>
                        <a:pt x="6530" y="-760"/>
                        <a:pt x="14301" y="-1537"/>
                        <a:pt x="19847" y="2822"/>
                      </a:cubicBezTo>
                      <a:cubicBezTo>
                        <a:pt x="25473" y="7087"/>
                        <a:pt x="26122" y="15129"/>
                        <a:pt x="21825" y="20153"/>
                      </a:cubicBezTo>
                      <a:close/>
                    </a:path>
                  </a:pathLst>
                </a:custGeom>
                <a:grpFill/>
                <a:ln w="1729" cap="flat">
                  <a:noFill/>
                  <a:prstDash val="solid"/>
                  <a:miter/>
                </a:ln>
              </p:spPr>
              <p:txBody>
                <a:bodyPr/>
                <a:lstStyle/>
                <a:p>
                  <a:endParaRPr lang="es-ES"/>
                </a:p>
              </p:txBody>
            </p:sp>
            <p:sp>
              <p:nvSpPr>
                <p:cNvPr id="23" name="Forma libre: forma 22">
                  <a:extLst>
                    <a:ext uri="{FF2B5EF4-FFF2-40B4-BE49-F238E27FC236}">
                      <a16:creationId xmlns:a16="http://schemas.microsoft.com/office/drawing/2014/main" id="{6F80161D-7969-E1D2-A10C-2758B6D98004}"/>
                    </a:ext>
                  </a:extLst>
                </p:cNvPr>
                <p:cNvSpPr/>
                <p:nvPr/>
              </p:nvSpPr>
              <p:spPr>
                <a:xfrm>
                  <a:off x="6509935" y="1054698"/>
                  <a:ext cx="24550" cy="24475"/>
                </a:xfrm>
                <a:custGeom>
                  <a:avLst/>
                  <a:gdLst>
                    <a:gd name="csX0" fmla="*/ 20640 w 24550"/>
                    <a:gd name="csY0" fmla="*/ 21429 h 24475"/>
                    <a:gd name="csX1" fmla="*/ 3387 w 24550"/>
                    <a:gd name="csY1" fmla="*/ 20618 h 24475"/>
                    <a:gd name="csX2" fmla="*/ 3612 w 24550"/>
                    <a:gd name="csY2" fmla="*/ 3339 h 24475"/>
                    <a:gd name="csX3" fmla="*/ 20983 w 24550"/>
                    <a:gd name="csY3" fmla="*/ 4045 h 24475"/>
                    <a:gd name="csX4" fmla="*/ 20640 w 24550"/>
                    <a:gd name="csY4" fmla="*/ 21429 h 24475"/>
                  </a:gdLst>
                  <a:ahLst/>
                  <a:cxnLst>
                    <a:cxn ang="0">
                      <a:pos x="csX0" y="csY0"/>
                    </a:cxn>
                    <a:cxn ang="0">
                      <a:pos x="csX1" y="csY1"/>
                    </a:cxn>
                    <a:cxn ang="0">
                      <a:pos x="csX2" y="csY2"/>
                    </a:cxn>
                    <a:cxn ang="0">
                      <a:pos x="csX3" y="csY3"/>
                    </a:cxn>
                    <a:cxn ang="0">
                      <a:pos x="csX4" y="csY4"/>
                    </a:cxn>
                  </a:cxnLst>
                  <a:rect l="l" t="t" r="r" b="b"/>
                  <a:pathLst>
                    <a:path w="24550" h="24475">
                      <a:moveTo>
                        <a:pt x="20640" y="21429"/>
                      </a:moveTo>
                      <a:cubicBezTo>
                        <a:pt x="15704" y="25818"/>
                        <a:pt x="8048" y="25392"/>
                        <a:pt x="3387" y="20618"/>
                      </a:cubicBezTo>
                      <a:cubicBezTo>
                        <a:pt x="-1217" y="15791"/>
                        <a:pt x="-1113" y="8054"/>
                        <a:pt x="3612" y="3339"/>
                      </a:cubicBezTo>
                      <a:cubicBezTo>
                        <a:pt x="8336" y="-1372"/>
                        <a:pt x="16116" y="-1063"/>
                        <a:pt x="20983" y="4045"/>
                      </a:cubicBezTo>
                      <a:cubicBezTo>
                        <a:pt x="25907" y="9099"/>
                        <a:pt x="25679" y="16948"/>
                        <a:pt x="20640" y="21429"/>
                      </a:cubicBezTo>
                      <a:close/>
                    </a:path>
                  </a:pathLst>
                </a:custGeom>
                <a:grpFill/>
                <a:ln w="1729" cap="flat">
                  <a:noFill/>
                  <a:prstDash val="solid"/>
                  <a:miter/>
                </a:ln>
              </p:spPr>
              <p:txBody>
                <a:bodyPr/>
                <a:lstStyle/>
                <a:p>
                  <a:endParaRPr lang="es-ES"/>
                </a:p>
              </p:txBody>
            </p:sp>
            <p:sp>
              <p:nvSpPr>
                <p:cNvPr id="24" name="Forma libre: forma 23">
                  <a:extLst>
                    <a:ext uri="{FF2B5EF4-FFF2-40B4-BE49-F238E27FC236}">
                      <a16:creationId xmlns:a16="http://schemas.microsoft.com/office/drawing/2014/main" id="{77A1E87B-9653-F819-F55F-EB62BB826F9F}"/>
                    </a:ext>
                  </a:extLst>
                </p:cNvPr>
                <p:cNvSpPr/>
                <p:nvPr/>
              </p:nvSpPr>
              <p:spPr>
                <a:xfrm>
                  <a:off x="6554274" y="1108562"/>
                  <a:ext cx="24391" cy="24632"/>
                </a:xfrm>
                <a:custGeom>
                  <a:avLst/>
                  <a:gdLst>
                    <a:gd name="csX0" fmla="*/ 19316 w 24391"/>
                    <a:gd name="csY0" fmla="*/ 22554 h 24632"/>
                    <a:gd name="csX1" fmla="*/ 2272 w 24391"/>
                    <a:gd name="csY1" fmla="*/ 19439 h 24632"/>
                    <a:gd name="csX2" fmla="*/ 4895 w 24391"/>
                    <a:gd name="csY2" fmla="*/ 2319 h 24632"/>
                    <a:gd name="csX3" fmla="*/ 21960 w 24391"/>
                    <a:gd name="csY3" fmla="*/ 5417 h 24632"/>
                    <a:gd name="csX4" fmla="*/ 19316 w 24391"/>
                    <a:gd name="csY4" fmla="*/ 22554 h 24632"/>
                  </a:gdLst>
                  <a:ahLst/>
                  <a:cxnLst>
                    <a:cxn ang="0">
                      <a:pos x="csX0" y="csY0"/>
                    </a:cxn>
                    <a:cxn ang="0">
                      <a:pos x="csX1" y="csY1"/>
                    </a:cxn>
                    <a:cxn ang="0">
                      <a:pos x="csX2" y="csY2"/>
                    </a:cxn>
                    <a:cxn ang="0">
                      <a:pos x="csX3" y="csY3"/>
                    </a:cxn>
                    <a:cxn ang="0">
                      <a:pos x="csX4" y="csY4"/>
                    </a:cxn>
                  </a:cxnLst>
                  <a:rect l="l" t="t" r="r" b="b"/>
                  <a:pathLst>
                    <a:path w="24391" h="24632">
                      <a:moveTo>
                        <a:pt x="19316" y="22554"/>
                      </a:moveTo>
                      <a:cubicBezTo>
                        <a:pt x="13770" y="26266"/>
                        <a:pt x="6137" y="24874"/>
                        <a:pt x="2272" y="19439"/>
                      </a:cubicBezTo>
                      <a:cubicBezTo>
                        <a:pt x="-1603" y="14010"/>
                        <a:pt x="-387" y="6315"/>
                        <a:pt x="4895" y="2319"/>
                      </a:cubicBezTo>
                      <a:cubicBezTo>
                        <a:pt x="10259" y="-1739"/>
                        <a:pt x="17862" y="-326"/>
                        <a:pt x="21960" y="5417"/>
                      </a:cubicBezTo>
                      <a:cubicBezTo>
                        <a:pt x="26047" y="11168"/>
                        <a:pt x="24860" y="18839"/>
                        <a:pt x="19316" y="22554"/>
                      </a:cubicBezTo>
                      <a:close/>
                    </a:path>
                  </a:pathLst>
                </a:custGeom>
                <a:grpFill/>
                <a:ln w="1729" cap="flat">
                  <a:noFill/>
                  <a:prstDash val="solid"/>
                  <a:miter/>
                </a:ln>
              </p:spPr>
              <p:txBody>
                <a:bodyPr/>
                <a:lstStyle/>
                <a:p>
                  <a:endParaRPr lang="es-ES"/>
                </a:p>
              </p:txBody>
            </p:sp>
            <p:sp>
              <p:nvSpPr>
                <p:cNvPr id="25" name="Forma libre: forma 24">
                  <a:extLst>
                    <a:ext uri="{FF2B5EF4-FFF2-40B4-BE49-F238E27FC236}">
                      <a16:creationId xmlns:a16="http://schemas.microsoft.com/office/drawing/2014/main" id="{6BE815AD-92EF-2C62-7BF4-4B13CD31A9FE}"/>
                    </a:ext>
                  </a:extLst>
                </p:cNvPr>
                <p:cNvSpPr/>
                <p:nvPr/>
              </p:nvSpPr>
              <p:spPr>
                <a:xfrm>
                  <a:off x="6590839" y="1168032"/>
                  <a:ext cx="24233" cy="24735"/>
                </a:xfrm>
                <a:custGeom>
                  <a:avLst/>
                  <a:gdLst>
                    <a:gd name="csX0" fmla="*/ 17721 w 24233"/>
                    <a:gd name="csY0" fmla="*/ 23504 h 24735"/>
                    <a:gd name="csX1" fmla="*/ 1345 w 24233"/>
                    <a:gd name="csY1" fmla="*/ 18041 h 24735"/>
                    <a:gd name="csX2" fmla="*/ 6213 w 24233"/>
                    <a:gd name="csY2" fmla="*/ 1485 h 24735"/>
                    <a:gd name="csX3" fmla="*/ 22770 w 24233"/>
                    <a:gd name="csY3" fmla="*/ 6847 h 24735"/>
                    <a:gd name="csX4" fmla="*/ 17721 w 24233"/>
                    <a:gd name="csY4" fmla="*/ 23504 h 24735"/>
                  </a:gdLst>
                  <a:ahLst/>
                  <a:cxnLst>
                    <a:cxn ang="0">
                      <a:pos x="csX0" y="csY0"/>
                    </a:cxn>
                    <a:cxn ang="0">
                      <a:pos x="csX1" y="csY1"/>
                    </a:cxn>
                    <a:cxn ang="0">
                      <a:pos x="csX2" y="csY2"/>
                    </a:cxn>
                    <a:cxn ang="0">
                      <a:pos x="csX3" y="csY3"/>
                    </a:cxn>
                    <a:cxn ang="0">
                      <a:pos x="csX4" y="csY4"/>
                    </a:cxn>
                  </a:cxnLst>
                  <a:rect l="l" t="t" r="r" b="b"/>
                  <a:pathLst>
                    <a:path w="24233" h="24735">
                      <a:moveTo>
                        <a:pt x="17721" y="23504"/>
                      </a:moveTo>
                      <a:cubicBezTo>
                        <a:pt x="11719" y="26421"/>
                        <a:pt x="4385" y="23979"/>
                        <a:pt x="1345" y="18041"/>
                      </a:cubicBezTo>
                      <a:cubicBezTo>
                        <a:pt x="-1606" y="12057"/>
                        <a:pt x="424" y="4725"/>
                        <a:pt x="6213" y="1485"/>
                      </a:cubicBezTo>
                      <a:cubicBezTo>
                        <a:pt x="12072" y="-1796"/>
                        <a:pt x="19639" y="520"/>
                        <a:pt x="22770" y="6847"/>
                      </a:cubicBezTo>
                      <a:cubicBezTo>
                        <a:pt x="25986" y="13127"/>
                        <a:pt x="23724" y="20586"/>
                        <a:pt x="17721" y="23504"/>
                      </a:cubicBezTo>
                      <a:close/>
                    </a:path>
                  </a:pathLst>
                </a:custGeom>
                <a:grpFill/>
                <a:ln w="1729" cap="flat">
                  <a:noFill/>
                  <a:prstDash val="solid"/>
                  <a:miter/>
                </a:ln>
              </p:spPr>
              <p:txBody>
                <a:bodyPr/>
                <a:lstStyle/>
                <a:p>
                  <a:endParaRPr lang="es-ES"/>
                </a:p>
              </p:txBody>
            </p:sp>
            <p:sp>
              <p:nvSpPr>
                <p:cNvPr id="30" name="Forma libre: forma 29">
                  <a:extLst>
                    <a:ext uri="{FF2B5EF4-FFF2-40B4-BE49-F238E27FC236}">
                      <a16:creationId xmlns:a16="http://schemas.microsoft.com/office/drawing/2014/main" id="{7E784D09-A301-EF9A-1BF9-488D2F23E377}"/>
                    </a:ext>
                  </a:extLst>
                </p:cNvPr>
                <p:cNvSpPr/>
                <p:nvPr/>
              </p:nvSpPr>
              <p:spPr>
                <a:xfrm>
                  <a:off x="6618859" y="1231995"/>
                  <a:ext cx="24161" cy="24775"/>
                </a:xfrm>
                <a:custGeom>
                  <a:avLst/>
                  <a:gdLst>
                    <a:gd name="csX0" fmla="*/ 16050 w 24161"/>
                    <a:gd name="csY0" fmla="*/ 24177 h 24775"/>
                    <a:gd name="csX1" fmla="*/ 687 w 24161"/>
                    <a:gd name="csY1" fmla="*/ 16477 h 24775"/>
                    <a:gd name="csX2" fmla="*/ 7689 w 24161"/>
                    <a:gd name="csY2" fmla="*/ 786 h 24775"/>
                    <a:gd name="csX3" fmla="*/ 23449 w 24161"/>
                    <a:gd name="csY3" fmla="*/ 8339 h 24775"/>
                    <a:gd name="csX4" fmla="*/ 16050 w 24161"/>
                    <a:gd name="csY4" fmla="*/ 24177 h 24775"/>
                  </a:gdLst>
                  <a:ahLst/>
                  <a:cxnLst>
                    <a:cxn ang="0">
                      <a:pos x="csX0" y="csY0"/>
                    </a:cxn>
                    <a:cxn ang="0">
                      <a:pos x="csX1" y="csY1"/>
                    </a:cxn>
                    <a:cxn ang="0">
                      <a:pos x="csX2" y="csY2"/>
                    </a:cxn>
                    <a:cxn ang="0">
                      <a:pos x="csX3" y="csY3"/>
                    </a:cxn>
                    <a:cxn ang="0">
                      <a:pos x="csX4" y="csY4"/>
                    </a:cxn>
                  </a:cxnLst>
                  <a:rect l="l" t="t" r="r" b="b"/>
                  <a:pathLst>
                    <a:path w="24161" h="24775">
                      <a:moveTo>
                        <a:pt x="16050" y="24177"/>
                      </a:moveTo>
                      <a:cubicBezTo>
                        <a:pt x="9702" y="26241"/>
                        <a:pt x="2822" y="22794"/>
                        <a:pt x="687" y="16477"/>
                      </a:cubicBezTo>
                      <a:cubicBezTo>
                        <a:pt x="-1409" y="10145"/>
                        <a:pt x="1393" y="3244"/>
                        <a:pt x="7689" y="786"/>
                      </a:cubicBezTo>
                      <a:cubicBezTo>
                        <a:pt x="13826" y="-1613"/>
                        <a:pt x="21222" y="1644"/>
                        <a:pt x="23449" y="8339"/>
                      </a:cubicBezTo>
                      <a:cubicBezTo>
                        <a:pt x="25713" y="15022"/>
                        <a:pt x="22396" y="22112"/>
                        <a:pt x="16050" y="24177"/>
                      </a:cubicBezTo>
                      <a:close/>
                    </a:path>
                  </a:pathLst>
                </a:custGeom>
                <a:grpFill/>
                <a:ln w="1729" cap="flat">
                  <a:noFill/>
                  <a:prstDash val="solid"/>
                  <a:miter/>
                </a:ln>
              </p:spPr>
              <p:txBody>
                <a:bodyPr/>
                <a:lstStyle/>
                <a:p>
                  <a:endParaRPr lang="es-ES"/>
                </a:p>
              </p:txBody>
            </p:sp>
            <p:sp>
              <p:nvSpPr>
                <p:cNvPr id="31" name="Forma libre: forma 30">
                  <a:extLst>
                    <a:ext uri="{FF2B5EF4-FFF2-40B4-BE49-F238E27FC236}">
                      <a16:creationId xmlns:a16="http://schemas.microsoft.com/office/drawing/2014/main" id="{C038B6F9-89DA-90ED-10D8-340FD4DD6DAD}"/>
                    </a:ext>
                  </a:extLst>
                </p:cNvPr>
                <p:cNvSpPr/>
                <p:nvPr/>
              </p:nvSpPr>
              <p:spPr>
                <a:xfrm>
                  <a:off x="6637722" y="1299174"/>
                  <a:ext cx="24237" cy="24825"/>
                </a:xfrm>
                <a:custGeom>
                  <a:avLst/>
                  <a:gdLst>
                    <a:gd name="csX0" fmla="*/ 14408 w 24237"/>
                    <a:gd name="csY0" fmla="*/ 24634 h 24825"/>
                    <a:gd name="csX1" fmla="*/ 313 w 24237"/>
                    <a:gd name="csY1" fmla="*/ 14879 h 24825"/>
                    <a:gd name="csX2" fmla="*/ 9352 w 24237"/>
                    <a:gd name="csY2" fmla="*/ 314 h 24825"/>
                    <a:gd name="csX3" fmla="*/ 23978 w 24237"/>
                    <a:gd name="csY3" fmla="*/ 9960 h 24825"/>
                    <a:gd name="csX4" fmla="*/ 14408 w 24237"/>
                    <a:gd name="csY4" fmla="*/ 24634 h 24825"/>
                  </a:gdLst>
                  <a:ahLst/>
                  <a:cxnLst>
                    <a:cxn ang="0">
                      <a:pos x="csX0" y="csY0"/>
                    </a:cxn>
                    <a:cxn ang="0">
                      <a:pos x="csX1" y="csY1"/>
                    </a:cxn>
                    <a:cxn ang="0">
                      <a:pos x="csX2" y="csY2"/>
                    </a:cxn>
                    <a:cxn ang="0">
                      <a:pos x="csX3" y="csY3"/>
                    </a:cxn>
                    <a:cxn ang="0">
                      <a:pos x="csX4" y="csY4"/>
                    </a:cxn>
                  </a:cxnLst>
                  <a:rect l="l" t="t" r="r" b="b"/>
                  <a:pathLst>
                    <a:path w="24237" h="24825">
                      <a:moveTo>
                        <a:pt x="14408" y="24634"/>
                      </a:moveTo>
                      <a:cubicBezTo>
                        <a:pt x="7801" y="25812"/>
                        <a:pt x="1636" y="21416"/>
                        <a:pt x="313" y="14879"/>
                      </a:cubicBezTo>
                      <a:cubicBezTo>
                        <a:pt x="-1190" y="8385"/>
                        <a:pt x="2859" y="1864"/>
                        <a:pt x="9352" y="314"/>
                      </a:cubicBezTo>
                      <a:cubicBezTo>
                        <a:pt x="15844" y="-1232"/>
                        <a:pt x="22395" y="3082"/>
                        <a:pt x="23978" y="9960"/>
                      </a:cubicBezTo>
                      <a:cubicBezTo>
                        <a:pt x="25381" y="16874"/>
                        <a:pt x="20944" y="23472"/>
                        <a:pt x="14408" y="24634"/>
                      </a:cubicBezTo>
                      <a:close/>
                    </a:path>
                  </a:pathLst>
                </a:custGeom>
                <a:grpFill/>
                <a:ln w="1729" cap="flat">
                  <a:noFill/>
                  <a:prstDash val="solid"/>
                  <a:miter/>
                </a:ln>
              </p:spPr>
              <p:txBody>
                <a:bodyPr/>
                <a:lstStyle/>
                <a:p>
                  <a:endParaRPr lang="es-ES"/>
                </a:p>
              </p:txBody>
            </p:sp>
            <p:sp>
              <p:nvSpPr>
                <p:cNvPr id="33" name="Forma libre: forma 32">
                  <a:extLst>
                    <a:ext uri="{FF2B5EF4-FFF2-40B4-BE49-F238E27FC236}">
                      <a16:creationId xmlns:a16="http://schemas.microsoft.com/office/drawing/2014/main" id="{3C171775-C901-DF34-1795-C6385C56480A}"/>
                    </a:ext>
                  </a:extLst>
                </p:cNvPr>
                <p:cNvSpPr/>
                <p:nvPr/>
              </p:nvSpPr>
              <p:spPr>
                <a:xfrm>
                  <a:off x="6647141" y="1368325"/>
                  <a:ext cx="24204" cy="24848"/>
                </a:xfrm>
                <a:custGeom>
                  <a:avLst/>
                  <a:gdLst>
                    <a:gd name="csX0" fmla="*/ 12850 w 24204"/>
                    <a:gd name="csY0" fmla="*/ 24840 h 24848"/>
                    <a:gd name="csX1" fmla="*/ 35 w 24204"/>
                    <a:gd name="csY1" fmla="*/ 13258 h 24848"/>
                    <a:gd name="csX2" fmla="*/ 11152 w 24204"/>
                    <a:gd name="csY2" fmla="*/ 54 h 24848"/>
                    <a:gd name="csX3" fmla="*/ 24152 w 24204"/>
                    <a:gd name="csY3" fmla="*/ 11624 h 24848"/>
                    <a:gd name="csX4" fmla="*/ 12850 w 24204"/>
                    <a:gd name="csY4" fmla="*/ 24840 h 24848"/>
                  </a:gdLst>
                  <a:ahLst/>
                  <a:cxnLst>
                    <a:cxn ang="0">
                      <a:pos x="csX0" y="csY0"/>
                    </a:cxn>
                    <a:cxn ang="0">
                      <a:pos x="csX1" y="csY1"/>
                    </a:cxn>
                    <a:cxn ang="0">
                      <a:pos x="csX2" y="csY2"/>
                    </a:cxn>
                    <a:cxn ang="0">
                      <a:pos x="csX3" y="csY3"/>
                    </a:cxn>
                    <a:cxn ang="0">
                      <a:pos x="csX4" y="csY4"/>
                    </a:cxn>
                  </a:cxnLst>
                  <a:rect l="l" t="t" r="r" b="b"/>
                  <a:pathLst>
                    <a:path w="24204" h="24848">
                      <a:moveTo>
                        <a:pt x="12850" y="24840"/>
                      </a:moveTo>
                      <a:cubicBezTo>
                        <a:pt x="6248" y="25096"/>
                        <a:pt x="643" y="19907"/>
                        <a:pt x="35" y="13258"/>
                      </a:cubicBezTo>
                      <a:cubicBezTo>
                        <a:pt x="-471" y="6608"/>
                        <a:pt x="4508" y="694"/>
                        <a:pt x="11152" y="54"/>
                      </a:cubicBezTo>
                      <a:cubicBezTo>
                        <a:pt x="17795" y="-589"/>
                        <a:pt x="23619" y="4589"/>
                        <a:pt x="24152" y="11624"/>
                      </a:cubicBezTo>
                      <a:cubicBezTo>
                        <a:pt x="24785" y="18653"/>
                        <a:pt x="19587" y="24575"/>
                        <a:pt x="12850" y="24840"/>
                      </a:cubicBezTo>
                      <a:close/>
                    </a:path>
                  </a:pathLst>
                </a:custGeom>
                <a:grpFill/>
                <a:ln w="1729" cap="flat">
                  <a:noFill/>
                  <a:prstDash val="solid"/>
                  <a:miter/>
                </a:ln>
              </p:spPr>
              <p:txBody>
                <a:bodyPr/>
                <a:lstStyle/>
                <a:p>
                  <a:endParaRPr lang="es-ES"/>
                </a:p>
              </p:txBody>
            </p:sp>
          </p:grpSp>
          <p:sp>
            <p:nvSpPr>
              <p:cNvPr id="9" name="Forma libre: forma 8">
                <a:extLst>
                  <a:ext uri="{FF2B5EF4-FFF2-40B4-BE49-F238E27FC236}">
                    <a16:creationId xmlns:a16="http://schemas.microsoft.com/office/drawing/2014/main" id="{89446577-9A0B-383C-A50B-381E1CD254D9}"/>
                  </a:ext>
                </a:extLst>
              </p:cNvPr>
              <p:cNvSpPr/>
              <p:nvPr/>
            </p:nvSpPr>
            <p:spPr>
              <a:xfrm rot="16200000">
                <a:off x="1665576" y="3873547"/>
                <a:ext cx="193952" cy="227964"/>
              </a:xfrm>
              <a:custGeom>
                <a:avLst/>
                <a:gdLst>
                  <a:gd name="csX0" fmla="*/ 159725 w 159724"/>
                  <a:gd name="csY0" fmla="*/ 0 h 187734"/>
                  <a:gd name="csX1" fmla="*/ 0 w 159724"/>
                  <a:gd name="csY1" fmla="*/ 93867 h 187734"/>
                  <a:gd name="csX2" fmla="*/ 159725 w 159724"/>
                  <a:gd name="csY2" fmla="*/ 187734 h 187734"/>
                </a:gdLst>
                <a:ahLst/>
                <a:cxnLst>
                  <a:cxn ang="0">
                    <a:pos x="csX0" y="csY0"/>
                  </a:cxn>
                  <a:cxn ang="0">
                    <a:pos x="csX1" y="csY1"/>
                  </a:cxn>
                  <a:cxn ang="0">
                    <a:pos x="csX2" y="csY2"/>
                  </a:cxn>
                </a:cxnLst>
                <a:rect l="l" t="t" r="r" b="b"/>
                <a:pathLst>
                  <a:path w="159724" h="187734">
                    <a:moveTo>
                      <a:pt x="159725" y="0"/>
                    </a:moveTo>
                    <a:lnTo>
                      <a:pt x="0" y="93867"/>
                    </a:lnTo>
                    <a:lnTo>
                      <a:pt x="159725" y="187734"/>
                    </a:lnTo>
                  </a:path>
                </a:pathLst>
              </a:custGeom>
              <a:solidFill>
                <a:schemeClr val="tx2"/>
              </a:solidFill>
              <a:ln w="1729" cap="flat">
                <a:noFill/>
                <a:prstDash val="solid"/>
                <a:miter/>
              </a:ln>
            </p:spPr>
            <p:txBody>
              <a:bodyPr/>
              <a:lstStyle/>
              <a:p>
                <a:endParaRPr lang="es-ES"/>
              </a:p>
            </p:txBody>
          </p:sp>
          <p:sp>
            <p:nvSpPr>
              <p:cNvPr id="10" name="Elipse 9">
                <a:extLst>
                  <a:ext uri="{FF2B5EF4-FFF2-40B4-BE49-F238E27FC236}">
                    <a16:creationId xmlns:a16="http://schemas.microsoft.com/office/drawing/2014/main" id="{2E7CAF50-B37C-BEBA-6C8B-E887FCCF7D4A}"/>
                  </a:ext>
                </a:extLst>
              </p:cNvPr>
              <p:cNvSpPr/>
              <p:nvPr/>
            </p:nvSpPr>
            <p:spPr>
              <a:xfrm rot="11597148">
                <a:off x="475059" y="4073495"/>
                <a:ext cx="104787" cy="104787"/>
              </a:xfrm>
              <a:prstGeom prst="ellipse">
                <a:avLst/>
              </a:prstGeom>
              <a:solidFill>
                <a:schemeClr val="tx2"/>
              </a:solidFill>
              <a:ln w="1729" cap="flat">
                <a:noFill/>
                <a:prstDash val="solid"/>
                <a:miter/>
              </a:ln>
            </p:spPr>
            <p:txBody>
              <a:bodyPr/>
              <a:lstStyle/>
              <a:p>
                <a:endParaRPr lang="es-ES"/>
              </a:p>
            </p:txBody>
          </p:sp>
        </p:grpSp>
      </p:grpSp>
      <p:sp>
        <p:nvSpPr>
          <p:cNvPr id="37" name="CuadroTexto 36">
            <a:extLst>
              <a:ext uri="{FF2B5EF4-FFF2-40B4-BE49-F238E27FC236}">
                <a16:creationId xmlns:a16="http://schemas.microsoft.com/office/drawing/2014/main" id="{3CEA1A86-6B00-CA32-F45C-C0DCF722E609}"/>
              </a:ext>
            </a:extLst>
          </p:cNvPr>
          <p:cNvSpPr txBox="1"/>
          <p:nvPr/>
        </p:nvSpPr>
        <p:spPr>
          <a:xfrm>
            <a:off x="513217" y="4881398"/>
            <a:ext cx="1620347" cy="461665"/>
          </a:xfrm>
          <a:prstGeom prst="rect">
            <a:avLst/>
          </a:prstGeom>
          <a:noFill/>
        </p:spPr>
        <p:txBody>
          <a:bodyPr wrap="square" rtlCol="0">
            <a:spAutoFit/>
          </a:bodyPr>
          <a:lstStyle/>
          <a:p>
            <a:r>
              <a:rPr lang="es-ES" sz="1200" dirty="0">
                <a:solidFill>
                  <a:schemeClr val="accent3">
                    <a:lumMod val="75000"/>
                  </a:schemeClr>
                </a:solidFill>
              </a:rPr>
              <a:t>DILVE en funcionamiento</a:t>
            </a:r>
          </a:p>
        </p:txBody>
      </p:sp>
      <p:cxnSp>
        <p:nvCxnSpPr>
          <p:cNvPr id="44" name="Conector recto 43">
            <a:extLst>
              <a:ext uri="{FF2B5EF4-FFF2-40B4-BE49-F238E27FC236}">
                <a16:creationId xmlns:a16="http://schemas.microsoft.com/office/drawing/2014/main" id="{D43EDF6F-482A-A6E3-1DCD-4ABD13F7701C}"/>
              </a:ext>
            </a:extLst>
          </p:cNvPr>
          <p:cNvCxnSpPr/>
          <p:nvPr/>
        </p:nvCxnSpPr>
        <p:spPr>
          <a:xfrm>
            <a:off x="1127448" y="4122830"/>
            <a:ext cx="0" cy="664711"/>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9" name="CuadroTexto 148">
            <a:extLst>
              <a:ext uri="{FF2B5EF4-FFF2-40B4-BE49-F238E27FC236}">
                <a16:creationId xmlns:a16="http://schemas.microsoft.com/office/drawing/2014/main" id="{35E6F28F-AF33-0C7F-00A2-17DDFDB2E6BC}"/>
              </a:ext>
            </a:extLst>
          </p:cNvPr>
          <p:cNvSpPr txBox="1"/>
          <p:nvPr/>
        </p:nvSpPr>
        <p:spPr>
          <a:xfrm>
            <a:off x="1823868" y="2470386"/>
            <a:ext cx="1440782" cy="461665"/>
          </a:xfrm>
          <a:prstGeom prst="rect">
            <a:avLst/>
          </a:prstGeom>
          <a:noFill/>
        </p:spPr>
        <p:txBody>
          <a:bodyPr wrap="square" rtlCol="0">
            <a:spAutoFit/>
          </a:bodyPr>
          <a:lstStyle/>
          <a:p>
            <a:r>
              <a:rPr lang="es-ES" sz="1200" dirty="0">
                <a:solidFill>
                  <a:schemeClr val="accent3">
                    <a:lumMod val="75000"/>
                  </a:schemeClr>
                </a:solidFill>
              </a:rPr>
              <a:t>Nuevo entorno tecnológico</a:t>
            </a:r>
            <a:endParaRPr lang="es-ES" sz="1100" dirty="0">
              <a:solidFill>
                <a:schemeClr val="accent3">
                  <a:lumMod val="75000"/>
                </a:schemeClr>
              </a:solidFill>
            </a:endParaRPr>
          </a:p>
        </p:txBody>
      </p:sp>
      <p:cxnSp>
        <p:nvCxnSpPr>
          <p:cNvPr id="150" name="Conector recto 149">
            <a:extLst>
              <a:ext uri="{FF2B5EF4-FFF2-40B4-BE49-F238E27FC236}">
                <a16:creationId xmlns:a16="http://schemas.microsoft.com/office/drawing/2014/main" id="{CB35AE24-F915-E6B7-C7F0-53B0146418F7}"/>
              </a:ext>
            </a:extLst>
          </p:cNvPr>
          <p:cNvCxnSpPr/>
          <p:nvPr/>
        </p:nvCxnSpPr>
        <p:spPr>
          <a:xfrm>
            <a:off x="2380987" y="3152711"/>
            <a:ext cx="0" cy="664711"/>
          </a:xfrm>
          <a:prstGeom prst="line">
            <a:avLst/>
          </a:prstGeom>
          <a:ln w="3175">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17" name="Grupo 16">
            <a:extLst>
              <a:ext uri="{FF2B5EF4-FFF2-40B4-BE49-F238E27FC236}">
                <a16:creationId xmlns:a16="http://schemas.microsoft.com/office/drawing/2014/main" id="{411BD1AC-2F9F-571C-D6E8-D2B0959E450E}"/>
              </a:ext>
            </a:extLst>
          </p:cNvPr>
          <p:cNvGrpSpPr/>
          <p:nvPr/>
        </p:nvGrpSpPr>
        <p:grpSpPr>
          <a:xfrm>
            <a:off x="3114949" y="3134761"/>
            <a:ext cx="828282" cy="828282"/>
            <a:chOff x="3071672" y="3167761"/>
            <a:chExt cx="1003770" cy="1003770"/>
          </a:xfrm>
        </p:grpSpPr>
        <p:sp>
          <p:nvSpPr>
            <p:cNvPr id="19" name="Elipse 18">
              <a:extLst>
                <a:ext uri="{FF2B5EF4-FFF2-40B4-BE49-F238E27FC236}">
                  <a16:creationId xmlns:a16="http://schemas.microsoft.com/office/drawing/2014/main" id="{20F5671F-A0B3-3E1A-E18D-F72FF19541CD}"/>
                </a:ext>
              </a:extLst>
            </p:cNvPr>
            <p:cNvSpPr/>
            <p:nvPr/>
          </p:nvSpPr>
          <p:spPr>
            <a:xfrm rot="13500000">
              <a:off x="3071672" y="3167761"/>
              <a:ext cx="1003770" cy="1003770"/>
            </a:xfrm>
            <a:prstGeom prst="ellipse">
              <a:avLst/>
            </a:prstGeom>
            <a:gradFill>
              <a:gsLst>
                <a:gs pos="0">
                  <a:schemeClr val="accent3">
                    <a:lumMod val="50000"/>
                  </a:schemeClr>
                </a:gs>
                <a:gs pos="100000">
                  <a:schemeClr val="accent3">
                    <a:alpha val="55000"/>
                  </a:schemeClr>
                </a:gs>
              </a:gsLst>
              <a:lin ang="5400000" scaled="1"/>
            </a:gradFill>
            <a:ln w="1729" cap="flat">
              <a:noFill/>
              <a:prstDash val="solid"/>
              <a:miter/>
            </a:ln>
          </p:spPr>
          <p:txBody>
            <a:bodyPr/>
            <a:lstStyle/>
            <a:p>
              <a:endParaRPr lang="es-ES" sz="1400" dirty="0"/>
            </a:p>
          </p:txBody>
        </p:sp>
        <p:pic>
          <p:nvPicPr>
            <p:cNvPr id="21" name="Gráfico 20">
              <a:extLst>
                <a:ext uri="{FF2B5EF4-FFF2-40B4-BE49-F238E27FC236}">
                  <a16:creationId xmlns:a16="http://schemas.microsoft.com/office/drawing/2014/main" id="{3AA65A37-2249-1CA8-1A6B-94F9EFBD6957}"/>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3340538" y="3556151"/>
              <a:ext cx="420795" cy="420795"/>
            </a:xfrm>
            <a:prstGeom prst="rect">
              <a:avLst/>
            </a:prstGeom>
          </p:spPr>
        </p:pic>
      </p:grpSp>
      <p:grpSp>
        <p:nvGrpSpPr>
          <p:cNvPr id="22" name="Grupo 21">
            <a:extLst>
              <a:ext uri="{FF2B5EF4-FFF2-40B4-BE49-F238E27FC236}">
                <a16:creationId xmlns:a16="http://schemas.microsoft.com/office/drawing/2014/main" id="{3C9A4CD7-5E5A-47B9-EC1F-6D3FADCB5AAF}"/>
              </a:ext>
            </a:extLst>
          </p:cNvPr>
          <p:cNvGrpSpPr/>
          <p:nvPr/>
        </p:nvGrpSpPr>
        <p:grpSpPr>
          <a:xfrm>
            <a:off x="3010373" y="3245556"/>
            <a:ext cx="1156712" cy="723281"/>
            <a:chOff x="2944939" y="3302030"/>
            <a:chExt cx="1401784" cy="876522"/>
          </a:xfrm>
        </p:grpSpPr>
        <p:sp>
          <p:nvSpPr>
            <p:cNvPr id="26" name="Forma libre: forma 25">
              <a:extLst>
                <a:ext uri="{FF2B5EF4-FFF2-40B4-BE49-F238E27FC236}">
                  <a16:creationId xmlns:a16="http://schemas.microsoft.com/office/drawing/2014/main" id="{0496FA52-210B-AF0E-46FC-D76837990471}"/>
                </a:ext>
              </a:extLst>
            </p:cNvPr>
            <p:cNvSpPr/>
            <p:nvPr/>
          </p:nvSpPr>
          <p:spPr>
            <a:xfrm rot="16200000">
              <a:off x="3566237" y="3363920"/>
              <a:ext cx="715299" cy="617710"/>
            </a:xfrm>
            <a:custGeom>
              <a:avLst/>
              <a:gdLst>
                <a:gd name="csX0" fmla="*/ 589067 w 589066"/>
                <a:gd name="csY0" fmla="*/ 0 h 508699"/>
                <a:gd name="csX1" fmla="*/ 80368 w 589066"/>
                <a:gd name="csY1" fmla="*/ 508699 h 508699"/>
                <a:gd name="csX2" fmla="*/ 0 w 589066"/>
                <a:gd name="csY2" fmla="*/ 508699 h 508699"/>
              </a:gdLst>
              <a:ahLst/>
              <a:cxnLst>
                <a:cxn ang="0">
                  <a:pos x="csX0" y="csY0"/>
                </a:cxn>
                <a:cxn ang="0">
                  <a:pos x="csX1" y="csY1"/>
                </a:cxn>
                <a:cxn ang="0">
                  <a:pos x="csX2" y="csY2"/>
                </a:cxn>
              </a:cxnLst>
              <a:rect l="l" t="t" r="r" b="b"/>
              <a:pathLst>
                <a:path w="589066" h="508699">
                  <a:moveTo>
                    <a:pt x="589067" y="0"/>
                  </a:moveTo>
                  <a:cubicBezTo>
                    <a:pt x="589067" y="280948"/>
                    <a:pt x="361314" y="508699"/>
                    <a:pt x="80368" y="508699"/>
                  </a:cubicBezTo>
                  <a:lnTo>
                    <a:pt x="0" y="508699"/>
                  </a:lnTo>
                </a:path>
              </a:pathLst>
            </a:custGeom>
            <a:noFill/>
            <a:ln w="18123" cap="rnd">
              <a:solidFill>
                <a:srgbClr val="10E5A3"/>
              </a:solidFill>
              <a:prstDash val="solid"/>
              <a:round/>
            </a:ln>
          </p:spPr>
          <p:txBody>
            <a:bodyPr/>
            <a:lstStyle/>
            <a:p>
              <a:endParaRPr lang="es-ES" sz="1400"/>
            </a:p>
          </p:txBody>
        </p:sp>
        <p:grpSp>
          <p:nvGrpSpPr>
            <p:cNvPr id="27" name="Gráfico 2">
              <a:extLst>
                <a:ext uri="{FF2B5EF4-FFF2-40B4-BE49-F238E27FC236}">
                  <a16:creationId xmlns:a16="http://schemas.microsoft.com/office/drawing/2014/main" id="{4D1EFCD9-4CD1-CD04-35A2-1CC62FD801AC}"/>
                </a:ext>
              </a:extLst>
            </p:cNvPr>
            <p:cNvGrpSpPr/>
            <p:nvPr/>
          </p:nvGrpSpPr>
          <p:grpSpPr>
            <a:xfrm rot="16200000">
              <a:off x="2874760" y="3409914"/>
              <a:ext cx="820842" cy="605073"/>
              <a:chOff x="5995362" y="2929140"/>
              <a:chExt cx="675983" cy="498292"/>
            </a:xfrm>
            <a:solidFill>
              <a:srgbClr val="21E7A9"/>
            </a:solidFill>
          </p:grpSpPr>
          <p:sp>
            <p:nvSpPr>
              <p:cNvPr id="32" name="Elipse 31">
                <a:extLst>
                  <a:ext uri="{FF2B5EF4-FFF2-40B4-BE49-F238E27FC236}">
                    <a16:creationId xmlns:a16="http://schemas.microsoft.com/office/drawing/2014/main" id="{0F133E72-7D23-81D1-BD65-4E4BA5C87FB6}"/>
                  </a:ext>
                </a:extLst>
              </p:cNvPr>
              <p:cNvSpPr/>
              <p:nvPr/>
            </p:nvSpPr>
            <p:spPr>
              <a:xfrm>
                <a:off x="5995362" y="2929140"/>
                <a:ext cx="24847" cy="24173"/>
              </a:xfrm>
              <a:prstGeom prst="ellipse">
                <a:avLst/>
              </a:prstGeom>
              <a:solidFill>
                <a:srgbClr val="21E7A9"/>
              </a:solidFill>
              <a:ln w="1729" cap="flat">
                <a:noFill/>
                <a:prstDash val="solid"/>
                <a:miter/>
              </a:ln>
            </p:spPr>
            <p:txBody>
              <a:bodyPr/>
              <a:lstStyle/>
              <a:p>
                <a:endParaRPr lang="es-ES" sz="1400"/>
              </a:p>
            </p:txBody>
          </p:sp>
          <p:sp>
            <p:nvSpPr>
              <p:cNvPr id="34" name="Elipse 33">
                <a:extLst>
                  <a:ext uri="{FF2B5EF4-FFF2-40B4-BE49-F238E27FC236}">
                    <a16:creationId xmlns:a16="http://schemas.microsoft.com/office/drawing/2014/main" id="{D76981CD-6BAB-FDA7-8C96-C9FD776F9DC0}"/>
                  </a:ext>
                </a:extLst>
              </p:cNvPr>
              <p:cNvSpPr/>
              <p:nvPr/>
            </p:nvSpPr>
            <p:spPr>
              <a:xfrm>
                <a:off x="6065228" y="2929140"/>
                <a:ext cx="24847" cy="24173"/>
              </a:xfrm>
              <a:prstGeom prst="ellipse">
                <a:avLst/>
              </a:prstGeom>
              <a:solidFill>
                <a:srgbClr val="21E7A9"/>
              </a:solidFill>
              <a:ln w="1729" cap="flat">
                <a:noFill/>
                <a:prstDash val="solid"/>
                <a:miter/>
              </a:ln>
            </p:spPr>
            <p:txBody>
              <a:bodyPr/>
              <a:lstStyle/>
              <a:p>
                <a:endParaRPr lang="es-ES" sz="1400"/>
              </a:p>
            </p:txBody>
          </p:sp>
          <p:sp>
            <p:nvSpPr>
              <p:cNvPr id="35" name="Forma libre: forma 34">
                <a:extLst>
                  <a:ext uri="{FF2B5EF4-FFF2-40B4-BE49-F238E27FC236}">
                    <a16:creationId xmlns:a16="http://schemas.microsoft.com/office/drawing/2014/main" id="{D1F25B18-365B-DA32-909B-D8253FEE1683}"/>
                  </a:ext>
                </a:extLst>
              </p:cNvPr>
              <p:cNvSpPr/>
              <p:nvPr/>
            </p:nvSpPr>
            <p:spPr>
              <a:xfrm>
                <a:off x="6135091" y="2929140"/>
                <a:ext cx="24848" cy="24171"/>
              </a:xfrm>
              <a:custGeom>
                <a:avLst/>
                <a:gdLst>
                  <a:gd name="csX0" fmla="*/ 24844 w 24848"/>
                  <a:gd name="csY0" fmla="*/ 12289 h 24171"/>
                  <a:gd name="csX1" fmla="*/ 12424 w 24848"/>
                  <a:gd name="csY1" fmla="*/ 24172 h 24171"/>
                  <a:gd name="csX2" fmla="*/ 0 w 24848"/>
                  <a:gd name="csY2" fmla="*/ 12087 h 24171"/>
                  <a:gd name="csX3" fmla="*/ 12424 w 24848"/>
                  <a:gd name="csY3" fmla="*/ 0 h 24171"/>
                  <a:gd name="csX4" fmla="*/ 24844 w 24848"/>
                  <a:gd name="csY4" fmla="*/ 12289 h 24171"/>
                </a:gdLst>
                <a:ahLst/>
                <a:cxnLst>
                  <a:cxn ang="0">
                    <a:pos x="csX0" y="csY0"/>
                  </a:cxn>
                  <a:cxn ang="0">
                    <a:pos x="csX1" y="csY1"/>
                  </a:cxn>
                  <a:cxn ang="0">
                    <a:pos x="csX2" y="csY2"/>
                  </a:cxn>
                  <a:cxn ang="0">
                    <a:pos x="csX3" y="csY3"/>
                  </a:cxn>
                  <a:cxn ang="0">
                    <a:pos x="csX4" y="csY4"/>
                  </a:cxn>
                </a:cxnLst>
                <a:rect l="l" t="t" r="r" b="b"/>
                <a:pathLst>
                  <a:path w="24848" h="24171">
                    <a:moveTo>
                      <a:pt x="24844" y="12289"/>
                    </a:moveTo>
                    <a:cubicBezTo>
                      <a:pt x="24665" y="19011"/>
                      <a:pt x="19301" y="24125"/>
                      <a:pt x="12424" y="24172"/>
                    </a:cubicBezTo>
                    <a:cubicBezTo>
                      <a:pt x="5561" y="24172"/>
                      <a:pt x="0" y="18760"/>
                      <a:pt x="0" y="12087"/>
                    </a:cubicBezTo>
                    <a:cubicBezTo>
                      <a:pt x="0" y="5412"/>
                      <a:pt x="5561" y="0"/>
                      <a:pt x="12424" y="0"/>
                    </a:cubicBezTo>
                    <a:cubicBezTo>
                      <a:pt x="19273" y="-47"/>
                      <a:pt x="25024" y="5665"/>
                      <a:pt x="24844" y="12289"/>
                    </a:cubicBezTo>
                    <a:close/>
                  </a:path>
                </a:pathLst>
              </a:custGeom>
              <a:solidFill>
                <a:srgbClr val="21E7A9"/>
              </a:solidFill>
              <a:ln w="1729" cap="flat">
                <a:noFill/>
                <a:prstDash val="solid"/>
                <a:miter/>
              </a:ln>
            </p:spPr>
            <p:txBody>
              <a:bodyPr/>
              <a:lstStyle/>
              <a:p>
                <a:endParaRPr lang="es-ES" sz="1400"/>
              </a:p>
            </p:txBody>
          </p:sp>
          <p:sp>
            <p:nvSpPr>
              <p:cNvPr id="36" name="Forma libre: forma 35">
                <a:extLst>
                  <a:ext uri="{FF2B5EF4-FFF2-40B4-BE49-F238E27FC236}">
                    <a16:creationId xmlns:a16="http://schemas.microsoft.com/office/drawing/2014/main" id="{D24BD3B3-F0CF-15C6-DDC4-7FFC34EC6E22}"/>
                  </a:ext>
                </a:extLst>
              </p:cNvPr>
              <p:cNvSpPr/>
              <p:nvPr/>
            </p:nvSpPr>
            <p:spPr>
              <a:xfrm>
                <a:off x="6204804" y="2933449"/>
                <a:ext cx="24850" cy="24180"/>
              </a:xfrm>
              <a:custGeom>
                <a:avLst/>
                <a:gdLst>
                  <a:gd name="csX0" fmla="*/ 24709 w 24850"/>
                  <a:gd name="csY0" fmla="*/ 13670 h 24180"/>
                  <a:gd name="csX1" fmla="*/ 10848 w 24850"/>
                  <a:gd name="csY1" fmla="*/ 24082 h 24180"/>
                  <a:gd name="csX2" fmla="*/ 60 w 24850"/>
                  <a:gd name="csY2" fmla="*/ 10530 h 24180"/>
                  <a:gd name="csX3" fmla="*/ 13923 w 24850"/>
                  <a:gd name="csY3" fmla="*/ 109 h 24180"/>
                  <a:gd name="csX4" fmla="*/ 24709 w 24850"/>
                  <a:gd name="csY4" fmla="*/ 13670 h 24180"/>
                </a:gdLst>
                <a:ahLst/>
                <a:cxnLst>
                  <a:cxn ang="0">
                    <a:pos x="csX0" y="csY0"/>
                  </a:cxn>
                  <a:cxn ang="0">
                    <a:pos x="csX1" y="csY1"/>
                  </a:cxn>
                  <a:cxn ang="0">
                    <a:pos x="csX2" y="csY2"/>
                  </a:cxn>
                  <a:cxn ang="0">
                    <a:pos x="csX3" y="csY3"/>
                  </a:cxn>
                  <a:cxn ang="0">
                    <a:pos x="csX4" y="csY4"/>
                  </a:cxn>
                </a:cxnLst>
                <a:rect l="l" t="t" r="r" b="b"/>
                <a:pathLst>
                  <a:path w="24850" h="24180">
                    <a:moveTo>
                      <a:pt x="24709" y="13670"/>
                    </a:moveTo>
                    <a:cubicBezTo>
                      <a:pt x="23671" y="20246"/>
                      <a:pt x="17465" y="24926"/>
                      <a:pt x="10848" y="24082"/>
                    </a:cubicBezTo>
                    <a:cubicBezTo>
                      <a:pt x="4230" y="23241"/>
                      <a:pt x="-597" y="17172"/>
                      <a:pt x="60" y="10530"/>
                    </a:cubicBezTo>
                    <a:cubicBezTo>
                      <a:pt x="719" y="3888"/>
                      <a:pt x="6923" y="-783"/>
                      <a:pt x="13923" y="109"/>
                    </a:cubicBezTo>
                    <a:cubicBezTo>
                      <a:pt x="20921" y="1003"/>
                      <a:pt x="25750" y="7061"/>
                      <a:pt x="24709" y="13670"/>
                    </a:cubicBezTo>
                    <a:close/>
                  </a:path>
                </a:pathLst>
              </a:custGeom>
              <a:solidFill>
                <a:srgbClr val="21E7A9"/>
              </a:solidFill>
              <a:ln w="1729" cap="flat">
                <a:noFill/>
                <a:prstDash val="solid"/>
                <a:miter/>
              </a:ln>
            </p:spPr>
            <p:txBody>
              <a:bodyPr/>
              <a:lstStyle/>
              <a:p>
                <a:endParaRPr lang="es-ES" sz="1400"/>
              </a:p>
            </p:txBody>
          </p:sp>
          <p:sp>
            <p:nvSpPr>
              <p:cNvPr id="38" name="Forma libre: forma 37">
                <a:extLst>
                  <a:ext uri="{FF2B5EF4-FFF2-40B4-BE49-F238E27FC236}">
                    <a16:creationId xmlns:a16="http://schemas.microsoft.com/office/drawing/2014/main" id="{BA27C8BA-5AE4-2E83-7190-0FF357831058}"/>
                  </a:ext>
                </a:extLst>
              </p:cNvPr>
              <p:cNvSpPr/>
              <p:nvPr/>
            </p:nvSpPr>
            <p:spPr>
              <a:xfrm>
                <a:off x="6273293" y="2946943"/>
                <a:ext cx="24802" cy="24316"/>
              </a:xfrm>
              <a:custGeom>
                <a:avLst/>
                <a:gdLst>
                  <a:gd name="csX0" fmla="*/ 24308 w 24802"/>
                  <a:gd name="csY0" fmla="*/ 15581 h 24316"/>
                  <a:gd name="csX1" fmla="*/ 9186 w 24802"/>
                  <a:gd name="csY1" fmla="*/ 23852 h 24316"/>
                  <a:gd name="csX2" fmla="*/ 339 w 24802"/>
                  <a:gd name="csY2" fmla="*/ 9060 h 24316"/>
                  <a:gd name="csX3" fmla="*/ 15528 w 24802"/>
                  <a:gd name="csY3" fmla="*/ 526 h 24316"/>
                  <a:gd name="csX4" fmla="*/ 24308 w 24802"/>
                  <a:gd name="csY4" fmla="*/ 15581 h 24316"/>
                </a:gdLst>
                <a:ahLst/>
                <a:cxnLst>
                  <a:cxn ang="0">
                    <a:pos x="csX0" y="csY0"/>
                  </a:cxn>
                  <a:cxn ang="0">
                    <a:pos x="csX1" y="csY1"/>
                  </a:cxn>
                  <a:cxn ang="0">
                    <a:pos x="csX2" y="csY2"/>
                  </a:cxn>
                  <a:cxn ang="0">
                    <a:pos x="csX3" y="csY3"/>
                  </a:cxn>
                  <a:cxn ang="0">
                    <a:pos x="csX4" y="csY4"/>
                  </a:cxn>
                </a:cxnLst>
                <a:rect l="l" t="t" r="r" b="b"/>
                <a:pathLst>
                  <a:path w="24802" h="24316">
                    <a:moveTo>
                      <a:pt x="24308" y="15581"/>
                    </a:moveTo>
                    <a:cubicBezTo>
                      <a:pt x="22371" y="21968"/>
                      <a:pt x="15599" y="25675"/>
                      <a:pt x="9186" y="23852"/>
                    </a:cubicBezTo>
                    <a:cubicBezTo>
                      <a:pt x="2802" y="21913"/>
                      <a:pt x="-1229" y="15564"/>
                      <a:pt x="339" y="9060"/>
                    </a:cubicBezTo>
                    <a:cubicBezTo>
                      <a:pt x="1899" y="2586"/>
                      <a:pt x="8771" y="-1511"/>
                      <a:pt x="15528" y="526"/>
                    </a:cubicBezTo>
                    <a:cubicBezTo>
                      <a:pt x="22317" y="2453"/>
                      <a:pt x="26245" y="9195"/>
                      <a:pt x="24308" y="15581"/>
                    </a:cubicBezTo>
                    <a:close/>
                  </a:path>
                </a:pathLst>
              </a:custGeom>
              <a:solidFill>
                <a:srgbClr val="21E7A9"/>
              </a:solidFill>
              <a:ln w="1729" cap="flat">
                <a:noFill/>
                <a:prstDash val="solid"/>
                <a:miter/>
              </a:ln>
            </p:spPr>
            <p:txBody>
              <a:bodyPr/>
              <a:lstStyle/>
              <a:p>
                <a:endParaRPr lang="es-ES" sz="1400"/>
              </a:p>
            </p:txBody>
          </p:sp>
          <p:sp>
            <p:nvSpPr>
              <p:cNvPr id="39" name="Forma libre: forma 38">
                <a:extLst>
                  <a:ext uri="{FF2B5EF4-FFF2-40B4-BE49-F238E27FC236}">
                    <a16:creationId xmlns:a16="http://schemas.microsoft.com/office/drawing/2014/main" id="{AFD1B4D7-2AB3-11D2-DA2E-6CF16DE26CC2}"/>
                  </a:ext>
                </a:extLst>
              </p:cNvPr>
              <p:cNvSpPr/>
              <p:nvPr/>
            </p:nvSpPr>
            <p:spPr>
              <a:xfrm>
                <a:off x="6339240" y="2969851"/>
                <a:ext cx="24747" cy="24329"/>
              </a:xfrm>
              <a:custGeom>
                <a:avLst/>
                <a:gdLst>
                  <a:gd name="csX0" fmla="*/ 23687 w 24747"/>
                  <a:gd name="csY0" fmla="*/ 17255 h 24329"/>
                  <a:gd name="csX1" fmla="*/ 7617 w 24747"/>
                  <a:gd name="csY1" fmla="*/ 23250 h 24329"/>
                  <a:gd name="csX2" fmla="*/ 846 w 24747"/>
                  <a:gd name="csY2" fmla="*/ 7495 h 24329"/>
                  <a:gd name="csX3" fmla="*/ 17117 w 24747"/>
                  <a:gd name="csY3" fmla="*/ 1024 h 24329"/>
                  <a:gd name="csX4" fmla="*/ 23687 w 24747"/>
                  <a:gd name="csY4" fmla="*/ 17255 h 24329"/>
                </a:gdLst>
                <a:ahLst/>
                <a:cxnLst>
                  <a:cxn ang="0">
                    <a:pos x="csX0" y="csY0"/>
                  </a:cxn>
                  <a:cxn ang="0">
                    <a:pos x="csX1" y="csY1"/>
                  </a:cxn>
                  <a:cxn ang="0">
                    <a:pos x="csX2" y="csY2"/>
                  </a:cxn>
                  <a:cxn ang="0">
                    <a:pos x="csX3" y="csY3"/>
                  </a:cxn>
                  <a:cxn ang="0">
                    <a:pos x="csX4" y="csY4"/>
                  </a:cxn>
                </a:cxnLst>
                <a:rect l="l" t="t" r="r" b="b"/>
                <a:pathLst>
                  <a:path w="24747" h="24329">
                    <a:moveTo>
                      <a:pt x="23687" y="17255"/>
                    </a:moveTo>
                    <a:cubicBezTo>
                      <a:pt x="20887" y="23312"/>
                      <a:pt x="13692" y="26000"/>
                      <a:pt x="7617" y="23250"/>
                    </a:cubicBezTo>
                    <a:cubicBezTo>
                      <a:pt x="1484" y="20636"/>
                      <a:pt x="-1614" y="13744"/>
                      <a:pt x="846" y="7495"/>
                    </a:cubicBezTo>
                    <a:cubicBezTo>
                      <a:pt x="3273" y="1321"/>
                      <a:pt x="10627" y="-1742"/>
                      <a:pt x="17117" y="1024"/>
                    </a:cubicBezTo>
                    <a:cubicBezTo>
                      <a:pt x="23549" y="3928"/>
                      <a:pt x="26488" y="11198"/>
                      <a:pt x="23687" y="17255"/>
                    </a:cubicBezTo>
                    <a:close/>
                  </a:path>
                </a:pathLst>
              </a:custGeom>
              <a:solidFill>
                <a:srgbClr val="21E7A9"/>
              </a:solidFill>
              <a:ln w="1729" cap="flat">
                <a:noFill/>
                <a:prstDash val="solid"/>
                <a:miter/>
              </a:ln>
            </p:spPr>
            <p:txBody>
              <a:bodyPr/>
              <a:lstStyle/>
              <a:p>
                <a:endParaRPr lang="es-ES" sz="1400"/>
              </a:p>
            </p:txBody>
          </p:sp>
          <p:sp>
            <p:nvSpPr>
              <p:cNvPr id="40" name="Forma libre: forma 39">
                <a:extLst>
                  <a:ext uri="{FF2B5EF4-FFF2-40B4-BE49-F238E27FC236}">
                    <a16:creationId xmlns:a16="http://schemas.microsoft.com/office/drawing/2014/main" id="{31E1F015-7224-476D-7BDC-EFA42E1F5DE9}"/>
                  </a:ext>
                </a:extLst>
              </p:cNvPr>
              <p:cNvSpPr/>
              <p:nvPr/>
            </p:nvSpPr>
            <p:spPr>
              <a:xfrm>
                <a:off x="6401419" y="3001653"/>
                <a:ext cx="24677" cy="24307"/>
              </a:xfrm>
              <a:custGeom>
                <a:avLst/>
                <a:gdLst>
                  <a:gd name="csX0" fmla="*/ 22850 w 24677"/>
                  <a:gd name="csY0" fmla="*/ 18751 h 24307"/>
                  <a:gd name="csX1" fmla="*/ 6103 w 24677"/>
                  <a:gd name="csY1" fmla="*/ 22489 h 24307"/>
                  <a:gd name="csX2" fmla="*/ 1565 w 24677"/>
                  <a:gd name="csY2" fmla="*/ 5942 h 24307"/>
                  <a:gd name="csX3" fmla="*/ 18566 w 24677"/>
                  <a:gd name="csY3" fmla="*/ 1778 h 24307"/>
                  <a:gd name="csX4" fmla="*/ 22850 w 24677"/>
                  <a:gd name="csY4" fmla="*/ 18751 h 24307"/>
                </a:gdLst>
                <a:ahLst/>
                <a:cxnLst>
                  <a:cxn ang="0">
                    <a:pos x="csX0" y="csY0"/>
                  </a:cxn>
                  <a:cxn ang="0">
                    <a:pos x="csX1" y="csY1"/>
                  </a:cxn>
                  <a:cxn ang="0">
                    <a:pos x="csX2" y="csY2"/>
                  </a:cxn>
                  <a:cxn ang="0">
                    <a:pos x="csX3" y="csY3"/>
                  </a:cxn>
                  <a:cxn ang="0">
                    <a:pos x="csX4" y="csY4"/>
                  </a:cxn>
                </a:cxnLst>
                <a:rect l="l" t="t" r="r" b="b"/>
                <a:pathLst>
                  <a:path w="24677" h="24307">
                    <a:moveTo>
                      <a:pt x="22850" y="18751"/>
                    </a:moveTo>
                    <a:cubicBezTo>
                      <a:pt x="19221" y="24407"/>
                      <a:pt x="11827" y="25916"/>
                      <a:pt x="6103" y="22489"/>
                    </a:cubicBezTo>
                    <a:cubicBezTo>
                      <a:pt x="320" y="19170"/>
                      <a:pt x="-1709" y="11758"/>
                      <a:pt x="1565" y="5942"/>
                    </a:cubicBezTo>
                    <a:cubicBezTo>
                      <a:pt x="4839" y="127"/>
                      <a:pt x="12451" y="-1741"/>
                      <a:pt x="18566" y="1778"/>
                    </a:cubicBezTo>
                    <a:cubicBezTo>
                      <a:pt x="24618" y="5402"/>
                      <a:pt x="26430" y="13173"/>
                      <a:pt x="22850" y="18751"/>
                    </a:cubicBezTo>
                    <a:close/>
                  </a:path>
                </a:pathLst>
              </a:custGeom>
              <a:solidFill>
                <a:srgbClr val="21E7A9"/>
              </a:solidFill>
              <a:ln w="1729" cap="flat">
                <a:noFill/>
                <a:prstDash val="solid"/>
                <a:miter/>
              </a:ln>
            </p:spPr>
            <p:txBody>
              <a:bodyPr/>
              <a:lstStyle/>
              <a:p>
                <a:endParaRPr lang="es-ES" sz="1400"/>
              </a:p>
            </p:txBody>
          </p:sp>
          <p:sp>
            <p:nvSpPr>
              <p:cNvPr id="41" name="Forma libre: forma 40">
                <a:extLst>
                  <a:ext uri="{FF2B5EF4-FFF2-40B4-BE49-F238E27FC236}">
                    <a16:creationId xmlns:a16="http://schemas.microsoft.com/office/drawing/2014/main" id="{77F4E325-94A0-2309-032F-5BB10DD56C82}"/>
                  </a:ext>
                </a:extLst>
              </p:cNvPr>
              <p:cNvSpPr/>
              <p:nvPr/>
            </p:nvSpPr>
            <p:spPr>
              <a:xfrm>
                <a:off x="6458667" y="3041611"/>
                <a:ext cx="24622" cy="24361"/>
              </a:xfrm>
              <a:custGeom>
                <a:avLst/>
                <a:gdLst>
                  <a:gd name="csX0" fmla="*/ 21825 w 24622"/>
                  <a:gd name="csY0" fmla="*/ 20153 h 24361"/>
                  <a:gd name="csX1" fmla="*/ 4672 w 24622"/>
                  <a:gd name="csY1" fmla="*/ 21637 h 24361"/>
                  <a:gd name="csX2" fmla="*/ 2491 w 24622"/>
                  <a:gd name="csY2" fmla="*/ 4555 h 24361"/>
                  <a:gd name="csX3" fmla="*/ 19847 w 24622"/>
                  <a:gd name="csY3" fmla="*/ 2824 h 24361"/>
                  <a:gd name="csX4" fmla="*/ 21825 w 24622"/>
                  <a:gd name="csY4" fmla="*/ 20153 h 24361"/>
                </a:gdLst>
                <a:ahLst/>
                <a:cxnLst>
                  <a:cxn ang="0">
                    <a:pos x="csX0" y="csY0"/>
                  </a:cxn>
                  <a:cxn ang="0">
                    <a:pos x="csX1" y="csY1"/>
                  </a:cxn>
                  <a:cxn ang="0">
                    <a:pos x="csX2" y="csY2"/>
                  </a:cxn>
                  <a:cxn ang="0">
                    <a:pos x="csX3" y="csY3"/>
                  </a:cxn>
                  <a:cxn ang="0">
                    <a:pos x="csX4" y="csY4"/>
                  </a:cxn>
                </a:cxnLst>
                <a:rect l="l" t="t" r="r" b="b"/>
                <a:pathLst>
                  <a:path w="24622" h="24361">
                    <a:moveTo>
                      <a:pt x="21825" y="20153"/>
                    </a:moveTo>
                    <a:cubicBezTo>
                      <a:pt x="17448" y="25276"/>
                      <a:pt x="10000" y="25662"/>
                      <a:pt x="4672" y="21637"/>
                    </a:cubicBezTo>
                    <a:cubicBezTo>
                      <a:pt x="-574" y="17517"/>
                      <a:pt x="-1547" y="9867"/>
                      <a:pt x="2491" y="4555"/>
                    </a:cubicBezTo>
                    <a:cubicBezTo>
                      <a:pt x="6530" y="-759"/>
                      <a:pt x="14301" y="-1538"/>
                      <a:pt x="19847" y="2824"/>
                    </a:cubicBezTo>
                    <a:cubicBezTo>
                      <a:pt x="25473" y="7087"/>
                      <a:pt x="26122" y="15130"/>
                      <a:pt x="21825" y="20153"/>
                    </a:cubicBezTo>
                    <a:close/>
                  </a:path>
                </a:pathLst>
              </a:custGeom>
              <a:solidFill>
                <a:srgbClr val="21E7A9"/>
              </a:solidFill>
              <a:ln w="1729" cap="flat">
                <a:noFill/>
                <a:prstDash val="solid"/>
                <a:miter/>
              </a:ln>
            </p:spPr>
            <p:txBody>
              <a:bodyPr/>
              <a:lstStyle/>
              <a:p>
                <a:endParaRPr lang="es-ES" sz="1400"/>
              </a:p>
            </p:txBody>
          </p:sp>
          <p:sp>
            <p:nvSpPr>
              <p:cNvPr id="43" name="Forma libre: forma 42">
                <a:extLst>
                  <a:ext uri="{FF2B5EF4-FFF2-40B4-BE49-F238E27FC236}">
                    <a16:creationId xmlns:a16="http://schemas.microsoft.com/office/drawing/2014/main" id="{EF5AB901-A2DB-DC45-43CF-9BE69CF2C772}"/>
                  </a:ext>
                </a:extLst>
              </p:cNvPr>
              <p:cNvSpPr/>
              <p:nvPr/>
            </p:nvSpPr>
            <p:spPr>
              <a:xfrm>
                <a:off x="6509935" y="3088960"/>
                <a:ext cx="24550" cy="24474"/>
              </a:xfrm>
              <a:custGeom>
                <a:avLst/>
                <a:gdLst>
                  <a:gd name="csX0" fmla="*/ 20640 w 24550"/>
                  <a:gd name="csY0" fmla="*/ 21427 h 24474"/>
                  <a:gd name="csX1" fmla="*/ 3387 w 24550"/>
                  <a:gd name="csY1" fmla="*/ 20616 h 24474"/>
                  <a:gd name="csX2" fmla="*/ 3612 w 24550"/>
                  <a:gd name="csY2" fmla="*/ 3340 h 24474"/>
                  <a:gd name="csX3" fmla="*/ 20983 w 24550"/>
                  <a:gd name="csY3" fmla="*/ 4046 h 24474"/>
                  <a:gd name="csX4" fmla="*/ 20640 w 24550"/>
                  <a:gd name="csY4" fmla="*/ 21427 h 24474"/>
                </a:gdLst>
                <a:ahLst/>
                <a:cxnLst>
                  <a:cxn ang="0">
                    <a:pos x="csX0" y="csY0"/>
                  </a:cxn>
                  <a:cxn ang="0">
                    <a:pos x="csX1" y="csY1"/>
                  </a:cxn>
                  <a:cxn ang="0">
                    <a:pos x="csX2" y="csY2"/>
                  </a:cxn>
                  <a:cxn ang="0">
                    <a:pos x="csX3" y="csY3"/>
                  </a:cxn>
                  <a:cxn ang="0">
                    <a:pos x="csX4" y="csY4"/>
                  </a:cxn>
                </a:cxnLst>
                <a:rect l="l" t="t" r="r" b="b"/>
                <a:pathLst>
                  <a:path w="24550" h="24474">
                    <a:moveTo>
                      <a:pt x="20640" y="21427"/>
                    </a:moveTo>
                    <a:cubicBezTo>
                      <a:pt x="15704" y="25817"/>
                      <a:pt x="8048" y="25393"/>
                      <a:pt x="3387" y="20616"/>
                    </a:cubicBezTo>
                    <a:cubicBezTo>
                      <a:pt x="-1217" y="15789"/>
                      <a:pt x="-1113" y="8052"/>
                      <a:pt x="3612" y="3340"/>
                    </a:cubicBezTo>
                    <a:cubicBezTo>
                      <a:pt x="8336" y="-1374"/>
                      <a:pt x="16116" y="-1061"/>
                      <a:pt x="20983" y="4046"/>
                    </a:cubicBezTo>
                    <a:cubicBezTo>
                      <a:pt x="25907" y="9097"/>
                      <a:pt x="25679" y="16948"/>
                      <a:pt x="20640" y="21427"/>
                    </a:cubicBezTo>
                    <a:close/>
                  </a:path>
                </a:pathLst>
              </a:custGeom>
              <a:solidFill>
                <a:srgbClr val="21E7A9"/>
              </a:solidFill>
              <a:ln w="1729" cap="flat">
                <a:noFill/>
                <a:prstDash val="solid"/>
                <a:miter/>
              </a:ln>
            </p:spPr>
            <p:txBody>
              <a:bodyPr/>
              <a:lstStyle/>
              <a:p>
                <a:endParaRPr lang="es-ES" sz="1400"/>
              </a:p>
            </p:txBody>
          </p:sp>
          <p:sp>
            <p:nvSpPr>
              <p:cNvPr id="45" name="Forma libre: forma 44">
                <a:extLst>
                  <a:ext uri="{FF2B5EF4-FFF2-40B4-BE49-F238E27FC236}">
                    <a16:creationId xmlns:a16="http://schemas.microsoft.com/office/drawing/2014/main" id="{5A25A465-2D8F-FBCF-9CB8-CFBDBCC9B4E5}"/>
                  </a:ext>
                </a:extLst>
              </p:cNvPr>
              <p:cNvSpPr/>
              <p:nvPr/>
            </p:nvSpPr>
            <p:spPr>
              <a:xfrm>
                <a:off x="6554274" y="3142822"/>
                <a:ext cx="24391" cy="24633"/>
              </a:xfrm>
              <a:custGeom>
                <a:avLst/>
                <a:gdLst>
                  <a:gd name="csX0" fmla="*/ 19316 w 24391"/>
                  <a:gd name="csY0" fmla="*/ 22552 h 24633"/>
                  <a:gd name="csX1" fmla="*/ 2272 w 24391"/>
                  <a:gd name="csY1" fmla="*/ 19438 h 24633"/>
                  <a:gd name="csX2" fmla="*/ 4895 w 24391"/>
                  <a:gd name="csY2" fmla="*/ 2319 h 24633"/>
                  <a:gd name="csX3" fmla="*/ 21960 w 24391"/>
                  <a:gd name="csY3" fmla="*/ 5416 h 24633"/>
                  <a:gd name="csX4" fmla="*/ 19316 w 24391"/>
                  <a:gd name="csY4" fmla="*/ 22552 h 24633"/>
                </a:gdLst>
                <a:ahLst/>
                <a:cxnLst>
                  <a:cxn ang="0">
                    <a:pos x="csX0" y="csY0"/>
                  </a:cxn>
                  <a:cxn ang="0">
                    <a:pos x="csX1" y="csY1"/>
                  </a:cxn>
                  <a:cxn ang="0">
                    <a:pos x="csX2" y="csY2"/>
                  </a:cxn>
                  <a:cxn ang="0">
                    <a:pos x="csX3" y="csY3"/>
                  </a:cxn>
                  <a:cxn ang="0">
                    <a:pos x="csX4" y="csY4"/>
                  </a:cxn>
                </a:cxnLst>
                <a:rect l="l" t="t" r="r" b="b"/>
                <a:pathLst>
                  <a:path w="24391" h="24633">
                    <a:moveTo>
                      <a:pt x="19316" y="22552"/>
                    </a:moveTo>
                    <a:cubicBezTo>
                      <a:pt x="13770" y="26267"/>
                      <a:pt x="6137" y="24875"/>
                      <a:pt x="2272" y="19438"/>
                    </a:cubicBezTo>
                    <a:cubicBezTo>
                      <a:pt x="-1603" y="14009"/>
                      <a:pt x="-387" y="6314"/>
                      <a:pt x="4895" y="2319"/>
                    </a:cubicBezTo>
                    <a:cubicBezTo>
                      <a:pt x="10259" y="-1739"/>
                      <a:pt x="17862" y="-324"/>
                      <a:pt x="21960" y="5416"/>
                    </a:cubicBezTo>
                    <a:cubicBezTo>
                      <a:pt x="26047" y="11166"/>
                      <a:pt x="24860" y="18840"/>
                      <a:pt x="19316" y="22552"/>
                    </a:cubicBezTo>
                    <a:close/>
                  </a:path>
                </a:pathLst>
              </a:custGeom>
              <a:solidFill>
                <a:srgbClr val="21E7A9"/>
              </a:solidFill>
              <a:ln w="1729" cap="flat">
                <a:noFill/>
                <a:prstDash val="solid"/>
                <a:miter/>
              </a:ln>
            </p:spPr>
            <p:txBody>
              <a:bodyPr/>
              <a:lstStyle/>
              <a:p>
                <a:endParaRPr lang="es-ES" sz="1400"/>
              </a:p>
            </p:txBody>
          </p:sp>
          <p:sp>
            <p:nvSpPr>
              <p:cNvPr id="46" name="Forma libre: forma 45">
                <a:extLst>
                  <a:ext uri="{FF2B5EF4-FFF2-40B4-BE49-F238E27FC236}">
                    <a16:creationId xmlns:a16="http://schemas.microsoft.com/office/drawing/2014/main" id="{4E49C025-41F4-871F-1F3B-F7015131A7DE}"/>
                  </a:ext>
                </a:extLst>
              </p:cNvPr>
              <p:cNvSpPr/>
              <p:nvPr/>
            </p:nvSpPr>
            <p:spPr>
              <a:xfrm>
                <a:off x="6590839" y="3202294"/>
                <a:ext cx="24233" cy="24733"/>
              </a:xfrm>
              <a:custGeom>
                <a:avLst/>
                <a:gdLst>
                  <a:gd name="csX0" fmla="*/ 17721 w 24233"/>
                  <a:gd name="csY0" fmla="*/ 23501 h 24733"/>
                  <a:gd name="csX1" fmla="*/ 1345 w 24233"/>
                  <a:gd name="csY1" fmla="*/ 18042 h 24733"/>
                  <a:gd name="csX2" fmla="*/ 6213 w 24233"/>
                  <a:gd name="csY2" fmla="*/ 1483 h 24733"/>
                  <a:gd name="csX3" fmla="*/ 22770 w 24233"/>
                  <a:gd name="csY3" fmla="*/ 6847 h 24733"/>
                  <a:gd name="csX4" fmla="*/ 17721 w 24233"/>
                  <a:gd name="csY4" fmla="*/ 23501 h 24733"/>
                </a:gdLst>
                <a:ahLst/>
                <a:cxnLst>
                  <a:cxn ang="0">
                    <a:pos x="csX0" y="csY0"/>
                  </a:cxn>
                  <a:cxn ang="0">
                    <a:pos x="csX1" y="csY1"/>
                  </a:cxn>
                  <a:cxn ang="0">
                    <a:pos x="csX2" y="csY2"/>
                  </a:cxn>
                  <a:cxn ang="0">
                    <a:pos x="csX3" y="csY3"/>
                  </a:cxn>
                  <a:cxn ang="0">
                    <a:pos x="csX4" y="csY4"/>
                  </a:cxn>
                </a:cxnLst>
                <a:rect l="l" t="t" r="r" b="b"/>
                <a:pathLst>
                  <a:path w="24233" h="24733">
                    <a:moveTo>
                      <a:pt x="17721" y="23501"/>
                    </a:moveTo>
                    <a:cubicBezTo>
                      <a:pt x="11719" y="26419"/>
                      <a:pt x="4385" y="23979"/>
                      <a:pt x="1345" y="18042"/>
                    </a:cubicBezTo>
                    <a:cubicBezTo>
                      <a:pt x="-1606" y="12056"/>
                      <a:pt x="424" y="4726"/>
                      <a:pt x="6213" y="1483"/>
                    </a:cubicBezTo>
                    <a:cubicBezTo>
                      <a:pt x="12072" y="-1795"/>
                      <a:pt x="19639" y="521"/>
                      <a:pt x="22770" y="6847"/>
                    </a:cubicBezTo>
                    <a:cubicBezTo>
                      <a:pt x="25986" y="13127"/>
                      <a:pt x="23724" y="20583"/>
                      <a:pt x="17721" y="23501"/>
                    </a:cubicBezTo>
                    <a:close/>
                  </a:path>
                </a:pathLst>
              </a:custGeom>
              <a:solidFill>
                <a:srgbClr val="21E7A9"/>
              </a:solidFill>
              <a:ln w="1729" cap="flat">
                <a:noFill/>
                <a:prstDash val="solid"/>
                <a:miter/>
              </a:ln>
            </p:spPr>
            <p:txBody>
              <a:bodyPr/>
              <a:lstStyle/>
              <a:p>
                <a:endParaRPr lang="es-ES" sz="1400"/>
              </a:p>
            </p:txBody>
          </p:sp>
          <p:sp>
            <p:nvSpPr>
              <p:cNvPr id="47" name="Forma libre: forma 46">
                <a:extLst>
                  <a:ext uri="{FF2B5EF4-FFF2-40B4-BE49-F238E27FC236}">
                    <a16:creationId xmlns:a16="http://schemas.microsoft.com/office/drawing/2014/main" id="{28A9240A-7497-E77B-D42A-7763A9756E55}"/>
                  </a:ext>
                </a:extLst>
              </p:cNvPr>
              <p:cNvSpPr/>
              <p:nvPr/>
            </p:nvSpPr>
            <p:spPr>
              <a:xfrm>
                <a:off x="6618859" y="3266256"/>
                <a:ext cx="24161" cy="24773"/>
              </a:xfrm>
              <a:custGeom>
                <a:avLst/>
                <a:gdLst>
                  <a:gd name="csX0" fmla="*/ 16050 w 24161"/>
                  <a:gd name="csY0" fmla="*/ 24176 h 24773"/>
                  <a:gd name="csX1" fmla="*/ 687 w 24161"/>
                  <a:gd name="csY1" fmla="*/ 16477 h 24773"/>
                  <a:gd name="csX2" fmla="*/ 7689 w 24161"/>
                  <a:gd name="csY2" fmla="*/ 786 h 24773"/>
                  <a:gd name="csX3" fmla="*/ 23449 w 24161"/>
                  <a:gd name="csY3" fmla="*/ 8339 h 24773"/>
                  <a:gd name="csX4" fmla="*/ 16050 w 24161"/>
                  <a:gd name="csY4" fmla="*/ 24176 h 24773"/>
                </a:gdLst>
                <a:ahLst/>
                <a:cxnLst>
                  <a:cxn ang="0">
                    <a:pos x="csX0" y="csY0"/>
                  </a:cxn>
                  <a:cxn ang="0">
                    <a:pos x="csX1" y="csY1"/>
                  </a:cxn>
                  <a:cxn ang="0">
                    <a:pos x="csX2" y="csY2"/>
                  </a:cxn>
                  <a:cxn ang="0">
                    <a:pos x="csX3" y="csY3"/>
                  </a:cxn>
                  <a:cxn ang="0">
                    <a:pos x="csX4" y="csY4"/>
                  </a:cxn>
                </a:cxnLst>
                <a:rect l="l" t="t" r="r" b="b"/>
                <a:pathLst>
                  <a:path w="24161" h="24773">
                    <a:moveTo>
                      <a:pt x="16050" y="24176"/>
                    </a:moveTo>
                    <a:cubicBezTo>
                      <a:pt x="9702" y="26238"/>
                      <a:pt x="2822" y="22796"/>
                      <a:pt x="687" y="16477"/>
                    </a:cubicBezTo>
                    <a:cubicBezTo>
                      <a:pt x="-1409" y="10145"/>
                      <a:pt x="1393" y="3244"/>
                      <a:pt x="7689" y="786"/>
                    </a:cubicBezTo>
                    <a:cubicBezTo>
                      <a:pt x="13826" y="-1613"/>
                      <a:pt x="21222" y="1642"/>
                      <a:pt x="23449" y="8339"/>
                    </a:cubicBezTo>
                    <a:cubicBezTo>
                      <a:pt x="25713" y="15023"/>
                      <a:pt x="22396" y="22112"/>
                      <a:pt x="16050" y="24176"/>
                    </a:cubicBezTo>
                    <a:close/>
                  </a:path>
                </a:pathLst>
              </a:custGeom>
              <a:solidFill>
                <a:srgbClr val="21E7A9"/>
              </a:solidFill>
              <a:ln w="1729" cap="flat">
                <a:noFill/>
                <a:prstDash val="solid"/>
                <a:miter/>
              </a:ln>
            </p:spPr>
            <p:txBody>
              <a:bodyPr/>
              <a:lstStyle/>
              <a:p>
                <a:endParaRPr lang="es-ES" sz="1400"/>
              </a:p>
            </p:txBody>
          </p:sp>
          <p:sp>
            <p:nvSpPr>
              <p:cNvPr id="48" name="Forma libre: forma 47">
                <a:extLst>
                  <a:ext uri="{FF2B5EF4-FFF2-40B4-BE49-F238E27FC236}">
                    <a16:creationId xmlns:a16="http://schemas.microsoft.com/office/drawing/2014/main" id="{8B660C3A-D427-4F9A-FA1D-F349F7923699}"/>
                  </a:ext>
                </a:extLst>
              </p:cNvPr>
              <p:cNvSpPr/>
              <p:nvPr/>
            </p:nvSpPr>
            <p:spPr>
              <a:xfrm>
                <a:off x="6637722" y="3333435"/>
                <a:ext cx="24237" cy="24823"/>
              </a:xfrm>
              <a:custGeom>
                <a:avLst/>
                <a:gdLst>
                  <a:gd name="csX0" fmla="*/ 14408 w 24237"/>
                  <a:gd name="csY0" fmla="*/ 24634 h 24823"/>
                  <a:gd name="csX1" fmla="*/ 313 w 24237"/>
                  <a:gd name="csY1" fmla="*/ 14878 h 24823"/>
                  <a:gd name="csX2" fmla="*/ 9352 w 24237"/>
                  <a:gd name="csY2" fmla="*/ 315 h 24823"/>
                  <a:gd name="csX3" fmla="*/ 23978 w 24237"/>
                  <a:gd name="csY3" fmla="*/ 9961 h 24823"/>
                  <a:gd name="csX4" fmla="*/ 14408 w 24237"/>
                  <a:gd name="csY4" fmla="*/ 24634 h 24823"/>
                </a:gdLst>
                <a:ahLst/>
                <a:cxnLst>
                  <a:cxn ang="0">
                    <a:pos x="csX0" y="csY0"/>
                  </a:cxn>
                  <a:cxn ang="0">
                    <a:pos x="csX1" y="csY1"/>
                  </a:cxn>
                  <a:cxn ang="0">
                    <a:pos x="csX2" y="csY2"/>
                  </a:cxn>
                  <a:cxn ang="0">
                    <a:pos x="csX3" y="csY3"/>
                  </a:cxn>
                  <a:cxn ang="0">
                    <a:pos x="csX4" y="csY4"/>
                  </a:cxn>
                </a:cxnLst>
                <a:rect l="l" t="t" r="r" b="b"/>
                <a:pathLst>
                  <a:path w="24237" h="24823">
                    <a:moveTo>
                      <a:pt x="14408" y="24634"/>
                    </a:moveTo>
                    <a:cubicBezTo>
                      <a:pt x="7801" y="25808"/>
                      <a:pt x="1636" y="21415"/>
                      <a:pt x="313" y="14878"/>
                    </a:cubicBezTo>
                    <a:cubicBezTo>
                      <a:pt x="-1190" y="8382"/>
                      <a:pt x="2859" y="1861"/>
                      <a:pt x="9352" y="315"/>
                    </a:cubicBezTo>
                    <a:cubicBezTo>
                      <a:pt x="15844" y="-1235"/>
                      <a:pt x="22395" y="3082"/>
                      <a:pt x="23978" y="9961"/>
                    </a:cubicBezTo>
                    <a:cubicBezTo>
                      <a:pt x="25381" y="16871"/>
                      <a:pt x="20944" y="23471"/>
                      <a:pt x="14408" y="24634"/>
                    </a:cubicBezTo>
                    <a:close/>
                  </a:path>
                </a:pathLst>
              </a:custGeom>
              <a:solidFill>
                <a:srgbClr val="21E7A9"/>
              </a:solidFill>
              <a:ln w="1729" cap="flat">
                <a:noFill/>
                <a:prstDash val="solid"/>
                <a:miter/>
              </a:ln>
            </p:spPr>
            <p:txBody>
              <a:bodyPr/>
              <a:lstStyle/>
              <a:p>
                <a:endParaRPr lang="es-ES" sz="1400"/>
              </a:p>
            </p:txBody>
          </p:sp>
          <p:sp>
            <p:nvSpPr>
              <p:cNvPr id="49" name="Forma libre: forma 48">
                <a:extLst>
                  <a:ext uri="{FF2B5EF4-FFF2-40B4-BE49-F238E27FC236}">
                    <a16:creationId xmlns:a16="http://schemas.microsoft.com/office/drawing/2014/main" id="{B8C46B3F-D5CC-9FAE-4655-D630DE8C2388}"/>
                  </a:ext>
                </a:extLst>
              </p:cNvPr>
              <p:cNvSpPr/>
              <p:nvPr/>
            </p:nvSpPr>
            <p:spPr>
              <a:xfrm>
                <a:off x="6647141" y="3402585"/>
                <a:ext cx="24204" cy="24848"/>
              </a:xfrm>
              <a:custGeom>
                <a:avLst/>
                <a:gdLst>
                  <a:gd name="csX0" fmla="*/ 12850 w 24204"/>
                  <a:gd name="csY0" fmla="*/ 24839 h 24848"/>
                  <a:gd name="csX1" fmla="*/ 35 w 24204"/>
                  <a:gd name="csY1" fmla="*/ 13261 h 24848"/>
                  <a:gd name="csX2" fmla="*/ 11152 w 24204"/>
                  <a:gd name="csY2" fmla="*/ 53 h 24848"/>
                  <a:gd name="csX3" fmla="*/ 24152 w 24204"/>
                  <a:gd name="csY3" fmla="*/ 11626 h 24848"/>
                  <a:gd name="csX4" fmla="*/ 12850 w 24204"/>
                  <a:gd name="csY4" fmla="*/ 24839 h 24848"/>
                </a:gdLst>
                <a:ahLst/>
                <a:cxnLst>
                  <a:cxn ang="0">
                    <a:pos x="csX0" y="csY0"/>
                  </a:cxn>
                  <a:cxn ang="0">
                    <a:pos x="csX1" y="csY1"/>
                  </a:cxn>
                  <a:cxn ang="0">
                    <a:pos x="csX2" y="csY2"/>
                  </a:cxn>
                  <a:cxn ang="0">
                    <a:pos x="csX3" y="csY3"/>
                  </a:cxn>
                  <a:cxn ang="0">
                    <a:pos x="csX4" y="csY4"/>
                  </a:cxn>
                </a:cxnLst>
                <a:rect l="l" t="t" r="r" b="b"/>
                <a:pathLst>
                  <a:path w="24204" h="24848">
                    <a:moveTo>
                      <a:pt x="12850" y="24839"/>
                    </a:moveTo>
                    <a:cubicBezTo>
                      <a:pt x="6248" y="25099"/>
                      <a:pt x="643" y="19908"/>
                      <a:pt x="35" y="13261"/>
                    </a:cubicBezTo>
                    <a:cubicBezTo>
                      <a:pt x="-471" y="6611"/>
                      <a:pt x="4508" y="697"/>
                      <a:pt x="11152" y="53"/>
                    </a:cubicBezTo>
                    <a:cubicBezTo>
                      <a:pt x="17795" y="-586"/>
                      <a:pt x="23619" y="4592"/>
                      <a:pt x="24152" y="11626"/>
                    </a:cubicBezTo>
                    <a:cubicBezTo>
                      <a:pt x="24785" y="18654"/>
                      <a:pt x="19587" y="24576"/>
                      <a:pt x="12850" y="24839"/>
                    </a:cubicBezTo>
                    <a:close/>
                  </a:path>
                </a:pathLst>
              </a:custGeom>
              <a:solidFill>
                <a:srgbClr val="21E7A9"/>
              </a:solidFill>
              <a:ln w="1729" cap="flat">
                <a:noFill/>
                <a:prstDash val="solid"/>
                <a:miter/>
              </a:ln>
            </p:spPr>
            <p:txBody>
              <a:bodyPr/>
              <a:lstStyle/>
              <a:p>
                <a:endParaRPr lang="es-ES" sz="1400"/>
              </a:p>
            </p:txBody>
          </p:sp>
        </p:grpSp>
        <p:sp>
          <p:nvSpPr>
            <p:cNvPr id="28" name="Forma libre: forma 27">
              <a:extLst>
                <a:ext uri="{FF2B5EF4-FFF2-40B4-BE49-F238E27FC236}">
                  <a16:creationId xmlns:a16="http://schemas.microsoft.com/office/drawing/2014/main" id="{E166BFF2-E498-8DB6-A2EC-AA75F7678807}"/>
                </a:ext>
              </a:extLst>
            </p:cNvPr>
            <p:cNvSpPr/>
            <p:nvPr/>
          </p:nvSpPr>
          <p:spPr>
            <a:xfrm rot="16200000">
              <a:off x="4135765" y="3873547"/>
              <a:ext cx="193952" cy="227964"/>
            </a:xfrm>
            <a:custGeom>
              <a:avLst/>
              <a:gdLst>
                <a:gd name="csX0" fmla="*/ 159725 w 159724"/>
                <a:gd name="csY0" fmla="*/ 0 h 187734"/>
                <a:gd name="csX1" fmla="*/ 0 w 159724"/>
                <a:gd name="csY1" fmla="*/ 93867 h 187734"/>
                <a:gd name="csX2" fmla="*/ 159725 w 159724"/>
                <a:gd name="csY2" fmla="*/ 187735 h 187734"/>
              </a:gdLst>
              <a:ahLst/>
              <a:cxnLst>
                <a:cxn ang="0">
                  <a:pos x="csX0" y="csY0"/>
                </a:cxn>
                <a:cxn ang="0">
                  <a:pos x="csX1" y="csY1"/>
                </a:cxn>
                <a:cxn ang="0">
                  <a:pos x="csX2" y="csY2"/>
                </a:cxn>
              </a:cxnLst>
              <a:rect l="l" t="t" r="r" b="b"/>
              <a:pathLst>
                <a:path w="159724" h="187734">
                  <a:moveTo>
                    <a:pt x="159725" y="0"/>
                  </a:moveTo>
                  <a:lnTo>
                    <a:pt x="0" y="93867"/>
                  </a:lnTo>
                  <a:lnTo>
                    <a:pt x="159725" y="187735"/>
                  </a:lnTo>
                </a:path>
              </a:pathLst>
            </a:custGeom>
            <a:solidFill>
              <a:srgbClr val="10E5A3"/>
            </a:solidFill>
            <a:ln w="1729" cap="flat">
              <a:noFill/>
              <a:prstDash val="solid"/>
              <a:miter/>
            </a:ln>
          </p:spPr>
          <p:txBody>
            <a:bodyPr/>
            <a:lstStyle/>
            <a:p>
              <a:endParaRPr lang="es-ES" sz="1400"/>
            </a:p>
          </p:txBody>
        </p:sp>
        <p:sp>
          <p:nvSpPr>
            <p:cNvPr id="29" name="Elipse 28">
              <a:extLst>
                <a:ext uri="{FF2B5EF4-FFF2-40B4-BE49-F238E27FC236}">
                  <a16:creationId xmlns:a16="http://schemas.microsoft.com/office/drawing/2014/main" id="{28559B01-75E8-7989-E103-D0DC779F12AF}"/>
                </a:ext>
              </a:extLst>
            </p:cNvPr>
            <p:cNvSpPr/>
            <p:nvPr/>
          </p:nvSpPr>
          <p:spPr>
            <a:xfrm rot="13500000">
              <a:off x="2944939" y="4073762"/>
              <a:ext cx="104790" cy="104790"/>
            </a:xfrm>
            <a:prstGeom prst="ellipse">
              <a:avLst/>
            </a:prstGeom>
            <a:solidFill>
              <a:srgbClr val="10E5A3"/>
            </a:solidFill>
            <a:ln w="1729" cap="flat">
              <a:noFill/>
              <a:prstDash val="solid"/>
              <a:miter/>
            </a:ln>
          </p:spPr>
          <p:txBody>
            <a:bodyPr/>
            <a:lstStyle/>
            <a:p>
              <a:endParaRPr lang="es-ES" sz="1400"/>
            </a:p>
          </p:txBody>
        </p:sp>
      </p:grpSp>
      <p:grpSp>
        <p:nvGrpSpPr>
          <p:cNvPr id="50" name="Grupo 49">
            <a:extLst>
              <a:ext uri="{FF2B5EF4-FFF2-40B4-BE49-F238E27FC236}">
                <a16:creationId xmlns:a16="http://schemas.microsoft.com/office/drawing/2014/main" id="{C4D5945F-D08E-0FF6-542D-9EBD91D5B3D6}"/>
              </a:ext>
            </a:extLst>
          </p:cNvPr>
          <p:cNvGrpSpPr/>
          <p:nvPr/>
        </p:nvGrpSpPr>
        <p:grpSpPr>
          <a:xfrm>
            <a:off x="1940153" y="3924369"/>
            <a:ext cx="828282" cy="828282"/>
            <a:chOff x="1836140" y="4124663"/>
            <a:chExt cx="1003770" cy="1003770"/>
          </a:xfrm>
        </p:grpSpPr>
        <p:sp>
          <p:nvSpPr>
            <p:cNvPr id="51" name="Elipse 50">
              <a:extLst>
                <a:ext uri="{FF2B5EF4-FFF2-40B4-BE49-F238E27FC236}">
                  <a16:creationId xmlns:a16="http://schemas.microsoft.com/office/drawing/2014/main" id="{401E6CB3-3340-7F8C-D4E4-07B8B0831661}"/>
                </a:ext>
              </a:extLst>
            </p:cNvPr>
            <p:cNvSpPr/>
            <p:nvPr/>
          </p:nvSpPr>
          <p:spPr>
            <a:xfrm rot="13500000">
              <a:off x="1836140" y="4124663"/>
              <a:ext cx="1003770" cy="1003770"/>
            </a:xfrm>
            <a:prstGeom prst="ellipse">
              <a:avLst/>
            </a:prstGeom>
            <a:gradFill>
              <a:gsLst>
                <a:gs pos="0">
                  <a:schemeClr val="accent3">
                    <a:lumMod val="50000"/>
                  </a:schemeClr>
                </a:gs>
                <a:gs pos="100000">
                  <a:schemeClr val="accent3">
                    <a:alpha val="55000"/>
                  </a:schemeClr>
                </a:gs>
              </a:gsLst>
              <a:lin ang="5400000" scaled="1"/>
            </a:gradFill>
            <a:ln w="1729" cap="flat">
              <a:noFill/>
              <a:prstDash val="solid"/>
              <a:miter/>
            </a:ln>
          </p:spPr>
          <p:txBody>
            <a:bodyPr/>
            <a:lstStyle/>
            <a:p>
              <a:endParaRPr lang="es-ES" sz="1400"/>
            </a:p>
          </p:txBody>
        </p:sp>
        <p:pic>
          <p:nvPicPr>
            <p:cNvPr id="52" name="Gráfico 51">
              <a:extLst>
                <a:ext uri="{FF2B5EF4-FFF2-40B4-BE49-F238E27FC236}">
                  <a16:creationId xmlns:a16="http://schemas.microsoft.com/office/drawing/2014/main" id="{8BAAC7A4-BBE9-5A5E-909D-F93F3B50F222}"/>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2090657" y="4328417"/>
              <a:ext cx="508935" cy="508935"/>
            </a:xfrm>
            <a:prstGeom prst="rect">
              <a:avLst/>
            </a:prstGeom>
          </p:spPr>
        </p:pic>
      </p:grpSp>
      <p:grpSp>
        <p:nvGrpSpPr>
          <p:cNvPr id="54" name="Grupo 53">
            <a:extLst>
              <a:ext uri="{FF2B5EF4-FFF2-40B4-BE49-F238E27FC236}">
                <a16:creationId xmlns:a16="http://schemas.microsoft.com/office/drawing/2014/main" id="{023CAD89-200C-767C-37BE-F9FF3DB8382D}"/>
              </a:ext>
            </a:extLst>
          </p:cNvPr>
          <p:cNvGrpSpPr/>
          <p:nvPr/>
        </p:nvGrpSpPr>
        <p:grpSpPr>
          <a:xfrm>
            <a:off x="1835507" y="3918432"/>
            <a:ext cx="1156780" cy="723322"/>
            <a:chOff x="1709323" y="4117468"/>
            <a:chExt cx="1401866" cy="876572"/>
          </a:xfrm>
        </p:grpSpPr>
        <p:sp>
          <p:nvSpPr>
            <p:cNvPr id="55" name="Forma libre: forma 54">
              <a:extLst>
                <a:ext uri="{FF2B5EF4-FFF2-40B4-BE49-F238E27FC236}">
                  <a16:creationId xmlns:a16="http://schemas.microsoft.com/office/drawing/2014/main" id="{FA7BF300-7077-2F13-A283-C0EFD563E6E6}"/>
                </a:ext>
              </a:extLst>
            </p:cNvPr>
            <p:cNvSpPr/>
            <p:nvPr/>
          </p:nvSpPr>
          <p:spPr>
            <a:xfrm rot="16200000">
              <a:off x="2330702" y="4314441"/>
              <a:ext cx="715299" cy="617710"/>
            </a:xfrm>
            <a:custGeom>
              <a:avLst/>
              <a:gdLst>
                <a:gd name="csX0" fmla="*/ 0 w 589066"/>
                <a:gd name="csY0" fmla="*/ 0 h 508699"/>
                <a:gd name="csX1" fmla="*/ 508700 w 589066"/>
                <a:gd name="csY1" fmla="*/ 508699 h 508699"/>
                <a:gd name="csX2" fmla="*/ 589067 w 589066"/>
                <a:gd name="csY2" fmla="*/ 508699 h 508699"/>
              </a:gdLst>
              <a:ahLst/>
              <a:cxnLst>
                <a:cxn ang="0">
                  <a:pos x="csX0" y="csY0"/>
                </a:cxn>
                <a:cxn ang="0">
                  <a:pos x="csX1" y="csY1"/>
                </a:cxn>
                <a:cxn ang="0">
                  <a:pos x="csX2" y="csY2"/>
                </a:cxn>
              </a:cxnLst>
              <a:rect l="l" t="t" r="r" b="b"/>
              <a:pathLst>
                <a:path w="589066" h="508699">
                  <a:moveTo>
                    <a:pt x="0" y="0"/>
                  </a:moveTo>
                  <a:cubicBezTo>
                    <a:pt x="0" y="280948"/>
                    <a:pt x="227753" y="508699"/>
                    <a:pt x="508700" y="508699"/>
                  </a:cubicBezTo>
                  <a:lnTo>
                    <a:pt x="589067" y="508699"/>
                  </a:lnTo>
                </a:path>
              </a:pathLst>
            </a:custGeom>
            <a:noFill/>
            <a:ln w="18123" cap="rnd">
              <a:solidFill>
                <a:srgbClr val="FFAF22"/>
              </a:solidFill>
              <a:prstDash val="solid"/>
              <a:round/>
            </a:ln>
          </p:spPr>
          <p:txBody>
            <a:bodyPr/>
            <a:lstStyle/>
            <a:p>
              <a:endParaRPr lang="es-ES" sz="1400"/>
            </a:p>
          </p:txBody>
        </p:sp>
        <p:grpSp>
          <p:nvGrpSpPr>
            <p:cNvPr id="56" name="Gráfico 2">
              <a:extLst>
                <a:ext uri="{FF2B5EF4-FFF2-40B4-BE49-F238E27FC236}">
                  <a16:creationId xmlns:a16="http://schemas.microsoft.com/office/drawing/2014/main" id="{82BE3A17-5511-8D81-3682-1E1F03DC4F0D}"/>
                </a:ext>
              </a:extLst>
            </p:cNvPr>
            <p:cNvGrpSpPr/>
            <p:nvPr/>
          </p:nvGrpSpPr>
          <p:grpSpPr>
            <a:xfrm rot="16200000">
              <a:off x="1639229" y="4281081"/>
              <a:ext cx="820840" cy="605078"/>
              <a:chOff x="5277934" y="1911648"/>
              <a:chExt cx="675982" cy="498296"/>
            </a:xfrm>
            <a:solidFill>
              <a:srgbClr val="FFB531"/>
            </a:solidFill>
          </p:grpSpPr>
          <p:sp>
            <p:nvSpPr>
              <p:cNvPr id="59" name="Forma libre: forma 58">
                <a:extLst>
                  <a:ext uri="{FF2B5EF4-FFF2-40B4-BE49-F238E27FC236}">
                    <a16:creationId xmlns:a16="http://schemas.microsoft.com/office/drawing/2014/main" id="{7257DEA5-F4DC-B1CC-BD01-EFD532520AEE}"/>
                  </a:ext>
                </a:extLst>
              </p:cNvPr>
              <p:cNvSpPr/>
              <p:nvPr/>
            </p:nvSpPr>
            <p:spPr>
              <a:xfrm>
                <a:off x="5929069" y="1911650"/>
                <a:ext cx="24847" cy="24169"/>
              </a:xfrm>
              <a:custGeom>
                <a:avLst/>
                <a:gdLst>
                  <a:gd name="csX0" fmla="*/ 0 w 24847"/>
                  <a:gd name="csY0" fmla="*/ 12085 h 24169"/>
                  <a:gd name="csX1" fmla="*/ 12424 w 24847"/>
                  <a:gd name="csY1" fmla="*/ 0 h 24169"/>
                  <a:gd name="csX2" fmla="*/ 24848 w 24847"/>
                  <a:gd name="csY2" fmla="*/ 12085 h 24169"/>
                  <a:gd name="csX3" fmla="*/ 12424 w 24847"/>
                  <a:gd name="csY3" fmla="*/ 24170 h 24169"/>
                  <a:gd name="csX4" fmla="*/ 0 w 24847"/>
                  <a:gd name="csY4" fmla="*/ 12085 h 24169"/>
                </a:gdLst>
                <a:ahLst/>
                <a:cxnLst>
                  <a:cxn ang="0">
                    <a:pos x="csX0" y="csY0"/>
                  </a:cxn>
                  <a:cxn ang="0">
                    <a:pos x="csX1" y="csY1"/>
                  </a:cxn>
                  <a:cxn ang="0">
                    <a:pos x="csX2" y="csY2"/>
                  </a:cxn>
                  <a:cxn ang="0">
                    <a:pos x="csX3" y="csY3"/>
                  </a:cxn>
                  <a:cxn ang="0">
                    <a:pos x="csX4" y="csY4"/>
                  </a:cxn>
                </a:cxnLst>
                <a:rect l="l" t="t" r="r" b="b"/>
                <a:pathLst>
                  <a:path w="24847" h="24169">
                    <a:moveTo>
                      <a:pt x="0" y="12085"/>
                    </a:moveTo>
                    <a:cubicBezTo>
                      <a:pt x="0" y="5410"/>
                      <a:pt x="5561" y="0"/>
                      <a:pt x="12424" y="0"/>
                    </a:cubicBezTo>
                    <a:cubicBezTo>
                      <a:pt x="19287" y="0"/>
                      <a:pt x="24848" y="5412"/>
                      <a:pt x="24848" y="12085"/>
                    </a:cubicBezTo>
                    <a:cubicBezTo>
                      <a:pt x="24848" y="18760"/>
                      <a:pt x="19287" y="24170"/>
                      <a:pt x="12424" y="24170"/>
                    </a:cubicBezTo>
                    <a:cubicBezTo>
                      <a:pt x="5561" y="24170"/>
                      <a:pt x="0" y="18758"/>
                      <a:pt x="0" y="12085"/>
                    </a:cubicBezTo>
                    <a:close/>
                  </a:path>
                </a:pathLst>
              </a:custGeom>
              <a:solidFill>
                <a:srgbClr val="FFB531"/>
              </a:solidFill>
              <a:ln w="1729" cap="flat">
                <a:noFill/>
                <a:prstDash val="solid"/>
                <a:miter/>
              </a:ln>
            </p:spPr>
            <p:txBody>
              <a:bodyPr/>
              <a:lstStyle/>
              <a:p>
                <a:endParaRPr lang="es-ES" sz="1400"/>
              </a:p>
            </p:txBody>
          </p:sp>
          <p:sp>
            <p:nvSpPr>
              <p:cNvPr id="60" name="Forma libre: forma 59">
                <a:extLst>
                  <a:ext uri="{FF2B5EF4-FFF2-40B4-BE49-F238E27FC236}">
                    <a16:creationId xmlns:a16="http://schemas.microsoft.com/office/drawing/2014/main" id="{34B9D72F-5F7C-1E2A-DB09-1797D0D5C47A}"/>
                  </a:ext>
                </a:extLst>
              </p:cNvPr>
              <p:cNvSpPr/>
              <p:nvPr/>
            </p:nvSpPr>
            <p:spPr>
              <a:xfrm>
                <a:off x="5859204" y="1911650"/>
                <a:ext cx="24847" cy="24169"/>
              </a:xfrm>
              <a:custGeom>
                <a:avLst/>
                <a:gdLst>
                  <a:gd name="csX0" fmla="*/ 0 w 24847"/>
                  <a:gd name="csY0" fmla="*/ 12085 h 24169"/>
                  <a:gd name="csX1" fmla="*/ 12424 w 24847"/>
                  <a:gd name="csY1" fmla="*/ 0 h 24169"/>
                  <a:gd name="csX2" fmla="*/ 24848 w 24847"/>
                  <a:gd name="csY2" fmla="*/ 12085 h 24169"/>
                  <a:gd name="csX3" fmla="*/ 12424 w 24847"/>
                  <a:gd name="csY3" fmla="*/ 24170 h 24169"/>
                  <a:gd name="csX4" fmla="*/ 0 w 24847"/>
                  <a:gd name="csY4" fmla="*/ 12085 h 24169"/>
                </a:gdLst>
                <a:ahLst/>
                <a:cxnLst>
                  <a:cxn ang="0">
                    <a:pos x="csX0" y="csY0"/>
                  </a:cxn>
                  <a:cxn ang="0">
                    <a:pos x="csX1" y="csY1"/>
                  </a:cxn>
                  <a:cxn ang="0">
                    <a:pos x="csX2" y="csY2"/>
                  </a:cxn>
                  <a:cxn ang="0">
                    <a:pos x="csX3" y="csY3"/>
                  </a:cxn>
                  <a:cxn ang="0">
                    <a:pos x="csX4" y="csY4"/>
                  </a:cxn>
                </a:cxnLst>
                <a:rect l="l" t="t" r="r" b="b"/>
                <a:pathLst>
                  <a:path w="24847" h="24169">
                    <a:moveTo>
                      <a:pt x="0" y="12085"/>
                    </a:moveTo>
                    <a:cubicBezTo>
                      <a:pt x="0" y="5410"/>
                      <a:pt x="5561" y="0"/>
                      <a:pt x="12424" y="0"/>
                    </a:cubicBezTo>
                    <a:cubicBezTo>
                      <a:pt x="19287" y="0"/>
                      <a:pt x="24848" y="5412"/>
                      <a:pt x="24848" y="12085"/>
                    </a:cubicBezTo>
                    <a:cubicBezTo>
                      <a:pt x="24848" y="18760"/>
                      <a:pt x="19287" y="24170"/>
                      <a:pt x="12424" y="24170"/>
                    </a:cubicBezTo>
                    <a:cubicBezTo>
                      <a:pt x="5561" y="24170"/>
                      <a:pt x="0" y="18758"/>
                      <a:pt x="0" y="12085"/>
                    </a:cubicBezTo>
                    <a:close/>
                  </a:path>
                </a:pathLst>
              </a:custGeom>
              <a:solidFill>
                <a:srgbClr val="FFB531"/>
              </a:solidFill>
              <a:ln w="1729" cap="flat">
                <a:noFill/>
                <a:prstDash val="solid"/>
                <a:miter/>
              </a:ln>
            </p:spPr>
            <p:txBody>
              <a:bodyPr/>
              <a:lstStyle/>
              <a:p>
                <a:endParaRPr lang="es-ES" sz="1400"/>
              </a:p>
            </p:txBody>
          </p:sp>
          <p:sp>
            <p:nvSpPr>
              <p:cNvPr id="61" name="Forma libre: forma 60">
                <a:extLst>
                  <a:ext uri="{FF2B5EF4-FFF2-40B4-BE49-F238E27FC236}">
                    <a16:creationId xmlns:a16="http://schemas.microsoft.com/office/drawing/2014/main" id="{548E91D3-2CE8-D338-9753-9FFFA6CD2F9D}"/>
                  </a:ext>
                </a:extLst>
              </p:cNvPr>
              <p:cNvSpPr/>
              <p:nvPr/>
            </p:nvSpPr>
            <p:spPr>
              <a:xfrm>
                <a:off x="5789338" y="1911648"/>
                <a:ext cx="24850" cy="24170"/>
              </a:xfrm>
              <a:custGeom>
                <a:avLst/>
                <a:gdLst>
                  <a:gd name="csX0" fmla="*/ 4 w 24850"/>
                  <a:gd name="csY0" fmla="*/ 12293 h 24170"/>
                  <a:gd name="csX1" fmla="*/ 12426 w 24850"/>
                  <a:gd name="csY1" fmla="*/ 0 h 24170"/>
                  <a:gd name="csX2" fmla="*/ 24850 w 24850"/>
                  <a:gd name="csY2" fmla="*/ 12085 h 24170"/>
                  <a:gd name="csX3" fmla="*/ 12426 w 24850"/>
                  <a:gd name="csY3" fmla="*/ 24170 h 24170"/>
                  <a:gd name="csX4" fmla="*/ 4 w 24850"/>
                  <a:gd name="csY4" fmla="*/ 12293 h 24170"/>
                </a:gdLst>
                <a:ahLst/>
                <a:cxnLst>
                  <a:cxn ang="0">
                    <a:pos x="csX0" y="csY0"/>
                  </a:cxn>
                  <a:cxn ang="0">
                    <a:pos x="csX1" y="csY1"/>
                  </a:cxn>
                  <a:cxn ang="0">
                    <a:pos x="csX2" y="csY2"/>
                  </a:cxn>
                  <a:cxn ang="0">
                    <a:pos x="csX3" y="csY3"/>
                  </a:cxn>
                  <a:cxn ang="0">
                    <a:pos x="csX4" y="csY4"/>
                  </a:cxn>
                </a:cxnLst>
                <a:rect l="l" t="t" r="r" b="b"/>
                <a:pathLst>
                  <a:path w="24850" h="24170">
                    <a:moveTo>
                      <a:pt x="4" y="12293"/>
                    </a:moveTo>
                    <a:cubicBezTo>
                      <a:pt x="-174" y="5668"/>
                      <a:pt x="5575" y="-43"/>
                      <a:pt x="12426" y="0"/>
                    </a:cubicBezTo>
                    <a:cubicBezTo>
                      <a:pt x="19289" y="0"/>
                      <a:pt x="24850" y="5412"/>
                      <a:pt x="24850" y="12085"/>
                    </a:cubicBezTo>
                    <a:cubicBezTo>
                      <a:pt x="24850" y="18760"/>
                      <a:pt x="19289" y="24170"/>
                      <a:pt x="12426" y="24170"/>
                    </a:cubicBezTo>
                    <a:cubicBezTo>
                      <a:pt x="5549" y="24127"/>
                      <a:pt x="182" y="19014"/>
                      <a:pt x="4" y="12293"/>
                    </a:cubicBezTo>
                    <a:close/>
                  </a:path>
                </a:pathLst>
              </a:custGeom>
              <a:solidFill>
                <a:srgbClr val="FFB531"/>
              </a:solidFill>
              <a:ln w="1729" cap="flat">
                <a:noFill/>
                <a:prstDash val="solid"/>
                <a:miter/>
              </a:ln>
            </p:spPr>
            <p:txBody>
              <a:bodyPr/>
              <a:lstStyle/>
              <a:p>
                <a:endParaRPr lang="es-ES" sz="1400"/>
              </a:p>
            </p:txBody>
          </p:sp>
          <p:sp>
            <p:nvSpPr>
              <p:cNvPr id="62" name="Forma libre: forma 61">
                <a:extLst>
                  <a:ext uri="{FF2B5EF4-FFF2-40B4-BE49-F238E27FC236}">
                    <a16:creationId xmlns:a16="http://schemas.microsoft.com/office/drawing/2014/main" id="{82D970AA-BDA4-865A-C39F-7493AF90009A}"/>
                  </a:ext>
                </a:extLst>
              </p:cNvPr>
              <p:cNvSpPr/>
              <p:nvPr/>
            </p:nvSpPr>
            <p:spPr>
              <a:xfrm>
                <a:off x="5719624" y="1915958"/>
                <a:ext cx="24849" cy="24184"/>
              </a:xfrm>
              <a:custGeom>
                <a:avLst/>
                <a:gdLst>
                  <a:gd name="csX0" fmla="*/ 142 w 24849"/>
                  <a:gd name="csY0" fmla="*/ 13672 h 24184"/>
                  <a:gd name="csX1" fmla="*/ 10928 w 24849"/>
                  <a:gd name="csY1" fmla="*/ 108 h 24184"/>
                  <a:gd name="csX2" fmla="*/ 24789 w 24849"/>
                  <a:gd name="csY2" fmla="*/ 10531 h 24184"/>
                  <a:gd name="csX3" fmla="*/ 14003 w 24849"/>
                  <a:gd name="csY3" fmla="*/ 24086 h 24184"/>
                  <a:gd name="csX4" fmla="*/ 142 w 24849"/>
                  <a:gd name="csY4" fmla="*/ 13672 h 24184"/>
                </a:gdLst>
                <a:ahLst/>
                <a:cxnLst>
                  <a:cxn ang="0">
                    <a:pos x="csX0" y="csY0"/>
                  </a:cxn>
                  <a:cxn ang="0">
                    <a:pos x="csX1" y="csY1"/>
                  </a:cxn>
                  <a:cxn ang="0">
                    <a:pos x="csX2" y="csY2"/>
                  </a:cxn>
                  <a:cxn ang="0">
                    <a:pos x="csX3" y="csY3"/>
                  </a:cxn>
                  <a:cxn ang="0">
                    <a:pos x="csX4" y="csY4"/>
                  </a:cxn>
                </a:cxnLst>
                <a:rect l="l" t="t" r="r" b="b"/>
                <a:pathLst>
                  <a:path w="24849" h="24184">
                    <a:moveTo>
                      <a:pt x="142" y="13672"/>
                    </a:moveTo>
                    <a:cubicBezTo>
                      <a:pt x="-901" y="7060"/>
                      <a:pt x="3929" y="1002"/>
                      <a:pt x="10928" y="108"/>
                    </a:cubicBezTo>
                    <a:cubicBezTo>
                      <a:pt x="17926" y="-779"/>
                      <a:pt x="24131" y="3888"/>
                      <a:pt x="24789" y="10531"/>
                    </a:cubicBezTo>
                    <a:cubicBezTo>
                      <a:pt x="25448" y="17173"/>
                      <a:pt x="20619" y="23245"/>
                      <a:pt x="14003" y="24086"/>
                    </a:cubicBezTo>
                    <a:cubicBezTo>
                      <a:pt x="7385" y="24928"/>
                      <a:pt x="1177" y="20246"/>
                      <a:pt x="142" y="13672"/>
                    </a:cubicBezTo>
                    <a:close/>
                  </a:path>
                </a:pathLst>
              </a:custGeom>
              <a:solidFill>
                <a:srgbClr val="FFB531"/>
              </a:solidFill>
              <a:ln w="1729" cap="flat">
                <a:noFill/>
                <a:prstDash val="solid"/>
                <a:miter/>
              </a:ln>
            </p:spPr>
            <p:txBody>
              <a:bodyPr/>
              <a:lstStyle/>
              <a:p>
                <a:endParaRPr lang="es-ES" sz="1400"/>
              </a:p>
            </p:txBody>
          </p:sp>
          <p:sp>
            <p:nvSpPr>
              <p:cNvPr id="63" name="Forma libre: forma 62">
                <a:extLst>
                  <a:ext uri="{FF2B5EF4-FFF2-40B4-BE49-F238E27FC236}">
                    <a16:creationId xmlns:a16="http://schemas.microsoft.com/office/drawing/2014/main" id="{A52EA857-0077-2289-17CD-3AA89961E19C}"/>
                  </a:ext>
                </a:extLst>
              </p:cNvPr>
              <p:cNvSpPr/>
              <p:nvPr/>
            </p:nvSpPr>
            <p:spPr>
              <a:xfrm>
                <a:off x="5651182" y="1929452"/>
                <a:ext cx="24802" cy="24315"/>
              </a:xfrm>
              <a:custGeom>
                <a:avLst/>
                <a:gdLst>
                  <a:gd name="csX0" fmla="*/ 495 w 24802"/>
                  <a:gd name="csY0" fmla="*/ 15583 h 24315"/>
                  <a:gd name="csX1" fmla="*/ 9275 w 24802"/>
                  <a:gd name="csY1" fmla="*/ 527 h 24315"/>
                  <a:gd name="csX2" fmla="*/ 24464 w 24802"/>
                  <a:gd name="csY2" fmla="*/ 9062 h 24315"/>
                  <a:gd name="csX3" fmla="*/ 15617 w 24802"/>
                  <a:gd name="csY3" fmla="*/ 23851 h 24315"/>
                  <a:gd name="csX4" fmla="*/ 495 w 24802"/>
                  <a:gd name="csY4" fmla="*/ 15583 h 24315"/>
                </a:gdLst>
                <a:ahLst/>
                <a:cxnLst>
                  <a:cxn ang="0">
                    <a:pos x="csX0" y="csY0"/>
                  </a:cxn>
                  <a:cxn ang="0">
                    <a:pos x="csX1" y="csY1"/>
                  </a:cxn>
                  <a:cxn ang="0">
                    <a:pos x="csX2" y="csY2"/>
                  </a:cxn>
                  <a:cxn ang="0">
                    <a:pos x="csX3" y="csY3"/>
                  </a:cxn>
                  <a:cxn ang="0">
                    <a:pos x="csX4" y="csY4"/>
                  </a:cxn>
                </a:cxnLst>
                <a:rect l="l" t="t" r="r" b="b"/>
                <a:pathLst>
                  <a:path w="24802" h="24315">
                    <a:moveTo>
                      <a:pt x="495" y="15583"/>
                    </a:moveTo>
                    <a:cubicBezTo>
                      <a:pt x="-1444" y="9196"/>
                      <a:pt x="2486" y="2453"/>
                      <a:pt x="9275" y="527"/>
                    </a:cubicBezTo>
                    <a:cubicBezTo>
                      <a:pt x="16034" y="-1513"/>
                      <a:pt x="22904" y="2587"/>
                      <a:pt x="24464" y="9062"/>
                    </a:cubicBezTo>
                    <a:cubicBezTo>
                      <a:pt x="26031" y="15563"/>
                      <a:pt x="22001" y="21915"/>
                      <a:pt x="15617" y="23851"/>
                    </a:cubicBezTo>
                    <a:cubicBezTo>
                      <a:pt x="9204" y="25674"/>
                      <a:pt x="2432" y="21967"/>
                      <a:pt x="495" y="15583"/>
                    </a:cubicBezTo>
                    <a:close/>
                  </a:path>
                </a:pathLst>
              </a:custGeom>
              <a:solidFill>
                <a:srgbClr val="FFB531"/>
              </a:solidFill>
              <a:ln w="1729" cap="flat">
                <a:noFill/>
                <a:prstDash val="solid"/>
                <a:miter/>
              </a:ln>
            </p:spPr>
            <p:txBody>
              <a:bodyPr/>
              <a:lstStyle/>
              <a:p>
                <a:endParaRPr lang="es-ES" sz="1400"/>
              </a:p>
            </p:txBody>
          </p:sp>
          <p:sp>
            <p:nvSpPr>
              <p:cNvPr id="64" name="Forma libre: forma 63">
                <a:extLst>
                  <a:ext uri="{FF2B5EF4-FFF2-40B4-BE49-F238E27FC236}">
                    <a16:creationId xmlns:a16="http://schemas.microsoft.com/office/drawing/2014/main" id="{5A5738B2-DCEC-A9E9-15F6-8FDEF4CA1D67}"/>
                  </a:ext>
                </a:extLst>
              </p:cNvPr>
              <p:cNvSpPr/>
              <p:nvPr/>
            </p:nvSpPr>
            <p:spPr>
              <a:xfrm>
                <a:off x="5585291" y="1952359"/>
                <a:ext cx="24747" cy="24329"/>
              </a:xfrm>
              <a:custGeom>
                <a:avLst/>
                <a:gdLst>
                  <a:gd name="csX0" fmla="*/ 1060 w 24747"/>
                  <a:gd name="csY0" fmla="*/ 17255 h 24329"/>
                  <a:gd name="csX1" fmla="*/ 7631 w 24747"/>
                  <a:gd name="csY1" fmla="*/ 1024 h 24329"/>
                  <a:gd name="csX2" fmla="*/ 23901 w 24747"/>
                  <a:gd name="csY2" fmla="*/ 7494 h 24329"/>
                  <a:gd name="csX3" fmla="*/ 17130 w 24747"/>
                  <a:gd name="csY3" fmla="*/ 23251 h 24329"/>
                  <a:gd name="csX4" fmla="*/ 1060 w 24747"/>
                  <a:gd name="csY4" fmla="*/ 17255 h 24329"/>
                </a:gdLst>
                <a:ahLst/>
                <a:cxnLst>
                  <a:cxn ang="0">
                    <a:pos x="csX0" y="csY0"/>
                  </a:cxn>
                  <a:cxn ang="0">
                    <a:pos x="csX1" y="csY1"/>
                  </a:cxn>
                  <a:cxn ang="0">
                    <a:pos x="csX2" y="csY2"/>
                  </a:cxn>
                  <a:cxn ang="0">
                    <a:pos x="csX3" y="csY3"/>
                  </a:cxn>
                  <a:cxn ang="0">
                    <a:pos x="csX4" y="csY4"/>
                  </a:cxn>
                </a:cxnLst>
                <a:rect l="l" t="t" r="r" b="b"/>
                <a:pathLst>
                  <a:path w="24747" h="24329">
                    <a:moveTo>
                      <a:pt x="1060" y="17255"/>
                    </a:moveTo>
                    <a:cubicBezTo>
                      <a:pt x="-1740" y="11198"/>
                      <a:pt x="1200" y="3926"/>
                      <a:pt x="7631" y="1024"/>
                    </a:cubicBezTo>
                    <a:cubicBezTo>
                      <a:pt x="14120" y="-1742"/>
                      <a:pt x="21474" y="1321"/>
                      <a:pt x="23901" y="7494"/>
                    </a:cubicBezTo>
                    <a:cubicBezTo>
                      <a:pt x="26361" y="13744"/>
                      <a:pt x="23263" y="20636"/>
                      <a:pt x="17130" y="23251"/>
                    </a:cubicBezTo>
                    <a:cubicBezTo>
                      <a:pt x="11055" y="26000"/>
                      <a:pt x="3860" y="23312"/>
                      <a:pt x="1060" y="17255"/>
                    </a:cubicBezTo>
                    <a:close/>
                  </a:path>
                </a:pathLst>
              </a:custGeom>
              <a:solidFill>
                <a:srgbClr val="FFB531"/>
              </a:solidFill>
              <a:ln w="1729" cap="flat">
                <a:noFill/>
                <a:prstDash val="solid"/>
                <a:miter/>
              </a:ln>
            </p:spPr>
            <p:txBody>
              <a:bodyPr/>
              <a:lstStyle/>
              <a:p>
                <a:endParaRPr lang="es-ES" sz="1400"/>
              </a:p>
            </p:txBody>
          </p:sp>
          <p:sp>
            <p:nvSpPr>
              <p:cNvPr id="65" name="Forma libre: forma 64">
                <a:extLst>
                  <a:ext uri="{FF2B5EF4-FFF2-40B4-BE49-F238E27FC236}">
                    <a16:creationId xmlns:a16="http://schemas.microsoft.com/office/drawing/2014/main" id="{3EC5878B-0C92-3AD7-A211-61D6247B8398}"/>
                  </a:ext>
                </a:extLst>
              </p:cNvPr>
              <p:cNvSpPr/>
              <p:nvPr/>
            </p:nvSpPr>
            <p:spPr>
              <a:xfrm>
                <a:off x="5523183" y="1984164"/>
                <a:ext cx="24676" cy="24306"/>
              </a:xfrm>
              <a:custGeom>
                <a:avLst/>
                <a:gdLst>
                  <a:gd name="csX0" fmla="*/ 1828 w 24676"/>
                  <a:gd name="csY0" fmla="*/ 18749 h 24306"/>
                  <a:gd name="csX1" fmla="*/ 6109 w 24676"/>
                  <a:gd name="csY1" fmla="*/ 1779 h 24306"/>
                  <a:gd name="csX2" fmla="*/ 23111 w 24676"/>
                  <a:gd name="csY2" fmla="*/ 5939 h 24306"/>
                  <a:gd name="csX3" fmla="*/ 18573 w 24676"/>
                  <a:gd name="csY3" fmla="*/ 22490 h 24306"/>
                  <a:gd name="csX4" fmla="*/ 1828 w 24676"/>
                  <a:gd name="csY4" fmla="*/ 18749 h 24306"/>
                </a:gdLst>
                <a:ahLst/>
                <a:cxnLst>
                  <a:cxn ang="0">
                    <a:pos x="csX0" y="csY0"/>
                  </a:cxn>
                  <a:cxn ang="0">
                    <a:pos x="csX1" y="csY1"/>
                  </a:cxn>
                  <a:cxn ang="0">
                    <a:pos x="csX2" y="csY2"/>
                  </a:cxn>
                  <a:cxn ang="0">
                    <a:pos x="csX3" y="csY3"/>
                  </a:cxn>
                  <a:cxn ang="0">
                    <a:pos x="csX4" y="csY4"/>
                  </a:cxn>
                </a:cxnLst>
                <a:rect l="l" t="t" r="r" b="b"/>
                <a:pathLst>
                  <a:path w="24676" h="24306">
                    <a:moveTo>
                      <a:pt x="1828" y="18749"/>
                    </a:moveTo>
                    <a:cubicBezTo>
                      <a:pt x="-1752" y="13173"/>
                      <a:pt x="58" y="5403"/>
                      <a:pt x="6109" y="1779"/>
                    </a:cubicBezTo>
                    <a:cubicBezTo>
                      <a:pt x="12223" y="-1740"/>
                      <a:pt x="19835" y="124"/>
                      <a:pt x="23111" y="5939"/>
                    </a:cubicBezTo>
                    <a:cubicBezTo>
                      <a:pt x="26385" y="11754"/>
                      <a:pt x="24356" y="19167"/>
                      <a:pt x="18573" y="22490"/>
                    </a:cubicBezTo>
                    <a:cubicBezTo>
                      <a:pt x="12851" y="25913"/>
                      <a:pt x="5457" y="24405"/>
                      <a:pt x="1828" y="18749"/>
                    </a:cubicBezTo>
                    <a:close/>
                  </a:path>
                </a:pathLst>
              </a:custGeom>
              <a:solidFill>
                <a:srgbClr val="FFB531"/>
              </a:solidFill>
              <a:ln w="1729" cap="flat">
                <a:noFill/>
                <a:prstDash val="solid"/>
                <a:miter/>
              </a:ln>
            </p:spPr>
            <p:txBody>
              <a:bodyPr/>
              <a:lstStyle/>
              <a:p>
                <a:endParaRPr lang="es-ES" sz="1400"/>
              </a:p>
            </p:txBody>
          </p:sp>
          <p:sp>
            <p:nvSpPr>
              <p:cNvPr id="66" name="Forma libre: forma 65">
                <a:extLst>
                  <a:ext uri="{FF2B5EF4-FFF2-40B4-BE49-F238E27FC236}">
                    <a16:creationId xmlns:a16="http://schemas.microsoft.com/office/drawing/2014/main" id="{74E4FABE-A20F-8667-A294-3FF72C063889}"/>
                  </a:ext>
                </a:extLst>
              </p:cNvPr>
              <p:cNvSpPr/>
              <p:nvPr/>
            </p:nvSpPr>
            <p:spPr>
              <a:xfrm>
                <a:off x="5465991" y="2024118"/>
                <a:ext cx="24620" cy="24360"/>
              </a:xfrm>
              <a:custGeom>
                <a:avLst/>
                <a:gdLst>
                  <a:gd name="csX0" fmla="*/ 2797 w 24620"/>
                  <a:gd name="csY0" fmla="*/ 20155 h 24360"/>
                  <a:gd name="csX1" fmla="*/ 4774 w 24620"/>
                  <a:gd name="csY1" fmla="*/ 2822 h 24360"/>
                  <a:gd name="csX2" fmla="*/ 22129 w 24620"/>
                  <a:gd name="csY2" fmla="*/ 4554 h 24360"/>
                  <a:gd name="csX3" fmla="*/ 19948 w 24620"/>
                  <a:gd name="csY3" fmla="*/ 21637 h 24360"/>
                  <a:gd name="csX4" fmla="*/ 2797 w 24620"/>
                  <a:gd name="csY4" fmla="*/ 20155 h 24360"/>
                </a:gdLst>
                <a:ahLst/>
                <a:cxnLst>
                  <a:cxn ang="0">
                    <a:pos x="csX0" y="csY0"/>
                  </a:cxn>
                  <a:cxn ang="0">
                    <a:pos x="csX1" y="csY1"/>
                  </a:cxn>
                  <a:cxn ang="0">
                    <a:pos x="csX2" y="csY2"/>
                  </a:cxn>
                  <a:cxn ang="0">
                    <a:pos x="csX3" y="csY3"/>
                  </a:cxn>
                  <a:cxn ang="0">
                    <a:pos x="csX4" y="csY4"/>
                  </a:cxn>
                </a:cxnLst>
                <a:rect l="l" t="t" r="r" b="b"/>
                <a:pathLst>
                  <a:path w="24620" h="24360">
                    <a:moveTo>
                      <a:pt x="2797" y="20155"/>
                    </a:moveTo>
                    <a:cubicBezTo>
                      <a:pt x="-1500" y="15130"/>
                      <a:pt x="-850" y="7089"/>
                      <a:pt x="4774" y="2822"/>
                    </a:cubicBezTo>
                    <a:cubicBezTo>
                      <a:pt x="10319" y="-1537"/>
                      <a:pt x="18090" y="-760"/>
                      <a:pt x="22129" y="4554"/>
                    </a:cubicBezTo>
                    <a:cubicBezTo>
                      <a:pt x="26167" y="9865"/>
                      <a:pt x="25194" y="17515"/>
                      <a:pt x="19948" y="21637"/>
                    </a:cubicBezTo>
                    <a:cubicBezTo>
                      <a:pt x="14622" y="25660"/>
                      <a:pt x="7174" y="25275"/>
                      <a:pt x="2797" y="20155"/>
                    </a:cubicBezTo>
                    <a:close/>
                  </a:path>
                </a:pathLst>
              </a:custGeom>
              <a:solidFill>
                <a:srgbClr val="FFB531"/>
              </a:solidFill>
              <a:ln w="1729" cap="flat">
                <a:noFill/>
                <a:prstDash val="solid"/>
                <a:miter/>
              </a:ln>
            </p:spPr>
            <p:txBody>
              <a:bodyPr/>
              <a:lstStyle/>
              <a:p>
                <a:endParaRPr lang="es-ES" sz="1400"/>
              </a:p>
            </p:txBody>
          </p:sp>
          <p:sp>
            <p:nvSpPr>
              <p:cNvPr id="67" name="Forma libre: forma 66">
                <a:extLst>
                  <a:ext uri="{FF2B5EF4-FFF2-40B4-BE49-F238E27FC236}">
                    <a16:creationId xmlns:a16="http://schemas.microsoft.com/office/drawing/2014/main" id="{F8433688-6FEC-4796-70F2-176F4F353820}"/>
                  </a:ext>
                </a:extLst>
              </p:cNvPr>
              <p:cNvSpPr/>
              <p:nvPr/>
            </p:nvSpPr>
            <p:spPr>
              <a:xfrm>
                <a:off x="5414794" y="2071466"/>
                <a:ext cx="24549" cy="24476"/>
              </a:xfrm>
              <a:custGeom>
                <a:avLst/>
                <a:gdLst>
                  <a:gd name="csX0" fmla="*/ 3910 w 24549"/>
                  <a:gd name="csY0" fmla="*/ 21431 h 24476"/>
                  <a:gd name="csX1" fmla="*/ 3567 w 24549"/>
                  <a:gd name="csY1" fmla="*/ 4046 h 24476"/>
                  <a:gd name="csX2" fmla="*/ 20938 w 24549"/>
                  <a:gd name="csY2" fmla="*/ 3340 h 24476"/>
                  <a:gd name="csX3" fmla="*/ 21163 w 24549"/>
                  <a:gd name="csY3" fmla="*/ 20619 h 24476"/>
                  <a:gd name="csX4" fmla="*/ 3910 w 24549"/>
                  <a:gd name="csY4" fmla="*/ 21431 h 24476"/>
                </a:gdLst>
                <a:ahLst/>
                <a:cxnLst>
                  <a:cxn ang="0">
                    <a:pos x="csX0" y="csY0"/>
                  </a:cxn>
                  <a:cxn ang="0">
                    <a:pos x="csX1" y="csY1"/>
                  </a:cxn>
                  <a:cxn ang="0">
                    <a:pos x="csX2" y="csY2"/>
                  </a:cxn>
                  <a:cxn ang="0">
                    <a:pos x="csX3" y="csY3"/>
                  </a:cxn>
                  <a:cxn ang="0">
                    <a:pos x="csX4" y="csY4"/>
                  </a:cxn>
                </a:cxnLst>
                <a:rect l="l" t="t" r="r" b="b"/>
                <a:pathLst>
                  <a:path w="24549" h="24476">
                    <a:moveTo>
                      <a:pt x="3910" y="21431"/>
                    </a:moveTo>
                    <a:cubicBezTo>
                      <a:pt x="-1129" y="16949"/>
                      <a:pt x="-1355" y="9100"/>
                      <a:pt x="3567" y="4046"/>
                    </a:cubicBezTo>
                    <a:cubicBezTo>
                      <a:pt x="8434" y="-1061"/>
                      <a:pt x="16213" y="-1374"/>
                      <a:pt x="20938" y="3340"/>
                    </a:cubicBezTo>
                    <a:cubicBezTo>
                      <a:pt x="25663" y="8052"/>
                      <a:pt x="25767" y="15792"/>
                      <a:pt x="21163" y="20619"/>
                    </a:cubicBezTo>
                    <a:cubicBezTo>
                      <a:pt x="16500" y="25393"/>
                      <a:pt x="8846" y="25819"/>
                      <a:pt x="3910" y="21431"/>
                    </a:cubicBezTo>
                    <a:close/>
                  </a:path>
                </a:pathLst>
              </a:custGeom>
              <a:solidFill>
                <a:srgbClr val="FFB531"/>
              </a:solidFill>
              <a:ln w="1729" cap="flat">
                <a:noFill/>
                <a:prstDash val="solid"/>
                <a:miter/>
              </a:ln>
            </p:spPr>
            <p:txBody>
              <a:bodyPr/>
              <a:lstStyle/>
              <a:p>
                <a:endParaRPr lang="es-ES" sz="1400"/>
              </a:p>
            </p:txBody>
          </p:sp>
          <p:sp>
            <p:nvSpPr>
              <p:cNvPr id="68" name="Forma libre: forma 67">
                <a:extLst>
                  <a:ext uri="{FF2B5EF4-FFF2-40B4-BE49-F238E27FC236}">
                    <a16:creationId xmlns:a16="http://schemas.microsoft.com/office/drawing/2014/main" id="{0548351A-A039-1E1C-725C-4A41D33F0D35}"/>
                  </a:ext>
                </a:extLst>
              </p:cNvPr>
              <p:cNvSpPr/>
              <p:nvPr/>
            </p:nvSpPr>
            <p:spPr>
              <a:xfrm>
                <a:off x="5370613" y="2125331"/>
                <a:ext cx="24392" cy="24631"/>
              </a:xfrm>
              <a:custGeom>
                <a:avLst/>
                <a:gdLst>
                  <a:gd name="csX0" fmla="*/ 5077 w 24392"/>
                  <a:gd name="csY0" fmla="*/ 22551 h 24631"/>
                  <a:gd name="csX1" fmla="*/ 2433 w 24392"/>
                  <a:gd name="csY1" fmla="*/ 5417 h 24631"/>
                  <a:gd name="csX2" fmla="*/ 19497 w 24392"/>
                  <a:gd name="csY2" fmla="*/ 2319 h 24631"/>
                  <a:gd name="csX3" fmla="*/ 22121 w 24392"/>
                  <a:gd name="csY3" fmla="*/ 19439 h 24631"/>
                  <a:gd name="csX4" fmla="*/ 5077 w 24392"/>
                  <a:gd name="csY4" fmla="*/ 22551 h 24631"/>
                </a:gdLst>
                <a:ahLst/>
                <a:cxnLst>
                  <a:cxn ang="0">
                    <a:pos x="csX0" y="csY0"/>
                  </a:cxn>
                  <a:cxn ang="0">
                    <a:pos x="csX1" y="csY1"/>
                  </a:cxn>
                  <a:cxn ang="0">
                    <a:pos x="csX2" y="csY2"/>
                  </a:cxn>
                  <a:cxn ang="0">
                    <a:pos x="csX3" y="csY3"/>
                  </a:cxn>
                  <a:cxn ang="0">
                    <a:pos x="csX4" y="csY4"/>
                  </a:cxn>
                </a:cxnLst>
                <a:rect l="l" t="t" r="r" b="b"/>
                <a:pathLst>
                  <a:path w="24392" h="24631">
                    <a:moveTo>
                      <a:pt x="5077" y="22551"/>
                    </a:moveTo>
                    <a:cubicBezTo>
                      <a:pt x="-468" y="18839"/>
                      <a:pt x="-1656" y="11168"/>
                      <a:pt x="2433" y="5417"/>
                    </a:cubicBezTo>
                    <a:cubicBezTo>
                      <a:pt x="6530" y="-325"/>
                      <a:pt x="14133" y="-1739"/>
                      <a:pt x="19497" y="2319"/>
                    </a:cubicBezTo>
                    <a:cubicBezTo>
                      <a:pt x="24778" y="6315"/>
                      <a:pt x="25995" y="14010"/>
                      <a:pt x="22121" y="19439"/>
                    </a:cubicBezTo>
                    <a:cubicBezTo>
                      <a:pt x="18255" y="24874"/>
                      <a:pt x="10622" y="26266"/>
                      <a:pt x="5077" y="22551"/>
                    </a:cubicBezTo>
                    <a:close/>
                  </a:path>
                </a:pathLst>
              </a:custGeom>
              <a:solidFill>
                <a:srgbClr val="FFB531"/>
              </a:solidFill>
              <a:ln w="1729" cap="flat">
                <a:noFill/>
                <a:prstDash val="solid"/>
                <a:miter/>
              </a:ln>
            </p:spPr>
            <p:txBody>
              <a:bodyPr/>
              <a:lstStyle/>
              <a:p>
                <a:endParaRPr lang="es-ES" sz="1400"/>
              </a:p>
            </p:txBody>
          </p:sp>
          <p:sp>
            <p:nvSpPr>
              <p:cNvPr id="69" name="Forma libre: forma 68">
                <a:extLst>
                  <a:ext uri="{FF2B5EF4-FFF2-40B4-BE49-F238E27FC236}">
                    <a16:creationId xmlns:a16="http://schemas.microsoft.com/office/drawing/2014/main" id="{B330B6C6-909B-E9AC-3CCD-410BB51F209B}"/>
                  </a:ext>
                </a:extLst>
              </p:cNvPr>
              <p:cNvSpPr/>
              <p:nvPr/>
            </p:nvSpPr>
            <p:spPr>
              <a:xfrm>
                <a:off x="5334206" y="2184801"/>
                <a:ext cx="24232" cy="24734"/>
              </a:xfrm>
              <a:custGeom>
                <a:avLst/>
                <a:gdLst>
                  <a:gd name="csX0" fmla="*/ 6512 w 24232"/>
                  <a:gd name="csY0" fmla="*/ 23503 h 24734"/>
                  <a:gd name="csX1" fmla="*/ 1465 w 24232"/>
                  <a:gd name="csY1" fmla="*/ 6847 h 24734"/>
                  <a:gd name="csX2" fmla="*/ 18021 w 24232"/>
                  <a:gd name="csY2" fmla="*/ 1485 h 24734"/>
                  <a:gd name="csX3" fmla="*/ 22888 w 24232"/>
                  <a:gd name="csY3" fmla="*/ 18041 h 24734"/>
                  <a:gd name="csX4" fmla="*/ 6512 w 24232"/>
                  <a:gd name="csY4" fmla="*/ 23503 h 24734"/>
                </a:gdLst>
                <a:ahLst/>
                <a:cxnLst>
                  <a:cxn ang="0">
                    <a:pos x="csX0" y="csY0"/>
                  </a:cxn>
                  <a:cxn ang="0">
                    <a:pos x="csX1" y="csY1"/>
                  </a:cxn>
                  <a:cxn ang="0">
                    <a:pos x="csX2" y="csY2"/>
                  </a:cxn>
                  <a:cxn ang="0">
                    <a:pos x="csX3" y="csY3"/>
                  </a:cxn>
                  <a:cxn ang="0">
                    <a:pos x="csX4" y="csY4"/>
                  </a:cxn>
                </a:cxnLst>
                <a:rect l="l" t="t" r="r" b="b"/>
                <a:pathLst>
                  <a:path w="24232" h="24734">
                    <a:moveTo>
                      <a:pt x="6512" y="23503"/>
                    </a:moveTo>
                    <a:cubicBezTo>
                      <a:pt x="510" y="20586"/>
                      <a:pt x="-1754" y="13126"/>
                      <a:pt x="1465" y="6847"/>
                    </a:cubicBezTo>
                    <a:cubicBezTo>
                      <a:pt x="4594" y="520"/>
                      <a:pt x="12161" y="-1796"/>
                      <a:pt x="18021" y="1485"/>
                    </a:cubicBezTo>
                    <a:cubicBezTo>
                      <a:pt x="23806" y="4725"/>
                      <a:pt x="25839" y="12057"/>
                      <a:pt x="22888" y="18041"/>
                    </a:cubicBezTo>
                    <a:cubicBezTo>
                      <a:pt x="19849" y="23979"/>
                      <a:pt x="12514" y="26420"/>
                      <a:pt x="6512" y="23503"/>
                    </a:cubicBezTo>
                    <a:close/>
                  </a:path>
                </a:pathLst>
              </a:custGeom>
              <a:solidFill>
                <a:srgbClr val="FFB531"/>
              </a:solidFill>
              <a:ln w="1729" cap="flat">
                <a:noFill/>
                <a:prstDash val="solid"/>
                <a:miter/>
              </a:ln>
            </p:spPr>
            <p:txBody>
              <a:bodyPr/>
              <a:lstStyle/>
              <a:p>
                <a:endParaRPr lang="es-ES" sz="1400"/>
              </a:p>
            </p:txBody>
          </p:sp>
          <p:sp>
            <p:nvSpPr>
              <p:cNvPr id="70" name="Forma libre: forma 69">
                <a:extLst>
                  <a:ext uri="{FF2B5EF4-FFF2-40B4-BE49-F238E27FC236}">
                    <a16:creationId xmlns:a16="http://schemas.microsoft.com/office/drawing/2014/main" id="{9C980F68-343A-1126-9C62-D1BD1540EF66}"/>
                  </a:ext>
                </a:extLst>
              </p:cNvPr>
              <p:cNvSpPr/>
              <p:nvPr/>
            </p:nvSpPr>
            <p:spPr>
              <a:xfrm>
                <a:off x="5306260" y="2248764"/>
                <a:ext cx="24159" cy="24774"/>
              </a:xfrm>
              <a:custGeom>
                <a:avLst/>
                <a:gdLst>
                  <a:gd name="csX0" fmla="*/ 8111 w 24159"/>
                  <a:gd name="csY0" fmla="*/ 24176 h 24774"/>
                  <a:gd name="csX1" fmla="*/ 712 w 24159"/>
                  <a:gd name="csY1" fmla="*/ 8339 h 24774"/>
                  <a:gd name="csX2" fmla="*/ 16470 w 24159"/>
                  <a:gd name="csY2" fmla="*/ 786 h 24774"/>
                  <a:gd name="csX3" fmla="*/ 23472 w 24159"/>
                  <a:gd name="csY3" fmla="*/ 16477 h 24774"/>
                  <a:gd name="csX4" fmla="*/ 8111 w 24159"/>
                  <a:gd name="csY4" fmla="*/ 24176 h 24774"/>
                </a:gdLst>
                <a:ahLst/>
                <a:cxnLst>
                  <a:cxn ang="0">
                    <a:pos x="csX0" y="csY0"/>
                  </a:cxn>
                  <a:cxn ang="0">
                    <a:pos x="csX1" y="csY1"/>
                  </a:cxn>
                  <a:cxn ang="0">
                    <a:pos x="csX2" y="csY2"/>
                  </a:cxn>
                  <a:cxn ang="0">
                    <a:pos x="csX3" y="csY3"/>
                  </a:cxn>
                  <a:cxn ang="0">
                    <a:pos x="csX4" y="csY4"/>
                  </a:cxn>
                </a:cxnLst>
                <a:rect l="l" t="t" r="r" b="b"/>
                <a:pathLst>
                  <a:path w="24159" h="24774">
                    <a:moveTo>
                      <a:pt x="8111" y="24176"/>
                    </a:moveTo>
                    <a:cubicBezTo>
                      <a:pt x="1763" y="22112"/>
                      <a:pt x="-1552" y="15022"/>
                      <a:pt x="712" y="8339"/>
                    </a:cubicBezTo>
                    <a:cubicBezTo>
                      <a:pt x="2938" y="1642"/>
                      <a:pt x="10334" y="-1613"/>
                      <a:pt x="16470" y="786"/>
                    </a:cubicBezTo>
                    <a:cubicBezTo>
                      <a:pt x="22767" y="3244"/>
                      <a:pt x="25568" y="10145"/>
                      <a:pt x="23472" y="16477"/>
                    </a:cubicBezTo>
                    <a:cubicBezTo>
                      <a:pt x="21338" y="22795"/>
                      <a:pt x="14457" y="26241"/>
                      <a:pt x="8111" y="24176"/>
                    </a:cubicBezTo>
                    <a:close/>
                  </a:path>
                </a:pathLst>
              </a:custGeom>
              <a:solidFill>
                <a:srgbClr val="FFB531"/>
              </a:solidFill>
              <a:ln w="1729" cap="flat">
                <a:noFill/>
                <a:prstDash val="solid"/>
                <a:miter/>
              </a:ln>
            </p:spPr>
            <p:txBody>
              <a:bodyPr/>
              <a:lstStyle/>
              <a:p>
                <a:endParaRPr lang="es-ES" sz="1400"/>
              </a:p>
            </p:txBody>
          </p:sp>
          <p:sp>
            <p:nvSpPr>
              <p:cNvPr id="71" name="Forma libre: forma 70">
                <a:extLst>
                  <a:ext uri="{FF2B5EF4-FFF2-40B4-BE49-F238E27FC236}">
                    <a16:creationId xmlns:a16="http://schemas.microsoft.com/office/drawing/2014/main" id="{68E4D620-B441-0F4C-2ACD-7C1A87403AA6}"/>
                  </a:ext>
                </a:extLst>
              </p:cNvPr>
              <p:cNvSpPr/>
              <p:nvPr/>
            </p:nvSpPr>
            <p:spPr>
              <a:xfrm>
                <a:off x="5287319" y="2315942"/>
                <a:ext cx="24237" cy="24824"/>
              </a:xfrm>
              <a:custGeom>
                <a:avLst/>
                <a:gdLst>
                  <a:gd name="csX0" fmla="*/ 9830 w 24237"/>
                  <a:gd name="csY0" fmla="*/ 24635 h 24824"/>
                  <a:gd name="csX1" fmla="*/ 260 w 24237"/>
                  <a:gd name="csY1" fmla="*/ 9961 h 24824"/>
                  <a:gd name="csX2" fmla="*/ 14886 w 24237"/>
                  <a:gd name="csY2" fmla="*/ 315 h 24824"/>
                  <a:gd name="csX3" fmla="*/ 23925 w 24237"/>
                  <a:gd name="csY3" fmla="*/ 14878 h 24824"/>
                  <a:gd name="csX4" fmla="*/ 9830 w 24237"/>
                  <a:gd name="csY4" fmla="*/ 24635 h 24824"/>
                </a:gdLst>
                <a:ahLst/>
                <a:cxnLst>
                  <a:cxn ang="0">
                    <a:pos x="csX0" y="csY0"/>
                  </a:cxn>
                  <a:cxn ang="0">
                    <a:pos x="csX1" y="csY1"/>
                  </a:cxn>
                  <a:cxn ang="0">
                    <a:pos x="csX2" y="csY2"/>
                  </a:cxn>
                  <a:cxn ang="0">
                    <a:pos x="csX3" y="csY3"/>
                  </a:cxn>
                  <a:cxn ang="0">
                    <a:pos x="csX4" y="csY4"/>
                  </a:cxn>
                </a:cxnLst>
                <a:rect l="l" t="t" r="r" b="b"/>
                <a:pathLst>
                  <a:path w="24237" h="24824">
                    <a:moveTo>
                      <a:pt x="9830" y="24635"/>
                    </a:moveTo>
                    <a:cubicBezTo>
                      <a:pt x="3294" y="23473"/>
                      <a:pt x="-1143" y="16874"/>
                      <a:pt x="260" y="9961"/>
                    </a:cubicBezTo>
                    <a:cubicBezTo>
                      <a:pt x="1842" y="3082"/>
                      <a:pt x="8394" y="-1233"/>
                      <a:pt x="14886" y="315"/>
                    </a:cubicBezTo>
                    <a:cubicBezTo>
                      <a:pt x="21377" y="1861"/>
                      <a:pt x="25428" y="8381"/>
                      <a:pt x="23925" y="14878"/>
                    </a:cubicBezTo>
                    <a:cubicBezTo>
                      <a:pt x="22601" y="21416"/>
                      <a:pt x="16435" y="25809"/>
                      <a:pt x="9830" y="24635"/>
                    </a:cubicBezTo>
                    <a:close/>
                  </a:path>
                </a:pathLst>
              </a:custGeom>
              <a:solidFill>
                <a:srgbClr val="FFB531"/>
              </a:solidFill>
              <a:ln w="1729" cap="flat">
                <a:noFill/>
                <a:prstDash val="solid"/>
                <a:miter/>
              </a:ln>
            </p:spPr>
            <p:txBody>
              <a:bodyPr/>
              <a:lstStyle/>
              <a:p>
                <a:endParaRPr lang="es-ES" sz="1400"/>
              </a:p>
            </p:txBody>
          </p:sp>
          <p:sp>
            <p:nvSpPr>
              <p:cNvPr id="151" name="Forma libre: forma 150">
                <a:extLst>
                  <a:ext uri="{FF2B5EF4-FFF2-40B4-BE49-F238E27FC236}">
                    <a16:creationId xmlns:a16="http://schemas.microsoft.com/office/drawing/2014/main" id="{BDECFF10-0F79-9AF0-87F8-65BD390D24BA}"/>
                  </a:ext>
                </a:extLst>
              </p:cNvPr>
              <p:cNvSpPr/>
              <p:nvPr/>
            </p:nvSpPr>
            <p:spPr>
              <a:xfrm>
                <a:off x="5277934" y="2385096"/>
                <a:ext cx="24203" cy="24848"/>
              </a:xfrm>
              <a:custGeom>
                <a:avLst/>
                <a:gdLst>
                  <a:gd name="csX0" fmla="*/ 11354 w 24203"/>
                  <a:gd name="csY0" fmla="*/ 24840 h 24848"/>
                  <a:gd name="csX1" fmla="*/ 52 w 24203"/>
                  <a:gd name="csY1" fmla="*/ 11624 h 24848"/>
                  <a:gd name="csX2" fmla="*/ 13052 w 24203"/>
                  <a:gd name="csY2" fmla="*/ 54 h 24848"/>
                  <a:gd name="csX3" fmla="*/ 24168 w 24203"/>
                  <a:gd name="csY3" fmla="*/ 13258 h 24848"/>
                  <a:gd name="csX4" fmla="*/ 11354 w 24203"/>
                  <a:gd name="csY4" fmla="*/ 24840 h 24848"/>
                </a:gdLst>
                <a:ahLst/>
                <a:cxnLst>
                  <a:cxn ang="0">
                    <a:pos x="csX0" y="csY0"/>
                  </a:cxn>
                  <a:cxn ang="0">
                    <a:pos x="csX1" y="csY1"/>
                  </a:cxn>
                  <a:cxn ang="0">
                    <a:pos x="csX2" y="csY2"/>
                  </a:cxn>
                  <a:cxn ang="0">
                    <a:pos x="csX3" y="csY3"/>
                  </a:cxn>
                  <a:cxn ang="0">
                    <a:pos x="csX4" y="csY4"/>
                  </a:cxn>
                </a:cxnLst>
                <a:rect l="l" t="t" r="r" b="b"/>
                <a:pathLst>
                  <a:path w="24203" h="24848">
                    <a:moveTo>
                      <a:pt x="11354" y="24840"/>
                    </a:moveTo>
                    <a:cubicBezTo>
                      <a:pt x="4617" y="24573"/>
                      <a:pt x="-581" y="18653"/>
                      <a:pt x="52" y="11624"/>
                    </a:cubicBezTo>
                    <a:cubicBezTo>
                      <a:pt x="585" y="4589"/>
                      <a:pt x="6409" y="-589"/>
                      <a:pt x="13052" y="54"/>
                    </a:cubicBezTo>
                    <a:cubicBezTo>
                      <a:pt x="19696" y="694"/>
                      <a:pt x="24675" y="6608"/>
                      <a:pt x="24168" y="13258"/>
                    </a:cubicBezTo>
                    <a:cubicBezTo>
                      <a:pt x="23559" y="19905"/>
                      <a:pt x="17954" y="25096"/>
                      <a:pt x="11354" y="24840"/>
                    </a:cubicBezTo>
                    <a:close/>
                  </a:path>
                </a:pathLst>
              </a:custGeom>
              <a:solidFill>
                <a:srgbClr val="FFB531"/>
              </a:solidFill>
              <a:ln w="1729" cap="flat">
                <a:noFill/>
                <a:prstDash val="solid"/>
                <a:miter/>
              </a:ln>
            </p:spPr>
            <p:txBody>
              <a:bodyPr/>
              <a:lstStyle/>
              <a:p>
                <a:endParaRPr lang="es-ES" sz="1400"/>
              </a:p>
            </p:txBody>
          </p:sp>
        </p:grpSp>
        <p:sp>
          <p:nvSpPr>
            <p:cNvPr id="57" name="Forma libre: forma 56">
              <a:extLst>
                <a:ext uri="{FF2B5EF4-FFF2-40B4-BE49-F238E27FC236}">
                  <a16:creationId xmlns:a16="http://schemas.microsoft.com/office/drawing/2014/main" id="{FF7BC279-D04E-8FDD-B104-4FBC59815370}"/>
                </a:ext>
              </a:extLst>
            </p:cNvPr>
            <p:cNvSpPr/>
            <p:nvPr/>
          </p:nvSpPr>
          <p:spPr>
            <a:xfrm rot="16200000">
              <a:off x="2900230" y="4194559"/>
              <a:ext cx="193954" cy="227964"/>
            </a:xfrm>
            <a:custGeom>
              <a:avLst/>
              <a:gdLst>
                <a:gd name="csX0" fmla="*/ 0 w 159726"/>
                <a:gd name="csY0" fmla="*/ 0 h 187734"/>
                <a:gd name="csX1" fmla="*/ 159726 w 159726"/>
                <a:gd name="csY1" fmla="*/ 93867 h 187734"/>
                <a:gd name="csX2" fmla="*/ 0 w 159726"/>
                <a:gd name="csY2" fmla="*/ 187735 h 187734"/>
              </a:gdLst>
              <a:ahLst/>
              <a:cxnLst>
                <a:cxn ang="0">
                  <a:pos x="csX0" y="csY0"/>
                </a:cxn>
                <a:cxn ang="0">
                  <a:pos x="csX1" y="csY1"/>
                </a:cxn>
                <a:cxn ang="0">
                  <a:pos x="csX2" y="csY2"/>
                </a:cxn>
              </a:cxnLst>
              <a:rect l="l" t="t" r="r" b="b"/>
              <a:pathLst>
                <a:path w="159726" h="187734">
                  <a:moveTo>
                    <a:pt x="0" y="0"/>
                  </a:moveTo>
                  <a:lnTo>
                    <a:pt x="159726" y="93867"/>
                  </a:lnTo>
                  <a:lnTo>
                    <a:pt x="0" y="187735"/>
                  </a:lnTo>
                </a:path>
              </a:pathLst>
            </a:custGeom>
            <a:solidFill>
              <a:srgbClr val="FFCC3E"/>
            </a:solidFill>
            <a:ln w="1729" cap="flat">
              <a:noFill/>
              <a:prstDash val="solid"/>
              <a:miter/>
            </a:ln>
          </p:spPr>
          <p:txBody>
            <a:bodyPr/>
            <a:lstStyle/>
            <a:p>
              <a:endParaRPr lang="es-ES" sz="1400"/>
            </a:p>
          </p:txBody>
        </p:sp>
        <p:sp>
          <p:nvSpPr>
            <p:cNvPr id="58" name="Elipse 57">
              <a:extLst>
                <a:ext uri="{FF2B5EF4-FFF2-40B4-BE49-F238E27FC236}">
                  <a16:creationId xmlns:a16="http://schemas.microsoft.com/office/drawing/2014/main" id="{39393F12-BCDC-E26E-685C-6E931EAF3136}"/>
                </a:ext>
              </a:extLst>
            </p:cNvPr>
            <p:cNvSpPr/>
            <p:nvPr/>
          </p:nvSpPr>
          <p:spPr>
            <a:xfrm rot="15646898">
              <a:off x="1709323" y="4117468"/>
              <a:ext cx="104792" cy="104792"/>
            </a:xfrm>
            <a:prstGeom prst="ellipse">
              <a:avLst/>
            </a:prstGeom>
            <a:solidFill>
              <a:srgbClr val="FFAF22"/>
            </a:solidFill>
            <a:ln w="1729" cap="flat">
              <a:noFill/>
              <a:prstDash val="solid"/>
              <a:miter/>
            </a:ln>
          </p:spPr>
          <p:txBody>
            <a:bodyPr/>
            <a:lstStyle/>
            <a:p>
              <a:endParaRPr lang="es-ES" sz="1400"/>
            </a:p>
          </p:txBody>
        </p:sp>
      </p:grpSp>
      <p:grpSp>
        <p:nvGrpSpPr>
          <p:cNvPr id="72" name="Grupo 71">
            <a:extLst>
              <a:ext uri="{FF2B5EF4-FFF2-40B4-BE49-F238E27FC236}">
                <a16:creationId xmlns:a16="http://schemas.microsoft.com/office/drawing/2014/main" id="{EFDF97B8-CC99-707B-0832-39ABC8644792}"/>
              </a:ext>
            </a:extLst>
          </p:cNvPr>
          <p:cNvGrpSpPr/>
          <p:nvPr/>
        </p:nvGrpSpPr>
        <p:grpSpPr>
          <a:xfrm>
            <a:off x="4069802" y="3918559"/>
            <a:ext cx="1157132" cy="834106"/>
            <a:chOff x="4693745" y="3918559"/>
            <a:chExt cx="1157132" cy="834106"/>
          </a:xfrm>
        </p:grpSpPr>
        <p:grpSp>
          <p:nvGrpSpPr>
            <p:cNvPr id="73" name="Grupo 72">
              <a:extLst>
                <a:ext uri="{FF2B5EF4-FFF2-40B4-BE49-F238E27FC236}">
                  <a16:creationId xmlns:a16="http://schemas.microsoft.com/office/drawing/2014/main" id="{EE3E22ED-EF29-754D-1D51-F34FBE6189D6}"/>
                </a:ext>
              </a:extLst>
            </p:cNvPr>
            <p:cNvGrpSpPr/>
            <p:nvPr/>
          </p:nvGrpSpPr>
          <p:grpSpPr>
            <a:xfrm>
              <a:off x="4798729" y="3924383"/>
              <a:ext cx="828282" cy="828282"/>
              <a:chOff x="4307657" y="4124680"/>
              <a:chExt cx="1003770" cy="1003770"/>
            </a:xfrm>
          </p:grpSpPr>
          <p:sp>
            <p:nvSpPr>
              <p:cNvPr id="94" name="Elipse 93">
                <a:extLst>
                  <a:ext uri="{FF2B5EF4-FFF2-40B4-BE49-F238E27FC236}">
                    <a16:creationId xmlns:a16="http://schemas.microsoft.com/office/drawing/2014/main" id="{B0345270-87C9-5E4E-129A-44685B8D86A5}"/>
                  </a:ext>
                </a:extLst>
              </p:cNvPr>
              <p:cNvSpPr/>
              <p:nvPr/>
            </p:nvSpPr>
            <p:spPr>
              <a:xfrm rot="13500000">
                <a:off x="4307657" y="4124680"/>
                <a:ext cx="1003770" cy="1003770"/>
              </a:xfrm>
              <a:prstGeom prst="ellipse">
                <a:avLst/>
              </a:prstGeom>
              <a:gradFill>
                <a:gsLst>
                  <a:gs pos="0">
                    <a:schemeClr val="accent3">
                      <a:lumMod val="50000"/>
                    </a:schemeClr>
                  </a:gs>
                  <a:gs pos="100000">
                    <a:schemeClr val="accent3">
                      <a:alpha val="55000"/>
                    </a:schemeClr>
                  </a:gs>
                </a:gsLst>
                <a:lin ang="5400000" scaled="1"/>
              </a:gradFill>
              <a:ln w="1729" cap="flat">
                <a:noFill/>
                <a:prstDash val="solid"/>
                <a:miter/>
              </a:ln>
            </p:spPr>
            <p:txBody>
              <a:bodyPr/>
              <a:lstStyle/>
              <a:p>
                <a:endParaRPr lang="es-ES" sz="1400"/>
              </a:p>
            </p:txBody>
          </p:sp>
          <p:pic>
            <p:nvPicPr>
              <p:cNvPr id="111" name="Gráfico 110">
                <a:extLst>
                  <a:ext uri="{FF2B5EF4-FFF2-40B4-BE49-F238E27FC236}">
                    <a16:creationId xmlns:a16="http://schemas.microsoft.com/office/drawing/2014/main" id="{AE01E612-68CD-828B-4968-571CD94DBFA3}"/>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4587032" y="4349389"/>
                <a:ext cx="453475" cy="453475"/>
              </a:xfrm>
              <a:prstGeom prst="rect">
                <a:avLst/>
              </a:prstGeom>
            </p:spPr>
          </p:pic>
        </p:grpSp>
        <p:grpSp>
          <p:nvGrpSpPr>
            <p:cNvPr id="74" name="Grupo 73">
              <a:extLst>
                <a:ext uri="{FF2B5EF4-FFF2-40B4-BE49-F238E27FC236}">
                  <a16:creationId xmlns:a16="http://schemas.microsoft.com/office/drawing/2014/main" id="{B1A12781-0CCA-D182-97AF-5A2021448C35}"/>
                </a:ext>
              </a:extLst>
            </p:cNvPr>
            <p:cNvGrpSpPr/>
            <p:nvPr/>
          </p:nvGrpSpPr>
          <p:grpSpPr>
            <a:xfrm>
              <a:off x="4693745" y="3918559"/>
              <a:ext cx="1157132" cy="723195"/>
              <a:chOff x="4180430" y="4117622"/>
              <a:chExt cx="1402293" cy="876418"/>
            </a:xfrm>
          </p:grpSpPr>
          <p:sp>
            <p:nvSpPr>
              <p:cNvPr id="75" name="Forma libre: forma 74">
                <a:extLst>
                  <a:ext uri="{FF2B5EF4-FFF2-40B4-BE49-F238E27FC236}">
                    <a16:creationId xmlns:a16="http://schemas.microsoft.com/office/drawing/2014/main" id="{ABF67CB4-9690-F7F1-5C73-5942EC04D032}"/>
                  </a:ext>
                </a:extLst>
              </p:cNvPr>
              <p:cNvSpPr/>
              <p:nvPr/>
            </p:nvSpPr>
            <p:spPr>
              <a:xfrm rot="16200000">
                <a:off x="4802235" y="4314444"/>
                <a:ext cx="715299" cy="617710"/>
              </a:xfrm>
              <a:custGeom>
                <a:avLst/>
                <a:gdLst>
                  <a:gd name="csX0" fmla="*/ 0 w 589066"/>
                  <a:gd name="csY0" fmla="*/ 0 h 508699"/>
                  <a:gd name="csX1" fmla="*/ 508700 w 589066"/>
                  <a:gd name="csY1" fmla="*/ 508699 h 508699"/>
                  <a:gd name="csX2" fmla="*/ 589067 w 589066"/>
                  <a:gd name="csY2" fmla="*/ 508699 h 508699"/>
                </a:gdLst>
                <a:ahLst/>
                <a:cxnLst>
                  <a:cxn ang="0">
                    <a:pos x="csX0" y="csY0"/>
                  </a:cxn>
                  <a:cxn ang="0">
                    <a:pos x="csX1" y="csY1"/>
                  </a:cxn>
                  <a:cxn ang="0">
                    <a:pos x="csX2" y="csY2"/>
                  </a:cxn>
                </a:cxnLst>
                <a:rect l="l" t="t" r="r" b="b"/>
                <a:pathLst>
                  <a:path w="589066" h="508699">
                    <a:moveTo>
                      <a:pt x="0" y="0"/>
                    </a:moveTo>
                    <a:cubicBezTo>
                      <a:pt x="0" y="280948"/>
                      <a:pt x="227753" y="508699"/>
                      <a:pt x="508700" y="508699"/>
                    </a:cubicBezTo>
                    <a:lnTo>
                      <a:pt x="589067" y="508699"/>
                    </a:lnTo>
                  </a:path>
                </a:pathLst>
              </a:custGeom>
              <a:noFill/>
              <a:ln w="18123" cap="rnd">
                <a:solidFill>
                  <a:srgbClr val="21B3F4"/>
                </a:solidFill>
                <a:prstDash val="solid"/>
                <a:round/>
              </a:ln>
            </p:spPr>
            <p:txBody>
              <a:bodyPr/>
              <a:lstStyle/>
              <a:p>
                <a:endParaRPr lang="es-ES" sz="1400"/>
              </a:p>
            </p:txBody>
          </p:sp>
          <p:grpSp>
            <p:nvGrpSpPr>
              <p:cNvPr id="76" name="Gráfico 2">
                <a:extLst>
                  <a:ext uri="{FF2B5EF4-FFF2-40B4-BE49-F238E27FC236}">
                    <a16:creationId xmlns:a16="http://schemas.microsoft.com/office/drawing/2014/main" id="{325D5BDB-9A38-66CC-0380-718925E63ED7}"/>
                  </a:ext>
                </a:extLst>
              </p:cNvPr>
              <p:cNvGrpSpPr/>
              <p:nvPr/>
            </p:nvGrpSpPr>
            <p:grpSpPr>
              <a:xfrm rot="16200000">
                <a:off x="4110760" y="4281082"/>
                <a:ext cx="820840" cy="605075"/>
                <a:chOff x="5277933" y="3947015"/>
                <a:chExt cx="675982" cy="498294"/>
              </a:xfrm>
              <a:solidFill>
                <a:srgbClr val="30B8F5"/>
              </a:solidFill>
            </p:grpSpPr>
            <p:sp>
              <p:nvSpPr>
                <p:cNvPr id="79" name="Elipse 78">
                  <a:extLst>
                    <a:ext uri="{FF2B5EF4-FFF2-40B4-BE49-F238E27FC236}">
                      <a16:creationId xmlns:a16="http://schemas.microsoft.com/office/drawing/2014/main" id="{7AC28E96-F2EB-1FE2-56B5-7845F40F5799}"/>
                    </a:ext>
                  </a:extLst>
                </p:cNvPr>
                <p:cNvSpPr/>
                <p:nvPr/>
              </p:nvSpPr>
              <p:spPr>
                <a:xfrm>
                  <a:off x="5929067" y="3947015"/>
                  <a:ext cx="24847" cy="24173"/>
                </a:xfrm>
                <a:prstGeom prst="ellipse">
                  <a:avLst/>
                </a:prstGeom>
                <a:solidFill>
                  <a:srgbClr val="30B8F5"/>
                </a:solidFill>
                <a:ln w="1729" cap="flat">
                  <a:noFill/>
                  <a:prstDash val="solid"/>
                  <a:miter/>
                </a:ln>
              </p:spPr>
              <p:txBody>
                <a:bodyPr/>
                <a:lstStyle/>
                <a:p>
                  <a:endParaRPr lang="es-ES" sz="1400"/>
                </a:p>
              </p:txBody>
            </p:sp>
            <p:sp>
              <p:nvSpPr>
                <p:cNvPr id="80" name="Elipse 79">
                  <a:extLst>
                    <a:ext uri="{FF2B5EF4-FFF2-40B4-BE49-F238E27FC236}">
                      <a16:creationId xmlns:a16="http://schemas.microsoft.com/office/drawing/2014/main" id="{D8870DD9-EF3F-48EC-6FD7-1652017A304E}"/>
                    </a:ext>
                  </a:extLst>
                </p:cNvPr>
                <p:cNvSpPr/>
                <p:nvPr/>
              </p:nvSpPr>
              <p:spPr>
                <a:xfrm>
                  <a:off x="5859202" y="3947015"/>
                  <a:ext cx="24847" cy="24173"/>
                </a:xfrm>
                <a:prstGeom prst="ellipse">
                  <a:avLst/>
                </a:prstGeom>
                <a:solidFill>
                  <a:srgbClr val="30B8F5"/>
                </a:solidFill>
                <a:ln w="1729" cap="flat">
                  <a:noFill/>
                  <a:prstDash val="solid"/>
                  <a:miter/>
                </a:ln>
              </p:spPr>
              <p:txBody>
                <a:bodyPr/>
                <a:lstStyle/>
                <a:p>
                  <a:endParaRPr lang="es-ES" sz="1400"/>
                </a:p>
              </p:txBody>
            </p:sp>
            <p:sp>
              <p:nvSpPr>
                <p:cNvPr id="81" name="Forma libre: forma 80">
                  <a:extLst>
                    <a:ext uri="{FF2B5EF4-FFF2-40B4-BE49-F238E27FC236}">
                      <a16:creationId xmlns:a16="http://schemas.microsoft.com/office/drawing/2014/main" id="{DC6E8569-BC20-9A33-5F86-FD0EF7EC2EBB}"/>
                    </a:ext>
                  </a:extLst>
                </p:cNvPr>
                <p:cNvSpPr/>
                <p:nvPr/>
              </p:nvSpPr>
              <p:spPr>
                <a:xfrm>
                  <a:off x="5789336" y="3947016"/>
                  <a:ext cx="24848" cy="24171"/>
                </a:xfrm>
                <a:custGeom>
                  <a:avLst/>
                  <a:gdLst>
                    <a:gd name="csX0" fmla="*/ 4 w 24848"/>
                    <a:gd name="csY0" fmla="*/ 12289 h 24171"/>
                    <a:gd name="csX1" fmla="*/ 12425 w 24848"/>
                    <a:gd name="csY1" fmla="*/ 0 h 24171"/>
                    <a:gd name="csX2" fmla="*/ 24849 w 24848"/>
                    <a:gd name="csY2" fmla="*/ 12085 h 24171"/>
                    <a:gd name="csX3" fmla="*/ 12425 w 24848"/>
                    <a:gd name="csY3" fmla="*/ 24172 h 24171"/>
                    <a:gd name="csX4" fmla="*/ 4 w 24848"/>
                    <a:gd name="csY4" fmla="*/ 12289 h 24171"/>
                  </a:gdLst>
                  <a:ahLst/>
                  <a:cxnLst>
                    <a:cxn ang="0">
                      <a:pos x="csX0" y="csY0"/>
                    </a:cxn>
                    <a:cxn ang="0">
                      <a:pos x="csX1" y="csY1"/>
                    </a:cxn>
                    <a:cxn ang="0">
                      <a:pos x="csX2" y="csY2"/>
                    </a:cxn>
                    <a:cxn ang="0">
                      <a:pos x="csX3" y="csY3"/>
                    </a:cxn>
                    <a:cxn ang="0">
                      <a:pos x="csX4" y="csY4"/>
                    </a:cxn>
                  </a:cxnLst>
                  <a:rect l="l" t="t" r="r" b="b"/>
                  <a:pathLst>
                    <a:path w="24848" h="24171">
                      <a:moveTo>
                        <a:pt x="4" y="12289"/>
                      </a:moveTo>
                      <a:cubicBezTo>
                        <a:pt x="-174" y="5665"/>
                        <a:pt x="5575" y="-47"/>
                        <a:pt x="12425" y="0"/>
                      </a:cubicBezTo>
                      <a:cubicBezTo>
                        <a:pt x="19286" y="0"/>
                        <a:pt x="24849" y="5412"/>
                        <a:pt x="24849" y="12085"/>
                      </a:cubicBezTo>
                      <a:cubicBezTo>
                        <a:pt x="24849" y="18760"/>
                        <a:pt x="19288" y="24172"/>
                        <a:pt x="12425" y="24172"/>
                      </a:cubicBezTo>
                      <a:cubicBezTo>
                        <a:pt x="5549" y="24125"/>
                        <a:pt x="182" y="19011"/>
                        <a:pt x="4" y="12289"/>
                      </a:cubicBezTo>
                      <a:close/>
                    </a:path>
                  </a:pathLst>
                </a:custGeom>
                <a:solidFill>
                  <a:srgbClr val="30B8F5"/>
                </a:solidFill>
                <a:ln w="1729" cap="flat">
                  <a:noFill/>
                  <a:prstDash val="solid"/>
                  <a:miter/>
                </a:ln>
              </p:spPr>
              <p:txBody>
                <a:bodyPr/>
                <a:lstStyle/>
                <a:p>
                  <a:endParaRPr lang="es-ES" sz="1400"/>
                </a:p>
              </p:txBody>
            </p:sp>
            <p:sp>
              <p:nvSpPr>
                <p:cNvPr id="82" name="Forma libre: forma 81">
                  <a:extLst>
                    <a:ext uri="{FF2B5EF4-FFF2-40B4-BE49-F238E27FC236}">
                      <a16:creationId xmlns:a16="http://schemas.microsoft.com/office/drawing/2014/main" id="{6EAC24DB-55C4-037F-2509-B713C2AA1CD2}"/>
                    </a:ext>
                  </a:extLst>
                </p:cNvPr>
                <p:cNvSpPr/>
                <p:nvPr/>
              </p:nvSpPr>
              <p:spPr>
                <a:xfrm>
                  <a:off x="5719623" y="3951323"/>
                  <a:ext cx="24848" cy="24180"/>
                </a:xfrm>
                <a:custGeom>
                  <a:avLst/>
                  <a:gdLst>
                    <a:gd name="csX0" fmla="*/ 142 w 24848"/>
                    <a:gd name="csY0" fmla="*/ 13671 h 24180"/>
                    <a:gd name="csX1" fmla="*/ 10927 w 24848"/>
                    <a:gd name="csY1" fmla="*/ 109 h 24180"/>
                    <a:gd name="csX2" fmla="*/ 24789 w 24848"/>
                    <a:gd name="csY2" fmla="*/ 10530 h 24180"/>
                    <a:gd name="csX3" fmla="*/ 14001 w 24848"/>
                    <a:gd name="csY3" fmla="*/ 24081 h 24180"/>
                    <a:gd name="csX4" fmla="*/ 142 w 24848"/>
                    <a:gd name="csY4" fmla="*/ 13671 h 24180"/>
                  </a:gdLst>
                  <a:ahLst/>
                  <a:cxnLst>
                    <a:cxn ang="0">
                      <a:pos x="csX0" y="csY0"/>
                    </a:cxn>
                    <a:cxn ang="0">
                      <a:pos x="csX1" y="csY1"/>
                    </a:cxn>
                    <a:cxn ang="0">
                      <a:pos x="csX2" y="csY2"/>
                    </a:cxn>
                    <a:cxn ang="0">
                      <a:pos x="csX3" y="csY3"/>
                    </a:cxn>
                    <a:cxn ang="0">
                      <a:pos x="csX4" y="csY4"/>
                    </a:cxn>
                  </a:cxnLst>
                  <a:rect l="l" t="t" r="r" b="b"/>
                  <a:pathLst>
                    <a:path w="24848" h="24180">
                      <a:moveTo>
                        <a:pt x="142" y="13671"/>
                      </a:moveTo>
                      <a:cubicBezTo>
                        <a:pt x="-901" y="7062"/>
                        <a:pt x="3928" y="1003"/>
                        <a:pt x="10927" y="109"/>
                      </a:cubicBezTo>
                      <a:cubicBezTo>
                        <a:pt x="17926" y="-782"/>
                        <a:pt x="24131" y="3888"/>
                        <a:pt x="24789" y="10530"/>
                      </a:cubicBezTo>
                      <a:cubicBezTo>
                        <a:pt x="25446" y="17168"/>
                        <a:pt x="20619" y="23241"/>
                        <a:pt x="14001" y="24081"/>
                      </a:cubicBezTo>
                      <a:cubicBezTo>
                        <a:pt x="7387" y="24927"/>
                        <a:pt x="1177" y="20245"/>
                        <a:pt x="142" y="13671"/>
                      </a:cubicBezTo>
                      <a:close/>
                    </a:path>
                  </a:pathLst>
                </a:custGeom>
                <a:solidFill>
                  <a:srgbClr val="30B8F5"/>
                </a:solidFill>
                <a:ln w="1729" cap="flat">
                  <a:noFill/>
                  <a:prstDash val="solid"/>
                  <a:miter/>
                </a:ln>
              </p:spPr>
              <p:txBody>
                <a:bodyPr/>
                <a:lstStyle/>
                <a:p>
                  <a:endParaRPr lang="es-ES" sz="1400"/>
                </a:p>
              </p:txBody>
            </p:sp>
            <p:sp>
              <p:nvSpPr>
                <p:cNvPr id="83" name="Forma libre: forma 82">
                  <a:extLst>
                    <a:ext uri="{FF2B5EF4-FFF2-40B4-BE49-F238E27FC236}">
                      <a16:creationId xmlns:a16="http://schemas.microsoft.com/office/drawing/2014/main" id="{204DD18F-FA01-B92E-0381-250A49AA67E1}"/>
                    </a:ext>
                  </a:extLst>
                </p:cNvPr>
                <p:cNvSpPr/>
                <p:nvPr/>
              </p:nvSpPr>
              <p:spPr>
                <a:xfrm>
                  <a:off x="5651181" y="3964819"/>
                  <a:ext cx="24803" cy="24316"/>
                </a:xfrm>
                <a:custGeom>
                  <a:avLst/>
                  <a:gdLst>
                    <a:gd name="csX0" fmla="*/ 494 w 24803"/>
                    <a:gd name="csY0" fmla="*/ 15581 h 24316"/>
                    <a:gd name="csX1" fmla="*/ 9274 w 24803"/>
                    <a:gd name="csY1" fmla="*/ 527 h 24316"/>
                    <a:gd name="csX2" fmla="*/ 24465 w 24803"/>
                    <a:gd name="csY2" fmla="*/ 9061 h 24316"/>
                    <a:gd name="csX3" fmla="*/ 15618 w 24803"/>
                    <a:gd name="csY3" fmla="*/ 23852 h 24316"/>
                    <a:gd name="csX4" fmla="*/ 494 w 24803"/>
                    <a:gd name="csY4" fmla="*/ 15581 h 24316"/>
                  </a:gdLst>
                  <a:ahLst/>
                  <a:cxnLst>
                    <a:cxn ang="0">
                      <a:pos x="csX0" y="csY0"/>
                    </a:cxn>
                    <a:cxn ang="0">
                      <a:pos x="csX1" y="csY1"/>
                    </a:cxn>
                    <a:cxn ang="0">
                      <a:pos x="csX2" y="csY2"/>
                    </a:cxn>
                    <a:cxn ang="0">
                      <a:pos x="csX3" y="csY3"/>
                    </a:cxn>
                    <a:cxn ang="0">
                      <a:pos x="csX4" y="csY4"/>
                    </a:cxn>
                  </a:cxnLst>
                  <a:rect l="l" t="t" r="r" b="b"/>
                  <a:pathLst>
                    <a:path w="24803" h="24316">
                      <a:moveTo>
                        <a:pt x="494" y="15581"/>
                      </a:moveTo>
                      <a:cubicBezTo>
                        <a:pt x="-1443" y="9196"/>
                        <a:pt x="2485" y="2454"/>
                        <a:pt x="9274" y="527"/>
                      </a:cubicBezTo>
                      <a:cubicBezTo>
                        <a:pt x="16033" y="-1512"/>
                        <a:pt x="22905" y="2587"/>
                        <a:pt x="24465" y="9061"/>
                      </a:cubicBezTo>
                      <a:cubicBezTo>
                        <a:pt x="26032" y="15564"/>
                        <a:pt x="22002" y="21914"/>
                        <a:pt x="15618" y="23852"/>
                      </a:cubicBezTo>
                      <a:cubicBezTo>
                        <a:pt x="9203" y="25676"/>
                        <a:pt x="2433" y="21969"/>
                        <a:pt x="494" y="15581"/>
                      </a:cubicBezTo>
                      <a:close/>
                    </a:path>
                  </a:pathLst>
                </a:custGeom>
                <a:solidFill>
                  <a:srgbClr val="30B8F5"/>
                </a:solidFill>
                <a:ln w="1729" cap="flat">
                  <a:noFill/>
                  <a:prstDash val="solid"/>
                  <a:miter/>
                </a:ln>
              </p:spPr>
              <p:txBody>
                <a:bodyPr/>
                <a:lstStyle/>
                <a:p>
                  <a:endParaRPr lang="es-ES" sz="1400"/>
                </a:p>
              </p:txBody>
            </p:sp>
            <p:sp>
              <p:nvSpPr>
                <p:cNvPr id="84" name="Forma libre: forma 83">
                  <a:extLst>
                    <a:ext uri="{FF2B5EF4-FFF2-40B4-BE49-F238E27FC236}">
                      <a16:creationId xmlns:a16="http://schemas.microsoft.com/office/drawing/2014/main" id="{E32F2EFA-675C-0538-DB30-2AEAE1C05E30}"/>
                    </a:ext>
                  </a:extLst>
                </p:cNvPr>
                <p:cNvSpPr/>
                <p:nvPr/>
              </p:nvSpPr>
              <p:spPr>
                <a:xfrm>
                  <a:off x="5585289" y="3987727"/>
                  <a:ext cx="24747" cy="24329"/>
                </a:xfrm>
                <a:custGeom>
                  <a:avLst/>
                  <a:gdLst>
                    <a:gd name="csX0" fmla="*/ 1060 w 24747"/>
                    <a:gd name="csY0" fmla="*/ 17254 h 24329"/>
                    <a:gd name="csX1" fmla="*/ 7631 w 24747"/>
                    <a:gd name="csY1" fmla="*/ 1023 h 24329"/>
                    <a:gd name="csX2" fmla="*/ 23901 w 24747"/>
                    <a:gd name="csY2" fmla="*/ 7494 h 24329"/>
                    <a:gd name="csX3" fmla="*/ 17130 w 24747"/>
                    <a:gd name="csY3" fmla="*/ 23251 h 24329"/>
                    <a:gd name="csX4" fmla="*/ 1060 w 24747"/>
                    <a:gd name="csY4" fmla="*/ 17254 h 24329"/>
                  </a:gdLst>
                  <a:ahLst/>
                  <a:cxnLst>
                    <a:cxn ang="0">
                      <a:pos x="csX0" y="csY0"/>
                    </a:cxn>
                    <a:cxn ang="0">
                      <a:pos x="csX1" y="csY1"/>
                    </a:cxn>
                    <a:cxn ang="0">
                      <a:pos x="csX2" y="csY2"/>
                    </a:cxn>
                    <a:cxn ang="0">
                      <a:pos x="csX3" y="csY3"/>
                    </a:cxn>
                    <a:cxn ang="0">
                      <a:pos x="csX4" y="csY4"/>
                    </a:cxn>
                  </a:cxnLst>
                  <a:rect l="l" t="t" r="r" b="b"/>
                  <a:pathLst>
                    <a:path w="24747" h="24329">
                      <a:moveTo>
                        <a:pt x="1060" y="17254"/>
                      </a:moveTo>
                      <a:cubicBezTo>
                        <a:pt x="-1741" y="11193"/>
                        <a:pt x="1200" y="3926"/>
                        <a:pt x="7631" y="1023"/>
                      </a:cubicBezTo>
                      <a:cubicBezTo>
                        <a:pt x="14120" y="-1741"/>
                        <a:pt x="21473" y="1321"/>
                        <a:pt x="23901" y="7494"/>
                      </a:cubicBezTo>
                      <a:cubicBezTo>
                        <a:pt x="26361" y="13741"/>
                        <a:pt x="23263" y="20635"/>
                        <a:pt x="17130" y="23251"/>
                      </a:cubicBezTo>
                      <a:cubicBezTo>
                        <a:pt x="11055" y="25999"/>
                        <a:pt x="3860" y="23311"/>
                        <a:pt x="1060" y="17254"/>
                      </a:cubicBezTo>
                      <a:close/>
                    </a:path>
                  </a:pathLst>
                </a:custGeom>
                <a:solidFill>
                  <a:srgbClr val="30B8F5"/>
                </a:solidFill>
                <a:ln w="1729" cap="flat">
                  <a:noFill/>
                  <a:prstDash val="solid"/>
                  <a:miter/>
                </a:ln>
              </p:spPr>
              <p:txBody>
                <a:bodyPr/>
                <a:lstStyle/>
                <a:p>
                  <a:endParaRPr lang="es-ES" sz="1400"/>
                </a:p>
              </p:txBody>
            </p:sp>
            <p:sp>
              <p:nvSpPr>
                <p:cNvPr id="85" name="Forma libre: forma 84">
                  <a:extLst>
                    <a:ext uri="{FF2B5EF4-FFF2-40B4-BE49-F238E27FC236}">
                      <a16:creationId xmlns:a16="http://schemas.microsoft.com/office/drawing/2014/main" id="{B8EA4E4C-18DF-B53A-3818-E34993DF95B0}"/>
                    </a:ext>
                  </a:extLst>
                </p:cNvPr>
                <p:cNvSpPr/>
                <p:nvPr/>
              </p:nvSpPr>
              <p:spPr>
                <a:xfrm>
                  <a:off x="5523181" y="4019529"/>
                  <a:ext cx="24675" cy="24307"/>
                </a:xfrm>
                <a:custGeom>
                  <a:avLst/>
                  <a:gdLst>
                    <a:gd name="csX0" fmla="*/ 1828 w 24675"/>
                    <a:gd name="csY0" fmla="*/ 18751 h 24307"/>
                    <a:gd name="csX1" fmla="*/ 6109 w 24675"/>
                    <a:gd name="csY1" fmla="*/ 1778 h 24307"/>
                    <a:gd name="csX2" fmla="*/ 23111 w 24675"/>
                    <a:gd name="csY2" fmla="*/ 5942 h 24307"/>
                    <a:gd name="csX3" fmla="*/ 18573 w 24675"/>
                    <a:gd name="csY3" fmla="*/ 22489 h 24307"/>
                    <a:gd name="csX4" fmla="*/ 1828 w 24675"/>
                    <a:gd name="csY4" fmla="*/ 18751 h 24307"/>
                  </a:gdLst>
                  <a:ahLst/>
                  <a:cxnLst>
                    <a:cxn ang="0">
                      <a:pos x="csX0" y="csY0"/>
                    </a:cxn>
                    <a:cxn ang="0">
                      <a:pos x="csX1" y="csY1"/>
                    </a:cxn>
                    <a:cxn ang="0">
                      <a:pos x="csX2" y="csY2"/>
                    </a:cxn>
                    <a:cxn ang="0">
                      <a:pos x="csX3" y="csY3"/>
                    </a:cxn>
                    <a:cxn ang="0">
                      <a:pos x="csX4" y="csY4"/>
                    </a:cxn>
                  </a:cxnLst>
                  <a:rect l="l" t="t" r="r" b="b"/>
                  <a:pathLst>
                    <a:path w="24675" h="24307">
                      <a:moveTo>
                        <a:pt x="1828" y="18751"/>
                      </a:moveTo>
                      <a:cubicBezTo>
                        <a:pt x="-1752" y="13175"/>
                        <a:pt x="58" y="5402"/>
                        <a:pt x="6109" y="1778"/>
                      </a:cubicBezTo>
                      <a:cubicBezTo>
                        <a:pt x="12223" y="-1741"/>
                        <a:pt x="19835" y="126"/>
                        <a:pt x="23111" y="5942"/>
                      </a:cubicBezTo>
                      <a:cubicBezTo>
                        <a:pt x="26385" y="11757"/>
                        <a:pt x="24355" y="19170"/>
                        <a:pt x="18573" y="22489"/>
                      </a:cubicBezTo>
                      <a:cubicBezTo>
                        <a:pt x="12852" y="25916"/>
                        <a:pt x="5457" y="24407"/>
                        <a:pt x="1828" y="18751"/>
                      </a:cubicBezTo>
                      <a:close/>
                    </a:path>
                  </a:pathLst>
                </a:custGeom>
                <a:solidFill>
                  <a:srgbClr val="30B8F5"/>
                </a:solidFill>
                <a:ln w="1729" cap="flat">
                  <a:noFill/>
                  <a:prstDash val="solid"/>
                  <a:miter/>
                </a:ln>
              </p:spPr>
              <p:txBody>
                <a:bodyPr/>
                <a:lstStyle/>
                <a:p>
                  <a:endParaRPr lang="es-ES" sz="1400"/>
                </a:p>
              </p:txBody>
            </p:sp>
            <p:sp>
              <p:nvSpPr>
                <p:cNvPr id="86" name="Forma libre: forma 85">
                  <a:extLst>
                    <a:ext uri="{FF2B5EF4-FFF2-40B4-BE49-F238E27FC236}">
                      <a16:creationId xmlns:a16="http://schemas.microsoft.com/office/drawing/2014/main" id="{C7896BDE-95B5-D62B-3AE1-4E0D4A030D23}"/>
                    </a:ext>
                  </a:extLst>
                </p:cNvPr>
                <p:cNvSpPr/>
                <p:nvPr/>
              </p:nvSpPr>
              <p:spPr>
                <a:xfrm>
                  <a:off x="5465989" y="4059486"/>
                  <a:ext cx="24621" cy="24360"/>
                </a:xfrm>
                <a:custGeom>
                  <a:avLst/>
                  <a:gdLst>
                    <a:gd name="csX0" fmla="*/ 2797 w 24621"/>
                    <a:gd name="csY0" fmla="*/ 20152 h 24360"/>
                    <a:gd name="csX1" fmla="*/ 4775 w 24621"/>
                    <a:gd name="csY1" fmla="*/ 2823 h 24360"/>
                    <a:gd name="csX2" fmla="*/ 22130 w 24621"/>
                    <a:gd name="csY2" fmla="*/ 4553 h 24360"/>
                    <a:gd name="csX3" fmla="*/ 19951 w 24621"/>
                    <a:gd name="csY3" fmla="*/ 21636 h 24360"/>
                    <a:gd name="csX4" fmla="*/ 2797 w 24621"/>
                    <a:gd name="csY4" fmla="*/ 20152 h 24360"/>
                  </a:gdLst>
                  <a:ahLst/>
                  <a:cxnLst>
                    <a:cxn ang="0">
                      <a:pos x="csX0" y="csY0"/>
                    </a:cxn>
                    <a:cxn ang="0">
                      <a:pos x="csX1" y="csY1"/>
                    </a:cxn>
                    <a:cxn ang="0">
                      <a:pos x="csX2" y="csY2"/>
                    </a:cxn>
                    <a:cxn ang="0">
                      <a:pos x="csX3" y="csY3"/>
                    </a:cxn>
                    <a:cxn ang="0">
                      <a:pos x="csX4" y="csY4"/>
                    </a:cxn>
                  </a:cxnLst>
                  <a:rect l="l" t="t" r="r" b="b"/>
                  <a:pathLst>
                    <a:path w="24621" h="24360">
                      <a:moveTo>
                        <a:pt x="2797" y="20152"/>
                      </a:moveTo>
                      <a:cubicBezTo>
                        <a:pt x="-1500" y="15131"/>
                        <a:pt x="-850" y="7086"/>
                        <a:pt x="4775" y="2823"/>
                      </a:cubicBezTo>
                      <a:cubicBezTo>
                        <a:pt x="10320" y="-1537"/>
                        <a:pt x="18092" y="-759"/>
                        <a:pt x="22130" y="4553"/>
                      </a:cubicBezTo>
                      <a:cubicBezTo>
                        <a:pt x="26169" y="9866"/>
                        <a:pt x="25195" y="17518"/>
                        <a:pt x="19951" y="21636"/>
                      </a:cubicBezTo>
                      <a:cubicBezTo>
                        <a:pt x="14622" y="25661"/>
                        <a:pt x="7174" y="25275"/>
                        <a:pt x="2797" y="20152"/>
                      </a:cubicBezTo>
                      <a:close/>
                    </a:path>
                  </a:pathLst>
                </a:custGeom>
                <a:solidFill>
                  <a:srgbClr val="30B8F5"/>
                </a:solidFill>
                <a:ln w="1729" cap="flat">
                  <a:noFill/>
                  <a:prstDash val="solid"/>
                  <a:miter/>
                </a:ln>
              </p:spPr>
              <p:txBody>
                <a:bodyPr/>
                <a:lstStyle/>
                <a:p>
                  <a:endParaRPr lang="es-ES" sz="1400"/>
                </a:p>
              </p:txBody>
            </p:sp>
            <p:sp>
              <p:nvSpPr>
                <p:cNvPr id="87" name="Forma libre: forma 86">
                  <a:extLst>
                    <a:ext uri="{FF2B5EF4-FFF2-40B4-BE49-F238E27FC236}">
                      <a16:creationId xmlns:a16="http://schemas.microsoft.com/office/drawing/2014/main" id="{EDC7E451-4861-C8FB-1D74-419A81EAFE22}"/>
                    </a:ext>
                  </a:extLst>
                </p:cNvPr>
                <p:cNvSpPr/>
                <p:nvPr/>
              </p:nvSpPr>
              <p:spPr>
                <a:xfrm>
                  <a:off x="5414793" y="4106834"/>
                  <a:ext cx="24549" cy="24475"/>
                </a:xfrm>
                <a:custGeom>
                  <a:avLst/>
                  <a:gdLst>
                    <a:gd name="csX0" fmla="*/ 3909 w 24549"/>
                    <a:gd name="csY0" fmla="*/ 21429 h 24475"/>
                    <a:gd name="csX1" fmla="*/ 3569 w 24549"/>
                    <a:gd name="csY1" fmla="*/ 4043 h 24475"/>
                    <a:gd name="csX2" fmla="*/ 20938 w 24549"/>
                    <a:gd name="csY2" fmla="*/ 3341 h 24475"/>
                    <a:gd name="csX3" fmla="*/ 21163 w 24549"/>
                    <a:gd name="csY3" fmla="*/ 20616 h 24475"/>
                    <a:gd name="csX4" fmla="*/ 3909 w 24549"/>
                    <a:gd name="csY4" fmla="*/ 21429 h 24475"/>
                  </a:gdLst>
                  <a:ahLst/>
                  <a:cxnLst>
                    <a:cxn ang="0">
                      <a:pos x="csX0" y="csY0"/>
                    </a:cxn>
                    <a:cxn ang="0">
                      <a:pos x="csX1" y="csY1"/>
                    </a:cxn>
                    <a:cxn ang="0">
                      <a:pos x="csX2" y="csY2"/>
                    </a:cxn>
                    <a:cxn ang="0">
                      <a:pos x="csX3" y="csY3"/>
                    </a:cxn>
                    <a:cxn ang="0">
                      <a:pos x="csX4" y="csY4"/>
                    </a:cxn>
                  </a:cxnLst>
                  <a:rect l="l" t="t" r="r" b="b"/>
                  <a:pathLst>
                    <a:path w="24549" h="24475">
                      <a:moveTo>
                        <a:pt x="3909" y="21429"/>
                      </a:moveTo>
                      <a:cubicBezTo>
                        <a:pt x="-1129" y="16948"/>
                        <a:pt x="-1355" y="9099"/>
                        <a:pt x="3569" y="4043"/>
                      </a:cubicBezTo>
                      <a:cubicBezTo>
                        <a:pt x="8434" y="-1061"/>
                        <a:pt x="16214" y="-1374"/>
                        <a:pt x="20938" y="3341"/>
                      </a:cubicBezTo>
                      <a:cubicBezTo>
                        <a:pt x="25663" y="8052"/>
                        <a:pt x="25767" y="15791"/>
                        <a:pt x="21163" y="20616"/>
                      </a:cubicBezTo>
                      <a:cubicBezTo>
                        <a:pt x="16500" y="25392"/>
                        <a:pt x="8846" y="25819"/>
                        <a:pt x="3909" y="21429"/>
                      </a:cubicBezTo>
                      <a:close/>
                    </a:path>
                  </a:pathLst>
                </a:custGeom>
                <a:solidFill>
                  <a:srgbClr val="30B8F5"/>
                </a:solidFill>
                <a:ln w="1729" cap="flat">
                  <a:noFill/>
                  <a:prstDash val="solid"/>
                  <a:miter/>
                </a:ln>
              </p:spPr>
              <p:txBody>
                <a:bodyPr/>
                <a:lstStyle/>
                <a:p>
                  <a:endParaRPr lang="es-ES" sz="1400"/>
                </a:p>
              </p:txBody>
            </p:sp>
            <p:sp>
              <p:nvSpPr>
                <p:cNvPr id="88" name="Forma libre: forma 87">
                  <a:extLst>
                    <a:ext uri="{FF2B5EF4-FFF2-40B4-BE49-F238E27FC236}">
                      <a16:creationId xmlns:a16="http://schemas.microsoft.com/office/drawing/2014/main" id="{50343791-01D7-193F-2DF0-77FEA86D8DE4}"/>
                    </a:ext>
                  </a:extLst>
                </p:cNvPr>
                <p:cNvSpPr/>
                <p:nvPr/>
              </p:nvSpPr>
              <p:spPr>
                <a:xfrm>
                  <a:off x="5370611" y="4160699"/>
                  <a:ext cx="24392" cy="24630"/>
                </a:xfrm>
                <a:custGeom>
                  <a:avLst/>
                  <a:gdLst>
                    <a:gd name="csX0" fmla="*/ 5077 w 24392"/>
                    <a:gd name="csY0" fmla="*/ 22551 h 24630"/>
                    <a:gd name="csX1" fmla="*/ 2433 w 24392"/>
                    <a:gd name="csY1" fmla="*/ 5417 h 24630"/>
                    <a:gd name="csX2" fmla="*/ 19497 w 24392"/>
                    <a:gd name="csY2" fmla="*/ 2319 h 24630"/>
                    <a:gd name="csX3" fmla="*/ 22121 w 24392"/>
                    <a:gd name="csY3" fmla="*/ 19439 h 24630"/>
                    <a:gd name="csX4" fmla="*/ 5077 w 24392"/>
                    <a:gd name="csY4" fmla="*/ 22551 h 24630"/>
                  </a:gdLst>
                  <a:ahLst/>
                  <a:cxnLst>
                    <a:cxn ang="0">
                      <a:pos x="csX0" y="csY0"/>
                    </a:cxn>
                    <a:cxn ang="0">
                      <a:pos x="csX1" y="csY1"/>
                    </a:cxn>
                    <a:cxn ang="0">
                      <a:pos x="csX2" y="csY2"/>
                    </a:cxn>
                    <a:cxn ang="0">
                      <a:pos x="csX3" y="csY3"/>
                    </a:cxn>
                    <a:cxn ang="0">
                      <a:pos x="csX4" y="csY4"/>
                    </a:cxn>
                  </a:cxnLst>
                  <a:rect l="l" t="t" r="r" b="b"/>
                  <a:pathLst>
                    <a:path w="24392" h="24630">
                      <a:moveTo>
                        <a:pt x="5077" y="22551"/>
                      </a:moveTo>
                      <a:cubicBezTo>
                        <a:pt x="-468" y="18835"/>
                        <a:pt x="-1656" y="11164"/>
                        <a:pt x="2433" y="5417"/>
                      </a:cubicBezTo>
                      <a:cubicBezTo>
                        <a:pt x="6530" y="-325"/>
                        <a:pt x="14133" y="-1739"/>
                        <a:pt x="19497" y="2319"/>
                      </a:cubicBezTo>
                      <a:cubicBezTo>
                        <a:pt x="24778" y="6315"/>
                        <a:pt x="25995" y="14010"/>
                        <a:pt x="22121" y="19439"/>
                      </a:cubicBezTo>
                      <a:cubicBezTo>
                        <a:pt x="18257" y="24873"/>
                        <a:pt x="10622" y="26262"/>
                        <a:pt x="5077" y="22551"/>
                      </a:cubicBezTo>
                      <a:close/>
                    </a:path>
                  </a:pathLst>
                </a:custGeom>
                <a:solidFill>
                  <a:srgbClr val="30B8F5"/>
                </a:solidFill>
                <a:ln w="1729" cap="flat">
                  <a:noFill/>
                  <a:prstDash val="solid"/>
                  <a:miter/>
                </a:ln>
              </p:spPr>
              <p:txBody>
                <a:bodyPr/>
                <a:lstStyle/>
                <a:p>
                  <a:endParaRPr lang="es-ES" sz="1400"/>
                </a:p>
              </p:txBody>
            </p:sp>
            <p:sp>
              <p:nvSpPr>
                <p:cNvPr id="89" name="Forma libre: forma 88">
                  <a:extLst>
                    <a:ext uri="{FF2B5EF4-FFF2-40B4-BE49-F238E27FC236}">
                      <a16:creationId xmlns:a16="http://schemas.microsoft.com/office/drawing/2014/main" id="{0D9F6A37-DD6A-30FA-6751-F737C49B5B0F}"/>
                    </a:ext>
                  </a:extLst>
                </p:cNvPr>
                <p:cNvSpPr/>
                <p:nvPr/>
              </p:nvSpPr>
              <p:spPr>
                <a:xfrm>
                  <a:off x="5334205" y="4220170"/>
                  <a:ext cx="24232" cy="24732"/>
                </a:xfrm>
                <a:custGeom>
                  <a:avLst/>
                  <a:gdLst>
                    <a:gd name="csX0" fmla="*/ 6512 w 24232"/>
                    <a:gd name="csY0" fmla="*/ 23501 h 24732"/>
                    <a:gd name="csX1" fmla="*/ 1465 w 24232"/>
                    <a:gd name="csY1" fmla="*/ 6848 h 24732"/>
                    <a:gd name="csX2" fmla="*/ 18021 w 24232"/>
                    <a:gd name="csY2" fmla="*/ 1484 h 24732"/>
                    <a:gd name="csX3" fmla="*/ 22888 w 24232"/>
                    <a:gd name="csY3" fmla="*/ 18041 h 24732"/>
                    <a:gd name="csX4" fmla="*/ 6512 w 24232"/>
                    <a:gd name="csY4" fmla="*/ 23501 h 24732"/>
                  </a:gdLst>
                  <a:ahLst/>
                  <a:cxnLst>
                    <a:cxn ang="0">
                      <a:pos x="csX0" y="csY0"/>
                    </a:cxn>
                    <a:cxn ang="0">
                      <a:pos x="csX1" y="csY1"/>
                    </a:cxn>
                    <a:cxn ang="0">
                      <a:pos x="csX2" y="csY2"/>
                    </a:cxn>
                    <a:cxn ang="0">
                      <a:pos x="csX3" y="csY3"/>
                    </a:cxn>
                    <a:cxn ang="0">
                      <a:pos x="csX4" y="csY4"/>
                    </a:cxn>
                  </a:cxnLst>
                  <a:rect l="l" t="t" r="r" b="b"/>
                  <a:pathLst>
                    <a:path w="24232" h="24732">
                      <a:moveTo>
                        <a:pt x="6512" y="23501"/>
                      </a:moveTo>
                      <a:cubicBezTo>
                        <a:pt x="510" y="20583"/>
                        <a:pt x="-1754" y="13127"/>
                        <a:pt x="1465" y="6848"/>
                      </a:cubicBezTo>
                      <a:cubicBezTo>
                        <a:pt x="4594" y="519"/>
                        <a:pt x="12161" y="-1795"/>
                        <a:pt x="18021" y="1484"/>
                      </a:cubicBezTo>
                      <a:cubicBezTo>
                        <a:pt x="23808" y="4728"/>
                        <a:pt x="25839" y="12056"/>
                        <a:pt x="22888" y="18041"/>
                      </a:cubicBezTo>
                      <a:cubicBezTo>
                        <a:pt x="19849" y="23975"/>
                        <a:pt x="12516" y="26419"/>
                        <a:pt x="6512" y="23501"/>
                      </a:cubicBezTo>
                      <a:close/>
                    </a:path>
                  </a:pathLst>
                </a:custGeom>
                <a:solidFill>
                  <a:srgbClr val="30B8F5"/>
                </a:solidFill>
                <a:ln w="1729" cap="flat">
                  <a:noFill/>
                  <a:prstDash val="solid"/>
                  <a:miter/>
                </a:ln>
              </p:spPr>
              <p:txBody>
                <a:bodyPr/>
                <a:lstStyle/>
                <a:p>
                  <a:endParaRPr lang="es-ES" sz="1400"/>
                </a:p>
              </p:txBody>
            </p:sp>
            <p:sp>
              <p:nvSpPr>
                <p:cNvPr id="90" name="Forma libre: forma 89">
                  <a:extLst>
                    <a:ext uri="{FF2B5EF4-FFF2-40B4-BE49-F238E27FC236}">
                      <a16:creationId xmlns:a16="http://schemas.microsoft.com/office/drawing/2014/main" id="{B4DC220B-8467-0414-BD53-B511B1B80E6D}"/>
                    </a:ext>
                  </a:extLst>
                </p:cNvPr>
                <p:cNvSpPr/>
                <p:nvPr/>
              </p:nvSpPr>
              <p:spPr>
                <a:xfrm>
                  <a:off x="5306259" y="4284129"/>
                  <a:ext cx="24159" cy="24776"/>
                </a:xfrm>
                <a:custGeom>
                  <a:avLst/>
                  <a:gdLst>
                    <a:gd name="csX0" fmla="*/ 8110 w 24159"/>
                    <a:gd name="csY0" fmla="*/ 24179 h 24776"/>
                    <a:gd name="csX1" fmla="*/ 712 w 24159"/>
                    <a:gd name="csY1" fmla="*/ 8342 h 24776"/>
                    <a:gd name="csX2" fmla="*/ 16471 w 24159"/>
                    <a:gd name="csY2" fmla="*/ 786 h 24776"/>
                    <a:gd name="csX3" fmla="*/ 23472 w 24159"/>
                    <a:gd name="csY3" fmla="*/ 16480 h 24776"/>
                    <a:gd name="csX4" fmla="*/ 8110 w 24159"/>
                    <a:gd name="csY4" fmla="*/ 24179 h 24776"/>
                  </a:gdLst>
                  <a:ahLst/>
                  <a:cxnLst>
                    <a:cxn ang="0">
                      <a:pos x="csX0" y="csY0"/>
                    </a:cxn>
                    <a:cxn ang="0">
                      <a:pos x="csX1" y="csY1"/>
                    </a:cxn>
                    <a:cxn ang="0">
                      <a:pos x="csX2" y="csY2"/>
                    </a:cxn>
                    <a:cxn ang="0">
                      <a:pos x="csX3" y="csY3"/>
                    </a:cxn>
                    <a:cxn ang="0">
                      <a:pos x="csX4" y="csY4"/>
                    </a:cxn>
                  </a:cxnLst>
                  <a:rect l="l" t="t" r="r" b="b"/>
                  <a:pathLst>
                    <a:path w="24159" h="24776">
                      <a:moveTo>
                        <a:pt x="8110" y="24179"/>
                      </a:moveTo>
                      <a:cubicBezTo>
                        <a:pt x="1762" y="22116"/>
                        <a:pt x="-1552" y="15026"/>
                        <a:pt x="712" y="8342"/>
                      </a:cubicBezTo>
                      <a:cubicBezTo>
                        <a:pt x="2938" y="1644"/>
                        <a:pt x="10334" y="-1613"/>
                        <a:pt x="16471" y="786"/>
                      </a:cubicBezTo>
                      <a:cubicBezTo>
                        <a:pt x="22767" y="3243"/>
                        <a:pt x="25569" y="10148"/>
                        <a:pt x="23472" y="16480"/>
                      </a:cubicBezTo>
                      <a:cubicBezTo>
                        <a:pt x="21336" y="22799"/>
                        <a:pt x="14456" y="26241"/>
                        <a:pt x="8110" y="24179"/>
                      </a:cubicBezTo>
                      <a:close/>
                    </a:path>
                  </a:pathLst>
                </a:custGeom>
                <a:solidFill>
                  <a:srgbClr val="30B8F5"/>
                </a:solidFill>
                <a:ln w="1729" cap="flat">
                  <a:noFill/>
                  <a:prstDash val="solid"/>
                  <a:miter/>
                </a:ln>
              </p:spPr>
              <p:txBody>
                <a:bodyPr/>
                <a:lstStyle/>
                <a:p>
                  <a:endParaRPr lang="es-ES" sz="1400"/>
                </a:p>
              </p:txBody>
            </p:sp>
            <p:sp>
              <p:nvSpPr>
                <p:cNvPr id="91" name="Forma libre: forma 90">
                  <a:extLst>
                    <a:ext uri="{FF2B5EF4-FFF2-40B4-BE49-F238E27FC236}">
                      <a16:creationId xmlns:a16="http://schemas.microsoft.com/office/drawing/2014/main" id="{B8F67F5F-0D55-BE61-AF7D-1D01EF77EA74}"/>
                    </a:ext>
                  </a:extLst>
                </p:cNvPr>
                <p:cNvSpPr/>
                <p:nvPr/>
              </p:nvSpPr>
              <p:spPr>
                <a:xfrm>
                  <a:off x="5287317" y="4351309"/>
                  <a:ext cx="24237" cy="24825"/>
                </a:xfrm>
                <a:custGeom>
                  <a:avLst/>
                  <a:gdLst>
                    <a:gd name="csX0" fmla="*/ 9830 w 24237"/>
                    <a:gd name="csY0" fmla="*/ 24635 h 24825"/>
                    <a:gd name="csX1" fmla="*/ 260 w 24237"/>
                    <a:gd name="csY1" fmla="*/ 9960 h 24825"/>
                    <a:gd name="csX2" fmla="*/ 14886 w 24237"/>
                    <a:gd name="csY2" fmla="*/ 313 h 24825"/>
                    <a:gd name="csX3" fmla="*/ 23925 w 24237"/>
                    <a:gd name="csY3" fmla="*/ 14880 h 24825"/>
                    <a:gd name="csX4" fmla="*/ 9830 w 24237"/>
                    <a:gd name="csY4" fmla="*/ 24635 h 24825"/>
                  </a:gdLst>
                  <a:ahLst/>
                  <a:cxnLst>
                    <a:cxn ang="0">
                      <a:pos x="csX0" y="csY0"/>
                    </a:cxn>
                    <a:cxn ang="0">
                      <a:pos x="csX1" y="csY1"/>
                    </a:cxn>
                    <a:cxn ang="0">
                      <a:pos x="csX2" y="csY2"/>
                    </a:cxn>
                    <a:cxn ang="0">
                      <a:pos x="csX3" y="csY3"/>
                    </a:cxn>
                    <a:cxn ang="0">
                      <a:pos x="csX4" y="csY4"/>
                    </a:cxn>
                  </a:cxnLst>
                  <a:rect l="l" t="t" r="r" b="b"/>
                  <a:pathLst>
                    <a:path w="24237" h="24825">
                      <a:moveTo>
                        <a:pt x="9830" y="24635"/>
                      </a:moveTo>
                      <a:cubicBezTo>
                        <a:pt x="3293" y="23473"/>
                        <a:pt x="-1143" y="16873"/>
                        <a:pt x="260" y="9960"/>
                      </a:cubicBezTo>
                      <a:cubicBezTo>
                        <a:pt x="1842" y="3084"/>
                        <a:pt x="8394" y="-1231"/>
                        <a:pt x="14886" y="313"/>
                      </a:cubicBezTo>
                      <a:cubicBezTo>
                        <a:pt x="21377" y="1863"/>
                        <a:pt x="25428" y="8384"/>
                        <a:pt x="23925" y="14880"/>
                      </a:cubicBezTo>
                      <a:cubicBezTo>
                        <a:pt x="22601" y="21413"/>
                        <a:pt x="16435" y="25810"/>
                        <a:pt x="9830" y="24635"/>
                      </a:cubicBezTo>
                      <a:close/>
                    </a:path>
                  </a:pathLst>
                </a:custGeom>
                <a:solidFill>
                  <a:srgbClr val="30B8F5"/>
                </a:solidFill>
                <a:ln w="1729" cap="flat">
                  <a:noFill/>
                  <a:prstDash val="solid"/>
                  <a:miter/>
                </a:ln>
              </p:spPr>
              <p:txBody>
                <a:bodyPr/>
                <a:lstStyle/>
                <a:p>
                  <a:endParaRPr lang="es-ES" sz="1400"/>
                </a:p>
              </p:txBody>
            </p:sp>
            <p:sp>
              <p:nvSpPr>
                <p:cNvPr id="92" name="Forma libre: forma 91">
                  <a:extLst>
                    <a:ext uri="{FF2B5EF4-FFF2-40B4-BE49-F238E27FC236}">
                      <a16:creationId xmlns:a16="http://schemas.microsoft.com/office/drawing/2014/main" id="{8A906168-15A6-750A-8B63-548847EBF95D}"/>
                    </a:ext>
                  </a:extLst>
                </p:cNvPr>
                <p:cNvSpPr/>
                <p:nvPr/>
              </p:nvSpPr>
              <p:spPr>
                <a:xfrm>
                  <a:off x="5277933" y="4420461"/>
                  <a:ext cx="24203" cy="24848"/>
                </a:xfrm>
                <a:custGeom>
                  <a:avLst/>
                  <a:gdLst>
                    <a:gd name="csX0" fmla="*/ 11353 w 24203"/>
                    <a:gd name="csY0" fmla="*/ 24839 h 24848"/>
                    <a:gd name="csX1" fmla="*/ 52 w 24203"/>
                    <a:gd name="csY1" fmla="*/ 11623 h 24848"/>
                    <a:gd name="csX2" fmla="*/ 13052 w 24203"/>
                    <a:gd name="csY2" fmla="*/ 53 h 24848"/>
                    <a:gd name="csX3" fmla="*/ 24168 w 24203"/>
                    <a:gd name="csY3" fmla="*/ 13261 h 24848"/>
                    <a:gd name="csX4" fmla="*/ 11353 w 24203"/>
                    <a:gd name="csY4" fmla="*/ 24839 h 24848"/>
                  </a:gdLst>
                  <a:ahLst/>
                  <a:cxnLst>
                    <a:cxn ang="0">
                      <a:pos x="csX0" y="csY0"/>
                    </a:cxn>
                    <a:cxn ang="0">
                      <a:pos x="csX1" y="csY1"/>
                    </a:cxn>
                    <a:cxn ang="0">
                      <a:pos x="csX2" y="csY2"/>
                    </a:cxn>
                    <a:cxn ang="0">
                      <a:pos x="csX3" y="csY3"/>
                    </a:cxn>
                    <a:cxn ang="0">
                      <a:pos x="csX4" y="csY4"/>
                    </a:cxn>
                  </a:cxnLst>
                  <a:rect l="l" t="t" r="r" b="b"/>
                  <a:pathLst>
                    <a:path w="24203" h="24848">
                      <a:moveTo>
                        <a:pt x="11353" y="24839"/>
                      </a:moveTo>
                      <a:cubicBezTo>
                        <a:pt x="4616" y="24573"/>
                        <a:pt x="-579" y="18654"/>
                        <a:pt x="52" y="11623"/>
                      </a:cubicBezTo>
                      <a:cubicBezTo>
                        <a:pt x="584" y="4592"/>
                        <a:pt x="6408" y="-586"/>
                        <a:pt x="13052" y="53"/>
                      </a:cubicBezTo>
                      <a:cubicBezTo>
                        <a:pt x="19694" y="697"/>
                        <a:pt x="24675" y="6607"/>
                        <a:pt x="24168" y="13261"/>
                      </a:cubicBezTo>
                      <a:cubicBezTo>
                        <a:pt x="23561" y="19906"/>
                        <a:pt x="17953" y="25095"/>
                        <a:pt x="11353" y="24839"/>
                      </a:cubicBezTo>
                      <a:close/>
                    </a:path>
                  </a:pathLst>
                </a:custGeom>
                <a:solidFill>
                  <a:srgbClr val="30B8F5"/>
                </a:solidFill>
                <a:ln w="1729" cap="flat">
                  <a:noFill/>
                  <a:prstDash val="solid"/>
                  <a:miter/>
                </a:ln>
              </p:spPr>
              <p:txBody>
                <a:bodyPr/>
                <a:lstStyle/>
                <a:p>
                  <a:endParaRPr lang="es-ES" sz="1400"/>
                </a:p>
              </p:txBody>
            </p:sp>
          </p:grpSp>
          <p:sp>
            <p:nvSpPr>
              <p:cNvPr id="77" name="Forma libre: forma 76">
                <a:extLst>
                  <a:ext uri="{FF2B5EF4-FFF2-40B4-BE49-F238E27FC236}">
                    <a16:creationId xmlns:a16="http://schemas.microsoft.com/office/drawing/2014/main" id="{A77C5631-B79C-4F4F-8595-C3D01974A7E9}"/>
                  </a:ext>
                </a:extLst>
              </p:cNvPr>
              <p:cNvSpPr/>
              <p:nvPr/>
            </p:nvSpPr>
            <p:spPr>
              <a:xfrm rot="16200000">
                <a:off x="5371765" y="4194560"/>
                <a:ext cx="193952" cy="227964"/>
              </a:xfrm>
              <a:custGeom>
                <a:avLst/>
                <a:gdLst>
                  <a:gd name="csX0" fmla="*/ 0 w 159724"/>
                  <a:gd name="csY0" fmla="*/ 0 h 187734"/>
                  <a:gd name="csX1" fmla="*/ 159725 w 159724"/>
                  <a:gd name="csY1" fmla="*/ 93866 h 187734"/>
                  <a:gd name="csX2" fmla="*/ 0 w 159724"/>
                  <a:gd name="csY2" fmla="*/ 187735 h 187734"/>
                </a:gdLst>
                <a:ahLst/>
                <a:cxnLst>
                  <a:cxn ang="0">
                    <a:pos x="csX0" y="csY0"/>
                  </a:cxn>
                  <a:cxn ang="0">
                    <a:pos x="csX1" y="csY1"/>
                  </a:cxn>
                  <a:cxn ang="0">
                    <a:pos x="csX2" y="csY2"/>
                  </a:cxn>
                </a:cxnLst>
                <a:rect l="l" t="t" r="r" b="b"/>
                <a:pathLst>
                  <a:path w="159724" h="187734">
                    <a:moveTo>
                      <a:pt x="0" y="0"/>
                    </a:moveTo>
                    <a:lnTo>
                      <a:pt x="159725" y="93866"/>
                    </a:lnTo>
                    <a:lnTo>
                      <a:pt x="0" y="187735"/>
                    </a:lnTo>
                  </a:path>
                </a:pathLst>
              </a:custGeom>
              <a:solidFill>
                <a:srgbClr val="21B3F4"/>
              </a:solidFill>
              <a:ln w="1729" cap="flat">
                <a:noFill/>
                <a:prstDash val="solid"/>
                <a:miter/>
              </a:ln>
            </p:spPr>
            <p:txBody>
              <a:bodyPr/>
              <a:lstStyle/>
              <a:p>
                <a:endParaRPr lang="es-ES" sz="1400"/>
              </a:p>
            </p:txBody>
          </p:sp>
          <p:sp>
            <p:nvSpPr>
              <p:cNvPr id="78" name="Elipse 77">
                <a:extLst>
                  <a:ext uri="{FF2B5EF4-FFF2-40B4-BE49-F238E27FC236}">
                    <a16:creationId xmlns:a16="http://schemas.microsoft.com/office/drawing/2014/main" id="{9A8797FD-7483-2B60-0995-827730F278D3}"/>
                  </a:ext>
                </a:extLst>
              </p:cNvPr>
              <p:cNvSpPr/>
              <p:nvPr/>
            </p:nvSpPr>
            <p:spPr>
              <a:xfrm rot="15402852">
                <a:off x="4180430" y="4117622"/>
                <a:ext cx="104787" cy="104787"/>
              </a:xfrm>
              <a:prstGeom prst="ellipse">
                <a:avLst/>
              </a:prstGeom>
              <a:solidFill>
                <a:srgbClr val="21B3F4"/>
              </a:solidFill>
              <a:ln w="1729" cap="flat">
                <a:noFill/>
                <a:prstDash val="solid"/>
                <a:miter/>
              </a:ln>
            </p:spPr>
            <p:txBody>
              <a:bodyPr/>
              <a:lstStyle/>
              <a:p>
                <a:endParaRPr lang="es-ES" sz="1400"/>
              </a:p>
            </p:txBody>
          </p:sp>
        </p:grpSp>
      </p:grpSp>
    </p:spTree>
    <p:extLst>
      <p:ext uri="{BB962C8B-B14F-4D97-AF65-F5344CB8AC3E}">
        <p14:creationId xmlns:p14="http://schemas.microsoft.com/office/powerpoint/2010/main" val="6546326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19E9F-4114-7C51-ED38-CB16ABED1946}"/>
            </a:ext>
          </a:extLst>
        </p:cNvPr>
        <p:cNvGrpSpPr/>
        <p:nvPr/>
      </p:nvGrpSpPr>
      <p:grpSpPr>
        <a:xfrm>
          <a:off x="0" y="0"/>
          <a:ext cx="0" cy="0"/>
          <a:chOff x="0" y="0"/>
          <a:chExt cx="0" cy="0"/>
        </a:xfrm>
      </p:grpSpPr>
      <p:grpSp>
        <p:nvGrpSpPr>
          <p:cNvPr id="22" name="Gráfico 7">
            <a:extLst>
              <a:ext uri="{FF2B5EF4-FFF2-40B4-BE49-F238E27FC236}">
                <a16:creationId xmlns:a16="http://schemas.microsoft.com/office/drawing/2014/main" id="{C0783E84-1909-63F7-ECD2-8C5A0782A3FF}"/>
              </a:ext>
            </a:extLst>
          </p:cNvPr>
          <p:cNvGrpSpPr/>
          <p:nvPr/>
        </p:nvGrpSpPr>
        <p:grpSpPr>
          <a:xfrm>
            <a:off x="2211914" y="3817183"/>
            <a:ext cx="3874819" cy="2278452"/>
            <a:chOff x="2521636" y="3507901"/>
            <a:chExt cx="3874819" cy="2278452"/>
          </a:xfrm>
        </p:grpSpPr>
        <p:sp>
          <p:nvSpPr>
            <p:cNvPr id="23" name="Forma libre: forma 22">
              <a:extLst>
                <a:ext uri="{FF2B5EF4-FFF2-40B4-BE49-F238E27FC236}">
                  <a16:creationId xmlns:a16="http://schemas.microsoft.com/office/drawing/2014/main" id="{6733B20C-D0DF-14DE-91FC-97687B93ECD2}"/>
                </a:ext>
              </a:extLst>
            </p:cNvPr>
            <p:cNvSpPr/>
            <p:nvPr/>
          </p:nvSpPr>
          <p:spPr>
            <a:xfrm>
              <a:off x="2521636" y="3507901"/>
              <a:ext cx="2278769" cy="2278452"/>
            </a:xfrm>
            <a:custGeom>
              <a:avLst/>
              <a:gdLst>
                <a:gd name="csX0" fmla="*/ 2278770 w 2278769"/>
                <a:gd name="csY0" fmla="*/ 1117530 h 2278452"/>
                <a:gd name="csX1" fmla="*/ 737647 w 2278769"/>
                <a:gd name="csY1" fmla="*/ 0 h 2278452"/>
                <a:gd name="csX2" fmla="*/ 0 w 2278769"/>
                <a:gd name="csY2" fmla="*/ 2278452 h 2278452"/>
                <a:gd name="csX3" fmla="*/ 1903544 w 2278769"/>
                <a:gd name="csY3" fmla="*/ 2276700 h 2278452"/>
                <a:gd name="csX4" fmla="*/ 2278770 w 2278769"/>
                <a:gd name="csY4" fmla="*/ 1117530 h 2278452"/>
              </a:gdLst>
              <a:ahLst/>
              <a:cxnLst>
                <a:cxn ang="0">
                  <a:pos x="csX0" y="csY0"/>
                </a:cxn>
                <a:cxn ang="0">
                  <a:pos x="csX1" y="csY1"/>
                </a:cxn>
                <a:cxn ang="0">
                  <a:pos x="csX2" y="csY2"/>
                </a:cxn>
                <a:cxn ang="0">
                  <a:pos x="csX3" y="csY3"/>
                </a:cxn>
                <a:cxn ang="0">
                  <a:pos x="csX4" y="csY4"/>
                </a:cxn>
              </a:cxnLst>
              <a:rect l="l" t="t" r="r" b="b"/>
              <a:pathLst>
                <a:path w="2278769" h="2278452">
                  <a:moveTo>
                    <a:pt x="2278770" y="1117530"/>
                  </a:moveTo>
                  <a:lnTo>
                    <a:pt x="737647" y="0"/>
                  </a:lnTo>
                  <a:cubicBezTo>
                    <a:pt x="278279" y="643231"/>
                    <a:pt x="5960" y="1429182"/>
                    <a:pt x="0" y="2278452"/>
                  </a:cubicBezTo>
                  <a:lnTo>
                    <a:pt x="1903544" y="2276700"/>
                  </a:lnTo>
                  <a:cubicBezTo>
                    <a:pt x="1909716" y="1845600"/>
                    <a:pt x="2047556" y="1446409"/>
                    <a:pt x="2278770" y="1117530"/>
                  </a:cubicBezTo>
                  <a:close/>
                </a:path>
              </a:pathLst>
            </a:custGeom>
            <a:solidFill>
              <a:srgbClr val="F2F2F2"/>
            </a:solidFill>
            <a:ln w="6233" cap="flat">
              <a:noFill/>
              <a:prstDash val="solid"/>
              <a:miter/>
            </a:ln>
          </p:spPr>
          <p:txBody>
            <a:bodyPr/>
            <a:lstStyle/>
            <a:p>
              <a:endParaRPr lang="es-ES"/>
            </a:p>
          </p:txBody>
        </p:sp>
        <p:sp>
          <p:nvSpPr>
            <p:cNvPr id="24" name="Forma libre: forma 23">
              <a:extLst>
                <a:ext uri="{FF2B5EF4-FFF2-40B4-BE49-F238E27FC236}">
                  <a16:creationId xmlns:a16="http://schemas.microsoft.com/office/drawing/2014/main" id="{8B511ADF-15EF-3F17-B845-C5343B99CDB2}"/>
                </a:ext>
              </a:extLst>
            </p:cNvPr>
            <p:cNvSpPr/>
            <p:nvPr/>
          </p:nvSpPr>
          <p:spPr>
            <a:xfrm>
              <a:off x="4425179" y="4625431"/>
              <a:ext cx="1971275" cy="1159170"/>
            </a:xfrm>
            <a:custGeom>
              <a:avLst/>
              <a:gdLst>
                <a:gd name="csX0" fmla="*/ 375226 w 1971275"/>
                <a:gd name="csY0" fmla="*/ 0 h 1159170"/>
                <a:gd name="csX1" fmla="*/ 0 w 1971275"/>
                <a:gd name="csY1" fmla="*/ 1159170 h 1159170"/>
                <a:gd name="csX2" fmla="*/ 1971276 w 1971275"/>
                <a:gd name="csY2" fmla="*/ 1157356 h 1159170"/>
                <a:gd name="csX3" fmla="*/ 375226 w 1971275"/>
                <a:gd name="csY3" fmla="*/ 0 h 1159170"/>
              </a:gdLst>
              <a:ahLst/>
              <a:cxnLst>
                <a:cxn ang="0">
                  <a:pos x="csX0" y="csY0"/>
                </a:cxn>
                <a:cxn ang="0">
                  <a:pos x="csX1" y="csY1"/>
                </a:cxn>
                <a:cxn ang="0">
                  <a:pos x="csX2" y="csY2"/>
                </a:cxn>
                <a:cxn ang="0">
                  <a:pos x="csX3" y="csY3"/>
                </a:cxn>
              </a:cxnLst>
              <a:rect l="l" t="t" r="r" b="b"/>
              <a:pathLst>
                <a:path w="1971275" h="1159170">
                  <a:moveTo>
                    <a:pt x="375226" y="0"/>
                  </a:moveTo>
                  <a:cubicBezTo>
                    <a:pt x="144012" y="328879"/>
                    <a:pt x="6172" y="728077"/>
                    <a:pt x="0" y="1159170"/>
                  </a:cubicBezTo>
                  <a:lnTo>
                    <a:pt x="1971276" y="1157356"/>
                  </a:lnTo>
                  <a:lnTo>
                    <a:pt x="375226" y="0"/>
                  </a:lnTo>
                  <a:close/>
                </a:path>
              </a:pathLst>
            </a:custGeom>
            <a:gradFill>
              <a:gsLst>
                <a:gs pos="0">
                  <a:srgbClr val="3FA8AB"/>
                </a:gs>
                <a:gs pos="100000">
                  <a:schemeClr val="accent3"/>
                </a:gs>
              </a:gsLst>
              <a:lin ang="15826848" scaled="1"/>
            </a:gradFill>
            <a:ln w="6233" cap="flat">
              <a:noFill/>
              <a:prstDash val="solid"/>
              <a:miter/>
            </a:ln>
          </p:spPr>
          <p:txBody>
            <a:bodyPr/>
            <a:lstStyle/>
            <a:p>
              <a:endParaRPr lang="es-ES" dirty="0"/>
            </a:p>
          </p:txBody>
        </p:sp>
      </p:grpSp>
      <p:grpSp>
        <p:nvGrpSpPr>
          <p:cNvPr id="25" name="Gráfico 7">
            <a:extLst>
              <a:ext uri="{FF2B5EF4-FFF2-40B4-BE49-F238E27FC236}">
                <a16:creationId xmlns:a16="http://schemas.microsoft.com/office/drawing/2014/main" id="{518C0CD8-0CBE-B1E7-540D-5DAD86AA2E50}"/>
              </a:ext>
            </a:extLst>
          </p:cNvPr>
          <p:cNvGrpSpPr/>
          <p:nvPr/>
        </p:nvGrpSpPr>
        <p:grpSpPr>
          <a:xfrm>
            <a:off x="6284375" y="3811248"/>
            <a:ext cx="3874838" cy="2280634"/>
            <a:chOff x="6594097" y="3501966"/>
            <a:chExt cx="3874838" cy="2280634"/>
          </a:xfrm>
        </p:grpSpPr>
        <p:sp>
          <p:nvSpPr>
            <p:cNvPr id="26" name="Forma libre: forma 25">
              <a:extLst>
                <a:ext uri="{FF2B5EF4-FFF2-40B4-BE49-F238E27FC236}">
                  <a16:creationId xmlns:a16="http://schemas.microsoft.com/office/drawing/2014/main" id="{D5F84DA5-FA63-B7D9-9AB5-64B3CAAA1CE6}"/>
                </a:ext>
              </a:extLst>
            </p:cNvPr>
            <p:cNvSpPr/>
            <p:nvPr/>
          </p:nvSpPr>
          <p:spPr>
            <a:xfrm>
              <a:off x="8188033" y="3501966"/>
              <a:ext cx="2280902" cy="2278819"/>
            </a:xfrm>
            <a:custGeom>
              <a:avLst/>
              <a:gdLst>
                <a:gd name="csX0" fmla="*/ 377352 w 2280902"/>
                <a:gd name="csY0" fmla="*/ 2278820 h 2278819"/>
                <a:gd name="csX1" fmla="*/ 2280902 w 2280902"/>
                <a:gd name="csY1" fmla="*/ 2277068 h 2278819"/>
                <a:gd name="csX2" fmla="*/ 1539023 w 2280902"/>
                <a:gd name="csY2" fmla="*/ 0 h 2278819"/>
                <a:gd name="csX3" fmla="*/ 0 w 2280902"/>
                <a:gd name="csY3" fmla="*/ 1120329 h 2278819"/>
                <a:gd name="csX4" fmla="*/ 377352 w 2280902"/>
                <a:gd name="csY4" fmla="*/ 2278820 h 2278819"/>
              </a:gdLst>
              <a:ahLst/>
              <a:cxnLst>
                <a:cxn ang="0">
                  <a:pos x="csX0" y="csY0"/>
                </a:cxn>
                <a:cxn ang="0">
                  <a:pos x="csX1" y="csY1"/>
                </a:cxn>
                <a:cxn ang="0">
                  <a:pos x="csX2" y="csY2"/>
                </a:cxn>
                <a:cxn ang="0">
                  <a:pos x="csX3" y="csY3"/>
                </a:cxn>
                <a:cxn ang="0">
                  <a:pos x="csX4" y="csY4"/>
                </a:cxn>
              </a:cxnLst>
              <a:rect l="l" t="t" r="r" b="b"/>
              <a:pathLst>
                <a:path w="2280902" h="2278819">
                  <a:moveTo>
                    <a:pt x="377352" y="2278820"/>
                  </a:moveTo>
                  <a:lnTo>
                    <a:pt x="2280902" y="2277068"/>
                  </a:lnTo>
                  <a:cubicBezTo>
                    <a:pt x="2273415" y="1427979"/>
                    <a:pt x="1999644" y="642483"/>
                    <a:pt x="1539023" y="0"/>
                  </a:cubicBezTo>
                  <a:lnTo>
                    <a:pt x="0" y="1120329"/>
                  </a:lnTo>
                  <a:cubicBezTo>
                    <a:pt x="231857" y="1448834"/>
                    <a:pt x="370401" y="1847820"/>
                    <a:pt x="377352" y="2278820"/>
                  </a:cubicBezTo>
                  <a:close/>
                </a:path>
              </a:pathLst>
            </a:custGeom>
            <a:solidFill>
              <a:srgbClr val="F2F2F2"/>
            </a:solidFill>
            <a:ln w="6233" cap="flat">
              <a:noFill/>
              <a:prstDash val="solid"/>
              <a:miter/>
            </a:ln>
          </p:spPr>
          <p:txBody>
            <a:bodyPr/>
            <a:lstStyle/>
            <a:p>
              <a:endParaRPr lang="es-ES"/>
            </a:p>
          </p:txBody>
        </p:sp>
        <p:sp>
          <p:nvSpPr>
            <p:cNvPr id="27" name="Forma libre: forma 26">
              <a:extLst>
                <a:ext uri="{FF2B5EF4-FFF2-40B4-BE49-F238E27FC236}">
                  <a16:creationId xmlns:a16="http://schemas.microsoft.com/office/drawing/2014/main" id="{7E796353-BEAD-6698-21D8-24172D6997A9}"/>
                </a:ext>
              </a:extLst>
            </p:cNvPr>
            <p:cNvSpPr/>
            <p:nvPr/>
          </p:nvSpPr>
          <p:spPr>
            <a:xfrm>
              <a:off x="6594097" y="4622295"/>
              <a:ext cx="1971288" cy="1160305"/>
            </a:xfrm>
            <a:custGeom>
              <a:avLst/>
              <a:gdLst>
                <a:gd name="csX0" fmla="*/ 1971288 w 1971288"/>
                <a:gd name="csY0" fmla="*/ 1158491 h 1160305"/>
                <a:gd name="csX1" fmla="*/ 1593936 w 1971288"/>
                <a:gd name="csY1" fmla="*/ 0 h 1160305"/>
                <a:gd name="csX2" fmla="*/ 0 w 1971288"/>
                <a:gd name="csY2" fmla="*/ 1160305 h 1160305"/>
                <a:gd name="csX3" fmla="*/ 1971288 w 1971288"/>
                <a:gd name="csY3" fmla="*/ 1158491 h 1160305"/>
              </a:gdLst>
              <a:ahLst/>
              <a:cxnLst>
                <a:cxn ang="0">
                  <a:pos x="csX0" y="csY0"/>
                </a:cxn>
                <a:cxn ang="0">
                  <a:pos x="csX1" y="csY1"/>
                </a:cxn>
                <a:cxn ang="0">
                  <a:pos x="csX2" y="csY2"/>
                </a:cxn>
                <a:cxn ang="0">
                  <a:pos x="csX3" y="csY3"/>
                </a:cxn>
              </a:cxnLst>
              <a:rect l="l" t="t" r="r" b="b"/>
              <a:pathLst>
                <a:path w="1971288" h="1160305">
                  <a:moveTo>
                    <a:pt x="1971288" y="1158491"/>
                  </a:moveTo>
                  <a:cubicBezTo>
                    <a:pt x="1964337" y="727491"/>
                    <a:pt x="1825793" y="328505"/>
                    <a:pt x="1593936" y="0"/>
                  </a:cubicBezTo>
                  <a:lnTo>
                    <a:pt x="0" y="1160305"/>
                  </a:lnTo>
                  <a:lnTo>
                    <a:pt x="1971288" y="1158491"/>
                  </a:lnTo>
                  <a:close/>
                </a:path>
              </a:pathLst>
            </a:custGeom>
            <a:gradFill>
              <a:gsLst>
                <a:gs pos="43000">
                  <a:schemeClr val="accent3"/>
                </a:gs>
                <a:gs pos="100000">
                  <a:srgbClr val="3FA8AB"/>
                </a:gs>
              </a:gsLst>
              <a:lin ang="15826848" scaled="1"/>
            </a:gradFill>
            <a:ln w="6233" cap="flat">
              <a:noFill/>
              <a:prstDash val="solid"/>
              <a:miter/>
            </a:ln>
          </p:spPr>
          <p:txBody>
            <a:bodyPr/>
            <a:lstStyle/>
            <a:p>
              <a:endParaRPr lang="es-ES"/>
            </a:p>
          </p:txBody>
        </p:sp>
      </p:grpSp>
      <p:sp>
        <p:nvSpPr>
          <p:cNvPr id="28" name="Forma libre: forma 27">
            <a:extLst>
              <a:ext uri="{FF2B5EF4-FFF2-40B4-BE49-F238E27FC236}">
                <a16:creationId xmlns:a16="http://schemas.microsoft.com/office/drawing/2014/main" id="{1C8A476C-4903-77B7-A5FE-672F726A552C}"/>
              </a:ext>
            </a:extLst>
          </p:cNvPr>
          <p:cNvSpPr/>
          <p:nvPr/>
        </p:nvSpPr>
        <p:spPr>
          <a:xfrm>
            <a:off x="2987329" y="2354964"/>
            <a:ext cx="2526019" cy="2527746"/>
          </a:xfrm>
          <a:custGeom>
            <a:avLst/>
            <a:gdLst>
              <a:gd name="csX0" fmla="*/ 2526020 w 2526019"/>
              <a:gd name="csY0" fmla="*/ 1810275 h 2527746"/>
              <a:gd name="csX1" fmla="*/ 1935982 w 2526019"/>
              <a:gd name="csY1" fmla="*/ 0 h 2527746"/>
              <a:gd name="csX2" fmla="*/ 0 w 2526019"/>
              <a:gd name="csY2" fmla="*/ 1410279 h 2527746"/>
              <a:gd name="csX3" fmla="*/ 1541042 w 2526019"/>
              <a:gd name="csY3" fmla="*/ 2527747 h 2527746"/>
              <a:gd name="csX4" fmla="*/ 2526020 w 2526019"/>
              <a:gd name="csY4" fmla="*/ 1810275 h 2527746"/>
            </a:gdLst>
            <a:ahLst/>
            <a:cxnLst>
              <a:cxn ang="0">
                <a:pos x="csX0" y="csY0"/>
              </a:cxn>
              <a:cxn ang="0">
                <a:pos x="csX1" y="csY1"/>
              </a:cxn>
              <a:cxn ang="0">
                <a:pos x="csX2" y="csY2"/>
              </a:cxn>
              <a:cxn ang="0">
                <a:pos x="csX3" y="csY3"/>
              </a:cxn>
              <a:cxn ang="0">
                <a:pos x="csX4" y="csY4"/>
              </a:cxn>
            </a:cxnLst>
            <a:rect l="l" t="t" r="r" b="b"/>
            <a:pathLst>
              <a:path w="2526019" h="2527746">
                <a:moveTo>
                  <a:pt x="2526020" y="1810275"/>
                </a:moveTo>
                <a:lnTo>
                  <a:pt x="1935982" y="0"/>
                </a:lnTo>
                <a:cubicBezTo>
                  <a:pt x="1153871" y="261814"/>
                  <a:pt x="480228" y="760234"/>
                  <a:pt x="0" y="1410279"/>
                </a:cubicBezTo>
                <a:lnTo>
                  <a:pt x="1541042" y="2527747"/>
                </a:lnTo>
                <a:cubicBezTo>
                  <a:pt x="1787613" y="2199105"/>
                  <a:pt x="2129665" y="1946269"/>
                  <a:pt x="2526020" y="1810275"/>
                </a:cubicBezTo>
                <a:close/>
              </a:path>
            </a:pathLst>
          </a:custGeom>
          <a:solidFill>
            <a:srgbClr val="F2F2F2"/>
          </a:solidFill>
          <a:ln w="6233" cap="flat">
            <a:noFill/>
            <a:prstDash val="solid"/>
            <a:miter/>
          </a:ln>
        </p:spPr>
        <p:txBody>
          <a:bodyPr/>
          <a:lstStyle/>
          <a:p>
            <a:endParaRPr lang="es-ES"/>
          </a:p>
        </p:txBody>
      </p:sp>
      <p:grpSp>
        <p:nvGrpSpPr>
          <p:cNvPr id="30" name="Gráfico 7">
            <a:extLst>
              <a:ext uri="{FF2B5EF4-FFF2-40B4-BE49-F238E27FC236}">
                <a16:creationId xmlns:a16="http://schemas.microsoft.com/office/drawing/2014/main" id="{38C377DF-5B18-A4BD-9DEC-51E617355382}"/>
              </a:ext>
            </a:extLst>
          </p:cNvPr>
          <p:cNvGrpSpPr/>
          <p:nvPr/>
        </p:nvGrpSpPr>
        <p:grpSpPr>
          <a:xfrm>
            <a:off x="4984385" y="2150228"/>
            <a:ext cx="2395430" cy="3869944"/>
            <a:chOff x="5294107" y="1840946"/>
            <a:chExt cx="2395430" cy="3869944"/>
          </a:xfrm>
        </p:grpSpPr>
        <p:sp>
          <p:nvSpPr>
            <p:cNvPr id="31" name="Forma libre: forma 30">
              <a:extLst>
                <a:ext uri="{FF2B5EF4-FFF2-40B4-BE49-F238E27FC236}">
                  <a16:creationId xmlns:a16="http://schemas.microsoft.com/office/drawing/2014/main" id="{9050BB2C-62F7-BAA3-6D81-8F5B58D9A397}"/>
                </a:ext>
              </a:extLst>
            </p:cNvPr>
            <p:cNvSpPr/>
            <p:nvPr/>
          </p:nvSpPr>
          <p:spPr>
            <a:xfrm>
              <a:off x="5294107" y="1840946"/>
              <a:ext cx="2395430" cy="1995085"/>
            </a:xfrm>
            <a:custGeom>
              <a:avLst/>
              <a:gdLst>
                <a:gd name="csX0" fmla="*/ 1201204 w 2395430"/>
                <a:gd name="csY0" fmla="*/ 1903351 h 1995085"/>
                <a:gd name="csX1" fmla="*/ 1808729 w 2395430"/>
                <a:gd name="csY1" fmla="*/ 1994001 h 1995085"/>
                <a:gd name="csX2" fmla="*/ 2395431 w 2395430"/>
                <a:gd name="csY2" fmla="*/ 182641 h 1995085"/>
                <a:gd name="csX3" fmla="*/ 1201204 w 2395430"/>
                <a:gd name="csY3" fmla="*/ 0 h 1995085"/>
                <a:gd name="csX4" fmla="*/ 0 w 2395430"/>
                <a:gd name="csY4" fmla="*/ 184854 h 1995085"/>
                <a:gd name="csX5" fmla="*/ 590025 w 2395430"/>
                <a:gd name="csY5" fmla="*/ 1995086 h 1995085"/>
                <a:gd name="csX6" fmla="*/ 1201204 w 2395430"/>
                <a:gd name="csY6" fmla="*/ 1903351 h 1995085"/>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395430" h="1995085">
                  <a:moveTo>
                    <a:pt x="1201204" y="1903351"/>
                  </a:moveTo>
                  <a:cubicBezTo>
                    <a:pt x="1412624" y="1903351"/>
                    <a:pt x="1616605" y="1935122"/>
                    <a:pt x="1808729" y="1994001"/>
                  </a:cubicBezTo>
                  <a:lnTo>
                    <a:pt x="2395431" y="182641"/>
                  </a:lnTo>
                  <a:cubicBezTo>
                    <a:pt x="2018484" y="64016"/>
                    <a:pt x="1617322" y="0"/>
                    <a:pt x="1201204" y="0"/>
                  </a:cubicBezTo>
                  <a:cubicBezTo>
                    <a:pt x="782510" y="0"/>
                    <a:pt x="378973" y="64821"/>
                    <a:pt x="0" y="184854"/>
                  </a:cubicBezTo>
                  <a:lnTo>
                    <a:pt x="590025" y="1995086"/>
                  </a:lnTo>
                  <a:cubicBezTo>
                    <a:pt x="783209" y="1935484"/>
                    <a:pt x="988444" y="1903351"/>
                    <a:pt x="1201204" y="1903351"/>
                  </a:cubicBezTo>
                  <a:close/>
                </a:path>
              </a:pathLst>
            </a:custGeom>
            <a:solidFill>
              <a:srgbClr val="F2F2F2"/>
            </a:solidFill>
            <a:ln w="6233" cap="flat">
              <a:noFill/>
              <a:prstDash val="solid"/>
              <a:miter/>
            </a:ln>
          </p:spPr>
          <p:txBody>
            <a:bodyPr/>
            <a:lstStyle/>
            <a:p>
              <a:endParaRPr lang="es-ES"/>
            </a:p>
          </p:txBody>
        </p:sp>
        <p:sp>
          <p:nvSpPr>
            <p:cNvPr id="32" name="Forma libre: forma 31">
              <a:extLst>
                <a:ext uri="{FF2B5EF4-FFF2-40B4-BE49-F238E27FC236}">
                  <a16:creationId xmlns:a16="http://schemas.microsoft.com/office/drawing/2014/main" id="{C58CCEBD-D944-DF1A-CE94-36B82F01BF4B}"/>
                </a:ext>
              </a:extLst>
            </p:cNvPr>
            <p:cNvSpPr/>
            <p:nvPr/>
          </p:nvSpPr>
          <p:spPr>
            <a:xfrm>
              <a:off x="5884125" y="3744296"/>
              <a:ext cx="1218710" cy="1966593"/>
            </a:xfrm>
            <a:custGeom>
              <a:avLst/>
              <a:gdLst>
                <a:gd name="csX0" fmla="*/ 1218710 w 1218710"/>
                <a:gd name="csY0" fmla="*/ 90650 h 1966593"/>
                <a:gd name="csX1" fmla="*/ 611185 w 1218710"/>
                <a:gd name="csY1" fmla="*/ 0 h 1966593"/>
                <a:gd name="csX2" fmla="*/ 0 w 1218710"/>
                <a:gd name="csY2" fmla="*/ 91741 h 1966593"/>
                <a:gd name="csX3" fmla="*/ 611085 w 1218710"/>
                <a:gd name="csY3" fmla="*/ 1966594 h 1966593"/>
                <a:gd name="csX4" fmla="*/ 1218710 w 1218710"/>
                <a:gd name="csY4" fmla="*/ 90650 h 1966593"/>
              </a:gdLst>
              <a:ahLst/>
              <a:cxnLst>
                <a:cxn ang="0">
                  <a:pos x="csX0" y="csY0"/>
                </a:cxn>
                <a:cxn ang="0">
                  <a:pos x="csX1" y="csY1"/>
                </a:cxn>
                <a:cxn ang="0">
                  <a:pos x="csX2" y="csY2"/>
                </a:cxn>
                <a:cxn ang="0">
                  <a:pos x="csX3" y="csY3"/>
                </a:cxn>
                <a:cxn ang="0">
                  <a:pos x="csX4" y="csY4"/>
                </a:cxn>
              </a:cxnLst>
              <a:rect l="l" t="t" r="r" b="b"/>
              <a:pathLst>
                <a:path w="1218710" h="1966593">
                  <a:moveTo>
                    <a:pt x="1218710" y="90650"/>
                  </a:moveTo>
                  <a:cubicBezTo>
                    <a:pt x="1026587" y="31765"/>
                    <a:pt x="822605" y="0"/>
                    <a:pt x="611185" y="0"/>
                  </a:cubicBezTo>
                  <a:cubicBezTo>
                    <a:pt x="398431" y="0"/>
                    <a:pt x="193190" y="32139"/>
                    <a:pt x="0" y="91741"/>
                  </a:cubicBezTo>
                  <a:lnTo>
                    <a:pt x="611085" y="1966594"/>
                  </a:lnTo>
                  <a:lnTo>
                    <a:pt x="1218710" y="90650"/>
                  </a:lnTo>
                  <a:close/>
                </a:path>
              </a:pathLst>
            </a:custGeom>
            <a:gradFill>
              <a:gsLst>
                <a:gs pos="67000">
                  <a:srgbClr val="3FA8AB"/>
                </a:gs>
                <a:gs pos="100000">
                  <a:schemeClr val="accent3"/>
                </a:gs>
              </a:gsLst>
              <a:lin ang="15826848" scaled="1"/>
            </a:gradFill>
            <a:ln w="6233" cap="flat">
              <a:noFill/>
              <a:prstDash val="solid"/>
              <a:miter/>
            </a:ln>
          </p:spPr>
          <p:txBody>
            <a:bodyPr/>
            <a:lstStyle/>
            <a:p>
              <a:endParaRPr lang="es-ES"/>
            </a:p>
          </p:txBody>
        </p:sp>
      </p:grpSp>
      <p:sp>
        <p:nvSpPr>
          <p:cNvPr id="34" name="Forma libre: forma 33">
            <a:extLst>
              <a:ext uri="{FF2B5EF4-FFF2-40B4-BE49-F238E27FC236}">
                <a16:creationId xmlns:a16="http://schemas.microsoft.com/office/drawing/2014/main" id="{220AE39C-9892-3F43-8D0B-CB30B67A992B}"/>
              </a:ext>
            </a:extLst>
          </p:cNvPr>
          <p:cNvSpPr/>
          <p:nvPr/>
        </p:nvSpPr>
        <p:spPr>
          <a:xfrm>
            <a:off x="6854225" y="2352651"/>
            <a:ext cx="2525271" cy="2527035"/>
          </a:xfrm>
          <a:custGeom>
            <a:avLst/>
            <a:gdLst>
              <a:gd name="csX0" fmla="*/ 986255 w 2525271"/>
              <a:gd name="csY0" fmla="*/ 2527036 h 2527035"/>
              <a:gd name="csX1" fmla="*/ 2525272 w 2525271"/>
              <a:gd name="csY1" fmla="*/ 1406707 h 2527035"/>
              <a:gd name="csX2" fmla="*/ 586683 w 2525271"/>
              <a:gd name="csY2" fmla="*/ 0 h 2527035"/>
              <a:gd name="csX3" fmla="*/ 0 w 2525271"/>
              <a:gd name="csY3" fmla="*/ 1811323 h 2527035"/>
              <a:gd name="csX4" fmla="*/ 986255 w 2525271"/>
              <a:gd name="csY4" fmla="*/ 2527036 h 2527035"/>
            </a:gdLst>
            <a:ahLst/>
            <a:cxnLst>
              <a:cxn ang="0">
                <a:pos x="csX0" y="csY0"/>
              </a:cxn>
              <a:cxn ang="0">
                <a:pos x="csX1" y="csY1"/>
              </a:cxn>
              <a:cxn ang="0">
                <a:pos x="csX2" y="csY2"/>
              </a:cxn>
              <a:cxn ang="0">
                <a:pos x="csX3" y="csY3"/>
              </a:cxn>
              <a:cxn ang="0">
                <a:pos x="csX4" y="csY4"/>
              </a:cxn>
            </a:cxnLst>
            <a:rect l="l" t="t" r="r" b="b"/>
            <a:pathLst>
              <a:path w="2525271" h="2527035">
                <a:moveTo>
                  <a:pt x="986255" y="2527036"/>
                </a:moveTo>
                <a:lnTo>
                  <a:pt x="2525272" y="1406707"/>
                </a:lnTo>
                <a:cubicBezTo>
                  <a:pt x="2043902" y="757616"/>
                  <a:pt x="1369387" y="260405"/>
                  <a:pt x="586683" y="0"/>
                </a:cubicBezTo>
                <a:lnTo>
                  <a:pt x="0" y="1811323"/>
                </a:lnTo>
                <a:cubicBezTo>
                  <a:pt x="396660" y="1946594"/>
                  <a:pt x="739111" y="2198887"/>
                  <a:pt x="986255" y="2527036"/>
                </a:cubicBezTo>
                <a:close/>
              </a:path>
            </a:pathLst>
          </a:custGeom>
          <a:solidFill>
            <a:srgbClr val="F2F2F2"/>
          </a:solidFill>
          <a:ln w="6233" cap="flat">
            <a:noFill/>
            <a:prstDash val="solid"/>
            <a:miter/>
          </a:ln>
        </p:spPr>
        <p:txBody>
          <a:bodyPr/>
          <a:lstStyle/>
          <a:p>
            <a:endParaRPr lang="es-ES"/>
          </a:p>
        </p:txBody>
      </p:sp>
      <p:sp>
        <p:nvSpPr>
          <p:cNvPr id="35" name="Forma libre: forma 34">
            <a:extLst>
              <a:ext uri="{FF2B5EF4-FFF2-40B4-BE49-F238E27FC236}">
                <a16:creationId xmlns:a16="http://schemas.microsoft.com/office/drawing/2014/main" id="{DB571AF0-0046-68CC-180A-26143A7F2524}"/>
              </a:ext>
            </a:extLst>
          </p:cNvPr>
          <p:cNvSpPr/>
          <p:nvPr/>
        </p:nvSpPr>
        <p:spPr>
          <a:xfrm>
            <a:off x="6246581" y="4163967"/>
            <a:ext cx="1593898" cy="1875993"/>
          </a:xfrm>
          <a:custGeom>
            <a:avLst/>
            <a:gdLst>
              <a:gd name="csX0" fmla="*/ 1593899 w 1593898"/>
              <a:gd name="csY0" fmla="*/ 715719 h 1875993"/>
              <a:gd name="csX1" fmla="*/ 607638 w 1593898"/>
              <a:gd name="csY1" fmla="*/ 0 h 1875993"/>
              <a:gd name="csX2" fmla="*/ 0 w 1593898"/>
              <a:gd name="csY2" fmla="*/ 1875993 h 1875993"/>
              <a:gd name="csX3" fmla="*/ 1593899 w 1593898"/>
              <a:gd name="csY3" fmla="*/ 715719 h 1875993"/>
            </a:gdLst>
            <a:ahLst/>
            <a:cxnLst>
              <a:cxn ang="0">
                <a:pos x="csX0" y="csY0"/>
              </a:cxn>
              <a:cxn ang="0">
                <a:pos x="csX1" y="csY1"/>
              </a:cxn>
              <a:cxn ang="0">
                <a:pos x="csX2" y="csY2"/>
              </a:cxn>
              <a:cxn ang="0">
                <a:pos x="csX3" y="csY3"/>
              </a:cxn>
            </a:cxnLst>
            <a:rect l="l" t="t" r="r" b="b"/>
            <a:pathLst>
              <a:path w="1593898" h="1875993">
                <a:moveTo>
                  <a:pt x="1593899" y="715719"/>
                </a:moveTo>
                <a:cubicBezTo>
                  <a:pt x="1346755" y="387564"/>
                  <a:pt x="1004304" y="135277"/>
                  <a:pt x="607638" y="0"/>
                </a:cubicBezTo>
                <a:lnTo>
                  <a:pt x="0" y="1875993"/>
                </a:lnTo>
                <a:lnTo>
                  <a:pt x="1593899" y="715719"/>
                </a:lnTo>
                <a:close/>
              </a:path>
            </a:pathLst>
          </a:custGeom>
          <a:gradFill>
            <a:gsLst>
              <a:gs pos="43000">
                <a:srgbClr val="3FA8AB"/>
              </a:gs>
              <a:gs pos="100000">
                <a:srgbClr val="6C63FF"/>
              </a:gs>
            </a:gsLst>
            <a:lin ang="15826848" scaled="1"/>
          </a:gradFill>
          <a:ln w="6233" cap="flat">
            <a:noFill/>
            <a:prstDash val="solid"/>
            <a:miter/>
          </a:ln>
        </p:spPr>
        <p:txBody>
          <a:bodyPr/>
          <a:lstStyle/>
          <a:p>
            <a:endParaRPr lang="es-ES"/>
          </a:p>
        </p:txBody>
      </p:sp>
      <p:sp>
        <p:nvSpPr>
          <p:cNvPr id="29" name="Forma libre: forma 28">
            <a:extLst>
              <a:ext uri="{FF2B5EF4-FFF2-40B4-BE49-F238E27FC236}">
                <a16:creationId xmlns:a16="http://schemas.microsoft.com/office/drawing/2014/main" id="{724A2F5C-38DC-EA97-6E6A-FEB20FE9C815}"/>
              </a:ext>
            </a:extLst>
          </p:cNvPr>
          <p:cNvSpPr/>
          <p:nvPr/>
        </p:nvSpPr>
        <p:spPr>
          <a:xfrm>
            <a:off x="4528371" y="4165239"/>
            <a:ext cx="1596056" cy="1874833"/>
          </a:xfrm>
          <a:custGeom>
            <a:avLst/>
            <a:gdLst>
              <a:gd name="csX0" fmla="*/ 984977 w 1596056"/>
              <a:gd name="csY0" fmla="*/ 0 h 1874833"/>
              <a:gd name="csX1" fmla="*/ 0 w 1596056"/>
              <a:gd name="csY1" fmla="*/ 717471 h 1874833"/>
              <a:gd name="csX2" fmla="*/ 1596056 w 1596056"/>
              <a:gd name="csY2" fmla="*/ 1874834 h 1874833"/>
              <a:gd name="csX3" fmla="*/ 984977 w 1596056"/>
              <a:gd name="csY3" fmla="*/ 0 h 1874833"/>
            </a:gdLst>
            <a:ahLst/>
            <a:cxnLst>
              <a:cxn ang="0">
                <a:pos x="csX0" y="csY0"/>
              </a:cxn>
              <a:cxn ang="0">
                <a:pos x="csX1" y="csY1"/>
              </a:cxn>
              <a:cxn ang="0">
                <a:pos x="csX2" y="csY2"/>
              </a:cxn>
              <a:cxn ang="0">
                <a:pos x="csX3" y="csY3"/>
              </a:cxn>
            </a:cxnLst>
            <a:rect l="l" t="t" r="r" b="b"/>
            <a:pathLst>
              <a:path w="1596056" h="1874833">
                <a:moveTo>
                  <a:pt x="984977" y="0"/>
                </a:moveTo>
                <a:cubicBezTo>
                  <a:pt x="588622" y="135994"/>
                  <a:pt x="246570" y="388830"/>
                  <a:pt x="0" y="717471"/>
                </a:cubicBezTo>
                <a:lnTo>
                  <a:pt x="1596056" y="1874834"/>
                </a:lnTo>
                <a:lnTo>
                  <a:pt x="984977" y="0"/>
                </a:lnTo>
                <a:close/>
              </a:path>
            </a:pathLst>
          </a:custGeom>
          <a:gradFill>
            <a:gsLst>
              <a:gs pos="0">
                <a:srgbClr val="3FA8AB"/>
              </a:gs>
              <a:gs pos="87000">
                <a:srgbClr val="544BFF"/>
              </a:gs>
            </a:gsLst>
            <a:lin ang="17566659" scaled="1"/>
          </a:gradFill>
          <a:ln w="3429" cap="flat">
            <a:noFill/>
            <a:prstDash val="solid"/>
            <a:miter/>
          </a:ln>
        </p:spPr>
        <p:txBody>
          <a:bodyPr/>
          <a:lstStyle/>
          <a:p>
            <a:endParaRPr lang="es-ES"/>
          </a:p>
        </p:txBody>
      </p:sp>
      <p:sp>
        <p:nvSpPr>
          <p:cNvPr id="3" name="CuadroTexto 2">
            <a:extLst>
              <a:ext uri="{FF2B5EF4-FFF2-40B4-BE49-F238E27FC236}">
                <a16:creationId xmlns:a16="http://schemas.microsoft.com/office/drawing/2014/main" id="{4F5D4860-5D2F-10E7-E53D-A19F64E8AF04}"/>
              </a:ext>
            </a:extLst>
          </p:cNvPr>
          <p:cNvSpPr txBox="1"/>
          <p:nvPr/>
        </p:nvSpPr>
        <p:spPr>
          <a:xfrm>
            <a:off x="310749" y="1026136"/>
            <a:ext cx="10629000" cy="461665"/>
          </a:xfrm>
          <a:prstGeom prst="rect">
            <a:avLst/>
          </a:prstGeom>
          <a:noFill/>
        </p:spPr>
        <p:txBody>
          <a:bodyPr wrap="square" rtlCol="0">
            <a:spAutoFit/>
          </a:bodyPr>
          <a:lstStyle/>
          <a:p>
            <a:r>
              <a:rPr lang="es-ES" sz="2400" b="1" dirty="0" err="1">
                <a:solidFill>
                  <a:schemeClr val="accent3"/>
                </a:solidFill>
                <a:latin typeface="+mj-lt"/>
              </a:rPr>
              <a:t>DILVEhelp</a:t>
            </a:r>
            <a:r>
              <a:rPr lang="es-ES" sz="2400" b="1" dirty="0">
                <a:solidFill>
                  <a:schemeClr val="accent3"/>
                </a:solidFill>
                <a:latin typeface="+mj-lt"/>
              </a:rPr>
              <a:t>: Entorno abierto que crece con DILVE y con sus usuarios</a:t>
            </a:r>
          </a:p>
        </p:txBody>
      </p:sp>
      <p:sp>
        <p:nvSpPr>
          <p:cNvPr id="2116" name="Elipse 2115">
            <a:extLst>
              <a:ext uri="{FF2B5EF4-FFF2-40B4-BE49-F238E27FC236}">
                <a16:creationId xmlns:a16="http://schemas.microsoft.com/office/drawing/2014/main" id="{8FC6EF4D-62DC-F32D-5350-6FE32577F985}"/>
              </a:ext>
            </a:extLst>
          </p:cNvPr>
          <p:cNvSpPr/>
          <p:nvPr/>
        </p:nvSpPr>
        <p:spPr>
          <a:xfrm>
            <a:off x="4424768" y="4351811"/>
            <a:ext cx="3480538" cy="34805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2205" name="Grupo 2204">
            <a:extLst>
              <a:ext uri="{FF2B5EF4-FFF2-40B4-BE49-F238E27FC236}">
                <a16:creationId xmlns:a16="http://schemas.microsoft.com/office/drawing/2014/main" id="{6D475A8C-6A2F-D041-E1C1-E513C668C55A}"/>
              </a:ext>
            </a:extLst>
          </p:cNvPr>
          <p:cNvGrpSpPr/>
          <p:nvPr/>
        </p:nvGrpSpPr>
        <p:grpSpPr>
          <a:xfrm>
            <a:off x="1141440" y="4403834"/>
            <a:ext cx="1246431" cy="1706518"/>
            <a:chOff x="1276350" y="4165639"/>
            <a:chExt cx="1420407" cy="1944713"/>
          </a:xfrm>
        </p:grpSpPr>
        <p:sp>
          <p:nvSpPr>
            <p:cNvPr id="2224" name="Forma libre: forma 2223">
              <a:extLst>
                <a:ext uri="{FF2B5EF4-FFF2-40B4-BE49-F238E27FC236}">
                  <a16:creationId xmlns:a16="http://schemas.microsoft.com/office/drawing/2014/main" id="{1B0C071B-468F-BB26-C778-E545E51CCD79}"/>
                </a:ext>
              </a:extLst>
            </p:cNvPr>
            <p:cNvSpPr/>
            <p:nvPr/>
          </p:nvSpPr>
          <p:spPr>
            <a:xfrm flipH="1">
              <a:off x="2294535" y="5236344"/>
              <a:ext cx="47041" cy="873903"/>
            </a:xfrm>
            <a:custGeom>
              <a:avLst/>
              <a:gdLst>
                <a:gd name="csX0" fmla="*/ 11033 w 36264"/>
                <a:gd name="csY0" fmla="*/ 673687 h 673687"/>
                <a:gd name="csX1" fmla="*/ 25231 w 36264"/>
                <a:gd name="csY1" fmla="*/ 673687 h 673687"/>
                <a:gd name="csX2" fmla="*/ 36264 w 36264"/>
                <a:gd name="csY2" fmla="*/ 0 h 673687"/>
                <a:gd name="csX3" fmla="*/ 0 w 36264"/>
                <a:gd name="csY3" fmla="*/ 0 h 673687"/>
                <a:gd name="csX4" fmla="*/ 11033 w 36264"/>
                <a:gd name="csY4" fmla="*/ 673687 h 673687"/>
              </a:gdLst>
              <a:ahLst/>
              <a:cxnLst>
                <a:cxn ang="0">
                  <a:pos x="csX0" y="csY0"/>
                </a:cxn>
                <a:cxn ang="0">
                  <a:pos x="csX1" y="csY1"/>
                </a:cxn>
                <a:cxn ang="0">
                  <a:pos x="csX2" y="csY2"/>
                </a:cxn>
                <a:cxn ang="0">
                  <a:pos x="csX3" y="csY3"/>
                </a:cxn>
                <a:cxn ang="0">
                  <a:pos x="csX4" y="csY4"/>
                </a:cxn>
              </a:cxnLst>
              <a:rect l="l" t="t" r="r" b="b"/>
              <a:pathLst>
                <a:path w="36264" h="673687">
                  <a:moveTo>
                    <a:pt x="11033" y="673687"/>
                  </a:moveTo>
                  <a:lnTo>
                    <a:pt x="25231" y="673687"/>
                  </a:lnTo>
                  <a:lnTo>
                    <a:pt x="36264" y="0"/>
                  </a:lnTo>
                  <a:lnTo>
                    <a:pt x="0" y="0"/>
                  </a:lnTo>
                  <a:lnTo>
                    <a:pt x="11033" y="673687"/>
                  </a:lnTo>
                  <a:close/>
                </a:path>
              </a:pathLst>
            </a:custGeom>
            <a:solidFill>
              <a:schemeClr val="tx1">
                <a:lumMod val="85000"/>
                <a:lumOff val="15000"/>
              </a:schemeClr>
            </a:solidFill>
            <a:ln w="8043" cap="flat">
              <a:noFill/>
              <a:prstDash val="solid"/>
              <a:miter/>
            </a:ln>
          </p:spPr>
          <p:txBody>
            <a:bodyPr/>
            <a:lstStyle/>
            <a:p>
              <a:endParaRPr lang="es-ES"/>
            </a:p>
          </p:txBody>
        </p:sp>
        <p:sp>
          <p:nvSpPr>
            <p:cNvPr id="2225" name="Forma libre: forma 2224">
              <a:extLst>
                <a:ext uri="{FF2B5EF4-FFF2-40B4-BE49-F238E27FC236}">
                  <a16:creationId xmlns:a16="http://schemas.microsoft.com/office/drawing/2014/main" id="{F6774D02-0D23-1FCB-29EB-BF839CEA086A}"/>
                </a:ext>
              </a:extLst>
            </p:cNvPr>
            <p:cNvSpPr/>
            <p:nvPr/>
          </p:nvSpPr>
          <p:spPr>
            <a:xfrm flipH="1">
              <a:off x="2214931" y="6010166"/>
              <a:ext cx="156639" cy="100186"/>
            </a:xfrm>
            <a:custGeom>
              <a:avLst/>
              <a:gdLst>
                <a:gd name="csX0" fmla="*/ 116338 w 120752"/>
                <a:gd name="csY0" fmla="*/ 11033 h 77233"/>
                <a:gd name="csX1" fmla="*/ 120718 w 120752"/>
                <a:gd name="csY1" fmla="*/ 77234 h 77233"/>
                <a:gd name="csX2" fmla="*/ 0 w 120752"/>
                <a:gd name="csY2" fmla="*/ 77234 h 77233"/>
                <a:gd name="csX3" fmla="*/ 0 w 120752"/>
                <a:gd name="csY3" fmla="*/ 74881 h 77233"/>
                <a:gd name="csX4" fmla="*/ 8032 w 120752"/>
                <a:gd name="csY4" fmla="*/ 65227 h 77233"/>
                <a:gd name="csX5" fmla="*/ 85266 w 120752"/>
                <a:gd name="csY5" fmla="*/ 0 h 77233"/>
                <a:gd name="csX6" fmla="*/ 116338 w 120752"/>
                <a:gd name="csY6" fmla="*/ 10952 h 77233"/>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20752" h="77233">
                  <a:moveTo>
                    <a:pt x="116338" y="11033"/>
                  </a:moveTo>
                  <a:cubicBezTo>
                    <a:pt x="116338" y="11033"/>
                    <a:pt x="121205" y="59791"/>
                    <a:pt x="120718" y="77234"/>
                  </a:cubicBezTo>
                  <a:lnTo>
                    <a:pt x="0" y="77234"/>
                  </a:lnTo>
                  <a:lnTo>
                    <a:pt x="0" y="74881"/>
                  </a:lnTo>
                  <a:cubicBezTo>
                    <a:pt x="0" y="70095"/>
                    <a:pt x="3407" y="65957"/>
                    <a:pt x="8032" y="65227"/>
                  </a:cubicBezTo>
                  <a:cubicBezTo>
                    <a:pt x="29287" y="61982"/>
                    <a:pt x="68715" y="52814"/>
                    <a:pt x="85266" y="0"/>
                  </a:cubicBezTo>
                  <a:lnTo>
                    <a:pt x="116338" y="10952"/>
                  </a:lnTo>
                  <a:close/>
                </a:path>
              </a:pathLst>
            </a:custGeom>
            <a:solidFill>
              <a:srgbClr val="544BFF"/>
            </a:solidFill>
            <a:ln w="8043" cap="flat">
              <a:noFill/>
              <a:prstDash val="solid"/>
              <a:miter/>
            </a:ln>
          </p:spPr>
          <p:txBody>
            <a:bodyPr/>
            <a:lstStyle/>
            <a:p>
              <a:endParaRPr lang="es-ES"/>
            </a:p>
          </p:txBody>
        </p:sp>
        <p:sp>
          <p:nvSpPr>
            <p:cNvPr id="2226" name="Forma libre: forma 2225">
              <a:extLst>
                <a:ext uri="{FF2B5EF4-FFF2-40B4-BE49-F238E27FC236}">
                  <a16:creationId xmlns:a16="http://schemas.microsoft.com/office/drawing/2014/main" id="{2E05273F-5C6A-DE36-652A-C9705F0F3D7E}"/>
                </a:ext>
              </a:extLst>
            </p:cNvPr>
            <p:cNvSpPr/>
            <p:nvPr/>
          </p:nvSpPr>
          <p:spPr>
            <a:xfrm flipH="1">
              <a:off x="1649181" y="4589836"/>
              <a:ext cx="321009" cy="459105"/>
            </a:xfrm>
            <a:custGeom>
              <a:avLst/>
              <a:gdLst>
                <a:gd name="csX0" fmla="*/ 219127 w 247464"/>
                <a:gd name="csY0" fmla="*/ 1481 h 353922"/>
                <a:gd name="csX1" fmla="*/ 220749 w 247464"/>
                <a:gd name="csY1" fmla="*/ 147430 h 353922"/>
                <a:gd name="csX2" fmla="*/ 80479 w 247464"/>
                <a:gd name="csY2" fmla="*/ 345301 h 353922"/>
                <a:gd name="csX3" fmla="*/ 0 w 247464"/>
                <a:gd name="csY3" fmla="*/ 301492 h 353922"/>
                <a:gd name="csX4" fmla="*/ 114877 w 247464"/>
                <a:gd name="csY4" fmla="*/ 95265 h 353922"/>
                <a:gd name="csX5" fmla="*/ 219208 w 247464"/>
                <a:gd name="csY5" fmla="*/ 1481 h 353922"/>
              </a:gdLst>
              <a:ahLst/>
              <a:cxnLst>
                <a:cxn ang="0">
                  <a:pos x="csX0" y="csY0"/>
                </a:cxn>
                <a:cxn ang="0">
                  <a:pos x="csX1" y="csY1"/>
                </a:cxn>
                <a:cxn ang="0">
                  <a:pos x="csX2" y="csY2"/>
                </a:cxn>
                <a:cxn ang="0">
                  <a:pos x="csX3" y="csY3"/>
                </a:cxn>
                <a:cxn ang="0">
                  <a:pos x="csX4" y="csY4"/>
                </a:cxn>
                <a:cxn ang="0">
                  <a:pos x="csX5" y="csY5"/>
                </a:cxn>
              </a:cxnLst>
              <a:rect l="l" t="t" r="r" b="b"/>
              <a:pathLst>
                <a:path w="247464" h="353922">
                  <a:moveTo>
                    <a:pt x="219127" y="1481"/>
                  </a:moveTo>
                  <a:cubicBezTo>
                    <a:pt x="262611" y="17787"/>
                    <a:pt x="250280" y="89667"/>
                    <a:pt x="220749" y="147430"/>
                  </a:cubicBezTo>
                  <a:cubicBezTo>
                    <a:pt x="190651" y="206410"/>
                    <a:pt x="180997" y="256791"/>
                    <a:pt x="80479" y="345301"/>
                  </a:cubicBezTo>
                  <a:cubicBezTo>
                    <a:pt x="57520" y="365502"/>
                    <a:pt x="30423" y="349926"/>
                    <a:pt x="0" y="301492"/>
                  </a:cubicBezTo>
                  <a:cubicBezTo>
                    <a:pt x="0" y="301492"/>
                    <a:pt x="61089" y="197080"/>
                    <a:pt x="114877" y="95265"/>
                  </a:cubicBezTo>
                  <a:cubicBezTo>
                    <a:pt x="164122" y="1967"/>
                    <a:pt x="204199" y="-4117"/>
                    <a:pt x="219208" y="1481"/>
                  </a:cubicBezTo>
                  <a:close/>
                </a:path>
              </a:pathLst>
            </a:custGeom>
            <a:solidFill>
              <a:srgbClr val="544BFF"/>
            </a:solidFill>
            <a:ln w="8043" cap="flat">
              <a:noFill/>
              <a:prstDash val="solid"/>
              <a:miter/>
            </a:ln>
          </p:spPr>
          <p:txBody>
            <a:bodyPr/>
            <a:lstStyle/>
            <a:p>
              <a:endParaRPr lang="es-ES"/>
            </a:p>
          </p:txBody>
        </p:sp>
        <p:sp>
          <p:nvSpPr>
            <p:cNvPr id="2227" name="Forma libre: forma 2226">
              <a:extLst>
                <a:ext uri="{FF2B5EF4-FFF2-40B4-BE49-F238E27FC236}">
                  <a16:creationId xmlns:a16="http://schemas.microsoft.com/office/drawing/2014/main" id="{AD3B23B4-A8BD-DE33-45A5-75C5FC20ED61}"/>
                </a:ext>
              </a:extLst>
            </p:cNvPr>
            <p:cNvSpPr/>
            <p:nvPr/>
          </p:nvSpPr>
          <p:spPr>
            <a:xfrm flipH="1">
              <a:off x="1865564" y="4940518"/>
              <a:ext cx="379614" cy="174382"/>
            </a:xfrm>
            <a:custGeom>
              <a:avLst/>
              <a:gdLst>
                <a:gd name="csX0" fmla="*/ 236975 w 292642"/>
                <a:gd name="csY0" fmla="*/ 0 h 134430"/>
                <a:gd name="csX1" fmla="*/ 0 w 292642"/>
                <a:gd name="csY1" fmla="*/ 107738 h 134430"/>
                <a:gd name="csX2" fmla="*/ 6166 w 292642"/>
                <a:gd name="csY2" fmla="*/ 134429 h 134430"/>
                <a:gd name="csX3" fmla="*/ 276322 w 292642"/>
                <a:gd name="csY3" fmla="*/ 84211 h 134430"/>
                <a:gd name="csX4" fmla="*/ 236975 w 292642"/>
                <a:gd name="csY4" fmla="*/ 0 h 134430"/>
              </a:gdLst>
              <a:ahLst/>
              <a:cxnLst>
                <a:cxn ang="0">
                  <a:pos x="csX0" y="csY0"/>
                </a:cxn>
                <a:cxn ang="0">
                  <a:pos x="csX1" y="csY1"/>
                </a:cxn>
                <a:cxn ang="0">
                  <a:pos x="csX2" y="csY2"/>
                </a:cxn>
                <a:cxn ang="0">
                  <a:pos x="csX3" y="csY3"/>
                </a:cxn>
                <a:cxn ang="0">
                  <a:pos x="csX4" y="csY4"/>
                </a:cxn>
              </a:cxnLst>
              <a:rect l="l" t="t" r="r" b="b"/>
              <a:pathLst>
                <a:path w="292642" h="134430">
                  <a:moveTo>
                    <a:pt x="236975" y="0"/>
                  </a:moveTo>
                  <a:cubicBezTo>
                    <a:pt x="236975" y="0"/>
                    <a:pt x="98733" y="76260"/>
                    <a:pt x="0" y="107738"/>
                  </a:cubicBezTo>
                  <a:lnTo>
                    <a:pt x="6166" y="134429"/>
                  </a:lnTo>
                  <a:cubicBezTo>
                    <a:pt x="6166" y="134429"/>
                    <a:pt x="140027" y="135322"/>
                    <a:pt x="276322" y="84211"/>
                  </a:cubicBezTo>
                  <a:cubicBezTo>
                    <a:pt x="310234" y="71474"/>
                    <a:pt x="288491" y="15658"/>
                    <a:pt x="236975" y="0"/>
                  </a:cubicBezTo>
                  <a:close/>
                </a:path>
              </a:pathLst>
            </a:custGeom>
            <a:solidFill>
              <a:srgbClr val="544BFF"/>
            </a:solidFill>
            <a:ln w="8043" cap="flat">
              <a:noFill/>
              <a:prstDash val="solid"/>
              <a:miter/>
            </a:ln>
          </p:spPr>
          <p:txBody>
            <a:bodyPr/>
            <a:lstStyle/>
            <a:p>
              <a:endParaRPr lang="es-ES"/>
            </a:p>
          </p:txBody>
        </p:sp>
        <p:sp>
          <p:nvSpPr>
            <p:cNvPr id="2228" name="Forma libre: forma 2227">
              <a:extLst>
                <a:ext uri="{FF2B5EF4-FFF2-40B4-BE49-F238E27FC236}">
                  <a16:creationId xmlns:a16="http://schemas.microsoft.com/office/drawing/2014/main" id="{CF47B7DB-AC18-D1FF-284E-116508E847BB}"/>
                </a:ext>
              </a:extLst>
            </p:cNvPr>
            <p:cNvSpPr/>
            <p:nvPr/>
          </p:nvSpPr>
          <p:spPr>
            <a:xfrm flipH="1">
              <a:off x="1728036" y="5143313"/>
              <a:ext cx="612383" cy="506934"/>
            </a:xfrm>
            <a:custGeom>
              <a:avLst/>
              <a:gdLst>
                <a:gd name="csX0" fmla="*/ 357612 w 472083"/>
                <a:gd name="csY0" fmla="*/ 0 h 390793"/>
                <a:gd name="csX1" fmla="*/ 0 w 472083"/>
                <a:gd name="csY1" fmla="*/ 302770 h 390793"/>
                <a:gd name="csX2" fmla="*/ 54194 w 472083"/>
                <a:gd name="csY2" fmla="*/ 390794 h 390793"/>
                <a:gd name="csX3" fmla="*/ 275105 w 472083"/>
                <a:gd name="csY3" fmla="*/ 294251 h 390793"/>
                <a:gd name="csX4" fmla="*/ 454479 w 472083"/>
                <a:gd name="csY4" fmla="*/ 158119 h 390793"/>
                <a:gd name="csX5" fmla="*/ 472084 w 472083"/>
                <a:gd name="csY5" fmla="*/ 33262 h 390793"/>
                <a:gd name="csX6" fmla="*/ 357612 w 472083"/>
                <a:gd name="csY6" fmla="*/ 0 h 390793"/>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472083" h="390793">
                  <a:moveTo>
                    <a:pt x="357612" y="0"/>
                  </a:moveTo>
                  <a:cubicBezTo>
                    <a:pt x="357612" y="0"/>
                    <a:pt x="140189" y="111064"/>
                    <a:pt x="0" y="302770"/>
                  </a:cubicBezTo>
                  <a:cubicBezTo>
                    <a:pt x="24095" y="370025"/>
                    <a:pt x="11520" y="378868"/>
                    <a:pt x="54194" y="390794"/>
                  </a:cubicBezTo>
                  <a:cubicBezTo>
                    <a:pt x="54194" y="390794"/>
                    <a:pt x="215963" y="316967"/>
                    <a:pt x="275105" y="294251"/>
                  </a:cubicBezTo>
                  <a:cubicBezTo>
                    <a:pt x="378381" y="254499"/>
                    <a:pt x="443932" y="218721"/>
                    <a:pt x="454479" y="158119"/>
                  </a:cubicBezTo>
                  <a:lnTo>
                    <a:pt x="472084" y="33262"/>
                  </a:lnTo>
                  <a:lnTo>
                    <a:pt x="357612" y="0"/>
                  </a:lnTo>
                  <a:close/>
                </a:path>
              </a:pathLst>
            </a:custGeom>
            <a:solidFill>
              <a:schemeClr val="bg2">
                <a:lumMod val="50000"/>
              </a:schemeClr>
            </a:solidFill>
            <a:ln w="8043" cap="flat">
              <a:noFill/>
              <a:prstDash val="solid"/>
              <a:miter/>
            </a:ln>
          </p:spPr>
          <p:txBody>
            <a:bodyPr/>
            <a:lstStyle/>
            <a:p>
              <a:endParaRPr lang="es-ES"/>
            </a:p>
          </p:txBody>
        </p:sp>
        <p:sp>
          <p:nvSpPr>
            <p:cNvPr id="2229" name="Forma libre: forma 2228">
              <a:extLst>
                <a:ext uri="{FF2B5EF4-FFF2-40B4-BE49-F238E27FC236}">
                  <a16:creationId xmlns:a16="http://schemas.microsoft.com/office/drawing/2014/main" id="{71E89DEB-0278-E1FB-9123-25321A6929D2}"/>
                </a:ext>
              </a:extLst>
            </p:cNvPr>
            <p:cNvSpPr/>
            <p:nvPr/>
          </p:nvSpPr>
          <p:spPr>
            <a:xfrm flipH="1">
              <a:off x="2174142" y="5516833"/>
              <a:ext cx="166172" cy="529219"/>
            </a:xfrm>
            <a:custGeom>
              <a:avLst/>
              <a:gdLst>
                <a:gd name="csX0" fmla="*/ 0 w 128101"/>
                <a:gd name="csY0" fmla="*/ 14826 h 407972"/>
                <a:gd name="csX1" fmla="*/ 49082 w 128101"/>
                <a:gd name="csY1" fmla="*/ 395884 h 407972"/>
                <a:gd name="csX2" fmla="*/ 96623 w 128101"/>
                <a:gd name="csY2" fmla="*/ 407972 h 407972"/>
                <a:gd name="csX3" fmla="*/ 107332 w 128101"/>
                <a:gd name="csY3" fmla="*/ 58229 h 407972"/>
                <a:gd name="csX4" fmla="*/ 0 w 128101"/>
                <a:gd name="csY4" fmla="*/ 14826 h 407972"/>
              </a:gdLst>
              <a:ahLst/>
              <a:cxnLst>
                <a:cxn ang="0">
                  <a:pos x="csX0" y="csY0"/>
                </a:cxn>
                <a:cxn ang="0">
                  <a:pos x="csX1" y="csY1"/>
                </a:cxn>
                <a:cxn ang="0">
                  <a:pos x="csX2" y="csY2"/>
                </a:cxn>
                <a:cxn ang="0">
                  <a:pos x="csX3" y="csY3"/>
                </a:cxn>
                <a:cxn ang="0">
                  <a:pos x="csX4" y="csY4"/>
                </a:cxn>
              </a:cxnLst>
              <a:rect l="l" t="t" r="r" b="b"/>
              <a:pathLst>
                <a:path w="128101" h="407972">
                  <a:moveTo>
                    <a:pt x="0" y="14826"/>
                  </a:moveTo>
                  <a:cubicBezTo>
                    <a:pt x="0" y="14826"/>
                    <a:pt x="23365" y="278573"/>
                    <a:pt x="49082" y="395884"/>
                  </a:cubicBezTo>
                  <a:lnTo>
                    <a:pt x="96623" y="407972"/>
                  </a:lnTo>
                  <a:cubicBezTo>
                    <a:pt x="98733" y="275815"/>
                    <a:pt x="158768" y="192172"/>
                    <a:pt x="107332" y="58229"/>
                  </a:cubicBezTo>
                  <a:cubicBezTo>
                    <a:pt x="73421" y="10445"/>
                    <a:pt x="39266" y="-19572"/>
                    <a:pt x="0" y="14826"/>
                  </a:cubicBezTo>
                  <a:close/>
                </a:path>
              </a:pathLst>
            </a:custGeom>
            <a:solidFill>
              <a:schemeClr val="bg2">
                <a:lumMod val="50000"/>
              </a:schemeClr>
            </a:solidFill>
            <a:ln w="8043" cap="flat">
              <a:noFill/>
              <a:prstDash val="solid"/>
              <a:miter/>
            </a:ln>
          </p:spPr>
          <p:txBody>
            <a:bodyPr/>
            <a:lstStyle/>
            <a:p>
              <a:endParaRPr lang="es-ES"/>
            </a:p>
          </p:txBody>
        </p:sp>
        <p:sp>
          <p:nvSpPr>
            <p:cNvPr id="2230" name="Forma libre: forma 2229">
              <a:extLst>
                <a:ext uri="{FF2B5EF4-FFF2-40B4-BE49-F238E27FC236}">
                  <a16:creationId xmlns:a16="http://schemas.microsoft.com/office/drawing/2014/main" id="{7A1F8F7C-FBFF-5468-5ABC-AAB92E35FC86}"/>
                </a:ext>
              </a:extLst>
            </p:cNvPr>
            <p:cNvSpPr/>
            <p:nvPr/>
          </p:nvSpPr>
          <p:spPr>
            <a:xfrm flipH="1">
              <a:off x="1464902" y="4511812"/>
              <a:ext cx="503182" cy="878181"/>
            </a:xfrm>
            <a:custGeom>
              <a:avLst/>
              <a:gdLst>
                <a:gd name="csX0" fmla="*/ 304636 w 387900"/>
                <a:gd name="csY0" fmla="*/ 676904 h 676985"/>
                <a:gd name="csX1" fmla="*/ 0 w 387900"/>
                <a:gd name="csY1" fmla="*/ 511971 h 676985"/>
                <a:gd name="csX2" fmla="*/ 110172 w 387900"/>
                <a:gd name="csY2" fmla="*/ 247169 h 676985"/>
                <a:gd name="csX3" fmla="*/ 281839 w 387900"/>
                <a:gd name="csY3" fmla="*/ 53 h 676985"/>
                <a:gd name="csX4" fmla="*/ 386413 w 387900"/>
                <a:gd name="csY4" fmla="*/ 199384 h 676985"/>
                <a:gd name="csX5" fmla="*/ 312586 w 387900"/>
                <a:gd name="csY5" fmla="*/ 639180 h 676985"/>
                <a:gd name="csX6" fmla="*/ 304636 w 387900"/>
                <a:gd name="csY6" fmla="*/ 676985 h 676985"/>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387900" h="676985">
                  <a:moveTo>
                    <a:pt x="304636" y="676904"/>
                  </a:moveTo>
                  <a:cubicBezTo>
                    <a:pt x="254012" y="571275"/>
                    <a:pt x="112687" y="511971"/>
                    <a:pt x="0" y="511971"/>
                  </a:cubicBezTo>
                  <a:cubicBezTo>
                    <a:pt x="26610" y="464349"/>
                    <a:pt x="88592" y="376162"/>
                    <a:pt x="110172" y="247169"/>
                  </a:cubicBezTo>
                  <a:cubicBezTo>
                    <a:pt x="135971" y="92376"/>
                    <a:pt x="192760" y="3136"/>
                    <a:pt x="281839" y="53"/>
                  </a:cubicBezTo>
                  <a:cubicBezTo>
                    <a:pt x="337168" y="-1894"/>
                    <a:pt x="374974" y="49865"/>
                    <a:pt x="386413" y="199384"/>
                  </a:cubicBezTo>
                  <a:cubicBezTo>
                    <a:pt x="400286" y="381192"/>
                    <a:pt x="312586" y="639180"/>
                    <a:pt x="312586" y="639180"/>
                  </a:cubicBezTo>
                  <a:cubicBezTo>
                    <a:pt x="312586" y="639180"/>
                    <a:pt x="312099" y="655405"/>
                    <a:pt x="304636" y="676985"/>
                  </a:cubicBezTo>
                  <a:close/>
                </a:path>
              </a:pathLst>
            </a:custGeom>
            <a:solidFill>
              <a:srgbClr val="6C63FF"/>
            </a:solidFill>
            <a:ln w="8043" cap="flat">
              <a:noFill/>
              <a:prstDash val="solid"/>
              <a:miter/>
            </a:ln>
          </p:spPr>
          <p:txBody>
            <a:bodyPr/>
            <a:lstStyle/>
            <a:p>
              <a:endParaRPr lang="es-ES"/>
            </a:p>
          </p:txBody>
        </p:sp>
        <p:grpSp>
          <p:nvGrpSpPr>
            <p:cNvPr id="2231" name="Gráfico 2120">
              <a:extLst>
                <a:ext uri="{FF2B5EF4-FFF2-40B4-BE49-F238E27FC236}">
                  <a16:creationId xmlns:a16="http://schemas.microsoft.com/office/drawing/2014/main" id="{0FD9D296-92BC-5414-1BC5-2F591F71653F}"/>
                </a:ext>
              </a:extLst>
            </p:cNvPr>
            <p:cNvGrpSpPr/>
            <p:nvPr/>
          </p:nvGrpSpPr>
          <p:grpSpPr>
            <a:xfrm flipH="1">
              <a:off x="1565233" y="5186145"/>
              <a:ext cx="537662" cy="924102"/>
              <a:chOff x="2059334" y="5397886"/>
              <a:chExt cx="414481" cy="712385"/>
            </a:xfrm>
          </p:grpSpPr>
          <p:sp>
            <p:nvSpPr>
              <p:cNvPr id="2232" name="Forma libre: forma 2231">
                <a:extLst>
                  <a:ext uri="{FF2B5EF4-FFF2-40B4-BE49-F238E27FC236}">
                    <a16:creationId xmlns:a16="http://schemas.microsoft.com/office/drawing/2014/main" id="{0A561FA7-1471-B578-2BFA-6506CE2EE047}"/>
                  </a:ext>
                </a:extLst>
              </p:cNvPr>
              <p:cNvSpPr/>
              <p:nvPr/>
            </p:nvSpPr>
            <p:spPr>
              <a:xfrm>
                <a:off x="2308640" y="6019327"/>
                <a:ext cx="98813" cy="90944"/>
              </a:xfrm>
              <a:custGeom>
                <a:avLst/>
                <a:gdLst>
                  <a:gd name="csX0" fmla="*/ 40807 w 98813"/>
                  <a:gd name="csY0" fmla="*/ 81 h 90944"/>
                  <a:gd name="csX1" fmla="*/ 98814 w 98813"/>
                  <a:gd name="csY1" fmla="*/ 35615 h 90944"/>
                  <a:gd name="csX2" fmla="*/ 63442 w 98813"/>
                  <a:gd name="csY2" fmla="*/ 73908 h 90944"/>
                  <a:gd name="csX3" fmla="*/ 24501 w 98813"/>
                  <a:gd name="csY3" fmla="*/ 90944 h 90944"/>
                  <a:gd name="csX4" fmla="*/ 0 w 98813"/>
                  <a:gd name="csY4" fmla="*/ 90944 h 90944"/>
                  <a:gd name="csX5" fmla="*/ 0 w 98813"/>
                  <a:gd name="csY5" fmla="*/ 88592 h 90944"/>
                  <a:gd name="csX6" fmla="*/ 8032 w 98813"/>
                  <a:gd name="csY6" fmla="*/ 78938 h 90944"/>
                  <a:gd name="csX7" fmla="*/ 20120 w 98813"/>
                  <a:gd name="csY7" fmla="*/ 3651 h 90944"/>
                  <a:gd name="csX8" fmla="*/ 40726 w 98813"/>
                  <a:gd name="csY8" fmla="*/ 0 h 9094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98813" h="90944">
                    <a:moveTo>
                      <a:pt x="40807" y="81"/>
                    </a:moveTo>
                    <a:cubicBezTo>
                      <a:pt x="40807" y="81"/>
                      <a:pt x="87213" y="22635"/>
                      <a:pt x="98814" y="35615"/>
                    </a:cubicBezTo>
                    <a:lnTo>
                      <a:pt x="63442" y="73908"/>
                    </a:lnTo>
                    <a:cubicBezTo>
                      <a:pt x="53382" y="84779"/>
                      <a:pt x="39347" y="90944"/>
                      <a:pt x="24501" y="90944"/>
                    </a:cubicBezTo>
                    <a:lnTo>
                      <a:pt x="0" y="90944"/>
                    </a:lnTo>
                    <a:lnTo>
                      <a:pt x="0" y="88592"/>
                    </a:lnTo>
                    <a:cubicBezTo>
                      <a:pt x="0" y="83805"/>
                      <a:pt x="3407" y="79668"/>
                      <a:pt x="8032" y="78938"/>
                    </a:cubicBezTo>
                    <a:cubicBezTo>
                      <a:pt x="29287" y="75692"/>
                      <a:pt x="44215" y="53382"/>
                      <a:pt x="20120" y="3651"/>
                    </a:cubicBezTo>
                    <a:lnTo>
                      <a:pt x="40726" y="0"/>
                    </a:lnTo>
                    <a:close/>
                  </a:path>
                </a:pathLst>
              </a:custGeom>
              <a:solidFill>
                <a:srgbClr val="544BFF"/>
              </a:solidFill>
              <a:ln w="8043" cap="flat">
                <a:noFill/>
                <a:prstDash val="solid"/>
                <a:miter/>
              </a:ln>
            </p:spPr>
            <p:txBody>
              <a:bodyPr/>
              <a:lstStyle/>
              <a:p>
                <a:endParaRPr lang="es-ES"/>
              </a:p>
            </p:txBody>
          </p:sp>
          <p:sp>
            <p:nvSpPr>
              <p:cNvPr id="2233" name="Forma libre: forma 2232">
                <a:extLst>
                  <a:ext uri="{FF2B5EF4-FFF2-40B4-BE49-F238E27FC236}">
                    <a16:creationId xmlns:a16="http://schemas.microsoft.com/office/drawing/2014/main" id="{0883B09C-26D9-830B-EB8B-D8BFF7B48081}"/>
                  </a:ext>
                </a:extLst>
              </p:cNvPr>
              <p:cNvSpPr/>
              <p:nvPr/>
            </p:nvSpPr>
            <p:spPr>
              <a:xfrm>
                <a:off x="2060713" y="5397886"/>
                <a:ext cx="413102" cy="386980"/>
              </a:xfrm>
              <a:custGeom>
                <a:avLst/>
                <a:gdLst>
                  <a:gd name="csX0" fmla="*/ 248982 w 413102"/>
                  <a:gd name="csY0" fmla="*/ 0 h 386980"/>
                  <a:gd name="csX1" fmla="*/ 0 w 413102"/>
                  <a:gd name="csY1" fmla="*/ 335627 h 386980"/>
                  <a:gd name="csX2" fmla="*/ 85915 w 413102"/>
                  <a:gd name="csY2" fmla="*/ 386981 h 386980"/>
                  <a:gd name="csX3" fmla="*/ 217991 w 413102"/>
                  <a:gd name="csY3" fmla="*/ 283624 h 386980"/>
                  <a:gd name="csX4" fmla="*/ 412860 w 413102"/>
                  <a:gd name="csY4" fmla="*/ 96218 h 386980"/>
                  <a:gd name="csX5" fmla="*/ 248982 w 413102"/>
                  <a:gd name="csY5" fmla="*/ 0 h 386980"/>
                </a:gdLst>
                <a:ahLst/>
                <a:cxnLst>
                  <a:cxn ang="0">
                    <a:pos x="csX0" y="csY0"/>
                  </a:cxn>
                  <a:cxn ang="0">
                    <a:pos x="csX1" y="csY1"/>
                  </a:cxn>
                  <a:cxn ang="0">
                    <a:pos x="csX2" y="csY2"/>
                  </a:cxn>
                  <a:cxn ang="0">
                    <a:pos x="csX3" y="csY3"/>
                  </a:cxn>
                  <a:cxn ang="0">
                    <a:pos x="csX4" y="csY4"/>
                  </a:cxn>
                  <a:cxn ang="0">
                    <a:pos x="csX5" y="csY5"/>
                  </a:cxn>
                </a:cxnLst>
                <a:rect l="l" t="t" r="r" b="b"/>
                <a:pathLst>
                  <a:path w="413102" h="386980">
                    <a:moveTo>
                      <a:pt x="248982" y="0"/>
                    </a:moveTo>
                    <a:cubicBezTo>
                      <a:pt x="248982" y="0"/>
                      <a:pt x="53220" y="149194"/>
                      <a:pt x="0" y="335627"/>
                    </a:cubicBezTo>
                    <a:cubicBezTo>
                      <a:pt x="45432" y="401827"/>
                      <a:pt x="41943" y="381708"/>
                      <a:pt x="85915" y="386981"/>
                    </a:cubicBezTo>
                    <a:cubicBezTo>
                      <a:pt x="145787" y="368484"/>
                      <a:pt x="160877" y="306664"/>
                      <a:pt x="217991" y="283624"/>
                    </a:cubicBezTo>
                    <a:cubicBezTo>
                      <a:pt x="320618" y="242248"/>
                      <a:pt x="418620" y="206633"/>
                      <a:pt x="412860" y="96218"/>
                    </a:cubicBezTo>
                    <a:lnTo>
                      <a:pt x="248982" y="0"/>
                    </a:lnTo>
                    <a:close/>
                  </a:path>
                </a:pathLst>
              </a:custGeom>
              <a:solidFill>
                <a:schemeClr val="bg2">
                  <a:lumMod val="25000"/>
                </a:schemeClr>
              </a:solidFill>
              <a:ln w="8043" cap="flat">
                <a:noFill/>
                <a:prstDash val="solid"/>
                <a:miter/>
              </a:ln>
            </p:spPr>
            <p:txBody>
              <a:bodyPr/>
              <a:lstStyle/>
              <a:p>
                <a:endParaRPr lang="es-ES"/>
              </a:p>
            </p:txBody>
          </p:sp>
          <p:sp>
            <p:nvSpPr>
              <p:cNvPr id="2234" name="Forma libre: forma 2233">
                <a:extLst>
                  <a:ext uri="{FF2B5EF4-FFF2-40B4-BE49-F238E27FC236}">
                    <a16:creationId xmlns:a16="http://schemas.microsoft.com/office/drawing/2014/main" id="{4E948BD7-298D-4629-8C83-9059555E6DC1}"/>
                  </a:ext>
                </a:extLst>
              </p:cNvPr>
              <p:cNvSpPr/>
              <p:nvPr/>
            </p:nvSpPr>
            <p:spPr>
              <a:xfrm>
                <a:off x="2059334" y="5698534"/>
                <a:ext cx="315750" cy="344968"/>
              </a:xfrm>
              <a:custGeom>
                <a:avLst/>
                <a:gdLst>
                  <a:gd name="csX0" fmla="*/ 0 w 315750"/>
                  <a:gd name="csY0" fmla="*/ 40252 h 344968"/>
                  <a:gd name="csX1" fmla="*/ 274943 w 315750"/>
                  <a:gd name="csY1" fmla="*/ 344969 h 344968"/>
                  <a:gd name="csX2" fmla="*/ 315750 w 315750"/>
                  <a:gd name="csY2" fmla="*/ 329311 h 344968"/>
                  <a:gd name="csX3" fmla="*/ 112687 w 315750"/>
                  <a:gd name="csY3" fmla="*/ 13804 h 344968"/>
                  <a:gd name="csX4" fmla="*/ 0 w 315750"/>
                  <a:gd name="csY4" fmla="*/ 40171 h 344968"/>
                </a:gdLst>
                <a:ahLst/>
                <a:cxnLst>
                  <a:cxn ang="0">
                    <a:pos x="csX0" y="csY0"/>
                  </a:cxn>
                  <a:cxn ang="0">
                    <a:pos x="csX1" y="csY1"/>
                  </a:cxn>
                  <a:cxn ang="0">
                    <a:pos x="csX2" y="csY2"/>
                  </a:cxn>
                  <a:cxn ang="0">
                    <a:pos x="csX3" y="csY3"/>
                  </a:cxn>
                  <a:cxn ang="0">
                    <a:pos x="csX4" y="csY4"/>
                  </a:cxn>
                </a:cxnLst>
                <a:rect l="l" t="t" r="r" b="b"/>
                <a:pathLst>
                  <a:path w="315750" h="344968">
                    <a:moveTo>
                      <a:pt x="0" y="40252"/>
                    </a:moveTo>
                    <a:cubicBezTo>
                      <a:pt x="0" y="40252"/>
                      <a:pt x="186351" y="264003"/>
                      <a:pt x="274943" y="344969"/>
                    </a:cubicBezTo>
                    <a:lnTo>
                      <a:pt x="315750" y="329311"/>
                    </a:lnTo>
                    <a:cubicBezTo>
                      <a:pt x="241275" y="220032"/>
                      <a:pt x="213853" y="58506"/>
                      <a:pt x="112687" y="13804"/>
                    </a:cubicBezTo>
                    <a:cubicBezTo>
                      <a:pt x="57439" y="-5748"/>
                      <a:pt x="12169" y="-10534"/>
                      <a:pt x="0" y="40171"/>
                    </a:cubicBezTo>
                    <a:close/>
                  </a:path>
                </a:pathLst>
              </a:custGeom>
              <a:solidFill>
                <a:schemeClr val="bg2">
                  <a:lumMod val="25000"/>
                </a:schemeClr>
              </a:solidFill>
              <a:ln w="8043" cap="flat">
                <a:noFill/>
                <a:prstDash val="solid"/>
                <a:miter/>
              </a:ln>
            </p:spPr>
            <p:txBody>
              <a:bodyPr/>
              <a:lstStyle/>
              <a:p>
                <a:endParaRPr lang="es-ES"/>
              </a:p>
            </p:txBody>
          </p:sp>
        </p:grpSp>
        <p:sp>
          <p:nvSpPr>
            <p:cNvPr id="2235" name="Forma libre: forma 2234">
              <a:extLst>
                <a:ext uri="{FF2B5EF4-FFF2-40B4-BE49-F238E27FC236}">
                  <a16:creationId xmlns:a16="http://schemas.microsoft.com/office/drawing/2014/main" id="{C8167BE4-79C5-34EA-357A-A80DC07F542E}"/>
                </a:ext>
              </a:extLst>
            </p:cNvPr>
            <p:cNvSpPr/>
            <p:nvPr/>
          </p:nvSpPr>
          <p:spPr>
            <a:xfrm flipH="1">
              <a:off x="1433776" y="4588937"/>
              <a:ext cx="173038" cy="547774"/>
            </a:xfrm>
            <a:custGeom>
              <a:avLst/>
              <a:gdLst>
                <a:gd name="csX0" fmla="*/ 49013 w 133394"/>
                <a:gd name="csY0" fmla="*/ 551 h 422276"/>
                <a:gd name="csX1" fmla="*/ 127950 w 133394"/>
                <a:gd name="csY1" fmla="*/ 137577 h 422276"/>
                <a:gd name="csX2" fmla="*/ 100286 w 133394"/>
                <a:gd name="csY2" fmla="*/ 398809 h 422276"/>
                <a:gd name="csX3" fmla="*/ 985 w 133394"/>
                <a:gd name="csY3" fmla="*/ 400107 h 422276"/>
                <a:gd name="csX4" fmla="*/ 174 w 133394"/>
                <a:gd name="csY4" fmla="*/ 144391 h 422276"/>
                <a:gd name="csX5" fmla="*/ 49013 w 133394"/>
                <a:gd name="csY5" fmla="*/ 551 h 422276"/>
              </a:gdLst>
              <a:ahLst/>
              <a:cxnLst>
                <a:cxn ang="0">
                  <a:pos x="csX0" y="csY0"/>
                </a:cxn>
                <a:cxn ang="0">
                  <a:pos x="csX1" y="csY1"/>
                </a:cxn>
                <a:cxn ang="0">
                  <a:pos x="csX2" y="csY2"/>
                </a:cxn>
                <a:cxn ang="0">
                  <a:pos x="csX3" y="csY3"/>
                </a:cxn>
                <a:cxn ang="0">
                  <a:pos x="csX4" y="csY4"/>
                </a:cxn>
                <a:cxn ang="0">
                  <a:pos x="csX5" y="csY5"/>
                </a:cxn>
              </a:cxnLst>
              <a:rect l="l" t="t" r="r" b="b"/>
              <a:pathLst>
                <a:path w="133394" h="422276">
                  <a:moveTo>
                    <a:pt x="49013" y="551"/>
                  </a:moveTo>
                  <a:cubicBezTo>
                    <a:pt x="98744" y="-7156"/>
                    <a:pt x="125192" y="67320"/>
                    <a:pt x="127950" y="137577"/>
                  </a:cubicBezTo>
                  <a:cubicBezTo>
                    <a:pt x="130790" y="209213"/>
                    <a:pt x="148313" y="261946"/>
                    <a:pt x="100286" y="398809"/>
                  </a:cubicBezTo>
                  <a:cubicBezTo>
                    <a:pt x="89333" y="430043"/>
                    <a:pt x="55422" y="429719"/>
                    <a:pt x="985" y="400107"/>
                  </a:cubicBezTo>
                  <a:cubicBezTo>
                    <a:pt x="985" y="400107"/>
                    <a:pt x="3338" y="269085"/>
                    <a:pt x="174" y="144391"/>
                  </a:cubicBezTo>
                  <a:cubicBezTo>
                    <a:pt x="-2747" y="30163"/>
                    <a:pt x="31895" y="3147"/>
                    <a:pt x="49013" y="551"/>
                  </a:cubicBezTo>
                  <a:close/>
                </a:path>
              </a:pathLst>
            </a:custGeom>
            <a:solidFill>
              <a:srgbClr val="544BFF"/>
            </a:solidFill>
            <a:ln w="8043" cap="flat">
              <a:noFill/>
              <a:prstDash val="solid"/>
              <a:miter/>
            </a:ln>
          </p:spPr>
          <p:txBody>
            <a:bodyPr/>
            <a:lstStyle/>
            <a:p>
              <a:endParaRPr lang="es-ES"/>
            </a:p>
          </p:txBody>
        </p:sp>
        <p:sp>
          <p:nvSpPr>
            <p:cNvPr id="2236" name="Forma libre: forma 2235">
              <a:extLst>
                <a:ext uri="{FF2B5EF4-FFF2-40B4-BE49-F238E27FC236}">
                  <a16:creationId xmlns:a16="http://schemas.microsoft.com/office/drawing/2014/main" id="{77E4BF92-923E-8E21-7A25-928017344535}"/>
                </a:ext>
              </a:extLst>
            </p:cNvPr>
            <p:cNvSpPr/>
            <p:nvPr/>
          </p:nvSpPr>
          <p:spPr>
            <a:xfrm flipH="1">
              <a:off x="1884525" y="5100817"/>
              <a:ext cx="151131" cy="88740"/>
            </a:xfrm>
            <a:custGeom>
              <a:avLst/>
              <a:gdLst>
                <a:gd name="csX0" fmla="*/ 116506 w 116506"/>
                <a:gd name="csY0" fmla="*/ 46552 h 68409"/>
                <a:gd name="csX1" fmla="*/ 98415 w 116506"/>
                <a:gd name="csY1" fmla="*/ 37709 h 68409"/>
                <a:gd name="csX2" fmla="*/ 38705 w 116506"/>
                <a:gd name="csY2" fmla="*/ 2905 h 68409"/>
                <a:gd name="csX3" fmla="*/ 737 w 116506"/>
                <a:gd name="csY3" fmla="*/ 31625 h 68409"/>
                <a:gd name="csX4" fmla="*/ 29781 w 116506"/>
                <a:gd name="csY4" fmla="*/ 19537 h 68409"/>
                <a:gd name="csX5" fmla="*/ 9580 w 116506"/>
                <a:gd name="csY5" fmla="*/ 42902 h 68409"/>
                <a:gd name="csX6" fmla="*/ 33188 w 116506"/>
                <a:gd name="csY6" fmla="*/ 34627 h 68409"/>
                <a:gd name="csX7" fmla="*/ 25968 w 116506"/>
                <a:gd name="csY7" fmla="*/ 54584 h 68409"/>
                <a:gd name="csX8" fmla="*/ 43735 w 116506"/>
                <a:gd name="csY8" fmla="*/ 42983 h 68409"/>
                <a:gd name="csX9" fmla="*/ 39354 w 116506"/>
                <a:gd name="csY9" fmla="*/ 63752 h 68409"/>
                <a:gd name="csX10" fmla="*/ 60528 w 116506"/>
                <a:gd name="csY10" fmla="*/ 51258 h 68409"/>
                <a:gd name="csX11" fmla="*/ 85110 w 116506"/>
                <a:gd name="csY11" fmla="*/ 67727 h 68409"/>
                <a:gd name="csX12" fmla="*/ 113586 w 116506"/>
                <a:gd name="csY12" fmla="*/ 67970 h 68409"/>
                <a:gd name="csX13" fmla="*/ 116425 w 116506"/>
                <a:gd name="csY13" fmla="*/ 46552 h 6840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116506" h="68409">
                  <a:moveTo>
                    <a:pt x="116506" y="46552"/>
                  </a:moveTo>
                  <a:cubicBezTo>
                    <a:pt x="116506" y="46552"/>
                    <a:pt x="103526" y="49797"/>
                    <a:pt x="98415" y="37709"/>
                  </a:cubicBezTo>
                  <a:cubicBezTo>
                    <a:pt x="93304" y="25621"/>
                    <a:pt x="72373" y="-10400"/>
                    <a:pt x="38705" y="2905"/>
                  </a:cubicBezTo>
                  <a:cubicBezTo>
                    <a:pt x="5037" y="16292"/>
                    <a:pt x="-2671" y="29110"/>
                    <a:pt x="737" y="31625"/>
                  </a:cubicBezTo>
                  <a:cubicBezTo>
                    <a:pt x="4063" y="34140"/>
                    <a:pt x="27103" y="17265"/>
                    <a:pt x="29781" y="19537"/>
                  </a:cubicBezTo>
                  <a:cubicBezTo>
                    <a:pt x="32458" y="21808"/>
                    <a:pt x="3252" y="36655"/>
                    <a:pt x="9580" y="42902"/>
                  </a:cubicBezTo>
                  <a:cubicBezTo>
                    <a:pt x="15908" y="49148"/>
                    <a:pt x="30511" y="32355"/>
                    <a:pt x="33188" y="34627"/>
                  </a:cubicBezTo>
                  <a:cubicBezTo>
                    <a:pt x="35946" y="36898"/>
                    <a:pt x="19640" y="48337"/>
                    <a:pt x="25968" y="54584"/>
                  </a:cubicBezTo>
                  <a:cubicBezTo>
                    <a:pt x="32296" y="60831"/>
                    <a:pt x="39110" y="42171"/>
                    <a:pt x="43735" y="42983"/>
                  </a:cubicBezTo>
                  <a:cubicBezTo>
                    <a:pt x="48359" y="43794"/>
                    <a:pt x="31484" y="59046"/>
                    <a:pt x="39354" y="63752"/>
                  </a:cubicBezTo>
                  <a:cubicBezTo>
                    <a:pt x="47223" y="68538"/>
                    <a:pt x="51766" y="50447"/>
                    <a:pt x="60528" y="51258"/>
                  </a:cubicBezTo>
                  <a:cubicBezTo>
                    <a:pt x="69371" y="52069"/>
                    <a:pt x="74401" y="66348"/>
                    <a:pt x="85110" y="67727"/>
                  </a:cubicBezTo>
                  <a:cubicBezTo>
                    <a:pt x="95819" y="69106"/>
                    <a:pt x="113586" y="67970"/>
                    <a:pt x="113586" y="67970"/>
                  </a:cubicBezTo>
                  <a:lnTo>
                    <a:pt x="116425" y="46552"/>
                  </a:lnTo>
                  <a:close/>
                </a:path>
              </a:pathLst>
            </a:custGeom>
            <a:solidFill>
              <a:srgbClr val="F7B287"/>
            </a:solidFill>
            <a:ln w="8043" cap="flat">
              <a:noFill/>
              <a:prstDash val="solid"/>
              <a:miter/>
            </a:ln>
          </p:spPr>
          <p:txBody>
            <a:bodyPr/>
            <a:lstStyle/>
            <a:p>
              <a:endParaRPr lang="es-ES"/>
            </a:p>
          </p:txBody>
        </p:sp>
        <p:sp>
          <p:nvSpPr>
            <p:cNvPr id="2237" name="Forma libre: forma 2236">
              <a:extLst>
                <a:ext uri="{FF2B5EF4-FFF2-40B4-BE49-F238E27FC236}">
                  <a16:creationId xmlns:a16="http://schemas.microsoft.com/office/drawing/2014/main" id="{F2CAC43C-85CE-6612-B5FB-358353F30725}"/>
                </a:ext>
              </a:extLst>
            </p:cNvPr>
            <p:cNvSpPr/>
            <p:nvPr/>
          </p:nvSpPr>
          <p:spPr>
            <a:xfrm flipH="1">
              <a:off x="1487129" y="5018710"/>
              <a:ext cx="414024" cy="173074"/>
            </a:xfrm>
            <a:custGeom>
              <a:avLst/>
              <a:gdLst>
                <a:gd name="csX0" fmla="*/ 262206 w 319169"/>
                <a:gd name="csY0" fmla="*/ 0 h 133422"/>
                <a:gd name="csX1" fmla="*/ 0 w 319169"/>
                <a:gd name="csY1" fmla="*/ 103682 h 133422"/>
                <a:gd name="csX2" fmla="*/ 5192 w 319169"/>
                <a:gd name="csY2" fmla="*/ 132888 h 133422"/>
                <a:gd name="csX3" fmla="*/ 300174 w 319169"/>
                <a:gd name="csY3" fmla="*/ 93297 h 133422"/>
                <a:gd name="csX4" fmla="*/ 262206 w 319169"/>
                <a:gd name="csY4" fmla="*/ 81 h 133422"/>
              </a:gdLst>
              <a:ahLst/>
              <a:cxnLst>
                <a:cxn ang="0">
                  <a:pos x="csX0" y="csY0"/>
                </a:cxn>
                <a:cxn ang="0">
                  <a:pos x="csX1" y="csY1"/>
                </a:cxn>
                <a:cxn ang="0">
                  <a:pos x="csX2" y="csY2"/>
                </a:cxn>
                <a:cxn ang="0">
                  <a:pos x="csX3" y="csY3"/>
                </a:cxn>
                <a:cxn ang="0">
                  <a:pos x="csX4" y="csY4"/>
                </a:cxn>
              </a:cxnLst>
              <a:rect l="l" t="t" r="r" b="b"/>
              <a:pathLst>
                <a:path w="319169" h="133422">
                  <a:moveTo>
                    <a:pt x="262206" y="0"/>
                  </a:moveTo>
                  <a:cubicBezTo>
                    <a:pt x="262206" y="0"/>
                    <a:pt x="108468" y="75043"/>
                    <a:pt x="0" y="103682"/>
                  </a:cubicBezTo>
                  <a:lnTo>
                    <a:pt x="5192" y="132888"/>
                  </a:lnTo>
                  <a:cubicBezTo>
                    <a:pt x="5192" y="132888"/>
                    <a:pt x="149925" y="141082"/>
                    <a:pt x="300174" y="93297"/>
                  </a:cubicBezTo>
                  <a:cubicBezTo>
                    <a:pt x="337574" y="81371"/>
                    <a:pt x="317048" y="19795"/>
                    <a:pt x="262206" y="81"/>
                  </a:cubicBezTo>
                  <a:close/>
                </a:path>
              </a:pathLst>
            </a:custGeom>
            <a:solidFill>
              <a:srgbClr val="544BFF"/>
            </a:solidFill>
            <a:ln w="8043" cap="flat">
              <a:noFill/>
              <a:prstDash val="solid"/>
              <a:miter/>
            </a:ln>
          </p:spPr>
          <p:txBody>
            <a:bodyPr/>
            <a:lstStyle/>
            <a:p>
              <a:endParaRPr lang="es-ES"/>
            </a:p>
          </p:txBody>
        </p:sp>
        <p:grpSp>
          <p:nvGrpSpPr>
            <p:cNvPr id="2238" name="Gráfico 2120">
              <a:extLst>
                <a:ext uri="{FF2B5EF4-FFF2-40B4-BE49-F238E27FC236}">
                  <a16:creationId xmlns:a16="http://schemas.microsoft.com/office/drawing/2014/main" id="{8F6B22AC-E3D6-8E43-078E-62547F45E8C6}"/>
                </a:ext>
              </a:extLst>
            </p:cNvPr>
            <p:cNvGrpSpPr/>
            <p:nvPr/>
          </p:nvGrpSpPr>
          <p:grpSpPr>
            <a:xfrm flipH="1">
              <a:off x="1768447" y="4838121"/>
              <a:ext cx="762244" cy="374334"/>
              <a:chOff x="1729548" y="5129596"/>
              <a:chExt cx="587610" cy="288572"/>
            </a:xfrm>
          </p:grpSpPr>
          <p:sp>
            <p:nvSpPr>
              <p:cNvPr id="2239" name="Rectángulo 2238">
                <a:extLst>
                  <a:ext uri="{FF2B5EF4-FFF2-40B4-BE49-F238E27FC236}">
                    <a16:creationId xmlns:a16="http://schemas.microsoft.com/office/drawing/2014/main" id="{B4C18051-E1A8-7CCA-DB2C-EA4B68D8C8BC}"/>
                  </a:ext>
                </a:extLst>
              </p:cNvPr>
              <p:cNvSpPr/>
              <p:nvPr/>
            </p:nvSpPr>
            <p:spPr>
              <a:xfrm>
                <a:off x="2077506" y="5407784"/>
                <a:ext cx="239652" cy="10384"/>
              </a:xfrm>
              <a:prstGeom prst="rect">
                <a:avLst/>
              </a:prstGeom>
              <a:solidFill>
                <a:srgbClr val="9D9D9C"/>
              </a:solidFill>
              <a:ln w="8043" cap="flat">
                <a:noFill/>
                <a:prstDash val="solid"/>
                <a:miter/>
              </a:ln>
            </p:spPr>
            <p:txBody>
              <a:bodyPr/>
              <a:lstStyle/>
              <a:p>
                <a:endParaRPr lang="es-ES"/>
              </a:p>
            </p:txBody>
          </p:sp>
          <p:sp>
            <p:nvSpPr>
              <p:cNvPr id="2240" name="Rectángulo 2239">
                <a:extLst>
                  <a:ext uri="{FF2B5EF4-FFF2-40B4-BE49-F238E27FC236}">
                    <a16:creationId xmlns:a16="http://schemas.microsoft.com/office/drawing/2014/main" id="{3A0CE47A-B7AF-042B-D211-6E211FCDFC6C}"/>
                  </a:ext>
                </a:extLst>
              </p:cNvPr>
              <p:cNvSpPr/>
              <p:nvPr/>
            </p:nvSpPr>
            <p:spPr>
              <a:xfrm>
                <a:off x="1865925" y="5407784"/>
                <a:ext cx="325242" cy="10384"/>
              </a:xfrm>
              <a:prstGeom prst="rect">
                <a:avLst/>
              </a:prstGeom>
              <a:solidFill>
                <a:srgbClr val="9D9D9C"/>
              </a:solidFill>
              <a:ln w="8043" cap="flat">
                <a:noFill/>
                <a:prstDash val="solid"/>
                <a:miter/>
              </a:ln>
            </p:spPr>
            <p:txBody>
              <a:bodyPr/>
              <a:lstStyle/>
              <a:p>
                <a:endParaRPr lang="es-ES"/>
              </a:p>
            </p:txBody>
          </p:sp>
          <p:sp>
            <p:nvSpPr>
              <p:cNvPr id="2241" name="Forma libre: forma 2240">
                <a:extLst>
                  <a:ext uri="{FF2B5EF4-FFF2-40B4-BE49-F238E27FC236}">
                    <a16:creationId xmlns:a16="http://schemas.microsoft.com/office/drawing/2014/main" id="{C39C7714-141E-1228-B7D6-464A39C74133}"/>
                  </a:ext>
                </a:extLst>
              </p:cNvPr>
              <p:cNvSpPr/>
              <p:nvPr/>
            </p:nvSpPr>
            <p:spPr>
              <a:xfrm>
                <a:off x="1729548" y="5129596"/>
                <a:ext cx="455046" cy="278755"/>
              </a:xfrm>
              <a:custGeom>
                <a:avLst/>
                <a:gdLst>
                  <a:gd name="csX0" fmla="*/ 324431 w 455046"/>
                  <a:gd name="csY0" fmla="*/ 568 h 278755"/>
                  <a:gd name="csX1" fmla="*/ 5760 w 455046"/>
                  <a:gd name="csY1" fmla="*/ 0 h 278755"/>
                  <a:gd name="csX2" fmla="*/ 0 w 455046"/>
                  <a:gd name="csY2" fmla="*/ 4543 h 278755"/>
                  <a:gd name="csX3" fmla="*/ 136295 w 455046"/>
                  <a:gd name="csY3" fmla="*/ 278188 h 278755"/>
                  <a:gd name="csX4" fmla="*/ 455047 w 455046"/>
                  <a:gd name="csY4" fmla="*/ 278756 h 278755"/>
                  <a:gd name="csX5" fmla="*/ 324431 w 455046"/>
                  <a:gd name="csY5" fmla="*/ 568 h 278755"/>
                </a:gdLst>
                <a:ahLst/>
                <a:cxnLst>
                  <a:cxn ang="0">
                    <a:pos x="csX0" y="csY0"/>
                  </a:cxn>
                  <a:cxn ang="0">
                    <a:pos x="csX1" y="csY1"/>
                  </a:cxn>
                  <a:cxn ang="0">
                    <a:pos x="csX2" y="csY2"/>
                  </a:cxn>
                  <a:cxn ang="0">
                    <a:pos x="csX3" y="csY3"/>
                  </a:cxn>
                  <a:cxn ang="0">
                    <a:pos x="csX4" y="csY4"/>
                  </a:cxn>
                  <a:cxn ang="0">
                    <a:pos x="csX5" y="csY5"/>
                  </a:cxn>
                </a:cxnLst>
                <a:rect l="l" t="t" r="r" b="b"/>
                <a:pathLst>
                  <a:path w="455046" h="278755">
                    <a:moveTo>
                      <a:pt x="324431" y="568"/>
                    </a:moveTo>
                    <a:lnTo>
                      <a:pt x="5760" y="0"/>
                    </a:lnTo>
                    <a:lnTo>
                      <a:pt x="0" y="4543"/>
                    </a:lnTo>
                    <a:lnTo>
                      <a:pt x="136295" y="278188"/>
                    </a:lnTo>
                    <a:lnTo>
                      <a:pt x="455047" y="278756"/>
                    </a:lnTo>
                    <a:lnTo>
                      <a:pt x="324431" y="568"/>
                    </a:lnTo>
                    <a:close/>
                  </a:path>
                </a:pathLst>
              </a:custGeom>
              <a:solidFill>
                <a:srgbClr val="DADADA"/>
              </a:solidFill>
              <a:ln w="8043" cap="flat">
                <a:noFill/>
                <a:prstDash val="solid"/>
                <a:miter/>
              </a:ln>
            </p:spPr>
            <p:txBody>
              <a:bodyPr/>
              <a:lstStyle/>
              <a:p>
                <a:endParaRPr lang="es-ES"/>
              </a:p>
            </p:txBody>
          </p:sp>
          <p:sp>
            <p:nvSpPr>
              <p:cNvPr id="2242" name="Forma libre: forma 2241">
                <a:extLst>
                  <a:ext uri="{FF2B5EF4-FFF2-40B4-BE49-F238E27FC236}">
                    <a16:creationId xmlns:a16="http://schemas.microsoft.com/office/drawing/2014/main" id="{7DC4001B-2D95-5707-1C7B-3A5BC7759A1A}"/>
                  </a:ext>
                </a:extLst>
              </p:cNvPr>
              <p:cNvSpPr/>
              <p:nvPr/>
            </p:nvSpPr>
            <p:spPr>
              <a:xfrm>
                <a:off x="1910521" y="5245707"/>
                <a:ext cx="53186" cy="57162"/>
              </a:xfrm>
              <a:custGeom>
                <a:avLst/>
                <a:gdLst>
                  <a:gd name="csX0" fmla="*/ 2458 w 53186"/>
                  <a:gd name="csY0" fmla="*/ 30406 h 57162"/>
                  <a:gd name="csX1" fmla="*/ 37748 w 53186"/>
                  <a:gd name="csY1" fmla="*/ 57098 h 57162"/>
                  <a:gd name="csX2" fmla="*/ 50729 w 53186"/>
                  <a:gd name="csY2" fmla="*/ 26756 h 57162"/>
                  <a:gd name="csX3" fmla="*/ 15438 w 53186"/>
                  <a:gd name="csY3" fmla="*/ 65 h 57162"/>
                  <a:gd name="csX4" fmla="*/ 2458 w 53186"/>
                  <a:gd name="csY4" fmla="*/ 30406 h 57162"/>
                </a:gdLst>
                <a:ahLst/>
                <a:cxnLst>
                  <a:cxn ang="0">
                    <a:pos x="csX0" y="csY0"/>
                  </a:cxn>
                  <a:cxn ang="0">
                    <a:pos x="csX1" y="csY1"/>
                  </a:cxn>
                  <a:cxn ang="0">
                    <a:pos x="csX2" y="csY2"/>
                  </a:cxn>
                  <a:cxn ang="0">
                    <a:pos x="csX3" y="csY3"/>
                  </a:cxn>
                  <a:cxn ang="0">
                    <a:pos x="csX4" y="csY4"/>
                  </a:cxn>
                </a:cxnLst>
                <a:rect l="l" t="t" r="r" b="b"/>
                <a:pathLst>
                  <a:path w="53186" h="57162">
                    <a:moveTo>
                      <a:pt x="2458" y="30406"/>
                    </a:moveTo>
                    <a:cubicBezTo>
                      <a:pt x="8623" y="46145"/>
                      <a:pt x="24443" y="58152"/>
                      <a:pt x="37748" y="57098"/>
                    </a:cubicBezTo>
                    <a:cubicBezTo>
                      <a:pt x="51053" y="56043"/>
                      <a:pt x="56895" y="42494"/>
                      <a:pt x="50729" y="26756"/>
                    </a:cubicBezTo>
                    <a:cubicBezTo>
                      <a:pt x="44563" y="11017"/>
                      <a:pt x="28743" y="-990"/>
                      <a:pt x="15438" y="65"/>
                    </a:cubicBezTo>
                    <a:cubicBezTo>
                      <a:pt x="2133" y="1119"/>
                      <a:pt x="-3708" y="14668"/>
                      <a:pt x="2458" y="30406"/>
                    </a:cubicBezTo>
                    <a:close/>
                  </a:path>
                </a:pathLst>
              </a:custGeom>
              <a:solidFill>
                <a:srgbClr val="FFFFFF"/>
              </a:solidFill>
              <a:ln w="8043" cap="flat">
                <a:noFill/>
                <a:prstDash val="solid"/>
                <a:miter/>
              </a:ln>
            </p:spPr>
            <p:txBody>
              <a:bodyPr/>
              <a:lstStyle/>
              <a:p>
                <a:endParaRPr lang="es-ES"/>
              </a:p>
            </p:txBody>
          </p:sp>
          <p:sp>
            <p:nvSpPr>
              <p:cNvPr id="2243" name="Forma libre: forma 2242">
                <a:extLst>
                  <a:ext uri="{FF2B5EF4-FFF2-40B4-BE49-F238E27FC236}">
                    <a16:creationId xmlns:a16="http://schemas.microsoft.com/office/drawing/2014/main" id="{321E69D0-25B3-86B1-3235-605ACD8830B1}"/>
                  </a:ext>
                </a:extLst>
              </p:cNvPr>
              <p:cNvSpPr/>
              <p:nvPr/>
            </p:nvSpPr>
            <p:spPr>
              <a:xfrm>
                <a:off x="2048300" y="5130164"/>
                <a:ext cx="142947" cy="278188"/>
              </a:xfrm>
              <a:custGeom>
                <a:avLst/>
                <a:gdLst>
                  <a:gd name="csX0" fmla="*/ 0 w 142947"/>
                  <a:gd name="csY0" fmla="*/ 4543 h 278188"/>
                  <a:gd name="csX1" fmla="*/ 5679 w 142947"/>
                  <a:gd name="csY1" fmla="*/ 0 h 278188"/>
                  <a:gd name="csX2" fmla="*/ 142948 w 142947"/>
                  <a:gd name="csY2" fmla="*/ 274943 h 278188"/>
                  <a:gd name="csX3" fmla="*/ 136295 w 142947"/>
                  <a:gd name="csY3" fmla="*/ 278188 h 278188"/>
                  <a:gd name="csX4" fmla="*/ 0 w 142947"/>
                  <a:gd name="csY4" fmla="*/ 4543 h 278188"/>
                </a:gdLst>
                <a:ahLst/>
                <a:cxnLst>
                  <a:cxn ang="0">
                    <a:pos x="csX0" y="csY0"/>
                  </a:cxn>
                  <a:cxn ang="0">
                    <a:pos x="csX1" y="csY1"/>
                  </a:cxn>
                  <a:cxn ang="0">
                    <a:pos x="csX2" y="csY2"/>
                  </a:cxn>
                  <a:cxn ang="0">
                    <a:pos x="csX3" y="csY3"/>
                  </a:cxn>
                  <a:cxn ang="0">
                    <a:pos x="csX4" y="csY4"/>
                  </a:cxn>
                </a:cxnLst>
                <a:rect l="l" t="t" r="r" b="b"/>
                <a:pathLst>
                  <a:path w="142947" h="278188">
                    <a:moveTo>
                      <a:pt x="0" y="4543"/>
                    </a:moveTo>
                    <a:lnTo>
                      <a:pt x="5679" y="0"/>
                    </a:lnTo>
                    <a:lnTo>
                      <a:pt x="142948" y="274943"/>
                    </a:lnTo>
                    <a:lnTo>
                      <a:pt x="136295" y="278188"/>
                    </a:lnTo>
                    <a:lnTo>
                      <a:pt x="0" y="4543"/>
                    </a:lnTo>
                    <a:close/>
                  </a:path>
                </a:pathLst>
              </a:custGeom>
              <a:solidFill>
                <a:srgbClr val="CECDCD"/>
              </a:solidFill>
              <a:ln w="8043" cap="flat">
                <a:noFill/>
                <a:prstDash val="solid"/>
                <a:miter/>
              </a:ln>
            </p:spPr>
            <p:txBody>
              <a:bodyPr/>
              <a:lstStyle/>
              <a:p>
                <a:endParaRPr lang="es-ES"/>
              </a:p>
            </p:txBody>
          </p:sp>
        </p:grpSp>
        <p:sp>
          <p:nvSpPr>
            <p:cNvPr id="2244" name="Forma libre: forma 2243">
              <a:extLst>
                <a:ext uri="{FF2B5EF4-FFF2-40B4-BE49-F238E27FC236}">
                  <a16:creationId xmlns:a16="http://schemas.microsoft.com/office/drawing/2014/main" id="{33C2F48A-E78A-1953-9509-C6F254140D37}"/>
                </a:ext>
              </a:extLst>
            </p:cNvPr>
            <p:cNvSpPr/>
            <p:nvPr/>
          </p:nvSpPr>
          <p:spPr>
            <a:xfrm flipH="1">
              <a:off x="1571519" y="4430636"/>
              <a:ext cx="87075" cy="136990"/>
            </a:xfrm>
            <a:custGeom>
              <a:avLst/>
              <a:gdLst>
                <a:gd name="csX0" fmla="*/ 43498 w 67126"/>
                <a:gd name="csY0" fmla="*/ 0 h 105605"/>
                <a:gd name="csX1" fmla="*/ 67106 w 67126"/>
                <a:gd name="csY1" fmla="*/ 77964 h 105605"/>
                <a:gd name="csX2" fmla="*/ 43498 w 67126"/>
                <a:gd name="csY2" fmla="*/ 103276 h 105605"/>
                <a:gd name="csX3" fmla="*/ 5611 w 67126"/>
                <a:gd name="csY3" fmla="*/ 96786 h 105605"/>
                <a:gd name="csX4" fmla="*/ 1230 w 67126"/>
                <a:gd name="csY4" fmla="*/ 44296 h 105605"/>
                <a:gd name="csX5" fmla="*/ 43579 w 67126"/>
                <a:gd name="csY5" fmla="*/ 0 h 105605"/>
              </a:gdLst>
              <a:ahLst/>
              <a:cxnLst>
                <a:cxn ang="0">
                  <a:pos x="csX0" y="csY0"/>
                </a:cxn>
                <a:cxn ang="0">
                  <a:pos x="csX1" y="csY1"/>
                </a:cxn>
                <a:cxn ang="0">
                  <a:pos x="csX2" y="csY2"/>
                </a:cxn>
                <a:cxn ang="0">
                  <a:pos x="csX3" y="csY3"/>
                </a:cxn>
                <a:cxn ang="0">
                  <a:pos x="csX4" y="csY4"/>
                </a:cxn>
                <a:cxn ang="0">
                  <a:pos x="csX5" y="csY5"/>
                </a:cxn>
              </a:cxnLst>
              <a:rect l="l" t="t" r="r" b="b"/>
              <a:pathLst>
                <a:path w="67126" h="105605">
                  <a:moveTo>
                    <a:pt x="43498" y="0"/>
                  </a:moveTo>
                  <a:cubicBezTo>
                    <a:pt x="43498" y="0"/>
                    <a:pt x="46905" y="52571"/>
                    <a:pt x="67106" y="77964"/>
                  </a:cubicBezTo>
                  <a:cubicBezTo>
                    <a:pt x="67106" y="77964"/>
                    <a:pt x="68729" y="96461"/>
                    <a:pt x="43498" y="103276"/>
                  </a:cubicBezTo>
                  <a:cubicBezTo>
                    <a:pt x="18267" y="110091"/>
                    <a:pt x="9667" y="100112"/>
                    <a:pt x="5611" y="96786"/>
                  </a:cubicBezTo>
                  <a:cubicBezTo>
                    <a:pt x="5611" y="96786"/>
                    <a:pt x="11046" y="78775"/>
                    <a:pt x="1230" y="44296"/>
                  </a:cubicBezTo>
                  <a:cubicBezTo>
                    <a:pt x="-8587" y="9816"/>
                    <a:pt x="43579" y="0"/>
                    <a:pt x="43579" y="0"/>
                  </a:cubicBezTo>
                  <a:close/>
                </a:path>
              </a:pathLst>
            </a:custGeom>
            <a:solidFill>
              <a:srgbClr val="F49E67"/>
            </a:solidFill>
            <a:ln w="8043" cap="flat">
              <a:noFill/>
              <a:prstDash val="solid"/>
              <a:miter/>
            </a:ln>
          </p:spPr>
          <p:txBody>
            <a:bodyPr/>
            <a:lstStyle/>
            <a:p>
              <a:endParaRPr lang="es-ES"/>
            </a:p>
          </p:txBody>
        </p:sp>
        <p:sp>
          <p:nvSpPr>
            <p:cNvPr id="2245" name="Forma libre: forma 2244">
              <a:extLst>
                <a:ext uri="{FF2B5EF4-FFF2-40B4-BE49-F238E27FC236}">
                  <a16:creationId xmlns:a16="http://schemas.microsoft.com/office/drawing/2014/main" id="{9720578C-C165-0019-F241-2A6C7DCF9E1A}"/>
                </a:ext>
              </a:extLst>
            </p:cNvPr>
            <p:cNvSpPr/>
            <p:nvPr/>
          </p:nvSpPr>
          <p:spPr>
            <a:xfrm flipH="1">
              <a:off x="1733507" y="4259939"/>
              <a:ext cx="41399" cy="79560"/>
            </a:xfrm>
            <a:custGeom>
              <a:avLst/>
              <a:gdLst>
                <a:gd name="csX0" fmla="*/ 4006 w 31914"/>
                <a:gd name="csY0" fmla="*/ 3326 h 61332"/>
                <a:gd name="csX1" fmla="*/ 5710 w 31914"/>
                <a:gd name="csY1" fmla="*/ 61333 h 61332"/>
                <a:gd name="csX2" fmla="*/ 31914 w 31914"/>
                <a:gd name="csY2" fmla="*/ 0 h 61332"/>
                <a:gd name="csX3" fmla="*/ 4006 w 31914"/>
                <a:gd name="csY3" fmla="*/ 3245 h 61332"/>
              </a:gdLst>
              <a:ahLst/>
              <a:cxnLst>
                <a:cxn ang="0">
                  <a:pos x="csX0" y="csY0"/>
                </a:cxn>
                <a:cxn ang="0">
                  <a:pos x="csX1" y="csY1"/>
                </a:cxn>
                <a:cxn ang="0">
                  <a:pos x="csX2" y="csY2"/>
                </a:cxn>
                <a:cxn ang="0">
                  <a:pos x="csX3" y="csY3"/>
                </a:cxn>
              </a:cxnLst>
              <a:rect l="l" t="t" r="r" b="b"/>
              <a:pathLst>
                <a:path w="31914" h="61332">
                  <a:moveTo>
                    <a:pt x="4006" y="3326"/>
                  </a:moveTo>
                  <a:cubicBezTo>
                    <a:pt x="4006" y="3326"/>
                    <a:pt x="-6054" y="32289"/>
                    <a:pt x="5710" y="61333"/>
                  </a:cubicBezTo>
                  <a:lnTo>
                    <a:pt x="31914" y="0"/>
                  </a:lnTo>
                  <a:lnTo>
                    <a:pt x="4006" y="3245"/>
                  </a:lnTo>
                  <a:close/>
                </a:path>
              </a:pathLst>
            </a:custGeom>
            <a:solidFill>
              <a:srgbClr val="1D1D1B"/>
            </a:solidFill>
            <a:ln w="8043" cap="flat">
              <a:noFill/>
              <a:prstDash val="solid"/>
              <a:miter/>
            </a:ln>
          </p:spPr>
          <p:txBody>
            <a:bodyPr/>
            <a:lstStyle/>
            <a:p>
              <a:endParaRPr lang="es-ES"/>
            </a:p>
          </p:txBody>
        </p:sp>
        <p:sp>
          <p:nvSpPr>
            <p:cNvPr id="2246" name="Forma libre: forma 2245">
              <a:extLst>
                <a:ext uri="{FF2B5EF4-FFF2-40B4-BE49-F238E27FC236}">
                  <a16:creationId xmlns:a16="http://schemas.microsoft.com/office/drawing/2014/main" id="{A719DD92-EA82-4077-8883-BFDCDCE6D778}"/>
                </a:ext>
              </a:extLst>
            </p:cNvPr>
            <p:cNvSpPr/>
            <p:nvPr/>
          </p:nvSpPr>
          <p:spPr>
            <a:xfrm flipH="1">
              <a:off x="1581428" y="4258148"/>
              <a:ext cx="190592" cy="252269"/>
            </a:xfrm>
            <a:custGeom>
              <a:avLst/>
              <a:gdLst>
                <a:gd name="csX0" fmla="*/ 158 w 146926"/>
                <a:gd name="csY0" fmla="*/ 48354 h 194473"/>
                <a:gd name="csX1" fmla="*/ 68955 w 146926"/>
                <a:gd name="csY1" fmla="*/ 194465 h 194473"/>
                <a:gd name="csX2" fmla="*/ 146838 w 146926"/>
                <a:gd name="csY2" fmla="*/ 92650 h 194473"/>
                <a:gd name="csX3" fmla="*/ 76418 w 146926"/>
                <a:gd name="csY3" fmla="*/ 245 h 194473"/>
                <a:gd name="csX4" fmla="*/ 158 w 146926"/>
                <a:gd name="csY4" fmla="*/ 48354 h 194473"/>
              </a:gdLst>
              <a:ahLst/>
              <a:cxnLst>
                <a:cxn ang="0">
                  <a:pos x="csX0" y="csY0"/>
                </a:cxn>
                <a:cxn ang="0">
                  <a:pos x="csX1" y="csY1"/>
                </a:cxn>
                <a:cxn ang="0">
                  <a:pos x="csX2" y="csY2"/>
                </a:cxn>
                <a:cxn ang="0">
                  <a:pos x="csX3" y="csY3"/>
                </a:cxn>
                <a:cxn ang="0">
                  <a:pos x="csX4" y="csY4"/>
                </a:cxn>
              </a:cxnLst>
              <a:rect l="l" t="t" r="r" b="b"/>
              <a:pathLst>
                <a:path w="146926" h="194473">
                  <a:moveTo>
                    <a:pt x="158" y="48354"/>
                  </a:moveTo>
                  <a:cubicBezTo>
                    <a:pt x="3241" y="90459"/>
                    <a:pt x="17925" y="193086"/>
                    <a:pt x="68955" y="194465"/>
                  </a:cubicBezTo>
                  <a:cubicBezTo>
                    <a:pt x="103921" y="195358"/>
                    <a:pt x="148298" y="126318"/>
                    <a:pt x="146838" y="92650"/>
                  </a:cubicBezTo>
                  <a:cubicBezTo>
                    <a:pt x="145377" y="58495"/>
                    <a:pt x="159412" y="4139"/>
                    <a:pt x="76418" y="245"/>
                  </a:cubicBezTo>
                  <a:cubicBezTo>
                    <a:pt x="9650" y="-2919"/>
                    <a:pt x="-1546" y="25232"/>
                    <a:pt x="158" y="48354"/>
                  </a:cubicBezTo>
                  <a:close/>
                </a:path>
              </a:pathLst>
            </a:custGeom>
            <a:solidFill>
              <a:srgbClr val="F7B287"/>
            </a:solidFill>
            <a:ln w="8043" cap="flat">
              <a:noFill/>
              <a:prstDash val="solid"/>
              <a:miter/>
            </a:ln>
          </p:spPr>
          <p:txBody>
            <a:bodyPr/>
            <a:lstStyle/>
            <a:p>
              <a:endParaRPr lang="es-ES"/>
            </a:p>
          </p:txBody>
        </p:sp>
        <p:sp>
          <p:nvSpPr>
            <p:cNvPr id="2247" name="Forma libre: forma 2246">
              <a:extLst>
                <a:ext uri="{FF2B5EF4-FFF2-40B4-BE49-F238E27FC236}">
                  <a16:creationId xmlns:a16="http://schemas.microsoft.com/office/drawing/2014/main" id="{510477BA-0DA0-874B-DF2B-8AB32D10151D}"/>
                </a:ext>
              </a:extLst>
            </p:cNvPr>
            <p:cNvSpPr/>
            <p:nvPr/>
          </p:nvSpPr>
          <p:spPr>
            <a:xfrm flipH="1">
              <a:off x="1553285" y="4165639"/>
              <a:ext cx="292932" cy="298779"/>
            </a:xfrm>
            <a:custGeom>
              <a:avLst/>
              <a:gdLst>
                <a:gd name="csX0" fmla="*/ 0 w 225820"/>
                <a:gd name="csY0" fmla="*/ 46815 h 230327"/>
                <a:gd name="csX1" fmla="*/ 95650 w 225820"/>
                <a:gd name="csY1" fmla="*/ 13472 h 230327"/>
                <a:gd name="csX2" fmla="*/ 104736 w 225820"/>
                <a:gd name="csY2" fmla="*/ 13553 h 230327"/>
                <a:gd name="csX3" fmla="*/ 98976 w 225820"/>
                <a:gd name="csY3" fmla="*/ 10551 h 230327"/>
                <a:gd name="csX4" fmla="*/ 72528 w 225820"/>
                <a:gd name="csY4" fmla="*/ 248 h 230327"/>
                <a:gd name="csX5" fmla="*/ 112606 w 225820"/>
                <a:gd name="csY5" fmla="*/ 1465 h 230327"/>
                <a:gd name="csX6" fmla="*/ 141000 w 225820"/>
                <a:gd name="csY6" fmla="*/ 5846 h 230327"/>
                <a:gd name="csX7" fmla="*/ 141000 w 225820"/>
                <a:gd name="csY7" fmla="*/ 5846 h 230327"/>
                <a:gd name="csX8" fmla="*/ 225211 w 225820"/>
                <a:gd name="csY8" fmla="*/ 84297 h 230327"/>
                <a:gd name="csX9" fmla="*/ 225536 w 225820"/>
                <a:gd name="csY9" fmla="*/ 92328 h 230327"/>
                <a:gd name="csX10" fmla="*/ 221804 w 225820"/>
                <a:gd name="csY10" fmla="*/ 138247 h 230327"/>
                <a:gd name="csX11" fmla="*/ 208823 w 225820"/>
                <a:gd name="csY11" fmla="*/ 178324 h 230327"/>
                <a:gd name="csX12" fmla="*/ 199413 w 225820"/>
                <a:gd name="csY12" fmla="*/ 206638 h 230327"/>
                <a:gd name="csX13" fmla="*/ 203469 w 225820"/>
                <a:gd name="csY13" fmla="*/ 230327 h 230327"/>
                <a:gd name="csX14" fmla="*/ 180672 w 225820"/>
                <a:gd name="csY14" fmla="*/ 212885 h 230327"/>
                <a:gd name="csX15" fmla="*/ 181078 w 225820"/>
                <a:gd name="csY15" fmla="*/ 205259 h 230327"/>
                <a:gd name="csX16" fmla="*/ 201279 w 225820"/>
                <a:gd name="csY16" fmla="*/ 171266 h 230327"/>
                <a:gd name="csX17" fmla="*/ 191949 w 225820"/>
                <a:gd name="csY17" fmla="*/ 143845 h 230327"/>
                <a:gd name="csX18" fmla="*/ 188136 w 225820"/>
                <a:gd name="csY18" fmla="*/ 144250 h 230327"/>
                <a:gd name="csX19" fmla="*/ 175642 w 225820"/>
                <a:gd name="csY19" fmla="*/ 152769 h 230327"/>
                <a:gd name="csX20" fmla="*/ 167692 w 225820"/>
                <a:gd name="csY20" fmla="*/ 167209 h 230327"/>
                <a:gd name="csX21" fmla="*/ 167448 w 225820"/>
                <a:gd name="csY21" fmla="*/ 171672 h 230327"/>
                <a:gd name="csX22" fmla="*/ 164690 w 225820"/>
                <a:gd name="csY22" fmla="*/ 170211 h 230327"/>
                <a:gd name="csX23" fmla="*/ 159417 w 225820"/>
                <a:gd name="csY23" fmla="*/ 151876 h 230327"/>
                <a:gd name="csX24" fmla="*/ 163311 w 225820"/>
                <a:gd name="csY24" fmla="*/ 140762 h 230327"/>
                <a:gd name="csX25" fmla="*/ 147977 w 225820"/>
                <a:gd name="csY25" fmla="*/ 89083 h 230327"/>
                <a:gd name="csX26" fmla="*/ 83481 w 225820"/>
                <a:gd name="csY26" fmla="*/ 86244 h 230327"/>
                <a:gd name="csX27" fmla="*/ 54356 w 225820"/>
                <a:gd name="csY27" fmla="*/ 82755 h 230327"/>
                <a:gd name="csX28" fmla="*/ 13548 w 225820"/>
                <a:gd name="csY28" fmla="*/ 68882 h 230327"/>
                <a:gd name="csX29" fmla="*/ 44783 w 225820"/>
                <a:gd name="csY29" fmla="*/ 61418 h 230327"/>
                <a:gd name="csX30" fmla="*/ 81 w 225820"/>
                <a:gd name="csY30" fmla="*/ 46734 h 23032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Lst>
              <a:rect l="l" t="t" r="r" b="b"/>
              <a:pathLst>
                <a:path w="225820" h="230327">
                  <a:moveTo>
                    <a:pt x="0" y="46815"/>
                  </a:moveTo>
                  <a:cubicBezTo>
                    <a:pt x="0" y="46815"/>
                    <a:pt x="40158" y="14608"/>
                    <a:pt x="95650" y="13472"/>
                  </a:cubicBezTo>
                  <a:cubicBezTo>
                    <a:pt x="98652" y="13472"/>
                    <a:pt x="101735" y="13472"/>
                    <a:pt x="104736" y="13553"/>
                  </a:cubicBezTo>
                  <a:cubicBezTo>
                    <a:pt x="104736" y="13553"/>
                    <a:pt x="102384" y="12255"/>
                    <a:pt x="98976" y="10551"/>
                  </a:cubicBezTo>
                  <a:cubicBezTo>
                    <a:pt x="91675" y="6819"/>
                    <a:pt x="79181" y="978"/>
                    <a:pt x="72528" y="248"/>
                  </a:cubicBezTo>
                  <a:cubicBezTo>
                    <a:pt x="73908" y="167"/>
                    <a:pt x="90620" y="-726"/>
                    <a:pt x="112606" y="1465"/>
                  </a:cubicBezTo>
                  <a:cubicBezTo>
                    <a:pt x="121449" y="2357"/>
                    <a:pt x="131103" y="3736"/>
                    <a:pt x="141000" y="5846"/>
                  </a:cubicBezTo>
                  <a:lnTo>
                    <a:pt x="141000" y="5846"/>
                  </a:lnTo>
                  <a:cubicBezTo>
                    <a:pt x="180672" y="14445"/>
                    <a:pt x="223102" y="35052"/>
                    <a:pt x="225211" y="84297"/>
                  </a:cubicBezTo>
                  <a:cubicBezTo>
                    <a:pt x="225374" y="87136"/>
                    <a:pt x="225455" y="89813"/>
                    <a:pt x="225536" y="92328"/>
                  </a:cubicBezTo>
                  <a:cubicBezTo>
                    <a:pt x="226185" y="112286"/>
                    <a:pt x="226023" y="118289"/>
                    <a:pt x="221804" y="138247"/>
                  </a:cubicBezTo>
                  <a:cubicBezTo>
                    <a:pt x="218964" y="151471"/>
                    <a:pt x="213772" y="165993"/>
                    <a:pt x="208823" y="178324"/>
                  </a:cubicBezTo>
                  <a:cubicBezTo>
                    <a:pt x="203875" y="190655"/>
                    <a:pt x="199899" y="201121"/>
                    <a:pt x="199413" y="206638"/>
                  </a:cubicBezTo>
                  <a:cubicBezTo>
                    <a:pt x="198682" y="215724"/>
                    <a:pt x="196979" y="215643"/>
                    <a:pt x="203469" y="230327"/>
                  </a:cubicBezTo>
                  <a:cubicBezTo>
                    <a:pt x="203469" y="230327"/>
                    <a:pt x="183349" y="226108"/>
                    <a:pt x="180672" y="212885"/>
                  </a:cubicBezTo>
                  <a:cubicBezTo>
                    <a:pt x="180185" y="210613"/>
                    <a:pt x="180266" y="208098"/>
                    <a:pt x="181078" y="205259"/>
                  </a:cubicBezTo>
                  <a:cubicBezTo>
                    <a:pt x="186270" y="185950"/>
                    <a:pt x="196411" y="187978"/>
                    <a:pt x="201279" y="171266"/>
                  </a:cubicBezTo>
                  <a:cubicBezTo>
                    <a:pt x="206065" y="154635"/>
                    <a:pt x="199656" y="145062"/>
                    <a:pt x="191949" y="143845"/>
                  </a:cubicBezTo>
                  <a:cubicBezTo>
                    <a:pt x="190894" y="143682"/>
                    <a:pt x="189596" y="143845"/>
                    <a:pt x="188136" y="144250"/>
                  </a:cubicBezTo>
                  <a:cubicBezTo>
                    <a:pt x="184323" y="145386"/>
                    <a:pt x="179617" y="148469"/>
                    <a:pt x="175642" y="152769"/>
                  </a:cubicBezTo>
                  <a:cubicBezTo>
                    <a:pt x="171829" y="156906"/>
                    <a:pt x="168746" y="161936"/>
                    <a:pt x="167692" y="167209"/>
                  </a:cubicBezTo>
                  <a:cubicBezTo>
                    <a:pt x="167448" y="168751"/>
                    <a:pt x="167367" y="170130"/>
                    <a:pt x="167448" y="171672"/>
                  </a:cubicBezTo>
                  <a:cubicBezTo>
                    <a:pt x="167448" y="171672"/>
                    <a:pt x="166231" y="171266"/>
                    <a:pt x="164690" y="170211"/>
                  </a:cubicBezTo>
                  <a:cubicBezTo>
                    <a:pt x="161526" y="167940"/>
                    <a:pt x="157145" y="162747"/>
                    <a:pt x="159417" y="151876"/>
                  </a:cubicBezTo>
                  <a:cubicBezTo>
                    <a:pt x="160066" y="148712"/>
                    <a:pt x="161364" y="145062"/>
                    <a:pt x="163311" y="140762"/>
                  </a:cubicBezTo>
                  <a:cubicBezTo>
                    <a:pt x="175642" y="115125"/>
                    <a:pt x="167610" y="98007"/>
                    <a:pt x="147977" y="89083"/>
                  </a:cubicBezTo>
                  <a:cubicBezTo>
                    <a:pt x="132239" y="81863"/>
                    <a:pt x="103438" y="85108"/>
                    <a:pt x="83481" y="86244"/>
                  </a:cubicBezTo>
                  <a:cubicBezTo>
                    <a:pt x="73015" y="86812"/>
                    <a:pt x="63118" y="84621"/>
                    <a:pt x="54356" y="82755"/>
                  </a:cubicBezTo>
                  <a:cubicBezTo>
                    <a:pt x="30910" y="77887"/>
                    <a:pt x="14846" y="69531"/>
                    <a:pt x="13548" y="68882"/>
                  </a:cubicBezTo>
                  <a:cubicBezTo>
                    <a:pt x="14522" y="68882"/>
                    <a:pt x="28233" y="69045"/>
                    <a:pt x="44783" y="61418"/>
                  </a:cubicBezTo>
                  <a:cubicBezTo>
                    <a:pt x="44783" y="61418"/>
                    <a:pt x="12331" y="54847"/>
                    <a:pt x="81" y="46734"/>
                  </a:cubicBezTo>
                  <a:close/>
                </a:path>
              </a:pathLst>
            </a:custGeom>
            <a:solidFill>
              <a:srgbClr val="575756"/>
            </a:solidFill>
            <a:ln w="8043" cap="flat">
              <a:noFill/>
              <a:prstDash val="solid"/>
              <a:miter/>
            </a:ln>
          </p:spPr>
          <p:txBody>
            <a:bodyPr/>
            <a:lstStyle/>
            <a:p>
              <a:endParaRPr lang="es-ES"/>
            </a:p>
          </p:txBody>
        </p:sp>
        <p:grpSp>
          <p:nvGrpSpPr>
            <p:cNvPr id="2248" name="Gráfico 2120">
              <a:extLst>
                <a:ext uri="{FF2B5EF4-FFF2-40B4-BE49-F238E27FC236}">
                  <a16:creationId xmlns:a16="http://schemas.microsoft.com/office/drawing/2014/main" id="{72777A31-2181-5F76-16A3-C22E2F974707}"/>
                </a:ext>
              </a:extLst>
            </p:cNvPr>
            <p:cNvGrpSpPr/>
            <p:nvPr/>
          </p:nvGrpSpPr>
          <p:grpSpPr>
            <a:xfrm flipH="1">
              <a:off x="1276350" y="5211823"/>
              <a:ext cx="1420407" cy="898424"/>
              <a:chOff x="1601529" y="5417681"/>
              <a:chExt cx="1094984" cy="692590"/>
            </a:xfrm>
            <a:solidFill>
              <a:schemeClr val="tx1"/>
            </a:solidFill>
          </p:grpSpPr>
          <p:sp>
            <p:nvSpPr>
              <p:cNvPr id="2249" name="Forma libre: forma 2248">
                <a:extLst>
                  <a:ext uri="{FF2B5EF4-FFF2-40B4-BE49-F238E27FC236}">
                    <a16:creationId xmlns:a16="http://schemas.microsoft.com/office/drawing/2014/main" id="{815CC6E3-DEAA-68C6-CA3C-79D64FA94105}"/>
                  </a:ext>
                </a:extLst>
              </p:cNvPr>
              <p:cNvSpPr/>
              <p:nvPr/>
            </p:nvSpPr>
            <p:spPr>
              <a:xfrm>
                <a:off x="2616764" y="5436584"/>
                <a:ext cx="36264" cy="673687"/>
              </a:xfrm>
              <a:custGeom>
                <a:avLst/>
                <a:gdLst>
                  <a:gd name="csX0" fmla="*/ 11033 w 36264"/>
                  <a:gd name="csY0" fmla="*/ 673687 h 673687"/>
                  <a:gd name="csX1" fmla="*/ 25231 w 36264"/>
                  <a:gd name="csY1" fmla="*/ 673687 h 673687"/>
                  <a:gd name="csX2" fmla="*/ 36264 w 36264"/>
                  <a:gd name="csY2" fmla="*/ 0 h 673687"/>
                  <a:gd name="csX3" fmla="*/ 0 w 36264"/>
                  <a:gd name="csY3" fmla="*/ 0 h 673687"/>
                  <a:gd name="csX4" fmla="*/ 11033 w 36264"/>
                  <a:gd name="csY4" fmla="*/ 673687 h 673687"/>
                </a:gdLst>
                <a:ahLst/>
                <a:cxnLst>
                  <a:cxn ang="0">
                    <a:pos x="csX0" y="csY0"/>
                  </a:cxn>
                  <a:cxn ang="0">
                    <a:pos x="csX1" y="csY1"/>
                  </a:cxn>
                  <a:cxn ang="0">
                    <a:pos x="csX2" y="csY2"/>
                  </a:cxn>
                  <a:cxn ang="0">
                    <a:pos x="csX3" y="csY3"/>
                  </a:cxn>
                  <a:cxn ang="0">
                    <a:pos x="csX4" y="csY4"/>
                  </a:cxn>
                </a:cxnLst>
                <a:rect l="l" t="t" r="r" b="b"/>
                <a:pathLst>
                  <a:path w="36264" h="673687">
                    <a:moveTo>
                      <a:pt x="11033" y="673687"/>
                    </a:moveTo>
                    <a:lnTo>
                      <a:pt x="25231" y="673687"/>
                    </a:lnTo>
                    <a:lnTo>
                      <a:pt x="36264" y="0"/>
                    </a:lnTo>
                    <a:lnTo>
                      <a:pt x="0" y="0"/>
                    </a:lnTo>
                    <a:lnTo>
                      <a:pt x="11033" y="673687"/>
                    </a:lnTo>
                    <a:close/>
                  </a:path>
                </a:pathLst>
              </a:custGeom>
              <a:grpFill/>
              <a:ln w="8043" cap="flat">
                <a:noFill/>
                <a:prstDash val="solid"/>
                <a:miter/>
              </a:ln>
            </p:spPr>
            <p:txBody>
              <a:bodyPr/>
              <a:lstStyle/>
              <a:p>
                <a:endParaRPr lang="es-ES"/>
              </a:p>
            </p:txBody>
          </p:sp>
          <p:sp>
            <p:nvSpPr>
              <p:cNvPr id="2250" name="Forma libre: forma 2249">
                <a:extLst>
                  <a:ext uri="{FF2B5EF4-FFF2-40B4-BE49-F238E27FC236}">
                    <a16:creationId xmlns:a16="http://schemas.microsoft.com/office/drawing/2014/main" id="{515C7974-EF76-5BA8-D91A-FA18C490F810}"/>
                  </a:ext>
                </a:extLst>
              </p:cNvPr>
              <p:cNvSpPr/>
              <p:nvPr/>
            </p:nvSpPr>
            <p:spPr>
              <a:xfrm>
                <a:off x="2386523" y="5436584"/>
                <a:ext cx="36183" cy="673687"/>
              </a:xfrm>
              <a:custGeom>
                <a:avLst/>
                <a:gdLst>
                  <a:gd name="csX0" fmla="*/ 10952 w 36183"/>
                  <a:gd name="csY0" fmla="*/ 673687 h 673687"/>
                  <a:gd name="csX1" fmla="*/ 25231 w 36183"/>
                  <a:gd name="csY1" fmla="*/ 673687 h 673687"/>
                  <a:gd name="csX2" fmla="*/ 36183 w 36183"/>
                  <a:gd name="csY2" fmla="*/ 0 h 673687"/>
                  <a:gd name="csX3" fmla="*/ 0 w 36183"/>
                  <a:gd name="csY3" fmla="*/ 0 h 673687"/>
                  <a:gd name="csX4" fmla="*/ 10952 w 36183"/>
                  <a:gd name="csY4" fmla="*/ 673687 h 673687"/>
                </a:gdLst>
                <a:ahLst/>
                <a:cxnLst>
                  <a:cxn ang="0">
                    <a:pos x="csX0" y="csY0"/>
                  </a:cxn>
                  <a:cxn ang="0">
                    <a:pos x="csX1" y="csY1"/>
                  </a:cxn>
                  <a:cxn ang="0">
                    <a:pos x="csX2" y="csY2"/>
                  </a:cxn>
                  <a:cxn ang="0">
                    <a:pos x="csX3" y="csY3"/>
                  </a:cxn>
                  <a:cxn ang="0">
                    <a:pos x="csX4" y="csY4"/>
                  </a:cxn>
                </a:cxnLst>
                <a:rect l="l" t="t" r="r" b="b"/>
                <a:pathLst>
                  <a:path w="36183" h="673687">
                    <a:moveTo>
                      <a:pt x="10952" y="673687"/>
                    </a:moveTo>
                    <a:lnTo>
                      <a:pt x="25231" y="673687"/>
                    </a:lnTo>
                    <a:lnTo>
                      <a:pt x="36183" y="0"/>
                    </a:lnTo>
                    <a:lnTo>
                      <a:pt x="0" y="0"/>
                    </a:lnTo>
                    <a:lnTo>
                      <a:pt x="10952" y="673687"/>
                    </a:lnTo>
                    <a:close/>
                  </a:path>
                </a:pathLst>
              </a:custGeom>
              <a:grpFill/>
              <a:ln w="8043" cap="flat">
                <a:noFill/>
                <a:prstDash val="solid"/>
                <a:miter/>
              </a:ln>
            </p:spPr>
            <p:txBody>
              <a:bodyPr/>
              <a:lstStyle/>
              <a:p>
                <a:endParaRPr lang="es-ES"/>
              </a:p>
            </p:txBody>
          </p:sp>
          <p:sp>
            <p:nvSpPr>
              <p:cNvPr id="2251" name="Forma libre: forma 2250">
                <a:extLst>
                  <a:ext uri="{FF2B5EF4-FFF2-40B4-BE49-F238E27FC236}">
                    <a16:creationId xmlns:a16="http://schemas.microsoft.com/office/drawing/2014/main" id="{9DC4A43D-6FD9-FC55-B138-16F1A9071D5E}"/>
                  </a:ext>
                </a:extLst>
              </p:cNvPr>
              <p:cNvSpPr/>
              <p:nvPr/>
            </p:nvSpPr>
            <p:spPr>
              <a:xfrm>
                <a:off x="1647853" y="5436584"/>
                <a:ext cx="36264" cy="673687"/>
              </a:xfrm>
              <a:custGeom>
                <a:avLst/>
                <a:gdLst>
                  <a:gd name="csX0" fmla="*/ 11033 w 36264"/>
                  <a:gd name="csY0" fmla="*/ 673687 h 673687"/>
                  <a:gd name="csX1" fmla="*/ 25231 w 36264"/>
                  <a:gd name="csY1" fmla="*/ 673687 h 673687"/>
                  <a:gd name="csX2" fmla="*/ 36264 w 36264"/>
                  <a:gd name="csY2" fmla="*/ 0 h 673687"/>
                  <a:gd name="csX3" fmla="*/ 0 w 36264"/>
                  <a:gd name="csY3" fmla="*/ 0 h 673687"/>
                  <a:gd name="csX4" fmla="*/ 11033 w 36264"/>
                  <a:gd name="csY4" fmla="*/ 673687 h 673687"/>
                </a:gdLst>
                <a:ahLst/>
                <a:cxnLst>
                  <a:cxn ang="0">
                    <a:pos x="csX0" y="csY0"/>
                  </a:cxn>
                  <a:cxn ang="0">
                    <a:pos x="csX1" y="csY1"/>
                  </a:cxn>
                  <a:cxn ang="0">
                    <a:pos x="csX2" y="csY2"/>
                  </a:cxn>
                  <a:cxn ang="0">
                    <a:pos x="csX3" y="csY3"/>
                  </a:cxn>
                  <a:cxn ang="0">
                    <a:pos x="csX4" y="csY4"/>
                  </a:cxn>
                </a:cxnLst>
                <a:rect l="l" t="t" r="r" b="b"/>
                <a:pathLst>
                  <a:path w="36264" h="673687">
                    <a:moveTo>
                      <a:pt x="11033" y="673687"/>
                    </a:moveTo>
                    <a:lnTo>
                      <a:pt x="25231" y="673687"/>
                    </a:lnTo>
                    <a:lnTo>
                      <a:pt x="36264" y="0"/>
                    </a:lnTo>
                    <a:lnTo>
                      <a:pt x="0" y="0"/>
                    </a:lnTo>
                    <a:lnTo>
                      <a:pt x="11033" y="673687"/>
                    </a:lnTo>
                    <a:close/>
                  </a:path>
                </a:pathLst>
              </a:custGeom>
              <a:grpFill/>
              <a:ln w="8043" cap="flat">
                <a:noFill/>
                <a:prstDash val="solid"/>
                <a:miter/>
              </a:ln>
            </p:spPr>
            <p:txBody>
              <a:bodyPr/>
              <a:lstStyle/>
              <a:p>
                <a:endParaRPr lang="es-ES"/>
              </a:p>
            </p:txBody>
          </p:sp>
          <p:sp>
            <p:nvSpPr>
              <p:cNvPr id="2252" name="Rectángulo 2251">
                <a:extLst>
                  <a:ext uri="{FF2B5EF4-FFF2-40B4-BE49-F238E27FC236}">
                    <a16:creationId xmlns:a16="http://schemas.microsoft.com/office/drawing/2014/main" id="{D8509F28-76DE-6E2E-D35D-B66D53019F46}"/>
                  </a:ext>
                </a:extLst>
              </p:cNvPr>
              <p:cNvSpPr/>
              <p:nvPr/>
            </p:nvSpPr>
            <p:spPr>
              <a:xfrm rot="-10800000">
                <a:off x="2340199" y="5417681"/>
                <a:ext cx="356314" cy="29692"/>
              </a:xfrm>
              <a:prstGeom prst="rect">
                <a:avLst/>
              </a:prstGeom>
              <a:grpFill/>
              <a:ln w="8043" cap="flat">
                <a:noFill/>
                <a:prstDash val="solid"/>
                <a:miter/>
              </a:ln>
            </p:spPr>
            <p:txBody>
              <a:bodyPr/>
              <a:lstStyle/>
              <a:p>
                <a:endParaRPr lang="es-ES"/>
              </a:p>
            </p:txBody>
          </p:sp>
          <p:sp>
            <p:nvSpPr>
              <p:cNvPr id="2253" name="Rectángulo 2252">
                <a:extLst>
                  <a:ext uri="{FF2B5EF4-FFF2-40B4-BE49-F238E27FC236}">
                    <a16:creationId xmlns:a16="http://schemas.microsoft.com/office/drawing/2014/main" id="{B66D57BB-04A6-1857-AF12-C2B8342C4531}"/>
                  </a:ext>
                </a:extLst>
              </p:cNvPr>
              <p:cNvSpPr/>
              <p:nvPr/>
            </p:nvSpPr>
            <p:spPr>
              <a:xfrm rot="-10800000">
                <a:off x="1601529" y="5417681"/>
                <a:ext cx="808116" cy="29692"/>
              </a:xfrm>
              <a:prstGeom prst="rect">
                <a:avLst/>
              </a:prstGeom>
              <a:grpFill/>
              <a:ln w="8043" cap="flat">
                <a:noFill/>
                <a:prstDash val="solid"/>
                <a:miter/>
              </a:ln>
            </p:spPr>
            <p:txBody>
              <a:bodyPr/>
              <a:lstStyle/>
              <a:p>
                <a:endParaRPr lang="es-ES"/>
              </a:p>
            </p:txBody>
          </p:sp>
        </p:grpSp>
      </p:grpSp>
      <p:grpSp>
        <p:nvGrpSpPr>
          <p:cNvPr id="2202" name="Grupo 2201">
            <a:extLst>
              <a:ext uri="{FF2B5EF4-FFF2-40B4-BE49-F238E27FC236}">
                <a16:creationId xmlns:a16="http://schemas.microsoft.com/office/drawing/2014/main" id="{590FB1AC-F926-B1FC-61E2-DF7D5A3C6AC5}"/>
              </a:ext>
            </a:extLst>
          </p:cNvPr>
          <p:cNvGrpSpPr/>
          <p:nvPr/>
        </p:nvGrpSpPr>
        <p:grpSpPr>
          <a:xfrm>
            <a:off x="2613883" y="2885604"/>
            <a:ext cx="729987" cy="1469831"/>
            <a:chOff x="3044068" y="2323629"/>
            <a:chExt cx="729987" cy="1469831"/>
          </a:xfrm>
        </p:grpSpPr>
        <p:grpSp>
          <p:nvGrpSpPr>
            <p:cNvPr id="17" name="Gráfico 2124">
              <a:extLst>
                <a:ext uri="{FF2B5EF4-FFF2-40B4-BE49-F238E27FC236}">
                  <a16:creationId xmlns:a16="http://schemas.microsoft.com/office/drawing/2014/main" id="{BB69BC93-1086-401B-016F-935704E1B05A}"/>
                </a:ext>
              </a:extLst>
            </p:cNvPr>
            <p:cNvGrpSpPr/>
            <p:nvPr/>
          </p:nvGrpSpPr>
          <p:grpSpPr>
            <a:xfrm>
              <a:off x="3327251" y="3702392"/>
              <a:ext cx="67192" cy="91068"/>
              <a:chOff x="3327251" y="3702392"/>
              <a:chExt cx="67192" cy="91068"/>
            </a:xfrm>
          </p:grpSpPr>
          <p:sp>
            <p:nvSpPr>
              <p:cNvPr id="18" name="Forma libre: forma 17">
                <a:extLst>
                  <a:ext uri="{FF2B5EF4-FFF2-40B4-BE49-F238E27FC236}">
                    <a16:creationId xmlns:a16="http://schemas.microsoft.com/office/drawing/2014/main" id="{C0C246C0-1C98-3FFD-E11A-C08A7295E750}"/>
                  </a:ext>
                </a:extLst>
              </p:cNvPr>
              <p:cNvSpPr/>
              <p:nvPr/>
            </p:nvSpPr>
            <p:spPr>
              <a:xfrm>
                <a:off x="3327251" y="3717860"/>
                <a:ext cx="67192" cy="75600"/>
              </a:xfrm>
              <a:custGeom>
                <a:avLst/>
                <a:gdLst>
                  <a:gd name="csX0" fmla="*/ 1520 w 67192"/>
                  <a:gd name="csY0" fmla="*/ 72404 h 75600"/>
                  <a:gd name="csX1" fmla="*/ 25216 w 67192"/>
                  <a:gd name="csY1" fmla="*/ 10861 h 75600"/>
                  <a:gd name="csX2" fmla="*/ 27849 w 67192"/>
                  <a:gd name="csY2" fmla="*/ 25341 h 75600"/>
                  <a:gd name="csX3" fmla="*/ 54178 w 67192"/>
                  <a:gd name="csY3" fmla="*/ 0 h 75600"/>
                  <a:gd name="csX4" fmla="*/ 67013 w 67192"/>
                  <a:gd name="csY4" fmla="*/ 22050 h 75600"/>
                  <a:gd name="csX5" fmla="*/ 1849 w 67192"/>
                  <a:gd name="csY5" fmla="*/ 72404 h 75600"/>
                </a:gdLst>
                <a:ahLst/>
                <a:cxnLst>
                  <a:cxn ang="0">
                    <a:pos x="csX0" y="csY0"/>
                  </a:cxn>
                  <a:cxn ang="0">
                    <a:pos x="csX1" y="csY1"/>
                  </a:cxn>
                  <a:cxn ang="0">
                    <a:pos x="csX2" y="csY2"/>
                  </a:cxn>
                  <a:cxn ang="0">
                    <a:pos x="csX3" y="csY3"/>
                  </a:cxn>
                  <a:cxn ang="0">
                    <a:pos x="csX4" y="csY4"/>
                  </a:cxn>
                  <a:cxn ang="0">
                    <a:pos x="csX5" y="csY5"/>
                  </a:cxn>
                </a:cxnLst>
                <a:rect l="l" t="t" r="r" b="b"/>
                <a:pathLst>
                  <a:path w="67192" h="75600">
                    <a:moveTo>
                      <a:pt x="1520" y="72404"/>
                    </a:moveTo>
                    <a:cubicBezTo>
                      <a:pt x="-5720" y="64834"/>
                      <a:pt x="14685" y="21721"/>
                      <a:pt x="25216" y="10861"/>
                    </a:cubicBezTo>
                    <a:cubicBezTo>
                      <a:pt x="22912" y="15797"/>
                      <a:pt x="20609" y="25341"/>
                      <a:pt x="27849" y="25341"/>
                    </a:cubicBezTo>
                    <a:cubicBezTo>
                      <a:pt x="38051" y="25341"/>
                      <a:pt x="52532" y="11519"/>
                      <a:pt x="54178" y="0"/>
                    </a:cubicBezTo>
                    <a:cubicBezTo>
                      <a:pt x="59443" y="5924"/>
                      <a:pt x="64051" y="15468"/>
                      <a:pt x="67013" y="22050"/>
                    </a:cubicBezTo>
                    <a:cubicBezTo>
                      <a:pt x="70633" y="30607"/>
                      <a:pt x="18634" y="89847"/>
                      <a:pt x="1849" y="72404"/>
                    </a:cubicBezTo>
                    <a:close/>
                  </a:path>
                </a:pathLst>
              </a:custGeom>
              <a:solidFill>
                <a:srgbClr val="3B2B5B"/>
              </a:solidFill>
              <a:ln w="32905" cap="flat">
                <a:noFill/>
                <a:prstDash val="solid"/>
                <a:miter/>
              </a:ln>
            </p:spPr>
            <p:txBody>
              <a:bodyPr/>
              <a:lstStyle/>
              <a:p>
                <a:endParaRPr lang="es-ES"/>
              </a:p>
            </p:txBody>
          </p:sp>
          <p:sp>
            <p:nvSpPr>
              <p:cNvPr id="19" name="Forma libre: forma 18">
                <a:extLst>
                  <a:ext uri="{FF2B5EF4-FFF2-40B4-BE49-F238E27FC236}">
                    <a16:creationId xmlns:a16="http://schemas.microsoft.com/office/drawing/2014/main" id="{DF7A7E0F-AE30-0E4A-DE16-C1FCBA9B6BF0}"/>
                  </a:ext>
                </a:extLst>
              </p:cNvPr>
              <p:cNvSpPr/>
              <p:nvPr/>
            </p:nvSpPr>
            <p:spPr>
              <a:xfrm>
                <a:off x="3345389" y="3702392"/>
                <a:ext cx="36039" cy="52986"/>
              </a:xfrm>
              <a:custGeom>
                <a:avLst/>
                <a:gdLst>
                  <a:gd name="csX0" fmla="*/ 3128 w 36039"/>
                  <a:gd name="csY0" fmla="*/ 52987 h 52986"/>
                  <a:gd name="csX1" fmla="*/ 5761 w 36039"/>
                  <a:gd name="csY1" fmla="*/ 28632 h 52986"/>
                  <a:gd name="csX2" fmla="*/ 15964 w 36039"/>
                  <a:gd name="csY2" fmla="*/ 13823 h 52986"/>
                  <a:gd name="csX3" fmla="*/ 17609 w 36039"/>
                  <a:gd name="csY3" fmla="*/ 3949 h 52986"/>
                  <a:gd name="csX4" fmla="*/ 23862 w 36039"/>
                  <a:gd name="csY4" fmla="*/ 0 h 52986"/>
                  <a:gd name="csX5" fmla="*/ 31432 w 36039"/>
                  <a:gd name="csY5" fmla="*/ 11190 h 52986"/>
                  <a:gd name="csX6" fmla="*/ 36039 w 36039"/>
                  <a:gd name="csY6" fmla="*/ 15468 h 52986"/>
                  <a:gd name="csX7" fmla="*/ 3457 w 36039"/>
                  <a:gd name="csY7" fmla="*/ 52987 h 5298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36039" h="52986">
                    <a:moveTo>
                      <a:pt x="3128" y="52987"/>
                    </a:moveTo>
                    <a:cubicBezTo>
                      <a:pt x="-4112" y="52987"/>
                      <a:pt x="3128" y="33569"/>
                      <a:pt x="5761" y="28632"/>
                    </a:cubicBezTo>
                    <a:cubicBezTo>
                      <a:pt x="12672" y="17114"/>
                      <a:pt x="14976" y="15468"/>
                      <a:pt x="15964" y="13823"/>
                    </a:cubicBezTo>
                    <a:cubicBezTo>
                      <a:pt x="18596" y="9873"/>
                      <a:pt x="17609" y="3949"/>
                      <a:pt x="17609" y="3949"/>
                    </a:cubicBezTo>
                    <a:lnTo>
                      <a:pt x="23862" y="0"/>
                    </a:lnTo>
                    <a:cubicBezTo>
                      <a:pt x="23862" y="0"/>
                      <a:pt x="24520" y="6253"/>
                      <a:pt x="31432" y="11190"/>
                    </a:cubicBezTo>
                    <a:cubicBezTo>
                      <a:pt x="33077" y="12177"/>
                      <a:pt x="34394" y="13823"/>
                      <a:pt x="36039" y="15468"/>
                    </a:cubicBezTo>
                    <a:cubicBezTo>
                      <a:pt x="34394" y="26987"/>
                      <a:pt x="13660" y="52987"/>
                      <a:pt x="3457" y="52987"/>
                    </a:cubicBezTo>
                    <a:close/>
                  </a:path>
                </a:pathLst>
              </a:custGeom>
              <a:solidFill>
                <a:srgbClr val="FF97A6"/>
              </a:solidFill>
              <a:ln w="32905" cap="flat">
                <a:noFill/>
                <a:prstDash val="solid"/>
                <a:miter/>
              </a:ln>
            </p:spPr>
            <p:txBody>
              <a:bodyPr/>
              <a:lstStyle/>
              <a:p>
                <a:endParaRPr lang="es-ES"/>
              </a:p>
            </p:txBody>
          </p:sp>
        </p:grpSp>
        <p:grpSp>
          <p:nvGrpSpPr>
            <p:cNvPr id="20" name="Gráfico 2124">
              <a:extLst>
                <a:ext uri="{FF2B5EF4-FFF2-40B4-BE49-F238E27FC236}">
                  <a16:creationId xmlns:a16="http://schemas.microsoft.com/office/drawing/2014/main" id="{3D813DBF-4840-92F8-B0A6-FBBD5734D3F1}"/>
                </a:ext>
              </a:extLst>
            </p:cNvPr>
            <p:cNvGrpSpPr/>
            <p:nvPr/>
          </p:nvGrpSpPr>
          <p:grpSpPr>
            <a:xfrm>
              <a:off x="3165000" y="3664215"/>
              <a:ext cx="67192" cy="91068"/>
              <a:chOff x="3165000" y="3664215"/>
              <a:chExt cx="67192" cy="91068"/>
            </a:xfrm>
          </p:grpSpPr>
          <p:sp>
            <p:nvSpPr>
              <p:cNvPr id="21" name="Forma libre: forma 20">
                <a:extLst>
                  <a:ext uri="{FF2B5EF4-FFF2-40B4-BE49-F238E27FC236}">
                    <a16:creationId xmlns:a16="http://schemas.microsoft.com/office/drawing/2014/main" id="{11144BEF-1600-E0D8-E1A6-92915278CB6C}"/>
                  </a:ext>
                </a:extLst>
              </p:cNvPr>
              <p:cNvSpPr/>
              <p:nvPr/>
            </p:nvSpPr>
            <p:spPr>
              <a:xfrm>
                <a:off x="3165000" y="3679683"/>
                <a:ext cx="67192" cy="75600"/>
              </a:xfrm>
              <a:custGeom>
                <a:avLst/>
                <a:gdLst>
                  <a:gd name="csX0" fmla="*/ 1520 w 67192"/>
                  <a:gd name="csY0" fmla="*/ 72404 h 75600"/>
                  <a:gd name="csX1" fmla="*/ 25216 w 67192"/>
                  <a:gd name="csY1" fmla="*/ 10861 h 75600"/>
                  <a:gd name="csX2" fmla="*/ 27849 w 67192"/>
                  <a:gd name="csY2" fmla="*/ 25341 h 75600"/>
                  <a:gd name="csX3" fmla="*/ 54178 w 67192"/>
                  <a:gd name="csY3" fmla="*/ 0 h 75600"/>
                  <a:gd name="csX4" fmla="*/ 67013 w 67192"/>
                  <a:gd name="csY4" fmla="*/ 22050 h 75600"/>
                  <a:gd name="csX5" fmla="*/ 1849 w 67192"/>
                  <a:gd name="csY5" fmla="*/ 72404 h 75600"/>
                </a:gdLst>
                <a:ahLst/>
                <a:cxnLst>
                  <a:cxn ang="0">
                    <a:pos x="csX0" y="csY0"/>
                  </a:cxn>
                  <a:cxn ang="0">
                    <a:pos x="csX1" y="csY1"/>
                  </a:cxn>
                  <a:cxn ang="0">
                    <a:pos x="csX2" y="csY2"/>
                  </a:cxn>
                  <a:cxn ang="0">
                    <a:pos x="csX3" y="csY3"/>
                  </a:cxn>
                  <a:cxn ang="0">
                    <a:pos x="csX4" y="csY4"/>
                  </a:cxn>
                  <a:cxn ang="0">
                    <a:pos x="csX5" y="csY5"/>
                  </a:cxn>
                </a:cxnLst>
                <a:rect l="l" t="t" r="r" b="b"/>
                <a:pathLst>
                  <a:path w="67192" h="75600">
                    <a:moveTo>
                      <a:pt x="1520" y="72404"/>
                    </a:moveTo>
                    <a:cubicBezTo>
                      <a:pt x="-5720" y="64834"/>
                      <a:pt x="14685" y="21721"/>
                      <a:pt x="25216" y="10861"/>
                    </a:cubicBezTo>
                    <a:cubicBezTo>
                      <a:pt x="22912" y="15797"/>
                      <a:pt x="20609" y="25341"/>
                      <a:pt x="27849" y="25341"/>
                    </a:cubicBezTo>
                    <a:cubicBezTo>
                      <a:pt x="38051" y="25341"/>
                      <a:pt x="52532" y="11519"/>
                      <a:pt x="54178" y="0"/>
                    </a:cubicBezTo>
                    <a:cubicBezTo>
                      <a:pt x="59443" y="5924"/>
                      <a:pt x="64051" y="15468"/>
                      <a:pt x="67013" y="22050"/>
                    </a:cubicBezTo>
                    <a:cubicBezTo>
                      <a:pt x="70633" y="30607"/>
                      <a:pt x="18634" y="89847"/>
                      <a:pt x="1849" y="72404"/>
                    </a:cubicBezTo>
                    <a:close/>
                  </a:path>
                </a:pathLst>
              </a:custGeom>
              <a:solidFill>
                <a:srgbClr val="3B2B5B"/>
              </a:solidFill>
              <a:ln w="32905" cap="flat">
                <a:noFill/>
                <a:prstDash val="solid"/>
                <a:miter/>
              </a:ln>
            </p:spPr>
            <p:txBody>
              <a:bodyPr/>
              <a:lstStyle/>
              <a:p>
                <a:endParaRPr lang="es-ES"/>
              </a:p>
            </p:txBody>
          </p:sp>
          <p:sp>
            <p:nvSpPr>
              <p:cNvPr id="36" name="Forma libre: forma 35">
                <a:extLst>
                  <a:ext uri="{FF2B5EF4-FFF2-40B4-BE49-F238E27FC236}">
                    <a16:creationId xmlns:a16="http://schemas.microsoft.com/office/drawing/2014/main" id="{ACE154AD-394F-DD35-A04A-30528289554D}"/>
                  </a:ext>
                </a:extLst>
              </p:cNvPr>
              <p:cNvSpPr/>
              <p:nvPr/>
            </p:nvSpPr>
            <p:spPr>
              <a:xfrm>
                <a:off x="3183138" y="3664215"/>
                <a:ext cx="36039" cy="52986"/>
              </a:xfrm>
              <a:custGeom>
                <a:avLst/>
                <a:gdLst>
                  <a:gd name="csX0" fmla="*/ 3128 w 36039"/>
                  <a:gd name="csY0" fmla="*/ 52987 h 52986"/>
                  <a:gd name="csX1" fmla="*/ 5761 w 36039"/>
                  <a:gd name="csY1" fmla="*/ 28632 h 52986"/>
                  <a:gd name="csX2" fmla="*/ 15963 w 36039"/>
                  <a:gd name="csY2" fmla="*/ 13823 h 52986"/>
                  <a:gd name="csX3" fmla="*/ 17609 w 36039"/>
                  <a:gd name="csY3" fmla="*/ 3949 h 52986"/>
                  <a:gd name="csX4" fmla="*/ 23862 w 36039"/>
                  <a:gd name="csY4" fmla="*/ 0 h 52986"/>
                  <a:gd name="csX5" fmla="*/ 31432 w 36039"/>
                  <a:gd name="csY5" fmla="*/ 11190 h 52986"/>
                  <a:gd name="csX6" fmla="*/ 36039 w 36039"/>
                  <a:gd name="csY6" fmla="*/ 15468 h 52986"/>
                  <a:gd name="csX7" fmla="*/ 3457 w 36039"/>
                  <a:gd name="csY7" fmla="*/ 52987 h 5298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36039" h="52986">
                    <a:moveTo>
                      <a:pt x="3128" y="52987"/>
                    </a:moveTo>
                    <a:cubicBezTo>
                      <a:pt x="-4112" y="52987"/>
                      <a:pt x="3128" y="33569"/>
                      <a:pt x="5761" y="28632"/>
                    </a:cubicBezTo>
                    <a:cubicBezTo>
                      <a:pt x="12672" y="17114"/>
                      <a:pt x="14976" y="15468"/>
                      <a:pt x="15963" y="13823"/>
                    </a:cubicBezTo>
                    <a:cubicBezTo>
                      <a:pt x="18596" y="9873"/>
                      <a:pt x="17609" y="3949"/>
                      <a:pt x="17609" y="3949"/>
                    </a:cubicBezTo>
                    <a:lnTo>
                      <a:pt x="23862" y="0"/>
                    </a:lnTo>
                    <a:cubicBezTo>
                      <a:pt x="23862" y="0"/>
                      <a:pt x="24520" y="6253"/>
                      <a:pt x="31432" y="11190"/>
                    </a:cubicBezTo>
                    <a:cubicBezTo>
                      <a:pt x="33077" y="12177"/>
                      <a:pt x="34394" y="13823"/>
                      <a:pt x="36039" y="15468"/>
                    </a:cubicBezTo>
                    <a:cubicBezTo>
                      <a:pt x="34394" y="26987"/>
                      <a:pt x="13660" y="52987"/>
                      <a:pt x="3457" y="52987"/>
                    </a:cubicBezTo>
                    <a:close/>
                  </a:path>
                </a:pathLst>
              </a:custGeom>
              <a:solidFill>
                <a:srgbClr val="FF97A6"/>
              </a:solidFill>
              <a:ln w="32905" cap="flat">
                <a:noFill/>
                <a:prstDash val="solid"/>
                <a:miter/>
              </a:ln>
            </p:spPr>
            <p:txBody>
              <a:bodyPr/>
              <a:lstStyle/>
              <a:p>
                <a:endParaRPr lang="es-ES"/>
              </a:p>
            </p:txBody>
          </p:sp>
        </p:grpSp>
        <p:sp>
          <p:nvSpPr>
            <p:cNvPr id="37" name="Forma libre: forma 36">
              <a:extLst>
                <a:ext uri="{FF2B5EF4-FFF2-40B4-BE49-F238E27FC236}">
                  <a16:creationId xmlns:a16="http://schemas.microsoft.com/office/drawing/2014/main" id="{97FC2C02-FC7E-DEFF-4D6F-8E0FC61E1922}"/>
                </a:ext>
              </a:extLst>
            </p:cNvPr>
            <p:cNvSpPr/>
            <p:nvPr/>
          </p:nvSpPr>
          <p:spPr>
            <a:xfrm>
              <a:off x="3044068" y="2814068"/>
              <a:ext cx="714287" cy="900945"/>
            </a:xfrm>
            <a:custGeom>
              <a:avLst/>
              <a:gdLst>
                <a:gd name="csX0" fmla="*/ 654293 w 714287"/>
                <a:gd name="csY0" fmla="*/ 3678 h 900945"/>
                <a:gd name="csX1" fmla="*/ 714191 w 714287"/>
                <a:gd name="csY1" fmla="*/ 241624 h 900945"/>
                <a:gd name="csX2" fmla="*/ 319260 w 714287"/>
                <a:gd name="csY2" fmla="*/ 444355 h 900945"/>
                <a:gd name="csX3" fmla="*/ 326829 w 714287"/>
                <a:gd name="csY3" fmla="*/ 892273 h 900945"/>
                <a:gd name="csX4" fmla="*/ 319260 w 714287"/>
                <a:gd name="csY4" fmla="*/ 895893 h 900945"/>
                <a:gd name="csX5" fmla="*/ 189262 w 714287"/>
                <a:gd name="csY5" fmla="*/ 366027 h 900945"/>
                <a:gd name="csX6" fmla="*/ 437739 w 714287"/>
                <a:gd name="csY6" fmla="*/ 252814 h 900945"/>
                <a:gd name="csX7" fmla="*/ 138908 w 714287"/>
                <a:gd name="csY7" fmla="*/ 380179 h 900945"/>
                <a:gd name="csX8" fmla="*/ 164578 w 714287"/>
                <a:gd name="csY8" fmla="*/ 856400 h 900945"/>
                <a:gd name="csX9" fmla="*/ 156351 w 714287"/>
                <a:gd name="csY9" fmla="*/ 858045 h 900945"/>
                <a:gd name="csX10" fmla="*/ 4631 w 714287"/>
                <a:gd name="csY10" fmla="*/ 307775 h 900945"/>
                <a:gd name="csX11" fmla="*/ 351512 w 714287"/>
                <a:gd name="csY11" fmla="*/ 81677 h 900945"/>
                <a:gd name="csX12" fmla="*/ 437081 w 714287"/>
                <a:gd name="csY12" fmla="*/ 14868 h 900945"/>
                <a:gd name="csX13" fmla="*/ 654293 w 714287"/>
                <a:gd name="csY13" fmla="*/ 4007 h 90094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714287" h="900945">
                  <a:moveTo>
                    <a:pt x="654293" y="3678"/>
                  </a:moveTo>
                  <a:cubicBezTo>
                    <a:pt x="709583" y="28032"/>
                    <a:pt x="709583" y="158030"/>
                    <a:pt x="714191" y="241624"/>
                  </a:cubicBezTo>
                  <a:cubicBezTo>
                    <a:pt x="721431" y="377875"/>
                    <a:pt x="319260" y="444355"/>
                    <a:pt x="319260" y="444355"/>
                  </a:cubicBezTo>
                  <a:cubicBezTo>
                    <a:pt x="319260" y="444355"/>
                    <a:pt x="342626" y="830071"/>
                    <a:pt x="326829" y="892273"/>
                  </a:cubicBezTo>
                  <a:cubicBezTo>
                    <a:pt x="322551" y="909386"/>
                    <a:pt x="319260" y="895893"/>
                    <a:pt x="319260" y="895893"/>
                  </a:cubicBezTo>
                  <a:cubicBezTo>
                    <a:pt x="319260" y="895893"/>
                    <a:pt x="147136" y="490101"/>
                    <a:pt x="189262" y="366027"/>
                  </a:cubicBezTo>
                  <a:cubicBezTo>
                    <a:pt x="214603" y="291978"/>
                    <a:pt x="437739" y="252814"/>
                    <a:pt x="437739" y="252814"/>
                  </a:cubicBezTo>
                  <a:lnTo>
                    <a:pt x="138908" y="380179"/>
                  </a:lnTo>
                  <a:lnTo>
                    <a:pt x="164578" y="856400"/>
                  </a:lnTo>
                  <a:lnTo>
                    <a:pt x="156351" y="858045"/>
                  </a:lnTo>
                  <a:cubicBezTo>
                    <a:pt x="156351" y="858045"/>
                    <a:pt x="-31571" y="488127"/>
                    <a:pt x="4631" y="307775"/>
                  </a:cubicBezTo>
                  <a:cubicBezTo>
                    <a:pt x="24378" y="210030"/>
                    <a:pt x="351512" y="81677"/>
                    <a:pt x="351512" y="81677"/>
                  </a:cubicBezTo>
                  <a:cubicBezTo>
                    <a:pt x="351512" y="81677"/>
                    <a:pt x="428853" y="25070"/>
                    <a:pt x="437081" y="14868"/>
                  </a:cubicBezTo>
                  <a:cubicBezTo>
                    <a:pt x="478878" y="10919"/>
                    <a:pt x="591433" y="-8170"/>
                    <a:pt x="654293" y="4007"/>
                  </a:cubicBezTo>
                  <a:close/>
                </a:path>
              </a:pathLst>
            </a:custGeom>
            <a:solidFill>
              <a:srgbClr val="FF97A6"/>
            </a:solidFill>
            <a:ln w="32905" cap="flat">
              <a:noFill/>
              <a:prstDash val="solid"/>
              <a:miter/>
            </a:ln>
          </p:spPr>
          <p:txBody>
            <a:bodyPr/>
            <a:lstStyle/>
            <a:p>
              <a:endParaRPr lang="es-ES"/>
            </a:p>
          </p:txBody>
        </p:sp>
        <p:sp>
          <p:nvSpPr>
            <p:cNvPr id="38" name="Forma libre: forma 37">
              <a:extLst>
                <a:ext uri="{FF2B5EF4-FFF2-40B4-BE49-F238E27FC236}">
                  <a16:creationId xmlns:a16="http://schemas.microsoft.com/office/drawing/2014/main" id="{4AE57D4E-AAB0-7390-89DA-2379561BE4CF}"/>
                </a:ext>
              </a:extLst>
            </p:cNvPr>
            <p:cNvSpPr/>
            <p:nvPr/>
          </p:nvSpPr>
          <p:spPr>
            <a:xfrm>
              <a:off x="3087534" y="2841113"/>
              <a:ext cx="686521" cy="417639"/>
            </a:xfrm>
            <a:custGeom>
              <a:avLst/>
              <a:gdLst>
                <a:gd name="csX0" fmla="*/ 637813 w 686521"/>
                <a:gd name="csY0" fmla="*/ 0 h 417639"/>
                <a:gd name="csX1" fmla="*/ 686522 w 686521"/>
                <a:gd name="csY1" fmla="*/ 197136 h 417639"/>
                <a:gd name="csX2" fmla="*/ 459765 w 686521"/>
                <a:gd name="csY2" fmla="*/ 377817 h 417639"/>
                <a:gd name="csX3" fmla="*/ 287312 w 686521"/>
                <a:gd name="csY3" fmla="*/ 417639 h 417639"/>
                <a:gd name="csX4" fmla="*/ 149745 w 686521"/>
                <a:gd name="csY4" fmla="*/ 330426 h 417639"/>
                <a:gd name="csX5" fmla="*/ 101036 w 686521"/>
                <a:gd name="csY5" fmla="*/ 307388 h 417639"/>
                <a:gd name="csX6" fmla="*/ 0 w 686521"/>
                <a:gd name="csY6" fmla="*/ 224123 h 417639"/>
                <a:gd name="csX7" fmla="*/ 308046 w 686521"/>
                <a:gd name="csY7" fmla="*/ 54632 h 417639"/>
                <a:gd name="csX8" fmla="*/ 358071 w 686521"/>
                <a:gd name="csY8" fmla="*/ 5595 h 417639"/>
                <a:gd name="csX9" fmla="*/ 362349 w 686521"/>
                <a:gd name="csY9" fmla="*/ 329 h 417639"/>
                <a:gd name="csX10" fmla="*/ 637813 w 686521"/>
                <a:gd name="csY10" fmla="*/ 329 h 41763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686521" h="417639">
                  <a:moveTo>
                    <a:pt x="637813" y="0"/>
                  </a:moveTo>
                  <a:cubicBezTo>
                    <a:pt x="637813" y="0"/>
                    <a:pt x="686522" y="97087"/>
                    <a:pt x="686522" y="197136"/>
                  </a:cubicBezTo>
                  <a:cubicBezTo>
                    <a:pt x="686522" y="297186"/>
                    <a:pt x="552245" y="346881"/>
                    <a:pt x="459765" y="377817"/>
                  </a:cubicBezTo>
                  <a:cubicBezTo>
                    <a:pt x="367286" y="408754"/>
                    <a:pt x="287312" y="417639"/>
                    <a:pt x="287312" y="417639"/>
                  </a:cubicBezTo>
                  <a:cubicBezTo>
                    <a:pt x="287312" y="417639"/>
                    <a:pt x="238933" y="306730"/>
                    <a:pt x="149745" y="330426"/>
                  </a:cubicBezTo>
                  <a:cubicBezTo>
                    <a:pt x="149745" y="330426"/>
                    <a:pt x="126049" y="332400"/>
                    <a:pt x="101036" y="307388"/>
                  </a:cubicBezTo>
                  <a:cubicBezTo>
                    <a:pt x="64176" y="270528"/>
                    <a:pt x="53645" y="231035"/>
                    <a:pt x="0" y="224123"/>
                  </a:cubicBezTo>
                  <a:cubicBezTo>
                    <a:pt x="0" y="224123"/>
                    <a:pt x="95113" y="129669"/>
                    <a:pt x="308046" y="54632"/>
                  </a:cubicBezTo>
                  <a:lnTo>
                    <a:pt x="358071" y="5595"/>
                  </a:lnTo>
                  <a:lnTo>
                    <a:pt x="362349" y="329"/>
                  </a:lnTo>
                  <a:lnTo>
                    <a:pt x="637813" y="329"/>
                  </a:lnTo>
                  <a:close/>
                </a:path>
              </a:pathLst>
            </a:custGeom>
            <a:solidFill>
              <a:srgbClr val="544BFF"/>
            </a:solidFill>
            <a:ln w="32905" cap="flat">
              <a:noFill/>
              <a:prstDash val="solid"/>
              <a:miter/>
            </a:ln>
          </p:spPr>
          <p:txBody>
            <a:bodyPr/>
            <a:lstStyle/>
            <a:p>
              <a:endParaRPr lang="es-ES"/>
            </a:p>
          </p:txBody>
        </p:sp>
        <p:sp>
          <p:nvSpPr>
            <p:cNvPr id="39" name="Forma libre: forma 38">
              <a:extLst>
                <a:ext uri="{FF2B5EF4-FFF2-40B4-BE49-F238E27FC236}">
                  <a16:creationId xmlns:a16="http://schemas.microsoft.com/office/drawing/2014/main" id="{36C5C855-4081-95E4-EF28-E27D02EFF0EB}"/>
                </a:ext>
              </a:extLst>
            </p:cNvPr>
            <p:cNvSpPr/>
            <p:nvPr/>
          </p:nvSpPr>
          <p:spPr>
            <a:xfrm>
              <a:off x="3087534" y="2841442"/>
              <a:ext cx="465983" cy="330425"/>
            </a:xfrm>
            <a:custGeom>
              <a:avLst/>
              <a:gdLst>
                <a:gd name="csX0" fmla="*/ 149745 w 465983"/>
                <a:gd name="csY0" fmla="*/ 330096 h 330425"/>
                <a:gd name="csX1" fmla="*/ 101036 w 465983"/>
                <a:gd name="csY1" fmla="*/ 307059 h 330425"/>
                <a:gd name="csX2" fmla="*/ 0 w 465983"/>
                <a:gd name="csY2" fmla="*/ 223794 h 330425"/>
                <a:gd name="csX3" fmla="*/ 308046 w 465983"/>
                <a:gd name="csY3" fmla="*/ 54303 h 330425"/>
                <a:gd name="csX4" fmla="*/ 358071 w 465983"/>
                <a:gd name="csY4" fmla="*/ 5266 h 330425"/>
                <a:gd name="csX5" fmla="*/ 362349 w 465983"/>
                <a:gd name="csY5" fmla="*/ 0 h 330425"/>
                <a:gd name="csX6" fmla="*/ 452196 w 465983"/>
                <a:gd name="csY6" fmla="*/ 0 h 330425"/>
                <a:gd name="csX7" fmla="*/ 414348 w 465983"/>
                <a:gd name="csY7" fmla="*/ 156985 h 330425"/>
                <a:gd name="csX8" fmla="*/ 149745 w 465983"/>
                <a:gd name="csY8" fmla="*/ 330426 h 33042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465983" h="330425">
                  <a:moveTo>
                    <a:pt x="149745" y="330096"/>
                  </a:moveTo>
                  <a:cubicBezTo>
                    <a:pt x="149745" y="330096"/>
                    <a:pt x="126049" y="332071"/>
                    <a:pt x="101036" y="307059"/>
                  </a:cubicBezTo>
                  <a:cubicBezTo>
                    <a:pt x="64176" y="270199"/>
                    <a:pt x="53645" y="230706"/>
                    <a:pt x="0" y="223794"/>
                  </a:cubicBezTo>
                  <a:cubicBezTo>
                    <a:pt x="0" y="223794"/>
                    <a:pt x="95113" y="129340"/>
                    <a:pt x="308046" y="54303"/>
                  </a:cubicBezTo>
                  <a:lnTo>
                    <a:pt x="358071" y="5266"/>
                  </a:lnTo>
                  <a:lnTo>
                    <a:pt x="362349" y="0"/>
                  </a:lnTo>
                  <a:lnTo>
                    <a:pt x="452196" y="0"/>
                  </a:lnTo>
                  <a:cubicBezTo>
                    <a:pt x="452196" y="0"/>
                    <a:pt x="501233" y="119138"/>
                    <a:pt x="414348" y="156985"/>
                  </a:cubicBezTo>
                  <a:cubicBezTo>
                    <a:pt x="214579" y="243541"/>
                    <a:pt x="159618" y="313641"/>
                    <a:pt x="149745" y="330426"/>
                  </a:cubicBezTo>
                  <a:close/>
                </a:path>
              </a:pathLst>
            </a:custGeom>
            <a:solidFill>
              <a:srgbClr val="6C63FF"/>
            </a:solidFill>
            <a:ln w="32905" cap="flat">
              <a:noFill/>
              <a:prstDash val="solid"/>
              <a:miter/>
            </a:ln>
          </p:spPr>
          <p:txBody>
            <a:bodyPr/>
            <a:lstStyle/>
            <a:p>
              <a:endParaRPr lang="es-ES"/>
            </a:p>
          </p:txBody>
        </p:sp>
        <p:sp>
          <p:nvSpPr>
            <p:cNvPr id="40" name="Forma libre: forma 39">
              <a:extLst>
                <a:ext uri="{FF2B5EF4-FFF2-40B4-BE49-F238E27FC236}">
                  <a16:creationId xmlns:a16="http://schemas.microsoft.com/office/drawing/2014/main" id="{4FCB11D4-9176-B4B7-4ACD-991F20588066}"/>
                </a:ext>
              </a:extLst>
            </p:cNvPr>
            <p:cNvSpPr/>
            <p:nvPr/>
          </p:nvSpPr>
          <p:spPr>
            <a:xfrm>
              <a:off x="3353931" y="2531413"/>
              <a:ext cx="138333" cy="329313"/>
            </a:xfrm>
            <a:custGeom>
              <a:avLst/>
              <a:gdLst>
                <a:gd name="csX0" fmla="*/ 65016 w 138333"/>
                <a:gd name="csY0" fmla="*/ 35881 h 329313"/>
                <a:gd name="csX1" fmla="*/ 73244 w 138333"/>
                <a:gd name="csY1" fmla="*/ 26337 h 329313"/>
                <a:gd name="csX2" fmla="*/ 65016 w 138333"/>
                <a:gd name="csY2" fmla="*/ 36210 h 329313"/>
                <a:gd name="csX3" fmla="*/ 55472 w 138333"/>
                <a:gd name="csY3" fmla="*/ 51020 h 329313"/>
                <a:gd name="csX4" fmla="*/ 182 w 138333"/>
                <a:gd name="csY4" fmla="*/ 287650 h 329313"/>
                <a:gd name="csX5" fmla="*/ 80155 w 138333"/>
                <a:gd name="csY5" fmla="*/ 269549 h 329313"/>
                <a:gd name="csX6" fmla="*/ 135116 w 138333"/>
                <a:gd name="csY6" fmla="*/ 41476 h 329313"/>
                <a:gd name="csX7" fmla="*/ 118990 w 138333"/>
                <a:gd name="csY7" fmla="*/ 667 h 329313"/>
                <a:gd name="csX8" fmla="*/ 65345 w 138333"/>
                <a:gd name="csY8" fmla="*/ 36540 h 32931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38333" h="329313">
                  <a:moveTo>
                    <a:pt x="65016" y="35881"/>
                  </a:moveTo>
                  <a:lnTo>
                    <a:pt x="73244" y="26337"/>
                  </a:lnTo>
                  <a:cubicBezTo>
                    <a:pt x="73244" y="26337"/>
                    <a:pt x="65016" y="36210"/>
                    <a:pt x="65016" y="36210"/>
                  </a:cubicBezTo>
                  <a:cubicBezTo>
                    <a:pt x="61067" y="41476"/>
                    <a:pt x="58105" y="46413"/>
                    <a:pt x="55472" y="51020"/>
                  </a:cubicBezTo>
                  <a:cubicBezTo>
                    <a:pt x="26839" y="96437"/>
                    <a:pt x="3802" y="201094"/>
                    <a:pt x="182" y="287650"/>
                  </a:cubicBezTo>
                  <a:cubicBezTo>
                    <a:pt x="-4426" y="390990"/>
                    <a:pt x="80155" y="269549"/>
                    <a:pt x="80155" y="269549"/>
                  </a:cubicBezTo>
                  <a:cubicBezTo>
                    <a:pt x="80155" y="269549"/>
                    <a:pt x="122610" y="94134"/>
                    <a:pt x="135116" y="41476"/>
                  </a:cubicBezTo>
                  <a:cubicBezTo>
                    <a:pt x="140382" y="19097"/>
                    <a:pt x="141699" y="-4270"/>
                    <a:pt x="118990" y="667"/>
                  </a:cubicBezTo>
                  <a:cubicBezTo>
                    <a:pt x="105167" y="3629"/>
                    <a:pt x="75877" y="22059"/>
                    <a:pt x="65345" y="36540"/>
                  </a:cubicBezTo>
                  <a:close/>
                </a:path>
              </a:pathLst>
            </a:custGeom>
            <a:solidFill>
              <a:schemeClr val="tx1">
                <a:lumMod val="85000"/>
                <a:lumOff val="15000"/>
              </a:schemeClr>
            </a:solidFill>
            <a:ln w="32905" cap="flat">
              <a:noFill/>
              <a:prstDash val="solid"/>
              <a:miter/>
            </a:ln>
          </p:spPr>
          <p:txBody>
            <a:bodyPr/>
            <a:lstStyle/>
            <a:p>
              <a:endParaRPr lang="es-ES"/>
            </a:p>
          </p:txBody>
        </p:sp>
        <p:sp>
          <p:nvSpPr>
            <p:cNvPr id="41" name="Forma libre: forma 40">
              <a:extLst>
                <a:ext uri="{FF2B5EF4-FFF2-40B4-BE49-F238E27FC236}">
                  <a16:creationId xmlns:a16="http://schemas.microsoft.com/office/drawing/2014/main" id="{06972CA0-6481-7B85-3A89-3FC17CD3C99B}"/>
                </a:ext>
              </a:extLst>
            </p:cNvPr>
            <p:cNvSpPr/>
            <p:nvPr/>
          </p:nvSpPr>
          <p:spPr>
            <a:xfrm>
              <a:off x="3406429" y="2517892"/>
              <a:ext cx="340560" cy="351730"/>
            </a:xfrm>
            <a:custGeom>
              <a:avLst/>
              <a:gdLst>
                <a:gd name="csX0" fmla="*/ 1657 w 340560"/>
                <a:gd name="csY0" fmla="*/ 128060 h 351730"/>
                <a:gd name="csX1" fmla="*/ 31935 w 340560"/>
                <a:gd name="csY1" fmla="*/ 332107 h 351730"/>
                <a:gd name="csX2" fmla="*/ 324842 w 340560"/>
                <a:gd name="csY2" fmla="*/ 338031 h 351730"/>
                <a:gd name="csX3" fmla="*/ 327146 w 340560"/>
                <a:gd name="csY3" fmla="*/ 263324 h 351730"/>
                <a:gd name="csX4" fmla="*/ 327804 w 340560"/>
                <a:gd name="csY4" fmla="*/ 67175 h 351730"/>
                <a:gd name="csX5" fmla="*/ 145807 w 340560"/>
                <a:gd name="csY5" fmla="*/ 36 h 351730"/>
                <a:gd name="csX6" fmla="*/ 51681 w 340560"/>
                <a:gd name="csY6" fmla="*/ 25049 h 351730"/>
                <a:gd name="csX7" fmla="*/ 1657 w 340560"/>
                <a:gd name="csY7" fmla="*/ 128060 h 35173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340560" h="351730">
                  <a:moveTo>
                    <a:pt x="1657" y="128060"/>
                  </a:moveTo>
                  <a:cubicBezTo>
                    <a:pt x="-1963" y="205400"/>
                    <a:pt x="-2622" y="236666"/>
                    <a:pt x="31935" y="332107"/>
                  </a:cubicBezTo>
                  <a:cubicBezTo>
                    <a:pt x="42137" y="360082"/>
                    <a:pt x="322867" y="354487"/>
                    <a:pt x="324842" y="338031"/>
                  </a:cubicBezTo>
                  <a:cubicBezTo>
                    <a:pt x="325500" y="332107"/>
                    <a:pt x="324184" y="288007"/>
                    <a:pt x="327146" y="263324"/>
                  </a:cubicBezTo>
                  <a:cubicBezTo>
                    <a:pt x="341627" y="144186"/>
                    <a:pt x="347880" y="109301"/>
                    <a:pt x="327804" y="67175"/>
                  </a:cubicBezTo>
                  <a:cubicBezTo>
                    <a:pt x="313981" y="37884"/>
                    <a:pt x="304766" y="2998"/>
                    <a:pt x="145807" y="36"/>
                  </a:cubicBezTo>
                  <a:cubicBezTo>
                    <a:pt x="95782" y="-951"/>
                    <a:pt x="69782" y="18466"/>
                    <a:pt x="51681" y="25049"/>
                  </a:cubicBezTo>
                  <a:cubicBezTo>
                    <a:pt x="22720" y="35580"/>
                    <a:pt x="2973" y="95807"/>
                    <a:pt x="1657" y="128060"/>
                  </a:cubicBezTo>
                  <a:close/>
                </a:path>
              </a:pathLst>
            </a:custGeom>
            <a:solidFill>
              <a:schemeClr val="tx1">
                <a:lumMod val="65000"/>
                <a:lumOff val="35000"/>
              </a:schemeClr>
            </a:solidFill>
            <a:ln w="32905" cap="flat">
              <a:noFill/>
              <a:prstDash val="solid"/>
              <a:miter/>
            </a:ln>
          </p:spPr>
          <p:txBody>
            <a:bodyPr/>
            <a:lstStyle/>
            <a:p>
              <a:endParaRPr lang="es-ES"/>
            </a:p>
          </p:txBody>
        </p:sp>
        <p:sp>
          <p:nvSpPr>
            <p:cNvPr id="42" name="Forma libre: forma 41">
              <a:extLst>
                <a:ext uri="{FF2B5EF4-FFF2-40B4-BE49-F238E27FC236}">
                  <a16:creationId xmlns:a16="http://schemas.microsoft.com/office/drawing/2014/main" id="{25E7ECF8-ADDF-F377-030F-4D1FAD51C423}"/>
                </a:ext>
              </a:extLst>
            </p:cNvPr>
            <p:cNvSpPr/>
            <p:nvPr/>
          </p:nvSpPr>
          <p:spPr>
            <a:xfrm>
              <a:off x="3620032" y="2435651"/>
              <a:ext cx="32910" cy="32910"/>
            </a:xfrm>
            <a:custGeom>
              <a:avLst/>
              <a:gdLst>
                <a:gd name="csX0" fmla="*/ 0 w 32910"/>
                <a:gd name="csY0" fmla="*/ 0 h 32910"/>
                <a:gd name="csX1" fmla="*/ 0 w 32910"/>
                <a:gd name="csY1" fmla="*/ 0 h 32910"/>
              </a:gdLst>
              <a:ahLst/>
              <a:cxnLst>
                <a:cxn ang="0">
                  <a:pos x="csX0" y="csY0"/>
                </a:cxn>
                <a:cxn ang="0">
                  <a:pos x="csX1" y="csY1"/>
                </a:cxn>
              </a:cxnLst>
              <a:rect l="l" t="t" r="r" b="b"/>
              <a:pathLst>
                <a:path w="32910" h="32910">
                  <a:moveTo>
                    <a:pt x="0" y="0"/>
                  </a:moveTo>
                  <a:cubicBezTo>
                    <a:pt x="0" y="0"/>
                    <a:pt x="0" y="0"/>
                    <a:pt x="0" y="0"/>
                  </a:cubicBezTo>
                </a:path>
              </a:pathLst>
            </a:custGeom>
            <a:noFill/>
            <a:ln w="32905" cap="rnd">
              <a:solidFill>
                <a:srgbClr val="3B2B5B"/>
              </a:solidFill>
              <a:prstDash val="solid"/>
              <a:round/>
            </a:ln>
          </p:spPr>
          <p:txBody>
            <a:bodyPr/>
            <a:lstStyle/>
            <a:p>
              <a:endParaRPr lang="es-ES"/>
            </a:p>
          </p:txBody>
        </p:sp>
        <p:sp>
          <p:nvSpPr>
            <p:cNvPr id="43" name="Forma libre: forma 42">
              <a:extLst>
                <a:ext uri="{FF2B5EF4-FFF2-40B4-BE49-F238E27FC236}">
                  <a16:creationId xmlns:a16="http://schemas.microsoft.com/office/drawing/2014/main" id="{6E4ACAE0-8BD4-75D1-1E75-7C75B7A0FCF7}"/>
                </a:ext>
              </a:extLst>
            </p:cNvPr>
            <p:cNvSpPr/>
            <p:nvPr/>
          </p:nvSpPr>
          <p:spPr>
            <a:xfrm>
              <a:off x="3405470" y="2515295"/>
              <a:ext cx="148082" cy="353116"/>
            </a:xfrm>
            <a:custGeom>
              <a:avLst/>
              <a:gdLst>
                <a:gd name="csX0" fmla="*/ 140842 w 148082"/>
                <a:gd name="csY0" fmla="*/ 0 h 353116"/>
                <a:gd name="csX1" fmla="*/ 112209 w 148082"/>
                <a:gd name="csY1" fmla="*/ 156327 h 353116"/>
                <a:gd name="csX2" fmla="*/ 148082 w 148082"/>
                <a:gd name="csY2" fmla="*/ 352147 h 353116"/>
                <a:gd name="csX3" fmla="*/ 47375 w 148082"/>
                <a:gd name="csY3" fmla="*/ 340628 h 353116"/>
                <a:gd name="csX4" fmla="*/ 36514 w 148082"/>
                <a:gd name="csY4" fmla="*/ 328451 h 353116"/>
                <a:gd name="csX5" fmla="*/ 6236 w 148082"/>
                <a:gd name="csY5" fmla="*/ 89518 h 353116"/>
                <a:gd name="csX6" fmla="*/ 140842 w 148082"/>
                <a:gd name="csY6" fmla="*/ 0 h 353116"/>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48082" h="353116">
                  <a:moveTo>
                    <a:pt x="140842" y="0"/>
                  </a:moveTo>
                  <a:cubicBezTo>
                    <a:pt x="140842" y="0"/>
                    <a:pt x="111222" y="74379"/>
                    <a:pt x="112209" y="156327"/>
                  </a:cubicBezTo>
                  <a:cubicBezTo>
                    <a:pt x="113526" y="242883"/>
                    <a:pt x="141829" y="337666"/>
                    <a:pt x="148082" y="352147"/>
                  </a:cubicBezTo>
                  <a:cubicBezTo>
                    <a:pt x="148082" y="352147"/>
                    <a:pt x="81602" y="358071"/>
                    <a:pt x="47375" y="340628"/>
                  </a:cubicBezTo>
                  <a:cubicBezTo>
                    <a:pt x="42109" y="337995"/>
                    <a:pt x="38489" y="333717"/>
                    <a:pt x="36514" y="328451"/>
                  </a:cubicBezTo>
                  <a:cubicBezTo>
                    <a:pt x="25654" y="297186"/>
                    <a:pt x="-15485" y="168175"/>
                    <a:pt x="6236" y="89518"/>
                  </a:cubicBezTo>
                  <a:cubicBezTo>
                    <a:pt x="30919" y="-658"/>
                    <a:pt x="140842" y="0"/>
                    <a:pt x="140842" y="0"/>
                  </a:cubicBezTo>
                  <a:close/>
                </a:path>
              </a:pathLst>
            </a:custGeom>
            <a:solidFill>
              <a:schemeClr val="tx1">
                <a:lumMod val="85000"/>
                <a:lumOff val="15000"/>
              </a:schemeClr>
            </a:solidFill>
            <a:ln w="32905" cap="flat">
              <a:noFill/>
              <a:prstDash val="solid"/>
              <a:miter/>
            </a:ln>
          </p:spPr>
          <p:txBody>
            <a:bodyPr/>
            <a:lstStyle/>
            <a:p>
              <a:endParaRPr lang="es-ES"/>
            </a:p>
          </p:txBody>
        </p:sp>
        <p:grpSp>
          <p:nvGrpSpPr>
            <p:cNvPr id="44" name="Gráfico 2124">
              <a:extLst>
                <a:ext uri="{FF2B5EF4-FFF2-40B4-BE49-F238E27FC236}">
                  <a16:creationId xmlns:a16="http://schemas.microsoft.com/office/drawing/2014/main" id="{21F927CF-1BD1-5D07-6B08-1689A6053C52}"/>
                </a:ext>
              </a:extLst>
            </p:cNvPr>
            <p:cNvGrpSpPr/>
            <p:nvPr/>
          </p:nvGrpSpPr>
          <p:grpSpPr>
            <a:xfrm>
              <a:off x="3513730" y="2458688"/>
              <a:ext cx="36429" cy="71136"/>
              <a:chOff x="3513730" y="2458688"/>
              <a:chExt cx="36429" cy="71136"/>
            </a:xfrm>
          </p:grpSpPr>
          <p:sp>
            <p:nvSpPr>
              <p:cNvPr id="45" name="Forma libre: forma 44">
                <a:extLst>
                  <a:ext uri="{FF2B5EF4-FFF2-40B4-BE49-F238E27FC236}">
                    <a16:creationId xmlns:a16="http://schemas.microsoft.com/office/drawing/2014/main" id="{054FD2A2-5834-EC21-1B71-76D6A11E91BC}"/>
                  </a:ext>
                </a:extLst>
              </p:cNvPr>
              <p:cNvSpPr/>
              <p:nvPr/>
            </p:nvSpPr>
            <p:spPr>
              <a:xfrm>
                <a:off x="3513730" y="2458688"/>
                <a:ext cx="36429" cy="71136"/>
              </a:xfrm>
              <a:custGeom>
                <a:avLst/>
                <a:gdLst>
                  <a:gd name="csX0" fmla="*/ 0 w 36429"/>
                  <a:gd name="csY0" fmla="*/ 5595 h 71136"/>
                  <a:gd name="csX1" fmla="*/ 14810 w 36429"/>
                  <a:gd name="csY1" fmla="*/ 68455 h 71136"/>
                  <a:gd name="csX2" fmla="*/ 21392 w 36429"/>
                  <a:gd name="csY2" fmla="*/ 70100 h 71136"/>
                  <a:gd name="csX3" fmla="*/ 36202 w 36429"/>
                  <a:gd name="csY3" fmla="*/ 62531 h 71136"/>
                  <a:gd name="csX4" fmla="*/ 17772 w 36429"/>
                  <a:gd name="csY4" fmla="*/ 0 h 71136"/>
                  <a:gd name="csX5" fmla="*/ 0 w 36429"/>
                  <a:gd name="csY5" fmla="*/ 5266 h 71136"/>
                </a:gdLst>
                <a:ahLst/>
                <a:cxnLst>
                  <a:cxn ang="0">
                    <a:pos x="csX0" y="csY0"/>
                  </a:cxn>
                  <a:cxn ang="0">
                    <a:pos x="csX1" y="csY1"/>
                  </a:cxn>
                  <a:cxn ang="0">
                    <a:pos x="csX2" y="csY2"/>
                  </a:cxn>
                  <a:cxn ang="0">
                    <a:pos x="csX3" y="csY3"/>
                  </a:cxn>
                  <a:cxn ang="0">
                    <a:pos x="csX4" y="csY4"/>
                  </a:cxn>
                  <a:cxn ang="0">
                    <a:pos x="csX5" y="csY5"/>
                  </a:cxn>
                </a:cxnLst>
                <a:rect l="l" t="t" r="r" b="b"/>
                <a:pathLst>
                  <a:path w="36429" h="71136">
                    <a:moveTo>
                      <a:pt x="0" y="5595"/>
                    </a:moveTo>
                    <a:cubicBezTo>
                      <a:pt x="0" y="5595"/>
                      <a:pt x="9873" y="63189"/>
                      <a:pt x="14810" y="68455"/>
                    </a:cubicBezTo>
                    <a:cubicBezTo>
                      <a:pt x="16455" y="70429"/>
                      <a:pt x="18430" y="69442"/>
                      <a:pt x="21392" y="70100"/>
                    </a:cubicBezTo>
                    <a:cubicBezTo>
                      <a:pt x="26987" y="71746"/>
                      <a:pt x="34556" y="72733"/>
                      <a:pt x="36202" y="62531"/>
                    </a:cubicBezTo>
                    <a:cubicBezTo>
                      <a:pt x="38835" y="46733"/>
                      <a:pt x="17772" y="0"/>
                      <a:pt x="17772" y="0"/>
                    </a:cubicBezTo>
                    <a:lnTo>
                      <a:pt x="0" y="5266"/>
                    </a:lnTo>
                    <a:close/>
                  </a:path>
                </a:pathLst>
              </a:custGeom>
              <a:solidFill>
                <a:srgbClr val="FF97A6"/>
              </a:solidFill>
              <a:ln w="32905" cap="flat">
                <a:noFill/>
                <a:prstDash val="solid"/>
                <a:miter/>
              </a:ln>
            </p:spPr>
            <p:txBody>
              <a:bodyPr/>
              <a:lstStyle/>
              <a:p>
                <a:endParaRPr lang="es-ES"/>
              </a:p>
            </p:txBody>
          </p:sp>
          <p:sp>
            <p:nvSpPr>
              <p:cNvPr id="46" name="Forma libre: forma 45">
                <a:extLst>
                  <a:ext uri="{FF2B5EF4-FFF2-40B4-BE49-F238E27FC236}">
                    <a16:creationId xmlns:a16="http://schemas.microsoft.com/office/drawing/2014/main" id="{1090D2AF-0422-C1BD-561F-B181B74C4EB0}"/>
                  </a:ext>
                </a:extLst>
              </p:cNvPr>
              <p:cNvSpPr/>
              <p:nvPr/>
            </p:nvSpPr>
            <p:spPr>
              <a:xfrm>
                <a:off x="3516363" y="2471195"/>
                <a:ext cx="25670" cy="30427"/>
              </a:xfrm>
              <a:custGeom>
                <a:avLst/>
                <a:gdLst>
                  <a:gd name="csX0" fmla="*/ 4608 w 25670"/>
                  <a:gd name="csY0" fmla="*/ 29949 h 30427"/>
                  <a:gd name="csX1" fmla="*/ 25671 w 25670"/>
                  <a:gd name="csY1" fmla="*/ 12506 h 30427"/>
                  <a:gd name="csX2" fmla="*/ 20734 w 25670"/>
                  <a:gd name="csY2" fmla="*/ 0 h 30427"/>
                  <a:gd name="csX3" fmla="*/ 0 w 25670"/>
                  <a:gd name="csY3" fmla="*/ 6253 h 30427"/>
                  <a:gd name="csX4" fmla="*/ 4937 w 25670"/>
                  <a:gd name="csY4" fmla="*/ 29949 h 30427"/>
                </a:gdLst>
                <a:ahLst/>
                <a:cxnLst>
                  <a:cxn ang="0">
                    <a:pos x="csX0" y="csY0"/>
                  </a:cxn>
                  <a:cxn ang="0">
                    <a:pos x="csX1" y="csY1"/>
                  </a:cxn>
                  <a:cxn ang="0">
                    <a:pos x="csX2" y="csY2"/>
                  </a:cxn>
                  <a:cxn ang="0">
                    <a:pos x="csX3" y="csY3"/>
                  </a:cxn>
                  <a:cxn ang="0">
                    <a:pos x="csX4" y="csY4"/>
                  </a:cxn>
                </a:cxnLst>
                <a:rect l="l" t="t" r="r" b="b"/>
                <a:pathLst>
                  <a:path w="25670" h="30427">
                    <a:moveTo>
                      <a:pt x="4608" y="29949"/>
                    </a:moveTo>
                    <a:cubicBezTo>
                      <a:pt x="12835" y="32582"/>
                      <a:pt x="25671" y="24025"/>
                      <a:pt x="25671" y="12506"/>
                    </a:cubicBezTo>
                    <a:cubicBezTo>
                      <a:pt x="22709" y="2304"/>
                      <a:pt x="24025" y="8228"/>
                      <a:pt x="20734" y="0"/>
                    </a:cubicBezTo>
                    <a:lnTo>
                      <a:pt x="0" y="6253"/>
                    </a:lnTo>
                    <a:cubicBezTo>
                      <a:pt x="1646" y="14481"/>
                      <a:pt x="2633" y="20734"/>
                      <a:pt x="4937" y="29949"/>
                    </a:cubicBezTo>
                    <a:close/>
                  </a:path>
                </a:pathLst>
              </a:custGeom>
              <a:solidFill>
                <a:srgbClr val="C95D77"/>
              </a:solidFill>
              <a:ln w="32905" cap="flat">
                <a:noFill/>
                <a:prstDash val="solid"/>
                <a:miter/>
              </a:ln>
            </p:spPr>
            <p:txBody>
              <a:bodyPr/>
              <a:lstStyle/>
              <a:p>
                <a:endParaRPr lang="es-ES"/>
              </a:p>
            </p:txBody>
          </p:sp>
        </p:grpSp>
        <p:sp>
          <p:nvSpPr>
            <p:cNvPr id="47" name="Forma libre: forma 46">
              <a:extLst>
                <a:ext uri="{FF2B5EF4-FFF2-40B4-BE49-F238E27FC236}">
                  <a16:creationId xmlns:a16="http://schemas.microsoft.com/office/drawing/2014/main" id="{19CD1157-8E6E-E679-DB46-B692F5D52B9B}"/>
                </a:ext>
              </a:extLst>
            </p:cNvPr>
            <p:cNvSpPr/>
            <p:nvPr/>
          </p:nvSpPr>
          <p:spPr>
            <a:xfrm>
              <a:off x="3528818" y="2560125"/>
              <a:ext cx="220457" cy="330772"/>
            </a:xfrm>
            <a:custGeom>
              <a:avLst/>
              <a:gdLst>
                <a:gd name="csX0" fmla="*/ 1368 w 220457"/>
                <a:gd name="csY0" fmla="*/ 309950 h 330772"/>
                <a:gd name="csX1" fmla="*/ 115898 w 220457"/>
                <a:gd name="csY1" fmla="*/ 213850 h 330772"/>
                <a:gd name="csX2" fmla="*/ 136961 w 220457"/>
                <a:gd name="csY2" fmla="*/ 118737 h 330772"/>
                <a:gd name="csX3" fmla="*/ 203112 w 220457"/>
                <a:gd name="csY3" fmla="*/ 17043 h 330772"/>
                <a:gd name="csX4" fmla="*/ 167897 w 220457"/>
                <a:gd name="csY4" fmla="*/ 314886 h 330772"/>
                <a:gd name="csX5" fmla="*/ 1368 w 220457"/>
                <a:gd name="csY5" fmla="*/ 309950 h 330772"/>
              </a:gdLst>
              <a:ahLst/>
              <a:cxnLst>
                <a:cxn ang="0">
                  <a:pos x="csX0" y="csY0"/>
                </a:cxn>
                <a:cxn ang="0">
                  <a:pos x="csX1" y="csY1"/>
                </a:cxn>
                <a:cxn ang="0">
                  <a:pos x="csX2" y="csY2"/>
                </a:cxn>
                <a:cxn ang="0">
                  <a:pos x="csX3" y="csY3"/>
                </a:cxn>
                <a:cxn ang="0">
                  <a:pos x="csX4" y="csY4"/>
                </a:cxn>
                <a:cxn ang="0">
                  <a:pos x="csX5" y="csY5"/>
                </a:cxn>
              </a:cxnLst>
              <a:rect l="l" t="t" r="r" b="b"/>
              <a:pathLst>
                <a:path w="220457" h="330772">
                  <a:moveTo>
                    <a:pt x="1368" y="309950"/>
                  </a:moveTo>
                  <a:cubicBezTo>
                    <a:pt x="19798" y="298431"/>
                    <a:pt x="81671" y="252685"/>
                    <a:pt x="115898" y="213850"/>
                  </a:cubicBezTo>
                  <a:cubicBezTo>
                    <a:pt x="135645" y="191799"/>
                    <a:pt x="136961" y="118737"/>
                    <a:pt x="136961" y="118737"/>
                  </a:cubicBezTo>
                  <a:cubicBezTo>
                    <a:pt x="136961" y="118737"/>
                    <a:pt x="150455" y="-53716"/>
                    <a:pt x="203112" y="17043"/>
                  </a:cubicBezTo>
                  <a:cubicBezTo>
                    <a:pt x="238985" y="65751"/>
                    <a:pt x="215289" y="224710"/>
                    <a:pt x="167897" y="314886"/>
                  </a:cubicBezTo>
                  <a:cubicBezTo>
                    <a:pt x="150455" y="347797"/>
                    <a:pt x="-16733" y="321139"/>
                    <a:pt x="1368" y="309950"/>
                  </a:cubicBezTo>
                  <a:close/>
                </a:path>
              </a:pathLst>
            </a:custGeom>
            <a:solidFill>
              <a:schemeClr val="tx1"/>
            </a:solidFill>
            <a:ln w="32905" cap="flat">
              <a:noFill/>
              <a:prstDash val="solid"/>
              <a:miter/>
            </a:ln>
          </p:spPr>
          <p:txBody>
            <a:bodyPr/>
            <a:lstStyle/>
            <a:p>
              <a:endParaRPr lang="es-ES"/>
            </a:p>
          </p:txBody>
        </p:sp>
        <p:sp>
          <p:nvSpPr>
            <p:cNvPr id="48" name="Forma libre: forma 47">
              <a:extLst>
                <a:ext uri="{FF2B5EF4-FFF2-40B4-BE49-F238E27FC236}">
                  <a16:creationId xmlns:a16="http://schemas.microsoft.com/office/drawing/2014/main" id="{A283B2D1-E8E1-A903-94B0-3FF8AF06EE51}"/>
                </a:ext>
              </a:extLst>
            </p:cNvPr>
            <p:cNvSpPr/>
            <p:nvPr/>
          </p:nvSpPr>
          <p:spPr>
            <a:xfrm>
              <a:off x="3352796" y="3012908"/>
              <a:ext cx="265920" cy="80631"/>
            </a:xfrm>
            <a:custGeom>
              <a:avLst/>
              <a:gdLst>
                <a:gd name="csX0" fmla="*/ 265920 w 265920"/>
                <a:gd name="csY0" fmla="*/ 0 h 80631"/>
                <a:gd name="csX1" fmla="*/ 262958 w 265920"/>
                <a:gd name="csY1" fmla="*/ 28633 h 80631"/>
                <a:gd name="csX2" fmla="*/ 117163 w 265920"/>
                <a:gd name="csY2" fmla="*/ 80632 h 80631"/>
                <a:gd name="csX3" fmla="*/ 0 w 265920"/>
                <a:gd name="csY3" fmla="*/ 63518 h 80631"/>
                <a:gd name="csX4" fmla="*/ 121770 w 265920"/>
                <a:gd name="csY4" fmla="*/ 43772 h 80631"/>
                <a:gd name="csX5" fmla="*/ 265920 w 265920"/>
                <a:gd name="csY5" fmla="*/ 0 h 80631"/>
              </a:gdLst>
              <a:ahLst/>
              <a:cxnLst>
                <a:cxn ang="0">
                  <a:pos x="csX0" y="csY0"/>
                </a:cxn>
                <a:cxn ang="0">
                  <a:pos x="csX1" y="csY1"/>
                </a:cxn>
                <a:cxn ang="0">
                  <a:pos x="csX2" y="csY2"/>
                </a:cxn>
                <a:cxn ang="0">
                  <a:pos x="csX3" y="csY3"/>
                </a:cxn>
                <a:cxn ang="0">
                  <a:pos x="csX4" y="csY4"/>
                </a:cxn>
                <a:cxn ang="0">
                  <a:pos x="csX5" y="csY5"/>
                </a:cxn>
              </a:cxnLst>
              <a:rect l="l" t="t" r="r" b="b"/>
              <a:pathLst>
                <a:path w="265920" h="80631">
                  <a:moveTo>
                    <a:pt x="265920" y="0"/>
                  </a:moveTo>
                  <a:lnTo>
                    <a:pt x="262958" y="28633"/>
                  </a:lnTo>
                  <a:lnTo>
                    <a:pt x="117163" y="80632"/>
                  </a:lnTo>
                  <a:lnTo>
                    <a:pt x="0" y="63518"/>
                  </a:lnTo>
                  <a:lnTo>
                    <a:pt x="121770" y="43772"/>
                  </a:lnTo>
                  <a:lnTo>
                    <a:pt x="265920" y="0"/>
                  </a:lnTo>
                  <a:close/>
                </a:path>
              </a:pathLst>
            </a:custGeom>
            <a:solidFill>
              <a:srgbClr val="7F65C1"/>
            </a:solidFill>
            <a:ln w="32905" cap="flat">
              <a:noFill/>
              <a:prstDash val="solid"/>
              <a:miter/>
            </a:ln>
          </p:spPr>
          <p:txBody>
            <a:bodyPr/>
            <a:lstStyle/>
            <a:p>
              <a:endParaRPr lang="es-ES"/>
            </a:p>
          </p:txBody>
        </p:sp>
        <p:sp>
          <p:nvSpPr>
            <p:cNvPr id="49" name="Forma libre: forma 48">
              <a:extLst>
                <a:ext uri="{FF2B5EF4-FFF2-40B4-BE49-F238E27FC236}">
                  <a16:creationId xmlns:a16="http://schemas.microsoft.com/office/drawing/2014/main" id="{BB3783C8-6DFA-DEB5-0A96-99FB545C8764}"/>
                </a:ext>
              </a:extLst>
            </p:cNvPr>
            <p:cNvSpPr/>
            <p:nvPr/>
          </p:nvSpPr>
          <p:spPr>
            <a:xfrm>
              <a:off x="3090825" y="2953998"/>
              <a:ext cx="527890" cy="104327"/>
            </a:xfrm>
            <a:custGeom>
              <a:avLst/>
              <a:gdLst>
                <a:gd name="csX0" fmla="*/ 0 w 527890"/>
                <a:gd name="csY0" fmla="*/ 56278 h 104327"/>
                <a:gd name="csX1" fmla="*/ 377817 w 527890"/>
                <a:gd name="csY1" fmla="*/ 104328 h 104327"/>
                <a:gd name="csX2" fmla="*/ 527891 w 527890"/>
                <a:gd name="csY2" fmla="*/ 58911 h 104327"/>
                <a:gd name="csX3" fmla="*/ 6582 w 527890"/>
                <a:gd name="csY3" fmla="*/ 0 h 104327"/>
                <a:gd name="csX4" fmla="*/ 0 w 527890"/>
                <a:gd name="csY4" fmla="*/ 56278 h 104327"/>
              </a:gdLst>
              <a:ahLst/>
              <a:cxnLst>
                <a:cxn ang="0">
                  <a:pos x="csX0" y="csY0"/>
                </a:cxn>
                <a:cxn ang="0">
                  <a:pos x="csX1" y="csY1"/>
                </a:cxn>
                <a:cxn ang="0">
                  <a:pos x="csX2" y="csY2"/>
                </a:cxn>
                <a:cxn ang="0">
                  <a:pos x="csX3" y="csY3"/>
                </a:cxn>
                <a:cxn ang="0">
                  <a:pos x="csX4" y="csY4"/>
                </a:cxn>
              </a:cxnLst>
              <a:rect l="l" t="t" r="r" b="b"/>
              <a:pathLst>
                <a:path w="527890" h="104327">
                  <a:moveTo>
                    <a:pt x="0" y="56278"/>
                  </a:moveTo>
                  <a:lnTo>
                    <a:pt x="377817" y="104328"/>
                  </a:lnTo>
                  <a:lnTo>
                    <a:pt x="527891" y="58911"/>
                  </a:lnTo>
                  <a:lnTo>
                    <a:pt x="6582" y="0"/>
                  </a:lnTo>
                  <a:lnTo>
                    <a:pt x="0" y="56278"/>
                  </a:lnTo>
                  <a:close/>
                </a:path>
              </a:pathLst>
            </a:custGeom>
            <a:solidFill>
              <a:schemeClr val="bg1"/>
            </a:solidFill>
            <a:ln w="32905" cap="flat">
              <a:noFill/>
              <a:prstDash val="solid"/>
              <a:miter/>
            </a:ln>
          </p:spPr>
          <p:txBody>
            <a:bodyPr/>
            <a:lstStyle/>
            <a:p>
              <a:endParaRPr lang="es-ES"/>
            </a:p>
          </p:txBody>
        </p:sp>
        <p:sp>
          <p:nvSpPr>
            <p:cNvPr id="50" name="Forma libre: forma 49">
              <a:extLst>
                <a:ext uri="{FF2B5EF4-FFF2-40B4-BE49-F238E27FC236}">
                  <a16:creationId xmlns:a16="http://schemas.microsoft.com/office/drawing/2014/main" id="{407271C1-FBCC-07AA-FD27-1D9EF919DDA2}"/>
                </a:ext>
              </a:extLst>
            </p:cNvPr>
            <p:cNvSpPr/>
            <p:nvPr/>
          </p:nvSpPr>
          <p:spPr>
            <a:xfrm>
              <a:off x="3374838" y="2807043"/>
              <a:ext cx="329506" cy="230924"/>
            </a:xfrm>
            <a:custGeom>
              <a:avLst/>
              <a:gdLst>
                <a:gd name="csX0" fmla="*/ 242562 w 329506"/>
                <a:gd name="csY0" fmla="*/ 19589 h 230924"/>
                <a:gd name="csX1" fmla="*/ 8 w 329506"/>
                <a:gd name="csY1" fmla="*/ 167688 h 230924"/>
                <a:gd name="csX2" fmla="*/ 116842 w 329506"/>
                <a:gd name="csY2" fmla="*/ 229232 h 230924"/>
                <a:gd name="csX3" fmla="*/ 328459 w 329506"/>
                <a:gd name="csY3" fmla="*/ 43614 h 230924"/>
                <a:gd name="csX4" fmla="*/ 242562 w 329506"/>
                <a:gd name="csY4" fmla="*/ 19589 h 230924"/>
              </a:gdLst>
              <a:ahLst/>
              <a:cxnLst>
                <a:cxn ang="0">
                  <a:pos x="csX0" y="csY0"/>
                </a:cxn>
                <a:cxn ang="0">
                  <a:pos x="csX1" y="csY1"/>
                </a:cxn>
                <a:cxn ang="0">
                  <a:pos x="csX2" y="csY2"/>
                </a:cxn>
                <a:cxn ang="0">
                  <a:pos x="csX3" y="csY3"/>
                </a:cxn>
                <a:cxn ang="0">
                  <a:pos x="csX4" y="csY4"/>
                </a:cxn>
              </a:cxnLst>
              <a:rect l="l" t="t" r="r" b="b"/>
              <a:pathLst>
                <a:path w="329506" h="230924">
                  <a:moveTo>
                    <a:pt x="242562" y="19589"/>
                  </a:moveTo>
                  <a:cubicBezTo>
                    <a:pt x="242562" y="19589"/>
                    <a:pt x="-1637" y="133790"/>
                    <a:pt x="8" y="167688"/>
                  </a:cubicBezTo>
                  <a:cubicBezTo>
                    <a:pt x="1983" y="201586"/>
                    <a:pt x="91830" y="239434"/>
                    <a:pt x="116842" y="229232"/>
                  </a:cubicBezTo>
                  <a:cubicBezTo>
                    <a:pt x="141854" y="219029"/>
                    <a:pt x="315295" y="130828"/>
                    <a:pt x="328459" y="43614"/>
                  </a:cubicBezTo>
                  <a:cubicBezTo>
                    <a:pt x="340636" y="-37676"/>
                    <a:pt x="242562" y="19589"/>
                    <a:pt x="242562" y="19589"/>
                  </a:cubicBezTo>
                  <a:close/>
                </a:path>
              </a:pathLst>
            </a:custGeom>
            <a:solidFill>
              <a:schemeClr val="tx1"/>
            </a:solidFill>
            <a:ln w="32905" cap="flat">
              <a:noFill/>
              <a:prstDash val="solid"/>
              <a:miter/>
            </a:ln>
          </p:spPr>
          <p:txBody>
            <a:bodyPr/>
            <a:lstStyle/>
            <a:p>
              <a:endParaRPr lang="es-ES"/>
            </a:p>
          </p:txBody>
        </p:sp>
        <p:grpSp>
          <p:nvGrpSpPr>
            <p:cNvPr id="51" name="Gráfico 2124">
              <a:extLst>
                <a:ext uri="{FF2B5EF4-FFF2-40B4-BE49-F238E27FC236}">
                  <a16:creationId xmlns:a16="http://schemas.microsoft.com/office/drawing/2014/main" id="{B9CA7D8F-32C0-EFF8-AA81-B4C6D18C3E48}"/>
                </a:ext>
              </a:extLst>
            </p:cNvPr>
            <p:cNvGrpSpPr/>
            <p:nvPr/>
          </p:nvGrpSpPr>
          <p:grpSpPr>
            <a:xfrm>
              <a:off x="3065154" y="2751925"/>
              <a:ext cx="419614" cy="341615"/>
              <a:chOff x="3065154" y="2751925"/>
              <a:chExt cx="419614" cy="341615"/>
            </a:xfrm>
          </p:grpSpPr>
          <p:sp>
            <p:nvSpPr>
              <p:cNvPr id="52" name="Forma libre: forma 51">
                <a:extLst>
                  <a:ext uri="{FF2B5EF4-FFF2-40B4-BE49-F238E27FC236}">
                    <a16:creationId xmlns:a16="http://schemas.microsoft.com/office/drawing/2014/main" id="{CDC695E2-EE86-8235-4E21-C412C506D140}"/>
                  </a:ext>
                </a:extLst>
              </p:cNvPr>
              <p:cNvSpPr/>
              <p:nvPr/>
            </p:nvSpPr>
            <p:spPr>
              <a:xfrm>
                <a:off x="3065154" y="2751925"/>
                <a:ext cx="404145" cy="32252"/>
              </a:xfrm>
              <a:custGeom>
                <a:avLst/>
                <a:gdLst>
                  <a:gd name="csX0" fmla="*/ 404146 w 404145"/>
                  <a:gd name="csY0" fmla="*/ 30278 h 32252"/>
                  <a:gd name="csX1" fmla="*/ 31265 w 404145"/>
                  <a:gd name="csY1" fmla="*/ 0 h 32252"/>
                  <a:gd name="csX2" fmla="*/ 0 w 404145"/>
                  <a:gd name="csY2" fmla="*/ 329 h 32252"/>
                  <a:gd name="csX3" fmla="*/ 387032 w 404145"/>
                  <a:gd name="csY3" fmla="*/ 32253 h 32252"/>
                  <a:gd name="csX4" fmla="*/ 404146 w 404145"/>
                  <a:gd name="csY4" fmla="*/ 30278 h 32252"/>
                </a:gdLst>
                <a:ahLst/>
                <a:cxnLst>
                  <a:cxn ang="0">
                    <a:pos x="csX0" y="csY0"/>
                  </a:cxn>
                  <a:cxn ang="0">
                    <a:pos x="csX1" y="csY1"/>
                  </a:cxn>
                  <a:cxn ang="0">
                    <a:pos x="csX2" y="csY2"/>
                  </a:cxn>
                  <a:cxn ang="0">
                    <a:pos x="csX3" y="csY3"/>
                  </a:cxn>
                  <a:cxn ang="0">
                    <a:pos x="csX4" y="csY4"/>
                  </a:cxn>
                </a:cxnLst>
                <a:rect l="l" t="t" r="r" b="b"/>
                <a:pathLst>
                  <a:path w="404145" h="32252">
                    <a:moveTo>
                      <a:pt x="404146" y="30278"/>
                    </a:moveTo>
                    <a:lnTo>
                      <a:pt x="31265" y="0"/>
                    </a:lnTo>
                    <a:lnTo>
                      <a:pt x="0" y="329"/>
                    </a:lnTo>
                    <a:lnTo>
                      <a:pt x="387032" y="32253"/>
                    </a:lnTo>
                    <a:lnTo>
                      <a:pt x="404146" y="30278"/>
                    </a:lnTo>
                    <a:close/>
                  </a:path>
                </a:pathLst>
              </a:custGeom>
              <a:solidFill>
                <a:srgbClr val="7F65C1"/>
              </a:solidFill>
              <a:ln w="32905" cap="flat">
                <a:noFill/>
                <a:prstDash val="solid"/>
                <a:miter/>
              </a:ln>
            </p:spPr>
            <p:txBody>
              <a:bodyPr/>
              <a:lstStyle/>
              <a:p>
                <a:endParaRPr lang="es-ES"/>
              </a:p>
            </p:txBody>
          </p:sp>
          <p:sp>
            <p:nvSpPr>
              <p:cNvPr id="53" name="Forma libre: forma 52">
                <a:extLst>
                  <a:ext uri="{FF2B5EF4-FFF2-40B4-BE49-F238E27FC236}">
                    <a16:creationId xmlns:a16="http://schemas.microsoft.com/office/drawing/2014/main" id="{1B460BF1-BE2C-CC45-93A4-4FAE73630F09}"/>
                  </a:ext>
                </a:extLst>
              </p:cNvPr>
              <p:cNvSpPr/>
              <p:nvPr/>
            </p:nvSpPr>
            <p:spPr>
              <a:xfrm>
                <a:off x="3065154" y="2752254"/>
                <a:ext cx="404804" cy="341286"/>
              </a:xfrm>
              <a:custGeom>
                <a:avLst/>
                <a:gdLst>
                  <a:gd name="csX0" fmla="*/ 22379 w 404804"/>
                  <a:gd name="csY0" fmla="*/ 286325 h 341286"/>
                  <a:gd name="csX1" fmla="*/ 404804 w 404804"/>
                  <a:gd name="csY1" fmla="*/ 341286 h 341286"/>
                  <a:gd name="csX2" fmla="*/ 387032 w 404804"/>
                  <a:gd name="csY2" fmla="*/ 31924 h 341286"/>
                  <a:gd name="csX3" fmla="*/ 0 w 404804"/>
                  <a:gd name="csY3" fmla="*/ 0 h 341286"/>
                  <a:gd name="csX4" fmla="*/ 22379 w 404804"/>
                  <a:gd name="csY4" fmla="*/ 286325 h 341286"/>
                </a:gdLst>
                <a:ahLst/>
                <a:cxnLst>
                  <a:cxn ang="0">
                    <a:pos x="csX0" y="csY0"/>
                  </a:cxn>
                  <a:cxn ang="0">
                    <a:pos x="csX1" y="csY1"/>
                  </a:cxn>
                  <a:cxn ang="0">
                    <a:pos x="csX2" y="csY2"/>
                  </a:cxn>
                  <a:cxn ang="0">
                    <a:pos x="csX3" y="csY3"/>
                  </a:cxn>
                  <a:cxn ang="0">
                    <a:pos x="csX4" y="csY4"/>
                  </a:cxn>
                </a:cxnLst>
                <a:rect l="l" t="t" r="r" b="b"/>
                <a:pathLst>
                  <a:path w="404804" h="341286">
                    <a:moveTo>
                      <a:pt x="22379" y="286325"/>
                    </a:moveTo>
                    <a:lnTo>
                      <a:pt x="404804" y="341286"/>
                    </a:lnTo>
                    <a:lnTo>
                      <a:pt x="387032" y="31924"/>
                    </a:lnTo>
                    <a:lnTo>
                      <a:pt x="0" y="0"/>
                    </a:lnTo>
                    <a:lnTo>
                      <a:pt x="22379" y="286325"/>
                    </a:lnTo>
                    <a:close/>
                  </a:path>
                </a:pathLst>
              </a:custGeom>
              <a:solidFill>
                <a:srgbClr val="6A54AF"/>
              </a:solidFill>
              <a:ln w="32905" cap="flat">
                <a:noFill/>
                <a:prstDash val="solid"/>
                <a:miter/>
              </a:ln>
            </p:spPr>
            <p:txBody>
              <a:bodyPr/>
              <a:lstStyle/>
              <a:p>
                <a:endParaRPr lang="es-ES"/>
              </a:p>
            </p:txBody>
          </p:sp>
          <p:sp>
            <p:nvSpPr>
              <p:cNvPr id="54" name="Forma libre: forma 53">
                <a:extLst>
                  <a:ext uri="{FF2B5EF4-FFF2-40B4-BE49-F238E27FC236}">
                    <a16:creationId xmlns:a16="http://schemas.microsoft.com/office/drawing/2014/main" id="{465E0136-0063-14EA-8A73-41608621D06D}"/>
                  </a:ext>
                </a:extLst>
              </p:cNvPr>
              <p:cNvSpPr/>
              <p:nvPr/>
            </p:nvSpPr>
            <p:spPr>
              <a:xfrm>
                <a:off x="3452187" y="2782203"/>
                <a:ext cx="32581" cy="311337"/>
              </a:xfrm>
              <a:custGeom>
                <a:avLst/>
                <a:gdLst>
                  <a:gd name="csX0" fmla="*/ 32582 w 32581"/>
                  <a:gd name="csY0" fmla="*/ 302780 h 311337"/>
                  <a:gd name="csX1" fmla="*/ 17772 w 32581"/>
                  <a:gd name="csY1" fmla="*/ 311337 h 311337"/>
                  <a:gd name="csX2" fmla="*/ 0 w 32581"/>
                  <a:gd name="csY2" fmla="*/ 1975 h 311337"/>
                  <a:gd name="csX3" fmla="*/ 17114 w 32581"/>
                  <a:gd name="csY3" fmla="*/ 0 h 311337"/>
                  <a:gd name="csX4" fmla="*/ 32582 w 32581"/>
                  <a:gd name="csY4" fmla="*/ 302780 h 311337"/>
                </a:gdLst>
                <a:ahLst/>
                <a:cxnLst>
                  <a:cxn ang="0">
                    <a:pos x="csX0" y="csY0"/>
                  </a:cxn>
                  <a:cxn ang="0">
                    <a:pos x="csX1" y="csY1"/>
                  </a:cxn>
                  <a:cxn ang="0">
                    <a:pos x="csX2" y="csY2"/>
                  </a:cxn>
                  <a:cxn ang="0">
                    <a:pos x="csX3" y="csY3"/>
                  </a:cxn>
                  <a:cxn ang="0">
                    <a:pos x="csX4" y="csY4"/>
                  </a:cxn>
                </a:cxnLst>
                <a:rect l="l" t="t" r="r" b="b"/>
                <a:pathLst>
                  <a:path w="32581" h="311337">
                    <a:moveTo>
                      <a:pt x="32582" y="302780"/>
                    </a:moveTo>
                    <a:lnTo>
                      <a:pt x="17772" y="311337"/>
                    </a:lnTo>
                    <a:lnTo>
                      <a:pt x="0" y="1975"/>
                    </a:lnTo>
                    <a:lnTo>
                      <a:pt x="17114" y="0"/>
                    </a:lnTo>
                    <a:lnTo>
                      <a:pt x="32582" y="302780"/>
                    </a:lnTo>
                    <a:close/>
                  </a:path>
                </a:pathLst>
              </a:custGeom>
              <a:solidFill>
                <a:srgbClr val="7F65C1"/>
              </a:solidFill>
              <a:ln w="32905" cap="flat">
                <a:noFill/>
                <a:prstDash val="solid"/>
                <a:miter/>
              </a:ln>
            </p:spPr>
            <p:txBody>
              <a:bodyPr/>
              <a:lstStyle/>
              <a:p>
                <a:endParaRPr lang="es-ES"/>
              </a:p>
            </p:txBody>
          </p:sp>
        </p:grpSp>
        <p:sp>
          <p:nvSpPr>
            <p:cNvPr id="57" name="Forma libre: forma 56">
              <a:extLst>
                <a:ext uri="{FF2B5EF4-FFF2-40B4-BE49-F238E27FC236}">
                  <a16:creationId xmlns:a16="http://schemas.microsoft.com/office/drawing/2014/main" id="{709D968C-2693-D69B-3284-A743234AB502}"/>
                </a:ext>
              </a:extLst>
            </p:cNvPr>
            <p:cNvSpPr/>
            <p:nvPr/>
          </p:nvSpPr>
          <p:spPr>
            <a:xfrm>
              <a:off x="3581198" y="2373449"/>
              <a:ext cx="32910" cy="32910"/>
            </a:xfrm>
            <a:custGeom>
              <a:avLst/>
              <a:gdLst>
                <a:gd name="csX0" fmla="*/ 0 w 32910"/>
                <a:gd name="csY0" fmla="*/ 0 h 32910"/>
                <a:gd name="csX1" fmla="*/ 0 w 32910"/>
                <a:gd name="csY1" fmla="*/ 0 h 32910"/>
              </a:gdLst>
              <a:ahLst/>
              <a:cxnLst>
                <a:cxn ang="0">
                  <a:pos x="csX0" y="csY0"/>
                </a:cxn>
                <a:cxn ang="0">
                  <a:pos x="csX1" y="csY1"/>
                </a:cxn>
              </a:cxnLst>
              <a:rect l="l" t="t" r="r" b="b"/>
              <a:pathLst>
                <a:path w="32910" h="32910">
                  <a:moveTo>
                    <a:pt x="0" y="0"/>
                  </a:moveTo>
                  <a:cubicBezTo>
                    <a:pt x="0" y="0"/>
                    <a:pt x="0" y="0"/>
                    <a:pt x="0" y="0"/>
                  </a:cubicBezTo>
                </a:path>
              </a:pathLst>
            </a:custGeom>
            <a:noFill/>
            <a:ln w="32905" cap="rnd">
              <a:solidFill>
                <a:srgbClr val="C43B73"/>
              </a:solidFill>
              <a:prstDash val="solid"/>
              <a:round/>
            </a:ln>
          </p:spPr>
          <p:txBody>
            <a:bodyPr/>
            <a:lstStyle/>
            <a:p>
              <a:endParaRPr lang="es-ES"/>
            </a:p>
          </p:txBody>
        </p:sp>
        <p:sp>
          <p:nvSpPr>
            <p:cNvPr id="58" name="Forma libre: forma 57">
              <a:extLst>
                <a:ext uri="{FF2B5EF4-FFF2-40B4-BE49-F238E27FC236}">
                  <a16:creationId xmlns:a16="http://schemas.microsoft.com/office/drawing/2014/main" id="{559E3C73-A4B9-187E-EAC4-65A9FE21B705}"/>
                </a:ext>
              </a:extLst>
            </p:cNvPr>
            <p:cNvSpPr/>
            <p:nvPr/>
          </p:nvSpPr>
          <p:spPr>
            <a:xfrm>
              <a:off x="3581198" y="2373120"/>
              <a:ext cx="32910" cy="32910"/>
            </a:xfrm>
            <a:custGeom>
              <a:avLst/>
              <a:gdLst>
                <a:gd name="csX0" fmla="*/ 0 w 32910"/>
                <a:gd name="csY0" fmla="*/ 0 h 32910"/>
                <a:gd name="csX1" fmla="*/ 0 w 32910"/>
                <a:gd name="csY1" fmla="*/ 0 h 32910"/>
              </a:gdLst>
              <a:ahLst/>
              <a:cxnLst>
                <a:cxn ang="0">
                  <a:pos x="csX0" y="csY0"/>
                </a:cxn>
                <a:cxn ang="0">
                  <a:pos x="csX1" y="csY1"/>
                </a:cxn>
              </a:cxnLst>
              <a:rect l="l" t="t" r="r" b="b"/>
              <a:pathLst>
                <a:path w="32910" h="32910">
                  <a:moveTo>
                    <a:pt x="0" y="0"/>
                  </a:moveTo>
                  <a:cubicBezTo>
                    <a:pt x="0" y="0"/>
                    <a:pt x="0" y="0"/>
                    <a:pt x="0" y="0"/>
                  </a:cubicBezTo>
                </a:path>
              </a:pathLst>
            </a:custGeom>
            <a:noFill/>
            <a:ln w="32905" cap="rnd">
              <a:solidFill>
                <a:srgbClr val="C43B73"/>
              </a:solidFill>
              <a:prstDash val="solid"/>
              <a:round/>
            </a:ln>
          </p:spPr>
          <p:txBody>
            <a:bodyPr/>
            <a:lstStyle/>
            <a:p>
              <a:endParaRPr lang="es-ES"/>
            </a:p>
          </p:txBody>
        </p:sp>
        <p:sp>
          <p:nvSpPr>
            <p:cNvPr id="59" name="Forma libre: forma 58">
              <a:extLst>
                <a:ext uri="{FF2B5EF4-FFF2-40B4-BE49-F238E27FC236}">
                  <a16:creationId xmlns:a16="http://schemas.microsoft.com/office/drawing/2014/main" id="{ABBF0F7B-82D4-484E-E498-C42196B743E8}"/>
                </a:ext>
              </a:extLst>
            </p:cNvPr>
            <p:cNvSpPr/>
            <p:nvPr/>
          </p:nvSpPr>
          <p:spPr>
            <a:xfrm>
              <a:off x="3458074" y="2323629"/>
              <a:ext cx="279998" cy="347005"/>
            </a:xfrm>
            <a:custGeom>
              <a:avLst/>
              <a:gdLst>
                <a:gd name="csX0" fmla="*/ 8923 w 279998"/>
                <a:gd name="csY0" fmla="*/ 113009 h 347005"/>
                <a:gd name="csX1" fmla="*/ 100086 w 279998"/>
                <a:gd name="csY1" fmla="*/ 155135 h 347005"/>
                <a:gd name="csX2" fmla="*/ 100744 w 279998"/>
                <a:gd name="csY2" fmla="*/ 155135 h 347005"/>
                <a:gd name="csX3" fmla="*/ 137275 w 279998"/>
                <a:gd name="csY3" fmla="*/ 111693 h 347005"/>
                <a:gd name="csX4" fmla="*/ 136288 w 279998"/>
                <a:gd name="csY4" fmla="*/ 74832 h 347005"/>
                <a:gd name="csX5" fmla="*/ 141553 w 279998"/>
                <a:gd name="csY5" fmla="*/ 73187 h 347005"/>
                <a:gd name="csX6" fmla="*/ 147477 w 279998"/>
                <a:gd name="csY6" fmla="*/ 77794 h 347005"/>
                <a:gd name="csX7" fmla="*/ 150769 w 279998"/>
                <a:gd name="csY7" fmla="*/ 83718 h 347005"/>
                <a:gd name="csX8" fmla="*/ 137275 w 279998"/>
                <a:gd name="csY8" fmla="*/ 133743 h 347005"/>
                <a:gd name="csX9" fmla="*/ 123123 w 279998"/>
                <a:gd name="csY9" fmla="*/ 155464 h 347005"/>
                <a:gd name="csX10" fmla="*/ 109959 w 279998"/>
                <a:gd name="csY10" fmla="*/ 192324 h 347005"/>
                <a:gd name="csX11" fmla="*/ 108972 w 279998"/>
                <a:gd name="csY11" fmla="*/ 206805 h 347005"/>
                <a:gd name="csX12" fmla="*/ 108972 w 279998"/>
                <a:gd name="csY12" fmla="*/ 209109 h 347005"/>
                <a:gd name="csX13" fmla="*/ 108972 w 279998"/>
                <a:gd name="csY13" fmla="*/ 214046 h 347005"/>
                <a:gd name="csX14" fmla="*/ 108972 w 279998"/>
                <a:gd name="csY14" fmla="*/ 219640 h 347005"/>
                <a:gd name="csX15" fmla="*/ 135300 w 279998"/>
                <a:gd name="csY15" fmla="*/ 289741 h 347005"/>
                <a:gd name="csX16" fmla="*/ 135959 w 279998"/>
                <a:gd name="csY16" fmla="*/ 291386 h 347005"/>
                <a:gd name="csX17" fmla="*/ 149452 w 279998"/>
                <a:gd name="csY17" fmla="*/ 345360 h 347005"/>
                <a:gd name="csX18" fmla="*/ 151427 w 279998"/>
                <a:gd name="csY18" fmla="*/ 347006 h 347005"/>
                <a:gd name="csX19" fmla="*/ 151756 w 279998"/>
                <a:gd name="csY19" fmla="*/ 347006 h 347005"/>
                <a:gd name="csX20" fmla="*/ 153072 w 279998"/>
                <a:gd name="csY20" fmla="*/ 346018 h 347005"/>
                <a:gd name="csX21" fmla="*/ 162946 w 279998"/>
                <a:gd name="csY21" fmla="*/ 292703 h 347005"/>
                <a:gd name="csX22" fmla="*/ 264640 w 279998"/>
                <a:gd name="csY22" fmla="*/ 187717 h 347005"/>
                <a:gd name="csX23" fmla="*/ 267931 w 279998"/>
                <a:gd name="csY23" fmla="*/ 63314 h 347005"/>
                <a:gd name="csX24" fmla="*/ 178085 w 279998"/>
                <a:gd name="csY24" fmla="*/ 125 h 347005"/>
                <a:gd name="csX25" fmla="*/ 121478 w 279998"/>
                <a:gd name="csY25" fmla="*/ 41263 h 347005"/>
                <a:gd name="csX26" fmla="*/ 85605 w 279998"/>
                <a:gd name="csY26" fmla="*/ 16909 h 347005"/>
                <a:gd name="csX27" fmla="*/ 15176 w 279998"/>
                <a:gd name="csY27" fmla="*/ 44554 h 347005"/>
                <a:gd name="csX28" fmla="*/ 8264 w 279998"/>
                <a:gd name="csY28" fmla="*/ 113667 h 347005"/>
                <a:gd name="csX29" fmla="*/ 150769 w 279998"/>
                <a:gd name="csY29" fmla="*/ 316399 h 347005"/>
                <a:gd name="csX30" fmla="*/ 150110 w 279998"/>
                <a:gd name="csY30" fmla="*/ 314753 h 347005"/>
                <a:gd name="csX31" fmla="*/ 150439 w 279998"/>
                <a:gd name="csY31" fmla="*/ 315740 h 347005"/>
                <a:gd name="csX32" fmla="*/ 150439 w 279998"/>
                <a:gd name="csY32" fmla="*/ 316399 h 34700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Lst>
              <a:rect l="l" t="t" r="r" b="b"/>
              <a:pathLst>
                <a:path w="279998" h="347005">
                  <a:moveTo>
                    <a:pt x="8923" y="113009"/>
                  </a:moveTo>
                  <a:cubicBezTo>
                    <a:pt x="20112" y="144274"/>
                    <a:pt x="67833" y="166654"/>
                    <a:pt x="100086" y="155135"/>
                  </a:cubicBezTo>
                  <a:cubicBezTo>
                    <a:pt x="100086" y="155135"/>
                    <a:pt x="100744" y="155135"/>
                    <a:pt x="100744" y="155135"/>
                  </a:cubicBezTo>
                  <a:cubicBezTo>
                    <a:pt x="122136" y="147566"/>
                    <a:pt x="134971" y="134401"/>
                    <a:pt x="137275" y="111693"/>
                  </a:cubicBezTo>
                  <a:cubicBezTo>
                    <a:pt x="137933" y="107414"/>
                    <a:pt x="138921" y="88655"/>
                    <a:pt x="136288" y="74832"/>
                  </a:cubicBezTo>
                  <a:lnTo>
                    <a:pt x="141553" y="73187"/>
                  </a:lnTo>
                  <a:cubicBezTo>
                    <a:pt x="143528" y="73187"/>
                    <a:pt x="146161" y="76478"/>
                    <a:pt x="147477" y="77794"/>
                  </a:cubicBezTo>
                  <a:cubicBezTo>
                    <a:pt x="149123" y="79769"/>
                    <a:pt x="150110" y="81744"/>
                    <a:pt x="150769" y="83718"/>
                  </a:cubicBezTo>
                  <a:cubicBezTo>
                    <a:pt x="153731" y="96554"/>
                    <a:pt x="146161" y="115971"/>
                    <a:pt x="137275" y="133743"/>
                  </a:cubicBezTo>
                  <a:cubicBezTo>
                    <a:pt x="131351" y="142958"/>
                    <a:pt x="125756" y="150857"/>
                    <a:pt x="123123" y="155464"/>
                  </a:cubicBezTo>
                  <a:cubicBezTo>
                    <a:pt x="116541" y="166983"/>
                    <a:pt x="111934" y="178831"/>
                    <a:pt x="109959" y="192324"/>
                  </a:cubicBezTo>
                  <a:cubicBezTo>
                    <a:pt x="109301" y="197261"/>
                    <a:pt x="108972" y="202198"/>
                    <a:pt x="108972" y="206805"/>
                  </a:cubicBezTo>
                  <a:cubicBezTo>
                    <a:pt x="108972" y="207793"/>
                    <a:pt x="108972" y="208451"/>
                    <a:pt x="108972" y="209109"/>
                  </a:cubicBezTo>
                  <a:cubicBezTo>
                    <a:pt x="108972" y="210754"/>
                    <a:pt x="108972" y="212400"/>
                    <a:pt x="108972" y="214046"/>
                  </a:cubicBezTo>
                  <a:cubicBezTo>
                    <a:pt x="108972" y="215691"/>
                    <a:pt x="108972" y="217666"/>
                    <a:pt x="108972" y="219640"/>
                  </a:cubicBezTo>
                  <a:cubicBezTo>
                    <a:pt x="111605" y="244982"/>
                    <a:pt x="124440" y="267032"/>
                    <a:pt x="135300" y="289741"/>
                  </a:cubicBezTo>
                  <a:cubicBezTo>
                    <a:pt x="135300" y="290399"/>
                    <a:pt x="135630" y="290728"/>
                    <a:pt x="135959" y="291386"/>
                  </a:cubicBezTo>
                  <a:cubicBezTo>
                    <a:pt x="143857" y="308500"/>
                    <a:pt x="150439" y="325943"/>
                    <a:pt x="149452" y="345360"/>
                  </a:cubicBezTo>
                  <a:cubicBezTo>
                    <a:pt x="149452" y="346347"/>
                    <a:pt x="150439" y="347006"/>
                    <a:pt x="151427" y="347006"/>
                  </a:cubicBezTo>
                  <a:cubicBezTo>
                    <a:pt x="151427" y="347006"/>
                    <a:pt x="151427" y="347006"/>
                    <a:pt x="151756" y="347006"/>
                  </a:cubicBezTo>
                  <a:cubicBezTo>
                    <a:pt x="152414" y="347006"/>
                    <a:pt x="152743" y="346347"/>
                    <a:pt x="153072" y="346018"/>
                  </a:cubicBezTo>
                  <a:cubicBezTo>
                    <a:pt x="156363" y="328246"/>
                    <a:pt x="159654" y="310475"/>
                    <a:pt x="162946" y="292703"/>
                  </a:cubicBezTo>
                  <a:cubicBezTo>
                    <a:pt x="181047" y="244982"/>
                    <a:pt x="239957" y="232147"/>
                    <a:pt x="264640" y="187717"/>
                  </a:cubicBezTo>
                  <a:cubicBezTo>
                    <a:pt x="285045" y="151186"/>
                    <a:pt x="284058" y="101490"/>
                    <a:pt x="267931" y="63314"/>
                  </a:cubicBezTo>
                  <a:cubicBezTo>
                    <a:pt x="252792" y="27770"/>
                    <a:pt x="218565" y="-2179"/>
                    <a:pt x="178085" y="125"/>
                  </a:cubicBezTo>
                  <a:cubicBezTo>
                    <a:pt x="154389" y="1770"/>
                    <a:pt x="125098" y="16580"/>
                    <a:pt x="121478" y="41263"/>
                  </a:cubicBezTo>
                  <a:cubicBezTo>
                    <a:pt x="110617" y="30732"/>
                    <a:pt x="99428" y="19213"/>
                    <a:pt x="85605" y="16909"/>
                  </a:cubicBezTo>
                  <a:cubicBezTo>
                    <a:pt x="61580" y="12960"/>
                    <a:pt x="33935" y="23821"/>
                    <a:pt x="15176" y="44554"/>
                  </a:cubicBezTo>
                  <a:cubicBezTo>
                    <a:pt x="-2596" y="63972"/>
                    <a:pt x="-4571" y="92933"/>
                    <a:pt x="8264" y="113667"/>
                  </a:cubicBezTo>
                  <a:close/>
                  <a:moveTo>
                    <a:pt x="150769" y="316399"/>
                  </a:moveTo>
                  <a:cubicBezTo>
                    <a:pt x="150769" y="316399"/>
                    <a:pt x="150439" y="315411"/>
                    <a:pt x="150110" y="314753"/>
                  </a:cubicBezTo>
                  <a:cubicBezTo>
                    <a:pt x="150110" y="314753"/>
                    <a:pt x="150110" y="315411"/>
                    <a:pt x="150439" y="315740"/>
                  </a:cubicBezTo>
                  <a:cubicBezTo>
                    <a:pt x="150439" y="315740"/>
                    <a:pt x="150439" y="316399"/>
                    <a:pt x="150439" y="316399"/>
                  </a:cubicBezTo>
                  <a:close/>
                </a:path>
              </a:pathLst>
            </a:custGeom>
            <a:solidFill>
              <a:schemeClr val="tx1"/>
            </a:solidFill>
            <a:ln w="32905" cap="flat">
              <a:noFill/>
              <a:prstDash val="solid"/>
              <a:miter/>
            </a:ln>
          </p:spPr>
          <p:txBody>
            <a:bodyPr/>
            <a:lstStyle/>
            <a:p>
              <a:endParaRPr lang="es-ES"/>
            </a:p>
          </p:txBody>
        </p:sp>
        <p:sp>
          <p:nvSpPr>
            <p:cNvPr id="60" name="Forma libre: forma 59">
              <a:extLst>
                <a:ext uri="{FF2B5EF4-FFF2-40B4-BE49-F238E27FC236}">
                  <a16:creationId xmlns:a16="http://schemas.microsoft.com/office/drawing/2014/main" id="{3802B7E5-CD36-A19B-DE19-A928EC48758D}"/>
                </a:ext>
              </a:extLst>
            </p:cNvPr>
            <p:cNvSpPr/>
            <p:nvPr/>
          </p:nvSpPr>
          <p:spPr>
            <a:xfrm>
              <a:off x="3472563" y="2404685"/>
              <a:ext cx="87900" cy="89713"/>
            </a:xfrm>
            <a:custGeom>
              <a:avLst/>
              <a:gdLst>
                <a:gd name="csX0" fmla="*/ 75395 w 87900"/>
                <a:gd name="csY0" fmla="*/ 71118 h 89713"/>
                <a:gd name="csX1" fmla="*/ 87901 w 87900"/>
                <a:gd name="csY1" fmla="*/ 28004 h 89713"/>
                <a:gd name="csX2" fmla="*/ 20104 w 87900"/>
                <a:gd name="csY2" fmla="*/ 1017 h 89713"/>
                <a:gd name="csX3" fmla="*/ 2991 w 87900"/>
                <a:gd name="csY3" fmla="*/ 27346 h 89713"/>
                <a:gd name="csX4" fmla="*/ 2332 w 87900"/>
                <a:gd name="csY4" fmla="*/ 65194 h 89713"/>
                <a:gd name="csX5" fmla="*/ 28661 w 87900"/>
                <a:gd name="csY5" fmla="*/ 86915 h 89713"/>
                <a:gd name="csX6" fmla="*/ 75724 w 87900"/>
                <a:gd name="csY6" fmla="*/ 71118 h 89713"/>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87900" h="89713">
                  <a:moveTo>
                    <a:pt x="75395" y="71118"/>
                  </a:moveTo>
                  <a:cubicBezTo>
                    <a:pt x="81977" y="63548"/>
                    <a:pt x="87901" y="28004"/>
                    <a:pt x="87901" y="28004"/>
                  </a:cubicBezTo>
                  <a:cubicBezTo>
                    <a:pt x="86584" y="1346"/>
                    <a:pt x="29648" y="-2274"/>
                    <a:pt x="20104" y="1017"/>
                  </a:cubicBezTo>
                  <a:cubicBezTo>
                    <a:pt x="9244" y="4638"/>
                    <a:pt x="5953" y="17802"/>
                    <a:pt x="2991" y="27346"/>
                  </a:cubicBezTo>
                  <a:cubicBezTo>
                    <a:pt x="29" y="36890"/>
                    <a:pt x="-1617" y="55320"/>
                    <a:pt x="2332" y="65194"/>
                  </a:cubicBezTo>
                  <a:cubicBezTo>
                    <a:pt x="5623" y="74080"/>
                    <a:pt x="19775" y="84940"/>
                    <a:pt x="28661" y="86915"/>
                  </a:cubicBezTo>
                  <a:cubicBezTo>
                    <a:pt x="55648" y="93497"/>
                    <a:pt x="65192" y="88560"/>
                    <a:pt x="75724" y="71118"/>
                  </a:cubicBezTo>
                  <a:close/>
                </a:path>
              </a:pathLst>
            </a:custGeom>
            <a:solidFill>
              <a:srgbClr val="FF97A6"/>
            </a:solidFill>
            <a:ln w="32905" cap="flat">
              <a:noFill/>
              <a:prstDash val="solid"/>
              <a:miter/>
            </a:ln>
          </p:spPr>
          <p:txBody>
            <a:bodyPr/>
            <a:lstStyle/>
            <a:p>
              <a:endParaRPr lang="es-ES"/>
            </a:p>
          </p:txBody>
        </p:sp>
        <p:sp>
          <p:nvSpPr>
            <p:cNvPr id="61" name="Forma libre: forma 60">
              <a:extLst>
                <a:ext uri="{FF2B5EF4-FFF2-40B4-BE49-F238E27FC236}">
                  <a16:creationId xmlns:a16="http://schemas.microsoft.com/office/drawing/2014/main" id="{A1FB0A8B-0F03-653E-E54D-C1E4D7C40D79}"/>
                </a:ext>
              </a:extLst>
            </p:cNvPr>
            <p:cNvSpPr/>
            <p:nvPr/>
          </p:nvSpPr>
          <p:spPr>
            <a:xfrm>
              <a:off x="3484439" y="2388654"/>
              <a:ext cx="73625" cy="70034"/>
            </a:xfrm>
            <a:custGeom>
              <a:avLst/>
              <a:gdLst>
                <a:gd name="csX0" fmla="*/ 329 w 73625"/>
                <a:gd name="csY0" fmla="*/ 6187 h 70034"/>
                <a:gd name="csX1" fmla="*/ 63189 w 73625"/>
                <a:gd name="csY1" fmla="*/ 70034 h 70034"/>
                <a:gd name="csX2" fmla="*/ 63847 w 73625"/>
                <a:gd name="csY2" fmla="*/ 11124 h 70034"/>
                <a:gd name="csX3" fmla="*/ 0 w 73625"/>
                <a:gd name="csY3" fmla="*/ 6187 h 70034"/>
              </a:gdLst>
              <a:ahLst/>
              <a:cxnLst>
                <a:cxn ang="0">
                  <a:pos x="csX0" y="csY0"/>
                </a:cxn>
                <a:cxn ang="0">
                  <a:pos x="csX1" y="csY1"/>
                </a:cxn>
                <a:cxn ang="0">
                  <a:pos x="csX2" y="csY2"/>
                </a:cxn>
                <a:cxn ang="0">
                  <a:pos x="csX3" y="csY3"/>
                </a:cxn>
              </a:cxnLst>
              <a:rect l="l" t="t" r="r" b="b"/>
              <a:pathLst>
                <a:path w="73625" h="70034">
                  <a:moveTo>
                    <a:pt x="329" y="6187"/>
                  </a:moveTo>
                  <a:cubicBezTo>
                    <a:pt x="329" y="6187"/>
                    <a:pt x="39164" y="68389"/>
                    <a:pt x="63189" y="70034"/>
                  </a:cubicBezTo>
                  <a:cubicBezTo>
                    <a:pt x="63189" y="70034"/>
                    <a:pt x="86227" y="32516"/>
                    <a:pt x="63847" y="11124"/>
                  </a:cubicBezTo>
                  <a:cubicBezTo>
                    <a:pt x="41468" y="-10597"/>
                    <a:pt x="0" y="6187"/>
                    <a:pt x="0" y="6187"/>
                  </a:cubicBezTo>
                  <a:close/>
                </a:path>
              </a:pathLst>
            </a:custGeom>
            <a:solidFill>
              <a:schemeClr val="tx1"/>
            </a:solidFill>
            <a:ln w="32905" cap="flat">
              <a:noFill/>
              <a:prstDash val="solid"/>
              <a:miter/>
            </a:ln>
          </p:spPr>
          <p:txBody>
            <a:bodyPr/>
            <a:lstStyle/>
            <a:p>
              <a:endParaRPr lang="es-ES"/>
            </a:p>
          </p:txBody>
        </p:sp>
        <p:sp>
          <p:nvSpPr>
            <p:cNvPr id="2303" name="Forma libre: forma 2302">
              <a:extLst>
                <a:ext uri="{FF2B5EF4-FFF2-40B4-BE49-F238E27FC236}">
                  <a16:creationId xmlns:a16="http://schemas.microsoft.com/office/drawing/2014/main" id="{586786EF-4FA4-DE57-6646-FFA40E581B15}"/>
                </a:ext>
              </a:extLst>
            </p:cNvPr>
            <p:cNvSpPr/>
            <p:nvPr/>
          </p:nvSpPr>
          <p:spPr>
            <a:xfrm>
              <a:off x="3516363" y="2383322"/>
              <a:ext cx="44149" cy="57594"/>
            </a:xfrm>
            <a:custGeom>
              <a:avLst/>
              <a:gdLst>
                <a:gd name="csX0" fmla="*/ 39164 w 44149"/>
                <a:gd name="csY0" fmla="*/ 57594 h 57594"/>
                <a:gd name="csX1" fmla="*/ 44101 w 44149"/>
                <a:gd name="csY1" fmla="*/ 36860 h 57594"/>
                <a:gd name="csX2" fmla="*/ 39164 w 44149"/>
                <a:gd name="csY2" fmla="*/ 15139 h 57594"/>
                <a:gd name="csX3" fmla="*/ 21392 w 44149"/>
                <a:gd name="csY3" fmla="*/ 1646 h 57594"/>
                <a:gd name="csX4" fmla="*/ 10531 w 44149"/>
                <a:gd name="csY4" fmla="*/ 0 h 57594"/>
                <a:gd name="csX5" fmla="*/ 0 w 44149"/>
                <a:gd name="csY5" fmla="*/ 987 h 57594"/>
                <a:gd name="csX6" fmla="*/ 19747 w 44149"/>
                <a:gd name="csY6" fmla="*/ 6253 h 57594"/>
                <a:gd name="csX7" fmla="*/ 33898 w 44149"/>
                <a:gd name="csY7" fmla="*/ 18430 h 57594"/>
                <a:gd name="csX8" fmla="*/ 39493 w 44149"/>
                <a:gd name="csY8" fmla="*/ 36860 h 57594"/>
                <a:gd name="csX9" fmla="*/ 39493 w 44149"/>
                <a:gd name="csY9" fmla="*/ 57594 h 5759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44149" h="57594">
                  <a:moveTo>
                    <a:pt x="39164" y="57594"/>
                  </a:moveTo>
                  <a:cubicBezTo>
                    <a:pt x="42126" y="51012"/>
                    <a:pt x="43772" y="44101"/>
                    <a:pt x="44101" y="36860"/>
                  </a:cubicBezTo>
                  <a:cubicBezTo>
                    <a:pt x="44430" y="29620"/>
                    <a:pt x="43113" y="22050"/>
                    <a:pt x="39164" y="15139"/>
                  </a:cubicBezTo>
                  <a:cubicBezTo>
                    <a:pt x="35215" y="8557"/>
                    <a:pt x="28632" y="3291"/>
                    <a:pt x="21392" y="1646"/>
                  </a:cubicBezTo>
                  <a:cubicBezTo>
                    <a:pt x="17772" y="329"/>
                    <a:pt x="14152" y="658"/>
                    <a:pt x="10531" y="0"/>
                  </a:cubicBezTo>
                  <a:cubicBezTo>
                    <a:pt x="6911" y="0"/>
                    <a:pt x="3291" y="658"/>
                    <a:pt x="0" y="987"/>
                  </a:cubicBezTo>
                  <a:cubicBezTo>
                    <a:pt x="6911" y="2304"/>
                    <a:pt x="13823" y="3291"/>
                    <a:pt x="19747" y="6253"/>
                  </a:cubicBezTo>
                  <a:cubicBezTo>
                    <a:pt x="25671" y="8886"/>
                    <a:pt x="30936" y="12835"/>
                    <a:pt x="33898" y="18430"/>
                  </a:cubicBezTo>
                  <a:cubicBezTo>
                    <a:pt x="37189" y="23696"/>
                    <a:pt x="38835" y="30278"/>
                    <a:pt x="39493" y="36860"/>
                  </a:cubicBezTo>
                  <a:cubicBezTo>
                    <a:pt x="40151" y="43442"/>
                    <a:pt x="40151" y="50354"/>
                    <a:pt x="39493" y="57594"/>
                  </a:cubicBezTo>
                  <a:close/>
                </a:path>
              </a:pathLst>
            </a:custGeom>
            <a:solidFill>
              <a:srgbClr val="D65490"/>
            </a:solidFill>
            <a:ln w="32905" cap="flat">
              <a:noFill/>
              <a:prstDash val="solid"/>
              <a:miter/>
            </a:ln>
          </p:spPr>
          <p:txBody>
            <a:bodyPr/>
            <a:lstStyle/>
            <a:p>
              <a:endParaRPr lang="es-ES"/>
            </a:p>
          </p:txBody>
        </p:sp>
      </p:grpSp>
      <p:grpSp>
        <p:nvGrpSpPr>
          <p:cNvPr id="2129" name="Gráfico 2126">
            <a:extLst>
              <a:ext uri="{FF2B5EF4-FFF2-40B4-BE49-F238E27FC236}">
                <a16:creationId xmlns:a16="http://schemas.microsoft.com/office/drawing/2014/main" id="{D715E63D-B5B3-2647-CF58-7F9DE50F4258}"/>
              </a:ext>
            </a:extLst>
          </p:cNvPr>
          <p:cNvGrpSpPr/>
          <p:nvPr/>
        </p:nvGrpSpPr>
        <p:grpSpPr>
          <a:xfrm flipH="1">
            <a:off x="8267791" y="2217345"/>
            <a:ext cx="788923" cy="1386473"/>
            <a:chOff x="8205918" y="1499001"/>
            <a:chExt cx="856115" cy="1504559"/>
          </a:xfrm>
        </p:grpSpPr>
        <p:sp>
          <p:nvSpPr>
            <p:cNvPr id="2130" name="Forma libre: forma 2129">
              <a:extLst>
                <a:ext uri="{FF2B5EF4-FFF2-40B4-BE49-F238E27FC236}">
                  <a16:creationId xmlns:a16="http://schemas.microsoft.com/office/drawing/2014/main" id="{ADD4A410-7312-DBCB-54B9-553F19B4BEF5}"/>
                </a:ext>
              </a:extLst>
            </p:cNvPr>
            <p:cNvSpPr/>
            <p:nvPr/>
          </p:nvSpPr>
          <p:spPr>
            <a:xfrm>
              <a:off x="8651893" y="1499001"/>
              <a:ext cx="197704" cy="160280"/>
            </a:xfrm>
            <a:custGeom>
              <a:avLst/>
              <a:gdLst>
                <a:gd name="csX0" fmla="*/ 157 w 197704"/>
                <a:gd name="csY0" fmla="*/ 15520 h 160280"/>
                <a:gd name="csX1" fmla="*/ 113208 w 197704"/>
                <a:gd name="csY1" fmla="*/ 7247 h 160280"/>
                <a:gd name="csX2" fmla="*/ 161462 w 197704"/>
                <a:gd name="csY2" fmla="*/ 37923 h 160280"/>
                <a:gd name="csX3" fmla="*/ 176282 w 197704"/>
                <a:gd name="csY3" fmla="*/ 42748 h 160280"/>
                <a:gd name="csX4" fmla="*/ 193516 w 197704"/>
                <a:gd name="csY4" fmla="*/ 100653 h 160280"/>
                <a:gd name="csX5" fmla="*/ 139403 w 197704"/>
                <a:gd name="csY5" fmla="*/ 160280 h 160280"/>
                <a:gd name="csX6" fmla="*/ 64610 w 197704"/>
                <a:gd name="csY6" fmla="*/ 151319 h 160280"/>
                <a:gd name="csX7" fmla="*/ 58061 w 197704"/>
                <a:gd name="csY7" fmla="*/ 112027 h 160280"/>
                <a:gd name="csX8" fmla="*/ 68401 w 197704"/>
                <a:gd name="csY8" fmla="*/ 75836 h 160280"/>
                <a:gd name="csX9" fmla="*/ 501 w 197704"/>
                <a:gd name="csY9" fmla="*/ 15175 h 16028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197704" h="160280">
                  <a:moveTo>
                    <a:pt x="157" y="15520"/>
                  </a:moveTo>
                  <a:cubicBezTo>
                    <a:pt x="5672" y="-17913"/>
                    <a:pt x="42551" y="14141"/>
                    <a:pt x="113208" y="7247"/>
                  </a:cubicBezTo>
                  <a:cubicBezTo>
                    <a:pt x="141816" y="4490"/>
                    <a:pt x="160083" y="23102"/>
                    <a:pt x="161462" y="37923"/>
                  </a:cubicBezTo>
                  <a:cubicBezTo>
                    <a:pt x="166632" y="38612"/>
                    <a:pt x="171802" y="40336"/>
                    <a:pt x="176282" y="42748"/>
                  </a:cubicBezTo>
                  <a:cubicBezTo>
                    <a:pt x="198686" y="53778"/>
                    <a:pt x="201788" y="77215"/>
                    <a:pt x="193516" y="100653"/>
                  </a:cubicBezTo>
                  <a:cubicBezTo>
                    <a:pt x="183865" y="128226"/>
                    <a:pt x="139403" y="160280"/>
                    <a:pt x="139403" y="160280"/>
                  </a:cubicBezTo>
                  <a:lnTo>
                    <a:pt x="64610" y="151319"/>
                  </a:lnTo>
                  <a:cubicBezTo>
                    <a:pt x="64610" y="151319"/>
                    <a:pt x="59095" y="125813"/>
                    <a:pt x="58061" y="112027"/>
                  </a:cubicBezTo>
                  <a:cubicBezTo>
                    <a:pt x="57027" y="98929"/>
                    <a:pt x="60818" y="85832"/>
                    <a:pt x="68401" y="75836"/>
                  </a:cubicBezTo>
                  <a:cubicBezTo>
                    <a:pt x="13944" y="85832"/>
                    <a:pt x="-3290" y="36889"/>
                    <a:pt x="501" y="15175"/>
                  </a:cubicBezTo>
                  <a:close/>
                </a:path>
              </a:pathLst>
            </a:custGeom>
            <a:solidFill>
              <a:schemeClr val="tx1"/>
            </a:solidFill>
            <a:ln w="34340" cap="flat">
              <a:noFill/>
              <a:prstDash val="solid"/>
              <a:miter/>
            </a:ln>
          </p:spPr>
          <p:txBody>
            <a:bodyPr/>
            <a:lstStyle/>
            <a:p>
              <a:endParaRPr lang="es-ES"/>
            </a:p>
          </p:txBody>
        </p:sp>
        <p:sp>
          <p:nvSpPr>
            <p:cNvPr id="2131" name="Forma libre: forma 2130">
              <a:extLst>
                <a:ext uri="{FF2B5EF4-FFF2-40B4-BE49-F238E27FC236}">
                  <a16:creationId xmlns:a16="http://schemas.microsoft.com/office/drawing/2014/main" id="{133CC829-9300-3CF2-4BEF-7E7820D5FDA2}"/>
                </a:ext>
              </a:extLst>
            </p:cNvPr>
            <p:cNvSpPr/>
            <p:nvPr/>
          </p:nvSpPr>
          <p:spPr>
            <a:xfrm>
              <a:off x="8259748" y="2856934"/>
              <a:ext cx="41499" cy="87685"/>
            </a:xfrm>
            <a:custGeom>
              <a:avLst/>
              <a:gdLst>
                <a:gd name="csX0" fmla="*/ 9030 w 41499"/>
                <a:gd name="csY0" fmla="*/ 87272 h 87685"/>
                <a:gd name="csX1" fmla="*/ 9030 w 41499"/>
                <a:gd name="csY1" fmla="*/ 87272 h 87685"/>
                <a:gd name="csX2" fmla="*/ 24196 w 41499"/>
                <a:gd name="csY2" fmla="*/ 78310 h 87685"/>
                <a:gd name="csX3" fmla="*/ 41084 w 41499"/>
                <a:gd name="csY3" fmla="*/ 15580 h 87685"/>
                <a:gd name="csX4" fmla="*/ 32468 w 41499"/>
                <a:gd name="csY4" fmla="*/ 415 h 87685"/>
                <a:gd name="csX5" fmla="*/ 32468 w 41499"/>
                <a:gd name="csY5" fmla="*/ 415 h 87685"/>
                <a:gd name="csX6" fmla="*/ 17302 w 41499"/>
                <a:gd name="csY6" fmla="*/ 9032 h 87685"/>
                <a:gd name="csX7" fmla="*/ 414 w 41499"/>
                <a:gd name="csY7" fmla="*/ 71761 h 87685"/>
                <a:gd name="csX8" fmla="*/ 9375 w 41499"/>
                <a:gd name="csY8" fmla="*/ 86927 h 8768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41499" h="87685">
                  <a:moveTo>
                    <a:pt x="9030" y="87272"/>
                  </a:moveTo>
                  <a:lnTo>
                    <a:pt x="9030" y="87272"/>
                  </a:lnTo>
                  <a:cubicBezTo>
                    <a:pt x="15579" y="88995"/>
                    <a:pt x="22472" y="85203"/>
                    <a:pt x="24196" y="78310"/>
                  </a:cubicBezTo>
                  <a:lnTo>
                    <a:pt x="41084" y="15580"/>
                  </a:lnTo>
                  <a:cubicBezTo>
                    <a:pt x="42808" y="9032"/>
                    <a:pt x="39016" y="2138"/>
                    <a:pt x="32468" y="415"/>
                  </a:cubicBezTo>
                  <a:lnTo>
                    <a:pt x="32468" y="415"/>
                  </a:lnTo>
                  <a:cubicBezTo>
                    <a:pt x="25919" y="-1308"/>
                    <a:pt x="19026" y="2483"/>
                    <a:pt x="17302" y="9032"/>
                  </a:cubicBezTo>
                  <a:lnTo>
                    <a:pt x="414" y="71761"/>
                  </a:lnTo>
                  <a:cubicBezTo>
                    <a:pt x="-1310" y="78310"/>
                    <a:pt x="2482" y="85203"/>
                    <a:pt x="9375" y="86927"/>
                  </a:cubicBezTo>
                  <a:close/>
                </a:path>
              </a:pathLst>
            </a:custGeom>
            <a:solidFill>
              <a:srgbClr val="FB8875"/>
            </a:solidFill>
            <a:ln w="34340" cap="flat">
              <a:noFill/>
              <a:prstDash val="solid"/>
              <a:miter/>
            </a:ln>
          </p:spPr>
          <p:txBody>
            <a:bodyPr/>
            <a:lstStyle/>
            <a:p>
              <a:endParaRPr lang="es-ES"/>
            </a:p>
          </p:txBody>
        </p:sp>
        <p:sp>
          <p:nvSpPr>
            <p:cNvPr id="2132" name="Forma libre: forma 2131">
              <a:extLst>
                <a:ext uri="{FF2B5EF4-FFF2-40B4-BE49-F238E27FC236}">
                  <a16:creationId xmlns:a16="http://schemas.microsoft.com/office/drawing/2014/main" id="{B41C28EC-034D-6863-E598-3CC325699D5B}"/>
                </a:ext>
              </a:extLst>
            </p:cNvPr>
            <p:cNvSpPr/>
            <p:nvPr/>
          </p:nvSpPr>
          <p:spPr>
            <a:xfrm>
              <a:off x="8205918" y="2912866"/>
              <a:ext cx="99344" cy="67171"/>
            </a:xfrm>
            <a:custGeom>
              <a:avLst/>
              <a:gdLst>
                <a:gd name="csX0" fmla="*/ 475 w 99344"/>
                <a:gd name="csY0" fmla="*/ 63048 h 67171"/>
                <a:gd name="csX1" fmla="*/ 9436 w 99344"/>
                <a:gd name="csY1" fmla="*/ 66495 h 67171"/>
                <a:gd name="csX2" fmla="*/ 94570 w 99344"/>
                <a:gd name="csY2" fmla="*/ 30994 h 67171"/>
                <a:gd name="csX3" fmla="*/ 98016 w 99344"/>
                <a:gd name="csY3" fmla="*/ 19620 h 67171"/>
                <a:gd name="csX4" fmla="*/ 90434 w 99344"/>
                <a:gd name="csY4" fmla="*/ 4799 h 67171"/>
                <a:gd name="csX5" fmla="*/ 78715 w 99344"/>
                <a:gd name="csY5" fmla="*/ 663 h 67171"/>
                <a:gd name="csX6" fmla="*/ 71821 w 99344"/>
                <a:gd name="csY6" fmla="*/ 12727 h 67171"/>
                <a:gd name="csX7" fmla="*/ 59069 w 99344"/>
                <a:gd name="csY7" fmla="*/ 8246 h 67171"/>
                <a:gd name="csX8" fmla="*/ 53899 w 99344"/>
                <a:gd name="csY8" fmla="*/ 7557 h 67171"/>
                <a:gd name="csX9" fmla="*/ 2198 w 99344"/>
                <a:gd name="csY9" fmla="*/ 55121 h 67171"/>
                <a:gd name="csX10" fmla="*/ 475 w 99344"/>
                <a:gd name="csY10" fmla="*/ 62704 h 67171"/>
                <a:gd name="csX11" fmla="*/ 475 w 99344"/>
                <a:gd name="csY11" fmla="*/ 62704 h 6717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99344" h="67171">
                  <a:moveTo>
                    <a:pt x="475" y="63048"/>
                  </a:moveTo>
                  <a:cubicBezTo>
                    <a:pt x="1854" y="66495"/>
                    <a:pt x="5990" y="68218"/>
                    <a:pt x="9436" y="66495"/>
                  </a:cubicBezTo>
                  <a:lnTo>
                    <a:pt x="94570" y="30994"/>
                  </a:lnTo>
                  <a:cubicBezTo>
                    <a:pt x="99050" y="29271"/>
                    <a:pt x="100774" y="23756"/>
                    <a:pt x="98016" y="19620"/>
                  </a:cubicBezTo>
                  <a:lnTo>
                    <a:pt x="90434" y="4799"/>
                  </a:lnTo>
                  <a:cubicBezTo>
                    <a:pt x="88366" y="663"/>
                    <a:pt x="83195" y="-1060"/>
                    <a:pt x="78715" y="663"/>
                  </a:cubicBezTo>
                  <a:cubicBezTo>
                    <a:pt x="78715" y="663"/>
                    <a:pt x="79404" y="8246"/>
                    <a:pt x="71821" y="12727"/>
                  </a:cubicBezTo>
                  <a:cubicBezTo>
                    <a:pt x="65617" y="16173"/>
                    <a:pt x="61481" y="12037"/>
                    <a:pt x="59069" y="8246"/>
                  </a:cubicBezTo>
                  <a:cubicBezTo>
                    <a:pt x="58035" y="6523"/>
                    <a:pt x="55622" y="6178"/>
                    <a:pt x="53899" y="7557"/>
                  </a:cubicBezTo>
                  <a:lnTo>
                    <a:pt x="2198" y="55121"/>
                  </a:lnTo>
                  <a:cubicBezTo>
                    <a:pt x="130" y="57189"/>
                    <a:pt x="-559" y="59946"/>
                    <a:pt x="475" y="62704"/>
                  </a:cubicBezTo>
                  <a:lnTo>
                    <a:pt x="475" y="62704"/>
                  </a:lnTo>
                  <a:close/>
                </a:path>
              </a:pathLst>
            </a:custGeom>
            <a:solidFill>
              <a:srgbClr val="1F254C"/>
            </a:solidFill>
            <a:ln w="34340" cap="flat">
              <a:noFill/>
              <a:prstDash val="solid"/>
              <a:miter/>
            </a:ln>
          </p:spPr>
          <p:txBody>
            <a:bodyPr/>
            <a:lstStyle/>
            <a:p>
              <a:endParaRPr lang="es-ES"/>
            </a:p>
          </p:txBody>
        </p:sp>
        <p:sp>
          <p:nvSpPr>
            <p:cNvPr id="2133" name="Forma libre: forma 2132">
              <a:extLst>
                <a:ext uri="{FF2B5EF4-FFF2-40B4-BE49-F238E27FC236}">
                  <a16:creationId xmlns:a16="http://schemas.microsoft.com/office/drawing/2014/main" id="{12A9F6F7-AFE9-84D9-94F3-B61E250050FA}"/>
                </a:ext>
              </a:extLst>
            </p:cNvPr>
            <p:cNvSpPr/>
            <p:nvPr/>
          </p:nvSpPr>
          <p:spPr>
            <a:xfrm>
              <a:off x="8265097" y="2198468"/>
              <a:ext cx="243229" cy="707823"/>
            </a:xfrm>
            <a:custGeom>
              <a:avLst/>
              <a:gdLst>
                <a:gd name="csX0" fmla="*/ 243226 w 243229"/>
                <a:gd name="csY0" fmla="*/ 108100 h 707823"/>
                <a:gd name="csX1" fmla="*/ 54347 w 243229"/>
                <a:gd name="csY1" fmla="*/ 707823 h 707823"/>
                <a:gd name="csX2" fmla="*/ 234 w 243229"/>
                <a:gd name="csY2" fmla="*/ 700930 h 707823"/>
                <a:gd name="csX3" fmla="*/ 41250 w 243229"/>
                <a:gd name="csY3" fmla="*/ 107066 h 707823"/>
                <a:gd name="csX4" fmla="*/ 243226 w 243229"/>
                <a:gd name="csY4" fmla="*/ 108445 h 707823"/>
              </a:gdLst>
              <a:ahLst/>
              <a:cxnLst>
                <a:cxn ang="0">
                  <a:pos x="csX0" y="csY0"/>
                </a:cxn>
                <a:cxn ang="0">
                  <a:pos x="csX1" y="csY1"/>
                </a:cxn>
                <a:cxn ang="0">
                  <a:pos x="csX2" y="csY2"/>
                </a:cxn>
                <a:cxn ang="0">
                  <a:pos x="csX3" y="csY3"/>
                </a:cxn>
                <a:cxn ang="0">
                  <a:pos x="csX4" y="csY4"/>
                </a:cxn>
              </a:cxnLst>
              <a:rect l="l" t="t" r="r" b="b"/>
              <a:pathLst>
                <a:path w="243229" h="707823">
                  <a:moveTo>
                    <a:pt x="243226" y="108100"/>
                  </a:moveTo>
                  <a:cubicBezTo>
                    <a:pt x="240813" y="244244"/>
                    <a:pt x="54347" y="707823"/>
                    <a:pt x="54347" y="707823"/>
                  </a:cubicBezTo>
                  <a:lnTo>
                    <a:pt x="234" y="700930"/>
                  </a:lnTo>
                  <a:cubicBezTo>
                    <a:pt x="234" y="700930"/>
                    <a:pt x="-5625" y="205986"/>
                    <a:pt x="41250" y="107066"/>
                  </a:cubicBezTo>
                  <a:cubicBezTo>
                    <a:pt x="146718" y="-114556"/>
                    <a:pt x="243915" y="70531"/>
                    <a:pt x="243226" y="108445"/>
                  </a:cubicBezTo>
                  <a:close/>
                </a:path>
              </a:pathLst>
            </a:custGeom>
            <a:solidFill>
              <a:srgbClr val="6C63FF"/>
            </a:solidFill>
            <a:ln w="34340" cap="flat">
              <a:noFill/>
              <a:prstDash val="solid"/>
              <a:miter/>
            </a:ln>
          </p:spPr>
          <p:txBody>
            <a:bodyPr/>
            <a:lstStyle/>
            <a:p>
              <a:endParaRPr lang="es-ES"/>
            </a:p>
          </p:txBody>
        </p:sp>
        <p:sp>
          <p:nvSpPr>
            <p:cNvPr id="2134" name="Forma libre: forma 2133">
              <a:extLst>
                <a:ext uri="{FF2B5EF4-FFF2-40B4-BE49-F238E27FC236}">
                  <a16:creationId xmlns:a16="http://schemas.microsoft.com/office/drawing/2014/main" id="{8AFAC8CF-EB0C-5AA3-B94D-47AB2082F049}"/>
                </a:ext>
              </a:extLst>
            </p:cNvPr>
            <p:cNvSpPr/>
            <p:nvPr/>
          </p:nvSpPr>
          <p:spPr>
            <a:xfrm>
              <a:off x="8509981" y="2858317"/>
              <a:ext cx="32185" cy="89400"/>
            </a:xfrm>
            <a:custGeom>
              <a:avLst/>
              <a:gdLst>
                <a:gd name="csX0" fmla="*/ 21090 w 32185"/>
                <a:gd name="csY0" fmla="*/ 89335 h 89400"/>
                <a:gd name="csX1" fmla="*/ 21090 w 32185"/>
                <a:gd name="csY1" fmla="*/ 89335 h 89400"/>
                <a:gd name="csX2" fmla="*/ 32120 w 32185"/>
                <a:gd name="csY2" fmla="*/ 75548 h 89400"/>
                <a:gd name="csX3" fmla="*/ 24882 w 32185"/>
                <a:gd name="csY3" fmla="*/ 11095 h 89400"/>
                <a:gd name="csX4" fmla="*/ 11095 w 32185"/>
                <a:gd name="csY4" fmla="*/ 65 h 89400"/>
                <a:gd name="csX5" fmla="*/ 11095 w 32185"/>
                <a:gd name="csY5" fmla="*/ 65 h 89400"/>
                <a:gd name="csX6" fmla="*/ 65 w 32185"/>
                <a:gd name="csY6" fmla="*/ 13852 h 89400"/>
                <a:gd name="csX7" fmla="*/ 7304 w 32185"/>
                <a:gd name="csY7" fmla="*/ 78305 h 89400"/>
                <a:gd name="csX8" fmla="*/ 21090 w 32185"/>
                <a:gd name="csY8" fmla="*/ 89335 h 894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32185" h="89400">
                  <a:moveTo>
                    <a:pt x="21090" y="89335"/>
                  </a:moveTo>
                  <a:lnTo>
                    <a:pt x="21090" y="89335"/>
                  </a:lnTo>
                  <a:cubicBezTo>
                    <a:pt x="27984" y="88645"/>
                    <a:pt x="32809" y="82441"/>
                    <a:pt x="32120" y="75548"/>
                  </a:cubicBezTo>
                  <a:lnTo>
                    <a:pt x="24882" y="11095"/>
                  </a:lnTo>
                  <a:cubicBezTo>
                    <a:pt x="24192" y="4202"/>
                    <a:pt x="17988" y="-624"/>
                    <a:pt x="11095" y="65"/>
                  </a:cubicBezTo>
                  <a:lnTo>
                    <a:pt x="11095" y="65"/>
                  </a:lnTo>
                  <a:cubicBezTo>
                    <a:pt x="4202" y="755"/>
                    <a:pt x="-624" y="6959"/>
                    <a:pt x="65" y="13852"/>
                  </a:cubicBezTo>
                  <a:lnTo>
                    <a:pt x="7304" y="78305"/>
                  </a:lnTo>
                  <a:cubicBezTo>
                    <a:pt x="7993" y="85199"/>
                    <a:pt x="14197" y="90024"/>
                    <a:pt x="21090" y="89335"/>
                  </a:cubicBezTo>
                  <a:close/>
                </a:path>
              </a:pathLst>
            </a:custGeom>
            <a:solidFill>
              <a:srgbClr val="FB8875"/>
            </a:solidFill>
            <a:ln w="34340" cap="flat">
              <a:noFill/>
              <a:prstDash val="solid"/>
              <a:miter/>
            </a:ln>
          </p:spPr>
          <p:txBody>
            <a:bodyPr/>
            <a:lstStyle/>
            <a:p>
              <a:endParaRPr lang="es-ES"/>
            </a:p>
          </p:txBody>
        </p:sp>
        <p:sp>
          <p:nvSpPr>
            <p:cNvPr id="2135" name="Forma libre: forma 2134">
              <a:extLst>
                <a:ext uri="{FF2B5EF4-FFF2-40B4-BE49-F238E27FC236}">
                  <a16:creationId xmlns:a16="http://schemas.microsoft.com/office/drawing/2014/main" id="{F5A709DE-B998-3552-1ABA-5442BD927C9B}"/>
                </a:ext>
              </a:extLst>
            </p:cNvPr>
            <p:cNvSpPr/>
            <p:nvPr/>
          </p:nvSpPr>
          <p:spPr>
            <a:xfrm>
              <a:off x="8474890" y="2920445"/>
              <a:ext cx="88550" cy="83115"/>
            </a:xfrm>
            <a:custGeom>
              <a:avLst/>
              <a:gdLst>
                <a:gd name="csX0" fmla="*/ 1379 w 88550"/>
                <a:gd name="csY0" fmla="*/ 80286 h 83115"/>
                <a:gd name="csX1" fmla="*/ 11029 w 88550"/>
                <a:gd name="csY1" fmla="*/ 81665 h 83115"/>
                <a:gd name="csX2" fmla="*/ 85478 w 88550"/>
                <a:gd name="csY2" fmla="*/ 27207 h 83115"/>
                <a:gd name="csX3" fmla="*/ 86167 w 88550"/>
                <a:gd name="csY3" fmla="*/ 15488 h 83115"/>
                <a:gd name="csX4" fmla="*/ 75482 w 88550"/>
                <a:gd name="csY4" fmla="*/ 3080 h 83115"/>
                <a:gd name="csX5" fmla="*/ 63074 w 88550"/>
                <a:gd name="csY5" fmla="*/ 1701 h 83115"/>
                <a:gd name="csX6" fmla="*/ 58938 w 88550"/>
                <a:gd name="csY6" fmla="*/ 14799 h 83115"/>
                <a:gd name="csX7" fmla="*/ 45496 w 88550"/>
                <a:gd name="csY7" fmla="*/ 13420 h 83115"/>
                <a:gd name="csX8" fmla="*/ 40326 w 88550"/>
                <a:gd name="csY8" fmla="*/ 14110 h 83115"/>
                <a:gd name="csX9" fmla="*/ 1034 w 88550"/>
                <a:gd name="csY9" fmla="*/ 72358 h 83115"/>
                <a:gd name="csX10" fmla="*/ 1034 w 88550"/>
                <a:gd name="csY10" fmla="*/ 79941 h 83115"/>
                <a:gd name="csX11" fmla="*/ 1034 w 88550"/>
                <a:gd name="csY11" fmla="*/ 79941 h 8311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88550" h="83115">
                  <a:moveTo>
                    <a:pt x="1379" y="80286"/>
                  </a:moveTo>
                  <a:cubicBezTo>
                    <a:pt x="3447" y="83388"/>
                    <a:pt x="7927" y="84077"/>
                    <a:pt x="11029" y="81665"/>
                  </a:cubicBezTo>
                  <a:lnTo>
                    <a:pt x="85478" y="27207"/>
                  </a:lnTo>
                  <a:cubicBezTo>
                    <a:pt x="89269" y="24450"/>
                    <a:pt x="89614" y="18590"/>
                    <a:pt x="86167" y="15488"/>
                  </a:cubicBezTo>
                  <a:lnTo>
                    <a:pt x="75482" y="3080"/>
                  </a:lnTo>
                  <a:cubicBezTo>
                    <a:pt x="72380" y="-367"/>
                    <a:pt x="66866" y="-1056"/>
                    <a:pt x="63074" y="1701"/>
                  </a:cubicBezTo>
                  <a:cubicBezTo>
                    <a:pt x="63074" y="1701"/>
                    <a:pt x="65487" y="8939"/>
                    <a:pt x="58938" y="14799"/>
                  </a:cubicBezTo>
                  <a:cubicBezTo>
                    <a:pt x="53768" y="19624"/>
                    <a:pt x="48598" y="16522"/>
                    <a:pt x="45496" y="13420"/>
                  </a:cubicBezTo>
                  <a:cubicBezTo>
                    <a:pt x="44118" y="12041"/>
                    <a:pt x="41705" y="12386"/>
                    <a:pt x="40326" y="14110"/>
                  </a:cubicBezTo>
                  <a:lnTo>
                    <a:pt x="1034" y="72358"/>
                  </a:lnTo>
                  <a:cubicBezTo>
                    <a:pt x="-345" y="74771"/>
                    <a:pt x="-345" y="77873"/>
                    <a:pt x="1034" y="79941"/>
                  </a:cubicBezTo>
                  <a:lnTo>
                    <a:pt x="1034" y="79941"/>
                  </a:lnTo>
                  <a:close/>
                </a:path>
              </a:pathLst>
            </a:custGeom>
            <a:solidFill>
              <a:srgbClr val="1F254C"/>
            </a:solidFill>
            <a:ln w="34340" cap="flat">
              <a:noFill/>
              <a:prstDash val="solid"/>
              <a:miter/>
            </a:ln>
          </p:spPr>
          <p:txBody>
            <a:bodyPr/>
            <a:lstStyle/>
            <a:p>
              <a:endParaRPr lang="es-ES"/>
            </a:p>
          </p:txBody>
        </p:sp>
        <p:sp>
          <p:nvSpPr>
            <p:cNvPr id="2136" name="Forma libre: forma 2135">
              <a:extLst>
                <a:ext uri="{FF2B5EF4-FFF2-40B4-BE49-F238E27FC236}">
                  <a16:creationId xmlns:a16="http://schemas.microsoft.com/office/drawing/2014/main" id="{E1812E88-0220-9542-AB1D-046799502A09}"/>
                </a:ext>
              </a:extLst>
            </p:cNvPr>
            <p:cNvSpPr/>
            <p:nvPr/>
          </p:nvSpPr>
          <p:spPr>
            <a:xfrm>
              <a:off x="8547960" y="1702068"/>
              <a:ext cx="247816" cy="313944"/>
            </a:xfrm>
            <a:custGeom>
              <a:avLst/>
              <a:gdLst>
                <a:gd name="csX0" fmla="*/ 67210 w 247816"/>
                <a:gd name="csY0" fmla="*/ 313600 h 313944"/>
                <a:gd name="csX1" fmla="*/ 0 w 247816"/>
                <a:gd name="csY1" fmla="*/ 251560 h 313944"/>
                <a:gd name="csX2" fmla="*/ 53768 w 247816"/>
                <a:gd name="csY2" fmla="*/ 94736 h 313944"/>
                <a:gd name="csX3" fmla="*/ 247817 w 247816"/>
                <a:gd name="csY3" fmla="*/ 6845 h 313944"/>
                <a:gd name="csX4" fmla="*/ 231617 w 247816"/>
                <a:gd name="csY4" fmla="*/ 37866 h 313944"/>
                <a:gd name="csX5" fmla="*/ 67210 w 247816"/>
                <a:gd name="csY5" fmla="*/ 313945 h 313944"/>
              </a:gdLst>
              <a:ahLst/>
              <a:cxnLst>
                <a:cxn ang="0">
                  <a:pos x="csX0" y="csY0"/>
                </a:cxn>
                <a:cxn ang="0">
                  <a:pos x="csX1" y="csY1"/>
                </a:cxn>
                <a:cxn ang="0">
                  <a:pos x="csX2" y="csY2"/>
                </a:cxn>
                <a:cxn ang="0">
                  <a:pos x="csX3" y="csY3"/>
                </a:cxn>
                <a:cxn ang="0">
                  <a:pos x="csX4" y="csY4"/>
                </a:cxn>
                <a:cxn ang="0">
                  <a:pos x="csX5" y="csY5"/>
                </a:cxn>
              </a:cxnLst>
              <a:rect l="l" t="t" r="r" b="b"/>
              <a:pathLst>
                <a:path w="247816" h="313944">
                  <a:moveTo>
                    <a:pt x="67210" y="313600"/>
                  </a:moveTo>
                  <a:lnTo>
                    <a:pt x="0" y="251560"/>
                  </a:lnTo>
                  <a:cubicBezTo>
                    <a:pt x="0" y="251560"/>
                    <a:pt x="38258" y="132305"/>
                    <a:pt x="53768" y="94736"/>
                  </a:cubicBezTo>
                  <a:cubicBezTo>
                    <a:pt x="87546" y="12705"/>
                    <a:pt x="180262" y="-14179"/>
                    <a:pt x="247817" y="6845"/>
                  </a:cubicBezTo>
                  <a:lnTo>
                    <a:pt x="231617" y="37866"/>
                  </a:lnTo>
                  <a:lnTo>
                    <a:pt x="67210" y="313945"/>
                  </a:lnTo>
                  <a:close/>
                </a:path>
              </a:pathLst>
            </a:custGeom>
            <a:solidFill>
              <a:schemeClr val="bg1">
                <a:lumMod val="50000"/>
              </a:schemeClr>
            </a:solidFill>
            <a:ln w="34340" cap="flat">
              <a:noFill/>
              <a:prstDash val="solid"/>
              <a:miter/>
            </a:ln>
          </p:spPr>
          <p:txBody>
            <a:bodyPr/>
            <a:lstStyle/>
            <a:p>
              <a:endParaRPr lang="es-ES"/>
            </a:p>
          </p:txBody>
        </p:sp>
        <p:sp>
          <p:nvSpPr>
            <p:cNvPr id="2137" name="Forma libre: forma 2136">
              <a:extLst>
                <a:ext uri="{FF2B5EF4-FFF2-40B4-BE49-F238E27FC236}">
                  <a16:creationId xmlns:a16="http://schemas.microsoft.com/office/drawing/2014/main" id="{CC580376-FFBC-5672-473F-2B240730AC5D}"/>
                </a:ext>
              </a:extLst>
            </p:cNvPr>
            <p:cNvSpPr/>
            <p:nvPr/>
          </p:nvSpPr>
          <p:spPr>
            <a:xfrm>
              <a:off x="8306337" y="2009120"/>
              <a:ext cx="495298" cy="366037"/>
            </a:xfrm>
            <a:custGeom>
              <a:avLst/>
              <a:gdLst>
                <a:gd name="csX0" fmla="*/ 495298 w 495298"/>
                <a:gd name="csY0" fmla="*/ 74448 h 366037"/>
                <a:gd name="csX1" fmla="*/ 188199 w 495298"/>
                <a:gd name="csY1" fmla="*/ 337430 h 366037"/>
                <a:gd name="csX2" fmla="*/ 50676 w 495298"/>
                <a:gd name="csY2" fmla="*/ 366038 h 366037"/>
                <a:gd name="csX3" fmla="*/ 24826 w 495298"/>
                <a:gd name="csY3" fmla="*/ 249195 h 366037"/>
                <a:gd name="csX4" fmla="*/ 291944 w 495298"/>
                <a:gd name="csY4" fmla="*/ 83754 h 366037"/>
                <a:gd name="csX5" fmla="*/ 360188 w 495298"/>
                <a:gd name="csY5" fmla="*/ 0 h 366037"/>
                <a:gd name="csX6" fmla="*/ 495298 w 495298"/>
                <a:gd name="csY6" fmla="*/ 74448 h 366037"/>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495298" h="366037">
                  <a:moveTo>
                    <a:pt x="495298" y="74448"/>
                  </a:moveTo>
                  <a:cubicBezTo>
                    <a:pt x="491852" y="115119"/>
                    <a:pt x="188199" y="337430"/>
                    <a:pt x="188199" y="337430"/>
                  </a:cubicBezTo>
                  <a:lnTo>
                    <a:pt x="50676" y="366038"/>
                  </a:lnTo>
                  <a:cubicBezTo>
                    <a:pt x="50676" y="366038"/>
                    <a:pt x="-43418" y="334673"/>
                    <a:pt x="24826" y="249195"/>
                  </a:cubicBezTo>
                  <a:cubicBezTo>
                    <a:pt x="114784" y="136144"/>
                    <a:pt x="226112" y="124770"/>
                    <a:pt x="291944" y="83754"/>
                  </a:cubicBezTo>
                  <a:cubicBezTo>
                    <a:pt x="316416" y="68589"/>
                    <a:pt x="351916" y="3447"/>
                    <a:pt x="360188" y="0"/>
                  </a:cubicBezTo>
                  <a:cubicBezTo>
                    <a:pt x="369494" y="24471"/>
                    <a:pt x="443254" y="46530"/>
                    <a:pt x="495298" y="74448"/>
                  </a:cubicBezTo>
                  <a:close/>
                </a:path>
              </a:pathLst>
            </a:custGeom>
            <a:solidFill>
              <a:srgbClr val="6C63FF"/>
            </a:solidFill>
            <a:ln w="34340" cap="flat">
              <a:noFill/>
              <a:prstDash val="solid"/>
              <a:miter/>
            </a:ln>
          </p:spPr>
          <p:txBody>
            <a:bodyPr/>
            <a:lstStyle/>
            <a:p>
              <a:endParaRPr lang="es-ES" dirty="0"/>
            </a:p>
          </p:txBody>
        </p:sp>
        <p:sp>
          <p:nvSpPr>
            <p:cNvPr id="2138" name="Forma libre: forma 2137">
              <a:extLst>
                <a:ext uri="{FF2B5EF4-FFF2-40B4-BE49-F238E27FC236}">
                  <a16:creationId xmlns:a16="http://schemas.microsoft.com/office/drawing/2014/main" id="{48C672C8-1E91-AEB1-6916-C9D3F5BC2368}"/>
                </a:ext>
              </a:extLst>
            </p:cNvPr>
            <p:cNvSpPr/>
            <p:nvPr/>
          </p:nvSpPr>
          <p:spPr>
            <a:xfrm>
              <a:off x="8377852" y="1952594"/>
              <a:ext cx="579233" cy="961280"/>
            </a:xfrm>
            <a:custGeom>
              <a:avLst/>
              <a:gdLst>
                <a:gd name="csX0" fmla="*/ 517878 w 579233"/>
                <a:gd name="csY0" fmla="*/ 55147 h 961280"/>
                <a:gd name="csX1" fmla="*/ 571301 w 579233"/>
                <a:gd name="csY1" fmla="*/ 341911 h 961280"/>
                <a:gd name="csX2" fmla="*/ 442740 w 579233"/>
                <a:gd name="csY2" fmla="*/ 410155 h 961280"/>
                <a:gd name="csX3" fmla="*/ 165971 w 579233"/>
                <a:gd name="csY3" fmla="*/ 461166 h 961280"/>
                <a:gd name="csX4" fmla="*/ 180103 w 579233"/>
                <a:gd name="csY4" fmla="*/ 606272 h 961280"/>
                <a:gd name="csX5" fmla="*/ 160801 w 579233"/>
                <a:gd name="csY5" fmla="*/ 952319 h 961280"/>
                <a:gd name="csX6" fmla="*/ 102897 w 579233"/>
                <a:gd name="csY6" fmla="*/ 961280 h 961280"/>
                <a:gd name="csX7" fmla="*/ 20866 w 579233"/>
                <a:gd name="csY7" fmla="*/ 317440 h 961280"/>
                <a:gd name="csX8" fmla="*/ 347267 w 579233"/>
                <a:gd name="csY8" fmla="*/ 194393 h 961280"/>
                <a:gd name="csX9" fmla="*/ 317625 w 579233"/>
                <a:gd name="csY9" fmla="*/ 0 h 961280"/>
                <a:gd name="csX10" fmla="*/ 518222 w 579233"/>
                <a:gd name="csY10" fmla="*/ 55147 h 96128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579233" h="961280">
                  <a:moveTo>
                    <a:pt x="517878" y="55147"/>
                  </a:moveTo>
                  <a:cubicBezTo>
                    <a:pt x="553379" y="133387"/>
                    <a:pt x="597496" y="276769"/>
                    <a:pt x="571301" y="341911"/>
                  </a:cubicBezTo>
                  <a:cubicBezTo>
                    <a:pt x="546141" y="404641"/>
                    <a:pt x="475484" y="407053"/>
                    <a:pt x="442740" y="410155"/>
                  </a:cubicBezTo>
                  <a:cubicBezTo>
                    <a:pt x="369326" y="416704"/>
                    <a:pt x="165971" y="461166"/>
                    <a:pt x="165971" y="461166"/>
                  </a:cubicBezTo>
                  <a:cubicBezTo>
                    <a:pt x="165971" y="461166"/>
                    <a:pt x="176311" y="555261"/>
                    <a:pt x="180103" y="606272"/>
                  </a:cubicBezTo>
                  <a:cubicBezTo>
                    <a:pt x="188030" y="712430"/>
                    <a:pt x="160801" y="952319"/>
                    <a:pt x="160801" y="952319"/>
                  </a:cubicBezTo>
                  <a:lnTo>
                    <a:pt x="102897" y="961280"/>
                  </a:lnTo>
                  <a:cubicBezTo>
                    <a:pt x="102897" y="961280"/>
                    <a:pt x="-55650" y="409466"/>
                    <a:pt x="20866" y="317440"/>
                  </a:cubicBezTo>
                  <a:cubicBezTo>
                    <a:pt x="77392" y="249195"/>
                    <a:pt x="347267" y="194393"/>
                    <a:pt x="347267" y="194393"/>
                  </a:cubicBezTo>
                  <a:lnTo>
                    <a:pt x="317625" y="0"/>
                  </a:lnTo>
                  <a:cubicBezTo>
                    <a:pt x="317625" y="0"/>
                    <a:pt x="499266" y="48598"/>
                    <a:pt x="518222" y="55147"/>
                  </a:cubicBezTo>
                  <a:close/>
                </a:path>
              </a:pathLst>
            </a:custGeom>
            <a:solidFill>
              <a:srgbClr val="6C63FF"/>
            </a:solidFill>
            <a:ln w="34340" cap="flat">
              <a:noFill/>
              <a:prstDash val="solid"/>
              <a:miter/>
            </a:ln>
          </p:spPr>
          <p:txBody>
            <a:bodyPr/>
            <a:lstStyle/>
            <a:p>
              <a:endParaRPr lang="es-ES"/>
            </a:p>
          </p:txBody>
        </p:sp>
        <p:sp>
          <p:nvSpPr>
            <p:cNvPr id="2139" name="Forma libre: forma 2138">
              <a:extLst>
                <a:ext uri="{FF2B5EF4-FFF2-40B4-BE49-F238E27FC236}">
                  <a16:creationId xmlns:a16="http://schemas.microsoft.com/office/drawing/2014/main" id="{DE9E6C79-F9E9-A0B6-0896-9B24C4F90C3F}"/>
                </a:ext>
              </a:extLst>
            </p:cNvPr>
            <p:cNvSpPr/>
            <p:nvPr/>
          </p:nvSpPr>
          <p:spPr>
            <a:xfrm>
              <a:off x="8638978" y="1692703"/>
              <a:ext cx="295259" cy="364076"/>
            </a:xfrm>
            <a:custGeom>
              <a:avLst/>
              <a:gdLst>
                <a:gd name="csX0" fmla="*/ 5834 w 295259"/>
                <a:gd name="csY0" fmla="*/ 340199 h 364076"/>
                <a:gd name="csX1" fmla="*/ 99239 w 295259"/>
                <a:gd name="csY1" fmla="*/ 363636 h 364076"/>
                <a:gd name="csX2" fmla="*/ 260544 w 295259"/>
                <a:gd name="csY2" fmla="*/ 345024 h 364076"/>
                <a:gd name="csX3" fmla="*/ 295011 w 295259"/>
                <a:gd name="csY3" fmla="*/ 126504 h 364076"/>
                <a:gd name="csX4" fmla="*/ 212635 w 295259"/>
                <a:gd name="csY4" fmla="*/ 11 h 364076"/>
                <a:gd name="csX5" fmla="*/ 94758 w 295259"/>
                <a:gd name="csY5" fmla="*/ 10006 h 364076"/>
                <a:gd name="csX6" fmla="*/ 3076 w 295259"/>
                <a:gd name="csY6" fmla="*/ 103411 h 364076"/>
                <a:gd name="csX7" fmla="*/ 5834 w 295259"/>
                <a:gd name="csY7" fmla="*/ 340543 h 36407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295259" h="364076">
                  <a:moveTo>
                    <a:pt x="5834" y="340199"/>
                  </a:moveTo>
                  <a:cubicBezTo>
                    <a:pt x="5834" y="340199"/>
                    <a:pt x="19965" y="360879"/>
                    <a:pt x="99239" y="363636"/>
                  </a:cubicBezTo>
                  <a:cubicBezTo>
                    <a:pt x="171964" y="366393"/>
                    <a:pt x="252272" y="355709"/>
                    <a:pt x="260544" y="345024"/>
                  </a:cubicBezTo>
                  <a:cubicBezTo>
                    <a:pt x="294666" y="300907"/>
                    <a:pt x="295011" y="126504"/>
                    <a:pt x="295011" y="126504"/>
                  </a:cubicBezTo>
                  <a:cubicBezTo>
                    <a:pt x="298113" y="71357"/>
                    <a:pt x="272262" y="-1023"/>
                    <a:pt x="212635" y="11"/>
                  </a:cubicBezTo>
                  <a:cubicBezTo>
                    <a:pt x="182649" y="356"/>
                    <a:pt x="124400" y="5870"/>
                    <a:pt x="94758" y="10006"/>
                  </a:cubicBezTo>
                  <a:cubicBezTo>
                    <a:pt x="36854" y="17934"/>
                    <a:pt x="13416" y="36201"/>
                    <a:pt x="3076" y="103411"/>
                  </a:cubicBezTo>
                  <a:cubicBezTo>
                    <a:pt x="-5196" y="158214"/>
                    <a:pt x="5834" y="340543"/>
                    <a:pt x="5834" y="340543"/>
                  </a:cubicBezTo>
                  <a:close/>
                </a:path>
              </a:pathLst>
            </a:custGeom>
            <a:solidFill>
              <a:schemeClr val="tx1"/>
            </a:solidFill>
            <a:ln w="34340" cap="flat">
              <a:noFill/>
              <a:prstDash val="solid"/>
              <a:miter/>
            </a:ln>
          </p:spPr>
          <p:txBody>
            <a:bodyPr/>
            <a:lstStyle/>
            <a:p>
              <a:endParaRPr lang="es-ES"/>
            </a:p>
          </p:txBody>
        </p:sp>
        <p:sp>
          <p:nvSpPr>
            <p:cNvPr id="2140" name="Forma libre: forma 2139">
              <a:extLst>
                <a:ext uri="{FF2B5EF4-FFF2-40B4-BE49-F238E27FC236}">
                  <a16:creationId xmlns:a16="http://schemas.microsoft.com/office/drawing/2014/main" id="{5E602F7D-686E-C39F-EBD6-2EFD5DAEAB1C}"/>
                </a:ext>
              </a:extLst>
            </p:cNvPr>
            <p:cNvSpPr/>
            <p:nvPr/>
          </p:nvSpPr>
          <p:spPr>
            <a:xfrm>
              <a:off x="8851612" y="1692632"/>
              <a:ext cx="210280" cy="383719"/>
            </a:xfrm>
            <a:custGeom>
              <a:avLst/>
              <a:gdLst>
                <a:gd name="csX0" fmla="*/ 99609 w 210280"/>
                <a:gd name="csY0" fmla="*/ 379907 h 383719"/>
                <a:gd name="csX1" fmla="*/ 161650 w 210280"/>
                <a:gd name="csY1" fmla="*/ 374737 h 383719"/>
                <a:gd name="csX2" fmla="*/ 205078 w 210280"/>
                <a:gd name="csY2" fmla="*/ 282021 h 383719"/>
                <a:gd name="csX3" fmla="*/ 126838 w 210280"/>
                <a:gd name="csY3" fmla="*/ 70739 h 383719"/>
                <a:gd name="csX4" fmla="*/ 0 w 210280"/>
                <a:gd name="csY4" fmla="*/ 82 h 383719"/>
                <a:gd name="csX5" fmla="*/ 99609 w 210280"/>
                <a:gd name="csY5" fmla="*/ 379907 h 383719"/>
              </a:gdLst>
              <a:ahLst/>
              <a:cxnLst>
                <a:cxn ang="0">
                  <a:pos x="csX0" y="csY0"/>
                </a:cxn>
                <a:cxn ang="0">
                  <a:pos x="csX1" y="csY1"/>
                </a:cxn>
                <a:cxn ang="0">
                  <a:pos x="csX2" y="csY2"/>
                </a:cxn>
                <a:cxn ang="0">
                  <a:pos x="csX3" y="csY3"/>
                </a:cxn>
                <a:cxn ang="0">
                  <a:pos x="csX4" y="csY4"/>
                </a:cxn>
                <a:cxn ang="0">
                  <a:pos x="csX5" y="csY5"/>
                </a:cxn>
              </a:cxnLst>
              <a:rect l="l" t="t" r="r" b="b"/>
              <a:pathLst>
                <a:path w="210280" h="383719">
                  <a:moveTo>
                    <a:pt x="99609" y="379907"/>
                  </a:moveTo>
                  <a:cubicBezTo>
                    <a:pt x="99609" y="379907"/>
                    <a:pt x="130629" y="391281"/>
                    <a:pt x="161650" y="374737"/>
                  </a:cubicBezTo>
                  <a:cubicBezTo>
                    <a:pt x="198874" y="355091"/>
                    <a:pt x="220932" y="320968"/>
                    <a:pt x="205078" y="282021"/>
                  </a:cubicBezTo>
                  <a:cubicBezTo>
                    <a:pt x="205078" y="282021"/>
                    <a:pt x="145795" y="116925"/>
                    <a:pt x="126838" y="70739"/>
                  </a:cubicBezTo>
                  <a:cubicBezTo>
                    <a:pt x="98231" y="1461"/>
                    <a:pt x="9651" y="-607"/>
                    <a:pt x="0" y="82"/>
                  </a:cubicBezTo>
                  <a:lnTo>
                    <a:pt x="99609" y="379907"/>
                  </a:lnTo>
                  <a:close/>
                </a:path>
              </a:pathLst>
            </a:custGeom>
            <a:solidFill>
              <a:schemeClr val="bg1">
                <a:lumMod val="50000"/>
              </a:schemeClr>
            </a:solidFill>
            <a:ln w="34340" cap="flat">
              <a:noFill/>
              <a:prstDash val="solid"/>
              <a:miter/>
            </a:ln>
          </p:spPr>
          <p:txBody>
            <a:bodyPr/>
            <a:lstStyle/>
            <a:p>
              <a:endParaRPr lang="es-ES"/>
            </a:p>
          </p:txBody>
        </p:sp>
        <p:sp>
          <p:nvSpPr>
            <p:cNvPr id="2141" name="Forma libre: forma 2140">
              <a:extLst>
                <a:ext uri="{FF2B5EF4-FFF2-40B4-BE49-F238E27FC236}">
                  <a16:creationId xmlns:a16="http://schemas.microsoft.com/office/drawing/2014/main" id="{00C5F6DF-BF1A-D3E3-9EFE-C0A2E42C17A2}"/>
                </a:ext>
              </a:extLst>
            </p:cNvPr>
            <p:cNvSpPr/>
            <p:nvPr/>
          </p:nvSpPr>
          <p:spPr>
            <a:xfrm>
              <a:off x="8759123" y="1632279"/>
              <a:ext cx="37116" cy="81922"/>
            </a:xfrm>
            <a:custGeom>
              <a:avLst/>
              <a:gdLst>
                <a:gd name="csX0" fmla="*/ 23900 w 37116"/>
                <a:gd name="csY0" fmla="*/ 81805 h 81922"/>
                <a:gd name="csX1" fmla="*/ 23900 w 37116"/>
                <a:gd name="csY1" fmla="*/ 81805 h 81922"/>
                <a:gd name="csX2" fmla="*/ 36998 w 37116"/>
                <a:gd name="csY2" fmla="*/ 64916 h 81922"/>
                <a:gd name="csX3" fmla="*/ 30104 w 37116"/>
                <a:gd name="csY3" fmla="*/ 13216 h 81922"/>
                <a:gd name="csX4" fmla="*/ 13216 w 37116"/>
                <a:gd name="csY4" fmla="*/ 118 h 81922"/>
                <a:gd name="csX5" fmla="*/ 13216 w 37116"/>
                <a:gd name="csY5" fmla="*/ 118 h 81922"/>
                <a:gd name="csX6" fmla="*/ 118 w 37116"/>
                <a:gd name="csY6" fmla="*/ 17007 h 81922"/>
                <a:gd name="csX7" fmla="*/ 7012 w 37116"/>
                <a:gd name="csY7" fmla="*/ 68707 h 81922"/>
                <a:gd name="csX8" fmla="*/ 23900 w 37116"/>
                <a:gd name="csY8" fmla="*/ 81805 h 8192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37116" h="81922">
                  <a:moveTo>
                    <a:pt x="23900" y="81805"/>
                  </a:moveTo>
                  <a:lnTo>
                    <a:pt x="23900" y="81805"/>
                  </a:lnTo>
                  <a:cubicBezTo>
                    <a:pt x="32172" y="80771"/>
                    <a:pt x="38032" y="73188"/>
                    <a:pt x="36998" y="64916"/>
                  </a:cubicBezTo>
                  <a:lnTo>
                    <a:pt x="30104" y="13216"/>
                  </a:lnTo>
                  <a:cubicBezTo>
                    <a:pt x="29070" y="4944"/>
                    <a:pt x="21488" y="-916"/>
                    <a:pt x="13216" y="118"/>
                  </a:cubicBezTo>
                  <a:lnTo>
                    <a:pt x="13216" y="118"/>
                  </a:lnTo>
                  <a:cubicBezTo>
                    <a:pt x="4944" y="1152"/>
                    <a:pt x="-916" y="8735"/>
                    <a:pt x="118" y="17007"/>
                  </a:cubicBezTo>
                  <a:lnTo>
                    <a:pt x="7012" y="68707"/>
                  </a:lnTo>
                  <a:cubicBezTo>
                    <a:pt x="8046" y="76979"/>
                    <a:pt x="15628" y="82839"/>
                    <a:pt x="23900" y="81805"/>
                  </a:cubicBezTo>
                  <a:close/>
                </a:path>
              </a:pathLst>
            </a:custGeom>
            <a:solidFill>
              <a:srgbClr val="FB8875"/>
            </a:solidFill>
            <a:ln w="34340" cap="flat">
              <a:noFill/>
              <a:prstDash val="solid"/>
              <a:miter/>
            </a:ln>
          </p:spPr>
          <p:txBody>
            <a:bodyPr/>
            <a:lstStyle/>
            <a:p>
              <a:endParaRPr lang="es-ES"/>
            </a:p>
          </p:txBody>
        </p:sp>
        <p:sp>
          <p:nvSpPr>
            <p:cNvPr id="2142" name="Forma libre: forma 2141">
              <a:extLst>
                <a:ext uri="{FF2B5EF4-FFF2-40B4-BE49-F238E27FC236}">
                  <a16:creationId xmlns:a16="http://schemas.microsoft.com/office/drawing/2014/main" id="{D21E6824-DE1C-D7C0-3777-17B42AF38850}"/>
                </a:ext>
              </a:extLst>
            </p:cNvPr>
            <p:cNvSpPr/>
            <p:nvPr/>
          </p:nvSpPr>
          <p:spPr>
            <a:xfrm>
              <a:off x="8760754" y="1639447"/>
              <a:ext cx="31575" cy="53271"/>
            </a:xfrm>
            <a:custGeom>
              <a:avLst/>
              <a:gdLst>
                <a:gd name="csX0" fmla="*/ 28819 w 31575"/>
                <a:gd name="csY0" fmla="*/ 7771 h 53271"/>
                <a:gd name="csX1" fmla="*/ 12619 w 31575"/>
                <a:gd name="csY1" fmla="*/ 1223 h 53271"/>
                <a:gd name="csX2" fmla="*/ 12619 w 31575"/>
                <a:gd name="csY2" fmla="*/ 1223 h 53271"/>
                <a:gd name="csX3" fmla="*/ 211 w 31575"/>
                <a:gd name="csY3" fmla="*/ 22247 h 53271"/>
                <a:gd name="csX4" fmla="*/ 3658 w 31575"/>
                <a:gd name="csY4" fmla="*/ 49821 h 53271"/>
                <a:gd name="csX5" fmla="*/ 23649 w 31575"/>
                <a:gd name="csY5" fmla="*/ 43962 h 53271"/>
                <a:gd name="csX6" fmla="*/ 31576 w 31575"/>
                <a:gd name="csY6" fmla="*/ 31209 h 53271"/>
                <a:gd name="csX7" fmla="*/ 28474 w 31575"/>
                <a:gd name="csY7" fmla="*/ 7427 h 5327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31575" h="53271">
                  <a:moveTo>
                    <a:pt x="28819" y="7771"/>
                  </a:moveTo>
                  <a:cubicBezTo>
                    <a:pt x="27440" y="-2913"/>
                    <a:pt x="20891" y="189"/>
                    <a:pt x="12619" y="1223"/>
                  </a:cubicBezTo>
                  <a:lnTo>
                    <a:pt x="12619" y="1223"/>
                  </a:lnTo>
                  <a:cubicBezTo>
                    <a:pt x="4347" y="2257"/>
                    <a:pt x="-1168" y="11907"/>
                    <a:pt x="211" y="22247"/>
                  </a:cubicBezTo>
                  <a:lnTo>
                    <a:pt x="3658" y="49821"/>
                  </a:lnTo>
                  <a:cubicBezTo>
                    <a:pt x="4347" y="55680"/>
                    <a:pt x="16411" y="54302"/>
                    <a:pt x="23649" y="43962"/>
                  </a:cubicBezTo>
                  <a:cubicBezTo>
                    <a:pt x="28474" y="37413"/>
                    <a:pt x="31576" y="31209"/>
                    <a:pt x="31576" y="31209"/>
                  </a:cubicBezTo>
                  <a:lnTo>
                    <a:pt x="28474" y="7427"/>
                  </a:lnTo>
                  <a:close/>
                </a:path>
              </a:pathLst>
            </a:custGeom>
            <a:solidFill>
              <a:srgbClr val="E54945"/>
            </a:solidFill>
            <a:ln w="34340" cap="flat">
              <a:noFill/>
              <a:prstDash val="solid"/>
              <a:miter/>
            </a:ln>
          </p:spPr>
          <p:txBody>
            <a:bodyPr/>
            <a:lstStyle/>
            <a:p>
              <a:endParaRPr lang="es-ES"/>
            </a:p>
          </p:txBody>
        </p:sp>
        <p:grpSp>
          <p:nvGrpSpPr>
            <p:cNvPr id="2143" name="Gráfico 2126">
              <a:extLst>
                <a:ext uri="{FF2B5EF4-FFF2-40B4-BE49-F238E27FC236}">
                  <a16:creationId xmlns:a16="http://schemas.microsoft.com/office/drawing/2014/main" id="{4425BCF1-AB8E-3246-0673-BFF2C6DD14F4}"/>
                </a:ext>
              </a:extLst>
            </p:cNvPr>
            <p:cNvGrpSpPr/>
            <p:nvPr/>
          </p:nvGrpSpPr>
          <p:grpSpPr>
            <a:xfrm>
              <a:off x="8283944" y="1884694"/>
              <a:ext cx="598688" cy="300550"/>
              <a:chOff x="8283944" y="1884694"/>
              <a:chExt cx="598688" cy="300550"/>
            </a:xfrm>
          </p:grpSpPr>
          <p:sp>
            <p:nvSpPr>
              <p:cNvPr id="2144" name="Forma libre: forma 2143">
                <a:extLst>
                  <a:ext uri="{FF2B5EF4-FFF2-40B4-BE49-F238E27FC236}">
                    <a16:creationId xmlns:a16="http://schemas.microsoft.com/office/drawing/2014/main" id="{D99CC7B1-003C-F8A2-CB12-2B643E0D4CAC}"/>
                  </a:ext>
                </a:extLst>
              </p:cNvPr>
              <p:cNvSpPr/>
              <p:nvPr/>
            </p:nvSpPr>
            <p:spPr>
              <a:xfrm>
                <a:off x="8642399" y="2156982"/>
                <a:ext cx="240233" cy="28262"/>
              </a:xfrm>
              <a:custGeom>
                <a:avLst/>
                <a:gdLst>
                  <a:gd name="csX0" fmla="*/ 239889 w 240233"/>
                  <a:gd name="csY0" fmla="*/ 28263 h 28262"/>
                  <a:gd name="csX1" fmla="*/ 67210 w 240233"/>
                  <a:gd name="csY1" fmla="*/ 26195 h 28262"/>
                  <a:gd name="csX2" fmla="*/ 0 w 240233"/>
                  <a:gd name="csY2" fmla="*/ 0 h 28262"/>
                  <a:gd name="csX3" fmla="*/ 240234 w 240233"/>
                  <a:gd name="csY3" fmla="*/ 2757 h 28262"/>
                  <a:gd name="csX4" fmla="*/ 239889 w 240233"/>
                  <a:gd name="csY4" fmla="*/ 28263 h 28262"/>
                </a:gdLst>
                <a:ahLst/>
                <a:cxnLst>
                  <a:cxn ang="0">
                    <a:pos x="csX0" y="csY0"/>
                  </a:cxn>
                  <a:cxn ang="0">
                    <a:pos x="csX1" y="csY1"/>
                  </a:cxn>
                  <a:cxn ang="0">
                    <a:pos x="csX2" y="csY2"/>
                  </a:cxn>
                  <a:cxn ang="0">
                    <a:pos x="csX3" y="csY3"/>
                  </a:cxn>
                  <a:cxn ang="0">
                    <a:pos x="csX4" y="csY4"/>
                  </a:cxn>
                </a:cxnLst>
                <a:rect l="l" t="t" r="r" b="b"/>
                <a:pathLst>
                  <a:path w="240233" h="28262">
                    <a:moveTo>
                      <a:pt x="239889" y="28263"/>
                    </a:moveTo>
                    <a:lnTo>
                      <a:pt x="67210" y="26195"/>
                    </a:lnTo>
                    <a:lnTo>
                      <a:pt x="0" y="0"/>
                    </a:lnTo>
                    <a:lnTo>
                      <a:pt x="240234" y="2757"/>
                    </a:lnTo>
                    <a:lnTo>
                      <a:pt x="239889" y="28263"/>
                    </a:lnTo>
                    <a:close/>
                  </a:path>
                </a:pathLst>
              </a:custGeom>
              <a:solidFill>
                <a:srgbClr val="5F5EAA"/>
              </a:solidFill>
              <a:ln w="34340" cap="flat">
                <a:noFill/>
                <a:prstDash val="solid"/>
                <a:miter/>
              </a:ln>
            </p:spPr>
            <p:txBody>
              <a:bodyPr/>
              <a:lstStyle/>
              <a:p>
                <a:endParaRPr lang="es-ES"/>
              </a:p>
            </p:txBody>
          </p:sp>
          <p:sp>
            <p:nvSpPr>
              <p:cNvPr id="2145" name="Forma libre: forma 2144">
                <a:extLst>
                  <a:ext uri="{FF2B5EF4-FFF2-40B4-BE49-F238E27FC236}">
                    <a16:creationId xmlns:a16="http://schemas.microsoft.com/office/drawing/2014/main" id="{0CA8F0D1-B09E-83D0-365C-6F8D0C5ACE9F}"/>
                  </a:ext>
                </a:extLst>
              </p:cNvPr>
              <p:cNvSpPr/>
              <p:nvPr/>
            </p:nvSpPr>
            <p:spPr>
              <a:xfrm>
                <a:off x="8659287" y="1889175"/>
                <a:ext cx="73414" cy="292968"/>
              </a:xfrm>
              <a:custGeom>
                <a:avLst/>
                <a:gdLst>
                  <a:gd name="csX0" fmla="*/ 47909 w 73414"/>
                  <a:gd name="csY0" fmla="*/ 292623 h 292968"/>
                  <a:gd name="csX1" fmla="*/ 0 w 73414"/>
                  <a:gd name="csY1" fmla="*/ 0 h 292968"/>
                  <a:gd name="csX2" fmla="*/ 25505 w 73414"/>
                  <a:gd name="csY2" fmla="*/ 0 h 292968"/>
                  <a:gd name="csX3" fmla="*/ 73414 w 73414"/>
                  <a:gd name="csY3" fmla="*/ 292968 h 292968"/>
                  <a:gd name="csX4" fmla="*/ 47909 w 73414"/>
                  <a:gd name="csY4" fmla="*/ 292623 h 292968"/>
                </a:gdLst>
                <a:ahLst/>
                <a:cxnLst>
                  <a:cxn ang="0">
                    <a:pos x="csX0" y="csY0"/>
                  </a:cxn>
                  <a:cxn ang="0">
                    <a:pos x="csX1" y="csY1"/>
                  </a:cxn>
                  <a:cxn ang="0">
                    <a:pos x="csX2" y="csY2"/>
                  </a:cxn>
                  <a:cxn ang="0">
                    <a:pos x="csX3" y="csY3"/>
                  </a:cxn>
                  <a:cxn ang="0">
                    <a:pos x="csX4" y="csY4"/>
                  </a:cxn>
                </a:cxnLst>
                <a:rect l="l" t="t" r="r" b="b"/>
                <a:pathLst>
                  <a:path w="73414" h="292968">
                    <a:moveTo>
                      <a:pt x="47909" y="292623"/>
                    </a:moveTo>
                    <a:lnTo>
                      <a:pt x="0" y="0"/>
                    </a:lnTo>
                    <a:lnTo>
                      <a:pt x="25505" y="0"/>
                    </a:lnTo>
                    <a:lnTo>
                      <a:pt x="73414" y="292968"/>
                    </a:lnTo>
                    <a:lnTo>
                      <a:pt x="47909" y="292623"/>
                    </a:lnTo>
                    <a:close/>
                  </a:path>
                </a:pathLst>
              </a:custGeom>
              <a:solidFill>
                <a:srgbClr val="5F5EAA"/>
              </a:solidFill>
              <a:ln w="34340" cap="flat">
                <a:noFill/>
                <a:prstDash val="solid"/>
                <a:miter/>
              </a:ln>
            </p:spPr>
            <p:txBody>
              <a:bodyPr/>
              <a:lstStyle/>
              <a:p>
                <a:endParaRPr lang="es-ES"/>
              </a:p>
            </p:txBody>
          </p:sp>
          <p:sp>
            <p:nvSpPr>
              <p:cNvPr id="2146" name="Forma libre: forma 2145">
                <a:extLst>
                  <a:ext uri="{FF2B5EF4-FFF2-40B4-BE49-F238E27FC236}">
                    <a16:creationId xmlns:a16="http://schemas.microsoft.com/office/drawing/2014/main" id="{DA713307-A1C8-4EDC-3356-4521914B2040}"/>
                  </a:ext>
                </a:extLst>
              </p:cNvPr>
              <p:cNvSpPr/>
              <p:nvPr/>
            </p:nvSpPr>
            <p:spPr>
              <a:xfrm>
                <a:off x="8283944" y="1884694"/>
                <a:ext cx="425665" cy="298482"/>
              </a:xfrm>
              <a:custGeom>
                <a:avLst/>
                <a:gdLst>
                  <a:gd name="csX0" fmla="*/ 425666 w 425665"/>
                  <a:gd name="csY0" fmla="*/ 298483 h 298482"/>
                  <a:gd name="csX1" fmla="*/ 65832 w 425665"/>
                  <a:gd name="csY1" fmla="*/ 288487 h 298482"/>
                  <a:gd name="csX2" fmla="*/ 0 w 425665"/>
                  <a:gd name="csY2" fmla="*/ 0 h 298482"/>
                  <a:gd name="csX3" fmla="*/ 378101 w 425665"/>
                  <a:gd name="csY3" fmla="*/ 4481 h 298482"/>
                  <a:gd name="csX4" fmla="*/ 425666 w 425665"/>
                  <a:gd name="csY4" fmla="*/ 298483 h 298482"/>
                </a:gdLst>
                <a:ahLst/>
                <a:cxnLst>
                  <a:cxn ang="0">
                    <a:pos x="csX0" y="csY0"/>
                  </a:cxn>
                  <a:cxn ang="0">
                    <a:pos x="csX1" y="csY1"/>
                  </a:cxn>
                  <a:cxn ang="0">
                    <a:pos x="csX2" y="csY2"/>
                  </a:cxn>
                  <a:cxn ang="0">
                    <a:pos x="csX3" y="csY3"/>
                  </a:cxn>
                  <a:cxn ang="0">
                    <a:pos x="csX4" y="csY4"/>
                  </a:cxn>
                </a:cxnLst>
                <a:rect l="l" t="t" r="r" b="b"/>
                <a:pathLst>
                  <a:path w="425665" h="298482">
                    <a:moveTo>
                      <a:pt x="425666" y="298483"/>
                    </a:moveTo>
                    <a:lnTo>
                      <a:pt x="65832" y="288487"/>
                    </a:lnTo>
                    <a:lnTo>
                      <a:pt x="0" y="0"/>
                    </a:lnTo>
                    <a:lnTo>
                      <a:pt x="378101" y="4481"/>
                    </a:lnTo>
                    <a:lnTo>
                      <a:pt x="425666" y="298483"/>
                    </a:lnTo>
                    <a:close/>
                  </a:path>
                </a:pathLst>
              </a:custGeom>
              <a:solidFill>
                <a:srgbClr val="1F254C"/>
              </a:solidFill>
              <a:ln w="34340" cap="flat">
                <a:noFill/>
                <a:prstDash val="solid"/>
                <a:miter/>
              </a:ln>
            </p:spPr>
            <p:txBody>
              <a:bodyPr/>
              <a:lstStyle/>
              <a:p>
                <a:endParaRPr lang="es-ES"/>
              </a:p>
            </p:txBody>
          </p:sp>
          <p:sp>
            <p:nvSpPr>
              <p:cNvPr id="2147" name="Forma libre: forma 2146">
                <a:extLst>
                  <a:ext uri="{FF2B5EF4-FFF2-40B4-BE49-F238E27FC236}">
                    <a16:creationId xmlns:a16="http://schemas.microsoft.com/office/drawing/2014/main" id="{49307730-0FD8-2B37-2CEA-B7CB6D492BC9}"/>
                  </a:ext>
                </a:extLst>
              </p:cNvPr>
              <p:cNvSpPr/>
              <p:nvPr/>
            </p:nvSpPr>
            <p:spPr>
              <a:xfrm>
                <a:off x="8449892" y="1978684"/>
                <a:ext cx="56200" cy="69487"/>
              </a:xfrm>
              <a:custGeom>
                <a:avLst/>
                <a:gdLst>
                  <a:gd name="csX0" fmla="*/ 56018 w 56200"/>
                  <a:gd name="csY0" fmla="*/ 44912 h 69487"/>
                  <a:gd name="csX1" fmla="*/ 24654 w 56200"/>
                  <a:gd name="csY1" fmla="*/ 68004 h 69487"/>
                  <a:gd name="csX2" fmla="*/ 182 w 56200"/>
                  <a:gd name="csY2" fmla="*/ 24576 h 69487"/>
                  <a:gd name="csX3" fmla="*/ 31547 w 56200"/>
                  <a:gd name="csY3" fmla="*/ 1483 h 69487"/>
                  <a:gd name="csX4" fmla="*/ 56018 w 56200"/>
                  <a:gd name="csY4" fmla="*/ 44912 h 69487"/>
                </a:gdLst>
                <a:ahLst/>
                <a:cxnLst>
                  <a:cxn ang="0">
                    <a:pos x="csX0" y="csY0"/>
                  </a:cxn>
                  <a:cxn ang="0">
                    <a:pos x="csX1" y="csY1"/>
                  </a:cxn>
                  <a:cxn ang="0">
                    <a:pos x="csX2" y="csY2"/>
                  </a:cxn>
                  <a:cxn ang="0">
                    <a:pos x="csX3" y="csY3"/>
                  </a:cxn>
                  <a:cxn ang="0">
                    <a:pos x="csX4" y="csY4"/>
                  </a:cxn>
                </a:cxnLst>
                <a:rect l="l" t="t" r="r" b="b"/>
                <a:pathLst>
                  <a:path w="56200" h="69487">
                    <a:moveTo>
                      <a:pt x="56018" y="44912"/>
                    </a:moveTo>
                    <a:cubicBezTo>
                      <a:pt x="53950" y="63179"/>
                      <a:pt x="40164" y="73519"/>
                      <a:pt x="24654" y="68004"/>
                    </a:cubicBezTo>
                    <a:cubicBezTo>
                      <a:pt x="9144" y="62490"/>
                      <a:pt x="-1541" y="42843"/>
                      <a:pt x="182" y="24576"/>
                    </a:cubicBezTo>
                    <a:cubicBezTo>
                      <a:pt x="2250" y="6309"/>
                      <a:pt x="16037" y="-4031"/>
                      <a:pt x="31547" y="1483"/>
                    </a:cubicBezTo>
                    <a:cubicBezTo>
                      <a:pt x="47057" y="6998"/>
                      <a:pt x="57742" y="26644"/>
                      <a:pt x="56018" y="44912"/>
                    </a:cubicBezTo>
                    <a:close/>
                  </a:path>
                </a:pathLst>
              </a:custGeom>
              <a:solidFill>
                <a:srgbClr val="5F5EAA"/>
              </a:solidFill>
              <a:ln w="34340" cap="flat">
                <a:noFill/>
                <a:prstDash val="solid"/>
                <a:miter/>
              </a:ln>
            </p:spPr>
            <p:txBody>
              <a:bodyPr/>
              <a:lstStyle/>
              <a:p>
                <a:endParaRPr lang="es-ES"/>
              </a:p>
            </p:txBody>
          </p:sp>
          <p:sp>
            <p:nvSpPr>
              <p:cNvPr id="2148" name="Forma libre: forma 2147">
                <a:extLst>
                  <a:ext uri="{FF2B5EF4-FFF2-40B4-BE49-F238E27FC236}">
                    <a16:creationId xmlns:a16="http://schemas.microsoft.com/office/drawing/2014/main" id="{B39483D3-BD81-C6A0-FE82-E8F5E0CEB7EA}"/>
                  </a:ext>
                </a:extLst>
              </p:cNvPr>
              <p:cNvSpPr/>
              <p:nvPr/>
            </p:nvSpPr>
            <p:spPr>
              <a:xfrm>
                <a:off x="8478328" y="1968096"/>
                <a:ext cx="46891" cy="46891"/>
              </a:xfrm>
              <a:custGeom>
                <a:avLst/>
                <a:gdLst>
                  <a:gd name="csX0" fmla="*/ 46883 w 46891"/>
                  <a:gd name="csY0" fmla="*/ 23791 h 46891"/>
                  <a:gd name="csX1" fmla="*/ 23101 w 46891"/>
                  <a:gd name="csY1" fmla="*/ 46883 h 46891"/>
                  <a:gd name="csX2" fmla="*/ 8 w 46891"/>
                  <a:gd name="csY2" fmla="*/ 23101 h 46891"/>
                  <a:gd name="csX3" fmla="*/ 23790 w 46891"/>
                  <a:gd name="csY3" fmla="*/ 8 h 46891"/>
                  <a:gd name="csX4" fmla="*/ 46883 w 46891"/>
                  <a:gd name="csY4" fmla="*/ 23791 h 46891"/>
                </a:gdLst>
                <a:ahLst/>
                <a:cxnLst>
                  <a:cxn ang="0">
                    <a:pos x="csX0" y="csY0"/>
                  </a:cxn>
                  <a:cxn ang="0">
                    <a:pos x="csX1" y="csY1"/>
                  </a:cxn>
                  <a:cxn ang="0">
                    <a:pos x="csX2" y="csY2"/>
                  </a:cxn>
                  <a:cxn ang="0">
                    <a:pos x="csX3" y="csY3"/>
                  </a:cxn>
                  <a:cxn ang="0">
                    <a:pos x="csX4" y="csY4"/>
                  </a:cxn>
                </a:cxnLst>
                <a:rect l="l" t="t" r="r" b="b"/>
                <a:pathLst>
                  <a:path w="46891" h="46891">
                    <a:moveTo>
                      <a:pt x="46883" y="23791"/>
                    </a:moveTo>
                    <a:cubicBezTo>
                      <a:pt x="46883" y="36888"/>
                      <a:pt x="36199" y="47228"/>
                      <a:pt x="23101" y="46883"/>
                    </a:cubicBezTo>
                    <a:cubicBezTo>
                      <a:pt x="10004" y="46883"/>
                      <a:pt x="-336" y="36199"/>
                      <a:pt x="8" y="23101"/>
                    </a:cubicBezTo>
                    <a:cubicBezTo>
                      <a:pt x="353" y="10004"/>
                      <a:pt x="10693" y="-336"/>
                      <a:pt x="23790" y="8"/>
                    </a:cubicBezTo>
                    <a:cubicBezTo>
                      <a:pt x="36888" y="8"/>
                      <a:pt x="47228" y="10693"/>
                      <a:pt x="46883" y="23791"/>
                    </a:cubicBezTo>
                    <a:close/>
                  </a:path>
                </a:pathLst>
              </a:custGeom>
              <a:solidFill>
                <a:srgbClr val="1F254C"/>
              </a:solidFill>
              <a:ln w="34340" cap="flat">
                <a:noFill/>
                <a:prstDash val="solid"/>
                <a:miter/>
              </a:ln>
            </p:spPr>
            <p:txBody>
              <a:bodyPr/>
              <a:lstStyle/>
              <a:p>
                <a:endParaRPr lang="es-ES"/>
              </a:p>
            </p:txBody>
          </p:sp>
          <p:sp>
            <p:nvSpPr>
              <p:cNvPr id="2149" name="Rectángulo 2148">
                <a:extLst>
                  <a:ext uri="{FF2B5EF4-FFF2-40B4-BE49-F238E27FC236}">
                    <a16:creationId xmlns:a16="http://schemas.microsoft.com/office/drawing/2014/main" id="{FE82D145-993E-9D22-D9AE-BF2599B336C0}"/>
                  </a:ext>
                </a:extLst>
              </p:cNvPr>
              <p:cNvSpPr/>
              <p:nvPr/>
            </p:nvSpPr>
            <p:spPr>
              <a:xfrm rot="39000">
                <a:off x="8736062" y="2167974"/>
                <a:ext cx="34466" cy="7927"/>
              </a:xfrm>
              <a:prstGeom prst="rect">
                <a:avLst/>
              </a:prstGeom>
              <a:solidFill>
                <a:srgbClr val="1F254C"/>
              </a:solidFill>
              <a:ln w="34340" cap="flat">
                <a:noFill/>
                <a:prstDash val="solid"/>
                <a:miter/>
              </a:ln>
            </p:spPr>
            <p:txBody>
              <a:bodyPr/>
              <a:lstStyle/>
              <a:p>
                <a:endParaRPr lang="es-ES"/>
              </a:p>
            </p:txBody>
          </p:sp>
          <p:sp>
            <p:nvSpPr>
              <p:cNvPr id="2150" name="Rectángulo 2149">
                <a:extLst>
                  <a:ext uri="{FF2B5EF4-FFF2-40B4-BE49-F238E27FC236}">
                    <a16:creationId xmlns:a16="http://schemas.microsoft.com/office/drawing/2014/main" id="{85DD5CEB-D508-1FD3-14E9-79C75919FC38}"/>
                  </a:ext>
                </a:extLst>
              </p:cNvPr>
              <p:cNvSpPr/>
              <p:nvPr/>
            </p:nvSpPr>
            <p:spPr>
              <a:xfrm rot="39000">
                <a:off x="8796712" y="2168662"/>
                <a:ext cx="34466" cy="7927"/>
              </a:xfrm>
              <a:prstGeom prst="rect">
                <a:avLst/>
              </a:prstGeom>
              <a:solidFill>
                <a:srgbClr val="1F254C"/>
              </a:solidFill>
              <a:ln w="34340" cap="flat">
                <a:noFill/>
                <a:prstDash val="solid"/>
                <a:miter/>
              </a:ln>
            </p:spPr>
            <p:txBody>
              <a:bodyPr/>
              <a:lstStyle/>
              <a:p>
                <a:endParaRPr lang="es-ES"/>
              </a:p>
            </p:txBody>
          </p:sp>
          <p:sp>
            <p:nvSpPr>
              <p:cNvPr id="2151" name="Forma libre: forma 2150">
                <a:extLst>
                  <a:ext uri="{FF2B5EF4-FFF2-40B4-BE49-F238E27FC236}">
                    <a16:creationId xmlns:a16="http://schemas.microsoft.com/office/drawing/2014/main" id="{5CC5861F-A35A-B96A-13E7-6A752D062A21}"/>
                  </a:ext>
                </a:extLst>
              </p:cNvPr>
              <p:cNvSpPr/>
              <p:nvPr/>
            </p:nvSpPr>
            <p:spPr>
              <a:xfrm>
                <a:off x="8844030" y="2168701"/>
                <a:ext cx="8961" cy="8961"/>
              </a:xfrm>
              <a:custGeom>
                <a:avLst/>
                <a:gdLst>
                  <a:gd name="csX0" fmla="*/ 8961 w 8961"/>
                  <a:gd name="csY0" fmla="*/ 4481 h 8961"/>
                  <a:gd name="csX1" fmla="*/ 4481 w 8961"/>
                  <a:gd name="csY1" fmla="*/ 8961 h 8961"/>
                  <a:gd name="csX2" fmla="*/ 0 w 8961"/>
                  <a:gd name="csY2" fmla="*/ 4481 h 8961"/>
                  <a:gd name="csX3" fmla="*/ 4481 w 8961"/>
                  <a:gd name="csY3" fmla="*/ 0 h 8961"/>
                  <a:gd name="csX4" fmla="*/ 8961 w 8961"/>
                  <a:gd name="csY4" fmla="*/ 4481 h 8961"/>
                </a:gdLst>
                <a:ahLst/>
                <a:cxnLst>
                  <a:cxn ang="0">
                    <a:pos x="csX0" y="csY0"/>
                  </a:cxn>
                  <a:cxn ang="0">
                    <a:pos x="csX1" y="csY1"/>
                  </a:cxn>
                  <a:cxn ang="0">
                    <a:pos x="csX2" y="csY2"/>
                  </a:cxn>
                  <a:cxn ang="0">
                    <a:pos x="csX3" y="csY3"/>
                  </a:cxn>
                  <a:cxn ang="0">
                    <a:pos x="csX4" y="csY4"/>
                  </a:cxn>
                </a:cxnLst>
                <a:rect l="l" t="t" r="r" b="b"/>
                <a:pathLst>
                  <a:path w="8961" h="8961">
                    <a:moveTo>
                      <a:pt x="8961" y="4481"/>
                    </a:moveTo>
                    <a:cubicBezTo>
                      <a:pt x="8961" y="6893"/>
                      <a:pt x="6893" y="8961"/>
                      <a:pt x="4481" y="8961"/>
                    </a:cubicBezTo>
                    <a:cubicBezTo>
                      <a:pt x="2068" y="8961"/>
                      <a:pt x="0" y="6893"/>
                      <a:pt x="0" y="4481"/>
                    </a:cubicBezTo>
                    <a:cubicBezTo>
                      <a:pt x="0" y="2068"/>
                      <a:pt x="2068" y="0"/>
                      <a:pt x="4481" y="0"/>
                    </a:cubicBezTo>
                    <a:cubicBezTo>
                      <a:pt x="6893" y="0"/>
                      <a:pt x="8961" y="2068"/>
                      <a:pt x="8961" y="4481"/>
                    </a:cubicBezTo>
                    <a:close/>
                  </a:path>
                </a:pathLst>
              </a:custGeom>
              <a:solidFill>
                <a:srgbClr val="1F254C"/>
              </a:solidFill>
              <a:ln w="34340" cap="flat">
                <a:noFill/>
                <a:prstDash val="solid"/>
                <a:miter/>
              </a:ln>
            </p:spPr>
            <p:txBody>
              <a:bodyPr/>
              <a:lstStyle/>
              <a:p>
                <a:endParaRPr lang="es-ES"/>
              </a:p>
            </p:txBody>
          </p:sp>
        </p:grpSp>
        <p:sp>
          <p:nvSpPr>
            <p:cNvPr id="2152" name="Forma libre: forma 2151">
              <a:extLst>
                <a:ext uri="{FF2B5EF4-FFF2-40B4-BE49-F238E27FC236}">
                  <a16:creationId xmlns:a16="http://schemas.microsoft.com/office/drawing/2014/main" id="{9A85C84F-2EA7-4E09-FAFD-1B15CD4B5BF1}"/>
                </a:ext>
              </a:extLst>
            </p:cNvPr>
            <p:cNvSpPr/>
            <p:nvPr/>
          </p:nvSpPr>
          <p:spPr>
            <a:xfrm>
              <a:off x="8798189" y="1964601"/>
              <a:ext cx="263844" cy="190657"/>
            </a:xfrm>
            <a:custGeom>
              <a:avLst/>
              <a:gdLst>
                <a:gd name="csX0" fmla="*/ 4825 w 263844"/>
                <a:gd name="csY0" fmla="*/ 190313 h 190657"/>
                <a:gd name="csX1" fmla="*/ 209558 w 263844"/>
                <a:gd name="csY1" fmla="*/ 118622 h 190657"/>
                <a:gd name="csX2" fmla="*/ 261259 w 263844"/>
                <a:gd name="csY2" fmla="*/ 33834 h 190657"/>
                <a:gd name="csX3" fmla="*/ 165096 w 263844"/>
                <a:gd name="csY3" fmla="*/ 27630 h 190657"/>
                <a:gd name="csX4" fmla="*/ 18612 w 263844"/>
                <a:gd name="csY4" fmla="*/ 164808 h 190657"/>
                <a:gd name="csX5" fmla="*/ 0 w 263844"/>
                <a:gd name="csY5" fmla="*/ 179973 h 190657"/>
                <a:gd name="csX6" fmla="*/ 4825 w 263844"/>
                <a:gd name="csY6" fmla="*/ 190658 h 190657"/>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63844" h="190657">
                  <a:moveTo>
                    <a:pt x="4825" y="190313"/>
                  </a:moveTo>
                  <a:cubicBezTo>
                    <a:pt x="4825" y="190313"/>
                    <a:pt x="67210" y="190313"/>
                    <a:pt x="209558" y="118622"/>
                  </a:cubicBezTo>
                  <a:cubicBezTo>
                    <a:pt x="268841" y="88636"/>
                    <a:pt x="266773" y="52101"/>
                    <a:pt x="261259" y="33834"/>
                  </a:cubicBezTo>
                  <a:cubicBezTo>
                    <a:pt x="248161" y="-8560"/>
                    <a:pt x="210592" y="-11662"/>
                    <a:pt x="165096" y="27630"/>
                  </a:cubicBezTo>
                  <a:cubicBezTo>
                    <a:pt x="107537" y="76917"/>
                    <a:pt x="82031" y="106903"/>
                    <a:pt x="18612" y="164808"/>
                  </a:cubicBezTo>
                  <a:cubicBezTo>
                    <a:pt x="8961" y="173424"/>
                    <a:pt x="0" y="179973"/>
                    <a:pt x="0" y="179973"/>
                  </a:cubicBezTo>
                  <a:lnTo>
                    <a:pt x="4825" y="190658"/>
                  </a:lnTo>
                  <a:close/>
                </a:path>
              </a:pathLst>
            </a:custGeom>
            <a:solidFill>
              <a:srgbClr val="FB8875"/>
            </a:solidFill>
            <a:ln w="34340" cap="flat">
              <a:noFill/>
              <a:prstDash val="solid"/>
              <a:miter/>
            </a:ln>
          </p:spPr>
          <p:txBody>
            <a:bodyPr/>
            <a:lstStyle/>
            <a:p>
              <a:endParaRPr lang="es-ES"/>
            </a:p>
          </p:txBody>
        </p:sp>
        <p:grpSp>
          <p:nvGrpSpPr>
            <p:cNvPr id="2153" name="Gráfico 2126">
              <a:extLst>
                <a:ext uri="{FF2B5EF4-FFF2-40B4-BE49-F238E27FC236}">
                  <a16:creationId xmlns:a16="http://schemas.microsoft.com/office/drawing/2014/main" id="{0E179895-241A-1203-C8B7-E4CDBD540567}"/>
                </a:ext>
              </a:extLst>
            </p:cNvPr>
            <p:cNvGrpSpPr/>
            <p:nvPr/>
          </p:nvGrpSpPr>
          <p:grpSpPr>
            <a:xfrm>
              <a:off x="8737527" y="2132511"/>
              <a:ext cx="69708" cy="30375"/>
              <a:chOff x="8737527" y="2132511"/>
              <a:chExt cx="69708" cy="30375"/>
            </a:xfrm>
            <a:solidFill>
              <a:srgbClr val="FB8875"/>
            </a:solidFill>
          </p:grpSpPr>
          <p:sp>
            <p:nvSpPr>
              <p:cNvPr id="2154" name="Forma libre: forma 2153">
                <a:extLst>
                  <a:ext uri="{FF2B5EF4-FFF2-40B4-BE49-F238E27FC236}">
                    <a16:creationId xmlns:a16="http://schemas.microsoft.com/office/drawing/2014/main" id="{CC3740B1-E2AB-F9A2-6FF0-3279FDCD679D}"/>
                  </a:ext>
                </a:extLst>
              </p:cNvPr>
              <p:cNvSpPr/>
              <p:nvPr/>
            </p:nvSpPr>
            <p:spPr>
              <a:xfrm>
                <a:off x="8762343" y="2132511"/>
                <a:ext cx="44892" cy="28520"/>
              </a:xfrm>
              <a:custGeom>
                <a:avLst/>
                <a:gdLst>
                  <a:gd name="csX0" fmla="*/ 7583 w 44892"/>
                  <a:gd name="csY0" fmla="*/ 26884 h 28520"/>
                  <a:gd name="csX1" fmla="*/ 0 w 44892"/>
                  <a:gd name="csY1" fmla="*/ 12063 h 28520"/>
                  <a:gd name="csX2" fmla="*/ 6549 w 44892"/>
                  <a:gd name="csY2" fmla="*/ 0 h 28520"/>
                  <a:gd name="csX3" fmla="*/ 43084 w 44892"/>
                  <a:gd name="csY3" fmla="*/ 7927 h 28520"/>
                  <a:gd name="csX4" fmla="*/ 43428 w 44892"/>
                  <a:gd name="csY4" fmla="*/ 23093 h 28520"/>
                  <a:gd name="csX5" fmla="*/ 34812 w 44892"/>
                  <a:gd name="csY5" fmla="*/ 28263 h 28520"/>
                  <a:gd name="csX6" fmla="*/ 7583 w 44892"/>
                  <a:gd name="csY6" fmla="*/ 26884 h 2852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44892" h="28520">
                    <a:moveTo>
                      <a:pt x="7583" y="26884"/>
                    </a:moveTo>
                    <a:cubicBezTo>
                      <a:pt x="7583" y="26884"/>
                      <a:pt x="0" y="16544"/>
                      <a:pt x="0" y="12063"/>
                    </a:cubicBezTo>
                    <a:cubicBezTo>
                      <a:pt x="0" y="8617"/>
                      <a:pt x="6549" y="0"/>
                      <a:pt x="6549" y="0"/>
                    </a:cubicBezTo>
                    <a:cubicBezTo>
                      <a:pt x="6549" y="0"/>
                      <a:pt x="34122" y="2757"/>
                      <a:pt x="43084" y="7927"/>
                    </a:cubicBezTo>
                    <a:cubicBezTo>
                      <a:pt x="46530" y="9995"/>
                      <a:pt x="44118" y="16889"/>
                      <a:pt x="43428" y="23093"/>
                    </a:cubicBezTo>
                    <a:cubicBezTo>
                      <a:pt x="43428" y="24471"/>
                      <a:pt x="39982" y="27574"/>
                      <a:pt x="34812" y="28263"/>
                    </a:cubicBezTo>
                    <a:cubicBezTo>
                      <a:pt x="24127" y="29297"/>
                      <a:pt x="7583" y="26884"/>
                      <a:pt x="7583" y="26884"/>
                    </a:cubicBezTo>
                    <a:close/>
                  </a:path>
                </a:pathLst>
              </a:custGeom>
              <a:solidFill>
                <a:srgbClr val="FB8875"/>
              </a:solidFill>
              <a:ln w="34340" cap="flat">
                <a:noFill/>
                <a:prstDash val="solid"/>
                <a:miter/>
              </a:ln>
            </p:spPr>
            <p:txBody>
              <a:bodyPr/>
              <a:lstStyle/>
              <a:p>
                <a:endParaRPr lang="es-ES"/>
              </a:p>
            </p:txBody>
          </p:sp>
          <p:sp>
            <p:nvSpPr>
              <p:cNvPr id="2155" name="Forma libre: forma 2154">
                <a:extLst>
                  <a:ext uri="{FF2B5EF4-FFF2-40B4-BE49-F238E27FC236}">
                    <a16:creationId xmlns:a16="http://schemas.microsoft.com/office/drawing/2014/main" id="{DD17D2D4-36CF-0929-4BCB-4F9CAEE47723}"/>
                  </a:ext>
                </a:extLst>
              </p:cNvPr>
              <p:cNvSpPr/>
              <p:nvPr/>
            </p:nvSpPr>
            <p:spPr>
              <a:xfrm>
                <a:off x="8755105" y="2147676"/>
                <a:ext cx="26539" cy="15209"/>
              </a:xfrm>
              <a:custGeom>
                <a:avLst/>
                <a:gdLst>
                  <a:gd name="csX0" fmla="*/ 0 w 26539"/>
                  <a:gd name="csY0" fmla="*/ 11029 h 15209"/>
                  <a:gd name="csX1" fmla="*/ 0 w 26539"/>
                  <a:gd name="csY1" fmla="*/ 11029 h 15209"/>
                  <a:gd name="csX2" fmla="*/ 9651 w 26539"/>
                  <a:gd name="csY2" fmla="*/ 14476 h 15209"/>
                  <a:gd name="csX3" fmla="*/ 26539 w 26539"/>
                  <a:gd name="csY3" fmla="*/ 6549 h 15209"/>
                  <a:gd name="csX4" fmla="*/ 23437 w 26539"/>
                  <a:gd name="csY4" fmla="*/ 0 h 15209"/>
                  <a:gd name="csX5" fmla="*/ 0 w 26539"/>
                  <a:gd name="csY5" fmla="*/ 11374 h 15209"/>
                  <a:gd name="csX6" fmla="*/ 0 w 26539"/>
                  <a:gd name="csY6" fmla="*/ 11374 h 15209"/>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6539" h="15209">
                    <a:moveTo>
                      <a:pt x="0" y="11029"/>
                    </a:moveTo>
                    <a:lnTo>
                      <a:pt x="0" y="11029"/>
                    </a:lnTo>
                    <a:cubicBezTo>
                      <a:pt x="1723" y="14821"/>
                      <a:pt x="6204" y="16199"/>
                      <a:pt x="9651" y="14476"/>
                    </a:cubicBezTo>
                    <a:lnTo>
                      <a:pt x="26539" y="6549"/>
                    </a:lnTo>
                    <a:lnTo>
                      <a:pt x="23437" y="0"/>
                    </a:lnTo>
                    <a:lnTo>
                      <a:pt x="0" y="11374"/>
                    </a:lnTo>
                    <a:lnTo>
                      <a:pt x="0" y="11374"/>
                    </a:lnTo>
                    <a:close/>
                  </a:path>
                </a:pathLst>
              </a:custGeom>
              <a:solidFill>
                <a:srgbClr val="FB8875"/>
              </a:solidFill>
              <a:ln w="34340" cap="flat">
                <a:noFill/>
                <a:prstDash val="solid"/>
                <a:miter/>
              </a:ln>
            </p:spPr>
            <p:txBody>
              <a:bodyPr/>
              <a:lstStyle/>
              <a:p>
                <a:endParaRPr lang="es-ES"/>
              </a:p>
            </p:txBody>
          </p:sp>
          <p:sp>
            <p:nvSpPr>
              <p:cNvPr id="2156" name="Forma libre: forma 2155">
                <a:extLst>
                  <a:ext uri="{FF2B5EF4-FFF2-40B4-BE49-F238E27FC236}">
                    <a16:creationId xmlns:a16="http://schemas.microsoft.com/office/drawing/2014/main" id="{26E22734-E43E-14F9-D66E-35328F94B37E}"/>
                  </a:ext>
                </a:extLst>
              </p:cNvPr>
              <p:cNvSpPr/>
              <p:nvPr/>
            </p:nvSpPr>
            <p:spPr>
              <a:xfrm>
                <a:off x="8749591" y="2142162"/>
                <a:ext cx="28262" cy="20105"/>
              </a:xfrm>
              <a:custGeom>
                <a:avLst/>
                <a:gdLst>
                  <a:gd name="csX0" fmla="*/ 0 w 28262"/>
                  <a:gd name="csY0" fmla="*/ 17233 h 20105"/>
                  <a:gd name="csX1" fmla="*/ 0 w 28262"/>
                  <a:gd name="csY1" fmla="*/ 17233 h 20105"/>
                  <a:gd name="csX2" fmla="*/ 11029 w 28262"/>
                  <a:gd name="csY2" fmla="*/ 18267 h 20105"/>
                  <a:gd name="csX3" fmla="*/ 28263 w 28262"/>
                  <a:gd name="csY3" fmla="*/ 5859 h 20105"/>
                  <a:gd name="csX4" fmla="*/ 24127 w 28262"/>
                  <a:gd name="csY4" fmla="*/ 0 h 20105"/>
                  <a:gd name="csX5" fmla="*/ 0 w 28262"/>
                  <a:gd name="csY5" fmla="*/ 17233 h 20105"/>
                  <a:gd name="csX6" fmla="*/ 0 w 28262"/>
                  <a:gd name="csY6" fmla="*/ 17233 h 20105"/>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8262" h="20105">
                    <a:moveTo>
                      <a:pt x="0" y="17233"/>
                    </a:moveTo>
                    <a:lnTo>
                      <a:pt x="0" y="17233"/>
                    </a:lnTo>
                    <a:cubicBezTo>
                      <a:pt x="2413" y="20680"/>
                      <a:pt x="7238" y="21025"/>
                      <a:pt x="11029" y="18267"/>
                    </a:cubicBezTo>
                    <a:lnTo>
                      <a:pt x="28263" y="5859"/>
                    </a:lnTo>
                    <a:lnTo>
                      <a:pt x="24127" y="0"/>
                    </a:lnTo>
                    <a:lnTo>
                      <a:pt x="0" y="17233"/>
                    </a:lnTo>
                    <a:lnTo>
                      <a:pt x="0" y="17233"/>
                    </a:lnTo>
                    <a:close/>
                  </a:path>
                </a:pathLst>
              </a:custGeom>
              <a:solidFill>
                <a:srgbClr val="FB8875"/>
              </a:solidFill>
              <a:ln w="34340" cap="flat">
                <a:noFill/>
                <a:prstDash val="solid"/>
                <a:miter/>
              </a:ln>
            </p:spPr>
            <p:txBody>
              <a:bodyPr/>
              <a:lstStyle/>
              <a:p>
                <a:endParaRPr lang="es-ES"/>
              </a:p>
            </p:txBody>
          </p:sp>
          <p:sp>
            <p:nvSpPr>
              <p:cNvPr id="2157" name="Forma libre: forma 2156">
                <a:extLst>
                  <a:ext uri="{FF2B5EF4-FFF2-40B4-BE49-F238E27FC236}">
                    <a16:creationId xmlns:a16="http://schemas.microsoft.com/office/drawing/2014/main" id="{11B81AD0-3188-391A-3F28-9D242C16F2BC}"/>
                  </a:ext>
                </a:extLst>
              </p:cNvPr>
              <p:cNvSpPr/>
              <p:nvPr/>
            </p:nvSpPr>
            <p:spPr>
              <a:xfrm>
                <a:off x="8745110" y="2138715"/>
                <a:ext cx="29296" cy="18203"/>
              </a:xfrm>
              <a:custGeom>
                <a:avLst/>
                <a:gdLst>
                  <a:gd name="csX0" fmla="*/ 0 w 29296"/>
                  <a:gd name="csY0" fmla="*/ 14821 h 18203"/>
                  <a:gd name="csX1" fmla="*/ 0 w 29296"/>
                  <a:gd name="csY1" fmla="*/ 14821 h 18203"/>
                  <a:gd name="csX2" fmla="*/ 11029 w 29296"/>
                  <a:gd name="csY2" fmla="*/ 16889 h 18203"/>
                  <a:gd name="csX3" fmla="*/ 29297 w 29296"/>
                  <a:gd name="csY3" fmla="*/ 6204 h 18203"/>
                  <a:gd name="csX4" fmla="*/ 25505 w 29296"/>
                  <a:gd name="csY4" fmla="*/ 0 h 18203"/>
                  <a:gd name="csX5" fmla="*/ 0 w 29296"/>
                  <a:gd name="csY5" fmla="*/ 15165 h 18203"/>
                  <a:gd name="csX6" fmla="*/ 0 w 29296"/>
                  <a:gd name="csY6" fmla="*/ 15165 h 18203"/>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9296" h="18203">
                    <a:moveTo>
                      <a:pt x="0" y="14821"/>
                    </a:moveTo>
                    <a:lnTo>
                      <a:pt x="0" y="14821"/>
                    </a:lnTo>
                    <a:cubicBezTo>
                      <a:pt x="2068" y="18267"/>
                      <a:pt x="6893" y="19301"/>
                      <a:pt x="11029" y="16889"/>
                    </a:cubicBezTo>
                    <a:lnTo>
                      <a:pt x="29297" y="6204"/>
                    </a:lnTo>
                    <a:lnTo>
                      <a:pt x="25505" y="0"/>
                    </a:lnTo>
                    <a:lnTo>
                      <a:pt x="0" y="15165"/>
                    </a:lnTo>
                    <a:lnTo>
                      <a:pt x="0" y="15165"/>
                    </a:lnTo>
                    <a:close/>
                  </a:path>
                </a:pathLst>
              </a:custGeom>
              <a:solidFill>
                <a:srgbClr val="FB8875"/>
              </a:solidFill>
              <a:ln w="34340" cap="flat">
                <a:noFill/>
                <a:prstDash val="solid"/>
                <a:miter/>
              </a:ln>
            </p:spPr>
            <p:txBody>
              <a:bodyPr/>
              <a:lstStyle/>
              <a:p>
                <a:endParaRPr lang="es-ES"/>
              </a:p>
            </p:txBody>
          </p:sp>
          <p:sp>
            <p:nvSpPr>
              <p:cNvPr id="2158" name="Forma libre: forma 2157">
                <a:extLst>
                  <a:ext uri="{FF2B5EF4-FFF2-40B4-BE49-F238E27FC236}">
                    <a16:creationId xmlns:a16="http://schemas.microsoft.com/office/drawing/2014/main" id="{854240C6-72BB-9520-A49E-E5720CAB0B39}"/>
                  </a:ext>
                </a:extLst>
              </p:cNvPr>
              <p:cNvSpPr/>
              <p:nvPr/>
            </p:nvSpPr>
            <p:spPr>
              <a:xfrm>
                <a:off x="8737527" y="2132856"/>
                <a:ext cx="36879" cy="9756"/>
              </a:xfrm>
              <a:custGeom>
                <a:avLst/>
                <a:gdLst>
                  <a:gd name="csX0" fmla="*/ 0 w 36879"/>
                  <a:gd name="csY0" fmla="*/ 3447 h 9756"/>
                  <a:gd name="csX1" fmla="*/ 0 w 36879"/>
                  <a:gd name="csY1" fmla="*/ 3447 h 9756"/>
                  <a:gd name="csX2" fmla="*/ 11029 w 36879"/>
                  <a:gd name="csY2" fmla="*/ 9651 h 9756"/>
                  <a:gd name="csX3" fmla="*/ 36880 w 36879"/>
                  <a:gd name="csY3" fmla="*/ 6893 h 9756"/>
                  <a:gd name="csX4" fmla="*/ 31020 w 36879"/>
                  <a:gd name="csY4" fmla="*/ 0 h 9756"/>
                  <a:gd name="csX5" fmla="*/ 0 w 36879"/>
                  <a:gd name="csY5" fmla="*/ 3447 h 9756"/>
                  <a:gd name="csX6" fmla="*/ 0 w 36879"/>
                  <a:gd name="csY6" fmla="*/ 3447 h 9756"/>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36879" h="9756">
                    <a:moveTo>
                      <a:pt x="0" y="3447"/>
                    </a:moveTo>
                    <a:lnTo>
                      <a:pt x="0" y="3447"/>
                    </a:lnTo>
                    <a:cubicBezTo>
                      <a:pt x="345" y="7583"/>
                      <a:pt x="5515" y="10340"/>
                      <a:pt x="11029" y="9651"/>
                    </a:cubicBezTo>
                    <a:lnTo>
                      <a:pt x="36880" y="6893"/>
                    </a:lnTo>
                    <a:lnTo>
                      <a:pt x="31020" y="0"/>
                    </a:lnTo>
                    <a:lnTo>
                      <a:pt x="0" y="3447"/>
                    </a:lnTo>
                    <a:lnTo>
                      <a:pt x="0" y="3447"/>
                    </a:lnTo>
                    <a:close/>
                  </a:path>
                </a:pathLst>
              </a:custGeom>
              <a:solidFill>
                <a:srgbClr val="FB8875"/>
              </a:solidFill>
              <a:ln w="34340" cap="flat">
                <a:noFill/>
                <a:prstDash val="solid"/>
                <a:miter/>
              </a:ln>
            </p:spPr>
            <p:txBody>
              <a:bodyPr/>
              <a:lstStyle/>
              <a:p>
                <a:endParaRPr lang="es-ES"/>
              </a:p>
            </p:txBody>
          </p:sp>
        </p:grpSp>
        <p:sp>
          <p:nvSpPr>
            <p:cNvPr id="2159" name="Forma libre: forma 2158">
              <a:extLst>
                <a:ext uri="{FF2B5EF4-FFF2-40B4-BE49-F238E27FC236}">
                  <a16:creationId xmlns:a16="http://schemas.microsoft.com/office/drawing/2014/main" id="{8A176AC5-F4A0-C9B0-F9D9-1912CEBE6453}"/>
                </a:ext>
              </a:extLst>
            </p:cNvPr>
            <p:cNvSpPr/>
            <p:nvPr/>
          </p:nvSpPr>
          <p:spPr>
            <a:xfrm>
              <a:off x="8777010" y="1573281"/>
              <a:ext cx="19610" cy="50676"/>
            </a:xfrm>
            <a:custGeom>
              <a:avLst/>
              <a:gdLst>
                <a:gd name="csX0" fmla="*/ 3256 w 19610"/>
                <a:gd name="csY0" fmla="*/ 50499 h 50676"/>
                <a:gd name="csX1" fmla="*/ 4290 w 19610"/>
                <a:gd name="csY1" fmla="*/ 50499 h 50676"/>
                <a:gd name="csX2" fmla="*/ 9460 w 19610"/>
                <a:gd name="csY2" fmla="*/ 47397 h 50676"/>
                <a:gd name="csX3" fmla="*/ 19456 w 19610"/>
                <a:gd name="csY3" fmla="*/ 5347 h 50676"/>
                <a:gd name="csX4" fmla="*/ 16354 w 19610"/>
                <a:gd name="csY4" fmla="*/ 177 h 50676"/>
                <a:gd name="csX5" fmla="*/ 15320 w 19610"/>
                <a:gd name="csY5" fmla="*/ 177 h 50676"/>
                <a:gd name="csX6" fmla="*/ 10150 w 19610"/>
                <a:gd name="csY6" fmla="*/ 3279 h 50676"/>
                <a:gd name="csX7" fmla="*/ 154 w 19610"/>
                <a:gd name="csY7" fmla="*/ 45329 h 50676"/>
                <a:gd name="csX8" fmla="*/ 3256 w 19610"/>
                <a:gd name="csY8" fmla="*/ 50499 h 5067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9610" h="50676">
                  <a:moveTo>
                    <a:pt x="3256" y="50499"/>
                  </a:moveTo>
                  <a:lnTo>
                    <a:pt x="4290" y="50499"/>
                  </a:lnTo>
                  <a:cubicBezTo>
                    <a:pt x="6703" y="51188"/>
                    <a:pt x="9116" y="49810"/>
                    <a:pt x="9460" y="47397"/>
                  </a:cubicBezTo>
                  <a:lnTo>
                    <a:pt x="19456" y="5347"/>
                  </a:lnTo>
                  <a:cubicBezTo>
                    <a:pt x="20145" y="2935"/>
                    <a:pt x="18422" y="522"/>
                    <a:pt x="16354" y="177"/>
                  </a:cubicBezTo>
                  <a:lnTo>
                    <a:pt x="15320" y="177"/>
                  </a:lnTo>
                  <a:cubicBezTo>
                    <a:pt x="12907" y="-512"/>
                    <a:pt x="10494" y="867"/>
                    <a:pt x="10150" y="3279"/>
                  </a:cubicBezTo>
                  <a:lnTo>
                    <a:pt x="154" y="45329"/>
                  </a:lnTo>
                  <a:cubicBezTo>
                    <a:pt x="-535" y="47742"/>
                    <a:pt x="1188" y="50154"/>
                    <a:pt x="3256" y="50499"/>
                  </a:cubicBezTo>
                  <a:close/>
                </a:path>
              </a:pathLst>
            </a:custGeom>
            <a:solidFill>
              <a:srgbClr val="352E73"/>
            </a:solidFill>
            <a:ln w="34340" cap="flat">
              <a:noFill/>
              <a:prstDash val="solid"/>
              <a:miter/>
            </a:ln>
          </p:spPr>
          <p:txBody>
            <a:bodyPr/>
            <a:lstStyle/>
            <a:p>
              <a:endParaRPr lang="es-ES"/>
            </a:p>
          </p:txBody>
        </p:sp>
        <p:sp>
          <p:nvSpPr>
            <p:cNvPr id="2161" name="Forma libre: forma 2160">
              <a:extLst>
                <a:ext uri="{FF2B5EF4-FFF2-40B4-BE49-F238E27FC236}">
                  <a16:creationId xmlns:a16="http://schemas.microsoft.com/office/drawing/2014/main" id="{7E4DC47A-5948-0B2B-EBDD-3C56366C46CA}"/>
                </a:ext>
              </a:extLst>
            </p:cNvPr>
            <p:cNvSpPr/>
            <p:nvPr/>
          </p:nvSpPr>
          <p:spPr>
            <a:xfrm>
              <a:off x="8773373" y="1677549"/>
              <a:ext cx="45496" cy="65142"/>
            </a:xfrm>
            <a:custGeom>
              <a:avLst/>
              <a:gdLst>
                <a:gd name="csX0" fmla="*/ 28952 w 45496"/>
                <a:gd name="csY0" fmla="*/ 65142 h 65142"/>
                <a:gd name="csX1" fmla="*/ 45496 w 45496"/>
                <a:gd name="csY1" fmla="*/ 16544 h 65142"/>
                <a:gd name="csX2" fmla="*/ 20335 w 45496"/>
                <a:gd name="csY2" fmla="*/ 0 h 65142"/>
                <a:gd name="csX3" fmla="*/ 13787 w 45496"/>
                <a:gd name="csY3" fmla="*/ 18267 h 65142"/>
                <a:gd name="csX4" fmla="*/ 0 w 45496"/>
                <a:gd name="csY4" fmla="*/ 33433 h 65142"/>
                <a:gd name="csX5" fmla="*/ 28952 w 45496"/>
                <a:gd name="csY5" fmla="*/ 64798 h 65142"/>
              </a:gdLst>
              <a:ahLst/>
              <a:cxnLst>
                <a:cxn ang="0">
                  <a:pos x="csX0" y="csY0"/>
                </a:cxn>
                <a:cxn ang="0">
                  <a:pos x="csX1" y="csY1"/>
                </a:cxn>
                <a:cxn ang="0">
                  <a:pos x="csX2" y="csY2"/>
                </a:cxn>
                <a:cxn ang="0">
                  <a:pos x="csX3" y="csY3"/>
                </a:cxn>
                <a:cxn ang="0">
                  <a:pos x="csX4" y="csY4"/>
                </a:cxn>
                <a:cxn ang="0">
                  <a:pos x="csX5" y="csY5"/>
                </a:cxn>
              </a:cxnLst>
              <a:rect l="l" t="t" r="r" b="b"/>
              <a:pathLst>
                <a:path w="45496" h="65142">
                  <a:moveTo>
                    <a:pt x="28952" y="65142"/>
                  </a:moveTo>
                  <a:lnTo>
                    <a:pt x="45496" y="16544"/>
                  </a:lnTo>
                  <a:lnTo>
                    <a:pt x="20335" y="0"/>
                  </a:lnTo>
                  <a:cubicBezTo>
                    <a:pt x="20335" y="0"/>
                    <a:pt x="16889" y="11719"/>
                    <a:pt x="13787" y="18267"/>
                  </a:cubicBezTo>
                  <a:cubicBezTo>
                    <a:pt x="9306" y="27229"/>
                    <a:pt x="0" y="33433"/>
                    <a:pt x="0" y="33433"/>
                  </a:cubicBezTo>
                  <a:lnTo>
                    <a:pt x="28952" y="64798"/>
                  </a:lnTo>
                  <a:close/>
                </a:path>
              </a:pathLst>
            </a:custGeom>
            <a:solidFill>
              <a:srgbClr val="FCDCA4"/>
            </a:solidFill>
            <a:ln w="34340" cap="flat">
              <a:noFill/>
              <a:prstDash val="solid"/>
              <a:miter/>
            </a:ln>
          </p:spPr>
          <p:txBody>
            <a:bodyPr/>
            <a:lstStyle/>
            <a:p>
              <a:endParaRPr lang="es-ES"/>
            </a:p>
          </p:txBody>
        </p:sp>
        <p:sp>
          <p:nvSpPr>
            <p:cNvPr id="2162" name="Forma libre: forma 2161">
              <a:extLst>
                <a:ext uri="{FF2B5EF4-FFF2-40B4-BE49-F238E27FC236}">
                  <a16:creationId xmlns:a16="http://schemas.microsoft.com/office/drawing/2014/main" id="{4C0CA0F7-0DD8-DA92-4270-D74D8B781BDB}"/>
                </a:ext>
              </a:extLst>
            </p:cNvPr>
            <p:cNvSpPr/>
            <p:nvPr/>
          </p:nvSpPr>
          <p:spPr>
            <a:xfrm>
              <a:off x="8743731" y="1686165"/>
              <a:ext cx="30675" cy="56180"/>
            </a:xfrm>
            <a:custGeom>
              <a:avLst/>
              <a:gdLst>
                <a:gd name="csX0" fmla="*/ 1034 w 30675"/>
                <a:gd name="csY0" fmla="*/ 55836 h 56180"/>
                <a:gd name="csX1" fmla="*/ 0 w 30675"/>
                <a:gd name="csY1" fmla="*/ 15165 h 56180"/>
                <a:gd name="csX2" fmla="*/ 20335 w 30675"/>
                <a:gd name="csY2" fmla="*/ 0 h 56180"/>
                <a:gd name="csX3" fmla="*/ 23437 w 30675"/>
                <a:gd name="csY3" fmla="*/ 14821 h 56180"/>
                <a:gd name="csX4" fmla="*/ 30675 w 30675"/>
                <a:gd name="csY4" fmla="*/ 24816 h 56180"/>
                <a:gd name="csX5" fmla="*/ 1034 w 30675"/>
                <a:gd name="csY5" fmla="*/ 56181 h 56180"/>
              </a:gdLst>
              <a:ahLst/>
              <a:cxnLst>
                <a:cxn ang="0">
                  <a:pos x="csX0" y="csY0"/>
                </a:cxn>
                <a:cxn ang="0">
                  <a:pos x="csX1" y="csY1"/>
                </a:cxn>
                <a:cxn ang="0">
                  <a:pos x="csX2" y="csY2"/>
                </a:cxn>
                <a:cxn ang="0">
                  <a:pos x="csX3" y="csY3"/>
                </a:cxn>
                <a:cxn ang="0">
                  <a:pos x="csX4" y="csY4"/>
                </a:cxn>
                <a:cxn ang="0">
                  <a:pos x="csX5" y="csY5"/>
                </a:cxn>
              </a:cxnLst>
              <a:rect l="l" t="t" r="r" b="b"/>
              <a:pathLst>
                <a:path w="30675" h="56180">
                  <a:moveTo>
                    <a:pt x="1034" y="55836"/>
                  </a:moveTo>
                  <a:lnTo>
                    <a:pt x="0" y="15165"/>
                  </a:lnTo>
                  <a:lnTo>
                    <a:pt x="20335" y="0"/>
                  </a:lnTo>
                  <a:cubicBezTo>
                    <a:pt x="20335" y="0"/>
                    <a:pt x="22059" y="11374"/>
                    <a:pt x="23437" y="14821"/>
                  </a:cubicBezTo>
                  <a:cubicBezTo>
                    <a:pt x="26884" y="23093"/>
                    <a:pt x="30675" y="24816"/>
                    <a:pt x="30675" y="24816"/>
                  </a:cubicBezTo>
                  <a:lnTo>
                    <a:pt x="1034" y="56181"/>
                  </a:lnTo>
                  <a:close/>
                </a:path>
              </a:pathLst>
            </a:custGeom>
            <a:solidFill>
              <a:srgbClr val="FCDCA4"/>
            </a:solidFill>
            <a:ln w="34340" cap="flat">
              <a:noFill/>
              <a:prstDash val="solid"/>
              <a:miter/>
            </a:ln>
          </p:spPr>
          <p:txBody>
            <a:bodyPr/>
            <a:lstStyle/>
            <a:p>
              <a:endParaRPr lang="es-ES"/>
            </a:p>
          </p:txBody>
        </p:sp>
        <p:sp>
          <p:nvSpPr>
            <p:cNvPr id="2163" name="Forma libre: forma 2162">
              <a:extLst>
                <a:ext uri="{FF2B5EF4-FFF2-40B4-BE49-F238E27FC236}">
                  <a16:creationId xmlns:a16="http://schemas.microsoft.com/office/drawing/2014/main" id="{8EC04F60-CACE-E20A-C828-885F2844F22D}"/>
                </a:ext>
              </a:extLst>
            </p:cNvPr>
            <p:cNvSpPr/>
            <p:nvPr/>
          </p:nvSpPr>
          <p:spPr>
            <a:xfrm>
              <a:off x="8701826" y="1556838"/>
              <a:ext cx="101358" cy="125293"/>
            </a:xfrm>
            <a:custGeom>
              <a:avLst/>
              <a:gdLst>
                <a:gd name="csX0" fmla="*/ 95328 w 101358"/>
                <a:gd name="csY0" fmla="*/ 34199 h 125293"/>
                <a:gd name="csX1" fmla="*/ 84988 w 101358"/>
                <a:gd name="csY1" fmla="*/ 43505 h 125293"/>
                <a:gd name="csX2" fmla="*/ 34667 w 101358"/>
                <a:gd name="csY2" fmla="*/ 421 h 125293"/>
                <a:gd name="csX3" fmla="*/ 545 w 101358"/>
                <a:gd name="csY3" fmla="*/ 50398 h 125293"/>
                <a:gd name="csX4" fmla="*/ 6749 w 101358"/>
                <a:gd name="csY4" fmla="*/ 91414 h 125293"/>
                <a:gd name="csX5" fmla="*/ 52245 w 101358"/>
                <a:gd name="csY5" fmla="*/ 124502 h 125293"/>
                <a:gd name="csX6" fmla="*/ 90503 w 101358"/>
                <a:gd name="csY6" fmla="*/ 79350 h 125293"/>
                <a:gd name="csX7" fmla="*/ 100843 w 101358"/>
                <a:gd name="csY7" fmla="*/ 58325 h 125293"/>
                <a:gd name="csX8" fmla="*/ 94984 w 101358"/>
                <a:gd name="csY8" fmla="*/ 34543 h 12529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01358" h="125293">
                  <a:moveTo>
                    <a:pt x="95328" y="34199"/>
                  </a:moveTo>
                  <a:cubicBezTo>
                    <a:pt x="92226" y="33854"/>
                    <a:pt x="84988" y="43505"/>
                    <a:pt x="84988" y="43505"/>
                  </a:cubicBezTo>
                  <a:cubicBezTo>
                    <a:pt x="81542" y="19033"/>
                    <a:pt x="59138" y="-3370"/>
                    <a:pt x="34667" y="421"/>
                  </a:cubicBezTo>
                  <a:cubicBezTo>
                    <a:pt x="10195" y="3868"/>
                    <a:pt x="-2902" y="25927"/>
                    <a:pt x="545" y="50398"/>
                  </a:cubicBezTo>
                  <a:cubicBezTo>
                    <a:pt x="545" y="50398"/>
                    <a:pt x="5370" y="86933"/>
                    <a:pt x="6749" y="91414"/>
                  </a:cubicBezTo>
                  <a:cubicBezTo>
                    <a:pt x="16055" y="120710"/>
                    <a:pt x="29841" y="127949"/>
                    <a:pt x="52245" y="124502"/>
                  </a:cubicBezTo>
                  <a:cubicBezTo>
                    <a:pt x="74993" y="121400"/>
                    <a:pt x="91192" y="101409"/>
                    <a:pt x="90503" y="79350"/>
                  </a:cubicBezTo>
                  <a:cubicBezTo>
                    <a:pt x="94984" y="77972"/>
                    <a:pt x="99464" y="69355"/>
                    <a:pt x="100843" y="58325"/>
                  </a:cubicBezTo>
                  <a:cubicBezTo>
                    <a:pt x="102566" y="45917"/>
                    <a:pt x="99809" y="35233"/>
                    <a:pt x="94984" y="34543"/>
                  </a:cubicBezTo>
                  <a:close/>
                </a:path>
              </a:pathLst>
            </a:custGeom>
            <a:solidFill>
              <a:srgbClr val="FB8875"/>
            </a:solidFill>
            <a:ln w="34340" cap="flat">
              <a:noFill/>
              <a:prstDash val="solid"/>
              <a:miter/>
            </a:ln>
          </p:spPr>
          <p:txBody>
            <a:bodyPr/>
            <a:lstStyle/>
            <a:p>
              <a:endParaRPr lang="es-ES"/>
            </a:p>
          </p:txBody>
        </p:sp>
        <p:sp>
          <p:nvSpPr>
            <p:cNvPr id="2164" name="Forma libre: forma 2163">
              <a:extLst>
                <a:ext uri="{FF2B5EF4-FFF2-40B4-BE49-F238E27FC236}">
                  <a16:creationId xmlns:a16="http://schemas.microsoft.com/office/drawing/2014/main" id="{05055A47-67B7-0596-8412-853278D12217}"/>
                </a:ext>
              </a:extLst>
            </p:cNvPr>
            <p:cNvSpPr/>
            <p:nvPr/>
          </p:nvSpPr>
          <p:spPr>
            <a:xfrm>
              <a:off x="8783254" y="1589514"/>
              <a:ext cx="27322" cy="46901"/>
            </a:xfrm>
            <a:custGeom>
              <a:avLst/>
              <a:gdLst>
                <a:gd name="csX0" fmla="*/ 1493 w 27322"/>
                <a:gd name="csY0" fmla="*/ 20135 h 46901"/>
                <a:gd name="csX1" fmla="*/ 7352 w 27322"/>
                <a:gd name="csY1" fmla="*/ 46675 h 46901"/>
                <a:gd name="csX2" fmla="*/ 25964 w 27322"/>
                <a:gd name="csY2" fmla="*/ 27373 h 46901"/>
                <a:gd name="csX3" fmla="*/ 19415 w 27322"/>
                <a:gd name="csY3" fmla="*/ 144 h 46901"/>
                <a:gd name="csX4" fmla="*/ 1493 w 27322"/>
                <a:gd name="csY4" fmla="*/ 20480 h 46901"/>
              </a:gdLst>
              <a:ahLst/>
              <a:cxnLst>
                <a:cxn ang="0">
                  <a:pos x="csX0" y="csY0"/>
                </a:cxn>
                <a:cxn ang="0">
                  <a:pos x="csX1" y="csY1"/>
                </a:cxn>
                <a:cxn ang="0">
                  <a:pos x="csX2" y="csY2"/>
                </a:cxn>
                <a:cxn ang="0">
                  <a:pos x="csX3" y="csY3"/>
                </a:cxn>
                <a:cxn ang="0">
                  <a:pos x="csX4" y="csY4"/>
                </a:cxn>
              </a:cxnLst>
              <a:rect l="l" t="t" r="r" b="b"/>
              <a:pathLst>
                <a:path w="27322" h="46901">
                  <a:moveTo>
                    <a:pt x="1493" y="20135"/>
                  </a:moveTo>
                  <a:cubicBezTo>
                    <a:pt x="-1954" y="32888"/>
                    <a:pt x="803" y="44951"/>
                    <a:pt x="7352" y="46675"/>
                  </a:cubicBezTo>
                  <a:cubicBezTo>
                    <a:pt x="13901" y="48398"/>
                    <a:pt x="22517" y="40126"/>
                    <a:pt x="25964" y="27373"/>
                  </a:cubicBezTo>
                  <a:cubicBezTo>
                    <a:pt x="29411" y="14621"/>
                    <a:pt x="25964" y="1523"/>
                    <a:pt x="19415" y="144"/>
                  </a:cubicBezTo>
                  <a:cubicBezTo>
                    <a:pt x="12867" y="-1234"/>
                    <a:pt x="4939" y="7383"/>
                    <a:pt x="1493" y="20480"/>
                  </a:cubicBezTo>
                  <a:close/>
                </a:path>
              </a:pathLst>
            </a:custGeom>
            <a:solidFill>
              <a:srgbClr val="FA6E5C"/>
            </a:solidFill>
            <a:ln w="34340" cap="flat">
              <a:noFill/>
              <a:prstDash val="solid"/>
              <a:miter/>
            </a:ln>
          </p:spPr>
          <p:txBody>
            <a:bodyPr/>
            <a:lstStyle/>
            <a:p>
              <a:endParaRPr lang="es-ES"/>
            </a:p>
          </p:txBody>
        </p:sp>
        <p:sp>
          <p:nvSpPr>
            <p:cNvPr id="2165" name="Forma libre: forma 2164">
              <a:extLst>
                <a:ext uri="{FF2B5EF4-FFF2-40B4-BE49-F238E27FC236}">
                  <a16:creationId xmlns:a16="http://schemas.microsoft.com/office/drawing/2014/main" id="{FEB68EAB-BB0D-77C9-3C2E-BE64DB1AD5A3}"/>
                </a:ext>
              </a:extLst>
            </p:cNvPr>
            <p:cNvSpPr/>
            <p:nvPr/>
          </p:nvSpPr>
          <p:spPr>
            <a:xfrm>
              <a:off x="8725205" y="1556838"/>
              <a:ext cx="78325" cy="124903"/>
            </a:xfrm>
            <a:custGeom>
              <a:avLst/>
              <a:gdLst>
                <a:gd name="csX0" fmla="*/ 71950 w 78325"/>
                <a:gd name="csY0" fmla="*/ 34199 h 124903"/>
                <a:gd name="csX1" fmla="*/ 61610 w 78325"/>
                <a:gd name="csY1" fmla="*/ 43505 h 124903"/>
                <a:gd name="csX2" fmla="*/ 11288 w 78325"/>
                <a:gd name="csY2" fmla="*/ 421 h 124903"/>
                <a:gd name="csX3" fmla="*/ 29211 w 78325"/>
                <a:gd name="csY3" fmla="*/ 124847 h 124903"/>
                <a:gd name="csX4" fmla="*/ 67469 w 78325"/>
                <a:gd name="csY4" fmla="*/ 79695 h 124903"/>
                <a:gd name="csX5" fmla="*/ 77809 w 78325"/>
                <a:gd name="csY5" fmla="*/ 58670 h 124903"/>
                <a:gd name="csX6" fmla="*/ 71950 w 78325"/>
                <a:gd name="csY6" fmla="*/ 34888 h 124903"/>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78325" h="124903">
                  <a:moveTo>
                    <a:pt x="71950" y="34199"/>
                  </a:moveTo>
                  <a:cubicBezTo>
                    <a:pt x="68848" y="33854"/>
                    <a:pt x="61610" y="43505"/>
                    <a:pt x="61610" y="43505"/>
                  </a:cubicBezTo>
                  <a:cubicBezTo>
                    <a:pt x="58163" y="19033"/>
                    <a:pt x="35760" y="-3370"/>
                    <a:pt x="11288" y="421"/>
                  </a:cubicBezTo>
                  <a:cubicBezTo>
                    <a:pt x="-13183" y="3868"/>
                    <a:pt x="6463" y="127949"/>
                    <a:pt x="29211" y="124847"/>
                  </a:cubicBezTo>
                  <a:cubicBezTo>
                    <a:pt x="51959" y="121744"/>
                    <a:pt x="68159" y="101754"/>
                    <a:pt x="67469" y="79695"/>
                  </a:cubicBezTo>
                  <a:cubicBezTo>
                    <a:pt x="71950" y="78316"/>
                    <a:pt x="76431" y="69700"/>
                    <a:pt x="77809" y="58670"/>
                  </a:cubicBezTo>
                  <a:cubicBezTo>
                    <a:pt x="79533" y="46262"/>
                    <a:pt x="76775" y="35577"/>
                    <a:pt x="71950" y="34888"/>
                  </a:cubicBezTo>
                  <a:close/>
                </a:path>
              </a:pathLst>
            </a:custGeom>
            <a:solidFill>
              <a:srgbClr val="FA6E5C"/>
            </a:solidFill>
            <a:ln w="34340" cap="flat">
              <a:noFill/>
              <a:prstDash val="solid"/>
              <a:miter/>
            </a:ln>
          </p:spPr>
          <p:txBody>
            <a:bodyPr/>
            <a:lstStyle/>
            <a:p>
              <a:endParaRPr lang="es-ES"/>
            </a:p>
          </p:txBody>
        </p:sp>
      </p:grpSp>
      <p:grpSp>
        <p:nvGrpSpPr>
          <p:cNvPr id="2203" name="Grupo 2202">
            <a:extLst>
              <a:ext uri="{FF2B5EF4-FFF2-40B4-BE49-F238E27FC236}">
                <a16:creationId xmlns:a16="http://schemas.microsoft.com/office/drawing/2014/main" id="{B23CC01B-2C27-A511-2293-367B8C623265}"/>
              </a:ext>
            </a:extLst>
          </p:cNvPr>
          <p:cNvGrpSpPr/>
          <p:nvPr/>
        </p:nvGrpSpPr>
        <p:grpSpPr>
          <a:xfrm>
            <a:off x="5684595" y="1506638"/>
            <a:ext cx="857790" cy="1337203"/>
            <a:chOff x="4866735" y="1622748"/>
            <a:chExt cx="728317" cy="1135368"/>
          </a:xfrm>
        </p:grpSpPr>
        <p:sp>
          <p:nvSpPr>
            <p:cNvPr id="2113" name="Forma libre: forma 2112">
              <a:extLst>
                <a:ext uri="{FF2B5EF4-FFF2-40B4-BE49-F238E27FC236}">
                  <a16:creationId xmlns:a16="http://schemas.microsoft.com/office/drawing/2014/main" id="{B15726EF-CBE7-3FBB-54C8-996BA12A56CF}"/>
                </a:ext>
              </a:extLst>
            </p:cNvPr>
            <p:cNvSpPr/>
            <p:nvPr/>
          </p:nvSpPr>
          <p:spPr>
            <a:xfrm>
              <a:off x="5359585" y="1626265"/>
              <a:ext cx="72237" cy="81196"/>
            </a:xfrm>
            <a:custGeom>
              <a:avLst/>
              <a:gdLst>
                <a:gd name="csX0" fmla="*/ 72237 w 72237"/>
                <a:gd name="csY0" fmla="*/ 23352 h 81196"/>
                <a:gd name="csX1" fmla="*/ 18324 w 72237"/>
                <a:gd name="csY1" fmla="*/ 2573 h 81196"/>
                <a:gd name="csX2" fmla="*/ 6250 w 72237"/>
                <a:gd name="csY2" fmla="*/ 81197 h 81196"/>
                <a:gd name="csX3" fmla="*/ 72237 w 72237"/>
                <a:gd name="csY3" fmla="*/ 23633 h 81196"/>
              </a:gdLst>
              <a:ahLst/>
              <a:cxnLst>
                <a:cxn ang="0">
                  <a:pos x="csX0" y="csY0"/>
                </a:cxn>
                <a:cxn ang="0">
                  <a:pos x="csX1" y="csY1"/>
                </a:cxn>
                <a:cxn ang="0">
                  <a:pos x="csX2" y="csY2"/>
                </a:cxn>
                <a:cxn ang="0">
                  <a:pos x="csX3" y="csY3"/>
                </a:cxn>
              </a:cxnLst>
              <a:rect l="l" t="t" r="r" b="b"/>
              <a:pathLst>
                <a:path w="72237" h="81196">
                  <a:moveTo>
                    <a:pt x="72237" y="23352"/>
                  </a:moveTo>
                  <a:cubicBezTo>
                    <a:pt x="72237" y="23352"/>
                    <a:pt x="50616" y="-9220"/>
                    <a:pt x="18324" y="2573"/>
                  </a:cubicBezTo>
                  <a:cubicBezTo>
                    <a:pt x="-13968" y="14367"/>
                    <a:pt x="6250" y="81197"/>
                    <a:pt x="6250" y="81197"/>
                  </a:cubicBezTo>
                  <a:lnTo>
                    <a:pt x="72237" y="23633"/>
                  </a:lnTo>
                  <a:close/>
                </a:path>
              </a:pathLst>
            </a:custGeom>
            <a:solidFill>
              <a:srgbClr val="FCC23F"/>
            </a:solidFill>
            <a:ln w="27842" cap="flat">
              <a:noFill/>
              <a:prstDash val="solid"/>
              <a:miter/>
            </a:ln>
          </p:spPr>
          <p:txBody>
            <a:bodyPr/>
            <a:lstStyle/>
            <a:p>
              <a:endParaRPr lang="es-ES"/>
            </a:p>
          </p:txBody>
        </p:sp>
        <p:sp>
          <p:nvSpPr>
            <p:cNvPr id="2114" name="Forma libre: forma 2113">
              <a:extLst>
                <a:ext uri="{FF2B5EF4-FFF2-40B4-BE49-F238E27FC236}">
                  <a16:creationId xmlns:a16="http://schemas.microsoft.com/office/drawing/2014/main" id="{C285FB7E-B2E8-6820-9481-0095E5753A3A}"/>
                </a:ext>
              </a:extLst>
            </p:cNvPr>
            <p:cNvSpPr/>
            <p:nvPr/>
          </p:nvSpPr>
          <p:spPr>
            <a:xfrm>
              <a:off x="5316166" y="1642678"/>
              <a:ext cx="278886" cy="161939"/>
            </a:xfrm>
            <a:custGeom>
              <a:avLst/>
              <a:gdLst>
                <a:gd name="csX0" fmla="*/ 110040 w 278886"/>
                <a:gd name="csY0" fmla="*/ 1042 h 161939"/>
                <a:gd name="csX1" fmla="*/ 195683 w 278886"/>
                <a:gd name="csY1" fmla="*/ 9185 h 161939"/>
                <a:gd name="csX2" fmla="*/ 224325 w 278886"/>
                <a:gd name="csY2" fmla="*/ 74049 h 161939"/>
                <a:gd name="csX3" fmla="*/ 257459 w 278886"/>
                <a:gd name="csY3" fmla="*/ 95671 h 161939"/>
                <a:gd name="csX4" fmla="*/ 270376 w 278886"/>
                <a:gd name="csY4" fmla="*/ 146776 h 161939"/>
                <a:gd name="csX5" fmla="*/ 231626 w 278886"/>
                <a:gd name="csY5" fmla="*/ 150426 h 161939"/>
                <a:gd name="csX6" fmla="*/ 224606 w 278886"/>
                <a:gd name="csY6" fmla="*/ 132455 h 161939"/>
                <a:gd name="csX7" fmla="*/ 219551 w 278886"/>
                <a:gd name="csY7" fmla="*/ 152673 h 161939"/>
                <a:gd name="csX8" fmla="*/ 201299 w 278886"/>
                <a:gd name="csY8" fmla="*/ 154919 h 161939"/>
                <a:gd name="csX9" fmla="*/ 193437 w 278886"/>
                <a:gd name="csY9" fmla="*/ 142564 h 161939"/>
                <a:gd name="csX10" fmla="*/ 192033 w 278886"/>
                <a:gd name="csY10" fmla="*/ 154919 h 161939"/>
                <a:gd name="csX11" fmla="*/ 46579 w 278886"/>
                <a:gd name="csY11" fmla="*/ 161939 h 161939"/>
                <a:gd name="csX12" fmla="*/ 43771 w 278886"/>
                <a:gd name="csY12" fmla="*/ 140037 h 161939"/>
                <a:gd name="csX13" fmla="*/ 37875 w 278886"/>
                <a:gd name="csY13" fmla="*/ 161097 h 161939"/>
                <a:gd name="csX14" fmla="*/ 4460 w 278886"/>
                <a:gd name="csY14" fmla="*/ 159412 h 161939"/>
                <a:gd name="csX15" fmla="*/ 21027 w 278886"/>
                <a:gd name="csY15" fmla="*/ 93144 h 161939"/>
                <a:gd name="csX16" fmla="*/ 49668 w 278886"/>
                <a:gd name="csY16" fmla="*/ 36422 h 161939"/>
                <a:gd name="csX17" fmla="*/ 110321 w 278886"/>
                <a:gd name="csY17" fmla="*/ 761 h 16193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Lst>
              <a:rect l="l" t="t" r="r" b="b"/>
              <a:pathLst>
                <a:path w="278886" h="161939">
                  <a:moveTo>
                    <a:pt x="110040" y="1042"/>
                  </a:moveTo>
                  <a:cubicBezTo>
                    <a:pt x="110040" y="1042"/>
                    <a:pt x="175185" y="-4294"/>
                    <a:pt x="195683" y="9185"/>
                  </a:cubicBezTo>
                  <a:cubicBezTo>
                    <a:pt x="216182" y="22944"/>
                    <a:pt x="220113" y="56359"/>
                    <a:pt x="224325" y="74049"/>
                  </a:cubicBezTo>
                  <a:cubicBezTo>
                    <a:pt x="228256" y="91740"/>
                    <a:pt x="241173" y="88089"/>
                    <a:pt x="257459" y="95671"/>
                  </a:cubicBezTo>
                  <a:cubicBezTo>
                    <a:pt x="273745" y="102972"/>
                    <a:pt x="288909" y="127401"/>
                    <a:pt x="270376" y="146776"/>
                  </a:cubicBezTo>
                  <a:lnTo>
                    <a:pt x="231626" y="150426"/>
                  </a:lnTo>
                  <a:cubicBezTo>
                    <a:pt x="231626" y="150426"/>
                    <a:pt x="234153" y="134421"/>
                    <a:pt x="224606" y="132455"/>
                  </a:cubicBezTo>
                  <a:cubicBezTo>
                    <a:pt x="224606" y="132455"/>
                    <a:pt x="225729" y="149865"/>
                    <a:pt x="219551" y="152673"/>
                  </a:cubicBezTo>
                  <a:lnTo>
                    <a:pt x="201299" y="154919"/>
                  </a:lnTo>
                  <a:cubicBezTo>
                    <a:pt x="201299" y="154919"/>
                    <a:pt x="198491" y="140879"/>
                    <a:pt x="193437" y="142564"/>
                  </a:cubicBezTo>
                  <a:lnTo>
                    <a:pt x="192033" y="154919"/>
                  </a:lnTo>
                  <a:lnTo>
                    <a:pt x="46579" y="161939"/>
                  </a:lnTo>
                  <a:lnTo>
                    <a:pt x="43771" y="140037"/>
                  </a:lnTo>
                  <a:cubicBezTo>
                    <a:pt x="43771" y="140037"/>
                    <a:pt x="35628" y="146214"/>
                    <a:pt x="37875" y="161097"/>
                  </a:cubicBezTo>
                  <a:lnTo>
                    <a:pt x="4460" y="159412"/>
                  </a:lnTo>
                  <a:cubicBezTo>
                    <a:pt x="4460" y="159412"/>
                    <a:pt x="-12950" y="124874"/>
                    <a:pt x="21027" y="93144"/>
                  </a:cubicBezTo>
                  <a:cubicBezTo>
                    <a:pt x="44333" y="71241"/>
                    <a:pt x="49668" y="36422"/>
                    <a:pt x="49668" y="36422"/>
                  </a:cubicBezTo>
                  <a:lnTo>
                    <a:pt x="110321" y="761"/>
                  </a:lnTo>
                  <a:close/>
                </a:path>
              </a:pathLst>
            </a:custGeom>
            <a:solidFill>
              <a:srgbClr val="FCC23F"/>
            </a:solidFill>
            <a:ln w="27842" cap="flat">
              <a:noFill/>
              <a:prstDash val="solid"/>
              <a:miter/>
            </a:ln>
          </p:spPr>
          <p:txBody>
            <a:bodyPr/>
            <a:lstStyle/>
            <a:p>
              <a:endParaRPr lang="es-ES"/>
            </a:p>
          </p:txBody>
        </p:sp>
        <p:sp>
          <p:nvSpPr>
            <p:cNvPr id="2115" name="Forma libre: forma 2114">
              <a:extLst>
                <a:ext uri="{FF2B5EF4-FFF2-40B4-BE49-F238E27FC236}">
                  <a16:creationId xmlns:a16="http://schemas.microsoft.com/office/drawing/2014/main" id="{92D6FADB-15EC-9DD3-F756-BE068E13315F}"/>
                </a:ext>
              </a:extLst>
            </p:cNvPr>
            <p:cNvSpPr/>
            <p:nvPr/>
          </p:nvSpPr>
          <p:spPr>
            <a:xfrm>
              <a:off x="5314675" y="1622748"/>
              <a:ext cx="197455" cy="180184"/>
            </a:xfrm>
            <a:custGeom>
              <a:avLst/>
              <a:gdLst>
                <a:gd name="csX0" fmla="*/ 197174 w 197455"/>
                <a:gd name="csY0" fmla="*/ 29115 h 180184"/>
                <a:gd name="csX1" fmla="*/ 176676 w 197455"/>
                <a:gd name="csY1" fmla="*/ 23499 h 180184"/>
                <a:gd name="csX2" fmla="*/ 155335 w 197455"/>
                <a:gd name="csY2" fmla="*/ 22376 h 180184"/>
                <a:gd name="csX3" fmla="*/ 112654 w 197455"/>
                <a:gd name="csY3" fmla="*/ 24061 h 180184"/>
                <a:gd name="csX4" fmla="*/ 110127 w 197455"/>
                <a:gd name="csY4" fmla="*/ 23219 h 180184"/>
                <a:gd name="csX5" fmla="*/ 110127 w 197455"/>
                <a:gd name="csY5" fmla="*/ 23219 h 180184"/>
                <a:gd name="csX6" fmla="*/ 85417 w 197455"/>
                <a:gd name="csY6" fmla="*/ 8055 h 180184"/>
                <a:gd name="csX7" fmla="*/ 71377 w 197455"/>
                <a:gd name="csY7" fmla="*/ 8055 h 180184"/>
                <a:gd name="csX8" fmla="*/ 59022 w 197455"/>
                <a:gd name="csY8" fmla="*/ 13110 h 180184"/>
                <a:gd name="csX9" fmla="*/ 49474 w 197455"/>
                <a:gd name="csY9" fmla="*/ 38662 h 180184"/>
                <a:gd name="csX10" fmla="*/ 51721 w 197455"/>
                <a:gd name="csY10" fmla="*/ 68989 h 180184"/>
                <a:gd name="csX11" fmla="*/ 51721 w 197455"/>
                <a:gd name="csY11" fmla="*/ 68989 h 180184"/>
                <a:gd name="csX12" fmla="*/ 51721 w 197455"/>
                <a:gd name="csY12" fmla="*/ 70954 h 180184"/>
                <a:gd name="csX13" fmla="*/ 38243 w 197455"/>
                <a:gd name="csY13" fmla="*/ 99877 h 180184"/>
                <a:gd name="csX14" fmla="*/ 28134 w 197455"/>
                <a:gd name="csY14" fmla="*/ 112512 h 180184"/>
                <a:gd name="csX15" fmla="*/ 17183 w 197455"/>
                <a:gd name="csY15" fmla="*/ 123464 h 180184"/>
                <a:gd name="csX16" fmla="*/ 3704 w 197455"/>
                <a:gd name="csY16" fmla="*/ 149859 h 180184"/>
                <a:gd name="csX17" fmla="*/ 5670 w 197455"/>
                <a:gd name="csY17" fmla="*/ 180185 h 180184"/>
                <a:gd name="csX18" fmla="*/ 335 w 197455"/>
                <a:gd name="csY18" fmla="*/ 149578 h 180184"/>
                <a:gd name="csX19" fmla="*/ 12690 w 197455"/>
                <a:gd name="csY19" fmla="*/ 120375 h 180184"/>
                <a:gd name="csX20" fmla="*/ 23079 w 197455"/>
                <a:gd name="csY20" fmla="*/ 108581 h 180184"/>
                <a:gd name="csX21" fmla="*/ 31784 w 197455"/>
                <a:gd name="csY21" fmla="*/ 96507 h 180184"/>
                <a:gd name="csX22" fmla="*/ 43578 w 197455"/>
                <a:gd name="csY22" fmla="*/ 68989 h 180184"/>
                <a:gd name="csX23" fmla="*/ 43578 w 197455"/>
                <a:gd name="csY23" fmla="*/ 70954 h 180184"/>
                <a:gd name="csX24" fmla="*/ 40770 w 197455"/>
                <a:gd name="csY24" fmla="*/ 38662 h 180184"/>
                <a:gd name="csX25" fmla="*/ 53406 w 197455"/>
                <a:gd name="csY25" fmla="*/ 7213 h 180184"/>
                <a:gd name="csX26" fmla="*/ 57337 w 197455"/>
                <a:gd name="csY26" fmla="*/ 4686 h 180184"/>
                <a:gd name="csX27" fmla="*/ 61549 w 197455"/>
                <a:gd name="csY27" fmla="*/ 2720 h 180184"/>
                <a:gd name="csX28" fmla="*/ 69973 w 197455"/>
                <a:gd name="csY28" fmla="*/ 474 h 180184"/>
                <a:gd name="csX29" fmla="*/ 87101 w 197455"/>
                <a:gd name="csY29" fmla="*/ 1316 h 180184"/>
                <a:gd name="csX30" fmla="*/ 114901 w 197455"/>
                <a:gd name="csY30" fmla="*/ 19287 h 180184"/>
                <a:gd name="csX31" fmla="*/ 112093 w 197455"/>
                <a:gd name="csY31" fmla="*/ 18164 h 180184"/>
                <a:gd name="csX32" fmla="*/ 155616 w 197455"/>
                <a:gd name="csY32" fmla="*/ 18726 h 180184"/>
                <a:gd name="csX33" fmla="*/ 177238 w 197455"/>
                <a:gd name="csY33" fmla="*/ 21815 h 180184"/>
                <a:gd name="csX34" fmla="*/ 197455 w 197455"/>
                <a:gd name="csY34" fmla="*/ 29677 h 18018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Lst>
              <a:rect l="l" t="t" r="r" b="b"/>
              <a:pathLst>
                <a:path w="197455" h="180184">
                  <a:moveTo>
                    <a:pt x="197174" y="29115"/>
                  </a:moveTo>
                  <a:cubicBezTo>
                    <a:pt x="190716" y="25746"/>
                    <a:pt x="183696" y="24623"/>
                    <a:pt x="176676" y="23499"/>
                  </a:cubicBezTo>
                  <a:cubicBezTo>
                    <a:pt x="169656" y="22657"/>
                    <a:pt x="162355" y="22376"/>
                    <a:pt x="155335" y="22376"/>
                  </a:cubicBezTo>
                  <a:cubicBezTo>
                    <a:pt x="141015" y="22095"/>
                    <a:pt x="126694" y="22938"/>
                    <a:pt x="112654" y="24061"/>
                  </a:cubicBezTo>
                  <a:cubicBezTo>
                    <a:pt x="111812" y="24061"/>
                    <a:pt x="110689" y="24061"/>
                    <a:pt x="110127" y="23219"/>
                  </a:cubicBezTo>
                  <a:lnTo>
                    <a:pt x="110127" y="23219"/>
                  </a:lnTo>
                  <a:cubicBezTo>
                    <a:pt x="103107" y="15918"/>
                    <a:pt x="94683" y="10302"/>
                    <a:pt x="85417" y="8055"/>
                  </a:cubicBezTo>
                  <a:cubicBezTo>
                    <a:pt x="80924" y="6932"/>
                    <a:pt x="76150" y="6932"/>
                    <a:pt x="71377" y="8055"/>
                  </a:cubicBezTo>
                  <a:cubicBezTo>
                    <a:pt x="66603" y="8898"/>
                    <a:pt x="62110" y="10302"/>
                    <a:pt x="59022" y="13110"/>
                  </a:cubicBezTo>
                  <a:cubicBezTo>
                    <a:pt x="52282" y="18726"/>
                    <a:pt x="50036" y="28834"/>
                    <a:pt x="49474" y="38662"/>
                  </a:cubicBezTo>
                  <a:cubicBezTo>
                    <a:pt x="48913" y="48490"/>
                    <a:pt x="50036" y="58880"/>
                    <a:pt x="51721" y="68989"/>
                  </a:cubicBezTo>
                  <a:lnTo>
                    <a:pt x="51721" y="68989"/>
                  </a:lnTo>
                  <a:cubicBezTo>
                    <a:pt x="51721" y="68989"/>
                    <a:pt x="51721" y="70393"/>
                    <a:pt x="51721" y="70954"/>
                  </a:cubicBezTo>
                  <a:cubicBezTo>
                    <a:pt x="48351" y="81063"/>
                    <a:pt x="44139" y="90891"/>
                    <a:pt x="38243" y="99877"/>
                  </a:cubicBezTo>
                  <a:cubicBezTo>
                    <a:pt x="35154" y="104369"/>
                    <a:pt x="31784" y="108581"/>
                    <a:pt x="28134" y="112512"/>
                  </a:cubicBezTo>
                  <a:cubicBezTo>
                    <a:pt x="24203" y="116444"/>
                    <a:pt x="20552" y="119532"/>
                    <a:pt x="17183" y="123464"/>
                  </a:cubicBezTo>
                  <a:cubicBezTo>
                    <a:pt x="10724" y="131045"/>
                    <a:pt x="5951" y="140031"/>
                    <a:pt x="3704" y="149859"/>
                  </a:cubicBezTo>
                  <a:cubicBezTo>
                    <a:pt x="1739" y="159687"/>
                    <a:pt x="2300" y="170357"/>
                    <a:pt x="5670" y="180185"/>
                  </a:cubicBezTo>
                  <a:cubicBezTo>
                    <a:pt x="896" y="170919"/>
                    <a:pt x="-788" y="159967"/>
                    <a:pt x="335" y="149578"/>
                  </a:cubicBezTo>
                  <a:cubicBezTo>
                    <a:pt x="1458" y="138908"/>
                    <a:pt x="6232" y="128799"/>
                    <a:pt x="12690" y="120375"/>
                  </a:cubicBezTo>
                  <a:cubicBezTo>
                    <a:pt x="15779" y="116163"/>
                    <a:pt x="19991" y="112232"/>
                    <a:pt x="23079" y="108581"/>
                  </a:cubicBezTo>
                  <a:cubicBezTo>
                    <a:pt x="26449" y="104931"/>
                    <a:pt x="29257" y="100719"/>
                    <a:pt x="31784" y="96507"/>
                  </a:cubicBezTo>
                  <a:cubicBezTo>
                    <a:pt x="37119" y="88083"/>
                    <a:pt x="40770" y="78536"/>
                    <a:pt x="43578" y="68989"/>
                  </a:cubicBezTo>
                  <a:lnTo>
                    <a:pt x="43578" y="70954"/>
                  </a:lnTo>
                  <a:cubicBezTo>
                    <a:pt x="41331" y="60565"/>
                    <a:pt x="40208" y="49614"/>
                    <a:pt x="40770" y="38662"/>
                  </a:cubicBezTo>
                  <a:cubicBezTo>
                    <a:pt x="41331" y="27992"/>
                    <a:pt x="43859" y="15637"/>
                    <a:pt x="53406" y="7213"/>
                  </a:cubicBezTo>
                  <a:cubicBezTo>
                    <a:pt x="54529" y="6371"/>
                    <a:pt x="55933" y="5247"/>
                    <a:pt x="57337" y="4686"/>
                  </a:cubicBezTo>
                  <a:lnTo>
                    <a:pt x="61549" y="2720"/>
                  </a:lnTo>
                  <a:cubicBezTo>
                    <a:pt x="64357" y="1878"/>
                    <a:pt x="66884" y="1035"/>
                    <a:pt x="69973" y="474"/>
                  </a:cubicBezTo>
                  <a:cubicBezTo>
                    <a:pt x="75589" y="-369"/>
                    <a:pt x="81486" y="-88"/>
                    <a:pt x="87101" y="1316"/>
                  </a:cubicBezTo>
                  <a:cubicBezTo>
                    <a:pt x="98333" y="4124"/>
                    <a:pt x="107600" y="11144"/>
                    <a:pt x="114901" y="19287"/>
                  </a:cubicBezTo>
                  <a:lnTo>
                    <a:pt x="112093" y="18164"/>
                  </a:lnTo>
                  <a:cubicBezTo>
                    <a:pt x="126694" y="17603"/>
                    <a:pt x="141015" y="17603"/>
                    <a:pt x="155616" y="18726"/>
                  </a:cubicBezTo>
                  <a:cubicBezTo>
                    <a:pt x="162917" y="19568"/>
                    <a:pt x="169937" y="20411"/>
                    <a:pt x="177238" y="21815"/>
                  </a:cubicBezTo>
                  <a:cubicBezTo>
                    <a:pt x="184258" y="23499"/>
                    <a:pt x="191559" y="25465"/>
                    <a:pt x="197455" y="29677"/>
                  </a:cubicBezTo>
                  <a:close/>
                </a:path>
              </a:pathLst>
            </a:custGeom>
            <a:solidFill>
              <a:srgbClr val="FCDCA4"/>
            </a:solidFill>
            <a:ln w="27842" cap="flat">
              <a:noFill/>
              <a:prstDash val="solid"/>
              <a:miter/>
            </a:ln>
          </p:spPr>
          <p:txBody>
            <a:bodyPr/>
            <a:lstStyle/>
            <a:p>
              <a:endParaRPr lang="es-ES"/>
            </a:p>
          </p:txBody>
        </p:sp>
        <p:sp>
          <p:nvSpPr>
            <p:cNvPr id="2117" name="Forma libre: forma 2116">
              <a:extLst>
                <a:ext uri="{FF2B5EF4-FFF2-40B4-BE49-F238E27FC236}">
                  <a16:creationId xmlns:a16="http://schemas.microsoft.com/office/drawing/2014/main" id="{0B84174C-E15E-B554-2688-6AAD49BB7FA9}"/>
                </a:ext>
              </a:extLst>
            </p:cNvPr>
            <p:cNvSpPr/>
            <p:nvPr/>
          </p:nvSpPr>
          <p:spPr>
            <a:xfrm>
              <a:off x="4886511" y="2480780"/>
              <a:ext cx="53632" cy="60933"/>
            </a:xfrm>
            <a:custGeom>
              <a:avLst/>
              <a:gdLst>
                <a:gd name="csX0" fmla="*/ 0 w 53632"/>
                <a:gd name="csY0" fmla="*/ 54194 h 60933"/>
                <a:gd name="csX1" fmla="*/ 23868 w 53632"/>
                <a:gd name="csY1" fmla="*/ 26114 h 60933"/>
                <a:gd name="csX2" fmla="*/ 43243 w 53632"/>
                <a:gd name="csY2" fmla="*/ 0 h 60933"/>
                <a:gd name="csX3" fmla="*/ 53633 w 53632"/>
                <a:gd name="csY3" fmla="*/ 5335 h 60933"/>
                <a:gd name="csX4" fmla="*/ 39593 w 53632"/>
                <a:gd name="csY4" fmla="*/ 36785 h 60933"/>
                <a:gd name="csX5" fmla="*/ 11513 w 53632"/>
                <a:gd name="csY5" fmla="*/ 60933 h 60933"/>
                <a:gd name="csX6" fmla="*/ 0 w 53632"/>
                <a:gd name="csY6" fmla="*/ 54194 h 60933"/>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53632" h="60933">
                  <a:moveTo>
                    <a:pt x="0" y="54194"/>
                  </a:moveTo>
                  <a:cubicBezTo>
                    <a:pt x="0" y="54194"/>
                    <a:pt x="17971" y="35100"/>
                    <a:pt x="23868" y="26114"/>
                  </a:cubicBezTo>
                  <a:cubicBezTo>
                    <a:pt x="26676" y="22183"/>
                    <a:pt x="43243" y="0"/>
                    <a:pt x="43243" y="0"/>
                  </a:cubicBezTo>
                  <a:lnTo>
                    <a:pt x="53633" y="5335"/>
                  </a:lnTo>
                  <a:lnTo>
                    <a:pt x="39593" y="36785"/>
                  </a:lnTo>
                  <a:cubicBezTo>
                    <a:pt x="39593" y="36785"/>
                    <a:pt x="12355" y="60933"/>
                    <a:pt x="11513" y="60933"/>
                  </a:cubicBezTo>
                  <a:cubicBezTo>
                    <a:pt x="10670" y="60933"/>
                    <a:pt x="0" y="54194"/>
                    <a:pt x="0" y="54194"/>
                  </a:cubicBezTo>
                  <a:close/>
                </a:path>
              </a:pathLst>
            </a:custGeom>
            <a:solidFill>
              <a:srgbClr val="FA6E5C"/>
            </a:solidFill>
            <a:ln w="27842" cap="flat">
              <a:noFill/>
              <a:prstDash val="solid"/>
              <a:miter/>
            </a:ln>
          </p:spPr>
          <p:txBody>
            <a:bodyPr/>
            <a:lstStyle/>
            <a:p>
              <a:endParaRPr lang="es-ES"/>
            </a:p>
          </p:txBody>
        </p:sp>
        <p:sp>
          <p:nvSpPr>
            <p:cNvPr id="2118" name="Forma libre: forma 2117">
              <a:extLst>
                <a:ext uri="{FF2B5EF4-FFF2-40B4-BE49-F238E27FC236}">
                  <a16:creationId xmlns:a16="http://schemas.microsoft.com/office/drawing/2014/main" id="{F12A2B51-6614-857B-78A1-F315DDF6ADD9}"/>
                </a:ext>
              </a:extLst>
            </p:cNvPr>
            <p:cNvSpPr/>
            <p:nvPr/>
          </p:nvSpPr>
          <p:spPr>
            <a:xfrm>
              <a:off x="4866735" y="2511387"/>
              <a:ext cx="65232" cy="45208"/>
            </a:xfrm>
            <a:custGeom>
              <a:avLst/>
              <a:gdLst>
                <a:gd name="csX0" fmla="*/ 61896 w 65232"/>
                <a:gd name="csY0" fmla="*/ 281 h 45208"/>
                <a:gd name="csX1" fmla="*/ 63300 w 65232"/>
                <a:gd name="csY1" fmla="*/ 21621 h 45208"/>
                <a:gd name="csX2" fmla="*/ 56280 w 65232"/>
                <a:gd name="csY2" fmla="*/ 45209 h 45208"/>
                <a:gd name="csX3" fmla="*/ 50383 w 65232"/>
                <a:gd name="csY3" fmla="*/ 44647 h 45208"/>
                <a:gd name="csX4" fmla="*/ 50383 w 65232"/>
                <a:gd name="csY4" fmla="*/ 27518 h 45208"/>
                <a:gd name="csX5" fmla="*/ 35782 w 65232"/>
                <a:gd name="csY5" fmla="*/ 41839 h 45208"/>
                <a:gd name="csX6" fmla="*/ 1244 w 65232"/>
                <a:gd name="csY6" fmla="*/ 39593 h 45208"/>
                <a:gd name="csX7" fmla="*/ 8264 w 65232"/>
                <a:gd name="csY7" fmla="*/ 28361 h 45208"/>
                <a:gd name="csX8" fmla="*/ 20338 w 65232"/>
                <a:gd name="csY8" fmla="*/ 22745 h 45208"/>
                <a:gd name="csX9" fmla="*/ 32412 w 65232"/>
                <a:gd name="csY9" fmla="*/ 24710 h 45208"/>
                <a:gd name="csX10" fmla="*/ 48137 w 65232"/>
                <a:gd name="csY10" fmla="*/ 10951 h 45208"/>
                <a:gd name="csX11" fmla="*/ 61615 w 65232"/>
                <a:gd name="csY11" fmla="*/ 0 h 4520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65232" h="45208">
                  <a:moveTo>
                    <a:pt x="61896" y="281"/>
                  </a:moveTo>
                  <a:cubicBezTo>
                    <a:pt x="61896" y="281"/>
                    <a:pt x="68355" y="6739"/>
                    <a:pt x="63300" y="21621"/>
                  </a:cubicBezTo>
                  <a:cubicBezTo>
                    <a:pt x="58527" y="36504"/>
                    <a:pt x="56280" y="45209"/>
                    <a:pt x="56280" y="45209"/>
                  </a:cubicBezTo>
                  <a:lnTo>
                    <a:pt x="50383" y="44647"/>
                  </a:lnTo>
                  <a:lnTo>
                    <a:pt x="50383" y="27518"/>
                  </a:lnTo>
                  <a:cubicBezTo>
                    <a:pt x="50383" y="27518"/>
                    <a:pt x="43925" y="30888"/>
                    <a:pt x="35782" y="41839"/>
                  </a:cubicBezTo>
                  <a:cubicBezTo>
                    <a:pt x="32132" y="46613"/>
                    <a:pt x="1244" y="39593"/>
                    <a:pt x="1244" y="39593"/>
                  </a:cubicBezTo>
                  <a:cubicBezTo>
                    <a:pt x="1244" y="39593"/>
                    <a:pt x="-4372" y="32853"/>
                    <a:pt x="8264" y="28361"/>
                  </a:cubicBezTo>
                  <a:cubicBezTo>
                    <a:pt x="11352" y="27237"/>
                    <a:pt x="20338" y="22745"/>
                    <a:pt x="20338" y="22745"/>
                  </a:cubicBezTo>
                  <a:cubicBezTo>
                    <a:pt x="20338" y="22745"/>
                    <a:pt x="24550" y="29765"/>
                    <a:pt x="32412" y="24710"/>
                  </a:cubicBezTo>
                  <a:cubicBezTo>
                    <a:pt x="36063" y="22464"/>
                    <a:pt x="43083" y="16286"/>
                    <a:pt x="48137" y="10951"/>
                  </a:cubicBezTo>
                  <a:cubicBezTo>
                    <a:pt x="54315" y="4212"/>
                    <a:pt x="61615" y="0"/>
                    <a:pt x="61615" y="0"/>
                  </a:cubicBezTo>
                  <a:close/>
                </a:path>
              </a:pathLst>
            </a:custGeom>
            <a:solidFill>
              <a:srgbClr val="544BFF"/>
            </a:solidFill>
            <a:ln w="27842" cap="flat">
              <a:noFill/>
              <a:prstDash val="solid"/>
              <a:miter/>
            </a:ln>
          </p:spPr>
          <p:txBody>
            <a:bodyPr/>
            <a:lstStyle/>
            <a:p>
              <a:endParaRPr lang="es-ES"/>
            </a:p>
          </p:txBody>
        </p:sp>
        <p:sp>
          <p:nvSpPr>
            <p:cNvPr id="2119" name="Forma libre: forma 2118">
              <a:extLst>
                <a:ext uri="{FF2B5EF4-FFF2-40B4-BE49-F238E27FC236}">
                  <a16:creationId xmlns:a16="http://schemas.microsoft.com/office/drawing/2014/main" id="{4A48AFBC-B9B7-D02B-02B7-102B4C4EA08B}"/>
                </a:ext>
              </a:extLst>
            </p:cNvPr>
            <p:cNvSpPr/>
            <p:nvPr/>
          </p:nvSpPr>
          <p:spPr>
            <a:xfrm>
              <a:off x="5183315" y="2681832"/>
              <a:ext cx="36503" cy="61775"/>
            </a:xfrm>
            <a:custGeom>
              <a:avLst/>
              <a:gdLst>
                <a:gd name="csX0" fmla="*/ 0 w 36503"/>
                <a:gd name="csY0" fmla="*/ 56721 h 61775"/>
                <a:gd name="csX1" fmla="*/ 19375 w 36503"/>
                <a:gd name="csY1" fmla="*/ 25272 h 61775"/>
                <a:gd name="csX2" fmla="*/ 13478 w 36503"/>
                <a:gd name="csY2" fmla="*/ 0 h 61775"/>
                <a:gd name="csX3" fmla="*/ 28922 w 36503"/>
                <a:gd name="csY3" fmla="*/ 8143 h 61775"/>
                <a:gd name="csX4" fmla="*/ 36504 w 36503"/>
                <a:gd name="csY4" fmla="*/ 33696 h 61775"/>
                <a:gd name="csX5" fmla="*/ 12355 w 36503"/>
                <a:gd name="csY5" fmla="*/ 61776 h 61775"/>
                <a:gd name="csX6" fmla="*/ 0 w 36503"/>
                <a:gd name="csY6" fmla="*/ 56721 h 61775"/>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36503" h="61775">
                  <a:moveTo>
                    <a:pt x="0" y="56721"/>
                  </a:moveTo>
                  <a:cubicBezTo>
                    <a:pt x="0" y="56721"/>
                    <a:pt x="17129" y="35942"/>
                    <a:pt x="19375" y="25272"/>
                  </a:cubicBezTo>
                  <a:cubicBezTo>
                    <a:pt x="19656" y="23306"/>
                    <a:pt x="13478" y="0"/>
                    <a:pt x="13478" y="0"/>
                  </a:cubicBezTo>
                  <a:lnTo>
                    <a:pt x="28922" y="8143"/>
                  </a:lnTo>
                  <a:lnTo>
                    <a:pt x="36504" y="33696"/>
                  </a:lnTo>
                  <a:cubicBezTo>
                    <a:pt x="36504" y="33696"/>
                    <a:pt x="13198" y="61776"/>
                    <a:pt x="12355" y="61776"/>
                  </a:cubicBezTo>
                  <a:cubicBezTo>
                    <a:pt x="11513" y="61776"/>
                    <a:pt x="0" y="56721"/>
                    <a:pt x="0" y="56721"/>
                  </a:cubicBezTo>
                  <a:close/>
                </a:path>
              </a:pathLst>
            </a:custGeom>
            <a:solidFill>
              <a:srgbClr val="FB8875"/>
            </a:solidFill>
            <a:ln w="27842" cap="flat">
              <a:noFill/>
              <a:prstDash val="solid"/>
              <a:miter/>
            </a:ln>
          </p:spPr>
          <p:txBody>
            <a:bodyPr/>
            <a:lstStyle/>
            <a:p>
              <a:endParaRPr lang="es-ES"/>
            </a:p>
          </p:txBody>
        </p:sp>
        <p:sp>
          <p:nvSpPr>
            <p:cNvPr id="2120" name="Forma libre: forma 2119">
              <a:extLst>
                <a:ext uri="{FF2B5EF4-FFF2-40B4-BE49-F238E27FC236}">
                  <a16:creationId xmlns:a16="http://schemas.microsoft.com/office/drawing/2014/main" id="{8D4C4202-3B72-FC5B-9AF6-AC1BCACDEFAC}"/>
                </a:ext>
              </a:extLst>
            </p:cNvPr>
            <p:cNvSpPr/>
            <p:nvPr/>
          </p:nvSpPr>
          <p:spPr>
            <a:xfrm>
              <a:off x="5165112" y="2708227"/>
              <a:ext cx="61355" cy="49889"/>
            </a:xfrm>
            <a:custGeom>
              <a:avLst/>
              <a:gdLst>
                <a:gd name="csX0" fmla="*/ 53022 w 61355"/>
                <a:gd name="csY0" fmla="*/ 0 h 49889"/>
                <a:gd name="csX1" fmla="*/ 60885 w 61355"/>
                <a:gd name="csY1" fmla="*/ 21902 h 49889"/>
                <a:gd name="csX2" fmla="*/ 57515 w 61355"/>
                <a:gd name="csY2" fmla="*/ 46332 h 49889"/>
                <a:gd name="csX3" fmla="*/ 51618 w 61355"/>
                <a:gd name="csY3" fmla="*/ 46893 h 49889"/>
                <a:gd name="csX4" fmla="*/ 48810 w 61355"/>
                <a:gd name="csY4" fmla="*/ 30045 h 49889"/>
                <a:gd name="csX5" fmla="*/ 36455 w 61355"/>
                <a:gd name="csY5" fmla="*/ 46332 h 49889"/>
                <a:gd name="csX6" fmla="*/ 1917 w 61355"/>
                <a:gd name="csY6" fmla="*/ 49420 h 49889"/>
                <a:gd name="csX7" fmla="*/ 6971 w 61355"/>
                <a:gd name="csY7" fmla="*/ 37065 h 49889"/>
                <a:gd name="csX8" fmla="*/ 18203 w 61355"/>
                <a:gd name="csY8" fmla="*/ 29765 h 49889"/>
                <a:gd name="csX9" fmla="*/ 30558 w 61355"/>
                <a:gd name="csY9" fmla="*/ 29765 h 49889"/>
                <a:gd name="csX10" fmla="*/ 44037 w 61355"/>
                <a:gd name="csY10" fmla="*/ 13759 h 49889"/>
                <a:gd name="csX11" fmla="*/ 52180 w 61355"/>
                <a:gd name="csY11" fmla="*/ 0 h 4988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61355" h="49889">
                  <a:moveTo>
                    <a:pt x="53022" y="0"/>
                  </a:moveTo>
                  <a:cubicBezTo>
                    <a:pt x="53022" y="0"/>
                    <a:pt x="63693" y="6458"/>
                    <a:pt x="60885" y="21902"/>
                  </a:cubicBezTo>
                  <a:cubicBezTo>
                    <a:pt x="58357" y="37346"/>
                    <a:pt x="57515" y="46332"/>
                    <a:pt x="57515" y="46332"/>
                  </a:cubicBezTo>
                  <a:lnTo>
                    <a:pt x="51618" y="46893"/>
                  </a:lnTo>
                  <a:lnTo>
                    <a:pt x="48810" y="30045"/>
                  </a:lnTo>
                  <a:cubicBezTo>
                    <a:pt x="48810" y="30045"/>
                    <a:pt x="42913" y="34257"/>
                    <a:pt x="36455" y="46332"/>
                  </a:cubicBezTo>
                  <a:cubicBezTo>
                    <a:pt x="33647" y="51667"/>
                    <a:pt x="1917" y="49420"/>
                    <a:pt x="1917" y="49420"/>
                  </a:cubicBezTo>
                  <a:cubicBezTo>
                    <a:pt x="1917" y="49420"/>
                    <a:pt x="-4822" y="43805"/>
                    <a:pt x="6971" y="37065"/>
                  </a:cubicBezTo>
                  <a:cubicBezTo>
                    <a:pt x="9779" y="35381"/>
                    <a:pt x="18203" y="29765"/>
                    <a:pt x="18203" y="29765"/>
                  </a:cubicBezTo>
                  <a:cubicBezTo>
                    <a:pt x="18203" y="29765"/>
                    <a:pt x="23258" y="35942"/>
                    <a:pt x="30558" y="29765"/>
                  </a:cubicBezTo>
                  <a:cubicBezTo>
                    <a:pt x="33928" y="26957"/>
                    <a:pt x="39825" y="19937"/>
                    <a:pt x="44037" y="13759"/>
                  </a:cubicBezTo>
                  <a:cubicBezTo>
                    <a:pt x="49091" y="6178"/>
                    <a:pt x="52180" y="0"/>
                    <a:pt x="52180" y="0"/>
                  </a:cubicBezTo>
                  <a:close/>
                </a:path>
              </a:pathLst>
            </a:custGeom>
            <a:solidFill>
              <a:srgbClr val="544BFF"/>
            </a:solidFill>
            <a:ln w="27842" cap="flat">
              <a:noFill/>
              <a:prstDash val="solid"/>
              <a:miter/>
            </a:ln>
          </p:spPr>
          <p:txBody>
            <a:bodyPr/>
            <a:lstStyle/>
            <a:p>
              <a:endParaRPr lang="es-ES"/>
            </a:p>
          </p:txBody>
        </p:sp>
        <p:sp>
          <p:nvSpPr>
            <p:cNvPr id="2121" name="Forma libre: forma 2120">
              <a:extLst>
                <a:ext uri="{FF2B5EF4-FFF2-40B4-BE49-F238E27FC236}">
                  <a16:creationId xmlns:a16="http://schemas.microsoft.com/office/drawing/2014/main" id="{30F71241-4366-189A-1AB8-49FCF22EF41A}"/>
                </a:ext>
              </a:extLst>
            </p:cNvPr>
            <p:cNvSpPr/>
            <p:nvPr/>
          </p:nvSpPr>
          <p:spPr>
            <a:xfrm>
              <a:off x="5067907" y="2028414"/>
              <a:ext cx="342574" cy="672512"/>
            </a:xfrm>
            <a:custGeom>
              <a:avLst/>
              <a:gdLst>
                <a:gd name="csX0" fmla="*/ 284168 w 342574"/>
                <a:gd name="csY0" fmla="*/ 0 h 672512"/>
                <a:gd name="csX1" fmla="*/ 199086 w 342574"/>
                <a:gd name="csY1" fmla="*/ 81993 h 672512"/>
                <a:gd name="csX2" fmla="*/ 94910 w 342574"/>
                <a:gd name="csY2" fmla="*/ 100526 h 672512"/>
                <a:gd name="csX3" fmla="*/ 0 w 342574"/>
                <a:gd name="csY3" fmla="*/ 204421 h 672512"/>
                <a:gd name="csX4" fmla="*/ 131133 w 342574"/>
                <a:gd name="csY4" fmla="*/ 672512 h 672512"/>
                <a:gd name="csX5" fmla="*/ 160336 w 342574"/>
                <a:gd name="csY5" fmla="*/ 669143 h 672512"/>
                <a:gd name="csX6" fmla="*/ 165952 w 342574"/>
                <a:gd name="csY6" fmla="*/ 361388 h 672512"/>
                <a:gd name="csX7" fmla="*/ 145734 w 342574"/>
                <a:gd name="csY7" fmla="*/ 254684 h 672512"/>
                <a:gd name="csX8" fmla="*/ 328253 w 342574"/>
                <a:gd name="csY8" fmla="*/ 254684 h 672512"/>
                <a:gd name="csX9" fmla="*/ 342574 w 342574"/>
                <a:gd name="csY9" fmla="*/ 35381 h 672512"/>
                <a:gd name="csX10" fmla="*/ 283887 w 342574"/>
                <a:gd name="csY10" fmla="*/ 562 h 67251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342574" h="672512">
                  <a:moveTo>
                    <a:pt x="284168" y="0"/>
                  </a:moveTo>
                  <a:cubicBezTo>
                    <a:pt x="260581" y="20217"/>
                    <a:pt x="199086" y="81993"/>
                    <a:pt x="199086" y="81993"/>
                  </a:cubicBezTo>
                  <a:cubicBezTo>
                    <a:pt x="199086" y="81993"/>
                    <a:pt x="137591" y="88171"/>
                    <a:pt x="94910" y="100526"/>
                  </a:cubicBezTo>
                  <a:cubicBezTo>
                    <a:pt x="10670" y="124675"/>
                    <a:pt x="0" y="120463"/>
                    <a:pt x="0" y="204421"/>
                  </a:cubicBezTo>
                  <a:cubicBezTo>
                    <a:pt x="0" y="290626"/>
                    <a:pt x="131133" y="672512"/>
                    <a:pt x="131133" y="672512"/>
                  </a:cubicBezTo>
                  <a:lnTo>
                    <a:pt x="160336" y="669143"/>
                  </a:lnTo>
                  <a:cubicBezTo>
                    <a:pt x="160336" y="669143"/>
                    <a:pt x="174095" y="438888"/>
                    <a:pt x="165952" y="361388"/>
                  </a:cubicBezTo>
                  <a:cubicBezTo>
                    <a:pt x="160055" y="307194"/>
                    <a:pt x="145734" y="254684"/>
                    <a:pt x="145734" y="254684"/>
                  </a:cubicBezTo>
                  <a:lnTo>
                    <a:pt x="328253" y="254684"/>
                  </a:lnTo>
                  <a:lnTo>
                    <a:pt x="342574" y="35381"/>
                  </a:lnTo>
                  <a:cubicBezTo>
                    <a:pt x="342574" y="35381"/>
                    <a:pt x="297085" y="8143"/>
                    <a:pt x="283887" y="562"/>
                  </a:cubicBezTo>
                  <a:close/>
                </a:path>
              </a:pathLst>
            </a:custGeom>
            <a:solidFill>
              <a:srgbClr val="6C63FF"/>
            </a:solidFill>
            <a:ln w="27842" cap="flat">
              <a:noFill/>
              <a:prstDash val="solid"/>
              <a:miter/>
            </a:ln>
          </p:spPr>
          <p:txBody>
            <a:bodyPr/>
            <a:lstStyle/>
            <a:p>
              <a:endParaRPr lang="es-ES"/>
            </a:p>
          </p:txBody>
        </p:sp>
        <p:sp>
          <p:nvSpPr>
            <p:cNvPr id="2122" name="Forma libre: forma 2121">
              <a:extLst>
                <a:ext uri="{FF2B5EF4-FFF2-40B4-BE49-F238E27FC236}">
                  <a16:creationId xmlns:a16="http://schemas.microsoft.com/office/drawing/2014/main" id="{89C90550-382A-C2E2-5F6A-2526FE05383E}"/>
                </a:ext>
              </a:extLst>
            </p:cNvPr>
            <p:cNvSpPr/>
            <p:nvPr/>
          </p:nvSpPr>
          <p:spPr>
            <a:xfrm>
              <a:off x="4918242" y="2045543"/>
              <a:ext cx="613535" cy="466687"/>
            </a:xfrm>
            <a:custGeom>
              <a:avLst/>
              <a:gdLst>
                <a:gd name="csX0" fmla="*/ 593608 w 613535"/>
                <a:gd name="csY0" fmla="*/ 281 h 466687"/>
                <a:gd name="csX1" fmla="*/ 607648 w 613535"/>
                <a:gd name="csY1" fmla="*/ 182800 h 466687"/>
                <a:gd name="csX2" fmla="*/ 224920 w 613535"/>
                <a:gd name="csY2" fmla="*/ 165952 h 466687"/>
                <a:gd name="csX3" fmla="*/ 165671 w 613535"/>
                <a:gd name="csY3" fmla="*/ 306351 h 466687"/>
                <a:gd name="csX4" fmla="*/ 30045 w 613535"/>
                <a:gd name="csY4" fmla="*/ 466687 h 466687"/>
                <a:gd name="csX5" fmla="*/ 0 w 613535"/>
                <a:gd name="csY5" fmla="*/ 448435 h 466687"/>
                <a:gd name="csX6" fmla="*/ 167075 w 613535"/>
                <a:gd name="csY6" fmla="*/ 61214 h 466687"/>
                <a:gd name="csX7" fmla="*/ 430464 w 613535"/>
                <a:gd name="csY7" fmla="*/ 99403 h 466687"/>
                <a:gd name="csX8" fmla="*/ 477919 w 613535"/>
                <a:gd name="csY8" fmla="*/ 0 h 466687"/>
                <a:gd name="csX9" fmla="*/ 593046 w 613535"/>
                <a:gd name="csY9" fmla="*/ 0 h 46668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613535" h="466687">
                  <a:moveTo>
                    <a:pt x="593608" y="281"/>
                  </a:moveTo>
                  <a:cubicBezTo>
                    <a:pt x="605963" y="28361"/>
                    <a:pt x="622530" y="138995"/>
                    <a:pt x="607648" y="182800"/>
                  </a:cubicBezTo>
                  <a:cubicBezTo>
                    <a:pt x="555419" y="336116"/>
                    <a:pt x="224920" y="165952"/>
                    <a:pt x="224920" y="165952"/>
                  </a:cubicBezTo>
                  <a:cubicBezTo>
                    <a:pt x="220146" y="190662"/>
                    <a:pt x="210037" y="249911"/>
                    <a:pt x="165671" y="306351"/>
                  </a:cubicBezTo>
                  <a:cubicBezTo>
                    <a:pt x="120743" y="363915"/>
                    <a:pt x="30045" y="466687"/>
                    <a:pt x="30045" y="466687"/>
                  </a:cubicBezTo>
                  <a:lnTo>
                    <a:pt x="0" y="448435"/>
                  </a:lnTo>
                  <a:cubicBezTo>
                    <a:pt x="0" y="448435"/>
                    <a:pt x="111196" y="121586"/>
                    <a:pt x="167075" y="61214"/>
                  </a:cubicBezTo>
                  <a:cubicBezTo>
                    <a:pt x="203579" y="21621"/>
                    <a:pt x="430464" y="99403"/>
                    <a:pt x="430464" y="99403"/>
                  </a:cubicBezTo>
                  <a:cubicBezTo>
                    <a:pt x="430464" y="99403"/>
                    <a:pt x="468372" y="35381"/>
                    <a:pt x="477919" y="0"/>
                  </a:cubicBezTo>
                  <a:cubicBezTo>
                    <a:pt x="504314" y="1966"/>
                    <a:pt x="548680" y="0"/>
                    <a:pt x="593046" y="0"/>
                  </a:cubicBezTo>
                  <a:close/>
                </a:path>
              </a:pathLst>
            </a:custGeom>
            <a:solidFill>
              <a:srgbClr val="6C63FF"/>
            </a:solidFill>
            <a:ln w="27842" cap="flat">
              <a:noFill/>
              <a:prstDash val="solid"/>
              <a:miter/>
            </a:ln>
          </p:spPr>
          <p:txBody>
            <a:bodyPr/>
            <a:lstStyle/>
            <a:p>
              <a:endParaRPr lang="es-ES"/>
            </a:p>
          </p:txBody>
        </p:sp>
        <p:sp>
          <p:nvSpPr>
            <p:cNvPr id="2124" name="Forma libre: forma 2123">
              <a:extLst>
                <a:ext uri="{FF2B5EF4-FFF2-40B4-BE49-F238E27FC236}">
                  <a16:creationId xmlns:a16="http://schemas.microsoft.com/office/drawing/2014/main" id="{F5067085-1A4D-B8BA-5A63-475F7D6BB417}"/>
                </a:ext>
              </a:extLst>
            </p:cNvPr>
            <p:cNvSpPr/>
            <p:nvPr/>
          </p:nvSpPr>
          <p:spPr>
            <a:xfrm>
              <a:off x="5237278" y="1796540"/>
              <a:ext cx="155512" cy="272873"/>
            </a:xfrm>
            <a:custGeom>
              <a:avLst/>
              <a:gdLst>
                <a:gd name="csX0" fmla="*/ 16237 w 155512"/>
                <a:gd name="csY0" fmla="*/ 272870 h 272873"/>
                <a:gd name="csX1" fmla="*/ 5847 w 155512"/>
                <a:gd name="csY1" fmla="*/ 206602 h 272873"/>
                <a:gd name="csX2" fmla="*/ 55549 w 155512"/>
                <a:gd name="csY2" fmla="*/ 109165 h 272873"/>
                <a:gd name="csX3" fmla="*/ 155513 w 155512"/>
                <a:gd name="csY3" fmla="*/ 215 h 272873"/>
                <a:gd name="csX4" fmla="*/ 16518 w 155512"/>
                <a:gd name="csY4" fmla="*/ 272590 h 272873"/>
              </a:gdLst>
              <a:ahLst/>
              <a:cxnLst>
                <a:cxn ang="0">
                  <a:pos x="csX0" y="csY0"/>
                </a:cxn>
                <a:cxn ang="0">
                  <a:pos x="csX1" y="csY1"/>
                </a:cxn>
                <a:cxn ang="0">
                  <a:pos x="csX2" y="csY2"/>
                </a:cxn>
                <a:cxn ang="0">
                  <a:pos x="csX3" y="csY3"/>
                </a:cxn>
                <a:cxn ang="0">
                  <a:pos x="csX4" y="csY4"/>
                </a:cxn>
              </a:cxnLst>
              <a:rect l="l" t="t" r="r" b="b"/>
              <a:pathLst>
                <a:path w="155512" h="272873">
                  <a:moveTo>
                    <a:pt x="16237" y="272870"/>
                  </a:moveTo>
                  <a:cubicBezTo>
                    <a:pt x="-12685" y="273432"/>
                    <a:pt x="5847" y="206602"/>
                    <a:pt x="5847" y="206602"/>
                  </a:cubicBezTo>
                  <a:cubicBezTo>
                    <a:pt x="5847" y="206602"/>
                    <a:pt x="37577" y="151565"/>
                    <a:pt x="55549" y="109165"/>
                  </a:cubicBezTo>
                  <a:cubicBezTo>
                    <a:pt x="78855" y="54409"/>
                    <a:pt x="104688" y="-3997"/>
                    <a:pt x="155513" y="215"/>
                  </a:cubicBezTo>
                  <a:cubicBezTo>
                    <a:pt x="155513" y="215"/>
                    <a:pt x="97949" y="270624"/>
                    <a:pt x="16518" y="272590"/>
                  </a:cubicBezTo>
                  <a:close/>
                </a:path>
              </a:pathLst>
            </a:custGeom>
            <a:solidFill>
              <a:srgbClr val="FA6E5C"/>
            </a:solidFill>
            <a:ln w="27842" cap="flat">
              <a:noFill/>
              <a:prstDash val="solid"/>
              <a:miter/>
            </a:ln>
          </p:spPr>
          <p:txBody>
            <a:bodyPr/>
            <a:lstStyle/>
            <a:p>
              <a:endParaRPr lang="es-ES"/>
            </a:p>
          </p:txBody>
        </p:sp>
        <p:sp>
          <p:nvSpPr>
            <p:cNvPr id="2126" name="Forma libre: forma 2125">
              <a:extLst>
                <a:ext uri="{FF2B5EF4-FFF2-40B4-BE49-F238E27FC236}">
                  <a16:creationId xmlns:a16="http://schemas.microsoft.com/office/drawing/2014/main" id="{21AAA6DE-6BFA-2FA6-F53D-CC287529B0E3}"/>
                </a:ext>
              </a:extLst>
            </p:cNvPr>
            <p:cNvSpPr/>
            <p:nvPr/>
          </p:nvSpPr>
          <p:spPr>
            <a:xfrm>
              <a:off x="5083810" y="2207101"/>
              <a:ext cx="109032" cy="223697"/>
            </a:xfrm>
            <a:custGeom>
              <a:avLst/>
              <a:gdLst>
                <a:gd name="csX0" fmla="*/ 29305 w 109032"/>
                <a:gd name="csY0" fmla="*/ 223417 h 223697"/>
                <a:gd name="csX1" fmla="*/ 14423 w 109032"/>
                <a:gd name="csY1" fmla="*/ 12537 h 223697"/>
                <a:gd name="csX2" fmla="*/ 79568 w 109032"/>
                <a:gd name="csY2" fmla="*/ 14222 h 223697"/>
                <a:gd name="csX3" fmla="*/ 108210 w 109032"/>
                <a:gd name="csY3" fmla="*/ 61115 h 223697"/>
                <a:gd name="csX4" fmla="*/ 29586 w 109032"/>
                <a:gd name="csY4" fmla="*/ 223698 h 223697"/>
              </a:gdLst>
              <a:ahLst/>
              <a:cxnLst>
                <a:cxn ang="0">
                  <a:pos x="csX0" y="csY0"/>
                </a:cxn>
                <a:cxn ang="0">
                  <a:pos x="csX1" y="csY1"/>
                </a:cxn>
                <a:cxn ang="0">
                  <a:pos x="csX2" y="csY2"/>
                </a:cxn>
                <a:cxn ang="0">
                  <a:pos x="csX3" y="csY3"/>
                </a:cxn>
                <a:cxn ang="0">
                  <a:pos x="csX4" y="csY4"/>
                </a:cxn>
              </a:cxnLst>
              <a:rect l="l" t="t" r="r" b="b"/>
              <a:pathLst>
                <a:path w="109032" h="223697">
                  <a:moveTo>
                    <a:pt x="29305" y="223417"/>
                  </a:moveTo>
                  <a:cubicBezTo>
                    <a:pt x="29305" y="223417"/>
                    <a:pt x="-25169" y="60834"/>
                    <a:pt x="14423" y="12537"/>
                  </a:cubicBezTo>
                  <a:cubicBezTo>
                    <a:pt x="35483" y="-13296"/>
                    <a:pt x="66652" y="7764"/>
                    <a:pt x="79568" y="14222"/>
                  </a:cubicBezTo>
                  <a:cubicBezTo>
                    <a:pt x="116634" y="33035"/>
                    <a:pt x="108210" y="61115"/>
                    <a:pt x="108210" y="61115"/>
                  </a:cubicBezTo>
                  <a:lnTo>
                    <a:pt x="29586" y="223698"/>
                  </a:lnTo>
                  <a:close/>
                </a:path>
              </a:pathLst>
            </a:custGeom>
            <a:solidFill>
              <a:srgbClr val="544BFF"/>
            </a:solidFill>
            <a:ln w="27842" cap="flat">
              <a:noFill/>
              <a:prstDash val="solid"/>
              <a:miter/>
            </a:ln>
          </p:spPr>
          <p:txBody>
            <a:bodyPr/>
            <a:lstStyle/>
            <a:p>
              <a:endParaRPr lang="es-ES"/>
            </a:p>
          </p:txBody>
        </p:sp>
        <p:sp>
          <p:nvSpPr>
            <p:cNvPr id="2127" name="Forma libre: forma 2126">
              <a:extLst>
                <a:ext uri="{FF2B5EF4-FFF2-40B4-BE49-F238E27FC236}">
                  <a16:creationId xmlns:a16="http://schemas.microsoft.com/office/drawing/2014/main" id="{5C9FAB4A-1CBA-440E-3344-1309CDEAB267}"/>
                </a:ext>
              </a:extLst>
            </p:cNvPr>
            <p:cNvSpPr/>
            <p:nvPr/>
          </p:nvSpPr>
          <p:spPr>
            <a:xfrm>
              <a:off x="5303778" y="1794365"/>
              <a:ext cx="92663" cy="96457"/>
            </a:xfrm>
            <a:custGeom>
              <a:avLst/>
              <a:gdLst>
                <a:gd name="csX0" fmla="*/ 92664 w 92663"/>
                <a:gd name="csY0" fmla="*/ 144 h 96457"/>
                <a:gd name="csX1" fmla="*/ 27237 w 92663"/>
                <a:gd name="csY1" fmla="*/ 25977 h 96457"/>
                <a:gd name="csX2" fmla="*/ 0 w 92663"/>
                <a:gd name="csY2" fmla="*/ 57146 h 96457"/>
                <a:gd name="csX3" fmla="*/ 32011 w 92663"/>
                <a:gd name="csY3" fmla="*/ 96458 h 96457"/>
                <a:gd name="csX4" fmla="*/ 92664 w 92663"/>
                <a:gd name="csY4" fmla="*/ 144 h 96457"/>
              </a:gdLst>
              <a:ahLst/>
              <a:cxnLst>
                <a:cxn ang="0">
                  <a:pos x="csX0" y="csY0"/>
                </a:cxn>
                <a:cxn ang="0">
                  <a:pos x="csX1" y="csY1"/>
                </a:cxn>
                <a:cxn ang="0">
                  <a:pos x="csX2" y="csY2"/>
                </a:cxn>
                <a:cxn ang="0">
                  <a:pos x="csX3" y="csY3"/>
                </a:cxn>
                <a:cxn ang="0">
                  <a:pos x="csX4" y="csY4"/>
                </a:cxn>
              </a:cxnLst>
              <a:rect l="l" t="t" r="r" b="b"/>
              <a:pathLst>
                <a:path w="92663" h="96457">
                  <a:moveTo>
                    <a:pt x="92664" y="144"/>
                  </a:moveTo>
                  <a:cubicBezTo>
                    <a:pt x="92664" y="144"/>
                    <a:pt x="55879" y="-3507"/>
                    <a:pt x="27237" y="25977"/>
                  </a:cubicBezTo>
                  <a:cubicBezTo>
                    <a:pt x="27237" y="25977"/>
                    <a:pt x="13478" y="37771"/>
                    <a:pt x="0" y="57146"/>
                  </a:cubicBezTo>
                  <a:lnTo>
                    <a:pt x="32011" y="96458"/>
                  </a:lnTo>
                  <a:lnTo>
                    <a:pt x="92664" y="144"/>
                  </a:lnTo>
                  <a:close/>
                </a:path>
              </a:pathLst>
            </a:custGeom>
            <a:solidFill>
              <a:schemeClr val="bg1">
                <a:lumMod val="50000"/>
              </a:schemeClr>
            </a:solidFill>
            <a:ln w="27842" cap="flat">
              <a:noFill/>
              <a:prstDash val="solid"/>
              <a:miter/>
            </a:ln>
          </p:spPr>
          <p:txBody>
            <a:bodyPr/>
            <a:lstStyle/>
            <a:p>
              <a:endParaRPr lang="es-ES"/>
            </a:p>
          </p:txBody>
        </p:sp>
        <p:sp>
          <p:nvSpPr>
            <p:cNvPr id="2128" name="Forma libre: forma 2127">
              <a:extLst>
                <a:ext uri="{FF2B5EF4-FFF2-40B4-BE49-F238E27FC236}">
                  <a16:creationId xmlns:a16="http://schemas.microsoft.com/office/drawing/2014/main" id="{19B3A79B-B2B9-472B-2A0D-1D5B9303E61B}"/>
                </a:ext>
              </a:extLst>
            </p:cNvPr>
            <p:cNvSpPr/>
            <p:nvPr/>
          </p:nvSpPr>
          <p:spPr>
            <a:xfrm>
              <a:off x="5331173" y="1794508"/>
              <a:ext cx="220422" cy="266493"/>
            </a:xfrm>
            <a:custGeom>
              <a:avLst/>
              <a:gdLst>
                <a:gd name="csX0" fmla="*/ 171691 w 220422"/>
                <a:gd name="csY0" fmla="*/ 254685 h 266493"/>
                <a:gd name="csX1" fmla="*/ 66391 w 220422"/>
                <a:gd name="csY1" fmla="*/ 265917 h 266493"/>
                <a:gd name="csX2" fmla="*/ 2369 w 220422"/>
                <a:gd name="csY2" fmla="*/ 247946 h 266493"/>
                <a:gd name="csX3" fmla="*/ 965 w 220422"/>
                <a:gd name="csY3" fmla="*/ 100246 h 266493"/>
                <a:gd name="csX4" fmla="*/ 62179 w 220422"/>
                <a:gd name="csY4" fmla="*/ 1 h 266493"/>
                <a:gd name="csX5" fmla="*/ 176745 w 220422"/>
                <a:gd name="csY5" fmla="*/ 8987 h 266493"/>
                <a:gd name="csX6" fmla="*/ 214934 w 220422"/>
                <a:gd name="csY6" fmla="*/ 105300 h 266493"/>
                <a:gd name="csX7" fmla="*/ 171972 w 220422"/>
                <a:gd name="csY7" fmla="*/ 254685 h 26649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220422" h="266493">
                  <a:moveTo>
                    <a:pt x="171691" y="254685"/>
                  </a:moveTo>
                  <a:cubicBezTo>
                    <a:pt x="171691" y="254685"/>
                    <a:pt x="121147" y="269568"/>
                    <a:pt x="66391" y="265917"/>
                  </a:cubicBezTo>
                  <a:cubicBezTo>
                    <a:pt x="-4370" y="261144"/>
                    <a:pt x="2369" y="247946"/>
                    <a:pt x="2369" y="247946"/>
                  </a:cubicBezTo>
                  <a:cubicBezTo>
                    <a:pt x="2369" y="247946"/>
                    <a:pt x="-1843" y="138715"/>
                    <a:pt x="965" y="100246"/>
                  </a:cubicBezTo>
                  <a:cubicBezTo>
                    <a:pt x="3773" y="61215"/>
                    <a:pt x="24833" y="-280"/>
                    <a:pt x="62179" y="1"/>
                  </a:cubicBezTo>
                  <a:cubicBezTo>
                    <a:pt x="62179" y="1"/>
                    <a:pt x="150350" y="3371"/>
                    <a:pt x="176745" y="8987"/>
                  </a:cubicBezTo>
                  <a:cubicBezTo>
                    <a:pt x="232624" y="21061"/>
                    <a:pt x="221392" y="61777"/>
                    <a:pt x="214934" y="105300"/>
                  </a:cubicBezTo>
                  <a:cubicBezTo>
                    <a:pt x="208756" y="147701"/>
                    <a:pt x="171972" y="254685"/>
                    <a:pt x="171972" y="254685"/>
                  </a:cubicBezTo>
                  <a:close/>
                </a:path>
              </a:pathLst>
            </a:custGeom>
            <a:solidFill>
              <a:schemeClr val="bg1">
                <a:lumMod val="50000"/>
              </a:schemeClr>
            </a:solidFill>
            <a:ln w="27842" cap="flat">
              <a:noFill/>
              <a:prstDash val="solid"/>
              <a:miter/>
            </a:ln>
          </p:spPr>
          <p:txBody>
            <a:bodyPr/>
            <a:lstStyle/>
            <a:p>
              <a:endParaRPr lang="es-ES"/>
            </a:p>
          </p:txBody>
        </p:sp>
        <p:grpSp>
          <p:nvGrpSpPr>
            <p:cNvPr id="2168" name="Gráfico 2216">
              <a:extLst>
                <a:ext uri="{FF2B5EF4-FFF2-40B4-BE49-F238E27FC236}">
                  <a16:creationId xmlns:a16="http://schemas.microsoft.com/office/drawing/2014/main" id="{DAED769A-4223-932C-9D32-51314ED147A3}"/>
                </a:ext>
              </a:extLst>
            </p:cNvPr>
            <p:cNvGrpSpPr/>
            <p:nvPr/>
          </p:nvGrpSpPr>
          <p:grpSpPr>
            <a:xfrm>
              <a:off x="5430056" y="1756726"/>
              <a:ext cx="24885" cy="52433"/>
              <a:chOff x="5430056" y="1756726"/>
              <a:chExt cx="24885" cy="52433"/>
            </a:xfrm>
          </p:grpSpPr>
          <p:sp>
            <p:nvSpPr>
              <p:cNvPr id="2169" name="Forma libre: forma 2168">
                <a:extLst>
                  <a:ext uri="{FF2B5EF4-FFF2-40B4-BE49-F238E27FC236}">
                    <a16:creationId xmlns:a16="http://schemas.microsoft.com/office/drawing/2014/main" id="{5E17A15C-169B-1C4C-D515-68153759FACD}"/>
                  </a:ext>
                </a:extLst>
              </p:cNvPr>
              <p:cNvSpPr/>
              <p:nvPr/>
            </p:nvSpPr>
            <p:spPr>
              <a:xfrm rot="-403801">
                <a:off x="5432952" y="1757671"/>
                <a:ext cx="19094" cy="50543"/>
              </a:xfrm>
              <a:custGeom>
                <a:avLst/>
                <a:gdLst>
                  <a:gd name="csX0" fmla="*/ 6739 w 19094"/>
                  <a:gd name="csY0" fmla="*/ 0 h 50543"/>
                  <a:gd name="csX1" fmla="*/ 12355 w 19094"/>
                  <a:gd name="csY1" fmla="*/ 0 h 50543"/>
                  <a:gd name="csX2" fmla="*/ 19094 w 19094"/>
                  <a:gd name="csY2" fmla="*/ 6739 h 50543"/>
                  <a:gd name="csX3" fmla="*/ 19094 w 19094"/>
                  <a:gd name="csY3" fmla="*/ 43805 h 50543"/>
                  <a:gd name="csX4" fmla="*/ 12355 w 19094"/>
                  <a:gd name="csY4" fmla="*/ 50544 h 50543"/>
                  <a:gd name="csX5" fmla="*/ 6739 w 19094"/>
                  <a:gd name="csY5" fmla="*/ 50544 h 50543"/>
                  <a:gd name="csX6" fmla="*/ 0 w 19094"/>
                  <a:gd name="csY6" fmla="*/ 43805 h 50543"/>
                  <a:gd name="csX7" fmla="*/ 0 w 19094"/>
                  <a:gd name="csY7" fmla="*/ 6739 h 50543"/>
                  <a:gd name="csX8" fmla="*/ 6739 w 19094"/>
                  <a:gd name="csY8" fmla="*/ 0 h 5054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9094" h="50543">
                    <a:moveTo>
                      <a:pt x="6739" y="0"/>
                    </a:moveTo>
                    <a:lnTo>
                      <a:pt x="12355" y="0"/>
                    </a:lnTo>
                    <a:cubicBezTo>
                      <a:pt x="16005" y="0"/>
                      <a:pt x="19094" y="3089"/>
                      <a:pt x="19094" y="6739"/>
                    </a:cubicBezTo>
                    <a:lnTo>
                      <a:pt x="19094" y="43805"/>
                    </a:lnTo>
                    <a:cubicBezTo>
                      <a:pt x="19094" y="47455"/>
                      <a:pt x="16005" y="50544"/>
                      <a:pt x="12355" y="50544"/>
                    </a:cubicBezTo>
                    <a:lnTo>
                      <a:pt x="6739" y="50544"/>
                    </a:lnTo>
                    <a:cubicBezTo>
                      <a:pt x="3089" y="50544"/>
                      <a:pt x="0" y="47455"/>
                      <a:pt x="0" y="43805"/>
                    </a:cubicBezTo>
                    <a:lnTo>
                      <a:pt x="0" y="6739"/>
                    </a:lnTo>
                    <a:cubicBezTo>
                      <a:pt x="0" y="3089"/>
                      <a:pt x="3089" y="0"/>
                      <a:pt x="6739" y="0"/>
                    </a:cubicBezTo>
                    <a:close/>
                  </a:path>
                </a:pathLst>
              </a:custGeom>
              <a:solidFill>
                <a:srgbClr val="FB8875"/>
              </a:solidFill>
              <a:ln w="27842" cap="flat">
                <a:noFill/>
                <a:prstDash val="solid"/>
                <a:miter/>
              </a:ln>
            </p:spPr>
            <p:txBody>
              <a:bodyPr/>
              <a:lstStyle/>
              <a:p>
                <a:endParaRPr lang="es-ES"/>
              </a:p>
            </p:txBody>
          </p:sp>
          <p:sp>
            <p:nvSpPr>
              <p:cNvPr id="2170" name="Forma libre: forma 2169">
                <a:extLst>
                  <a:ext uri="{FF2B5EF4-FFF2-40B4-BE49-F238E27FC236}">
                    <a16:creationId xmlns:a16="http://schemas.microsoft.com/office/drawing/2014/main" id="{9F6FC317-F254-EFC3-1490-AC1BB1916130}"/>
                  </a:ext>
                </a:extLst>
              </p:cNvPr>
              <p:cNvSpPr/>
              <p:nvPr/>
            </p:nvSpPr>
            <p:spPr>
              <a:xfrm>
                <a:off x="5431693" y="1757968"/>
                <a:ext cx="21777" cy="37307"/>
              </a:xfrm>
              <a:custGeom>
                <a:avLst/>
                <a:gdLst>
                  <a:gd name="csX0" fmla="*/ 129 w 21777"/>
                  <a:gd name="csY0" fmla="*/ 15762 h 37307"/>
                  <a:gd name="csX1" fmla="*/ 7991 w 21777"/>
                  <a:gd name="csY1" fmla="*/ 37 h 37307"/>
                  <a:gd name="csX2" fmla="*/ 7991 w 21777"/>
                  <a:gd name="csY2" fmla="*/ 37 h 37307"/>
                  <a:gd name="csX3" fmla="*/ 19223 w 21777"/>
                  <a:gd name="csY3" fmla="*/ 13515 h 37307"/>
                  <a:gd name="csX4" fmla="*/ 21750 w 21777"/>
                  <a:gd name="csY4" fmla="*/ 34575 h 37307"/>
                  <a:gd name="csX5" fmla="*/ 7710 w 21777"/>
                  <a:gd name="csY5" fmla="*/ 31767 h 37307"/>
                  <a:gd name="csX6" fmla="*/ 971 w 21777"/>
                  <a:gd name="csY6" fmla="*/ 24186 h 37307"/>
                  <a:gd name="csX7" fmla="*/ 129 w 21777"/>
                  <a:gd name="csY7" fmla="*/ 15762 h 3730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21777" h="37307">
                    <a:moveTo>
                      <a:pt x="129" y="15762"/>
                    </a:moveTo>
                    <a:cubicBezTo>
                      <a:pt x="-714" y="7619"/>
                      <a:pt x="2656" y="599"/>
                      <a:pt x="7991" y="37"/>
                    </a:cubicBezTo>
                    <a:lnTo>
                      <a:pt x="7991" y="37"/>
                    </a:lnTo>
                    <a:cubicBezTo>
                      <a:pt x="13326" y="-525"/>
                      <a:pt x="18381" y="5372"/>
                      <a:pt x="19223" y="13515"/>
                    </a:cubicBezTo>
                    <a:lnTo>
                      <a:pt x="21750" y="34575"/>
                    </a:lnTo>
                    <a:cubicBezTo>
                      <a:pt x="22312" y="39068"/>
                      <a:pt x="14169" y="37945"/>
                      <a:pt x="7710" y="31767"/>
                    </a:cubicBezTo>
                    <a:cubicBezTo>
                      <a:pt x="3498" y="27555"/>
                      <a:pt x="971" y="24186"/>
                      <a:pt x="971" y="24186"/>
                    </a:cubicBezTo>
                    <a:lnTo>
                      <a:pt x="129" y="15762"/>
                    </a:lnTo>
                    <a:close/>
                  </a:path>
                </a:pathLst>
              </a:custGeom>
              <a:solidFill>
                <a:srgbClr val="E54945"/>
              </a:solidFill>
              <a:ln w="27842" cap="flat">
                <a:noFill/>
                <a:prstDash val="solid"/>
                <a:miter/>
              </a:ln>
            </p:spPr>
            <p:txBody>
              <a:bodyPr/>
              <a:lstStyle/>
              <a:p>
                <a:endParaRPr lang="es-ES"/>
              </a:p>
            </p:txBody>
          </p:sp>
        </p:grpSp>
        <p:sp>
          <p:nvSpPr>
            <p:cNvPr id="2171" name="Forma libre: forma 2170">
              <a:extLst>
                <a:ext uri="{FF2B5EF4-FFF2-40B4-BE49-F238E27FC236}">
                  <a16:creationId xmlns:a16="http://schemas.microsoft.com/office/drawing/2014/main" id="{F12EDB51-C2F8-21DB-D3E6-D964D2A26BCF}"/>
                </a:ext>
              </a:extLst>
            </p:cNvPr>
            <p:cNvSpPr/>
            <p:nvPr/>
          </p:nvSpPr>
          <p:spPr>
            <a:xfrm>
              <a:off x="5515278" y="1810788"/>
              <a:ext cx="73737" cy="264607"/>
            </a:xfrm>
            <a:custGeom>
              <a:avLst/>
              <a:gdLst>
                <a:gd name="csX0" fmla="*/ 5838 w 73737"/>
                <a:gd name="csY0" fmla="*/ 242336 h 264607"/>
                <a:gd name="csX1" fmla="*/ 58909 w 73737"/>
                <a:gd name="csY1" fmla="*/ 250198 h 264607"/>
                <a:gd name="csX2" fmla="*/ 63401 w 73737"/>
                <a:gd name="csY2" fmla="*/ 74138 h 264607"/>
                <a:gd name="csX3" fmla="*/ 7242 w 73737"/>
                <a:gd name="csY3" fmla="*/ 7 h 264607"/>
                <a:gd name="csX4" fmla="*/ 222 w 73737"/>
                <a:gd name="csY4" fmla="*/ 48585 h 264607"/>
                <a:gd name="csX5" fmla="*/ 6118 w 73737"/>
                <a:gd name="csY5" fmla="*/ 242336 h 264607"/>
              </a:gdLst>
              <a:ahLst/>
              <a:cxnLst>
                <a:cxn ang="0">
                  <a:pos x="csX0" y="csY0"/>
                </a:cxn>
                <a:cxn ang="0">
                  <a:pos x="csX1" y="csY1"/>
                </a:cxn>
                <a:cxn ang="0">
                  <a:pos x="csX2" y="csY2"/>
                </a:cxn>
                <a:cxn ang="0">
                  <a:pos x="csX3" y="csY3"/>
                </a:cxn>
                <a:cxn ang="0">
                  <a:pos x="csX4" y="csY4"/>
                </a:cxn>
                <a:cxn ang="0">
                  <a:pos x="csX5" y="csY5"/>
                </a:cxn>
              </a:cxnLst>
              <a:rect l="l" t="t" r="r" b="b"/>
              <a:pathLst>
                <a:path w="73737" h="264607">
                  <a:moveTo>
                    <a:pt x="5838" y="242336"/>
                  </a:moveTo>
                  <a:cubicBezTo>
                    <a:pt x="5838" y="242336"/>
                    <a:pt x="36725" y="286702"/>
                    <a:pt x="58909" y="250198"/>
                  </a:cubicBezTo>
                  <a:cubicBezTo>
                    <a:pt x="85584" y="205832"/>
                    <a:pt x="69298" y="95197"/>
                    <a:pt x="63401" y="74138"/>
                  </a:cubicBezTo>
                  <a:cubicBezTo>
                    <a:pt x="53854" y="40161"/>
                    <a:pt x="31671" y="6184"/>
                    <a:pt x="7242" y="7"/>
                  </a:cubicBezTo>
                  <a:cubicBezTo>
                    <a:pt x="4434" y="-555"/>
                    <a:pt x="-1182" y="33983"/>
                    <a:pt x="222" y="48585"/>
                  </a:cubicBezTo>
                  <a:cubicBezTo>
                    <a:pt x="7522" y="130016"/>
                    <a:pt x="6118" y="242336"/>
                    <a:pt x="6118" y="242336"/>
                  </a:cubicBezTo>
                  <a:close/>
                </a:path>
              </a:pathLst>
            </a:custGeom>
            <a:solidFill>
              <a:srgbClr val="FB8875"/>
            </a:solidFill>
            <a:ln w="27842" cap="flat">
              <a:noFill/>
              <a:prstDash val="solid"/>
              <a:miter/>
            </a:ln>
          </p:spPr>
          <p:txBody>
            <a:bodyPr/>
            <a:lstStyle/>
            <a:p>
              <a:endParaRPr lang="es-ES"/>
            </a:p>
          </p:txBody>
        </p:sp>
        <p:sp>
          <p:nvSpPr>
            <p:cNvPr id="2172" name="Forma libre: forma 2171">
              <a:extLst>
                <a:ext uri="{FF2B5EF4-FFF2-40B4-BE49-F238E27FC236}">
                  <a16:creationId xmlns:a16="http://schemas.microsoft.com/office/drawing/2014/main" id="{F9AC20E5-D1CC-0B01-86BF-18D2A3B0CA3B}"/>
                </a:ext>
              </a:extLst>
            </p:cNvPr>
            <p:cNvSpPr/>
            <p:nvPr/>
          </p:nvSpPr>
          <p:spPr>
            <a:xfrm>
              <a:off x="5510228" y="1806302"/>
              <a:ext cx="78560" cy="118496"/>
            </a:xfrm>
            <a:custGeom>
              <a:avLst/>
              <a:gdLst>
                <a:gd name="csX0" fmla="*/ 8080 w 78560"/>
                <a:gd name="csY0" fmla="*/ 0 h 118496"/>
                <a:gd name="csX1" fmla="*/ 78560 w 78560"/>
                <a:gd name="csY1" fmla="*/ 90417 h 118496"/>
                <a:gd name="csX2" fmla="*/ 9203 w 78560"/>
                <a:gd name="csY2" fmla="*/ 118497 h 118496"/>
                <a:gd name="csX3" fmla="*/ 8080 w 78560"/>
                <a:gd name="csY3" fmla="*/ 281 h 118496"/>
              </a:gdLst>
              <a:ahLst/>
              <a:cxnLst>
                <a:cxn ang="0">
                  <a:pos x="csX0" y="csY0"/>
                </a:cxn>
                <a:cxn ang="0">
                  <a:pos x="csX1" y="csY1"/>
                </a:cxn>
                <a:cxn ang="0">
                  <a:pos x="csX2" y="csY2"/>
                </a:cxn>
                <a:cxn ang="0">
                  <a:pos x="csX3" y="csY3"/>
                </a:cxn>
              </a:cxnLst>
              <a:rect l="l" t="t" r="r" b="b"/>
              <a:pathLst>
                <a:path w="78560" h="118496">
                  <a:moveTo>
                    <a:pt x="8080" y="0"/>
                  </a:moveTo>
                  <a:cubicBezTo>
                    <a:pt x="8080" y="0"/>
                    <a:pt x="60308" y="10390"/>
                    <a:pt x="78560" y="90417"/>
                  </a:cubicBezTo>
                  <a:lnTo>
                    <a:pt x="9203" y="118497"/>
                  </a:lnTo>
                  <a:cubicBezTo>
                    <a:pt x="9203" y="118497"/>
                    <a:pt x="-10734" y="14040"/>
                    <a:pt x="8080" y="281"/>
                  </a:cubicBezTo>
                  <a:close/>
                </a:path>
              </a:pathLst>
            </a:custGeom>
            <a:solidFill>
              <a:schemeClr val="bg1">
                <a:lumMod val="50000"/>
              </a:schemeClr>
            </a:solidFill>
            <a:ln w="27842" cap="flat">
              <a:noFill/>
              <a:prstDash val="solid"/>
              <a:miter/>
            </a:ln>
          </p:spPr>
          <p:txBody>
            <a:bodyPr/>
            <a:lstStyle/>
            <a:p>
              <a:endParaRPr lang="es-ES"/>
            </a:p>
          </p:txBody>
        </p:sp>
        <p:sp>
          <p:nvSpPr>
            <p:cNvPr id="2173" name="Forma libre: forma 2172">
              <a:extLst>
                <a:ext uri="{FF2B5EF4-FFF2-40B4-BE49-F238E27FC236}">
                  <a16:creationId xmlns:a16="http://schemas.microsoft.com/office/drawing/2014/main" id="{BB0B9E91-32D2-8AA8-A497-C00C65123F3C}"/>
                </a:ext>
              </a:extLst>
            </p:cNvPr>
            <p:cNvSpPr/>
            <p:nvPr/>
          </p:nvSpPr>
          <p:spPr>
            <a:xfrm>
              <a:off x="5476714" y="1742173"/>
              <a:ext cx="4665" cy="8531"/>
            </a:xfrm>
            <a:custGeom>
              <a:avLst/>
              <a:gdLst>
                <a:gd name="csX0" fmla="*/ 36 w 4665"/>
                <a:gd name="csY0" fmla="*/ 8531 h 8531"/>
                <a:gd name="csX1" fmla="*/ 4529 w 4665"/>
                <a:gd name="csY1" fmla="*/ 1512 h 8531"/>
                <a:gd name="csX2" fmla="*/ 36 w 4665"/>
                <a:gd name="csY2" fmla="*/ 8531 h 8531"/>
              </a:gdLst>
              <a:ahLst/>
              <a:cxnLst>
                <a:cxn ang="0">
                  <a:pos x="csX0" y="csY0"/>
                </a:cxn>
                <a:cxn ang="0">
                  <a:pos x="csX1" y="csY1"/>
                </a:cxn>
                <a:cxn ang="0">
                  <a:pos x="csX2" y="csY2"/>
                </a:cxn>
              </a:cxnLst>
              <a:rect l="l" t="t" r="r" b="b"/>
              <a:pathLst>
                <a:path w="4665" h="8531">
                  <a:moveTo>
                    <a:pt x="36" y="8531"/>
                  </a:moveTo>
                  <a:cubicBezTo>
                    <a:pt x="36" y="8531"/>
                    <a:pt x="3406" y="6847"/>
                    <a:pt x="4529" y="1512"/>
                  </a:cubicBezTo>
                  <a:cubicBezTo>
                    <a:pt x="5652" y="-3543"/>
                    <a:pt x="-525" y="5443"/>
                    <a:pt x="36" y="8531"/>
                  </a:cubicBezTo>
                  <a:close/>
                </a:path>
              </a:pathLst>
            </a:custGeom>
            <a:solidFill>
              <a:srgbClr val="FA6E5C"/>
            </a:solidFill>
            <a:ln w="27842" cap="flat">
              <a:noFill/>
              <a:prstDash val="solid"/>
              <a:miter/>
            </a:ln>
          </p:spPr>
          <p:txBody>
            <a:bodyPr/>
            <a:lstStyle/>
            <a:p>
              <a:endParaRPr lang="es-ES"/>
            </a:p>
          </p:txBody>
        </p:sp>
        <p:sp>
          <p:nvSpPr>
            <p:cNvPr id="2174" name="Forma libre: forma 2173">
              <a:extLst>
                <a:ext uri="{FF2B5EF4-FFF2-40B4-BE49-F238E27FC236}">
                  <a16:creationId xmlns:a16="http://schemas.microsoft.com/office/drawing/2014/main" id="{27C1169E-4301-30BB-23BB-C1C607F1E1EE}"/>
                </a:ext>
              </a:extLst>
            </p:cNvPr>
            <p:cNvSpPr/>
            <p:nvPr/>
          </p:nvSpPr>
          <p:spPr>
            <a:xfrm>
              <a:off x="5404547" y="1688929"/>
              <a:ext cx="78026" cy="94952"/>
            </a:xfrm>
            <a:custGeom>
              <a:avLst/>
              <a:gdLst>
                <a:gd name="csX0" fmla="*/ 73045 w 78026"/>
                <a:gd name="csY0" fmla="*/ 40154 h 94952"/>
                <a:gd name="csX1" fmla="*/ 67991 w 78026"/>
                <a:gd name="csY1" fmla="*/ 41558 h 94952"/>
                <a:gd name="csX2" fmla="*/ 67429 w 78026"/>
                <a:gd name="csY2" fmla="*/ 32853 h 94952"/>
                <a:gd name="csX3" fmla="*/ 66306 w 78026"/>
                <a:gd name="csY3" fmla="*/ 25272 h 94952"/>
                <a:gd name="csX4" fmla="*/ 46650 w 78026"/>
                <a:gd name="csY4" fmla="*/ 2246 h 94952"/>
                <a:gd name="csX5" fmla="*/ 46088 w 78026"/>
                <a:gd name="csY5" fmla="*/ 2246 h 94952"/>
                <a:gd name="csX6" fmla="*/ 43842 w 78026"/>
                <a:gd name="csY6" fmla="*/ 1404 h 94952"/>
                <a:gd name="csX7" fmla="*/ 42719 w 78026"/>
                <a:gd name="csY7" fmla="*/ 1123 h 94952"/>
                <a:gd name="csX8" fmla="*/ 40753 w 78026"/>
                <a:gd name="csY8" fmla="*/ 562 h 94952"/>
                <a:gd name="csX9" fmla="*/ 39349 w 78026"/>
                <a:gd name="csY9" fmla="*/ 281 h 94952"/>
                <a:gd name="csX10" fmla="*/ 37384 w 78026"/>
                <a:gd name="csY10" fmla="*/ 0 h 94952"/>
                <a:gd name="csX11" fmla="*/ 36260 w 78026"/>
                <a:gd name="csY11" fmla="*/ 0 h 94952"/>
                <a:gd name="csX12" fmla="*/ 33733 w 78026"/>
                <a:gd name="csY12" fmla="*/ 0 h 94952"/>
                <a:gd name="csX13" fmla="*/ 33452 w 78026"/>
                <a:gd name="csY13" fmla="*/ 0 h 94952"/>
                <a:gd name="csX14" fmla="*/ 33452 w 78026"/>
                <a:gd name="csY14" fmla="*/ 0 h 94952"/>
                <a:gd name="csX15" fmla="*/ 30925 w 78026"/>
                <a:gd name="csY15" fmla="*/ 0 h 94952"/>
                <a:gd name="csX16" fmla="*/ 37 w 78026"/>
                <a:gd name="csY16" fmla="*/ 36223 h 94952"/>
                <a:gd name="csX17" fmla="*/ 1722 w 78026"/>
                <a:gd name="csY17" fmla="*/ 66830 h 94952"/>
                <a:gd name="csX18" fmla="*/ 23624 w 78026"/>
                <a:gd name="csY18" fmla="*/ 91540 h 94952"/>
                <a:gd name="csX19" fmla="*/ 36822 w 78026"/>
                <a:gd name="csY19" fmla="*/ 94910 h 94952"/>
                <a:gd name="csX20" fmla="*/ 49458 w 78026"/>
                <a:gd name="csY20" fmla="*/ 90417 h 94952"/>
                <a:gd name="csX21" fmla="*/ 69114 w 78026"/>
                <a:gd name="csY21" fmla="*/ 63741 h 94952"/>
                <a:gd name="csX22" fmla="*/ 69114 w 78026"/>
                <a:gd name="csY22" fmla="*/ 63180 h 94952"/>
                <a:gd name="csX23" fmla="*/ 72483 w 78026"/>
                <a:gd name="csY23" fmla="*/ 61776 h 94952"/>
                <a:gd name="csX24" fmla="*/ 77538 w 78026"/>
                <a:gd name="csY24" fmla="*/ 53352 h 94952"/>
                <a:gd name="csX25" fmla="*/ 73326 w 78026"/>
                <a:gd name="csY25" fmla="*/ 40435 h 9495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Lst>
              <a:rect l="l" t="t" r="r" b="b"/>
              <a:pathLst>
                <a:path w="78026" h="94952">
                  <a:moveTo>
                    <a:pt x="73045" y="40154"/>
                  </a:moveTo>
                  <a:cubicBezTo>
                    <a:pt x="71360" y="39873"/>
                    <a:pt x="69675" y="40154"/>
                    <a:pt x="67991" y="41558"/>
                  </a:cubicBezTo>
                  <a:cubicBezTo>
                    <a:pt x="67991" y="36504"/>
                    <a:pt x="67429" y="32853"/>
                    <a:pt x="67429" y="32853"/>
                  </a:cubicBezTo>
                  <a:cubicBezTo>
                    <a:pt x="67429" y="30326"/>
                    <a:pt x="66867" y="27799"/>
                    <a:pt x="66306" y="25272"/>
                  </a:cubicBezTo>
                  <a:cubicBezTo>
                    <a:pt x="63779" y="14882"/>
                    <a:pt x="56197" y="6458"/>
                    <a:pt x="46650" y="2246"/>
                  </a:cubicBezTo>
                  <a:cubicBezTo>
                    <a:pt x="46650" y="2246"/>
                    <a:pt x="46369" y="2246"/>
                    <a:pt x="46088" y="2246"/>
                  </a:cubicBezTo>
                  <a:cubicBezTo>
                    <a:pt x="45246" y="1966"/>
                    <a:pt x="44684" y="1685"/>
                    <a:pt x="43842" y="1404"/>
                  </a:cubicBezTo>
                  <a:cubicBezTo>
                    <a:pt x="43561" y="1404"/>
                    <a:pt x="43000" y="1404"/>
                    <a:pt x="42719" y="1123"/>
                  </a:cubicBezTo>
                  <a:cubicBezTo>
                    <a:pt x="42157" y="1123"/>
                    <a:pt x="41596" y="842"/>
                    <a:pt x="40753" y="562"/>
                  </a:cubicBezTo>
                  <a:cubicBezTo>
                    <a:pt x="40192" y="562"/>
                    <a:pt x="39911" y="562"/>
                    <a:pt x="39349" y="281"/>
                  </a:cubicBezTo>
                  <a:cubicBezTo>
                    <a:pt x="38788" y="281"/>
                    <a:pt x="37945" y="281"/>
                    <a:pt x="37384" y="0"/>
                  </a:cubicBezTo>
                  <a:cubicBezTo>
                    <a:pt x="37103" y="0"/>
                    <a:pt x="36541" y="0"/>
                    <a:pt x="36260" y="0"/>
                  </a:cubicBezTo>
                  <a:cubicBezTo>
                    <a:pt x="35418" y="0"/>
                    <a:pt x="34576" y="0"/>
                    <a:pt x="33733" y="0"/>
                  </a:cubicBezTo>
                  <a:cubicBezTo>
                    <a:pt x="33733" y="0"/>
                    <a:pt x="33733" y="0"/>
                    <a:pt x="33452" y="0"/>
                  </a:cubicBezTo>
                  <a:cubicBezTo>
                    <a:pt x="33452" y="0"/>
                    <a:pt x="33452" y="0"/>
                    <a:pt x="33452" y="0"/>
                  </a:cubicBezTo>
                  <a:cubicBezTo>
                    <a:pt x="32610" y="0"/>
                    <a:pt x="31768" y="0"/>
                    <a:pt x="30925" y="0"/>
                  </a:cubicBezTo>
                  <a:cubicBezTo>
                    <a:pt x="12673" y="1404"/>
                    <a:pt x="-805" y="17690"/>
                    <a:pt x="37" y="36223"/>
                  </a:cubicBezTo>
                  <a:cubicBezTo>
                    <a:pt x="37" y="36223"/>
                    <a:pt x="1722" y="66830"/>
                    <a:pt x="1722" y="66830"/>
                  </a:cubicBezTo>
                  <a:cubicBezTo>
                    <a:pt x="5092" y="79185"/>
                    <a:pt x="14639" y="85644"/>
                    <a:pt x="23624" y="91540"/>
                  </a:cubicBezTo>
                  <a:cubicBezTo>
                    <a:pt x="27556" y="94067"/>
                    <a:pt x="32048" y="95191"/>
                    <a:pt x="36822" y="94910"/>
                  </a:cubicBezTo>
                  <a:cubicBezTo>
                    <a:pt x="41315" y="94910"/>
                    <a:pt x="45808" y="93225"/>
                    <a:pt x="49458" y="90417"/>
                  </a:cubicBezTo>
                  <a:cubicBezTo>
                    <a:pt x="57882" y="83678"/>
                    <a:pt x="66867" y="76377"/>
                    <a:pt x="69114" y="63741"/>
                  </a:cubicBezTo>
                  <a:cubicBezTo>
                    <a:pt x="69114" y="63741"/>
                    <a:pt x="69114" y="63460"/>
                    <a:pt x="69114" y="63180"/>
                  </a:cubicBezTo>
                  <a:cubicBezTo>
                    <a:pt x="70237" y="63180"/>
                    <a:pt x="71360" y="62618"/>
                    <a:pt x="72483" y="61776"/>
                  </a:cubicBezTo>
                  <a:cubicBezTo>
                    <a:pt x="74730" y="60091"/>
                    <a:pt x="76695" y="57002"/>
                    <a:pt x="77538" y="53352"/>
                  </a:cubicBezTo>
                  <a:cubicBezTo>
                    <a:pt x="78942" y="47174"/>
                    <a:pt x="77257" y="41277"/>
                    <a:pt x="73326" y="40435"/>
                  </a:cubicBezTo>
                  <a:close/>
                </a:path>
              </a:pathLst>
            </a:custGeom>
            <a:solidFill>
              <a:srgbClr val="FA6E5C"/>
            </a:solidFill>
            <a:ln w="27842" cap="flat">
              <a:noFill/>
              <a:prstDash val="solid"/>
              <a:miter/>
            </a:ln>
          </p:spPr>
          <p:txBody>
            <a:bodyPr/>
            <a:lstStyle/>
            <a:p>
              <a:endParaRPr lang="es-ES"/>
            </a:p>
          </p:txBody>
        </p:sp>
        <p:sp>
          <p:nvSpPr>
            <p:cNvPr id="2175" name="Forma libre: forma 2174">
              <a:extLst>
                <a:ext uri="{FF2B5EF4-FFF2-40B4-BE49-F238E27FC236}">
                  <a16:creationId xmlns:a16="http://schemas.microsoft.com/office/drawing/2014/main" id="{BCE9CB71-4398-ED8E-E6A3-2D341915AE21}"/>
                </a:ext>
              </a:extLst>
            </p:cNvPr>
            <p:cNvSpPr/>
            <p:nvPr/>
          </p:nvSpPr>
          <p:spPr>
            <a:xfrm>
              <a:off x="5404547" y="1688929"/>
              <a:ext cx="53515" cy="94952"/>
            </a:xfrm>
            <a:custGeom>
              <a:avLst/>
              <a:gdLst>
                <a:gd name="csX0" fmla="*/ 33733 w 53515"/>
                <a:gd name="csY0" fmla="*/ 0 h 94952"/>
                <a:gd name="csX1" fmla="*/ 33452 w 53515"/>
                <a:gd name="csY1" fmla="*/ 0 h 94952"/>
                <a:gd name="csX2" fmla="*/ 33452 w 53515"/>
                <a:gd name="csY2" fmla="*/ 0 h 94952"/>
                <a:gd name="csX3" fmla="*/ 30925 w 53515"/>
                <a:gd name="csY3" fmla="*/ 0 h 94952"/>
                <a:gd name="csX4" fmla="*/ 37 w 53515"/>
                <a:gd name="csY4" fmla="*/ 36223 h 94952"/>
                <a:gd name="csX5" fmla="*/ 2003 w 53515"/>
                <a:gd name="csY5" fmla="*/ 67392 h 94952"/>
                <a:gd name="csX6" fmla="*/ 23624 w 53515"/>
                <a:gd name="csY6" fmla="*/ 91540 h 94952"/>
                <a:gd name="csX7" fmla="*/ 36822 w 53515"/>
                <a:gd name="csY7" fmla="*/ 94910 h 94952"/>
                <a:gd name="csX8" fmla="*/ 53389 w 53515"/>
                <a:gd name="csY8" fmla="*/ 46332 h 94952"/>
                <a:gd name="csX9" fmla="*/ 34295 w 53515"/>
                <a:gd name="csY9" fmla="*/ 0 h 9495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53515" h="94952">
                  <a:moveTo>
                    <a:pt x="33733" y="0"/>
                  </a:moveTo>
                  <a:cubicBezTo>
                    <a:pt x="33733" y="0"/>
                    <a:pt x="33733" y="0"/>
                    <a:pt x="33452" y="0"/>
                  </a:cubicBezTo>
                  <a:cubicBezTo>
                    <a:pt x="33452" y="0"/>
                    <a:pt x="33452" y="0"/>
                    <a:pt x="33452" y="0"/>
                  </a:cubicBezTo>
                  <a:cubicBezTo>
                    <a:pt x="32610" y="0"/>
                    <a:pt x="31768" y="0"/>
                    <a:pt x="30925" y="0"/>
                  </a:cubicBezTo>
                  <a:cubicBezTo>
                    <a:pt x="12673" y="1404"/>
                    <a:pt x="-805" y="17690"/>
                    <a:pt x="37" y="36223"/>
                  </a:cubicBezTo>
                  <a:cubicBezTo>
                    <a:pt x="37" y="35381"/>
                    <a:pt x="37" y="58968"/>
                    <a:pt x="2003" y="67392"/>
                  </a:cubicBezTo>
                  <a:cubicBezTo>
                    <a:pt x="4249" y="78062"/>
                    <a:pt x="14358" y="85644"/>
                    <a:pt x="23624" y="91540"/>
                  </a:cubicBezTo>
                  <a:cubicBezTo>
                    <a:pt x="27556" y="94067"/>
                    <a:pt x="32048" y="95191"/>
                    <a:pt x="36822" y="94910"/>
                  </a:cubicBezTo>
                  <a:cubicBezTo>
                    <a:pt x="39349" y="94910"/>
                    <a:pt x="55074" y="84240"/>
                    <a:pt x="53389" y="46332"/>
                  </a:cubicBezTo>
                  <a:cubicBezTo>
                    <a:pt x="51704" y="13478"/>
                    <a:pt x="34576" y="0"/>
                    <a:pt x="34295" y="0"/>
                  </a:cubicBezTo>
                  <a:close/>
                </a:path>
              </a:pathLst>
            </a:custGeom>
            <a:solidFill>
              <a:srgbClr val="FB8875"/>
            </a:solidFill>
            <a:ln w="27842" cap="flat">
              <a:noFill/>
              <a:prstDash val="solid"/>
              <a:miter/>
            </a:ln>
          </p:spPr>
          <p:txBody>
            <a:bodyPr/>
            <a:lstStyle/>
            <a:p>
              <a:endParaRPr lang="es-ES"/>
            </a:p>
          </p:txBody>
        </p:sp>
        <p:sp>
          <p:nvSpPr>
            <p:cNvPr id="2176" name="Forma libre: forma 2175">
              <a:extLst>
                <a:ext uri="{FF2B5EF4-FFF2-40B4-BE49-F238E27FC236}">
                  <a16:creationId xmlns:a16="http://schemas.microsoft.com/office/drawing/2014/main" id="{CF0E6FF6-9C5D-7A78-842C-5FBFA348A902}"/>
                </a:ext>
              </a:extLst>
            </p:cNvPr>
            <p:cNvSpPr/>
            <p:nvPr/>
          </p:nvSpPr>
          <p:spPr>
            <a:xfrm>
              <a:off x="5393071" y="1794324"/>
              <a:ext cx="101930" cy="51693"/>
            </a:xfrm>
            <a:custGeom>
              <a:avLst/>
              <a:gdLst>
                <a:gd name="csX0" fmla="*/ 0 w 101930"/>
                <a:gd name="csY0" fmla="*/ 185 h 51693"/>
                <a:gd name="csX1" fmla="*/ 37627 w 101930"/>
                <a:gd name="csY1" fmla="*/ 51290 h 51693"/>
                <a:gd name="csX2" fmla="*/ 101930 w 101930"/>
                <a:gd name="csY2" fmla="*/ 7205 h 51693"/>
                <a:gd name="csX3" fmla="*/ 54195 w 101930"/>
                <a:gd name="csY3" fmla="*/ 2712 h 51693"/>
                <a:gd name="csX4" fmla="*/ 0 w 101930"/>
                <a:gd name="csY4" fmla="*/ 185 h 51693"/>
              </a:gdLst>
              <a:ahLst/>
              <a:cxnLst>
                <a:cxn ang="0">
                  <a:pos x="csX0" y="csY0"/>
                </a:cxn>
                <a:cxn ang="0">
                  <a:pos x="csX1" y="csY1"/>
                </a:cxn>
                <a:cxn ang="0">
                  <a:pos x="csX2" y="csY2"/>
                </a:cxn>
                <a:cxn ang="0">
                  <a:pos x="csX3" y="csY3"/>
                </a:cxn>
                <a:cxn ang="0">
                  <a:pos x="csX4" y="csY4"/>
                </a:cxn>
              </a:cxnLst>
              <a:rect l="l" t="t" r="r" b="b"/>
              <a:pathLst>
                <a:path w="101930" h="51693">
                  <a:moveTo>
                    <a:pt x="0" y="185"/>
                  </a:moveTo>
                  <a:cubicBezTo>
                    <a:pt x="0" y="185"/>
                    <a:pt x="-561" y="48201"/>
                    <a:pt x="37627" y="51290"/>
                  </a:cubicBezTo>
                  <a:cubicBezTo>
                    <a:pt x="100526" y="56625"/>
                    <a:pt x="101930" y="7205"/>
                    <a:pt x="101930" y="7205"/>
                  </a:cubicBezTo>
                  <a:cubicBezTo>
                    <a:pt x="101930" y="7205"/>
                    <a:pt x="78624" y="4397"/>
                    <a:pt x="54195" y="2712"/>
                  </a:cubicBezTo>
                  <a:cubicBezTo>
                    <a:pt x="37347" y="1589"/>
                    <a:pt x="10109" y="-658"/>
                    <a:pt x="0" y="185"/>
                  </a:cubicBezTo>
                  <a:close/>
                </a:path>
              </a:pathLst>
            </a:custGeom>
            <a:solidFill>
              <a:srgbClr val="FB8875"/>
            </a:solidFill>
            <a:ln w="27842" cap="flat">
              <a:noFill/>
              <a:prstDash val="solid"/>
              <a:miter/>
            </a:ln>
          </p:spPr>
          <p:txBody>
            <a:bodyPr/>
            <a:lstStyle/>
            <a:p>
              <a:endParaRPr lang="es-ES"/>
            </a:p>
          </p:txBody>
        </p:sp>
        <p:sp>
          <p:nvSpPr>
            <p:cNvPr id="2177" name="Forma libre: forma 2176">
              <a:extLst>
                <a:ext uri="{FF2B5EF4-FFF2-40B4-BE49-F238E27FC236}">
                  <a16:creationId xmlns:a16="http://schemas.microsoft.com/office/drawing/2014/main" id="{FCD7AA34-FF77-504B-AA84-DF18777C0A44}"/>
                </a:ext>
              </a:extLst>
            </p:cNvPr>
            <p:cNvSpPr/>
            <p:nvPr/>
          </p:nvSpPr>
          <p:spPr>
            <a:xfrm>
              <a:off x="5009501" y="1923957"/>
              <a:ext cx="7300" cy="20498"/>
            </a:xfrm>
            <a:custGeom>
              <a:avLst/>
              <a:gdLst>
                <a:gd name="csX0" fmla="*/ 0 w 7300"/>
                <a:gd name="csY0" fmla="*/ 281 h 20498"/>
                <a:gd name="csX1" fmla="*/ 0 w 7300"/>
                <a:gd name="csY1" fmla="*/ 281 h 20498"/>
                <a:gd name="csX2" fmla="*/ 5897 w 7300"/>
                <a:gd name="csY2" fmla="*/ 5616 h 20498"/>
                <a:gd name="csX3" fmla="*/ 7301 w 7300"/>
                <a:gd name="csY3" fmla="*/ 20498 h 20498"/>
                <a:gd name="csX4" fmla="*/ 1966 w 7300"/>
                <a:gd name="csY4" fmla="*/ 19656 h 20498"/>
                <a:gd name="csX5" fmla="*/ 281 w 7300"/>
                <a:gd name="csY5" fmla="*/ 0 h 20498"/>
                <a:gd name="csX6" fmla="*/ 281 w 7300"/>
                <a:gd name="csY6" fmla="*/ 0 h 20498"/>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7300" h="20498">
                  <a:moveTo>
                    <a:pt x="0" y="281"/>
                  </a:moveTo>
                  <a:lnTo>
                    <a:pt x="0" y="281"/>
                  </a:lnTo>
                  <a:cubicBezTo>
                    <a:pt x="2808" y="0"/>
                    <a:pt x="5335" y="2527"/>
                    <a:pt x="5897" y="5616"/>
                  </a:cubicBezTo>
                  <a:lnTo>
                    <a:pt x="7301" y="20498"/>
                  </a:lnTo>
                  <a:lnTo>
                    <a:pt x="1966" y="19656"/>
                  </a:lnTo>
                  <a:lnTo>
                    <a:pt x="281" y="0"/>
                  </a:lnTo>
                  <a:lnTo>
                    <a:pt x="281" y="0"/>
                  </a:lnTo>
                  <a:close/>
                </a:path>
              </a:pathLst>
            </a:custGeom>
            <a:solidFill>
              <a:srgbClr val="FB8875"/>
            </a:solidFill>
            <a:ln w="27842" cap="flat">
              <a:noFill/>
              <a:prstDash val="solid"/>
              <a:miter/>
            </a:ln>
          </p:spPr>
          <p:txBody>
            <a:bodyPr/>
            <a:lstStyle/>
            <a:p>
              <a:endParaRPr lang="es-ES"/>
            </a:p>
          </p:txBody>
        </p:sp>
        <p:sp>
          <p:nvSpPr>
            <p:cNvPr id="2178" name="Forma libre: forma 2177">
              <a:extLst>
                <a:ext uri="{FF2B5EF4-FFF2-40B4-BE49-F238E27FC236}">
                  <a16:creationId xmlns:a16="http://schemas.microsoft.com/office/drawing/2014/main" id="{77BA9148-9AF5-22C8-8ABE-38450FF71A6B}"/>
                </a:ext>
              </a:extLst>
            </p:cNvPr>
            <p:cNvSpPr/>
            <p:nvPr/>
          </p:nvSpPr>
          <p:spPr>
            <a:xfrm>
              <a:off x="5008108" y="1954283"/>
              <a:ext cx="16275" cy="18324"/>
            </a:xfrm>
            <a:custGeom>
              <a:avLst/>
              <a:gdLst>
                <a:gd name="csX0" fmla="*/ 270 w 16275"/>
                <a:gd name="csY0" fmla="*/ 0 h 18324"/>
                <a:gd name="csX1" fmla="*/ 3639 w 16275"/>
                <a:gd name="csY1" fmla="*/ 14602 h 18324"/>
                <a:gd name="csX2" fmla="*/ 16275 w 16275"/>
                <a:gd name="csY2" fmla="*/ 17971 h 18324"/>
                <a:gd name="csX3" fmla="*/ 8694 w 16275"/>
                <a:gd name="csY3" fmla="*/ 1685 h 18324"/>
                <a:gd name="csX4" fmla="*/ 270 w 16275"/>
                <a:gd name="csY4" fmla="*/ 0 h 18324"/>
              </a:gdLst>
              <a:ahLst/>
              <a:cxnLst>
                <a:cxn ang="0">
                  <a:pos x="csX0" y="csY0"/>
                </a:cxn>
                <a:cxn ang="0">
                  <a:pos x="csX1" y="csY1"/>
                </a:cxn>
                <a:cxn ang="0">
                  <a:pos x="csX2" y="csY2"/>
                </a:cxn>
                <a:cxn ang="0">
                  <a:pos x="csX3" y="csY3"/>
                </a:cxn>
                <a:cxn ang="0">
                  <a:pos x="csX4" y="csY4"/>
                </a:cxn>
              </a:cxnLst>
              <a:rect l="l" t="t" r="r" b="b"/>
              <a:pathLst>
                <a:path w="16275" h="18324">
                  <a:moveTo>
                    <a:pt x="270" y="0"/>
                  </a:moveTo>
                  <a:cubicBezTo>
                    <a:pt x="270" y="0"/>
                    <a:pt x="-1415" y="9266"/>
                    <a:pt x="3639" y="14602"/>
                  </a:cubicBezTo>
                  <a:cubicBezTo>
                    <a:pt x="8694" y="19937"/>
                    <a:pt x="16275" y="17971"/>
                    <a:pt x="16275" y="17971"/>
                  </a:cubicBezTo>
                  <a:lnTo>
                    <a:pt x="8694" y="1685"/>
                  </a:lnTo>
                  <a:lnTo>
                    <a:pt x="270" y="0"/>
                  </a:lnTo>
                  <a:close/>
                </a:path>
              </a:pathLst>
            </a:custGeom>
            <a:solidFill>
              <a:srgbClr val="FB8875"/>
            </a:solidFill>
            <a:ln w="27842" cap="flat">
              <a:noFill/>
              <a:prstDash val="solid"/>
              <a:miter/>
            </a:ln>
          </p:spPr>
          <p:txBody>
            <a:bodyPr/>
            <a:lstStyle/>
            <a:p>
              <a:endParaRPr lang="es-ES"/>
            </a:p>
          </p:txBody>
        </p:sp>
        <p:sp>
          <p:nvSpPr>
            <p:cNvPr id="2179" name="Forma libre: forma 2178">
              <a:extLst>
                <a:ext uri="{FF2B5EF4-FFF2-40B4-BE49-F238E27FC236}">
                  <a16:creationId xmlns:a16="http://schemas.microsoft.com/office/drawing/2014/main" id="{608A6D14-3524-20CB-7A32-1B9BBF0A1C9F}"/>
                </a:ext>
              </a:extLst>
            </p:cNvPr>
            <p:cNvSpPr/>
            <p:nvPr/>
          </p:nvSpPr>
          <p:spPr>
            <a:xfrm>
              <a:off x="5011748" y="1955334"/>
              <a:ext cx="235591" cy="71314"/>
            </a:xfrm>
            <a:custGeom>
              <a:avLst/>
              <a:gdLst>
                <a:gd name="csX0" fmla="*/ 0 w 235591"/>
                <a:gd name="csY0" fmla="*/ 13551 h 71314"/>
                <a:gd name="csX1" fmla="*/ 169041 w 235591"/>
                <a:gd name="csY1" fmla="*/ 70834 h 71314"/>
                <a:gd name="csX2" fmla="*/ 235590 w 235591"/>
                <a:gd name="csY2" fmla="*/ 35734 h 71314"/>
                <a:gd name="csX3" fmla="*/ 165110 w 235591"/>
                <a:gd name="csY3" fmla="*/ 915 h 71314"/>
                <a:gd name="csX4" fmla="*/ 1966 w 235591"/>
                <a:gd name="csY4" fmla="*/ 4566 h 71314"/>
                <a:gd name="csX5" fmla="*/ 0 w 235591"/>
                <a:gd name="csY5" fmla="*/ 13270 h 71314"/>
              </a:gdLst>
              <a:ahLst/>
              <a:cxnLst>
                <a:cxn ang="0">
                  <a:pos x="csX0" y="csY0"/>
                </a:cxn>
                <a:cxn ang="0">
                  <a:pos x="csX1" y="csY1"/>
                </a:cxn>
                <a:cxn ang="0">
                  <a:pos x="csX2" y="csY2"/>
                </a:cxn>
                <a:cxn ang="0">
                  <a:pos x="csX3" y="csY3"/>
                </a:cxn>
                <a:cxn ang="0">
                  <a:pos x="csX4" y="csY4"/>
                </a:cxn>
                <a:cxn ang="0">
                  <a:pos x="csX5" y="csY5"/>
                </a:cxn>
              </a:cxnLst>
              <a:rect l="l" t="t" r="r" b="b"/>
              <a:pathLst>
                <a:path w="235591" h="71314">
                  <a:moveTo>
                    <a:pt x="0" y="13551"/>
                  </a:moveTo>
                  <a:cubicBezTo>
                    <a:pt x="0" y="13551"/>
                    <a:pt x="54475" y="61848"/>
                    <a:pt x="169041" y="70834"/>
                  </a:cubicBezTo>
                  <a:cubicBezTo>
                    <a:pt x="216496" y="74484"/>
                    <a:pt x="235309" y="56794"/>
                    <a:pt x="235590" y="35734"/>
                  </a:cubicBezTo>
                  <a:cubicBezTo>
                    <a:pt x="235871" y="4004"/>
                    <a:pt x="204983" y="3162"/>
                    <a:pt x="165110" y="915"/>
                  </a:cubicBezTo>
                  <a:cubicBezTo>
                    <a:pt x="101368" y="-2454"/>
                    <a:pt x="1966" y="4566"/>
                    <a:pt x="1966" y="4566"/>
                  </a:cubicBezTo>
                  <a:lnTo>
                    <a:pt x="0" y="13270"/>
                  </a:lnTo>
                  <a:close/>
                </a:path>
              </a:pathLst>
            </a:custGeom>
            <a:solidFill>
              <a:srgbClr val="FB8875"/>
            </a:solidFill>
            <a:ln w="27842" cap="flat">
              <a:noFill/>
              <a:prstDash val="solid"/>
              <a:miter/>
            </a:ln>
          </p:spPr>
          <p:txBody>
            <a:bodyPr/>
            <a:lstStyle/>
            <a:p>
              <a:endParaRPr lang="es-ES"/>
            </a:p>
          </p:txBody>
        </p:sp>
        <p:grpSp>
          <p:nvGrpSpPr>
            <p:cNvPr id="2180" name="Gráfico 2216">
              <a:extLst>
                <a:ext uri="{FF2B5EF4-FFF2-40B4-BE49-F238E27FC236}">
                  <a16:creationId xmlns:a16="http://schemas.microsoft.com/office/drawing/2014/main" id="{C01C507B-18C0-ADDD-5FC0-526A033530AA}"/>
                </a:ext>
              </a:extLst>
            </p:cNvPr>
            <p:cNvGrpSpPr/>
            <p:nvPr/>
          </p:nvGrpSpPr>
          <p:grpSpPr>
            <a:xfrm>
              <a:off x="5007255" y="1891103"/>
              <a:ext cx="414739" cy="240925"/>
              <a:chOff x="5007255" y="1891103"/>
              <a:chExt cx="414739" cy="240925"/>
            </a:xfrm>
          </p:grpSpPr>
          <p:sp>
            <p:nvSpPr>
              <p:cNvPr id="2181" name="Forma libre: forma 2180">
                <a:extLst>
                  <a:ext uri="{FF2B5EF4-FFF2-40B4-BE49-F238E27FC236}">
                    <a16:creationId xmlns:a16="http://schemas.microsoft.com/office/drawing/2014/main" id="{636899D3-C1BA-6A0F-B4E9-C5753E68B526}"/>
                  </a:ext>
                </a:extLst>
              </p:cNvPr>
              <p:cNvSpPr/>
              <p:nvPr/>
            </p:nvSpPr>
            <p:spPr>
              <a:xfrm>
                <a:off x="5250707" y="2101141"/>
                <a:ext cx="171287" cy="30887"/>
              </a:xfrm>
              <a:custGeom>
                <a:avLst/>
                <a:gdLst>
                  <a:gd name="csX0" fmla="*/ 170164 w 171287"/>
                  <a:gd name="csY0" fmla="*/ 30888 h 30887"/>
                  <a:gd name="csX1" fmla="*/ 46893 w 171287"/>
                  <a:gd name="csY1" fmla="*/ 21621 h 30887"/>
                  <a:gd name="csX2" fmla="*/ 0 w 171287"/>
                  <a:gd name="csY2" fmla="*/ 0 h 30887"/>
                  <a:gd name="csX3" fmla="*/ 171287 w 171287"/>
                  <a:gd name="csY3" fmla="*/ 12636 h 30887"/>
                  <a:gd name="csX4" fmla="*/ 170164 w 171287"/>
                  <a:gd name="csY4" fmla="*/ 30888 h 30887"/>
                </a:gdLst>
                <a:ahLst/>
                <a:cxnLst>
                  <a:cxn ang="0">
                    <a:pos x="csX0" y="csY0"/>
                  </a:cxn>
                  <a:cxn ang="0">
                    <a:pos x="csX1" y="csY1"/>
                  </a:cxn>
                  <a:cxn ang="0">
                    <a:pos x="csX2" y="csY2"/>
                  </a:cxn>
                  <a:cxn ang="0">
                    <a:pos x="csX3" y="csY3"/>
                  </a:cxn>
                  <a:cxn ang="0">
                    <a:pos x="csX4" y="csY4"/>
                  </a:cxn>
                </a:cxnLst>
                <a:rect l="l" t="t" r="r" b="b"/>
                <a:pathLst>
                  <a:path w="171287" h="30887">
                    <a:moveTo>
                      <a:pt x="170164" y="30888"/>
                    </a:moveTo>
                    <a:lnTo>
                      <a:pt x="46893" y="21621"/>
                    </a:lnTo>
                    <a:lnTo>
                      <a:pt x="0" y="0"/>
                    </a:lnTo>
                    <a:lnTo>
                      <a:pt x="171287" y="12636"/>
                    </a:lnTo>
                    <a:lnTo>
                      <a:pt x="170164" y="30888"/>
                    </a:lnTo>
                    <a:close/>
                  </a:path>
                </a:pathLst>
              </a:custGeom>
              <a:solidFill>
                <a:srgbClr val="352E73"/>
              </a:solidFill>
              <a:ln w="27842" cap="flat">
                <a:noFill/>
                <a:prstDash val="solid"/>
                <a:miter/>
              </a:ln>
            </p:spPr>
            <p:txBody>
              <a:bodyPr/>
              <a:lstStyle/>
              <a:p>
                <a:endParaRPr lang="es-ES"/>
              </a:p>
            </p:txBody>
          </p:sp>
          <p:sp>
            <p:nvSpPr>
              <p:cNvPr id="2182" name="Forma libre: forma 2181">
                <a:extLst>
                  <a:ext uri="{FF2B5EF4-FFF2-40B4-BE49-F238E27FC236}">
                    <a16:creationId xmlns:a16="http://schemas.microsoft.com/office/drawing/2014/main" id="{3D496E78-8FD8-D99F-0A7F-2BBBF7E7F389}"/>
                  </a:ext>
                </a:extLst>
              </p:cNvPr>
              <p:cNvSpPr/>
              <p:nvPr/>
            </p:nvSpPr>
            <p:spPr>
              <a:xfrm>
                <a:off x="5274575" y="1910759"/>
                <a:ext cx="39592" cy="212283"/>
              </a:xfrm>
              <a:custGeom>
                <a:avLst/>
                <a:gdLst>
                  <a:gd name="csX0" fmla="*/ 21341 w 39592"/>
                  <a:gd name="csY0" fmla="*/ 211160 h 212283"/>
                  <a:gd name="csX1" fmla="*/ 0 w 39592"/>
                  <a:gd name="csY1" fmla="*/ 0 h 212283"/>
                  <a:gd name="csX2" fmla="*/ 18252 w 39592"/>
                  <a:gd name="csY2" fmla="*/ 1404 h 212283"/>
                  <a:gd name="csX3" fmla="*/ 39593 w 39592"/>
                  <a:gd name="csY3" fmla="*/ 212284 h 212283"/>
                  <a:gd name="csX4" fmla="*/ 21341 w 39592"/>
                  <a:gd name="csY4" fmla="*/ 211160 h 212283"/>
                </a:gdLst>
                <a:ahLst/>
                <a:cxnLst>
                  <a:cxn ang="0">
                    <a:pos x="csX0" y="csY0"/>
                  </a:cxn>
                  <a:cxn ang="0">
                    <a:pos x="csX1" y="csY1"/>
                  </a:cxn>
                  <a:cxn ang="0">
                    <a:pos x="csX2" y="csY2"/>
                  </a:cxn>
                  <a:cxn ang="0">
                    <a:pos x="csX3" y="csY3"/>
                  </a:cxn>
                  <a:cxn ang="0">
                    <a:pos x="csX4" y="csY4"/>
                  </a:cxn>
                </a:cxnLst>
                <a:rect l="l" t="t" r="r" b="b"/>
                <a:pathLst>
                  <a:path w="39592" h="212283">
                    <a:moveTo>
                      <a:pt x="21341" y="211160"/>
                    </a:moveTo>
                    <a:lnTo>
                      <a:pt x="0" y="0"/>
                    </a:lnTo>
                    <a:lnTo>
                      <a:pt x="18252" y="1404"/>
                    </a:lnTo>
                    <a:lnTo>
                      <a:pt x="39593" y="212284"/>
                    </a:lnTo>
                    <a:lnTo>
                      <a:pt x="21341" y="211160"/>
                    </a:lnTo>
                    <a:close/>
                  </a:path>
                </a:pathLst>
              </a:custGeom>
              <a:solidFill>
                <a:srgbClr val="352E73"/>
              </a:solidFill>
              <a:ln w="27842" cap="flat">
                <a:noFill/>
                <a:prstDash val="solid"/>
                <a:miter/>
              </a:ln>
            </p:spPr>
            <p:txBody>
              <a:bodyPr/>
              <a:lstStyle/>
              <a:p>
                <a:endParaRPr lang="es-ES"/>
              </a:p>
            </p:txBody>
          </p:sp>
          <p:sp>
            <p:nvSpPr>
              <p:cNvPr id="2183" name="Forma libre: forma 2182">
                <a:extLst>
                  <a:ext uri="{FF2B5EF4-FFF2-40B4-BE49-F238E27FC236}">
                    <a16:creationId xmlns:a16="http://schemas.microsoft.com/office/drawing/2014/main" id="{5837B546-B026-BE92-BEFF-9172026461DF}"/>
                  </a:ext>
                </a:extLst>
              </p:cNvPr>
              <p:cNvSpPr/>
              <p:nvPr/>
            </p:nvSpPr>
            <p:spPr>
              <a:xfrm>
                <a:off x="5007255" y="1891103"/>
                <a:ext cx="290345" cy="231658"/>
              </a:xfrm>
              <a:custGeom>
                <a:avLst/>
                <a:gdLst>
                  <a:gd name="csX0" fmla="*/ 290346 w 290345"/>
                  <a:gd name="csY0" fmla="*/ 231659 h 231658"/>
                  <a:gd name="csX1" fmla="*/ 33977 w 290345"/>
                  <a:gd name="csY1" fmla="*/ 208914 h 231658"/>
                  <a:gd name="csX2" fmla="*/ 0 w 290345"/>
                  <a:gd name="csY2" fmla="*/ 0 h 231658"/>
                  <a:gd name="csX3" fmla="*/ 269286 w 290345"/>
                  <a:gd name="csY3" fmla="*/ 19937 h 231658"/>
                  <a:gd name="csX4" fmla="*/ 290346 w 290345"/>
                  <a:gd name="csY4" fmla="*/ 231659 h 231658"/>
                </a:gdLst>
                <a:ahLst/>
                <a:cxnLst>
                  <a:cxn ang="0">
                    <a:pos x="csX0" y="csY0"/>
                  </a:cxn>
                  <a:cxn ang="0">
                    <a:pos x="csX1" y="csY1"/>
                  </a:cxn>
                  <a:cxn ang="0">
                    <a:pos x="csX2" y="csY2"/>
                  </a:cxn>
                  <a:cxn ang="0">
                    <a:pos x="csX3" y="csY3"/>
                  </a:cxn>
                  <a:cxn ang="0">
                    <a:pos x="csX4" y="csY4"/>
                  </a:cxn>
                </a:cxnLst>
                <a:rect l="l" t="t" r="r" b="b"/>
                <a:pathLst>
                  <a:path w="290345" h="231658">
                    <a:moveTo>
                      <a:pt x="290346" y="231659"/>
                    </a:moveTo>
                    <a:lnTo>
                      <a:pt x="33977" y="208914"/>
                    </a:lnTo>
                    <a:lnTo>
                      <a:pt x="0" y="0"/>
                    </a:lnTo>
                    <a:lnTo>
                      <a:pt x="269286" y="19937"/>
                    </a:lnTo>
                    <a:lnTo>
                      <a:pt x="290346" y="231659"/>
                    </a:lnTo>
                    <a:close/>
                  </a:path>
                </a:pathLst>
              </a:custGeom>
              <a:solidFill>
                <a:srgbClr val="5F5EAA"/>
              </a:solidFill>
              <a:ln w="27842" cap="flat">
                <a:noFill/>
                <a:prstDash val="solid"/>
                <a:miter/>
              </a:ln>
            </p:spPr>
            <p:txBody>
              <a:bodyPr/>
              <a:lstStyle/>
              <a:p>
                <a:endParaRPr lang="es-ES"/>
              </a:p>
            </p:txBody>
          </p:sp>
          <p:sp>
            <p:nvSpPr>
              <p:cNvPr id="2184" name="Forma libre: forma 2183">
                <a:extLst>
                  <a:ext uri="{FF2B5EF4-FFF2-40B4-BE49-F238E27FC236}">
                    <a16:creationId xmlns:a16="http://schemas.microsoft.com/office/drawing/2014/main" id="{19E102FC-FC52-63DE-D626-5B642F335778}"/>
                  </a:ext>
                </a:extLst>
              </p:cNvPr>
              <p:cNvSpPr/>
              <p:nvPr/>
            </p:nvSpPr>
            <p:spPr>
              <a:xfrm>
                <a:off x="5120278" y="1966651"/>
                <a:ext cx="39588" cy="49956"/>
              </a:xfrm>
              <a:custGeom>
                <a:avLst/>
                <a:gdLst>
                  <a:gd name="csX0" fmla="*/ 39169 w 39588"/>
                  <a:gd name="csY0" fmla="*/ 33402 h 49956"/>
                  <a:gd name="csX1" fmla="*/ 15863 w 39588"/>
                  <a:gd name="csY1" fmla="*/ 48565 h 49956"/>
                  <a:gd name="csX2" fmla="*/ 419 w 39588"/>
                  <a:gd name="csY2" fmla="*/ 16554 h 49956"/>
                  <a:gd name="csX3" fmla="*/ 23725 w 39588"/>
                  <a:gd name="csY3" fmla="*/ 1391 h 49956"/>
                  <a:gd name="csX4" fmla="*/ 39169 w 39588"/>
                  <a:gd name="csY4" fmla="*/ 33402 h 49956"/>
                </a:gdLst>
                <a:ahLst/>
                <a:cxnLst>
                  <a:cxn ang="0">
                    <a:pos x="csX0" y="csY0"/>
                  </a:cxn>
                  <a:cxn ang="0">
                    <a:pos x="csX1" y="csY1"/>
                  </a:cxn>
                  <a:cxn ang="0">
                    <a:pos x="csX2" y="csY2"/>
                  </a:cxn>
                  <a:cxn ang="0">
                    <a:pos x="csX3" y="csY3"/>
                  </a:cxn>
                  <a:cxn ang="0">
                    <a:pos x="csX4" y="csY4"/>
                  </a:cxn>
                </a:cxnLst>
                <a:rect l="l" t="t" r="r" b="b"/>
                <a:pathLst>
                  <a:path w="39588" h="49956">
                    <a:moveTo>
                      <a:pt x="39169" y="33402"/>
                    </a:moveTo>
                    <a:cubicBezTo>
                      <a:pt x="36923" y="46319"/>
                      <a:pt x="26533" y="53058"/>
                      <a:pt x="15863" y="48565"/>
                    </a:cubicBezTo>
                    <a:cubicBezTo>
                      <a:pt x="5193" y="43792"/>
                      <a:pt x="-1827" y="29471"/>
                      <a:pt x="419" y="16554"/>
                    </a:cubicBezTo>
                    <a:cubicBezTo>
                      <a:pt x="2665" y="3638"/>
                      <a:pt x="13055" y="-3102"/>
                      <a:pt x="23725" y="1391"/>
                    </a:cubicBezTo>
                    <a:cubicBezTo>
                      <a:pt x="34396" y="6165"/>
                      <a:pt x="41416" y="20486"/>
                      <a:pt x="39169" y="33402"/>
                    </a:cubicBezTo>
                    <a:close/>
                  </a:path>
                </a:pathLst>
              </a:custGeom>
              <a:solidFill>
                <a:schemeClr val="bg1"/>
              </a:solidFill>
              <a:ln w="27842" cap="flat">
                <a:noFill/>
                <a:prstDash val="solid"/>
                <a:miter/>
              </a:ln>
            </p:spPr>
            <p:txBody>
              <a:bodyPr/>
              <a:lstStyle/>
              <a:p>
                <a:endParaRPr lang="es-ES" dirty="0"/>
              </a:p>
            </p:txBody>
          </p:sp>
          <p:sp>
            <p:nvSpPr>
              <p:cNvPr id="2185" name="Forma libre: forma 2184">
                <a:extLst>
                  <a:ext uri="{FF2B5EF4-FFF2-40B4-BE49-F238E27FC236}">
                    <a16:creationId xmlns:a16="http://schemas.microsoft.com/office/drawing/2014/main" id="{0FA18B30-CB08-E0F1-E58A-B0C186859A05}"/>
                  </a:ext>
                </a:extLst>
              </p:cNvPr>
              <p:cNvSpPr/>
              <p:nvPr/>
            </p:nvSpPr>
            <p:spPr>
              <a:xfrm>
                <a:off x="5141127" y="1960392"/>
                <a:ext cx="33552" cy="33552"/>
              </a:xfrm>
              <a:custGeom>
                <a:avLst/>
                <a:gdLst>
                  <a:gd name="csX0" fmla="*/ 33484 w 33552"/>
                  <a:gd name="csY0" fmla="*/ 18040 h 33552"/>
                  <a:gd name="csX1" fmla="*/ 15512 w 33552"/>
                  <a:gd name="csY1" fmla="*/ 33484 h 33552"/>
                  <a:gd name="csX2" fmla="*/ 69 w 33552"/>
                  <a:gd name="csY2" fmla="*/ 15513 h 33552"/>
                  <a:gd name="csX3" fmla="*/ 18040 w 33552"/>
                  <a:gd name="csY3" fmla="*/ 69 h 33552"/>
                  <a:gd name="csX4" fmla="*/ 33484 w 33552"/>
                  <a:gd name="csY4" fmla="*/ 18040 h 33552"/>
                </a:gdLst>
                <a:ahLst/>
                <a:cxnLst>
                  <a:cxn ang="0">
                    <a:pos x="csX0" y="csY0"/>
                  </a:cxn>
                  <a:cxn ang="0">
                    <a:pos x="csX1" y="csY1"/>
                  </a:cxn>
                  <a:cxn ang="0">
                    <a:pos x="csX2" y="csY2"/>
                  </a:cxn>
                  <a:cxn ang="0">
                    <a:pos x="csX3" y="csY3"/>
                  </a:cxn>
                  <a:cxn ang="0">
                    <a:pos x="csX4" y="csY4"/>
                  </a:cxn>
                </a:cxnLst>
                <a:rect l="l" t="t" r="r" b="b"/>
                <a:pathLst>
                  <a:path w="33552" h="33552">
                    <a:moveTo>
                      <a:pt x="33484" y="18040"/>
                    </a:moveTo>
                    <a:cubicBezTo>
                      <a:pt x="32922" y="27306"/>
                      <a:pt x="24779" y="34326"/>
                      <a:pt x="15512" y="33484"/>
                    </a:cubicBezTo>
                    <a:cubicBezTo>
                      <a:pt x="6246" y="32922"/>
                      <a:pt x="-774" y="24779"/>
                      <a:pt x="69" y="15513"/>
                    </a:cubicBezTo>
                    <a:cubicBezTo>
                      <a:pt x="630" y="6246"/>
                      <a:pt x="8773" y="-774"/>
                      <a:pt x="18040" y="69"/>
                    </a:cubicBezTo>
                    <a:cubicBezTo>
                      <a:pt x="27306" y="630"/>
                      <a:pt x="34326" y="8773"/>
                      <a:pt x="33484" y="18040"/>
                    </a:cubicBezTo>
                    <a:close/>
                  </a:path>
                </a:pathLst>
              </a:custGeom>
              <a:solidFill>
                <a:srgbClr val="5F5EAA"/>
              </a:solidFill>
              <a:ln w="27842" cap="flat">
                <a:noFill/>
                <a:prstDash val="solid"/>
                <a:miter/>
              </a:ln>
            </p:spPr>
            <p:txBody>
              <a:bodyPr/>
              <a:lstStyle/>
              <a:p>
                <a:endParaRPr lang="es-ES"/>
              </a:p>
            </p:txBody>
          </p:sp>
          <p:sp>
            <p:nvSpPr>
              <p:cNvPr id="2186" name="Rectángulo 2185">
                <a:extLst>
                  <a:ext uri="{FF2B5EF4-FFF2-40B4-BE49-F238E27FC236}">
                    <a16:creationId xmlns:a16="http://schemas.microsoft.com/office/drawing/2014/main" id="{6E7DDE91-C361-7E16-F4D6-3CE3E1E57259}"/>
                  </a:ext>
                </a:extLst>
              </p:cNvPr>
              <p:cNvSpPr/>
              <p:nvPr/>
            </p:nvSpPr>
            <p:spPr>
              <a:xfrm rot="251400">
                <a:off x="5317206" y="2113973"/>
                <a:ext cx="24710" cy="5896"/>
              </a:xfrm>
              <a:prstGeom prst="rect">
                <a:avLst/>
              </a:prstGeom>
              <a:solidFill>
                <a:srgbClr val="5F5EAA"/>
              </a:solidFill>
              <a:ln w="27842" cap="flat">
                <a:noFill/>
                <a:prstDash val="solid"/>
                <a:miter/>
              </a:ln>
            </p:spPr>
            <p:txBody>
              <a:bodyPr/>
              <a:lstStyle/>
              <a:p>
                <a:endParaRPr lang="es-ES"/>
              </a:p>
            </p:txBody>
          </p:sp>
          <p:sp>
            <p:nvSpPr>
              <p:cNvPr id="2187" name="Rectángulo 2186">
                <a:extLst>
                  <a:ext uri="{FF2B5EF4-FFF2-40B4-BE49-F238E27FC236}">
                    <a16:creationId xmlns:a16="http://schemas.microsoft.com/office/drawing/2014/main" id="{C550711F-5448-68E3-EBFE-77097B3E93A4}"/>
                  </a:ext>
                </a:extLst>
              </p:cNvPr>
              <p:cNvSpPr/>
              <p:nvPr/>
            </p:nvSpPr>
            <p:spPr>
              <a:xfrm rot="251400">
                <a:off x="5360108" y="2117104"/>
                <a:ext cx="24710" cy="5896"/>
              </a:xfrm>
              <a:prstGeom prst="rect">
                <a:avLst/>
              </a:prstGeom>
              <a:solidFill>
                <a:srgbClr val="5F5EAA"/>
              </a:solidFill>
              <a:ln w="27842" cap="flat">
                <a:noFill/>
                <a:prstDash val="solid"/>
                <a:miter/>
              </a:ln>
            </p:spPr>
            <p:txBody>
              <a:bodyPr/>
              <a:lstStyle/>
              <a:p>
                <a:endParaRPr lang="es-ES"/>
              </a:p>
            </p:txBody>
          </p:sp>
          <p:sp>
            <p:nvSpPr>
              <p:cNvPr id="2188" name="Forma libre: forma 2187">
                <a:extLst>
                  <a:ext uri="{FF2B5EF4-FFF2-40B4-BE49-F238E27FC236}">
                    <a16:creationId xmlns:a16="http://schemas.microsoft.com/office/drawing/2014/main" id="{47ACDD88-DB51-8A1B-2CFC-8B99AA4127D0}"/>
                  </a:ext>
                </a:extLst>
              </p:cNvPr>
              <p:cNvSpPr/>
              <p:nvPr/>
            </p:nvSpPr>
            <p:spPr>
              <a:xfrm>
                <a:off x="5394159" y="2118514"/>
                <a:ext cx="6249" cy="6249"/>
              </a:xfrm>
              <a:custGeom>
                <a:avLst/>
                <a:gdLst>
                  <a:gd name="csX0" fmla="*/ 6214 w 6249"/>
                  <a:gd name="csY0" fmla="*/ 3406 h 6249"/>
                  <a:gd name="csX1" fmla="*/ 2844 w 6249"/>
                  <a:gd name="csY1" fmla="*/ 6214 h 6249"/>
                  <a:gd name="csX2" fmla="*/ 36 w 6249"/>
                  <a:gd name="csY2" fmla="*/ 2844 h 6249"/>
                  <a:gd name="csX3" fmla="*/ 3406 w 6249"/>
                  <a:gd name="csY3" fmla="*/ 36 h 6249"/>
                  <a:gd name="csX4" fmla="*/ 6214 w 6249"/>
                  <a:gd name="csY4" fmla="*/ 3406 h 6249"/>
                </a:gdLst>
                <a:ahLst/>
                <a:cxnLst>
                  <a:cxn ang="0">
                    <a:pos x="csX0" y="csY0"/>
                  </a:cxn>
                  <a:cxn ang="0">
                    <a:pos x="csX1" y="csY1"/>
                  </a:cxn>
                  <a:cxn ang="0">
                    <a:pos x="csX2" y="csY2"/>
                  </a:cxn>
                  <a:cxn ang="0">
                    <a:pos x="csX3" y="csY3"/>
                  </a:cxn>
                  <a:cxn ang="0">
                    <a:pos x="csX4" y="csY4"/>
                  </a:cxn>
                </a:cxnLst>
                <a:rect l="l" t="t" r="r" b="b"/>
                <a:pathLst>
                  <a:path w="6249" h="6249">
                    <a:moveTo>
                      <a:pt x="6214" y="3406"/>
                    </a:moveTo>
                    <a:cubicBezTo>
                      <a:pt x="6214" y="5090"/>
                      <a:pt x="4529" y="6494"/>
                      <a:pt x="2844" y="6214"/>
                    </a:cubicBezTo>
                    <a:cubicBezTo>
                      <a:pt x="1159" y="5933"/>
                      <a:pt x="-245" y="4529"/>
                      <a:pt x="36" y="2844"/>
                    </a:cubicBezTo>
                    <a:cubicBezTo>
                      <a:pt x="36" y="1159"/>
                      <a:pt x="1721" y="-245"/>
                      <a:pt x="3406" y="36"/>
                    </a:cubicBezTo>
                    <a:cubicBezTo>
                      <a:pt x="5090" y="36"/>
                      <a:pt x="6494" y="1721"/>
                      <a:pt x="6214" y="3406"/>
                    </a:cubicBezTo>
                    <a:close/>
                  </a:path>
                </a:pathLst>
              </a:custGeom>
              <a:solidFill>
                <a:srgbClr val="5F5EAA"/>
              </a:solidFill>
              <a:ln w="27842" cap="flat">
                <a:noFill/>
                <a:prstDash val="solid"/>
                <a:miter/>
              </a:ln>
            </p:spPr>
            <p:txBody>
              <a:bodyPr/>
              <a:lstStyle/>
              <a:p>
                <a:endParaRPr lang="es-ES"/>
              </a:p>
            </p:txBody>
          </p:sp>
        </p:grpSp>
        <p:grpSp>
          <p:nvGrpSpPr>
            <p:cNvPr id="2189" name="Gráfico 2216">
              <a:extLst>
                <a:ext uri="{FF2B5EF4-FFF2-40B4-BE49-F238E27FC236}">
                  <a16:creationId xmlns:a16="http://schemas.microsoft.com/office/drawing/2014/main" id="{EC2C4B1C-FFC6-DD05-65B4-EFDF174106F1}"/>
                </a:ext>
              </a:extLst>
            </p:cNvPr>
            <p:cNvGrpSpPr/>
            <p:nvPr/>
          </p:nvGrpSpPr>
          <p:grpSpPr>
            <a:xfrm>
              <a:off x="5008347" y="1919464"/>
              <a:ext cx="35120" cy="42360"/>
              <a:chOff x="5008347" y="1919464"/>
              <a:chExt cx="35120" cy="42360"/>
            </a:xfrm>
            <a:solidFill>
              <a:srgbClr val="FB8875"/>
            </a:solidFill>
          </p:grpSpPr>
          <p:sp>
            <p:nvSpPr>
              <p:cNvPr id="2190" name="Forma libre: forma 2189">
                <a:extLst>
                  <a:ext uri="{FF2B5EF4-FFF2-40B4-BE49-F238E27FC236}">
                    <a16:creationId xmlns:a16="http://schemas.microsoft.com/office/drawing/2014/main" id="{6F595BD0-0EEA-4DF4-517B-7DDAFC3C19A3}"/>
                  </a:ext>
                </a:extLst>
              </p:cNvPr>
              <p:cNvSpPr/>
              <p:nvPr/>
            </p:nvSpPr>
            <p:spPr>
              <a:xfrm>
                <a:off x="5008347" y="1930415"/>
                <a:ext cx="22495" cy="31409"/>
              </a:xfrm>
              <a:custGeom>
                <a:avLst/>
                <a:gdLst>
                  <a:gd name="csX0" fmla="*/ 22214 w 22495"/>
                  <a:gd name="csY0" fmla="*/ 14040 h 31409"/>
                  <a:gd name="csX1" fmla="*/ 18002 w 22495"/>
                  <a:gd name="csY1" fmla="*/ 2246 h 31409"/>
                  <a:gd name="csX2" fmla="*/ 8736 w 22495"/>
                  <a:gd name="csY2" fmla="*/ 0 h 31409"/>
                  <a:gd name="csX3" fmla="*/ 593 w 22495"/>
                  <a:gd name="csY3" fmla="*/ 20498 h 31409"/>
                  <a:gd name="csX4" fmla="*/ 3120 w 22495"/>
                  <a:gd name="csY4" fmla="*/ 30326 h 31409"/>
                  <a:gd name="csX5" fmla="*/ 10421 w 22495"/>
                  <a:gd name="csY5" fmla="*/ 29484 h 31409"/>
                  <a:gd name="csX6" fmla="*/ 22495 w 22495"/>
                  <a:gd name="csY6" fmla="*/ 14321 h 31409"/>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2495" h="31409">
                    <a:moveTo>
                      <a:pt x="22214" y="14040"/>
                    </a:moveTo>
                    <a:cubicBezTo>
                      <a:pt x="22214" y="14040"/>
                      <a:pt x="20249" y="4212"/>
                      <a:pt x="18002" y="2246"/>
                    </a:cubicBezTo>
                    <a:cubicBezTo>
                      <a:pt x="16318" y="562"/>
                      <a:pt x="8736" y="0"/>
                      <a:pt x="8736" y="0"/>
                    </a:cubicBezTo>
                    <a:cubicBezTo>
                      <a:pt x="8736" y="0"/>
                      <a:pt x="1997" y="14882"/>
                      <a:pt x="593" y="20498"/>
                    </a:cubicBezTo>
                    <a:cubicBezTo>
                      <a:pt x="-530" y="24429"/>
                      <a:pt x="-250" y="27799"/>
                      <a:pt x="3120" y="30326"/>
                    </a:cubicBezTo>
                    <a:cubicBezTo>
                      <a:pt x="5366" y="32011"/>
                      <a:pt x="8455" y="31730"/>
                      <a:pt x="10421" y="29484"/>
                    </a:cubicBezTo>
                    <a:lnTo>
                      <a:pt x="22495" y="14321"/>
                    </a:lnTo>
                    <a:close/>
                  </a:path>
                </a:pathLst>
              </a:custGeom>
              <a:solidFill>
                <a:srgbClr val="FB8875"/>
              </a:solidFill>
              <a:ln w="27842" cap="flat">
                <a:noFill/>
                <a:prstDash val="solid"/>
                <a:miter/>
              </a:ln>
            </p:spPr>
            <p:txBody>
              <a:bodyPr/>
              <a:lstStyle/>
              <a:p>
                <a:endParaRPr lang="es-ES"/>
              </a:p>
            </p:txBody>
          </p:sp>
          <p:sp>
            <p:nvSpPr>
              <p:cNvPr id="2191" name="Forma libre: forma 2190">
                <a:extLst>
                  <a:ext uri="{FF2B5EF4-FFF2-40B4-BE49-F238E27FC236}">
                    <a16:creationId xmlns:a16="http://schemas.microsoft.com/office/drawing/2014/main" id="{AD1DB36B-4B23-C82F-170C-A28D5A3E306A}"/>
                  </a:ext>
                </a:extLst>
              </p:cNvPr>
              <p:cNvSpPr/>
              <p:nvPr/>
            </p:nvSpPr>
            <p:spPr>
              <a:xfrm>
                <a:off x="5024664" y="1934627"/>
                <a:ext cx="17278" cy="11793"/>
              </a:xfrm>
              <a:custGeom>
                <a:avLst/>
                <a:gdLst>
                  <a:gd name="csX0" fmla="*/ 16848 w 17278"/>
                  <a:gd name="csY0" fmla="*/ 0 h 11793"/>
                  <a:gd name="csX1" fmla="*/ 16848 w 17278"/>
                  <a:gd name="csY1" fmla="*/ 0 h 11793"/>
                  <a:gd name="csX2" fmla="*/ 14040 w 17278"/>
                  <a:gd name="csY2" fmla="*/ 6739 h 11793"/>
                  <a:gd name="csX3" fmla="*/ 1966 w 17278"/>
                  <a:gd name="csY3" fmla="*/ 11794 h 11793"/>
                  <a:gd name="csX4" fmla="*/ 0 w 17278"/>
                  <a:gd name="csY4" fmla="*/ 7020 h 11793"/>
                  <a:gd name="csX5" fmla="*/ 17129 w 17278"/>
                  <a:gd name="csY5" fmla="*/ 0 h 11793"/>
                  <a:gd name="csX6" fmla="*/ 17129 w 17278"/>
                  <a:gd name="csY6" fmla="*/ 0 h 11793"/>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7278" h="11793">
                    <a:moveTo>
                      <a:pt x="16848" y="0"/>
                    </a:moveTo>
                    <a:lnTo>
                      <a:pt x="16848" y="0"/>
                    </a:lnTo>
                    <a:cubicBezTo>
                      <a:pt x="17971" y="2808"/>
                      <a:pt x="16848" y="5616"/>
                      <a:pt x="14040" y="6739"/>
                    </a:cubicBezTo>
                    <a:lnTo>
                      <a:pt x="1966" y="11794"/>
                    </a:lnTo>
                    <a:lnTo>
                      <a:pt x="0" y="7020"/>
                    </a:lnTo>
                    <a:lnTo>
                      <a:pt x="17129" y="0"/>
                    </a:lnTo>
                    <a:lnTo>
                      <a:pt x="17129" y="0"/>
                    </a:lnTo>
                    <a:close/>
                  </a:path>
                </a:pathLst>
              </a:custGeom>
              <a:solidFill>
                <a:srgbClr val="FB8875"/>
              </a:solidFill>
              <a:ln w="27842" cap="flat">
                <a:noFill/>
                <a:prstDash val="solid"/>
                <a:miter/>
              </a:ln>
            </p:spPr>
            <p:txBody>
              <a:bodyPr/>
              <a:lstStyle/>
              <a:p>
                <a:endParaRPr lang="es-ES"/>
              </a:p>
            </p:txBody>
          </p:sp>
          <p:sp>
            <p:nvSpPr>
              <p:cNvPr id="2192" name="Forma libre: forma 2191">
                <a:extLst>
                  <a:ext uri="{FF2B5EF4-FFF2-40B4-BE49-F238E27FC236}">
                    <a16:creationId xmlns:a16="http://schemas.microsoft.com/office/drawing/2014/main" id="{92FE85B3-AB5B-3A00-90AB-5AB55EB5D6DF}"/>
                  </a:ext>
                </a:extLst>
              </p:cNvPr>
              <p:cNvSpPr/>
              <p:nvPr/>
            </p:nvSpPr>
            <p:spPr>
              <a:xfrm>
                <a:off x="5024103" y="1926765"/>
                <a:ext cx="19364" cy="14320"/>
              </a:xfrm>
              <a:custGeom>
                <a:avLst/>
                <a:gdLst>
                  <a:gd name="csX0" fmla="*/ 18814 w 19364"/>
                  <a:gd name="csY0" fmla="*/ 0 h 14320"/>
                  <a:gd name="csX1" fmla="*/ 18814 w 19364"/>
                  <a:gd name="csY1" fmla="*/ 0 h 14320"/>
                  <a:gd name="csX2" fmla="*/ 16006 w 19364"/>
                  <a:gd name="csY2" fmla="*/ 7301 h 14320"/>
                  <a:gd name="csX3" fmla="*/ 2527 w 19364"/>
                  <a:gd name="csY3" fmla="*/ 14321 h 14320"/>
                  <a:gd name="csX4" fmla="*/ 0 w 19364"/>
                  <a:gd name="csY4" fmla="*/ 9828 h 14320"/>
                  <a:gd name="csX5" fmla="*/ 18533 w 19364"/>
                  <a:gd name="csY5" fmla="*/ 0 h 14320"/>
                  <a:gd name="csX6" fmla="*/ 18533 w 19364"/>
                  <a:gd name="csY6" fmla="*/ 0 h 1432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9364" h="14320">
                    <a:moveTo>
                      <a:pt x="18814" y="0"/>
                    </a:moveTo>
                    <a:lnTo>
                      <a:pt x="18814" y="0"/>
                    </a:lnTo>
                    <a:cubicBezTo>
                      <a:pt x="20217" y="2527"/>
                      <a:pt x="18814" y="5897"/>
                      <a:pt x="16006" y="7301"/>
                    </a:cubicBezTo>
                    <a:lnTo>
                      <a:pt x="2527" y="14321"/>
                    </a:lnTo>
                    <a:lnTo>
                      <a:pt x="0" y="9828"/>
                    </a:lnTo>
                    <a:lnTo>
                      <a:pt x="18533" y="0"/>
                    </a:lnTo>
                    <a:lnTo>
                      <a:pt x="18533" y="0"/>
                    </a:lnTo>
                    <a:close/>
                  </a:path>
                </a:pathLst>
              </a:custGeom>
              <a:solidFill>
                <a:srgbClr val="FB8875"/>
              </a:solidFill>
              <a:ln w="27842" cap="flat">
                <a:noFill/>
                <a:prstDash val="solid"/>
                <a:miter/>
              </a:ln>
            </p:spPr>
            <p:txBody>
              <a:bodyPr/>
              <a:lstStyle/>
              <a:p>
                <a:endParaRPr lang="es-ES"/>
              </a:p>
            </p:txBody>
          </p:sp>
          <p:sp>
            <p:nvSpPr>
              <p:cNvPr id="2193" name="Forma libre: forma 2192">
                <a:extLst>
                  <a:ext uri="{FF2B5EF4-FFF2-40B4-BE49-F238E27FC236}">
                    <a16:creationId xmlns:a16="http://schemas.microsoft.com/office/drawing/2014/main" id="{A997EE42-514A-00FF-9009-C11DD04B2B8C}"/>
                  </a:ext>
                </a:extLst>
              </p:cNvPr>
              <p:cNvSpPr/>
              <p:nvPr/>
            </p:nvSpPr>
            <p:spPr>
              <a:xfrm>
                <a:off x="5021014" y="1923114"/>
                <a:ext cx="19364" cy="14320"/>
              </a:xfrm>
              <a:custGeom>
                <a:avLst/>
                <a:gdLst>
                  <a:gd name="csX0" fmla="*/ 18814 w 19364"/>
                  <a:gd name="csY0" fmla="*/ 0 h 14320"/>
                  <a:gd name="csX1" fmla="*/ 18814 w 19364"/>
                  <a:gd name="csY1" fmla="*/ 0 h 14320"/>
                  <a:gd name="csX2" fmla="*/ 16006 w 19364"/>
                  <a:gd name="csY2" fmla="*/ 7301 h 14320"/>
                  <a:gd name="csX3" fmla="*/ 2527 w 19364"/>
                  <a:gd name="csY3" fmla="*/ 14321 h 14320"/>
                  <a:gd name="csX4" fmla="*/ 0 w 19364"/>
                  <a:gd name="csY4" fmla="*/ 9828 h 14320"/>
                  <a:gd name="csX5" fmla="*/ 18533 w 19364"/>
                  <a:gd name="csY5" fmla="*/ 0 h 14320"/>
                  <a:gd name="csX6" fmla="*/ 18533 w 19364"/>
                  <a:gd name="csY6" fmla="*/ 0 h 1432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9364" h="14320">
                    <a:moveTo>
                      <a:pt x="18814" y="0"/>
                    </a:moveTo>
                    <a:lnTo>
                      <a:pt x="18814" y="0"/>
                    </a:lnTo>
                    <a:cubicBezTo>
                      <a:pt x="20217" y="2527"/>
                      <a:pt x="18814" y="5897"/>
                      <a:pt x="16006" y="7301"/>
                    </a:cubicBezTo>
                    <a:lnTo>
                      <a:pt x="2527" y="14321"/>
                    </a:lnTo>
                    <a:lnTo>
                      <a:pt x="0" y="9828"/>
                    </a:lnTo>
                    <a:lnTo>
                      <a:pt x="18533" y="0"/>
                    </a:lnTo>
                    <a:lnTo>
                      <a:pt x="18533" y="0"/>
                    </a:lnTo>
                    <a:close/>
                  </a:path>
                </a:pathLst>
              </a:custGeom>
              <a:solidFill>
                <a:srgbClr val="FB8875"/>
              </a:solidFill>
              <a:ln w="27842" cap="flat">
                <a:noFill/>
                <a:prstDash val="solid"/>
                <a:miter/>
              </a:ln>
            </p:spPr>
            <p:txBody>
              <a:bodyPr/>
              <a:lstStyle/>
              <a:p>
                <a:endParaRPr lang="es-ES"/>
              </a:p>
            </p:txBody>
          </p:sp>
          <p:sp>
            <p:nvSpPr>
              <p:cNvPr id="2194" name="Forma libre: forma 2193">
                <a:extLst>
                  <a:ext uri="{FF2B5EF4-FFF2-40B4-BE49-F238E27FC236}">
                    <a16:creationId xmlns:a16="http://schemas.microsoft.com/office/drawing/2014/main" id="{6A9EA2EE-3DD5-2EC0-F493-A682188D2818}"/>
                  </a:ext>
                </a:extLst>
              </p:cNvPr>
              <p:cNvSpPr/>
              <p:nvPr/>
            </p:nvSpPr>
            <p:spPr>
              <a:xfrm>
                <a:off x="5016802" y="1919464"/>
                <a:ext cx="17358" cy="16005"/>
              </a:xfrm>
              <a:custGeom>
                <a:avLst/>
                <a:gdLst>
                  <a:gd name="csX0" fmla="*/ 16567 w 17358"/>
                  <a:gd name="csY0" fmla="*/ 281 h 16005"/>
                  <a:gd name="csX1" fmla="*/ 16567 w 17358"/>
                  <a:gd name="csY1" fmla="*/ 281 h 16005"/>
                  <a:gd name="csX2" fmla="*/ 14321 w 17358"/>
                  <a:gd name="csY2" fmla="*/ 7862 h 16005"/>
                  <a:gd name="csX3" fmla="*/ 1685 w 17358"/>
                  <a:gd name="csY3" fmla="*/ 16006 h 16005"/>
                  <a:gd name="csX4" fmla="*/ 0 w 17358"/>
                  <a:gd name="csY4" fmla="*/ 10670 h 16005"/>
                  <a:gd name="csX5" fmla="*/ 16567 w 17358"/>
                  <a:gd name="csY5" fmla="*/ 0 h 16005"/>
                  <a:gd name="csX6" fmla="*/ 16567 w 17358"/>
                  <a:gd name="csY6" fmla="*/ 0 h 16005"/>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7358" h="16005">
                    <a:moveTo>
                      <a:pt x="16567" y="281"/>
                    </a:moveTo>
                    <a:lnTo>
                      <a:pt x="16567" y="281"/>
                    </a:lnTo>
                    <a:cubicBezTo>
                      <a:pt x="18252" y="2808"/>
                      <a:pt x="17129" y="6178"/>
                      <a:pt x="14321" y="7862"/>
                    </a:cubicBezTo>
                    <a:lnTo>
                      <a:pt x="1685" y="16006"/>
                    </a:lnTo>
                    <a:lnTo>
                      <a:pt x="0" y="10670"/>
                    </a:lnTo>
                    <a:lnTo>
                      <a:pt x="16567" y="0"/>
                    </a:lnTo>
                    <a:lnTo>
                      <a:pt x="16567" y="0"/>
                    </a:lnTo>
                    <a:close/>
                  </a:path>
                </a:pathLst>
              </a:custGeom>
              <a:solidFill>
                <a:srgbClr val="FB8875"/>
              </a:solidFill>
              <a:ln w="27842" cap="flat">
                <a:noFill/>
                <a:prstDash val="solid"/>
                <a:miter/>
              </a:ln>
            </p:spPr>
            <p:txBody>
              <a:bodyPr/>
              <a:lstStyle/>
              <a:p>
                <a:endParaRPr lang="es-ES"/>
              </a:p>
            </p:txBody>
          </p:sp>
        </p:grpSp>
        <p:sp>
          <p:nvSpPr>
            <p:cNvPr id="2195" name="Forma libre: forma 2194">
              <a:extLst>
                <a:ext uri="{FF2B5EF4-FFF2-40B4-BE49-F238E27FC236}">
                  <a16:creationId xmlns:a16="http://schemas.microsoft.com/office/drawing/2014/main" id="{F914BB5B-366C-124E-B8A7-ACE0BD78AB09}"/>
                </a:ext>
              </a:extLst>
            </p:cNvPr>
            <p:cNvSpPr/>
            <p:nvPr/>
          </p:nvSpPr>
          <p:spPr>
            <a:xfrm>
              <a:off x="5359376" y="2012659"/>
              <a:ext cx="222572" cy="95365"/>
            </a:xfrm>
            <a:custGeom>
              <a:avLst/>
              <a:gdLst>
                <a:gd name="csX0" fmla="*/ 2246 w 222572"/>
                <a:gd name="csY0" fmla="*/ 95221 h 95365"/>
                <a:gd name="csX1" fmla="*/ 180553 w 222572"/>
                <a:gd name="csY1" fmla="*/ 72757 h 95365"/>
                <a:gd name="csX2" fmla="*/ 222392 w 222572"/>
                <a:gd name="csY2" fmla="*/ 23898 h 95365"/>
                <a:gd name="csX3" fmla="*/ 148542 w 222572"/>
                <a:gd name="csY3" fmla="*/ 10981 h 95365"/>
                <a:gd name="csX4" fmla="*/ 14321 w 222572"/>
                <a:gd name="csY4" fmla="*/ 78092 h 95365"/>
                <a:gd name="csX5" fmla="*/ 0 w 222572"/>
                <a:gd name="csY5" fmla="*/ 87359 h 95365"/>
                <a:gd name="csX6" fmla="*/ 2527 w 222572"/>
                <a:gd name="csY6" fmla="*/ 95221 h 95365"/>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22572" h="95365">
                  <a:moveTo>
                    <a:pt x="2246" y="95221"/>
                  </a:moveTo>
                  <a:cubicBezTo>
                    <a:pt x="2246" y="95221"/>
                    <a:pt x="87609" y="98590"/>
                    <a:pt x="180553" y="72757"/>
                  </a:cubicBezTo>
                  <a:cubicBezTo>
                    <a:pt x="211722" y="64052"/>
                    <a:pt x="220708" y="37096"/>
                    <a:pt x="222392" y="23898"/>
                  </a:cubicBezTo>
                  <a:cubicBezTo>
                    <a:pt x="225481" y="-6147"/>
                    <a:pt x="188416" y="-4743"/>
                    <a:pt x="148542" y="10981"/>
                  </a:cubicBezTo>
                  <a:cubicBezTo>
                    <a:pt x="96875" y="31480"/>
                    <a:pt x="64022" y="42150"/>
                    <a:pt x="14321" y="78092"/>
                  </a:cubicBezTo>
                  <a:cubicBezTo>
                    <a:pt x="6739" y="83427"/>
                    <a:pt x="0" y="87359"/>
                    <a:pt x="0" y="87359"/>
                  </a:cubicBezTo>
                  <a:lnTo>
                    <a:pt x="2527" y="95221"/>
                  </a:lnTo>
                  <a:close/>
                </a:path>
              </a:pathLst>
            </a:custGeom>
            <a:solidFill>
              <a:srgbClr val="FB8875"/>
            </a:solidFill>
            <a:ln w="27842" cap="flat">
              <a:noFill/>
              <a:prstDash val="solid"/>
              <a:miter/>
            </a:ln>
          </p:spPr>
          <p:txBody>
            <a:bodyPr/>
            <a:lstStyle/>
            <a:p>
              <a:endParaRPr lang="es-ES"/>
            </a:p>
          </p:txBody>
        </p:sp>
        <p:grpSp>
          <p:nvGrpSpPr>
            <p:cNvPr id="2196" name="Gráfico 2216">
              <a:extLst>
                <a:ext uri="{FF2B5EF4-FFF2-40B4-BE49-F238E27FC236}">
                  <a16:creationId xmlns:a16="http://schemas.microsoft.com/office/drawing/2014/main" id="{46192170-ADE6-9FC6-5E6B-43F3E6099006}"/>
                </a:ext>
              </a:extLst>
            </p:cNvPr>
            <p:cNvGrpSpPr/>
            <p:nvPr/>
          </p:nvGrpSpPr>
          <p:grpSpPr>
            <a:xfrm>
              <a:off x="5316414" y="2089347"/>
              <a:ext cx="48986" cy="22744"/>
              <a:chOff x="5316414" y="2089347"/>
              <a:chExt cx="48986" cy="22744"/>
            </a:xfrm>
            <a:solidFill>
              <a:srgbClr val="FB8875"/>
            </a:solidFill>
          </p:grpSpPr>
          <p:sp>
            <p:nvSpPr>
              <p:cNvPr id="2197" name="Forma libre: forma 2196">
                <a:extLst>
                  <a:ext uri="{FF2B5EF4-FFF2-40B4-BE49-F238E27FC236}">
                    <a16:creationId xmlns:a16="http://schemas.microsoft.com/office/drawing/2014/main" id="{72304592-75D3-8A53-8A5C-FF0851916FB8}"/>
                  </a:ext>
                </a:extLst>
              </p:cNvPr>
              <p:cNvSpPr/>
              <p:nvPr/>
            </p:nvSpPr>
            <p:spPr>
              <a:xfrm>
                <a:off x="5333530" y="2089628"/>
                <a:ext cx="31870" cy="22463"/>
              </a:xfrm>
              <a:custGeom>
                <a:avLst/>
                <a:gdLst>
                  <a:gd name="csX0" fmla="*/ 4225 w 31870"/>
                  <a:gd name="csY0" fmla="*/ 18814 h 22463"/>
                  <a:gd name="csX1" fmla="*/ 13 w 31870"/>
                  <a:gd name="csY1" fmla="*/ 7862 h 22463"/>
                  <a:gd name="csX2" fmla="*/ 5629 w 31870"/>
                  <a:gd name="csY2" fmla="*/ 0 h 22463"/>
                  <a:gd name="csX3" fmla="*/ 30900 w 31870"/>
                  <a:gd name="csY3" fmla="*/ 8705 h 22463"/>
                  <a:gd name="csX4" fmla="*/ 30058 w 31870"/>
                  <a:gd name="csY4" fmla="*/ 19375 h 22463"/>
                  <a:gd name="csX5" fmla="*/ 23600 w 31870"/>
                  <a:gd name="csY5" fmla="*/ 22464 h 22463"/>
                  <a:gd name="csX6" fmla="*/ 4225 w 31870"/>
                  <a:gd name="csY6" fmla="*/ 19094 h 22463"/>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31870" h="22463">
                    <a:moveTo>
                      <a:pt x="4225" y="18814"/>
                    </a:moveTo>
                    <a:cubicBezTo>
                      <a:pt x="4225" y="18814"/>
                      <a:pt x="-268" y="10951"/>
                      <a:pt x="13" y="7862"/>
                    </a:cubicBezTo>
                    <a:cubicBezTo>
                      <a:pt x="293" y="5335"/>
                      <a:pt x="5629" y="0"/>
                      <a:pt x="5629" y="0"/>
                    </a:cubicBezTo>
                    <a:cubicBezTo>
                      <a:pt x="5629" y="0"/>
                      <a:pt x="25004" y="4212"/>
                      <a:pt x="30900" y="8705"/>
                    </a:cubicBezTo>
                    <a:cubicBezTo>
                      <a:pt x="33147" y="10390"/>
                      <a:pt x="30900" y="15163"/>
                      <a:pt x="30058" y="19375"/>
                    </a:cubicBezTo>
                    <a:cubicBezTo>
                      <a:pt x="30058" y="20218"/>
                      <a:pt x="27250" y="22464"/>
                      <a:pt x="23600" y="22464"/>
                    </a:cubicBezTo>
                    <a:cubicBezTo>
                      <a:pt x="16018" y="22464"/>
                      <a:pt x="4225" y="19094"/>
                      <a:pt x="4225" y="19094"/>
                    </a:cubicBezTo>
                    <a:close/>
                  </a:path>
                </a:pathLst>
              </a:custGeom>
              <a:solidFill>
                <a:srgbClr val="FB8875"/>
              </a:solidFill>
              <a:ln w="27842" cap="flat">
                <a:noFill/>
                <a:prstDash val="solid"/>
                <a:miter/>
              </a:ln>
            </p:spPr>
            <p:txBody>
              <a:bodyPr/>
              <a:lstStyle/>
              <a:p>
                <a:endParaRPr lang="es-ES"/>
              </a:p>
            </p:txBody>
          </p:sp>
          <p:sp>
            <p:nvSpPr>
              <p:cNvPr id="2198" name="Forma libre: forma 2197">
                <a:extLst>
                  <a:ext uri="{FF2B5EF4-FFF2-40B4-BE49-F238E27FC236}">
                    <a16:creationId xmlns:a16="http://schemas.microsoft.com/office/drawing/2014/main" id="{6CAC8DD4-1025-9ABE-1660-13324D951D23}"/>
                  </a:ext>
                </a:extLst>
              </p:cNvPr>
              <p:cNvSpPr/>
              <p:nvPr/>
            </p:nvSpPr>
            <p:spPr>
              <a:xfrm>
                <a:off x="5327365" y="2100579"/>
                <a:ext cx="19375" cy="9789"/>
              </a:xfrm>
              <a:custGeom>
                <a:avLst/>
                <a:gdLst>
                  <a:gd name="csX0" fmla="*/ 0 w 19375"/>
                  <a:gd name="csY0" fmla="*/ 6178 h 9789"/>
                  <a:gd name="csX1" fmla="*/ 0 w 19375"/>
                  <a:gd name="csY1" fmla="*/ 6178 h 9789"/>
                  <a:gd name="csX2" fmla="*/ 6739 w 19375"/>
                  <a:gd name="csY2" fmla="*/ 9547 h 9789"/>
                  <a:gd name="csX3" fmla="*/ 19375 w 19375"/>
                  <a:gd name="csY3" fmla="*/ 5054 h 9789"/>
                  <a:gd name="csX4" fmla="*/ 17690 w 19375"/>
                  <a:gd name="csY4" fmla="*/ 0 h 9789"/>
                  <a:gd name="csX5" fmla="*/ 281 w 19375"/>
                  <a:gd name="csY5" fmla="*/ 6178 h 9789"/>
                  <a:gd name="csX6" fmla="*/ 281 w 19375"/>
                  <a:gd name="csY6" fmla="*/ 6178 h 9789"/>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9375" h="9789">
                    <a:moveTo>
                      <a:pt x="0" y="6178"/>
                    </a:moveTo>
                    <a:lnTo>
                      <a:pt x="0" y="6178"/>
                    </a:lnTo>
                    <a:cubicBezTo>
                      <a:pt x="842" y="8986"/>
                      <a:pt x="3931" y="10390"/>
                      <a:pt x="6739" y="9547"/>
                    </a:cubicBezTo>
                    <a:lnTo>
                      <a:pt x="19375" y="5054"/>
                    </a:lnTo>
                    <a:lnTo>
                      <a:pt x="17690" y="0"/>
                    </a:lnTo>
                    <a:lnTo>
                      <a:pt x="281" y="6178"/>
                    </a:lnTo>
                    <a:lnTo>
                      <a:pt x="281" y="6178"/>
                    </a:lnTo>
                    <a:close/>
                  </a:path>
                </a:pathLst>
              </a:custGeom>
              <a:solidFill>
                <a:srgbClr val="FB8875"/>
              </a:solidFill>
              <a:ln w="27842" cap="flat">
                <a:noFill/>
                <a:prstDash val="solid"/>
                <a:miter/>
              </a:ln>
            </p:spPr>
            <p:txBody>
              <a:bodyPr/>
              <a:lstStyle/>
              <a:p>
                <a:endParaRPr lang="es-ES"/>
              </a:p>
            </p:txBody>
          </p:sp>
          <p:sp>
            <p:nvSpPr>
              <p:cNvPr id="2199" name="Forma libre: forma 2198">
                <a:extLst>
                  <a:ext uri="{FF2B5EF4-FFF2-40B4-BE49-F238E27FC236}">
                    <a16:creationId xmlns:a16="http://schemas.microsoft.com/office/drawing/2014/main" id="{8A151876-B830-45C7-7E6C-7AEAA9800285}"/>
                  </a:ext>
                </a:extLst>
              </p:cNvPr>
              <p:cNvSpPr/>
              <p:nvPr/>
            </p:nvSpPr>
            <p:spPr>
              <a:xfrm>
                <a:off x="5323434" y="2096648"/>
                <a:ext cx="21059" cy="12670"/>
              </a:xfrm>
              <a:custGeom>
                <a:avLst/>
                <a:gdLst>
                  <a:gd name="csX0" fmla="*/ 0 w 21059"/>
                  <a:gd name="csY0" fmla="*/ 10109 h 12670"/>
                  <a:gd name="csX1" fmla="*/ 0 w 21059"/>
                  <a:gd name="csY1" fmla="*/ 10109 h 12670"/>
                  <a:gd name="csX2" fmla="*/ 7862 w 21059"/>
                  <a:gd name="csY2" fmla="*/ 11794 h 12670"/>
                  <a:gd name="csX3" fmla="*/ 21060 w 21059"/>
                  <a:gd name="csY3" fmla="*/ 4493 h 12670"/>
                  <a:gd name="csX4" fmla="*/ 18533 w 21059"/>
                  <a:gd name="csY4" fmla="*/ 0 h 12670"/>
                  <a:gd name="csX5" fmla="*/ 0 w 21059"/>
                  <a:gd name="csY5" fmla="*/ 10109 h 12670"/>
                  <a:gd name="csX6" fmla="*/ 0 w 21059"/>
                  <a:gd name="csY6" fmla="*/ 10109 h 1267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1059" h="12670">
                    <a:moveTo>
                      <a:pt x="0" y="10109"/>
                    </a:moveTo>
                    <a:lnTo>
                      <a:pt x="0" y="10109"/>
                    </a:lnTo>
                    <a:cubicBezTo>
                      <a:pt x="1404" y="12636"/>
                      <a:pt x="4774" y="13478"/>
                      <a:pt x="7862" y="11794"/>
                    </a:cubicBezTo>
                    <a:lnTo>
                      <a:pt x="21060" y="4493"/>
                    </a:lnTo>
                    <a:lnTo>
                      <a:pt x="18533" y="0"/>
                    </a:lnTo>
                    <a:lnTo>
                      <a:pt x="0" y="10109"/>
                    </a:lnTo>
                    <a:lnTo>
                      <a:pt x="0" y="10109"/>
                    </a:lnTo>
                    <a:close/>
                  </a:path>
                </a:pathLst>
              </a:custGeom>
              <a:solidFill>
                <a:srgbClr val="FB8875"/>
              </a:solidFill>
              <a:ln w="27842" cap="flat">
                <a:noFill/>
                <a:prstDash val="solid"/>
                <a:miter/>
              </a:ln>
            </p:spPr>
            <p:txBody>
              <a:bodyPr/>
              <a:lstStyle/>
              <a:p>
                <a:endParaRPr lang="es-ES"/>
              </a:p>
            </p:txBody>
          </p:sp>
          <p:sp>
            <p:nvSpPr>
              <p:cNvPr id="2200" name="Forma libre: forma 2199">
                <a:extLst>
                  <a:ext uri="{FF2B5EF4-FFF2-40B4-BE49-F238E27FC236}">
                    <a16:creationId xmlns:a16="http://schemas.microsoft.com/office/drawing/2014/main" id="{E86E1E97-BBFF-1B35-E49F-BB9A0B18DA55}"/>
                  </a:ext>
                </a:extLst>
              </p:cNvPr>
              <p:cNvSpPr/>
              <p:nvPr/>
            </p:nvSpPr>
            <p:spPr>
              <a:xfrm>
                <a:off x="5320064" y="2093559"/>
                <a:ext cx="21621" cy="11562"/>
              </a:xfrm>
              <a:custGeom>
                <a:avLst/>
                <a:gdLst>
                  <a:gd name="csX0" fmla="*/ 281 w 21621"/>
                  <a:gd name="csY0" fmla="*/ 8705 h 11562"/>
                  <a:gd name="csX1" fmla="*/ 281 w 21621"/>
                  <a:gd name="csY1" fmla="*/ 8705 h 11562"/>
                  <a:gd name="csX2" fmla="*/ 7862 w 21621"/>
                  <a:gd name="csY2" fmla="*/ 10951 h 11562"/>
                  <a:gd name="csX3" fmla="*/ 21621 w 21621"/>
                  <a:gd name="csY3" fmla="*/ 4774 h 11562"/>
                  <a:gd name="csX4" fmla="*/ 19375 w 21621"/>
                  <a:gd name="csY4" fmla="*/ 0 h 11562"/>
                  <a:gd name="csX5" fmla="*/ 0 w 21621"/>
                  <a:gd name="csY5" fmla="*/ 8705 h 11562"/>
                  <a:gd name="csX6" fmla="*/ 0 w 21621"/>
                  <a:gd name="csY6" fmla="*/ 8705 h 11562"/>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1621" h="11562">
                    <a:moveTo>
                      <a:pt x="281" y="8705"/>
                    </a:moveTo>
                    <a:lnTo>
                      <a:pt x="281" y="8705"/>
                    </a:lnTo>
                    <a:cubicBezTo>
                      <a:pt x="1404" y="11232"/>
                      <a:pt x="4774" y="12355"/>
                      <a:pt x="7862" y="10951"/>
                    </a:cubicBezTo>
                    <a:lnTo>
                      <a:pt x="21621" y="4774"/>
                    </a:lnTo>
                    <a:lnTo>
                      <a:pt x="19375" y="0"/>
                    </a:lnTo>
                    <a:lnTo>
                      <a:pt x="0" y="8705"/>
                    </a:lnTo>
                    <a:lnTo>
                      <a:pt x="0" y="8705"/>
                    </a:lnTo>
                    <a:close/>
                  </a:path>
                </a:pathLst>
              </a:custGeom>
              <a:solidFill>
                <a:srgbClr val="FB8875"/>
              </a:solidFill>
              <a:ln w="27842" cap="flat">
                <a:noFill/>
                <a:prstDash val="solid"/>
                <a:miter/>
              </a:ln>
            </p:spPr>
            <p:txBody>
              <a:bodyPr/>
              <a:lstStyle/>
              <a:p>
                <a:endParaRPr lang="es-ES"/>
              </a:p>
            </p:txBody>
          </p:sp>
          <p:sp>
            <p:nvSpPr>
              <p:cNvPr id="2201" name="Forma libre: forma 2200">
                <a:extLst>
                  <a:ext uri="{FF2B5EF4-FFF2-40B4-BE49-F238E27FC236}">
                    <a16:creationId xmlns:a16="http://schemas.microsoft.com/office/drawing/2014/main" id="{61AFDB82-57E7-7DCB-B151-4176C727E6C9}"/>
                  </a:ext>
                </a:extLst>
              </p:cNvPr>
              <p:cNvSpPr/>
              <p:nvPr/>
            </p:nvSpPr>
            <p:spPr>
              <a:xfrm>
                <a:off x="5316414" y="2089347"/>
                <a:ext cx="25833" cy="5335"/>
              </a:xfrm>
              <a:custGeom>
                <a:avLst/>
                <a:gdLst>
                  <a:gd name="csX0" fmla="*/ 0 w 25833"/>
                  <a:gd name="csY0" fmla="*/ 0 h 5335"/>
                  <a:gd name="csX1" fmla="*/ 0 w 25833"/>
                  <a:gd name="csY1" fmla="*/ 0 h 5335"/>
                  <a:gd name="csX2" fmla="*/ 7301 w 25833"/>
                  <a:gd name="csY2" fmla="*/ 5335 h 5335"/>
                  <a:gd name="csX3" fmla="*/ 25833 w 25833"/>
                  <a:gd name="csY3" fmla="*/ 5335 h 5335"/>
                  <a:gd name="csX4" fmla="*/ 22183 w 25833"/>
                  <a:gd name="csY4" fmla="*/ 0 h 5335"/>
                  <a:gd name="csX5" fmla="*/ 0 w 25833"/>
                  <a:gd name="csY5" fmla="*/ 0 h 5335"/>
                </a:gdLst>
                <a:ahLst/>
                <a:cxnLst>
                  <a:cxn ang="0">
                    <a:pos x="csX0" y="csY0"/>
                  </a:cxn>
                  <a:cxn ang="0">
                    <a:pos x="csX1" y="csY1"/>
                  </a:cxn>
                  <a:cxn ang="0">
                    <a:pos x="csX2" y="csY2"/>
                  </a:cxn>
                  <a:cxn ang="0">
                    <a:pos x="csX3" y="csY3"/>
                  </a:cxn>
                  <a:cxn ang="0">
                    <a:pos x="csX4" y="csY4"/>
                  </a:cxn>
                  <a:cxn ang="0">
                    <a:pos x="csX5" y="csY5"/>
                  </a:cxn>
                </a:cxnLst>
                <a:rect l="l" t="t" r="r" b="b"/>
                <a:pathLst>
                  <a:path w="25833" h="5335">
                    <a:moveTo>
                      <a:pt x="0" y="0"/>
                    </a:moveTo>
                    <a:lnTo>
                      <a:pt x="0" y="0"/>
                    </a:lnTo>
                    <a:cubicBezTo>
                      <a:pt x="0" y="2808"/>
                      <a:pt x="3370" y="5335"/>
                      <a:pt x="7301" y="5335"/>
                    </a:cubicBezTo>
                    <a:lnTo>
                      <a:pt x="25833" y="5335"/>
                    </a:lnTo>
                    <a:cubicBezTo>
                      <a:pt x="25833" y="5335"/>
                      <a:pt x="22183" y="0"/>
                      <a:pt x="22183" y="0"/>
                    </a:cubicBezTo>
                    <a:lnTo>
                      <a:pt x="0" y="0"/>
                    </a:lnTo>
                    <a:close/>
                  </a:path>
                </a:pathLst>
              </a:custGeom>
              <a:solidFill>
                <a:srgbClr val="FB8875"/>
              </a:solidFill>
              <a:ln w="27842" cap="flat">
                <a:noFill/>
                <a:prstDash val="solid"/>
                <a:miter/>
              </a:ln>
            </p:spPr>
            <p:txBody>
              <a:bodyPr/>
              <a:lstStyle/>
              <a:p>
                <a:endParaRPr lang="es-ES"/>
              </a:p>
            </p:txBody>
          </p:sp>
        </p:grpSp>
      </p:grpSp>
      <p:grpSp>
        <p:nvGrpSpPr>
          <p:cNvPr id="2254" name="Gráfico 2218">
            <a:extLst>
              <a:ext uri="{FF2B5EF4-FFF2-40B4-BE49-F238E27FC236}">
                <a16:creationId xmlns:a16="http://schemas.microsoft.com/office/drawing/2014/main" id="{57553AD5-D92F-6C25-5FE7-D1CF2F7B6BE6}"/>
              </a:ext>
            </a:extLst>
          </p:cNvPr>
          <p:cNvGrpSpPr/>
          <p:nvPr/>
        </p:nvGrpSpPr>
        <p:grpSpPr>
          <a:xfrm>
            <a:off x="10006814" y="4132206"/>
            <a:ext cx="820652" cy="1978673"/>
            <a:chOff x="9947714" y="4132206"/>
            <a:chExt cx="820652" cy="1978673"/>
          </a:xfrm>
        </p:grpSpPr>
        <p:sp>
          <p:nvSpPr>
            <p:cNvPr id="2255" name="Forma libre: forma 2254">
              <a:extLst>
                <a:ext uri="{FF2B5EF4-FFF2-40B4-BE49-F238E27FC236}">
                  <a16:creationId xmlns:a16="http://schemas.microsoft.com/office/drawing/2014/main" id="{58042179-6D04-6CC4-4AFC-FFBBD488123E}"/>
                </a:ext>
              </a:extLst>
            </p:cNvPr>
            <p:cNvSpPr/>
            <p:nvPr/>
          </p:nvSpPr>
          <p:spPr>
            <a:xfrm>
              <a:off x="10127759" y="6024453"/>
              <a:ext cx="54661" cy="86426"/>
            </a:xfrm>
            <a:custGeom>
              <a:avLst/>
              <a:gdLst>
                <a:gd name="csX0" fmla="*/ 36942 w 54661"/>
                <a:gd name="csY0" fmla="*/ 299 h 86426"/>
                <a:gd name="csX1" fmla="*/ 129 w 54661"/>
                <a:gd name="csY1" fmla="*/ 59259 h 86426"/>
                <a:gd name="csX2" fmla="*/ 5816 w 54661"/>
                <a:gd name="csY2" fmla="*/ 84998 h 86426"/>
                <a:gd name="csX3" fmla="*/ 50410 w 54661"/>
                <a:gd name="csY3" fmla="*/ 72129 h 86426"/>
                <a:gd name="csX4" fmla="*/ 54600 w 54661"/>
                <a:gd name="csY4" fmla="*/ 7183 h 86426"/>
                <a:gd name="csX5" fmla="*/ 36942 w 54661"/>
                <a:gd name="csY5" fmla="*/ 0 h 86426"/>
              </a:gdLst>
              <a:ahLst/>
              <a:cxnLst>
                <a:cxn ang="0">
                  <a:pos x="csX0" y="csY0"/>
                </a:cxn>
                <a:cxn ang="0">
                  <a:pos x="csX1" y="csY1"/>
                </a:cxn>
                <a:cxn ang="0">
                  <a:pos x="csX2" y="csY2"/>
                </a:cxn>
                <a:cxn ang="0">
                  <a:pos x="csX3" y="csY3"/>
                </a:cxn>
                <a:cxn ang="0">
                  <a:pos x="csX4" y="csY4"/>
                </a:cxn>
                <a:cxn ang="0">
                  <a:pos x="csX5" y="csY5"/>
                </a:cxn>
              </a:cxnLst>
              <a:rect l="l" t="t" r="r" b="b"/>
              <a:pathLst>
                <a:path w="54661" h="86426">
                  <a:moveTo>
                    <a:pt x="36942" y="299"/>
                  </a:moveTo>
                  <a:cubicBezTo>
                    <a:pt x="36942" y="299"/>
                    <a:pt x="6415" y="38608"/>
                    <a:pt x="129" y="59259"/>
                  </a:cubicBezTo>
                  <a:cubicBezTo>
                    <a:pt x="129" y="59259"/>
                    <a:pt x="-1367" y="78713"/>
                    <a:pt x="5816" y="84998"/>
                  </a:cubicBezTo>
                  <a:cubicBezTo>
                    <a:pt x="12101" y="90385"/>
                    <a:pt x="48614" y="79311"/>
                    <a:pt x="50410" y="72129"/>
                  </a:cubicBezTo>
                  <a:cubicBezTo>
                    <a:pt x="55498" y="49682"/>
                    <a:pt x="54600" y="7183"/>
                    <a:pt x="54600" y="7183"/>
                  </a:cubicBezTo>
                  <a:lnTo>
                    <a:pt x="36942" y="0"/>
                  </a:lnTo>
                  <a:close/>
                </a:path>
              </a:pathLst>
            </a:custGeom>
            <a:solidFill>
              <a:srgbClr val="352E73"/>
            </a:solidFill>
            <a:ln w="29596" cap="flat">
              <a:noFill/>
              <a:prstDash val="solid"/>
              <a:miter/>
            </a:ln>
          </p:spPr>
          <p:txBody>
            <a:bodyPr/>
            <a:lstStyle/>
            <a:p>
              <a:endParaRPr lang="es-ES"/>
            </a:p>
          </p:txBody>
        </p:sp>
        <p:sp>
          <p:nvSpPr>
            <p:cNvPr id="2256" name="Forma libre: forma 2255">
              <a:extLst>
                <a:ext uri="{FF2B5EF4-FFF2-40B4-BE49-F238E27FC236}">
                  <a16:creationId xmlns:a16="http://schemas.microsoft.com/office/drawing/2014/main" id="{D53AE472-EE55-1EEE-6D29-80DB3BAF6B44}"/>
                </a:ext>
              </a:extLst>
            </p:cNvPr>
            <p:cNvSpPr/>
            <p:nvPr/>
          </p:nvSpPr>
          <p:spPr>
            <a:xfrm>
              <a:off x="10144711" y="5908927"/>
              <a:ext cx="45429" cy="172913"/>
            </a:xfrm>
            <a:custGeom>
              <a:avLst/>
              <a:gdLst>
                <a:gd name="csX0" fmla="*/ 13406 w 45429"/>
                <a:gd name="csY0" fmla="*/ 18257 h 172913"/>
                <a:gd name="csX1" fmla="*/ 20888 w 45429"/>
                <a:gd name="csY1" fmla="*/ 114029 h 172913"/>
                <a:gd name="csX2" fmla="*/ 536 w 45429"/>
                <a:gd name="csY2" fmla="*/ 157725 h 172913"/>
                <a:gd name="csX3" fmla="*/ 2332 w 45429"/>
                <a:gd name="csY3" fmla="*/ 170894 h 172913"/>
                <a:gd name="csX4" fmla="*/ 25078 w 45429"/>
                <a:gd name="csY4" fmla="*/ 167302 h 172913"/>
                <a:gd name="csX5" fmla="*/ 37947 w 45429"/>
                <a:gd name="csY5" fmla="*/ 119117 h 172913"/>
                <a:gd name="csX6" fmla="*/ 45429 w 45429"/>
                <a:gd name="csY6" fmla="*/ 0 h 172913"/>
                <a:gd name="csX7" fmla="*/ 13406 w 45429"/>
                <a:gd name="csY7" fmla="*/ 17957 h 17291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45429" h="172913">
                  <a:moveTo>
                    <a:pt x="13406" y="18257"/>
                  </a:moveTo>
                  <a:cubicBezTo>
                    <a:pt x="13406" y="18257"/>
                    <a:pt x="24180" y="107445"/>
                    <a:pt x="20888" y="114029"/>
                  </a:cubicBezTo>
                  <a:cubicBezTo>
                    <a:pt x="13705" y="128694"/>
                    <a:pt x="1733" y="150243"/>
                    <a:pt x="536" y="157725"/>
                  </a:cubicBezTo>
                  <a:cubicBezTo>
                    <a:pt x="-661" y="166404"/>
                    <a:pt x="237" y="169098"/>
                    <a:pt x="2332" y="170894"/>
                  </a:cubicBezTo>
                  <a:cubicBezTo>
                    <a:pt x="7121" y="174485"/>
                    <a:pt x="20289" y="173288"/>
                    <a:pt x="25078" y="167302"/>
                  </a:cubicBezTo>
                  <a:cubicBezTo>
                    <a:pt x="27771" y="164010"/>
                    <a:pt x="34356" y="140366"/>
                    <a:pt x="37947" y="119117"/>
                  </a:cubicBezTo>
                  <a:cubicBezTo>
                    <a:pt x="40641" y="102057"/>
                    <a:pt x="45429" y="0"/>
                    <a:pt x="45429" y="0"/>
                  </a:cubicBezTo>
                  <a:lnTo>
                    <a:pt x="13406" y="17957"/>
                  </a:lnTo>
                  <a:close/>
                </a:path>
              </a:pathLst>
            </a:custGeom>
            <a:solidFill>
              <a:srgbClr val="FB8875"/>
            </a:solidFill>
            <a:ln w="29596" cap="flat">
              <a:noFill/>
              <a:prstDash val="solid"/>
              <a:miter/>
            </a:ln>
          </p:spPr>
          <p:txBody>
            <a:bodyPr/>
            <a:lstStyle/>
            <a:p>
              <a:endParaRPr lang="es-ES"/>
            </a:p>
          </p:txBody>
        </p:sp>
        <p:sp>
          <p:nvSpPr>
            <p:cNvPr id="2257" name="Forma libre: forma 2256">
              <a:extLst>
                <a:ext uri="{FF2B5EF4-FFF2-40B4-BE49-F238E27FC236}">
                  <a16:creationId xmlns:a16="http://schemas.microsoft.com/office/drawing/2014/main" id="{2D28E36D-03B7-A359-F1B8-BC249944BF67}"/>
                </a:ext>
              </a:extLst>
            </p:cNvPr>
            <p:cNvSpPr/>
            <p:nvPr/>
          </p:nvSpPr>
          <p:spPr>
            <a:xfrm>
              <a:off x="10065225" y="4803954"/>
              <a:ext cx="373274" cy="1180393"/>
            </a:xfrm>
            <a:custGeom>
              <a:avLst/>
              <a:gdLst>
                <a:gd name="csX0" fmla="*/ 371530 w 373274"/>
                <a:gd name="csY0" fmla="*/ 21848 h 1180393"/>
                <a:gd name="csX1" fmla="*/ 241339 w 373274"/>
                <a:gd name="csY1" fmla="*/ 291507 h 1180393"/>
                <a:gd name="csX2" fmla="*/ 197943 w 373274"/>
                <a:gd name="csY2" fmla="*/ 648857 h 1180393"/>
                <a:gd name="csX3" fmla="*/ 119828 w 373274"/>
                <a:gd name="csY3" fmla="*/ 1180394 h 1180393"/>
                <a:gd name="csX4" fmla="*/ 45305 w 373274"/>
                <a:gd name="csY4" fmla="*/ 1178598 h 1180393"/>
                <a:gd name="csX5" fmla="*/ 4602 w 373274"/>
                <a:gd name="csY5" fmla="*/ 534529 h 1180393"/>
                <a:gd name="csX6" fmla="*/ 7296 w 373274"/>
                <a:gd name="csY6" fmla="*/ 219079 h 1180393"/>
                <a:gd name="csX7" fmla="*/ 132698 w 373274"/>
                <a:gd name="csY7" fmla="*/ 0 h 1180393"/>
                <a:gd name="csX8" fmla="*/ 371530 w 373274"/>
                <a:gd name="csY8" fmla="*/ 21848 h 118039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373274" h="1180393">
                  <a:moveTo>
                    <a:pt x="371530" y="21848"/>
                  </a:moveTo>
                  <a:cubicBezTo>
                    <a:pt x="390984" y="61653"/>
                    <a:pt x="241339" y="291507"/>
                    <a:pt x="241339" y="291507"/>
                  </a:cubicBezTo>
                  <a:cubicBezTo>
                    <a:pt x="241339" y="291507"/>
                    <a:pt x="211111" y="560567"/>
                    <a:pt x="197943" y="648857"/>
                  </a:cubicBezTo>
                  <a:cubicBezTo>
                    <a:pt x="178489" y="776055"/>
                    <a:pt x="119828" y="1180394"/>
                    <a:pt x="119828" y="1180394"/>
                  </a:cubicBezTo>
                  <a:lnTo>
                    <a:pt x="45305" y="1178598"/>
                  </a:lnTo>
                  <a:cubicBezTo>
                    <a:pt x="45305" y="1178598"/>
                    <a:pt x="26151" y="851176"/>
                    <a:pt x="4602" y="534529"/>
                  </a:cubicBezTo>
                  <a:cubicBezTo>
                    <a:pt x="-785" y="457014"/>
                    <a:pt x="-3179" y="274148"/>
                    <a:pt x="7296" y="219079"/>
                  </a:cubicBezTo>
                  <a:cubicBezTo>
                    <a:pt x="32436" y="88589"/>
                    <a:pt x="123420" y="12271"/>
                    <a:pt x="132698" y="0"/>
                  </a:cubicBezTo>
                  <a:cubicBezTo>
                    <a:pt x="155144" y="17658"/>
                    <a:pt x="307183" y="24542"/>
                    <a:pt x="371530" y="21848"/>
                  </a:cubicBezTo>
                  <a:close/>
                </a:path>
              </a:pathLst>
            </a:custGeom>
            <a:solidFill>
              <a:srgbClr val="6C63FF"/>
            </a:solidFill>
            <a:ln w="29596" cap="flat">
              <a:noFill/>
              <a:prstDash val="solid"/>
              <a:miter/>
            </a:ln>
          </p:spPr>
          <p:txBody>
            <a:bodyPr/>
            <a:lstStyle/>
            <a:p>
              <a:endParaRPr lang="es-ES" dirty="0"/>
            </a:p>
          </p:txBody>
        </p:sp>
        <p:sp>
          <p:nvSpPr>
            <p:cNvPr id="2258" name="Forma libre: forma 2257">
              <a:extLst>
                <a:ext uri="{FF2B5EF4-FFF2-40B4-BE49-F238E27FC236}">
                  <a16:creationId xmlns:a16="http://schemas.microsoft.com/office/drawing/2014/main" id="{59B4A107-3A36-ABD4-277E-7122B13632AB}"/>
                </a:ext>
              </a:extLst>
            </p:cNvPr>
            <p:cNvSpPr/>
            <p:nvPr/>
          </p:nvSpPr>
          <p:spPr>
            <a:xfrm>
              <a:off x="10295490" y="4815327"/>
              <a:ext cx="220278" cy="1179795"/>
            </a:xfrm>
            <a:custGeom>
              <a:avLst/>
              <a:gdLst>
                <a:gd name="csX0" fmla="*/ 133183 w 220278"/>
                <a:gd name="csY0" fmla="*/ 0 h 1179795"/>
                <a:gd name="csX1" fmla="*/ 220276 w 220278"/>
                <a:gd name="csY1" fmla="*/ 309464 h 1179795"/>
                <a:gd name="csX2" fmla="*/ 86494 w 220278"/>
                <a:gd name="csY2" fmla="*/ 1179795 h 1179795"/>
                <a:gd name="csX3" fmla="*/ 0 w 220278"/>
                <a:gd name="csY3" fmla="*/ 1177700 h 1179795"/>
                <a:gd name="csX4" fmla="*/ 2694 w 220278"/>
                <a:gd name="csY4" fmla="*/ 327122 h 1179795"/>
                <a:gd name="csX5" fmla="*/ 38010 w 220278"/>
                <a:gd name="csY5" fmla="*/ 12570 h 1179795"/>
                <a:gd name="csX6" fmla="*/ 132884 w 220278"/>
                <a:gd name="csY6" fmla="*/ 0 h 1179795"/>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20278" h="1179795">
                  <a:moveTo>
                    <a:pt x="133183" y="0"/>
                  </a:moveTo>
                  <a:cubicBezTo>
                    <a:pt x="164609" y="62551"/>
                    <a:pt x="219678" y="117321"/>
                    <a:pt x="220276" y="309464"/>
                  </a:cubicBezTo>
                  <a:cubicBezTo>
                    <a:pt x="220875" y="477664"/>
                    <a:pt x="86494" y="1179795"/>
                    <a:pt x="86494" y="1179795"/>
                  </a:cubicBezTo>
                  <a:lnTo>
                    <a:pt x="0" y="1177700"/>
                  </a:lnTo>
                  <a:lnTo>
                    <a:pt x="2694" y="327122"/>
                  </a:lnTo>
                  <a:lnTo>
                    <a:pt x="38010" y="12570"/>
                  </a:lnTo>
                  <a:cubicBezTo>
                    <a:pt x="38010" y="12570"/>
                    <a:pt x="111335" y="3591"/>
                    <a:pt x="132884" y="0"/>
                  </a:cubicBezTo>
                  <a:close/>
                </a:path>
              </a:pathLst>
            </a:custGeom>
            <a:solidFill>
              <a:srgbClr val="6C63FF"/>
            </a:solidFill>
            <a:ln w="29596" cap="flat">
              <a:noFill/>
              <a:prstDash val="solid"/>
              <a:miter/>
            </a:ln>
          </p:spPr>
          <p:txBody>
            <a:bodyPr/>
            <a:lstStyle/>
            <a:p>
              <a:endParaRPr lang="es-ES"/>
            </a:p>
          </p:txBody>
        </p:sp>
        <p:sp>
          <p:nvSpPr>
            <p:cNvPr id="2259" name="Forma libre: forma 2258">
              <a:extLst>
                <a:ext uri="{FF2B5EF4-FFF2-40B4-BE49-F238E27FC236}">
                  <a16:creationId xmlns:a16="http://schemas.microsoft.com/office/drawing/2014/main" id="{771DF21A-CE9E-D783-2876-528F74A4F458}"/>
                </a:ext>
              </a:extLst>
            </p:cNvPr>
            <p:cNvSpPr/>
            <p:nvPr/>
          </p:nvSpPr>
          <p:spPr>
            <a:xfrm>
              <a:off x="10351757" y="5974771"/>
              <a:ext cx="54171" cy="110736"/>
            </a:xfrm>
            <a:custGeom>
              <a:avLst/>
              <a:gdLst>
                <a:gd name="csX0" fmla="*/ 54171 w 54171"/>
                <a:gd name="csY0" fmla="*/ 105649 h 110736"/>
                <a:gd name="csX1" fmla="*/ 31725 w 54171"/>
                <a:gd name="csY1" fmla="*/ 62551 h 110736"/>
                <a:gd name="csX2" fmla="*/ 30228 w 54171"/>
                <a:gd name="csY2" fmla="*/ 0 h 110736"/>
                <a:gd name="csX3" fmla="*/ 0 w 54171"/>
                <a:gd name="csY3" fmla="*/ 11373 h 110736"/>
                <a:gd name="csX4" fmla="*/ 11672 w 54171"/>
                <a:gd name="csY4" fmla="*/ 54470 h 110736"/>
                <a:gd name="csX5" fmla="*/ 9278 w 54171"/>
                <a:gd name="csY5" fmla="*/ 66442 h 110736"/>
                <a:gd name="csX6" fmla="*/ 17658 w 54171"/>
                <a:gd name="csY6" fmla="*/ 90984 h 110736"/>
                <a:gd name="csX7" fmla="*/ 37411 w 54171"/>
                <a:gd name="csY7" fmla="*/ 110737 h 110736"/>
                <a:gd name="csX8" fmla="*/ 54171 w 54171"/>
                <a:gd name="csY8" fmla="*/ 105649 h 11073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54171" h="110736">
                  <a:moveTo>
                    <a:pt x="54171" y="105649"/>
                  </a:moveTo>
                  <a:cubicBezTo>
                    <a:pt x="54171" y="105649"/>
                    <a:pt x="33520" y="76917"/>
                    <a:pt x="31725" y="62551"/>
                  </a:cubicBezTo>
                  <a:cubicBezTo>
                    <a:pt x="31425" y="60157"/>
                    <a:pt x="30228" y="0"/>
                    <a:pt x="30228" y="0"/>
                  </a:cubicBezTo>
                  <a:lnTo>
                    <a:pt x="0" y="11373"/>
                  </a:lnTo>
                  <a:cubicBezTo>
                    <a:pt x="0" y="11373"/>
                    <a:pt x="9877" y="47288"/>
                    <a:pt x="11672" y="54470"/>
                  </a:cubicBezTo>
                  <a:cubicBezTo>
                    <a:pt x="12271" y="56266"/>
                    <a:pt x="9278" y="66442"/>
                    <a:pt x="9278" y="66442"/>
                  </a:cubicBezTo>
                  <a:cubicBezTo>
                    <a:pt x="9278" y="66442"/>
                    <a:pt x="9877" y="76618"/>
                    <a:pt x="17658" y="90984"/>
                  </a:cubicBezTo>
                  <a:cubicBezTo>
                    <a:pt x="20651" y="96969"/>
                    <a:pt x="37112" y="110737"/>
                    <a:pt x="37411" y="110737"/>
                  </a:cubicBezTo>
                  <a:cubicBezTo>
                    <a:pt x="38608" y="110737"/>
                    <a:pt x="54171" y="105649"/>
                    <a:pt x="54171" y="105649"/>
                  </a:cubicBezTo>
                  <a:close/>
                </a:path>
              </a:pathLst>
            </a:custGeom>
            <a:solidFill>
              <a:srgbClr val="FB8875"/>
            </a:solidFill>
            <a:ln w="29596" cap="flat">
              <a:noFill/>
              <a:prstDash val="solid"/>
              <a:miter/>
            </a:ln>
          </p:spPr>
          <p:txBody>
            <a:bodyPr/>
            <a:lstStyle/>
            <a:p>
              <a:endParaRPr lang="es-ES"/>
            </a:p>
          </p:txBody>
        </p:sp>
        <p:sp>
          <p:nvSpPr>
            <p:cNvPr id="2260" name="Forma libre: forma 2259">
              <a:extLst>
                <a:ext uri="{FF2B5EF4-FFF2-40B4-BE49-F238E27FC236}">
                  <a16:creationId xmlns:a16="http://schemas.microsoft.com/office/drawing/2014/main" id="{D75FF5E9-C820-243B-602E-2B1400016ABD}"/>
                </a:ext>
              </a:extLst>
            </p:cNvPr>
            <p:cNvSpPr/>
            <p:nvPr/>
          </p:nvSpPr>
          <p:spPr>
            <a:xfrm>
              <a:off x="10350217" y="6038220"/>
              <a:ext cx="78985" cy="67240"/>
            </a:xfrm>
            <a:custGeom>
              <a:avLst/>
              <a:gdLst>
                <a:gd name="csX0" fmla="*/ 11716 w 78985"/>
                <a:gd name="csY0" fmla="*/ 0 h 67240"/>
                <a:gd name="csX1" fmla="*/ 343 w 78985"/>
                <a:gd name="csY1" fmla="*/ 28432 h 67240"/>
                <a:gd name="csX2" fmla="*/ 3934 w 78985"/>
                <a:gd name="csY2" fmla="*/ 60756 h 67240"/>
                <a:gd name="csX3" fmla="*/ 11416 w 78985"/>
                <a:gd name="csY3" fmla="*/ 61653 h 67240"/>
                <a:gd name="csX4" fmla="*/ 15606 w 78985"/>
                <a:gd name="csY4" fmla="*/ 39805 h 67240"/>
                <a:gd name="csX5" fmla="*/ 31170 w 78985"/>
                <a:gd name="csY5" fmla="*/ 61653 h 67240"/>
                <a:gd name="csX6" fmla="*/ 76362 w 78985"/>
                <a:gd name="csY6" fmla="*/ 67041 h 67240"/>
                <a:gd name="csX7" fmla="*/ 70077 w 78985"/>
                <a:gd name="csY7" fmla="*/ 50879 h 67240"/>
                <a:gd name="csX8" fmla="*/ 55711 w 78985"/>
                <a:gd name="csY8" fmla="*/ 40703 h 67240"/>
                <a:gd name="csX9" fmla="*/ 39550 w 78985"/>
                <a:gd name="csY9" fmla="*/ 40703 h 67240"/>
                <a:gd name="csX10" fmla="*/ 22490 w 78985"/>
                <a:gd name="csY10" fmla="*/ 19154 h 67240"/>
                <a:gd name="csX11" fmla="*/ 12015 w 78985"/>
                <a:gd name="csY11" fmla="*/ 598 h 6724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78985" h="67240">
                  <a:moveTo>
                    <a:pt x="11716" y="0"/>
                  </a:moveTo>
                  <a:cubicBezTo>
                    <a:pt x="11716" y="0"/>
                    <a:pt x="-2351" y="8081"/>
                    <a:pt x="343" y="28432"/>
                  </a:cubicBezTo>
                  <a:cubicBezTo>
                    <a:pt x="3036" y="48784"/>
                    <a:pt x="3934" y="60756"/>
                    <a:pt x="3934" y="60756"/>
                  </a:cubicBezTo>
                  <a:lnTo>
                    <a:pt x="11416" y="61653"/>
                  </a:lnTo>
                  <a:lnTo>
                    <a:pt x="15606" y="39805"/>
                  </a:lnTo>
                  <a:cubicBezTo>
                    <a:pt x="15606" y="39805"/>
                    <a:pt x="23089" y="45791"/>
                    <a:pt x="31170" y="61653"/>
                  </a:cubicBezTo>
                  <a:cubicBezTo>
                    <a:pt x="34761" y="68836"/>
                    <a:pt x="76362" y="67041"/>
                    <a:pt x="76362" y="67041"/>
                  </a:cubicBezTo>
                  <a:cubicBezTo>
                    <a:pt x="76362" y="67041"/>
                    <a:pt x="85341" y="59858"/>
                    <a:pt x="70077" y="50879"/>
                  </a:cubicBezTo>
                  <a:cubicBezTo>
                    <a:pt x="66186" y="48784"/>
                    <a:pt x="55711" y="40703"/>
                    <a:pt x="55711" y="40703"/>
                  </a:cubicBezTo>
                  <a:cubicBezTo>
                    <a:pt x="55711" y="40703"/>
                    <a:pt x="48828" y="48784"/>
                    <a:pt x="39550" y="40703"/>
                  </a:cubicBezTo>
                  <a:cubicBezTo>
                    <a:pt x="35360" y="37112"/>
                    <a:pt x="27578" y="27235"/>
                    <a:pt x="22490" y="19154"/>
                  </a:cubicBezTo>
                  <a:cubicBezTo>
                    <a:pt x="15906" y="8979"/>
                    <a:pt x="12015" y="598"/>
                    <a:pt x="12015" y="598"/>
                  </a:cubicBezTo>
                  <a:close/>
                </a:path>
              </a:pathLst>
            </a:custGeom>
            <a:solidFill>
              <a:srgbClr val="352E73"/>
            </a:solidFill>
            <a:ln w="29596" cap="flat">
              <a:noFill/>
              <a:prstDash val="solid"/>
              <a:miter/>
            </a:ln>
          </p:spPr>
          <p:txBody>
            <a:bodyPr/>
            <a:lstStyle/>
            <a:p>
              <a:endParaRPr lang="es-ES"/>
            </a:p>
          </p:txBody>
        </p:sp>
        <p:sp>
          <p:nvSpPr>
            <p:cNvPr id="2261" name="Forma libre: forma 2260">
              <a:extLst>
                <a:ext uri="{FF2B5EF4-FFF2-40B4-BE49-F238E27FC236}">
                  <a16:creationId xmlns:a16="http://schemas.microsoft.com/office/drawing/2014/main" id="{2E56DE35-401A-EB37-09BC-B179756CAB1C}"/>
                </a:ext>
              </a:extLst>
            </p:cNvPr>
            <p:cNvSpPr/>
            <p:nvPr/>
          </p:nvSpPr>
          <p:spPr>
            <a:xfrm>
              <a:off x="10379605" y="4545691"/>
              <a:ext cx="182592" cy="328135"/>
            </a:xfrm>
            <a:custGeom>
              <a:avLst/>
              <a:gdLst>
                <a:gd name="csX0" fmla="*/ 126285 w 182592"/>
                <a:gd name="csY0" fmla="*/ 327698 h 328135"/>
                <a:gd name="csX1" fmla="*/ 182551 w 182592"/>
                <a:gd name="csY1" fmla="*/ 291784 h 328135"/>
                <a:gd name="csX2" fmla="*/ 55354 w 182592"/>
                <a:gd name="csY2" fmla="*/ 45469 h 328135"/>
                <a:gd name="csX3" fmla="*/ 13453 w 182592"/>
                <a:gd name="csY3" fmla="*/ 118196 h 328135"/>
                <a:gd name="csX4" fmla="*/ 125986 w 182592"/>
                <a:gd name="csY4" fmla="*/ 327698 h 328135"/>
              </a:gdLst>
              <a:ahLst/>
              <a:cxnLst>
                <a:cxn ang="0">
                  <a:pos x="csX0" y="csY0"/>
                </a:cxn>
                <a:cxn ang="0">
                  <a:pos x="csX1" y="csY1"/>
                </a:cxn>
                <a:cxn ang="0">
                  <a:pos x="csX2" y="csY2"/>
                </a:cxn>
                <a:cxn ang="0">
                  <a:pos x="csX3" y="csY3"/>
                </a:cxn>
                <a:cxn ang="0">
                  <a:pos x="csX4" y="csY4"/>
                </a:cxn>
              </a:cxnLst>
              <a:rect l="l" t="t" r="r" b="b"/>
              <a:pathLst>
                <a:path w="182592" h="328135">
                  <a:moveTo>
                    <a:pt x="126285" y="327698"/>
                  </a:moveTo>
                  <a:cubicBezTo>
                    <a:pt x="186143" y="332786"/>
                    <a:pt x="182551" y="291784"/>
                    <a:pt x="182551" y="291784"/>
                  </a:cubicBezTo>
                  <a:cubicBezTo>
                    <a:pt x="182551" y="291784"/>
                    <a:pt x="137958" y="166980"/>
                    <a:pt x="55354" y="45469"/>
                  </a:cubicBezTo>
                  <a:cubicBezTo>
                    <a:pt x="-36228" y="-89210"/>
                    <a:pt x="13453" y="118196"/>
                    <a:pt x="13453" y="118196"/>
                  </a:cubicBezTo>
                  <a:cubicBezTo>
                    <a:pt x="13453" y="118196"/>
                    <a:pt x="62237" y="322311"/>
                    <a:pt x="125986" y="327698"/>
                  </a:cubicBezTo>
                  <a:close/>
                </a:path>
              </a:pathLst>
            </a:custGeom>
            <a:solidFill>
              <a:schemeClr val="tx1">
                <a:lumMod val="85000"/>
                <a:lumOff val="15000"/>
              </a:schemeClr>
            </a:solidFill>
            <a:ln w="29596" cap="flat">
              <a:noFill/>
              <a:prstDash val="solid"/>
              <a:miter/>
            </a:ln>
          </p:spPr>
          <p:txBody>
            <a:bodyPr/>
            <a:lstStyle/>
            <a:p>
              <a:endParaRPr lang="es-ES"/>
            </a:p>
          </p:txBody>
        </p:sp>
        <p:sp>
          <p:nvSpPr>
            <p:cNvPr id="2262" name="Forma libre: forma 2261">
              <a:extLst>
                <a:ext uri="{FF2B5EF4-FFF2-40B4-BE49-F238E27FC236}">
                  <a16:creationId xmlns:a16="http://schemas.microsoft.com/office/drawing/2014/main" id="{AF9ECAD0-81F2-8D00-13E6-90A83A57D0D2}"/>
                </a:ext>
              </a:extLst>
            </p:cNvPr>
            <p:cNvSpPr/>
            <p:nvPr/>
          </p:nvSpPr>
          <p:spPr>
            <a:xfrm>
              <a:off x="10147160" y="4523146"/>
              <a:ext cx="295281" cy="348617"/>
            </a:xfrm>
            <a:custGeom>
              <a:avLst/>
              <a:gdLst>
                <a:gd name="csX0" fmla="*/ 45076 w 295281"/>
                <a:gd name="csY0" fmla="*/ 322110 h 348617"/>
                <a:gd name="csX1" fmla="*/ 198013 w 295281"/>
                <a:gd name="csY1" fmla="*/ 345454 h 348617"/>
                <a:gd name="csX2" fmla="*/ 292289 w 295281"/>
                <a:gd name="csY2" fmla="*/ 311635 h 348617"/>
                <a:gd name="csX3" fmla="*/ 295282 w 295281"/>
                <a:gd name="csY3" fmla="*/ 120090 h 348617"/>
                <a:gd name="csX4" fmla="*/ 200706 w 295281"/>
                <a:gd name="csY4" fmla="*/ 1572 h 348617"/>
                <a:gd name="csX5" fmla="*/ 83086 w 295281"/>
                <a:gd name="csY5" fmla="*/ 10850 h 348617"/>
                <a:gd name="csX6" fmla="*/ 1380 w 295281"/>
                <a:gd name="csY6" fmla="*/ 100936 h 348617"/>
                <a:gd name="csX7" fmla="*/ 39091 w 295281"/>
                <a:gd name="csY7" fmla="*/ 222746 h 348617"/>
                <a:gd name="csX8" fmla="*/ 45076 w 295281"/>
                <a:gd name="csY8" fmla="*/ 322409 h 34861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295281" h="348617">
                  <a:moveTo>
                    <a:pt x="45076" y="322110"/>
                  </a:moveTo>
                  <a:cubicBezTo>
                    <a:pt x="45076" y="322110"/>
                    <a:pt x="111518" y="359521"/>
                    <a:pt x="198013" y="345454"/>
                  </a:cubicBezTo>
                  <a:cubicBezTo>
                    <a:pt x="277025" y="332585"/>
                    <a:pt x="292289" y="311635"/>
                    <a:pt x="292289" y="311635"/>
                  </a:cubicBezTo>
                  <a:lnTo>
                    <a:pt x="295282" y="120090"/>
                  </a:lnTo>
                  <a:cubicBezTo>
                    <a:pt x="287500" y="66817"/>
                    <a:pt x="264455" y="10850"/>
                    <a:pt x="200706" y="1572"/>
                  </a:cubicBezTo>
                  <a:cubicBezTo>
                    <a:pt x="167186" y="-3516"/>
                    <a:pt x="118701" y="4864"/>
                    <a:pt x="83086" y="10850"/>
                  </a:cubicBezTo>
                  <a:cubicBezTo>
                    <a:pt x="18440" y="21624"/>
                    <a:pt x="-6401" y="47662"/>
                    <a:pt x="1380" y="100936"/>
                  </a:cubicBezTo>
                  <a:cubicBezTo>
                    <a:pt x="1380" y="100936"/>
                    <a:pt x="34900" y="195810"/>
                    <a:pt x="39091" y="222746"/>
                  </a:cubicBezTo>
                  <a:cubicBezTo>
                    <a:pt x="43281" y="250879"/>
                    <a:pt x="45076" y="322409"/>
                    <a:pt x="45076" y="322409"/>
                  </a:cubicBezTo>
                  <a:close/>
                </a:path>
              </a:pathLst>
            </a:custGeom>
            <a:solidFill>
              <a:schemeClr val="bg2">
                <a:lumMod val="90000"/>
              </a:schemeClr>
            </a:solidFill>
            <a:ln w="29596" cap="flat">
              <a:noFill/>
              <a:prstDash val="solid"/>
              <a:miter/>
            </a:ln>
          </p:spPr>
          <p:txBody>
            <a:bodyPr/>
            <a:lstStyle/>
            <a:p>
              <a:endParaRPr lang="es-ES"/>
            </a:p>
          </p:txBody>
        </p:sp>
        <p:sp>
          <p:nvSpPr>
            <p:cNvPr id="2263" name="Forma libre: forma 2262">
              <a:extLst>
                <a:ext uri="{FF2B5EF4-FFF2-40B4-BE49-F238E27FC236}">
                  <a16:creationId xmlns:a16="http://schemas.microsoft.com/office/drawing/2014/main" id="{33AD1F06-B822-BFC0-A5EB-83D24050AF7A}"/>
                </a:ext>
              </a:extLst>
            </p:cNvPr>
            <p:cNvSpPr/>
            <p:nvPr/>
          </p:nvSpPr>
          <p:spPr>
            <a:xfrm>
              <a:off x="10102662" y="4793479"/>
              <a:ext cx="304164" cy="90366"/>
            </a:xfrm>
            <a:custGeom>
              <a:avLst/>
              <a:gdLst>
                <a:gd name="csX0" fmla="*/ 23431 w 304164"/>
                <a:gd name="csY0" fmla="*/ 14366 h 90366"/>
                <a:gd name="csX1" fmla="*/ 3978 w 304164"/>
                <a:gd name="csY1" fmla="*/ 67939 h 90366"/>
                <a:gd name="csX2" fmla="*/ 185047 w 304164"/>
                <a:gd name="csY2" fmla="*/ 72129 h 90366"/>
                <a:gd name="csX3" fmla="*/ 304164 w 304164"/>
                <a:gd name="csY3" fmla="*/ 15563 h 90366"/>
                <a:gd name="csX4" fmla="*/ 292791 w 304164"/>
                <a:gd name="csY4" fmla="*/ 0 h 90366"/>
                <a:gd name="csX5" fmla="*/ 23132 w 304164"/>
                <a:gd name="csY5" fmla="*/ 14366 h 90366"/>
              </a:gdLst>
              <a:ahLst/>
              <a:cxnLst>
                <a:cxn ang="0">
                  <a:pos x="csX0" y="csY0"/>
                </a:cxn>
                <a:cxn ang="0">
                  <a:pos x="csX1" y="csY1"/>
                </a:cxn>
                <a:cxn ang="0">
                  <a:pos x="csX2" y="csY2"/>
                </a:cxn>
                <a:cxn ang="0">
                  <a:pos x="csX3" y="csY3"/>
                </a:cxn>
                <a:cxn ang="0">
                  <a:pos x="csX4" y="csY4"/>
                </a:cxn>
                <a:cxn ang="0">
                  <a:pos x="csX5" y="csY5"/>
                </a:cxn>
              </a:cxnLst>
              <a:rect l="l" t="t" r="r" b="b"/>
              <a:pathLst>
                <a:path w="304164" h="90366">
                  <a:moveTo>
                    <a:pt x="23431" y="14366"/>
                  </a:moveTo>
                  <a:cubicBezTo>
                    <a:pt x="12657" y="42200"/>
                    <a:pt x="-8892" y="54770"/>
                    <a:pt x="3978" y="67939"/>
                  </a:cubicBezTo>
                  <a:cubicBezTo>
                    <a:pt x="33009" y="97568"/>
                    <a:pt x="110524" y="96670"/>
                    <a:pt x="185047" y="72129"/>
                  </a:cubicBezTo>
                  <a:cubicBezTo>
                    <a:pt x="264658" y="46090"/>
                    <a:pt x="304164" y="15563"/>
                    <a:pt x="304164" y="15563"/>
                  </a:cubicBezTo>
                  <a:lnTo>
                    <a:pt x="292791" y="0"/>
                  </a:lnTo>
                  <a:cubicBezTo>
                    <a:pt x="292791" y="0"/>
                    <a:pt x="27622" y="2694"/>
                    <a:pt x="23132" y="14366"/>
                  </a:cubicBezTo>
                  <a:close/>
                </a:path>
              </a:pathLst>
            </a:custGeom>
            <a:solidFill>
              <a:srgbClr val="FB8875"/>
            </a:solidFill>
            <a:ln w="29596" cap="flat">
              <a:noFill/>
              <a:prstDash val="solid"/>
              <a:miter/>
            </a:ln>
          </p:spPr>
          <p:txBody>
            <a:bodyPr/>
            <a:lstStyle/>
            <a:p>
              <a:endParaRPr lang="es-ES"/>
            </a:p>
          </p:txBody>
        </p:sp>
        <p:sp>
          <p:nvSpPr>
            <p:cNvPr id="2264" name="Forma libre: forma 2263">
              <a:extLst>
                <a:ext uri="{FF2B5EF4-FFF2-40B4-BE49-F238E27FC236}">
                  <a16:creationId xmlns:a16="http://schemas.microsoft.com/office/drawing/2014/main" id="{DAA8DC85-5987-54FC-4A66-1EEF5A54AAE2}"/>
                </a:ext>
              </a:extLst>
            </p:cNvPr>
            <p:cNvSpPr/>
            <p:nvPr/>
          </p:nvSpPr>
          <p:spPr>
            <a:xfrm>
              <a:off x="10494751" y="4543872"/>
              <a:ext cx="104464" cy="322913"/>
            </a:xfrm>
            <a:custGeom>
              <a:avLst/>
              <a:gdLst>
                <a:gd name="csX0" fmla="*/ 2460 w 104464"/>
                <a:gd name="csY0" fmla="*/ 305274 h 322913"/>
                <a:gd name="csX1" fmla="*/ 59325 w 104464"/>
                <a:gd name="csY1" fmla="*/ 315450 h 322913"/>
                <a:gd name="csX2" fmla="*/ 103321 w 104464"/>
                <a:gd name="csY2" fmla="*/ 157126 h 322913"/>
                <a:gd name="csX3" fmla="*/ 79378 w 104464"/>
                <a:gd name="csY3" fmla="*/ 0 h 322913"/>
                <a:gd name="csX4" fmla="*/ 56033 w 104464"/>
                <a:gd name="csY4" fmla="*/ 4190 h 322913"/>
                <a:gd name="csX5" fmla="*/ 54836 w 104464"/>
                <a:gd name="csY5" fmla="*/ 20052 h 322913"/>
                <a:gd name="csX6" fmla="*/ 2460 w 104464"/>
                <a:gd name="csY6" fmla="*/ 305274 h 322913"/>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04464" h="322913">
                  <a:moveTo>
                    <a:pt x="2460" y="305274"/>
                  </a:moveTo>
                  <a:cubicBezTo>
                    <a:pt x="20118" y="329217"/>
                    <a:pt x="43463" y="324728"/>
                    <a:pt x="59325" y="315450"/>
                  </a:cubicBezTo>
                  <a:cubicBezTo>
                    <a:pt x="95240" y="294500"/>
                    <a:pt x="108708" y="235241"/>
                    <a:pt x="103321" y="157126"/>
                  </a:cubicBezTo>
                  <a:cubicBezTo>
                    <a:pt x="97634" y="73326"/>
                    <a:pt x="79378" y="0"/>
                    <a:pt x="79378" y="0"/>
                  </a:cubicBezTo>
                  <a:lnTo>
                    <a:pt x="56033" y="4190"/>
                  </a:lnTo>
                  <a:cubicBezTo>
                    <a:pt x="56033" y="4190"/>
                    <a:pt x="55734" y="13169"/>
                    <a:pt x="54836" y="20052"/>
                  </a:cubicBezTo>
                  <a:cubicBezTo>
                    <a:pt x="47653" y="73924"/>
                    <a:pt x="-12803" y="284923"/>
                    <a:pt x="2460" y="305274"/>
                  </a:cubicBezTo>
                  <a:close/>
                </a:path>
              </a:pathLst>
            </a:custGeom>
            <a:solidFill>
              <a:srgbClr val="FB8875"/>
            </a:solidFill>
            <a:ln w="29596" cap="flat">
              <a:noFill/>
              <a:prstDash val="solid"/>
              <a:miter/>
            </a:ln>
          </p:spPr>
          <p:txBody>
            <a:bodyPr/>
            <a:lstStyle/>
            <a:p>
              <a:endParaRPr lang="es-ES"/>
            </a:p>
          </p:txBody>
        </p:sp>
        <p:sp>
          <p:nvSpPr>
            <p:cNvPr id="2265" name="Forma libre: forma 2264">
              <a:extLst>
                <a:ext uri="{FF2B5EF4-FFF2-40B4-BE49-F238E27FC236}">
                  <a16:creationId xmlns:a16="http://schemas.microsoft.com/office/drawing/2014/main" id="{7A67D921-F4BC-59FA-C6F5-D0E3AE921356}"/>
                </a:ext>
              </a:extLst>
            </p:cNvPr>
            <p:cNvSpPr/>
            <p:nvPr/>
          </p:nvSpPr>
          <p:spPr>
            <a:xfrm>
              <a:off x="10070475" y="4549379"/>
              <a:ext cx="142906" cy="317625"/>
            </a:xfrm>
            <a:custGeom>
              <a:avLst/>
              <a:gdLst>
                <a:gd name="csX0" fmla="*/ 38858 w 142906"/>
                <a:gd name="csY0" fmla="*/ 317127 h 317625"/>
                <a:gd name="csX1" fmla="*/ 98117 w 142906"/>
                <a:gd name="csY1" fmla="*/ 251583 h 317625"/>
                <a:gd name="csX2" fmla="*/ 113381 w 142906"/>
                <a:gd name="csY2" fmla="*/ 181848 h 317625"/>
                <a:gd name="csX3" fmla="*/ 136127 w 142906"/>
                <a:gd name="csY3" fmla="*/ 93558 h 317625"/>
                <a:gd name="csX4" fmla="*/ 87642 w 142906"/>
                <a:gd name="csY4" fmla="*/ 16342 h 317625"/>
                <a:gd name="csX5" fmla="*/ 22697 w 142906"/>
                <a:gd name="csY5" fmla="*/ 132166 h 317625"/>
                <a:gd name="csX6" fmla="*/ 38858 w 142906"/>
                <a:gd name="csY6" fmla="*/ 317426 h 317625"/>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42906" h="317625">
                  <a:moveTo>
                    <a:pt x="38858" y="317127"/>
                  </a:moveTo>
                  <a:cubicBezTo>
                    <a:pt x="63999" y="324310"/>
                    <a:pt x="98117" y="251583"/>
                    <a:pt x="98117" y="251583"/>
                  </a:cubicBezTo>
                  <a:cubicBezTo>
                    <a:pt x="98117" y="251583"/>
                    <a:pt x="108593" y="210281"/>
                    <a:pt x="113381" y="181848"/>
                  </a:cubicBezTo>
                  <a:cubicBezTo>
                    <a:pt x="117272" y="159402"/>
                    <a:pt x="136127" y="93558"/>
                    <a:pt x="136127" y="93558"/>
                  </a:cubicBezTo>
                  <a:cubicBezTo>
                    <a:pt x="157077" y="10655"/>
                    <a:pt x="126251" y="-22865"/>
                    <a:pt x="87642" y="16342"/>
                  </a:cubicBezTo>
                  <a:cubicBezTo>
                    <a:pt x="59509" y="45074"/>
                    <a:pt x="37661" y="92960"/>
                    <a:pt x="22697" y="132166"/>
                  </a:cubicBezTo>
                  <a:cubicBezTo>
                    <a:pt x="-10524" y="219559"/>
                    <a:pt x="-9028" y="303958"/>
                    <a:pt x="38858" y="317426"/>
                  </a:cubicBezTo>
                  <a:close/>
                </a:path>
              </a:pathLst>
            </a:custGeom>
            <a:solidFill>
              <a:schemeClr val="tx1">
                <a:lumMod val="85000"/>
                <a:lumOff val="15000"/>
              </a:schemeClr>
            </a:solidFill>
            <a:ln w="29596" cap="flat">
              <a:noFill/>
              <a:prstDash val="solid"/>
              <a:miter/>
            </a:ln>
          </p:spPr>
          <p:txBody>
            <a:bodyPr/>
            <a:lstStyle/>
            <a:p>
              <a:endParaRPr lang="es-ES"/>
            </a:p>
          </p:txBody>
        </p:sp>
        <p:grpSp>
          <p:nvGrpSpPr>
            <p:cNvPr id="2266" name="Gráfico 2218">
              <a:extLst>
                <a:ext uri="{FF2B5EF4-FFF2-40B4-BE49-F238E27FC236}">
                  <a16:creationId xmlns:a16="http://schemas.microsoft.com/office/drawing/2014/main" id="{B161B534-DE95-CC31-0C03-41C6F3077CBE}"/>
                </a:ext>
              </a:extLst>
            </p:cNvPr>
            <p:cNvGrpSpPr/>
            <p:nvPr/>
          </p:nvGrpSpPr>
          <p:grpSpPr>
            <a:xfrm>
              <a:off x="10216778" y="4517834"/>
              <a:ext cx="551588" cy="279535"/>
              <a:chOff x="10216778" y="4517834"/>
              <a:chExt cx="551588" cy="279535"/>
            </a:xfrm>
          </p:grpSpPr>
          <p:sp>
            <p:nvSpPr>
              <p:cNvPr id="2267" name="Forma libre: forma 2266">
                <a:extLst>
                  <a:ext uri="{FF2B5EF4-FFF2-40B4-BE49-F238E27FC236}">
                    <a16:creationId xmlns:a16="http://schemas.microsoft.com/office/drawing/2014/main" id="{F32D4F5A-ED32-CD6F-CC07-A2DA947E49F9}"/>
                  </a:ext>
                </a:extLst>
              </p:cNvPr>
              <p:cNvSpPr/>
              <p:nvPr/>
            </p:nvSpPr>
            <p:spPr>
              <a:xfrm>
                <a:off x="10216778" y="4770434"/>
                <a:ext cx="221772" cy="26936"/>
              </a:xfrm>
              <a:custGeom>
                <a:avLst/>
                <a:gdLst>
                  <a:gd name="csX0" fmla="*/ 299 w 221772"/>
                  <a:gd name="csY0" fmla="*/ 26936 h 26936"/>
                  <a:gd name="csX1" fmla="*/ 159521 w 221772"/>
                  <a:gd name="csY1" fmla="*/ 24542 h 26936"/>
                  <a:gd name="csX2" fmla="*/ 221773 w 221772"/>
                  <a:gd name="csY2" fmla="*/ 0 h 26936"/>
                  <a:gd name="csX3" fmla="*/ 0 w 221772"/>
                  <a:gd name="csY3" fmla="*/ 3292 h 26936"/>
                  <a:gd name="csX4" fmla="*/ 299 w 221772"/>
                  <a:gd name="csY4" fmla="*/ 26936 h 26936"/>
                </a:gdLst>
                <a:ahLst/>
                <a:cxnLst>
                  <a:cxn ang="0">
                    <a:pos x="csX0" y="csY0"/>
                  </a:cxn>
                  <a:cxn ang="0">
                    <a:pos x="csX1" y="csY1"/>
                  </a:cxn>
                  <a:cxn ang="0">
                    <a:pos x="csX2" y="csY2"/>
                  </a:cxn>
                  <a:cxn ang="0">
                    <a:pos x="csX3" y="csY3"/>
                  </a:cxn>
                  <a:cxn ang="0">
                    <a:pos x="csX4" y="csY4"/>
                  </a:cxn>
                </a:cxnLst>
                <a:rect l="l" t="t" r="r" b="b"/>
                <a:pathLst>
                  <a:path w="221772" h="26936">
                    <a:moveTo>
                      <a:pt x="299" y="26936"/>
                    </a:moveTo>
                    <a:lnTo>
                      <a:pt x="159521" y="24542"/>
                    </a:lnTo>
                    <a:lnTo>
                      <a:pt x="221773" y="0"/>
                    </a:lnTo>
                    <a:lnTo>
                      <a:pt x="0" y="3292"/>
                    </a:lnTo>
                    <a:lnTo>
                      <a:pt x="299" y="26936"/>
                    </a:lnTo>
                    <a:close/>
                  </a:path>
                </a:pathLst>
              </a:custGeom>
              <a:solidFill>
                <a:srgbClr val="5F5EAA"/>
              </a:solidFill>
              <a:ln w="29596" cap="flat">
                <a:noFill/>
                <a:prstDash val="solid"/>
                <a:miter/>
              </a:ln>
            </p:spPr>
            <p:txBody>
              <a:bodyPr/>
              <a:lstStyle/>
              <a:p>
                <a:endParaRPr lang="es-ES"/>
              </a:p>
            </p:txBody>
          </p:sp>
          <p:sp>
            <p:nvSpPr>
              <p:cNvPr id="2268" name="Forma libre: forma 2267">
                <a:extLst>
                  <a:ext uri="{FF2B5EF4-FFF2-40B4-BE49-F238E27FC236}">
                    <a16:creationId xmlns:a16="http://schemas.microsoft.com/office/drawing/2014/main" id="{DA1577D6-BA38-BA01-63B4-3EADA79F4216}"/>
                  </a:ext>
                </a:extLst>
              </p:cNvPr>
              <p:cNvSpPr/>
              <p:nvPr/>
            </p:nvSpPr>
            <p:spPr>
              <a:xfrm>
                <a:off x="10355348" y="4523222"/>
                <a:ext cx="66442" cy="270856"/>
              </a:xfrm>
              <a:custGeom>
                <a:avLst/>
                <a:gdLst>
                  <a:gd name="csX0" fmla="*/ 23345 w 66442"/>
                  <a:gd name="csY0" fmla="*/ 270557 h 270856"/>
                  <a:gd name="csX1" fmla="*/ 66442 w 66442"/>
                  <a:gd name="csY1" fmla="*/ 0 h 270856"/>
                  <a:gd name="csX2" fmla="*/ 43098 w 66442"/>
                  <a:gd name="csY2" fmla="*/ 299 h 270856"/>
                  <a:gd name="csX3" fmla="*/ 0 w 66442"/>
                  <a:gd name="csY3" fmla="*/ 270856 h 270856"/>
                  <a:gd name="csX4" fmla="*/ 23345 w 66442"/>
                  <a:gd name="csY4" fmla="*/ 270557 h 270856"/>
                </a:gdLst>
                <a:ahLst/>
                <a:cxnLst>
                  <a:cxn ang="0">
                    <a:pos x="csX0" y="csY0"/>
                  </a:cxn>
                  <a:cxn ang="0">
                    <a:pos x="csX1" y="csY1"/>
                  </a:cxn>
                  <a:cxn ang="0">
                    <a:pos x="csX2" y="csY2"/>
                  </a:cxn>
                  <a:cxn ang="0">
                    <a:pos x="csX3" y="csY3"/>
                  </a:cxn>
                  <a:cxn ang="0">
                    <a:pos x="csX4" y="csY4"/>
                  </a:cxn>
                </a:cxnLst>
                <a:rect l="l" t="t" r="r" b="b"/>
                <a:pathLst>
                  <a:path w="66442" h="270856">
                    <a:moveTo>
                      <a:pt x="23345" y="270557"/>
                    </a:moveTo>
                    <a:lnTo>
                      <a:pt x="66442" y="0"/>
                    </a:lnTo>
                    <a:lnTo>
                      <a:pt x="43098" y="299"/>
                    </a:lnTo>
                    <a:lnTo>
                      <a:pt x="0" y="270856"/>
                    </a:lnTo>
                    <a:lnTo>
                      <a:pt x="23345" y="270557"/>
                    </a:lnTo>
                    <a:close/>
                  </a:path>
                </a:pathLst>
              </a:custGeom>
              <a:solidFill>
                <a:srgbClr val="5F5EAA"/>
              </a:solidFill>
              <a:ln w="29596" cap="flat">
                <a:noFill/>
                <a:prstDash val="solid"/>
                <a:miter/>
              </a:ln>
            </p:spPr>
            <p:txBody>
              <a:bodyPr/>
              <a:lstStyle/>
              <a:p>
                <a:endParaRPr lang="es-ES"/>
              </a:p>
            </p:txBody>
          </p:sp>
          <p:sp>
            <p:nvSpPr>
              <p:cNvPr id="2269" name="Forma libre: forma 2268">
                <a:extLst>
                  <a:ext uri="{FF2B5EF4-FFF2-40B4-BE49-F238E27FC236}">
                    <a16:creationId xmlns:a16="http://schemas.microsoft.com/office/drawing/2014/main" id="{C3565E49-84FE-1D17-FC27-EB0E46F62B40}"/>
                  </a:ext>
                </a:extLst>
              </p:cNvPr>
              <p:cNvSpPr/>
              <p:nvPr/>
            </p:nvSpPr>
            <p:spPr>
              <a:xfrm>
                <a:off x="10376298" y="4517834"/>
                <a:ext cx="392068" cy="277141"/>
              </a:xfrm>
              <a:custGeom>
                <a:avLst/>
                <a:gdLst>
                  <a:gd name="csX0" fmla="*/ 0 w 392068"/>
                  <a:gd name="csY0" fmla="*/ 277141 h 277141"/>
                  <a:gd name="csX1" fmla="*/ 332210 w 392068"/>
                  <a:gd name="csY1" fmla="*/ 266666 h 277141"/>
                  <a:gd name="csX2" fmla="*/ 392068 w 392068"/>
                  <a:gd name="csY2" fmla="*/ 0 h 277141"/>
                  <a:gd name="csX3" fmla="*/ 43098 w 392068"/>
                  <a:gd name="csY3" fmla="*/ 5387 h 277141"/>
                  <a:gd name="csX4" fmla="*/ 0 w 392068"/>
                  <a:gd name="csY4" fmla="*/ 277141 h 277141"/>
                </a:gdLst>
                <a:ahLst/>
                <a:cxnLst>
                  <a:cxn ang="0">
                    <a:pos x="csX0" y="csY0"/>
                  </a:cxn>
                  <a:cxn ang="0">
                    <a:pos x="csX1" y="csY1"/>
                  </a:cxn>
                  <a:cxn ang="0">
                    <a:pos x="csX2" y="csY2"/>
                  </a:cxn>
                  <a:cxn ang="0">
                    <a:pos x="csX3" y="csY3"/>
                  </a:cxn>
                  <a:cxn ang="0">
                    <a:pos x="csX4" y="csY4"/>
                  </a:cxn>
                </a:cxnLst>
                <a:rect l="l" t="t" r="r" b="b"/>
                <a:pathLst>
                  <a:path w="392068" h="277141">
                    <a:moveTo>
                      <a:pt x="0" y="277141"/>
                    </a:moveTo>
                    <a:lnTo>
                      <a:pt x="332210" y="266666"/>
                    </a:lnTo>
                    <a:lnTo>
                      <a:pt x="392068" y="0"/>
                    </a:lnTo>
                    <a:lnTo>
                      <a:pt x="43098" y="5387"/>
                    </a:lnTo>
                    <a:lnTo>
                      <a:pt x="0" y="277141"/>
                    </a:lnTo>
                    <a:close/>
                  </a:path>
                </a:pathLst>
              </a:custGeom>
              <a:solidFill>
                <a:srgbClr val="352E73"/>
              </a:solidFill>
              <a:ln w="29596" cap="flat">
                <a:noFill/>
                <a:prstDash val="solid"/>
                <a:miter/>
              </a:ln>
            </p:spPr>
            <p:txBody>
              <a:bodyPr/>
              <a:lstStyle/>
              <a:p>
                <a:endParaRPr lang="es-ES"/>
              </a:p>
            </p:txBody>
          </p:sp>
          <p:sp>
            <p:nvSpPr>
              <p:cNvPr id="2270" name="Forma libre: forma 2269">
                <a:extLst>
                  <a:ext uri="{FF2B5EF4-FFF2-40B4-BE49-F238E27FC236}">
                    <a16:creationId xmlns:a16="http://schemas.microsoft.com/office/drawing/2014/main" id="{2436674F-1080-3374-A858-725F8D11986D}"/>
                  </a:ext>
                </a:extLst>
              </p:cNvPr>
              <p:cNvSpPr/>
              <p:nvPr/>
            </p:nvSpPr>
            <p:spPr>
              <a:xfrm>
                <a:off x="10563747" y="4605357"/>
                <a:ext cx="51893" cy="64110"/>
              </a:xfrm>
              <a:custGeom>
                <a:avLst/>
                <a:gdLst>
                  <a:gd name="csX0" fmla="*/ 206 w 51893"/>
                  <a:gd name="csY0" fmla="*/ 41470 h 64110"/>
                  <a:gd name="csX1" fmla="*/ 29237 w 51893"/>
                  <a:gd name="csY1" fmla="*/ 62720 h 64110"/>
                  <a:gd name="csX2" fmla="*/ 51683 w 51893"/>
                  <a:gd name="csY2" fmla="*/ 22615 h 64110"/>
                  <a:gd name="csX3" fmla="*/ 22652 w 51893"/>
                  <a:gd name="csY3" fmla="*/ 1366 h 64110"/>
                  <a:gd name="csX4" fmla="*/ 206 w 51893"/>
                  <a:gd name="csY4" fmla="*/ 41470 h 64110"/>
                </a:gdLst>
                <a:ahLst/>
                <a:cxnLst>
                  <a:cxn ang="0">
                    <a:pos x="csX0" y="csY0"/>
                  </a:cxn>
                  <a:cxn ang="0">
                    <a:pos x="csX1" y="csY1"/>
                  </a:cxn>
                  <a:cxn ang="0">
                    <a:pos x="csX2" y="csY2"/>
                  </a:cxn>
                  <a:cxn ang="0">
                    <a:pos x="csX3" y="csY3"/>
                  </a:cxn>
                  <a:cxn ang="0">
                    <a:pos x="csX4" y="csY4"/>
                  </a:cxn>
                </a:cxnLst>
                <a:rect l="l" t="t" r="r" b="b"/>
                <a:pathLst>
                  <a:path w="51893" h="64110">
                    <a:moveTo>
                      <a:pt x="206" y="41470"/>
                    </a:moveTo>
                    <a:cubicBezTo>
                      <a:pt x="2001" y="58530"/>
                      <a:pt x="14871" y="67808"/>
                      <a:pt x="29237" y="62720"/>
                    </a:cubicBezTo>
                    <a:cubicBezTo>
                      <a:pt x="43602" y="57632"/>
                      <a:pt x="53479" y="39375"/>
                      <a:pt x="51683" y="22615"/>
                    </a:cubicBezTo>
                    <a:cubicBezTo>
                      <a:pt x="49887" y="5855"/>
                      <a:pt x="37018" y="-3722"/>
                      <a:pt x="22652" y="1366"/>
                    </a:cubicBezTo>
                    <a:cubicBezTo>
                      <a:pt x="8586" y="6753"/>
                      <a:pt x="-1590" y="24710"/>
                      <a:pt x="206" y="41470"/>
                    </a:cubicBezTo>
                    <a:close/>
                  </a:path>
                </a:pathLst>
              </a:custGeom>
              <a:solidFill>
                <a:srgbClr val="6C63FF"/>
              </a:solidFill>
              <a:ln w="29596" cap="flat">
                <a:noFill/>
                <a:prstDash val="solid"/>
                <a:miter/>
              </a:ln>
            </p:spPr>
            <p:txBody>
              <a:bodyPr/>
              <a:lstStyle/>
              <a:p>
                <a:endParaRPr lang="es-ES"/>
              </a:p>
            </p:txBody>
          </p:sp>
          <p:sp>
            <p:nvSpPr>
              <p:cNvPr id="2271" name="Forma libre: forma 2270">
                <a:extLst>
                  <a:ext uri="{FF2B5EF4-FFF2-40B4-BE49-F238E27FC236}">
                    <a16:creationId xmlns:a16="http://schemas.microsoft.com/office/drawing/2014/main" id="{2E6B770D-4DC7-C629-2EC2-66B5F46B7DCB}"/>
                  </a:ext>
                </a:extLst>
              </p:cNvPr>
              <p:cNvSpPr/>
              <p:nvPr/>
            </p:nvSpPr>
            <p:spPr>
              <a:xfrm>
                <a:off x="10545988" y="4595942"/>
                <a:ext cx="43111" cy="43111"/>
              </a:xfrm>
              <a:custGeom>
                <a:avLst/>
                <a:gdLst>
                  <a:gd name="csX0" fmla="*/ 7 w 43111"/>
                  <a:gd name="csY0" fmla="*/ 21855 h 43111"/>
                  <a:gd name="csX1" fmla="*/ 21855 w 43111"/>
                  <a:gd name="csY1" fmla="*/ 43104 h 43111"/>
                  <a:gd name="csX2" fmla="*/ 43104 w 43111"/>
                  <a:gd name="csY2" fmla="*/ 21256 h 43111"/>
                  <a:gd name="csX3" fmla="*/ 21256 w 43111"/>
                  <a:gd name="csY3" fmla="*/ 7 h 43111"/>
                  <a:gd name="csX4" fmla="*/ 7 w 43111"/>
                  <a:gd name="csY4" fmla="*/ 21855 h 43111"/>
                </a:gdLst>
                <a:ahLst/>
                <a:cxnLst>
                  <a:cxn ang="0">
                    <a:pos x="csX0" y="csY0"/>
                  </a:cxn>
                  <a:cxn ang="0">
                    <a:pos x="csX1" y="csY1"/>
                  </a:cxn>
                  <a:cxn ang="0">
                    <a:pos x="csX2" y="csY2"/>
                  </a:cxn>
                  <a:cxn ang="0">
                    <a:pos x="csX3" y="csY3"/>
                  </a:cxn>
                  <a:cxn ang="0">
                    <a:pos x="csX4" y="csY4"/>
                  </a:cxn>
                </a:cxnLst>
                <a:rect l="l" t="t" r="r" b="b"/>
                <a:pathLst>
                  <a:path w="43111" h="43111">
                    <a:moveTo>
                      <a:pt x="7" y="21855"/>
                    </a:moveTo>
                    <a:cubicBezTo>
                      <a:pt x="7" y="33826"/>
                      <a:pt x="9883" y="43404"/>
                      <a:pt x="21855" y="43104"/>
                    </a:cubicBezTo>
                    <a:cubicBezTo>
                      <a:pt x="33826" y="43104"/>
                      <a:pt x="43404" y="33228"/>
                      <a:pt x="43104" y="21256"/>
                    </a:cubicBezTo>
                    <a:cubicBezTo>
                      <a:pt x="43104" y="9285"/>
                      <a:pt x="33228" y="-292"/>
                      <a:pt x="21256" y="7"/>
                    </a:cubicBezTo>
                    <a:cubicBezTo>
                      <a:pt x="9285" y="7"/>
                      <a:pt x="-292" y="9883"/>
                      <a:pt x="7" y="21855"/>
                    </a:cubicBezTo>
                    <a:close/>
                  </a:path>
                </a:pathLst>
              </a:custGeom>
              <a:solidFill>
                <a:srgbClr val="352E73"/>
              </a:solidFill>
              <a:ln w="29596" cap="flat">
                <a:noFill/>
                <a:prstDash val="solid"/>
                <a:miter/>
              </a:ln>
            </p:spPr>
            <p:txBody>
              <a:bodyPr/>
              <a:lstStyle/>
              <a:p>
                <a:endParaRPr lang="es-ES"/>
              </a:p>
            </p:txBody>
          </p:sp>
          <p:sp>
            <p:nvSpPr>
              <p:cNvPr id="2272" name="Rectángulo 2271">
                <a:extLst>
                  <a:ext uri="{FF2B5EF4-FFF2-40B4-BE49-F238E27FC236}">
                    <a16:creationId xmlns:a16="http://schemas.microsoft.com/office/drawing/2014/main" id="{20B212F4-EA55-77A8-FC8F-0A4692528014}"/>
                  </a:ext>
                </a:extLst>
              </p:cNvPr>
              <p:cNvSpPr/>
              <p:nvPr/>
            </p:nvSpPr>
            <p:spPr>
              <a:xfrm rot="10747800">
                <a:off x="10319982" y="4780997"/>
                <a:ext cx="31724" cy="7482"/>
              </a:xfrm>
              <a:prstGeom prst="rect">
                <a:avLst/>
              </a:prstGeom>
              <a:solidFill>
                <a:srgbClr val="352E73"/>
              </a:solidFill>
              <a:ln w="29596" cap="flat">
                <a:noFill/>
                <a:prstDash val="solid"/>
                <a:miter/>
              </a:ln>
            </p:spPr>
            <p:txBody>
              <a:bodyPr/>
              <a:lstStyle/>
              <a:p>
                <a:endParaRPr lang="es-ES"/>
              </a:p>
            </p:txBody>
          </p:sp>
          <p:sp>
            <p:nvSpPr>
              <p:cNvPr id="2273" name="Rectángulo 2272">
                <a:extLst>
                  <a:ext uri="{FF2B5EF4-FFF2-40B4-BE49-F238E27FC236}">
                    <a16:creationId xmlns:a16="http://schemas.microsoft.com/office/drawing/2014/main" id="{95680DDE-3969-2F98-31A0-3AA7B14511B4}"/>
                  </a:ext>
                </a:extLst>
              </p:cNvPr>
              <p:cNvSpPr/>
              <p:nvPr/>
            </p:nvSpPr>
            <p:spPr>
              <a:xfrm rot="10747800">
                <a:off x="10264294" y="4781943"/>
                <a:ext cx="31724" cy="7482"/>
              </a:xfrm>
              <a:prstGeom prst="rect">
                <a:avLst/>
              </a:prstGeom>
              <a:solidFill>
                <a:srgbClr val="352E73"/>
              </a:solidFill>
              <a:ln w="29596" cap="flat">
                <a:noFill/>
                <a:prstDash val="solid"/>
                <a:miter/>
              </a:ln>
            </p:spPr>
            <p:txBody>
              <a:bodyPr/>
              <a:lstStyle/>
              <a:p>
                <a:endParaRPr lang="es-ES"/>
              </a:p>
            </p:txBody>
          </p:sp>
          <p:sp>
            <p:nvSpPr>
              <p:cNvPr id="2274" name="Forma libre: forma 2273">
                <a:extLst>
                  <a:ext uri="{FF2B5EF4-FFF2-40B4-BE49-F238E27FC236}">
                    <a16:creationId xmlns:a16="http://schemas.microsoft.com/office/drawing/2014/main" id="{6938264E-2B47-A39F-CE30-BF19EA5A651A}"/>
                  </a:ext>
                </a:extLst>
              </p:cNvPr>
              <p:cNvSpPr/>
              <p:nvPr/>
            </p:nvSpPr>
            <p:spPr>
              <a:xfrm>
                <a:off x="10244013" y="4781807"/>
                <a:ext cx="8080" cy="8080"/>
              </a:xfrm>
              <a:custGeom>
                <a:avLst/>
                <a:gdLst>
                  <a:gd name="csX0" fmla="*/ 0 w 8080"/>
                  <a:gd name="csY0" fmla="*/ 4190 h 8080"/>
                  <a:gd name="csX1" fmla="*/ 4190 w 8080"/>
                  <a:gd name="csY1" fmla="*/ 8081 h 8080"/>
                  <a:gd name="csX2" fmla="*/ 8081 w 8080"/>
                  <a:gd name="csY2" fmla="*/ 3891 h 8080"/>
                  <a:gd name="csX3" fmla="*/ 3891 w 8080"/>
                  <a:gd name="csY3" fmla="*/ 0 h 8080"/>
                  <a:gd name="csX4" fmla="*/ 0 w 8080"/>
                  <a:gd name="csY4" fmla="*/ 4190 h 8080"/>
                </a:gdLst>
                <a:ahLst/>
                <a:cxnLst>
                  <a:cxn ang="0">
                    <a:pos x="csX0" y="csY0"/>
                  </a:cxn>
                  <a:cxn ang="0">
                    <a:pos x="csX1" y="csY1"/>
                  </a:cxn>
                  <a:cxn ang="0">
                    <a:pos x="csX2" y="csY2"/>
                  </a:cxn>
                  <a:cxn ang="0">
                    <a:pos x="csX3" y="csY3"/>
                  </a:cxn>
                  <a:cxn ang="0">
                    <a:pos x="csX4" y="csY4"/>
                  </a:cxn>
                </a:cxnLst>
                <a:rect l="l" t="t" r="r" b="b"/>
                <a:pathLst>
                  <a:path w="8080" h="8080">
                    <a:moveTo>
                      <a:pt x="0" y="4190"/>
                    </a:moveTo>
                    <a:cubicBezTo>
                      <a:pt x="0" y="6584"/>
                      <a:pt x="1796" y="8081"/>
                      <a:pt x="4190" y="8081"/>
                    </a:cubicBezTo>
                    <a:cubicBezTo>
                      <a:pt x="6584" y="8081"/>
                      <a:pt x="8081" y="6285"/>
                      <a:pt x="8081" y="3891"/>
                    </a:cubicBezTo>
                    <a:cubicBezTo>
                      <a:pt x="8081" y="1796"/>
                      <a:pt x="6285" y="0"/>
                      <a:pt x="3891" y="0"/>
                    </a:cubicBezTo>
                    <a:cubicBezTo>
                      <a:pt x="1796" y="0"/>
                      <a:pt x="0" y="1796"/>
                      <a:pt x="0" y="4190"/>
                    </a:cubicBezTo>
                    <a:close/>
                  </a:path>
                </a:pathLst>
              </a:custGeom>
              <a:solidFill>
                <a:srgbClr val="352E73"/>
              </a:solidFill>
              <a:ln w="29596" cap="flat">
                <a:noFill/>
                <a:prstDash val="solid"/>
                <a:miter/>
              </a:ln>
            </p:spPr>
            <p:txBody>
              <a:bodyPr/>
              <a:lstStyle/>
              <a:p>
                <a:endParaRPr lang="es-ES"/>
              </a:p>
            </p:txBody>
          </p:sp>
        </p:grpSp>
        <p:grpSp>
          <p:nvGrpSpPr>
            <p:cNvPr id="2275" name="Gráfico 2218">
              <a:extLst>
                <a:ext uri="{FF2B5EF4-FFF2-40B4-BE49-F238E27FC236}">
                  <a16:creationId xmlns:a16="http://schemas.microsoft.com/office/drawing/2014/main" id="{81E4B620-1DD7-04E9-F34E-21072FD0564B}"/>
                </a:ext>
              </a:extLst>
            </p:cNvPr>
            <p:cNvGrpSpPr/>
            <p:nvPr/>
          </p:nvGrpSpPr>
          <p:grpSpPr>
            <a:xfrm>
              <a:off x="10389767" y="4748330"/>
              <a:ext cx="68237" cy="61124"/>
              <a:chOff x="10389767" y="4748330"/>
              <a:chExt cx="68237" cy="61124"/>
            </a:xfrm>
            <a:solidFill>
              <a:srgbClr val="FB8875"/>
            </a:solidFill>
          </p:grpSpPr>
          <p:sp>
            <p:nvSpPr>
              <p:cNvPr id="2276" name="Forma libre: forma 2275">
                <a:extLst>
                  <a:ext uri="{FF2B5EF4-FFF2-40B4-BE49-F238E27FC236}">
                    <a16:creationId xmlns:a16="http://schemas.microsoft.com/office/drawing/2014/main" id="{5B7CC036-D8B3-BE14-0D3B-854A3795909B}"/>
                  </a:ext>
                </a:extLst>
              </p:cNvPr>
              <p:cNvSpPr/>
              <p:nvPr/>
            </p:nvSpPr>
            <p:spPr>
              <a:xfrm>
                <a:off x="10389767" y="4765645"/>
                <a:ext cx="52973" cy="43809"/>
              </a:xfrm>
              <a:custGeom>
                <a:avLst/>
                <a:gdLst>
                  <a:gd name="csX0" fmla="*/ 32323 w 52973"/>
                  <a:gd name="csY0" fmla="*/ 299 h 43809"/>
                  <a:gd name="csX1" fmla="*/ 49382 w 52973"/>
                  <a:gd name="csY1" fmla="*/ 8679 h 43809"/>
                  <a:gd name="csX2" fmla="*/ 52974 w 52973"/>
                  <a:gd name="csY2" fmla="*/ 23644 h 43809"/>
                  <a:gd name="csX3" fmla="*/ 13468 w 52973"/>
                  <a:gd name="csY3" fmla="*/ 43397 h 43809"/>
                  <a:gd name="csX4" fmla="*/ 898 w 52973"/>
                  <a:gd name="csY4" fmla="*/ 40404 h 43809"/>
                  <a:gd name="csX5" fmla="*/ 5686 w 52973"/>
                  <a:gd name="csY5" fmla="*/ 21250 h 43809"/>
                  <a:gd name="csX6" fmla="*/ 32323 w 52973"/>
                  <a:gd name="csY6" fmla="*/ 0 h 43809"/>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52973" h="43809">
                    <a:moveTo>
                      <a:pt x="32323" y="299"/>
                    </a:moveTo>
                    <a:cubicBezTo>
                      <a:pt x="32323" y="299"/>
                      <a:pt x="46090" y="4789"/>
                      <a:pt x="49382" y="8679"/>
                    </a:cubicBezTo>
                    <a:cubicBezTo>
                      <a:pt x="52076" y="11672"/>
                      <a:pt x="52974" y="23644"/>
                      <a:pt x="52974" y="23644"/>
                    </a:cubicBezTo>
                    <a:cubicBezTo>
                      <a:pt x="52974" y="23644"/>
                      <a:pt x="38309" y="45791"/>
                      <a:pt x="13468" y="43397"/>
                    </a:cubicBezTo>
                    <a:cubicBezTo>
                      <a:pt x="8978" y="42798"/>
                      <a:pt x="5088" y="46090"/>
                      <a:pt x="898" y="40404"/>
                    </a:cubicBezTo>
                    <a:cubicBezTo>
                      <a:pt x="-1796" y="36813"/>
                      <a:pt x="2095" y="24242"/>
                      <a:pt x="5686" y="21250"/>
                    </a:cubicBezTo>
                    <a:lnTo>
                      <a:pt x="32323" y="0"/>
                    </a:lnTo>
                    <a:close/>
                  </a:path>
                </a:pathLst>
              </a:custGeom>
              <a:solidFill>
                <a:srgbClr val="FB8875"/>
              </a:solidFill>
              <a:ln w="29596" cap="flat">
                <a:noFill/>
                <a:prstDash val="solid"/>
                <a:miter/>
              </a:ln>
            </p:spPr>
            <p:txBody>
              <a:bodyPr/>
              <a:lstStyle/>
              <a:p>
                <a:endParaRPr lang="es-ES"/>
              </a:p>
            </p:txBody>
          </p:sp>
          <p:sp>
            <p:nvSpPr>
              <p:cNvPr id="2277" name="Forma libre: forma 2276">
                <a:extLst>
                  <a:ext uri="{FF2B5EF4-FFF2-40B4-BE49-F238E27FC236}">
                    <a16:creationId xmlns:a16="http://schemas.microsoft.com/office/drawing/2014/main" id="{2E4AC451-52CA-3287-A668-1FFAEC4D7D2E}"/>
                  </a:ext>
                </a:extLst>
              </p:cNvPr>
              <p:cNvSpPr/>
              <p:nvPr/>
            </p:nvSpPr>
            <p:spPr>
              <a:xfrm>
                <a:off x="10393059" y="4760557"/>
                <a:ext cx="21584" cy="30228"/>
              </a:xfrm>
              <a:custGeom>
                <a:avLst/>
                <a:gdLst>
                  <a:gd name="csX0" fmla="*/ 17658 w 21584"/>
                  <a:gd name="csY0" fmla="*/ 0 h 30228"/>
                  <a:gd name="csX1" fmla="*/ 17658 w 21584"/>
                  <a:gd name="csY1" fmla="*/ 0 h 30228"/>
                  <a:gd name="csX2" fmla="*/ 20352 w 21584"/>
                  <a:gd name="csY2" fmla="*/ 11672 h 30228"/>
                  <a:gd name="csX3" fmla="*/ 9278 w 21584"/>
                  <a:gd name="csY3" fmla="*/ 29630 h 30228"/>
                  <a:gd name="csX4" fmla="*/ 0 w 21584"/>
                  <a:gd name="csY4" fmla="*/ 30228 h 30228"/>
                  <a:gd name="csX5" fmla="*/ 17658 w 21584"/>
                  <a:gd name="csY5" fmla="*/ 0 h 30228"/>
                </a:gdLst>
                <a:ahLst/>
                <a:cxnLst>
                  <a:cxn ang="0">
                    <a:pos x="csX0" y="csY0"/>
                  </a:cxn>
                  <a:cxn ang="0">
                    <a:pos x="csX1" y="csY1"/>
                  </a:cxn>
                  <a:cxn ang="0">
                    <a:pos x="csX2" y="csY2"/>
                  </a:cxn>
                  <a:cxn ang="0">
                    <a:pos x="csX3" y="csY3"/>
                  </a:cxn>
                  <a:cxn ang="0">
                    <a:pos x="csX4" y="csY4"/>
                  </a:cxn>
                  <a:cxn ang="0">
                    <a:pos x="csX5" y="csY5"/>
                  </a:cxn>
                </a:cxnLst>
                <a:rect l="l" t="t" r="r" b="b"/>
                <a:pathLst>
                  <a:path w="21584" h="30228">
                    <a:moveTo>
                      <a:pt x="17658" y="0"/>
                    </a:moveTo>
                    <a:lnTo>
                      <a:pt x="17658" y="0"/>
                    </a:lnTo>
                    <a:cubicBezTo>
                      <a:pt x="21549" y="2394"/>
                      <a:pt x="22746" y="7482"/>
                      <a:pt x="20352" y="11672"/>
                    </a:cubicBezTo>
                    <a:lnTo>
                      <a:pt x="9278" y="29630"/>
                    </a:lnTo>
                    <a:lnTo>
                      <a:pt x="0" y="30228"/>
                    </a:lnTo>
                    <a:lnTo>
                      <a:pt x="17658" y="0"/>
                    </a:lnTo>
                    <a:close/>
                  </a:path>
                </a:pathLst>
              </a:custGeom>
              <a:solidFill>
                <a:srgbClr val="FB8875"/>
              </a:solidFill>
              <a:ln w="29596" cap="flat">
                <a:noFill/>
                <a:prstDash val="solid"/>
                <a:miter/>
              </a:ln>
            </p:spPr>
            <p:txBody>
              <a:bodyPr/>
              <a:lstStyle/>
              <a:p>
                <a:endParaRPr lang="es-ES"/>
              </a:p>
            </p:txBody>
          </p:sp>
          <p:sp>
            <p:nvSpPr>
              <p:cNvPr id="2278" name="Forma libre: forma 2277">
                <a:extLst>
                  <a:ext uri="{FF2B5EF4-FFF2-40B4-BE49-F238E27FC236}">
                    <a16:creationId xmlns:a16="http://schemas.microsoft.com/office/drawing/2014/main" id="{00330101-64D6-FAB2-3947-68E911579CCA}"/>
                  </a:ext>
                </a:extLst>
              </p:cNvPr>
              <p:cNvSpPr/>
              <p:nvPr/>
            </p:nvSpPr>
            <p:spPr>
              <a:xfrm>
                <a:off x="10418797" y="4748330"/>
                <a:ext cx="23344" cy="25994"/>
              </a:xfrm>
              <a:custGeom>
                <a:avLst/>
                <a:gdLst>
                  <a:gd name="csX0" fmla="*/ 23345 w 23344"/>
                  <a:gd name="csY0" fmla="*/ 1453 h 25994"/>
                  <a:gd name="csX1" fmla="*/ 23345 w 23344"/>
                  <a:gd name="csY1" fmla="*/ 1453 h 25994"/>
                  <a:gd name="csX2" fmla="*/ 11672 w 23344"/>
                  <a:gd name="csY2" fmla="*/ 3847 h 25994"/>
                  <a:gd name="csX3" fmla="*/ 0 w 23344"/>
                  <a:gd name="csY3" fmla="*/ 21505 h 25994"/>
                  <a:gd name="csX4" fmla="*/ 6884 w 23344"/>
                  <a:gd name="csY4" fmla="*/ 25994 h 25994"/>
                  <a:gd name="csX5" fmla="*/ 23045 w 23344"/>
                  <a:gd name="csY5" fmla="*/ 1153 h 25994"/>
                  <a:gd name="csX6" fmla="*/ 23045 w 23344"/>
                  <a:gd name="csY6" fmla="*/ 1153 h 25994"/>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3344" h="25994">
                    <a:moveTo>
                      <a:pt x="23345" y="1453"/>
                    </a:moveTo>
                    <a:lnTo>
                      <a:pt x="23345" y="1453"/>
                    </a:lnTo>
                    <a:cubicBezTo>
                      <a:pt x="19454" y="-1241"/>
                      <a:pt x="14366" y="-44"/>
                      <a:pt x="11672" y="3847"/>
                    </a:cubicBezTo>
                    <a:lnTo>
                      <a:pt x="0" y="21505"/>
                    </a:lnTo>
                    <a:lnTo>
                      <a:pt x="6884" y="25994"/>
                    </a:lnTo>
                    <a:lnTo>
                      <a:pt x="23045" y="1153"/>
                    </a:lnTo>
                    <a:lnTo>
                      <a:pt x="23045" y="1153"/>
                    </a:lnTo>
                    <a:close/>
                  </a:path>
                </a:pathLst>
              </a:custGeom>
              <a:solidFill>
                <a:srgbClr val="FB8875"/>
              </a:solidFill>
              <a:ln w="29596" cap="flat">
                <a:noFill/>
                <a:prstDash val="solid"/>
                <a:miter/>
              </a:ln>
            </p:spPr>
            <p:txBody>
              <a:bodyPr/>
              <a:lstStyle/>
              <a:p>
                <a:endParaRPr lang="es-ES"/>
              </a:p>
            </p:txBody>
          </p:sp>
          <p:sp>
            <p:nvSpPr>
              <p:cNvPr id="2279" name="Forma libre: forma 2278">
                <a:extLst>
                  <a:ext uri="{FF2B5EF4-FFF2-40B4-BE49-F238E27FC236}">
                    <a16:creationId xmlns:a16="http://schemas.microsoft.com/office/drawing/2014/main" id="{E34E4014-EF92-5AF1-6C2D-7B93075AF3A6}"/>
                  </a:ext>
                </a:extLst>
              </p:cNvPr>
              <p:cNvSpPr/>
              <p:nvPr/>
            </p:nvSpPr>
            <p:spPr>
              <a:xfrm>
                <a:off x="10425681" y="4750531"/>
                <a:ext cx="30228" cy="30079"/>
              </a:xfrm>
              <a:custGeom>
                <a:avLst/>
                <a:gdLst>
                  <a:gd name="csX0" fmla="*/ 30228 w 30228"/>
                  <a:gd name="csY0" fmla="*/ 1647 h 30079"/>
                  <a:gd name="csX1" fmla="*/ 30228 w 30228"/>
                  <a:gd name="csY1" fmla="*/ 1647 h 30079"/>
                  <a:gd name="csX2" fmla="*/ 17059 w 30228"/>
                  <a:gd name="csY2" fmla="*/ 4340 h 30079"/>
                  <a:gd name="csX3" fmla="*/ 0 w 30228"/>
                  <a:gd name="csY3" fmla="*/ 24692 h 30079"/>
                  <a:gd name="csX4" fmla="*/ 6285 w 30228"/>
                  <a:gd name="csY4" fmla="*/ 30079 h 30079"/>
                  <a:gd name="csX5" fmla="*/ 30228 w 30228"/>
                  <a:gd name="csY5" fmla="*/ 1946 h 30079"/>
                  <a:gd name="csX6" fmla="*/ 30228 w 30228"/>
                  <a:gd name="csY6" fmla="*/ 1946 h 30079"/>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30228" h="30079">
                    <a:moveTo>
                      <a:pt x="30228" y="1647"/>
                    </a:moveTo>
                    <a:lnTo>
                      <a:pt x="30228" y="1647"/>
                    </a:lnTo>
                    <a:cubicBezTo>
                      <a:pt x="26637" y="-1346"/>
                      <a:pt x="20651" y="-149"/>
                      <a:pt x="17059" y="4340"/>
                    </a:cubicBezTo>
                    <a:lnTo>
                      <a:pt x="0" y="24692"/>
                    </a:lnTo>
                    <a:lnTo>
                      <a:pt x="6285" y="30079"/>
                    </a:lnTo>
                    <a:lnTo>
                      <a:pt x="30228" y="1946"/>
                    </a:lnTo>
                    <a:lnTo>
                      <a:pt x="30228" y="1946"/>
                    </a:lnTo>
                    <a:close/>
                  </a:path>
                </a:pathLst>
              </a:custGeom>
              <a:solidFill>
                <a:srgbClr val="FB8875"/>
              </a:solidFill>
              <a:ln w="29596" cap="flat">
                <a:noFill/>
                <a:prstDash val="solid"/>
                <a:miter/>
              </a:ln>
            </p:spPr>
            <p:txBody>
              <a:bodyPr/>
              <a:lstStyle/>
              <a:p>
                <a:endParaRPr lang="es-ES"/>
              </a:p>
            </p:txBody>
          </p:sp>
          <p:sp>
            <p:nvSpPr>
              <p:cNvPr id="2280" name="Forma libre: forma 2279">
                <a:extLst>
                  <a:ext uri="{FF2B5EF4-FFF2-40B4-BE49-F238E27FC236}">
                    <a16:creationId xmlns:a16="http://schemas.microsoft.com/office/drawing/2014/main" id="{339377A4-CD63-DDF3-ECB9-C09907C30EE4}"/>
                  </a:ext>
                </a:extLst>
              </p:cNvPr>
              <p:cNvSpPr/>
              <p:nvPr/>
            </p:nvSpPr>
            <p:spPr>
              <a:xfrm>
                <a:off x="10430769" y="4756332"/>
                <a:ext cx="27235" cy="28168"/>
              </a:xfrm>
              <a:custGeom>
                <a:avLst/>
                <a:gdLst>
                  <a:gd name="csX0" fmla="*/ 27235 w 27235"/>
                  <a:gd name="csY0" fmla="*/ 1531 h 28168"/>
                  <a:gd name="csX1" fmla="*/ 27235 w 27235"/>
                  <a:gd name="csY1" fmla="*/ 1531 h 28168"/>
                  <a:gd name="csX2" fmla="*/ 14665 w 27235"/>
                  <a:gd name="csY2" fmla="*/ 3926 h 28168"/>
                  <a:gd name="csX3" fmla="*/ 0 w 27235"/>
                  <a:gd name="csY3" fmla="*/ 23080 h 28168"/>
                  <a:gd name="csX4" fmla="*/ 6584 w 27235"/>
                  <a:gd name="csY4" fmla="*/ 28168 h 28168"/>
                  <a:gd name="csX5" fmla="*/ 27235 w 27235"/>
                  <a:gd name="csY5" fmla="*/ 1232 h 28168"/>
                  <a:gd name="csX6" fmla="*/ 27235 w 27235"/>
                  <a:gd name="csY6" fmla="*/ 1232 h 28168"/>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7235" h="28168">
                    <a:moveTo>
                      <a:pt x="27235" y="1531"/>
                    </a:moveTo>
                    <a:lnTo>
                      <a:pt x="27235" y="1531"/>
                    </a:lnTo>
                    <a:cubicBezTo>
                      <a:pt x="23644" y="-1162"/>
                      <a:pt x="17957" y="-264"/>
                      <a:pt x="14665" y="3926"/>
                    </a:cubicBezTo>
                    <a:lnTo>
                      <a:pt x="0" y="23080"/>
                    </a:lnTo>
                    <a:lnTo>
                      <a:pt x="6584" y="28168"/>
                    </a:lnTo>
                    <a:lnTo>
                      <a:pt x="27235" y="1232"/>
                    </a:lnTo>
                    <a:lnTo>
                      <a:pt x="27235" y="1232"/>
                    </a:lnTo>
                    <a:close/>
                  </a:path>
                </a:pathLst>
              </a:custGeom>
              <a:solidFill>
                <a:srgbClr val="FB8875"/>
              </a:solidFill>
              <a:ln w="29596" cap="flat">
                <a:noFill/>
                <a:prstDash val="solid"/>
                <a:miter/>
              </a:ln>
            </p:spPr>
            <p:txBody>
              <a:bodyPr/>
              <a:lstStyle/>
              <a:p>
                <a:endParaRPr lang="es-ES"/>
              </a:p>
            </p:txBody>
          </p:sp>
          <p:sp>
            <p:nvSpPr>
              <p:cNvPr id="2281" name="Forma libre: forma 2280">
                <a:extLst>
                  <a:ext uri="{FF2B5EF4-FFF2-40B4-BE49-F238E27FC236}">
                    <a16:creationId xmlns:a16="http://schemas.microsoft.com/office/drawing/2014/main" id="{64CA6577-FDCC-16C6-EE6E-A6ED2CC18870}"/>
                  </a:ext>
                </a:extLst>
              </p:cNvPr>
              <p:cNvSpPr/>
              <p:nvPr/>
            </p:nvSpPr>
            <p:spPr>
              <a:xfrm>
                <a:off x="10431667" y="4766308"/>
                <a:ext cx="25439" cy="27769"/>
              </a:xfrm>
              <a:custGeom>
                <a:avLst/>
                <a:gdLst>
                  <a:gd name="csX0" fmla="*/ 25440 w 25439"/>
                  <a:gd name="csY0" fmla="*/ 1133 h 27769"/>
                  <a:gd name="csX1" fmla="*/ 25440 w 25439"/>
                  <a:gd name="csY1" fmla="*/ 1133 h 27769"/>
                  <a:gd name="csX2" fmla="*/ 13169 w 25439"/>
                  <a:gd name="csY2" fmla="*/ 4724 h 27769"/>
                  <a:gd name="csX3" fmla="*/ 0 w 25439"/>
                  <a:gd name="csY3" fmla="*/ 25076 h 27769"/>
                  <a:gd name="csX4" fmla="*/ 8380 w 25439"/>
                  <a:gd name="csY4" fmla="*/ 27769 h 27769"/>
                  <a:gd name="csX5" fmla="*/ 25440 w 25439"/>
                  <a:gd name="csY5" fmla="*/ 1133 h 27769"/>
                  <a:gd name="csX6" fmla="*/ 25440 w 25439"/>
                  <a:gd name="csY6" fmla="*/ 1133 h 27769"/>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5439" h="27769">
                    <a:moveTo>
                      <a:pt x="25440" y="1133"/>
                    </a:moveTo>
                    <a:lnTo>
                      <a:pt x="25440" y="1133"/>
                    </a:lnTo>
                    <a:cubicBezTo>
                      <a:pt x="21549" y="-1262"/>
                      <a:pt x="16162" y="235"/>
                      <a:pt x="13169" y="4724"/>
                    </a:cubicBezTo>
                    <a:lnTo>
                      <a:pt x="0" y="25076"/>
                    </a:lnTo>
                    <a:lnTo>
                      <a:pt x="8380" y="27769"/>
                    </a:lnTo>
                    <a:lnTo>
                      <a:pt x="25440" y="1133"/>
                    </a:lnTo>
                    <a:lnTo>
                      <a:pt x="25440" y="1133"/>
                    </a:lnTo>
                    <a:close/>
                  </a:path>
                </a:pathLst>
              </a:custGeom>
              <a:solidFill>
                <a:srgbClr val="FB8875"/>
              </a:solidFill>
              <a:ln w="29596" cap="flat">
                <a:noFill/>
                <a:prstDash val="solid"/>
                <a:miter/>
              </a:ln>
            </p:spPr>
            <p:txBody>
              <a:bodyPr/>
              <a:lstStyle/>
              <a:p>
                <a:endParaRPr lang="es-ES"/>
              </a:p>
            </p:txBody>
          </p:sp>
        </p:grpSp>
        <p:sp>
          <p:nvSpPr>
            <p:cNvPr id="2282" name="Forma libre: forma 2281">
              <a:extLst>
                <a:ext uri="{FF2B5EF4-FFF2-40B4-BE49-F238E27FC236}">
                  <a16:creationId xmlns:a16="http://schemas.microsoft.com/office/drawing/2014/main" id="{7A108636-1C8E-8AAB-FD33-DCB23F7E9ED1}"/>
                </a:ext>
              </a:extLst>
            </p:cNvPr>
            <p:cNvSpPr/>
            <p:nvPr/>
          </p:nvSpPr>
          <p:spPr>
            <a:xfrm>
              <a:off x="9947714" y="4132206"/>
              <a:ext cx="283844" cy="487031"/>
            </a:xfrm>
            <a:custGeom>
              <a:avLst/>
              <a:gdLst>
                <a:gd name="csX0" fmla="*/ 78416 w 283844"/>
                <a:gd name="csY0" fmla="*/ 485291 h 487031"/>
                <a:gd name="csX1" fmla="*/ 78117 w 283844"/>
                <a:gd name="csY1" fmla="*/ 361386 h 487031"/>
                <a:gd name="csX2" fmla="*/ 93979 w 283844"/>
                <a:gd name="csY2" fmla="*/ 12715 h 487031"/>
                <a:gd name="csX3" fmla="*/ 263077 w 283844"/>
                <a:gd name="csY3" fmla="*/ 57309 h 487031"/>
                <a:gd name="csX4" fmla="*/ 276845 w 283844"/>
                <a:gd name="csY4" fmla="*/ 187499 h 487031"/>
                <a:gd name="csX5" fmla="*/ 188854 w 283844"/>
                <a:gd name="csY5" fmla="*/ 139014 h 487031"/>
                <a:gd name="csX6" fmla="*/ 164911 w 283844"/>
                <a:gd name="csY6" fmla="*/ 180915 h 487031"/>
                <a:gd name="csX7" fmla="*/ 212498 w 283844"/>
                <a:gd name="csY7" fmla="*/ 312602 h 487031"/>
                <a:gd name="csX8" fmla="*/ 78117 w 283844"/>
                <a:gd name="csY8" fmla="*/ 485590 h 48703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283844" h="487031">
                  <a:moveTo>
                    <a:pt x="78416" y="485291"/>
                  </a:moveTo>
                  <a:cubicBezTo>
                    <a:pt x="78416" y="485291"/>
                    <a:pt x="128398" y="424835"/>
                    <a:pt x="78117" y="361386"/>
                  </a:cubicBezTo>
                  <a:cubicBezTo>
                    <a:pt x="-27532" y="228502"/>
                    <a:pt x="-29627" y="62097"/>
                    <a:pt x="93979" y="12715"/>
                  </a:cubicBezTo>
                  <a:cubicBezTo>
                    <a:pt x="168502" y="-16915"/>
                    <a:pt x="228360" y="8225"/>
                    <a:pt x="263077" y="57309"/>
                  </a:cubicBezTo>
                  <a:cubicBezTo>
                    <a:pt x="299591" y="108786"/>
                    <a:pt x="276845" y="187499"/>
                    <a:pt x="276845" y="187499"/>
                  </a:cubicBezTo>
                  <a:cubicBezTo>
                    <a:pt x="276845" y="187499"/>
                    <a:pt x="225666" y="126444"/>
                    <a:pt x="188854" y="139014"/>
                  </a:cubicBezTo>
                  <a:cubicBezTo>
                    <a:pt x="164013" y="147394"/>
                    <a:pt x="164911" y="167147"/>
                    <a:pt x="164911" y="180915"/>
                  </a:cubicBezTo>
                  <a:cubicBezTo>
                    <a:pt x="164911" y="211143"/>
                    <a:pt x="209804" y="274592"/>
                    <a:pt x="212498" y="312602"/>
                  </a:cubicBezTo>
                  <a:cubicBezTo>
                    <a:pt x="222673" y="467034"/>
                    <a:pt x="89191" y="494270"/>
                    <a:pt x="78117" y="485590"/>
                  </a:cubicBezTo>
                  <a:close/>
                </a:path>
              </a:pathLst>
            </a:custGeom>
            <a:solidFill>
              <a:schemeClr val="bg1">
                <a:lumMod val="65000"/>
              </a:schemeClr>
            </a:solidFill>
            <a:ln w="29596" cap="flat">
              <a:noFill/>
              <a:prstDash val="solid"/>
              <a:miter/>
            </a:ln>
          </p:spPr>
          <p:txBody>
            <a:bodyPr/>
            <a:lstStyle/>
            <a:p>
              <a:endParaRPr lang="es-ES"/>
            </a:p>
          </p:txBody>
        </p:sp>
        <p:sp>
          <p:nvSpPr>
            <p:cNvPr id="2283" name="Forma libre: forma 2282">
              <a:extLst>
                <a:ext uri="{FF2B5EF4-FFF2-40B4-BE49-F238E27FC236}">
                  <a16:creationId xmlns:a16="http://schemas.microsoft.com/office/drawing/2014/main" id="{0747695D-208E-B1A1-4C1A-1A88830F137E}"/>
                </a:ext>
              </a:extLst>
            </p:cNvPr>
            <p:cNvSpPr/>
            <p:nvPr/>
          </p:nvSpPr>
          <p:spPr>
            <a:xfrm>
              <a:off x="10212194" y="4307939"/>
              <a:ext cx="37205" cy="29723"/>
            </a:xfrm>
            <a:custGeom>
              <a:avLst/>
              <a:gdLst>
                <a:gd name="csX0" fmla="*/ 37206 w 37205"/>
                <a:gd name="csY0" fmla="*/ 19548 h 29723"/>
                <a:gd name="csX1" fmla="*/ 2788 w 37205"/>
                <a:gd name="csY1" fmla="*/ 29724 h 29723"/>
                <a:gd name="csX2" fmla="*/ 693 w 37205"/>
                <a:gd name="csY2" fmla="*/ 22840 h 29723"/>
                <a:gd name="csX3" fmla="*/ 12963 w 37205"/>
                <a:gd name="csY3" fmla="*/ 693 h 29723"/>
                <a:gd name="csX4" fmla="*/ 12963 w 37205"/>
                <a:gd name="csY4" fmla="*/ 693 h 29723"/>
                <a:gd name="csX5" fmla="*/ 35111 w 37205"/>
                <a:gd name="csY5" fmla="*/ 12963 h 29723"/>
                <a:gd name="csX6" fmla="*/ 37206 w 37205"/>
                <a:gd name="csY6" fmla="*/ 19847 h 29723"/>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37205" h="29723">
                  <a:moveTo>
                    <a:pt x="37206" y="19548"/>
                  </a:moveTo>
                  <a:lnTo>
                    <a:pt x="2788" y="29724"/>
                  </a:lnTo>
                  <a:lnTo>
                    <a:pt x="693" y="22840"/>
                  </a:lnTo>
                  <a:cubicBezTo>
                    <a:pt x="-2001" y="13263"/>
                    <a:pt x="3386" y="3386"/>
                    <a:pt x="12963" y="693"/>
                  </a:cubicBezTo>
                  <a:lnTo>
                    <a:pt x="12963" y="693"/>
                  </a:lnTo>
                  <a:cubicBezTo>
                    <a:pt x="22541" y="-2001"/>
                    <a:pt x="32417" y="3386"/>
                    <a:pt x="35111" y="12963"/>
                  </a:cubicBezTo>
                  <a:lnTo>
                    <a:pt x="37206" y="19847"/>
                  </a:lnTo>
                  <a:close/>
                </a:path>
              </a:pathLst>
            </a:custGeom>
            <a:solidFill>
              <a:srgbClr val="352E73"/>
            </a:solidFill>
            <a:ln w="29596" cap="flat">
              <a:noFill/>
              <a:prstDash val="solid"/>
              <a:miter/>
            </a:ln>
          </p:spPr>
          <p:txBody>
            <a:bodyPr/>
            <a:lstStyle/>
            <a:p>
              <a:endParaRPr lang="es-ES"/>
            </a:p>
          </p:txBody>
        </p:sp>
        <p:sp>
          <p:nvSpPr>
            <p:cNvPr id="2284" name="Forma libre: forma 2283">
              <a:extLst>
                <a:ext uri="{FF2B5EF4-FFF2-40B4-BE49-F238E27FC236}">
                  <a16:creationId xmlns:a16="http://schemas.microsoft.com/office/drawing/2014/main" id="{3D0757BB-1E29-43A6-2F3E-A46B8DDE43C5}"/>
                </a:ext>
              </a:extLst>
            </p:cNvPr>
            <p:cNvSpPr/>
            <p:nvPr/>
          </p:nvSpPr>
          <p:spPr>
            <a:xfrm>
              <a:off x="10199164" y="4313968"/>
              <a:ext cx="143929" cy="162165"/>
            </a:xfrm>
            <a:custGeom>
              <a:avLst/>
              <a:gdLst>
                <a:gd name="csX0" fmla="*/ 139424 w 143929"/>
                <a:gd name="csY0" fmla="*/ 160470 h 162165"/>
                <a:gd name="csX1" fmla="*/ 31082 w 143929"/>
                <a:gd name="csY1" fmla="*/ 144907 h 162165"/>
                <a:gd name="csX2" fmla="*/ 2949 w 143929"/>
                <a:gd name="csY2" fmla="*/ 44346 h 162165"/>
                <a:gd name="csX3" fmla="*/ 58018 w 143929"/>
                <a:gd name="csY3" fmla="*/ 51 h 162165"/>
                <a:gd name="csX4" fmla="*/ 105904 w 143929"/>
                <a:gd name="csY4" fmla="*/ 1847 h 162165"/>
                <a:gd name="csX5" fmla="*/ 143914 w 143929"/>
                <a:gd name="csY5" fmla="*/ 42550 h 162165"/>
                <a:gd name="csX6" fmla="*/ 139724 w 143929"/>
                <a:gd name="csY6" fmla="*/ 160470 h 162165"/>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43929" h="162165">
                  <a:moveTo>
                    <a:pt x="139424" y="160470"/>
                  </a:moveTo>
                  <a:cubicBezTo>
                    <a:pt x="139424" y="160470"/>
                    <a:pt x="53229" y="169748"/>
                    <a:pt x="31082" y="144907"/>
                  </a:cubicBezTo>
                  <a:cubicBezTo>
                    <a:pt x="-6628" y="102707"/>
                    <a:pt x="-1241" y="69785"/>
                    <a:pt x="2949" y="44346"/>
                  </a:cubicBezTo>
                  <a:cubicBezTo>
                    <a:pt x="6840" y="18906"/>
                    <a:pt x="32279" y="-1146"/>
                    <a:pt x="58018" y="51"/>
                  </a:cubicBezTo>
                  <a:lnTo>
                    <a:pt x="105904" y="1847"/>
                  </a:lnTo>
                  <a:cubicBezTo>
                    <a:pt x="127752" y="2745"/>
                    <a:pt x="144512" y="21001"/>
                    <a:pt x="143914" y="42550"/>
                  </a:cubicBezTo>
                  <a:lnTo>
                    <a:pt x="139724" y="160470"/>
                  </a:lnTo>
                  <a:close/>
                </a:path>
              </a:pathLst>
            </a:custGeom>
            <a:solidFill>
              <a:schemeClr val="bg2">
                <a:lumMod val="50000"/>
              </a:schemeClr>
            </a:solidFill>
            <a:ln w="29596" cap="flat">
              <a:noFill/>
              <a:prstDash val="solid"/>
              <a:miter/>
            </a:ln>
          </p:spPr>
          <p:txBody>
            <a:bodyPr/>
            <a:lstStyle/>
            <a:p>
              <a:endParaRPr lang="es-ES"/>
            </a:p>
          </p:txBody>
        </p:sp>
        <p:grpSp>
          <p:nvGrpSpPr>
            <p:cNvPr id="2285" name="Gráfico 2218">
              <a:extLst>
                <a:ext uri="{FF2B5EF4-FFF2-40B4-BE49-F238E27FC236}">
                  <a16:creationId xmlns:a16="http://schemas.microsoft.com/office/drawing/2014/main" id="{80DA0535-04C9-8C08-8532-59A756CC1435}"/>
                </a:ext>
              </a:extLst>
            </p:cNvPr>
            <p:cNvGrpSpPr/>
            <p:nvPr/>
          </p:nvGrpSpPr>
          <p:grpSpPr>
            <a:xfrm>
              <a:off x="10256519" y="4453133"/>
              <a:ext cx="40257" cy="88636"/>
              <a:chOff x="10256519" y="4453133"/>
              <a:chExt cx="40257" cy="88636"/>
            </a:xfrm>
          </p:grpSpPr>
          <p:sp>
            <p:nvSpPr>
              <p:cNvPr id="2286" name="Forma libre: forma 2285">
                <a:extLst>
                  <a:ext uri="{FF2B5EF4-FFF2-40B4-BE49-F238E27FC236}">
                    <a16:creationId xmlns:a16="http://schemas.microsoft.com/office/drawing/2014/main" id="{BEE968ED-380D-4C87-F6BB-390AB12E8197}"/>
                  </a:ext>
                </a:extLst>
              </p:cNvPr>
              <p:cNvSpPr/>
              <p:nvPr/>
            </p:nvSpPr>
            <p:spPr>
              <a:xfrm rot="-356400">
                <a:off x="10260785" y="4456254"/>
                <a:ext cx="31724" cy="84100"/>
              </a:xfrm>
              <a:custGeom>
                <a:avLst/>
                <a:gdLst>
                  <a:gd name="csX0" fmla="*/ 14665 w 31724"/>
                  <a:gd name="csY0" fmla="*/ 0 h 84100"/>
                  <a:gd name="csX1" fmla="*/ 17059 w 31724"/>
                  <a:gd name="csY1" fmla="*/ 0 h 84100"/>
                  <a:gd name="csX2" fmla="*/ 31725 w 31724"/>
                  <a:gd name="csY2" fmla="*/ 14665 h 84100"/>
                  <a:gd name="csX3" fmla="*/ 31725 w 31724"/>
                  <a:gd name="csY3" fmla="*/ 69435 h 84100"/>
                  <a:gd name="csX4" fmla="*/ 17059 w 31724"/>
                  <a:gd name="csY4" fmla="*/ 84100 h 84100"/>
                  <a:gd name="csX5" fmla="*/ 14665 w 31724"/>
                  <a:gd name="csY5" fmla="*/ 84100 h 84100"/>
                  <a:gd name="csX6" fmla="*/ 0 w 31724"/>
                  <a:gd name="csY6" fmla="*/ 69435 h 84100"/>
                  <a:gd name="csX7" fmla="*/ 0 w 31724"/>
                  <a:gd name="csY7" fmla="*/ 14665 h 84100"/>
                  <a:gd name="csX8" fmla="*/ 14665 w 31724"/>
                  <a:gd name="csY8" fmla="*/ 0 h 841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31724" h="84100">
                    <a:moveTo>
                      <a:pt x="14665" y="0"/>
                    </a:moveTo>
                    <a:lnTo>
                      <a:pt x="17059" y="0"/>
                    </a:lnTo>
                    <a:cubicBezTo>
                      <a:pt x="25140" y="0"/>
                      <a:pt x="31725" y="6584"/>
                      <a:pt x="31725" y="14665"/>
                    </a:cubicBezTo>
                    <a:lnTo>
                      <a:pt x="31725" y="69435"/>
                    </a:lnTo>
                    <a:cubicBezTo>
                      <a:pt x="31725" y="77516"/>
                      <a:pt x="25140" y="84100"/>
                      <a:pt x="17059" y="84100"/>
                    </a:cubicBezTo>
                    <a:lnTo>
                      <a:pt x="14665" y="84100"/>
                    </a:lnTo>
                    <a:cubicBezTo>
                      <a:pt x="6584" y="84100"/>
                      <a:pt x="0" y="77516"/>
                      <a:pt x="0" y="69435"/>
                    </a:cubicBezTo>
                    <a:lnTo>
                      <a:pt x="0" y="14665"/>
                    </a:lnTo>
                    <a:cubicBezTo>
                      <a:pt x="0" y="6584"/>
                      <a:pt x="6584" y="0"/>
                      <a:pt x="14665" y="0"/>
                    </a:cubicBezTo>
                    <a:close/>
                  </a:path>
                </a:pathLst>
              </a:custGeom>
              <a:solidFill>
                <a:srgbClr val="FB8875"/>
              </a:solidFill>
              <a:ln w="29596" cap="flat">
                <a:noFill/>
                <a:prstDash val="solid"/>
                <a:miter/>
              </a:ln>
            </p:spPr>
            <p:txBody>
              <a:bodyPr/>
              <a:lstStyle/>
              <a:p>
                <a:endParaRPr lang="es-ES"/>
              </a:p>
            </p:txBody>
          </p:sp>
          <p:sp>
            <p:nvSpPr>
              <p:cNvPr id="2287" name="Forma libre: forma 2286">
                <a:extLst>
                  <a:ext uri="{FF2B5EF4-FFF2-40B4-BE49-F238E27FC236}">
                    <a16:creationId xmlns:a16="http://schemas.microsoft.com/office/drawing/2014/main" id="{8D7FB724-638F-FBB9-199C-600AE53062E2}"/>
                  </a:ext>
                </a:extLst>
              </p:cNvPr>
              <p:cNvSpPr/>
              <p:nvPr/>
            </p:nvSpPr>
            <p:spPr>
              <a:xfrm>
                <a:off x="10257698" y="4453133"/>
                <a:ext cx="35739" cy="62146"/>
              </a:xfrm>
              <a:custGeom>
                <a:avLst/>
                <a:gdLst>
                  <a:gd name="csX0" fmla="*/ 980 w 35739"/>
                  <a:gd name="csY0" fmla="*/ 25794 h 62146"/>
                  <a:gd name="csX1" fmla="*/ 14148 w 35739"/>
                  <a:gd name="csY1" fmla="*/ 55 h 62146"/>
                  <a:gd name="csX2" fmla="*/ 14148 w 35739"/>
                  <a:gd name="csY2" fmla="*/ 55 h 62146"/>
                  <a:gd name="csX3" fmla="*/ 32106 w 35739"/>
                  <a:gd name="csY3" fmla="*/ 22801 h 62146"/>
                  <a:gd name="csX4" fmla="*/ 35697 w 35739"/>
                  <a:gd name="csY4" fmla="*/ 57818 h 62146"/>
                  <a:gd name="csX5" fmla="*/ 12951 w 35739"/>
                  <a:gd name="csY5" fmla="*/ 52730 h 62146"/>
                  <a:gd name="csX6" fmla="*/ 2177 w 35739"/>
                  <a:gd name="csY6" fmla="*/ 39860 h 62146"/>
                  <a:gd name="csX7" fmla="*/ 680 w 35739"/>
                  <a:gd name="csY7" fmla="*/ 26093 h 6214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35739" h="62146">
                    <a:moveTo>
                      <a:pt x="980" y="25794"/>
                    </a:moveTo>
                    <a:cubicBezTo>
                      <a:pt x="-2911" y="-543"/>
                      <a:pt x="5469" y="953"/>
                      <a:pt x="14148" y="55"/>
                    </a:cubicBezTo>
                    <a:lnTo>
                      <a:pt x="14148" y="55"/>
                    </a:lnTo>
                    <a:cubicBezTo>
                      <a:pt x="22828" y="-843"/>
                      <a:pt x="30908" y="9333"/>
                      <a:pt x="32106" y="22801"/>
                    </a:cubicBezTo>
                    <a:lnTo>
                      <a:pt x="35697" y="57818"/>
                    </a:lnTo>
                    <a:cubicBezTo>
                      <a:pt x="36595" y="65001"/>
                      <a:pt x="23127" y="63205"/>
                      <a:pt x="12951" y="52730"/>
                    </a:cubicBezTo>
                    <a:cubicBezTo>
                      <a:pt x="6367" y="45846"/>
                      <a:pt x="2177" y="39860"/>
                      <a:pt x="2177" y="39860"/>
                    </a:cubicBezTo>
                    <a:lnTo>
                      <a:pt x="680" y="26093"/>
                    </a:lnTo>
                    <a:close/>
                  </a:path>
                </a:pathLst>
              </a:custGeom>
              <a:solidFill>
                <a:srgbClr val="E54945"/>
              </a:solidFill>
              <a:ln w="29596" cap="flat">
                <a:noFill/>
                <a:prstDash val="solid"/>
                <a:miter/>
              </a:ln>
            </p:spPr>
            <p:txBody>
              <a:bodyPr/>
              <a:lstStyle/>
              <a:p>
                <a:endParaRPr lang="es-ES" dirty="0"/>
              </a:p>
            </p:txBody>
          </p:sp>
        </p:grpSp>
        <p:sp>
          <p:nvSpPr>
            <p:cNvPr id="2288" name="Forma libre: forma 2287">
              <a:extLst>
                <a:ext uri="{FF2B5EF4-FFF2-40B4-BE49-F238E27FC236}">
                  <a16:creationId xmlns:a16="http://schemas.microsoft.com/office/drawing/2014/main" id="{F04F4063-FB4D-1839-1117-63685CD04218}"/>
                </a:ext>
              </a:extLst>
            </p:cNvPr>
            <p:cNvSpPr/>
            <p:nvPr/>
          </p:nvSpPr>
          <p:spPr>
            <a:xfrm>
              <a:off x="10253243" y="4369636"/>
              <a:ext cx="97128" cy="134630"/>
            </a:xfrm>
            <a:custGeom>
              <a:avLst/>
              <a:gdLst>
                <a:gd name="csX0" fmla="*/ 48 w 97128"/>
                <a:gd name="csY0" fmla="*/ 50031 h 134630"/>
                <a:gd name="csX1" fmla="*/ 48233 w 97128"/>
                <a:gd name="csY1" fmla="*/ 50 h 134630"/>
                <a:gd name="csX2" fmla="*/ 96418 w 97128"/>
                <a:gd name="csY2" fmla="*/ 45542 h 134630"/>
                <a:gd name="csX3" fmla="*/ 91929 w 97128"/>
                <a:gd name="csY3" fmla="*/ 93428 h 134630"/>
                <a:gd name="csX4" fmla="*/ 61701 w 97128"/>
                <a:gd name="csY4" fmla="*/ 134431 h 134630"/>
                <a:gd name="csX5" fmla="*/ 2442 w 97128"/>
                <a:gd name="csY5" fmla="*/ 94326 h 134630"/>
                <a:gd name="csX6" fmla="*/ 48 w 97128"/>
                <a:gd name="csY6" fmla="*/ 50031 h 13463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97128" h="134630">
                  <a:moveTo>
                    <a:pt x="48" y="50031"/>
                  </a:moveTo>
                  <a:cubicBezTo>
                    <a:pt x="-1150" y="23694"/>
                    <a:pt x="20399" y="1247"/>
                    <a:pt x="48233" y="50"/>
                  </a:cubicBezTo>
                  <a:cubicBezTo>
                    <a:pt x="76067" y="-1147"/>
                    <a:pt x="95221" y="19205"/>
                    <a:pt x="96418" y="45542"/>
                  </a:cubicBezTo>
                  <a:cubicBezTo>
                    <a:pt x="97316" y="43746"/>
                    <a:pt x="98514" y="75172"/>
                    <a:pt x="91929" y="93428"/>
                  </a:cubicBezTo>
                  <a:cubicBezTo>
                    <a:pt x="80856" y="124554"/>
                    <a:pt x="68884" y="133832"/>
                    <a:pt x="61701" y="134431"/>
                  </a:cubicBezTo>
                  <a:cubicBezTo>
                    <a:pt x="35962" y="136825"/>
                    <a:pt x="9026" y="117371"/>
                    <a:pt x="2442" y="94326"/>
                  </a:cubicBezTo>
                  <a:cubicBezTo>
                    <a:pt x="1245" y="89537"/>
                    <a:pt x="48" y="50031"/>
                    <a:pt x="48" y="50031"/>
                  </a:cubicBezTo>
                  <a:close/>
                </a:path>
              </a:pathLst>
            </a:custGeom>
            <a:solidFill>
              <a:srgbClr val="FB8875"/>
            </a:solidFill>
            <a:ln w="29596" cap="flat">
              <a:noFill/>
              <a:prstDash val="solid"/>
              <a:miter/>
            </a:ln>
          </p:spPr>
          <p:txBody>
            <a:bodyPr/>
            <a:lstStyle/>
            <a:p>
              <a:endParaRPr lang="es-ES"/>
            </a:p>
          </p:txBody>
        </p:sp>
        <p:sp>
          <p:nvSpPr>
            <p:cNvPr id="2289" name="Forma libre: forma 2288">
              <a:extLst>
                <a:ext uri="{FF2B5EF4-FFF2-40B4-BE49-F238E27FC236}">
                  <a16:creationId xmlns:a16="http://schemas.microsoft.com/office/drawing/2014/main" id="{F31CE66E-FF27-DC13-2506-CF74A5B0EBD9}"/>
                </a:ext>
              </a:extLst>
            </p:cNvPr>
            <p:cNvSpPr/>
            <p:nvPr/>
          </p:nvSpPr>
          <p:spPr>
            <a:xfrm>
              <a:off x="10277533" y="4324195"/>
              <a:ext cx="113859" cy="77346"/>
            </a:xfrm>
            <a:custGeom>
              <a:avLst/>
              <a:gdLst>
                <a:gd name="csX0" fmla="*/ 75421 w 113859"/>
                <a:gd name="csY0" fmla="*/ 74822 h 77346"/>
                <a:gd name="csX1" fmla="*/ 44893 w 113859"/>
                <a:gd name="csY1" fmla="*/ 77216 h 77346"/>
                <a:gd name="csX2" fmla="*/ 0 w 113859"/>
                <a:gd name="csY2" fmla="*/ 38908 h 77346"/>
                <a:gd name="csX3" fmla="*/ 55668 w 113859"/>
                <a:gd name="csY3" fmla="*/ 19454 h 77346"/>
                <a:gd name="csX4" fmla="*/ 111335 w 113859"/>
                <a:gd name="csY4" fmla="*/ 0 h 77346"/>
                <a:gd name="csX5" fmla="*/ 113730 w 113859"/>
                <a:gd name="csY5" fmla="*/ 29929 h 77346"/>
                <a:gd name="csX6" fmla="*/ 75421 w 113859"/>
                <a:gd name="csY6" fmla="*/ 74822 h 77346"/>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13859" h="77346">
                  <a:moveTo>
                    <a:pt x="75421" y="74822"/>
                  </a:moveTo>
                  <a:lnTo>
                    <a:pt x="44893" y="77216"/>
                  </a:lnTo>
                  <a:cubicBezTo>
                    <a:pt x="21848" y="79012"/>
                    <a:pt x="1796" y="61953"/>
                    <a:pt x="0" y="38908"/>
                  </a:cubicBezTo>
                  <a:lnTo>
                    <a:pt x="55668" y="19454"/>
                  </a:lnTo>
                  <a:lnTo>
                    <a:pt x="111335" y="0"/>
                  </a:lnTo>
                  <a:lnTo>
                    <a:pt x="113730" y="29929"/>
                  </a:lnTo>
                  <a:cubicBezTo>
                    <a:pt x="115525" y="52974"/>
                    <a:pt x="98466" y="73026"/>
                    <a:pt x="75421" y="74822"/>
                  </a:cubicBezTo>
                  <a:close/>
                </a:path>
              </a:pathLst>
            </a:custGeom>
            <a:solidFill>
              <a:schemeClr val="bg2">
                <a:lumMod val="50000"/>
              </a:schemeClr>
            </a:solidFill>
            <a:ln w="29596" cap="flat">
              <a:noFill/>
              <a:prstDash val="solid"/>
              <a:miter/>
            </a:ln>
          </p:spPr>
          <p:txBody>
            <a:bodyPr/>
            <a:lstStyle/>
            <a:p>
              <a:endParaRPr lang="es-ES"/>
            </a:p>
          </p:txBody>
        </p:sp>
        <p:sp>
          <p:nvSpPr>
            <p:cNvPr id="2290" name="Forma libre: forma 2289">
              <a:extLst>
                <a:ext uri="{FF2B5EF4-FFF2-40B4-BE49-F238E27FC236}">
                  <a16:creationId xmlns:a16="http://schemas.microsoft.com/office/drawing/2014/main" id="{25EC562F-DAB8-187E-3507-BF857CF0169E}"/>
                </a:ext>
              </a:extLst>
            </p:cNvPr>
            <p:cNvSpPr/>
            <p:nvPr/>
          </p:nvSpPr>
          <p:spPr>
            <a:xfrm>
              <a:off x="10314103" y="4426800"/>
              <a:ext cx="20817" cy="5685"/>
            </a:xfrm>
            <a:custGeom>
              <a:avLst/>
              <a:gdLst>
                <a:gd name="csX0" fmla="*/ 3834 w 20817"/>
                <a:gd name="csY0" fmla="*/ 5138 h 5685"/>
                <a:gd name="csX1" fmla="*/ 16105 w 20817"/>
                <a:gd name="csY1" fmla="*/ 5138 h 5685"/>
                <a:gd name="csX2" fmla="*/ 20295 w 20817"/>
                <a:gd name="csY2" fmla="*/ 2445 h 5685"/>
                <a:gd name="csX3" fmla="*/ 841 w 20817"/>
                <a:gd name="csY3" fmla="*/ 3343 h 5685"/>
                <a:gd name="csX4" fmla="*/ 542 w 20817"/>
                <a:gd name="csY4" fmla="*/ 5438 h 5685"/>
                <a:gd name="csX5" fmla="*/ 4134 w 20817"/>
                <a:gd name="csY5" fmla="*/ 4839 h 5685"/>
                <a:gd name="csX6" fmla="*/ 4134 w 20817"/>
                <a:gd name="csY6" fmla="*/ 4839 h 5685"/>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0817" h="5685">
                  <a:moveTo>
                    <a:pt x="3834" y="5138"/>
                  </a:moveTo>
                  <a:cubicBezTo>
                    <a:pt x="7126" y="3343"/>
                    <a:pt x="12214" y="2445"/>
                    <a:pt x="16105" y="5138"/>
                  </a:cubicBezTo>
                  <a:cubicBezTo>
                    <a:pt x="17602" y="6036"/>
                    <a:pt x="22390" y="3941"/>
                    <a:pt x="20295" y="2445"/>
                  </a:cubicBezTo>
                  <a:cubicBezTo>
                    <a:pt x="14609" y="-1745"/>
                    <a:pt x="6528" y="50"/>
                    <a:pt x="841" y="3343"/>
                  </a:cubicBezTo>
                  <a:cubicBezTo>
                    <a:pt x="-56" y="3941"/>
                    <a:pt x="-356" y="4839"/>
                    <a:pt x="542" y="5438"/>
                  </a:cubicBezTo>
                  <a:cubicBezTo>
                    <a:pt x="1440" y="6036"/>
                    <a:pt x="3236" y="5438"/>
                    <a:pt x="4134" y="4839"/>
                  </a:cubicBezTo>
                  <a:lnTo>
                    <a:pt x="4134" y="4839"/>
                  </a:lnTo>
                  <a:close/>
                </a:path>
              </a:pathLst>
            </a:custGeom>
            <a:solidFill>
              <a:srgbClr val="352E73"/>
            </a:solidFill>
            <a:ln w="29596" cap="flat">
              <a:noFill/>
              <a:prstDash val="solid"/>
              <a:miter/>
            </a:ln>
          </p:spPr>
          <p:txBody>
            <a:bodyPr/>
            <a:lstStyle/>
            <a:p>
              <a:endParaRPr lang="es-ES"/>
            </a:p>
          </p:txBody>
        </p:sp>
        <p:sp>
          <p:nvSpPr>
            <p:cNvPr id="2291" name="Forma libre: forma 2290">
              <a:extLst>
                <a:ext uri="{FF2B5EF4-FFF2-40B4-BE49-F238E27FC236}">
                  <a16:creationId xmlns:a16="http://schemas.microsoft.com/office/drawing/2014/main" id="{2BB3A49C-1932-A326-8E1F-D4F718BE2B10}"/>
                </a:ext>
              </a:extLst>
            </p:cNvPr>
            <p:cNvSpPr/>
            <p:nvPr/>
          </p:nvSpPr>
          <p:spPr>
            <a:xfrm>
              <a:off x="10269452" y="4416641"/>
              <a:ext cx="46997" cy="34865"/>
            </a:xfrm>
            <a:custGeom>
              <a:avLst/>
              <a:gdLst>
                <a:gd name="csX0" fmla="*/ 46988 w 46997"/>
                <a:gd name="csY0" fmla="*/ 17991 h 34865"/>
                <a:gd name="csX1" fmla="*/ 29929 w 46997"/>
                <a:gd name="csY1" fmla="*/ 34751 h 34865"/>
                <a:gd name="csX2" fmla="*/ 0 w 46997"/>
                <a:gd name="csY2" fmla="*/ 1530 h 34865"/>
                <a:gd name="csX3" fmla="*/ 31126 w 46997"/>
                <a:gd name="csY3" fmla="*/ 34 h 34865"/>
                <a:gd name="csX4" fmla="*/ 46988 w 46997"/>
                <a:gd name="csY4" fmla="*/ 17991 h 34865"/>
              </a:gdLst>
              <a:ahLst/>
              <a:cxnLst>
                <a:cxn ang="0">
                  <a:pos x="csX0" y="csY0"/>
                </a:cxn>
                <a:cxn ang="0">
                  <a:pos x="csX1" y="csY1"/>
                </a:cxn>
                <a:cxn ang="0">
                  <a:pos x="csX2" y="csY2"/>
                </a:cxn>
                <a:cxn ang="0">
                  <a:pos x="csX3" y="csY3"/>
                </a:cxn>
                <a:cxn ang="0">
                  <a:pos x="csX4" y="csY4"/>
                </a:cxn>
              </a:cxnLst>
              <a:rect l="l" t="t" r="r" b="b"/>
              <a:pathLst>
                <a:path w="46997" h="34865">
                  <a:moveTo>
                    <a:pt x="46988" y="17991"/>
                  </a:moveTo>
                  <a:cubicBezTo>
                    <a:pt x="46689" y="27568"/>
                    <a:pt x="38908" y="35948"/>
                    <a:pt x="29929" y="34751"/>
                  </a:cubicBezTo>
                  <a:cubicBezTo>
                    <a:pt x="3591" y="30860"/>
                    <a:pt x="0" y="1530"/>
                    <a:pt x="0" y="1530"/>
                  </a:cubicBezTo>
                  <a:cubicBezTo>
                    <a:pt x="0" y="1530"/>
                    <a:pt x="22147" y="-266"/>
                    <a:pt x="31126" y="34"/>
                  </a:cubicBezTo>
                  <a:cubicBezTo>
                    <a:pt x="40105" y="333"/>
                    <a:pt x="47288" y="8414"/>
                    <a:pt x="46988" y="17991"/>
                  </a:cubicBezTo>
                  <a:close/>
                </a:path>
              </a:pathLst>
            </a:custGeom>
            <a:solidFill>
              <a:srgbClr val="BEBBF9"/>
            </a:solidFill>
            <a:ln w="29596" cap="flat">
              <a:noFill/>
              <a:prstDash val="solid"/>
              <a:miter/>
            </a:ln>
          </p:spPr>
          <p:txBody>
            <a:bodyPr/>
            <a:lstStyle/>
            <a:p>
              <a:endParaRPr lang="es-ES"/>
            </a:p>
          </p:txBody>
        </p:sp>
        <p:sp>
          <p:nvSpPr>
            <p:cNvPr id="2292" name="Forma libre: forma 2291">
              <a:extLst>
                <a:ext uri="{FF2B5EF4-FFF2-40B4-BE49-F238E27FC236}">
                  <a16:creationId xmlns:a16="http://schemas.microsoft.com/office/drawing/2014/main" id="{7A1E944B-2A14-0D43-24F8-59928950BBEC}"/>
                </a:ext>
              </a:extLst>
            </p:cNvPr>
            <p:cNvSpPr/>
            <p:nvPr/>
          </p:nvSpPr>
          <p:spPr>
            <a:xfrm>
              <a:off x="10331993" y="4416376"/>
              <a:ext cx="33531" cy="35235"/>
            </a:xfrm>
            <a:custGeom>
              <a:avLst/>
              <a:gdLst>
                <a:gd name="csX0" fmla="*/ 33531 w 33531"/>
                <a:gd name="csY0" fmla="*/ 0 h 35235"/>
                <a:gd name="csX1" fmla="*/ 12880 w 33531"/>
                <a:gd name="csY1" fmla="*/ 35017 h 35235"/>
                <a:gd name="csX2" fmla="*/ 11 w 33531"/>
                <a:gd name="csY2" fmla="*/ 17957 h 35235"/>
                <a:gd name="csX3" fmla="*/ 14077 w 33531"/>
                <a:gd name="csY3" fmla="*/ 2095 h 35235"/>
                <a:gd name="csX4" fmla="*/ 33531 w 33531"/>
                <a:gd name="csY4" fmla="*/ 0 h 35235"/>
              </a:gdLst>
              <a:ahLst/>
              <a:cxnLst>
                <a:cxn ang="0">
                  <a:pos x="csX0" y="csY0"/>
                </a:cxn>
                <a:cxn ang="0">
                  <a:pos x="csX1" y="csY1"/>
                </a:cxn>
                <a:cxn ang="0">
                  <a:pos x="csX2" y="csY2"/>
                </a:cxn>
                <a:cxn ang="0">
                  <a:pos x="csX3" y="csY3"/>
                </a:cxn>
                <a:cxn ang="0">
                  <a:pos x="csX4" y="csY4"/>
                </a:cxn>
              </a:cxnLst>
              <a:rect l="l" t="t" r="r" b="b"/>
              <a:pathLst>
                <a:path w="33531" h="35235">
                  <a:moveTo>
                    <a:pt x="33531" y="0"/>
                  </a:moveTo>
                  <a:cubicBezTo>
                    <a:pt x="33531" y="0"/>
                    <a:pt x="29042" y="30827"/>
                    <a:pt x="12880" y="35017"/>
                  </a:cubicBezTo>
                  <a:cubicBezTo>
                    <a:pt x="5697" y="36812"/>
                    <a:pt x="-289" y="27235"/>
                    <a:pt x="11" y="17957"/>
                  </a:cubicBezTo>
                  <a:cubicBezTo>
                    <a:pt x="310" y="8979"/>
                    <a:pt x="6595" y="1796"/>
                    <a:pt x="14077" y="2095"/>
                  </a:cubicBezTo>
                  <a:cubicBezTo>
                    <a:pt x="21560" y="2095"/>
                    <a:pt x="33531" y="0"/>
                    <a:pt x="33531" y="0"/>
                  </a:cubicBezTo>
                  <a:close/>
                </a:path>
              </a:pathLst>
            </a:custGeom>
            <a:solidFill>
              <a:srgbClr val="BEBBF9"/>
            </a:solidFill>
            <a:ln w="29596" cap="flat">
              <a:noFill/>
              <a:prstDash val="solid"/>
              <a:miter/>
            </a:ln>
          </p:spPr>
          <p:txBody>
            <a:bodyPr/>
            <a:lstStyle/>
            <a:p>
              <a:endParaRPr lang="es-ES"/>
            </a:p>
          </p:txBody>
        </p:sp>
        <p:sp>
          <p:nvSpPr>
            <p:cNvPr id="2293" name="Forma libre: forma 2292">
              <a:extLst>
                <a:ext uri="{FF2B5EF4-FFF2-40B4-BE49-F238E27FC236}">
                  <a16:creationId xmlns:a16="http://schemas.microsoft.com/office/drawing/2014/main" id="{37ADEC50-E98A-0894-23FA-0A0BDB52A6AF}"/>
                </a:ext>
              </a:extLst>
            </p:cNvPr>
            <p:cNvSpPr/>
            <p:nvPr/>
          </p:nvSpPr>
          <p:spPr>
            <a:xfrm>
              <a:off x="10266160" y="4414932"/>
              <a:ext cx="52375" cy="37467"/>
            </a:xfrm>
            <a:custGeom>
              <a:avLst/>
              <a:gdLst>
                <a:gd name="csX0" fmla="*/ 47587 w 52375"/>
                <a:gd name="csY0" fmla="*/ 19999 h 37467"/>
                <a:gd name="csX1" fmla="*/ 41900 w 52375"/>
                <a:gd name="csY1" fmla="*/ 32569 h 37467"/>
                <a:gd name="csX2" fmla="*/ 24242 w 52375"/>
                <a:gd name="csY2" fmla="*/ 31671 h 37467"/>
                <a:gd name="csX3" fmla="*/ 11373 w 52375"/>
                <a:gd name="csY3" fmla="*/ 19101 h 37467"/>
                <a:gd name="csX4" fmla="*/ 5387 w 52375"/>
                <a:gd name="csY4" fmla="*/ 2640 h 37467"/>
                <a:gd name="csX5" fmla="*/ 2394 w 52375"/>
                <a:gd name="csY5" fmla="*/ 4735 h 37467"/>
                <a:gd name="csX6" fmla="*/ 47288 w 52375"/>
                <a:gd name="csY6" fmla="*/ 20598 h 37467"/>
                <a:gd name="csX7" fmla="*/ 52376 w 52375"/>
                <a:gd name="csY7" fmla="*/ 19101 h 37467"/>
                <a:gd name="csX8" fmla="*/ 2993 w 52375"/>
                <a:gd name="csY8" fmla="*/ 1743 h 37467"/>
                <a:gd name="csX9" fmla="*/ 0 w 52375"/>
                <a:gd name="csY9" fmla="*/ 3838 h 37467"/>
                <a:gd name="csX10" fmla="*/ 16162 w 52375"/>
                <a:gd name="csY10" fmla="*/ 31971 h 37467"/>
                <a:gd name="csX11" fmla="*/ 52076 w 52375"/>
                <a:gd name="csY11" fmla="*/ 19401 h 37467"/>
                <a:gd name="csX12" fmla="*/ 46988 w 52375"/>
                <a:gd name="csY12" fmla="*/ 19999 h 3746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52375" h="37467">
                  <a:moveTo>
                    <a:pt x="47587" y="19999"/>
                  </a:moveTo>
                  <a:cubicBezTo>
                    <a:pt x="47288" y="24189"/>
                    <a:pt x="45791" y="30175"/>
                    <a:pt x="41900" y="32569"/>
                  </a:cubicBezTo>
                  <a:cubicBezTo>
                    <a:pt x="36513" y="35861"/>
                    <a:pt x="29330" y="34365"/>
                    <a:pt x="24242" y="31671"/>
                  </a:cubicBezTo>
                  <a:cubicBezTo>
                    <a:pt x="18855" y="28679"/>
                    <a:pt x="14665" y="24189"/>
                    <a:pt x="11373" y="19101"/>
                  </a:cubicBezTo>
                  <a:cubicBezTo>
                    <a:pt x="8380" y="14313"/>
                    <a:pt x="6285" y="8327"/>
                    <a:pt x="5387" y="2640"/>
                  </a:cubicBezTo>
                  <a:cubicBezTo>
                    <a:pt x="4489" y="3239"/>
                    <a:pt x="3292" y="4137"/>
                    <a:pt x="2394" y="4735"/>
                  </a:cubicBezTo>
                  <a:cubicBezTo>
                    <a:pt x="18257" y="3538"/>
                    <a:pt x="46390" y="-2747"/>
                    <a:pt x="47288" y="20598"/>
                  </a:cubicBezTo>
                  <a:cubicBezTo>
                    <a:pt x="47288" y="22094"/>
                    <a:pt x="52376" y="21196"/>
                    <a:pt x="52376" y="19101"/>
                  </a:cubicBezTo>
                  <a:cubicBezTo>
                    <a:pt x="51478" y="-6338"/>
                    <a:pt x="20052" y="545"/>
                    <a:pt x="2993" y="1743"/>
                  </a:cubicBezTo>
                  <a:cubicBezTo>
                    <a:pt x="2095" y="1743"/>
                    <a:pt x="0" y="2640"/>
                    <a:pt x="0" y="3838"/>
                  </a:cubicBezTo>
                  <a:cubicBezTo>
                    <a:pt x="1496" y="14612"/>
                    <a:pt x="7482" y="25686"/>
                    <a:pt x="16162" y="31971"/>
                  </a:cubicBezTo>
                  <a:cubicBezTo>
                    <a:pt x="30228" y="41847"/>
                    <a:pt x="49981" y="38854"/>
                    <a:pt x="52076" y="19401"/>
                  </a:cubicBezTo>
                  <a:cubicBezTo>
                    <a:pt x="52076" y="17306"/>
                    <a:pt x="46988" y="18203"/>
                    <a:pt x="46988" y="19999"/>
                  </a:cubicBezTo>
                  <a:close/>
                </a:path>
              </a:pathLst>
            </a:custGeom>
            <a:solidFill>
              <a:srgbClr val="352E73"/>
            </a:solidFill>
            <a:ln w="29596" cap="flat">
              <a:noFill/>
              <a:prstDash val="solid"/>
              <a:miter/>
            </a:ln>
          </p:spPr>
          <p:txBody>
            <a:bodyPr/>
            <a:lstStyle/>
            <a:p>
              <a:endParaRPr lang="es-ES"/>
            </a:p>
          </p:txBody>
        </p:sp>
        <p:sp>
          <p:nvSpPr>
            <p:cNvPr id="2294" name="Forma libre: forma 2293">
              <a:extLst>
                <a:ext uri="{FF2B5EF4-FFF2-40B4-BE49-F238E27FC236}">
                  <a16:creationId xmlns:a16="http://schemas.microsoft.com/office/drawing/2014/main" id="{BA462F58-9B6C-3043-FB5A-8B7DF1EB20D8}"/>
                </a:ext>
              </a:extLst>
            </p:cNvPr>
            <p:cNvSpPr/>
            <p:nvPr/>
          </p:nvSpPr>
          <p:spPr>
            <a:xfrm>
              <a:off x="10329652" y="4414800"/>
              <a:ext cx="38565" cy="38242"/>
            </a:xfrm>
            <a:custGeom>
              <a:avLst/>
              <a:gdLst>
                <a:gd name="csX0" fmla="*/ 33178 w 38565"/>
                <a:gd name="csY0" fmla="*/ 1874 h 38242"/>
                <a:gd name="csX1" fmla="*/ 18214 w 38565"/>
                <a:gd name="csY1" fmla="*/ 33599 h 38242"/>
                <a:gd name="csX2" fmla="*/ 12527 w 38565"/>
                <a:gd name="csY2" fmla="*/ 5466 h 38242"/>
                <a:gd name="csX3" fmla="*/ 26893 w 38565"/>
                <a:gd name="csY3" fmla="*/ 4269 h 38242"/>
                <a:gd name="csX4" fmla="*/ 35572 w 38565"/>
                <a:gd name="csY4" fmla="*/ 3072 h 38242"/>
                <a:gd name="csX5" fmla="*/ 36171 w 38565"/>
                <a:gd name="csY5" fmla="*/ 79 h 38242"/>
                <a:gd name="csX6" fmla="*/ 19111 w 38565"/>
                <a:gd name="csY6" fmla="*/ 2174 h 38242"/>
                <a:gd name="csX7" fmla="*/ 5344 w 38565"/>
                <a:gd name="csY7" fmla="*/ 6962 h 38242"/>
                <a:gd name="csX8" fmla="*/ 10133 w 38565"/>
                <a:gd name="csY8" fmla="*/ 37789 h 38242"/>
                <a:gd name="csX9" fmla="*/ 31682 w 38565"/>
                <a:gd name="csY9" fmla="*/ 23423 h 38242"/>
                <a:gd name="csX10" fmla="*/ 38565 w 38565"/>
                <a:gd name="csY10" fmla="*/ 1276 h 38242"/>
                <a:gd name="csX11" fmla="*/ 33477 w 38565"/>
                <a:gd name="csY11" fmla="*/ 1874 h 3824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8565" h="38242">
                  <a:moveTo>
                    <a:pt x="33178" y="1874"/>
                  </a:moveTo>
                  <a:cubicBezTo>
                    <a:pt x="31682" y="12050"/>
                    <a:pt x="27791" y="28212"/>
                    <a:pt x="18214" y="33599"/>
                  </a:cubicBezTo>
                  <a:cubicBezTo>
                    <a:pt x="5344" y="41081"/>
                    <a:pt x="-941" y="10554"/>
                    <a:pt x="12527" y="5466"/>
                  </a:cubicBezTo>
                  <a:cubicBezTo>
                    <a:pt x="16717" y="3969"/>
                    <a:pt x="22404" y="4867"/>
                    <a:pt x="26893" y="4269"/>
                  </a:cubicBezTo>
                  <a:cubicBezTo>
                    <a:pt x="29886" y="3969"/>
                    <a:pt x="32579" y="3371"/>
                    <a:pt x="35572" y="3072"/>
                  </a:cubicBezTo>
                  <a:cubicBezTo>
                    <a:pt x="37967" y="2473"/>
                    <a:pt x="39762" y="-520"/>
                    <a:pt x="36171" y="79"/>
                  </a:cubicBezTo>
                  <a:cubicBezTo>
                    <a:pt x="30484" y="1276"/>
                    <a:pt x="24798" y="1874"/>
                    <a:pt x="19111" y="2174"/>
                  </a:cubicBezTo>
                  <a:cubicBezTo>
                    <a:pt x="13724" y="2174"/>
                    <a:pt x="9235" y="3072"/>
                    <a:pt x="5344" y="6962"/>
                  </a:cubicBezTo>
                  <a:cubicBezTo>
                    <a:pt x="-2437" y="14744"/>
                    <a:pt x="-2437" y="34497"/>
                    <a:pt x="10133" y="37789"/>
                  </a:cubicBezTo>
                  <a:cubicBezTo>
                    <a:pt x="19710" y="40483"/>
                    <a:pt x="27791" y="30606"/>
                    <a:pt x="31682" y="23423"/>
                  </a:cubicBezTo>
                  <a:cubicBezTo>
                    <a:pt x="35273" y="16540"/>
                    <a:pt x="37667" y="8758"/>
                    <a:pt x="38565" y="1276"/>
                  </a:cubicBezTo>
                  <a:cubicBezTo>
                    <a:pt x="38565" y="-819"/>
                    <a:pt x="33777" y="79"/>
                    <a:pt x="33477" y="1874"/>
                  </a:cubicBezTo>
                  <a:close/>
                </a:path>
              </a:pathLst>
            </a:custGeom>
            <a:solidFill>
              <a:srgbClr val="352E73"/>
            </a:solidFill>
            <a:ln w="29596" cap="flat">
              <a:noFill/>
              <a:prstDash val="solid"/>
              <a:miter/>
            </a:ln>
          </p:spPr>
          <p:txBody>
            <a:bodyPr/>
            <a:lstStyle/>
            <a:p>
              <a:endParaRPr lang="es-ES"/>
            </a:p>
          </p:txBody>
        </p:sp>
        <p:sp>
          <p:nvSpPr>
            <p:cNvPr id="2295" name="Forma libre: forma 2294">
              <a:extLst>
                <a:ext uri="{FF2B5EF4-FFF2-40B4-BE49-F238E27FC236}">
                  <a16:creationId xmlns:a16="http://schemas.microsoft.com/office/drawing/2014/main" id="{C88A7B43-802A-C67E-3C7D-79A4036EED59}"/>
                </a:ext>
              </a:extLst>
            </p:cNvPr>
            <p:cNvSpPr/>
            <p:nvPr/>
          </p:nvSpPr>
          <p:spPr>
            <a:xfrm>
              <a:off x="10235919" y="4421415"/>
              <a:ext cx="27422" cy="36680"/>
            </a:xfrm>
            <a:custGeom>
              <a:avLst/>
              <a:gdLst>
                <a:gd name="csX0" fmla="*/ 25154 w 27422"/>
                <a:gd name="csY0" fmla="*/ 13517 h 36680"/>
                <a:gd name="csX1" fmla="*/ 21263 w 27422"/>
                <a:gd name="csY1" fmla="*/ 35963 h 36680"/>
                <a:gd name="csX2" fmla="*/ 2108 w 27422"/>
                <a:gd name="csY2" fmla="*/ 23992 h 36680"/>
                <a:gd name="csX3" fmla="*/ 6299 w 27422"/>
                <a:gd name="csY3" fmla="*/ 647 h 36680"/>
                <a:gd name="csX4" fmla="*/ 25154 w 27422"/>
                <a:gd name="csY4" fmla="*/ 13517 h 36680"/>
              </a:gdLst>
              <a:ahLst/>
              <a:cxnLst>
                <a:cxn ang="0">
                  <a:pos x="csX0" y="csY0"/>
                </a:cxn>
                <a:cxn ang="0">
                  <a:pos x="csX1" y="csY1"/>
                </a:cxn>
                <a:cxn ang="0">
                  <a:pos x="csX2" y="csY2"/>
                </a:cxn>
                <a:cxn ang="0">
                  <a:pos x="csX3" y="csY3"/>
                </a:cxn>
                <a:cxn ang="0">
                  <a:pos x="csX4" y="csY4"/>
                </a:cxn>
              </a:cxnLst>
              <a:rect l="l" t="t" r="r" b="b"/>
              <a:pathLst>
                <a:path w="27422" h="36680">
                  <a:moveTo>
                    <a:pt x="25154" y="13517"/>
                  </a:moveTo>
                  <a:cubicBezTo>
                    <a:pt x="29344" y="23393"/>
                    <a:pt x="27548" y="33270"/>
                    <a:pt x="21263" y="35963"/>
                  </a:cubicBezTo>
                  <a:cubicBezTo>
                    <a:pt x="14978" y="38657"/>
                    <a:pt x="6299" y="33569"/>
                    <a:pt x="2108" y="23992"/>
                  </a:cubicBezTo>
                  <a:cubicBezTo>
                    <a:pt x="-2082" y="14115"/>
                    <a:pt x="313" y="3042"/>
                    <a:pt x="6299" y="647"/>
                  </a:cubicBezTo>
                  <a:cubicBezTo>
                    <a:pt x="12584" y="-2046"/>
                    <a:pt x="20964" y="3940"/>
                    <a:pt x="25154" y="13517"/>
                  </a:cubicBezTo>
                  <a:close/>
                </a:path>
              </a:pathLst>
            </a:custGeom>
            <a:solidFill>
              <a:srgbClr val="FB8875"/>
            </a:solidFill>
            <a:ln w="29596" cap="flat">
              <a:noFill/>
              <a:prstDash val="solid"/>
              <a:miter/>
            </a:ln>
          </p:spPr>
          <p:txBody>
            <a:bodyPr/>
            <a:lstStyle/>
            <a:p>
              <a:endParaRPr lang="es-ES"/>
            </a:p>
          </p:txBody>
        </p:sp>
        <p:sp>
          <p:nvSpPr>
            <p:cNvPr id="2296" name="Forma libre: forma 2295">
              <a:extLst>
                <a:ext uri="{FF2B5EF4-FFF2-40B4-BE49-F238E27FC236}">
                  <a16:creationId xmlns:a16="http://schemas.microsoft.com/office/drawing/2014/main" id="{17F71F8B-145D-E986-1E44-A58A42034133}"/>
                </a:ext>
              </a:extLst>
            </p:cNvPr>
            <p:cNvSpPr/>
            <p:nvPr/>
          </p:nvSpPr>
          <p:spPr>
            <a:xfrm>
              <a:off x="10277488" y="4363402"/>
              <a:ext cx="108686" cy="41659"/>
            </a:xfrm>
            <a:custGeom>
              <a:avLst/>
              <a:gdLst>
                <a:gd name="csX0" fmla="*/ 108687 w 108686"/>
                <a:gd name="csY0" fmla="*/ 14366 h 41659"/>
                <a:gd name="csX1" fmla="*/ 82948 w 108686"/>
                <a:gd name="csY1" fmla="*/ 37112 h 41659"/>
                <a:gd name="csX2" fmla="*/ 65589 w 108686"/>
                <a:gd name="csY2" fmla="*/ 39805 h 41659"/>
                <a:gd name="csX3" fmla="*/ 48530 w 108686"/>
                <a:gd name="csY3" fmla="*/ 41302 h 41659"/>
                <a:gd name="csX4" fmla="*/ 30273 w 108686"/>
                <a:gd name="csY4" fmla="*/ 40105 h 41659"/>
                <a:gd name="csX5" fmla="*/ 14112 w 108686"/>
                <a:gd name="csY5" fmla="*/ 31425 h 41659"/>
                <a:gd name="csX6" fmla="*/ 45 w 108686"/>
                <a:gd name="csY6" fmla="*/ 0 h 41659"/>
                <a:gd name="csX7" fmla="*/ 17404 w 108686"/>
                <a:gd name="csY7" fmla="*/ 27235 h 41659"/>
                <a:gd name="csX8" fmla="*/ 47632 w 108686"/>
                <a:gd name="csY8" fmla="*/ 34418 h 41659"/>
                <a:gd name="csX9" fmla="*/ 64691 w 108686"/>
                <a:gd name="csY9" fmla="*/ 33221 h 41659"/>
                <a:gd name="csX10" fmla="*/ 81152 w 108686"/>
                <a:gd name="csY10" fmla="*/ 32024 h 41659"/>
                <a:gd name="csX11" fmla="*/ 108388 w 108686"/>
                <a:gd name="csY11" fmla="*/ 14665 h 4165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108686" h="41659">
                  <a:moveTo>
                    <a:pt x="108687" y="14366"/>
                  </a:moveTo>
                  <a:cubicBezTo>
                    <a:pt x="104497" y="25140"/>
                    <a:pt x="94620" y="34119"/>
                    <a:pt x="82948" y="37112"/>
                  </a:cubicBezTo>
                  <a:cubicBezTo>
                    <a:pt x="76962" y="38908"/>
                    <a:pt x="71276" y="38908"/>
                    <a:pt x="65589" y="39805"/>
                  </a:cubicBezTo>
                  <a:lnTo>
                    <a:pt x="48530" y="41302"/>
                  </a:lnTo>
                  <a:cubicBezTo>
                    <a:pt x="42843" y="41900"/>
                    <a:pt x="36259" y="41900"/>
                    <a:pt x="30273" y="40105"/>
                  </a:cubicBezTo>
                  <a:cubicBezTo>
                    <a:pt x="24288" y="38309"/>
                    <a:pt x="18900" y="35316"/>
                    <a:pt x="14112" y="31425"/>
                  </a:cubicBezTo>
                  <a:cubicBezTo>
                    <a:pt x="4834" y="23644"/>
                    <a:pt x="-553" y="11373"/>
                    <a:pt x="45" y="0"/>
                  </a:cubicBezTo>
                  <a:cubicBezTo>
                    <a:pt x="2439" y="11373"/>
                    <a:pt x="8725" y="20950"/>
                    <a:pt x="17404" y="27235"/>
                  </a:cubicBezTo>
                  <a:cubicBezTo>
                    <a:pt x="26083" y="33520"/>
                    <a:pt x="36558" y="35915"/>
                    <a:pt x="47632" y="34418"/>
                  </a:cubicBezTo>
                  <a:lnTo>
                    <a:pt x="64691" y="33221"/>
                  </a:lnTo>
                  <a:cubicBezTo>
                    <a:pt x="70378" y="32922"/>
                    <a:pt x="76064" y="33221"/>
                    <a:pt x="81152" y="32024"/>
                  </a:cubicBezTo>
                  <a:cubicBezTo>
                    <a:pt x="91627" y="29929"/>
                    <a:pt x="101504" y="23943"/>
                    <a:pt x="108388" y="14665"/>
                  </a:cubicBezTo>
                  <a:close/>
                </a:path>
              </a:pathLst>
            </a:custGeom>
            <a:solidFill>
              <a:srgbClr val="FCDCA4"/>
            </a:solidFill>
            <a:ln w="29596" cap="flat">
              <a:noFill/>
              <a:prstDash val="solid"/>
              <a:miter/>
            </a:ln>
          </p:spPr>
          <p:txBody>
            <a:bodyPr/>
            <a:lstStyle/>
            <a:p>
              <a:endParaRPr lang="es-ES"/>
            </a:p>
          </p:txBody>
        </p:sp>
        <p:sp>
          <p:nvSpPr>
            <p:cNvPr id="2297" name="Forma libre: forma 2296">
              <a:extLst>
                <a:ext uri="{FF2B5EF4-FFF2-40B4-BE49-F238E27FC236}">
                  <a16:creationId xmlns:a16="http://schemas.microsoft.com/office/drawing/2014/main" id="{A75911ED-5F77-9AA2-E787-4C2764DFD867}"/>
                </a:ext>
              </a:extLst>
            </p:cNvPr>
            <p:cNvSpPr/>
            <p:nvPr/>
          </p:nvSpPr>
          <p:spPr>
            <a:xfrm>
              <a:off x="10250523" y="4318508"/>
              <a:ext cx="95547" cy="111933"/>
            </a:xfrm>
            <a:custGeom>
              <a:avLst/>
              <a:gdLst>
                <a:gd name="csX0" fmla="*/ 2468 w 95547"/>
                <a:gd name="csY0" fmla="*/ 111934 h 111933"/>
                <a:gd name="csX1" fmla="*/ 77889 w 95547"/>
                <a:gd name="csY1" fmla="*/ 0 h 111933"/>
                <a:gd name="csX2" fmla="*/ 95547 w 95547"/>
                <a:gd name="csY2" fmla="*/ 20651 h 111933"/>
                <a:gd name="csX3" fmla="*/ 2468 w 95547"/>
                <a:gd name="csY3" fmla="*/ 111934 h 111933"/>
              </a:gdLst>
              <a:ahLst/>
              <a:cxnLst>
                <a:cxn ang="0">
                  <a:pos x="csX0" y="csY0"/>
                </a:cxn>
                <a:cxn ang="0">
                  <a:pos x="csX1" y="csY1"/>
                </a:cxn>
                <a:cxn ang="0">
                  <a:pos x="csX2" y="csY2"/>
                </a:cxn>
                <a:cxn ang="0">
                  <a:pos x="csX3" y="csY3"/>
                </a:cxn>
              </a:cxnLst>
              <a:rect l="l" t="t" r="r" b="b"/>
              <a:pathLst>
                <a:path w="95547" h="111933">
                  <a:moveTo>
                    <a:pt x="2468" y="111934"/>
                  </a:moveTo>
                  <a:cubicBezTo>
                    <a:pt x="2468" y="111934"/>
                    <a:pt x="-21175" y="29630"/>
                    <a:pt x="77889" y="0"/>
                  </a:cubicBezTo>
                  <a:cubicBezTo>
                    <a:pt x="77889" y="0"/>
                    <a:pt x="90759" y="5686"/>
                    <a:pt x="95547" y="20651"/>
                  </a:cubicBezTo>
                  <a:cubicBezTo>
                    <a:pt x="95547" y="20651"/>
                    <a:pt x="20725" y="43098"/>
                    <a:pt x="2468" y="111934"/>
                  </a:cubicBezTo>
                  <a:close/>
                </a:path>
              </a:pathLst>
            </a:custGeom>
            <a:solidFill>
              <a:srgbClr val="352E73"/>
            </a:solidFill>
            <a:ln w="29596" cap="flat">
              <a:noFill/>
              <a:prstDash val="solid"/>
              <a:miter/>
            </a:ln>
          </p:spPr>
          <p:txBody>
            <a:bodyPr/>
            <a:lstStyle/>
            <a:p>
              <a:endParaRPr lang="es-ES"/>
            </a:p>
          </p:txBody>
        </p:sp>
        <p:sp>
          <p:nvSpPr>
            <p:cNvPr id="2298" name="Forma libre: forma 2297">
              <a:extLst>
                <a:ext uri="{FF2B5EF4-FFF2-40B4-BE49-F238E27FC236}">
                  <a16:creationId xmlns:a16="http://schemas.microsoft.com/office/drawing/2014/main" id="{C88F7972-18D7-3239-B225-7EF3B8CA8843}"/>
                </a:ext>
              </a:extLst>
            </p:cNvPr>
            <p:cNvSpPr/>
            <p:nvPr/>
          </p:nvSpPr>
          <p:spPr>
            <a:xfrm>
              <a:off x="10323892" y="4286484"/>
              <a:ext cx="45965" cy="57344"/>
            </a:xfrm>
            <a:custGeom>
              <a:avLst/>
              <a:gdLst>
                <a:gd name="csX0" fmla="*/ 11403 w 45965"/>
                <a:gd name="csY0" fmla="*/ 56865 h 57344"/>
                <a:gd name="csX1" fmla="*/ 45822 w 45965"/>
                <a:gd name="csY1" fmla="*/ 0 h 57344"/>
                <a:gd name="csX2" fmla="*/ 31156 w 45965"/>
                <a:gd name="csY2" fmla="*/ 6584 h 57344"/>
                <a:gd name="csX3" fmla="*/ 30 w 45965"/>
                <a:gd name="csY3" fmla="*/ 46988 h 57344"/>
                <a:gd name="csX4" fmla="*/ 11403 w 45965"/>
                <a:gd name="csY4" fmla="*/ 56865 h 57344"/>
              </a:gdLst>
              <a:ahLst/>
              <a:cxnLst>
                <a:cxn ang="0">
                  <a:pos x="csX0" y="csY0"/>
                </a:cxn>
                <a:cxn ang="0">
                  <a:pos x="csX1" y="csY1"/>
                </a:cxn>
                <a:cxn ang="0">
                  <a:pos x="csX2" y="csY2"/>
                </a:cxn>
                <a:cxn ang="0">
                  <a:pos x="csX3" y="csY3"/>
                </a:cxn>
                <a:cxn ang="0">
                  <a:pos x="csX4" y="csY4"/>
                </a:cxn>
              </a:cxnLst>
              <a:rect l="l" t="t" r="r" b="b"/>
              <a:pathLst>
                <a:path w="45965" h="57344">
                  <a:moveTo>
                    <a:pt x="11403" y="56865"/>
                  </a:moveTo>
                  <a:cubicBezTo>
                    <a:pt x="26667" y="52375"/>
                    <a:pt x="47917" y="48485"/>
                    <a:pt x="45822" y="0"/>
                  </a:cubicBezTo>
                  <a:cubicBezTo>
                    <a:pt x="45822" y="0"/>
                    <a:pt x="39537" y="5387"/>
                    <a:pt x="31156" y="6584"/>
                  </a:cubicBezTo>
                  <a:cubicBezTo>
                    <a:pt x="5418" y="10176"/>
                    <a:pt x="1527" y="24841"/>
                    <a:pt x="30" y="46988"/>
                  </a:cubicBezTo>
                  <a:cubicBezTo>
                    <a:pt x="-568" y="57763"/>
                    <a:pt x="7812" y="58062"/>
                    <a:pt x="11403" y="56865"/>
                  </a:cubicBezTo>
                  <a:close/>
                </a:path>
              </a:pathLst>
            </a:custGeom>
            <a:solidFill>
              <a:srgbClr val="515196"/>
            </a:solidFill>
            <a:ln w="29596" cap="flat">
              <a:noFill/>
              <a:prstDash val="solid"/>
              <a:miter/>
            </a:ln>
          </p:spPr>
          <p:txBody>
            <a:bodyPr/>
            <a:lstStyle/>
            <a:p>
              <a:endParaRPr lang="es-ES"/>
            </a:p>
          </p:txBody>
        </p:sp>
        <p:sp>
          <p:nvSpPr>
            <p:cNvPr id="2299" name="Forma libre: forma 2298">
              <a:extLst>
                <a:ext uri="{FF2B5EF4-FFF2-40B4-BE49-F238E27FC236}">
                  <a16:creationId xmlns:a16="http://schemas.microsoft.com/office/drawing/2014/main" id="{21C8CC45-CF5D-6879-AD6F-7010100EE9F8}"/>
                </a:ext>
              </a:extLst>
            </p:cNvPr>
            <p:cNvSpPr/>
            <p:nvPr/>
          </p:nvSpPr>
          <p:spPr>
            <a:xfrm>
              <a:off x="10333201" y="4307568"/>
              <a:ext cx="21206" cy="33686"/>
            </a:xfrm>
            <a:custGeom>
              <a:avLst/>
              <a:gdLst>
                <a:gd name="csX0" fmla="*/ 0 w 21206"/>
                <a:gd name="csY0" fmla="*/ 33686 h 33686"/>
                <a:gd name="csX1" fmla="*/ 19454 w 21206"/>
                <a:gd name="csY1" fmla="*/ 465 h 33686"/>
                <a:gd name="csX2" fmla="*/ 0 w 21206"/>
                <a:gd name="csY2" fmla="*/ 33686 h 33686"/>
              </a:gdLst>
              <a:ahLst/>
              <a:cxnLst>
                <a:cxn ang="0">
                  <a:pos x="csX0" y="csY0"/>
                </a:cxn>
                <a:cxn ang="0">
                  <a:pos x="csX1" y="csY1"/>
                </a:cxn>
                <a:cxn ang="0">
                  <a:pos x="csX2" y="csY2"/>
                </a:cxn>
              </a:cxnLst>
              <a:rect l="l" t="t" r="r" b="b"/>
              <a:pathLst>
                <a:path w="21206" h="33686">
                  <a:moveTo>
                    <a:pt x="0" y="33686"/>
                  </a:moveTo>
                  <a:cubicBezTo>
                    <a:pt x="0" y="33686"/>
                    <a:pt x="28432" y="5254"/>
                    <a:pt x="19454" y="465"/>
                  </a:cubicBezTo>
                  <a:cubicBezTo>
                    <a:pt x="10475" y="-4623"/>
                    <a:pt x="0" y="33686"/>
                    <a:pt x="0" y="33686"/>
                  </a:cubicBezTo>
                  <a:close/>
                </a:path>
              </a:pathLst>
            </a:custGeom>
            <a:solidFill>
              <a:srgbClr val="352E73"/>
            </a:solidFill>
            <a:ln w="29596" cap="flat">
              <a:noFill/>
              <a:prstDash val="solid"/>
              <a:miter/>
            </a:ln>
          </p:spPr>
          <p:txBody>
            <a:bodyPr/>
            <a:lstStyle/>
            <a:p>
              <a:endParaRPr lang="es-ES"/>
            </a:p>
          </p:txBody>
        </p:sp>
        <p:sp>
          <p:nvSpPr>
            <p:cNvPr id="2300" name="Forma libre: forma 2299">
              <a:extLst>
                <a:ext uri="{FF2B5EF4-FFF2-40B4-BE49-F238E27FC236}">
                  <a16:creationId xmlns:a16="http://schemas.microsoft.com/office/drawing/2014/main" id="{5738AD4B-149A-4F0A-44F4-FEBF8DFF9371}"/>
                </a:ext>
              </a:extLst>
            </p:cNvPr>
            <p:cNvSpPr/>
            <p:nvPr/>
          </p:nvSpPr>
          <p:spPr>
            <a:xfrm>
              <a:off x="10276935" y="4300108"/>
              <a:ext cx="57344" cy="45965"/>
            </a:xfrm>
            <a:custGeom>
              <a:avLst/>
              <a:gdLst>
                <a:gd name="csX0" fmla="*/ 56865 w 57344"/>
                <a:gd name="csY0" fmla="*/ 34562 h 45965"/>
                <a:gd name="csX1" fmla="*/ 0 w 57344"/>
                <a:gd name="csY1" fmla="*/ 144 h 45965"/>
                <a:gd name="csX2" fmla="*/ 6584 w 57344"/>
                <a:gd name="csY2" fmla="*/ 14809 h 45965"/>
                <a:gd name="csX3" fmla="*/ 46988 w 57344"/>
                <a:gd name="csY3" fmla="*/ 45935 h 45965"/>
                <a:gd name="csX4" fmla="*/ 56865 w 57344"/>
                <a:gd name="csY4" fmla="*/ 34562 h 45965"/>
              </a:gdLst>
              <a:ahLst/>
              <a:cxnLst>
                <a:cxn ang="0">
                  <a:pos x="csX0" y="csY0"/>
                </a:cxn>
                <a:cxn ang="0">
                  <a:pos x="csX1" y="csY1"/>
                </a:cxn>
                <a:cxn ang="0">
                  <a:pos x="csX2" y="csY2"/>
                </a:cxn>
                <a:cxn ang="0">
                  <a:pos x="csX3" y="csY3"/>
                </a:cxn>
                <a:cxn ang="0">
                  <a:pos x="csX4" y="csY4"/>
                </a:cxn>
              </a:cxnLst>
              <a:rect l="l" t="t" r="r" b="b"/>
              <a:pathLst>
                <a:path w="57344" h="45965">
                  <a:moveTo>
                    <a:pt x="56865" y="34562"/>
                  </a:moveTo>
                  <a:cubicBezTo>
                    <a:pt x="52376" y="19298"/>
                    <a:pt x="48485" y="-1951"/>
                    <a:pt x="0" y="144"/>
                  </a:cubicBezTo>
                  <a:cubicBezTo>
                    <a:pt x="0" y="144"/>
                    <a:pt x="5387" y="6429"/>
                    <a:pt x="6584" y="14809"/>
                  </a:cubicBezTo>
                  <a:cubicBezTo>
                    <a:pt x="10176" y="40548"/>
                    <a:pt x="24841" y="44438"/>
                    <a:pt x="46988" y="45935"/>
                  </a:cubicBezTo>
                  <a:cubicBezTo>
                    <a:pt x="57763" y="46533"/>
                    <a:pt x="58062" y="38153"/>
                    <a:pt x="56865" y="34562"/>
                  </a:cubicBezTo>
                  <a:close/>
                </a:path>
              </a:pathLst>
            </a:custGeom>
            <a:solidFill>
              <a:srgbClr val="5F5EAA"/>
            </a:solidFill>
            <a:ln w="29596" cap="flat">
              <a:noFill/>
              <a:prstDash val="solid"/>
              <a:miter/>
            </a:ln>
          </p:spPr>
          <p:txBody>
            <a:bodyPr/>
            <a:lstStyle/>
            <a:p>
              <a:endParaRPr lang="es-ES"/>
            </a:p>
          </p:txBody>
        </p:sp>
      </p:grpSp>
      <p:sp>
        <p:nvSpPr>
          <p:cNvPr id="4" name="CuadroTexto 3">
            <a:extLst>
              <a:ext uri="{FF2B5EF4-FFF2-40B4-BE49-F238E27FC236}">
                <a16:creationId xmlns:a16="http://schemas.microsoft.com/office/drawing/2014/main" id="{0330D9AA-D0C3-9616-32A5-850803A46C2F}"/>
              </a:ext>
            </a:extLst>
          </p:cNvPr>
          <p:cNvSpPr txBox="1"/>
          <p:nvPr/>
        </p:nvSpPr>
        <p:spPr>
          <a:xfrm>
            <a:off x="2332065" y="4799707"/>
            <a:ext cx="1833909" cy="1077218"/>
          </a:xfrm>
          <a:prstGeom prst="rect">
            <a:avLst/>
          </a:prstGeom>
          <a:noFill/>
        </p:spPr>
        <p:txBody>
          <a:bodyPr wrap="square" rtlCol="0">
            <a:spAutoFit/>
          </a:bodyPr>
          <a:lstStyle/>
          <a:p>
            <a:pPr algn="r"/>
            <a:r>
              <a:rPr lang="es-ES" sz="1600" b="1" dirty="0">
                <a:solidFill>
                  <a:schemeClr val="accent3"/>
                </a:solidFill>
                <a:latin typeface="+mj-lt"/>
              </a:rPr>
              <a:t>Abierto</a:t>
            </a:r>
            <a:br>
              <a:rPr lang="es-ES" sz="1600" dirty="0">
                <a:solidFill>
                  <a:schemeClr val="accent3"/>
                </a:solidFill>
                <a:latin typeface="+mj-lt"/>
              </a:rPr>
            </a:br>
            <a:r>
              <a:rPr lang="es-ES" sz="1200" dirty="0"/>
              <a:t>Accesible para cualquiera. </a:t>
            </a:r>
            <a:br>
              <a:rPr lang="es-ES" sz="1200" dirty="0"/>
            </a:br>
            <a:r>
              <a:rPr lang="es-ES" sz="1200" dirty="0" err="1"/>
              <a:t>Indexable</a:t>
            </a:r>
            <a:r>
              <a:rPr lang="es-ES" sz="1200" dirty="0"/>
              <a:t> por agentes de búsqueda</a:t>
            </a:r>
            <a:endParaRPr lang="es-ES" dirty="0"/>
          </a:p>
        </p:txBody>
      </p:sp>
      <p:sp>
        <p:nvSpPr>
          <p:cNvPr id="8" name="CuadroTexto 7">
            <a:extLst>
              <a:ext uri="{FF2B5EF4-FFF2-40B4-BE49-F238E27FC236}">
                <a16:creationId xmlns:a16="http://schemas.microsoft.com/office/drawing/2014/main" id="{A8C0B58B-6DAD-0B87-3B3F-A7CE9F9E5143}"/>
              </a:ext>
            </a:extLst>
          </p:cNvPr>
          <p:cNvSpPr txBox="1"/>
          <p:nvPr/>
        </p:nvSpPr>
        <p:spPr>
          <a:xfrm>
            <a:off x="3208365" y="3027785"/>
            <a:ext cx="1809764" cy="1323439"/>
          </a:xfrm>
          <a:prstGeom prst="rect">
            <a:avLst/>
          </a:prstGeom>
          <a:noFill/>
        </p:spPr>
        <p:txBody>
          <a:bodyPr wrap="square" rtlCol="0">
            <a:spAutoFit/>
          </a:bodyPr>
          <a:lstStyle/>
          <a:p>
            <a:pPr algn="r"/>
            <a:r>
              <a:rPr lang="es-ES" sz="1600" b="1" dirty="0">
                <a:solidFill>
                  <a:schemeClr val="accent3"/>
                </a:solidFill>
                <a:latin typeface="+mj-lt"/>
              </a:rPr>
              <a:t>Integrado</a:t>
            </a:r>
            <a:br>
              <a:rPr lang="es-ES" sz="1600" dirty="0">
                <a:solidFill>
                  <a:schemeClr val="accent3"/>
                </a:solidFill>
                <a:latin typeface="+mj-lt"/>
              </a:rPr>
            </a:br>
            <a:r>
              <a:rPr lang="es-ES" sz="1600" dirty="0">
                <a:solidFill>
                  <a:schemeClr val="accent3"/>
                </a:solidFill>
                <a:latin typeface="+mj-lt"/>
              </a:rPr>
              <a:t>en </a:t>
            </a:r>
            <a:r>
              <a:rPr lang="es-ES" sz="1600" dirty="0" err="1">
                <a:solidFill>
                  <a:schemeClr val="accent3"/>
                </a:solidFill>
                <a:latin typeface="+mj-lt"/>
              </a:rPr>
              <a:t>Dilve</a:t>
            </a:r>
            <a:br>
              <a:rPr lang="es-ES" sz="1600" dirty="0">
                <a:solidFill>
                  <a:schemeClr val="accent3"/>
                </a:solidFill>
                <a:latin typeface="+mj-lt"/>
              </a:rPr>
            </a:br>
            <a:r>
              <a:rPr lang="es-ES" sz="1200" dirty="0"/>
              <a:t>Ayuda contextual a un solo clic desde cualquier parte de DILVE</a:t>
            </a:r>
            <a:endParaRPr lang="es-ES" dirty="0"/>
          </a:p>
        </p:txBody>
      </p:sp>
      <p:sp>
        <p:nvSpPr>
          <p:cNvPr id="12" name="CuadroTexto 11">
            <a:extLst>
              <a:ext uri="{FF2B5EF4-FFF2-40B4-BE49-F238E27FC236}">
                <a16:creationId xmlns:a16="http://schemas.microsoft.com/office/drawing/2014/main" id="{18C12310-DB40-EA82-5D9F-E61DDAB1D8DE}"/>
              </a:ext>
            </a:extLst>
          </p:cNvPr>
          <p:cNvSpPr txBox="1"/>
          <p:nvPr/>
        </p:nvSpPr>
        <p:spPr>
          <a:xfrm>
            <a:off x="5287592" y="2842799"/>
            <a:ext cx="1740298" cy="892552"/>
          </a:xfrm>
          <a:prstGeom prst="rect">
            <a:avLst/>
          </a:prstGeom>
          <a:noFill/>
        </p:spPr>
        <p:txBody>
          <a:bodyPr wrap="square" rtlCol="0">
            <a:spAutoFit/>
          </a:bodyPr>
          <a:lstStyle/>
          <a:p>
            <a:pPr algn="ctr"/>
            <a:r>
              <a:rPr lang="es-ES" sz="1600" b="1" dirty="0">
                <a:solidFill>
                  <a:schemeClr val="accent3"/>
                </a:solidFill>
                <a:latin typeface="+mj-lt"/>
              </a:rPr>
              <a:t>Contrastado</a:t>
            </a:r>
            <a:br>
              <a:rPr lang="es-ES" sz="1600" dirty="0">
                <a:solidFill>
                  <a:srgbClr val="6C63FF"/>
                </a:solidFill>
                <a:latin typeface="+mj-lt"/>
              </a:rPr>
            </a:br>
            <a:r>
              <a:rPr lang="es-ES" sz="1200" dirty="0"/>
              <a:t>Refleja cómo funciona la plataforma realmente</a:t>
            </a:r>
            <a:endParaRPr lang="es-ES" dirty="0"/>
          </a:p>
        </p:txBody>
      </p:sp>
      <p:sp>
        <p:nvSpPr>
          <p:cNvPr id="13" name="CuadroTexto 12">
            <a:extLst>
              <a:ext uri="{FF2B5EF4-FFF2-40B4-BE49-F238E27FC236}">
                <a16:creationId xmlns:a16="http://schemas.microsoft.com/office/drawing/2014/main" id="{EFCC5345-390B-0F5F-0180-0F4B65ACB82B}"/>
              </a:ext>
            </a:extLst>
          </p:cNvPr>
          <p:cNvSpPr txBox="1"/>
          <p:nvPr/>
        </p:nvSpPr>
        <p:spPr>
          <a:xfrm>
            <a:off x="7207555" y="3328574"/>
            <a:ext cx="1544360" cy="892552"/>
          </a:xfrm>
          <a:prstGeom prst="rect">
            <a:avLst/>
          </a:prstGeom>
          <a:noFill/>
        </p:spPr>
        <p:txBody>
          <a:bodyPr wrap="square" rtlCol="0">
            <a:spAutoFit/>
          </a:bodyPr>
          <a:lstStyle/>
          <a:p>
            <a:r>
              <a:rPr lang="es-ES" sz="1600" b="1" dirty="0">
                <a:solidFill>
                  <a:schemeClr val="accent3"/>
                </a:solidFill>
                <a:latin typeface="+mj-lt"/>
              </a:rPr>
              <a:t>Sincronizado</a:t>
            </a:r>
            <a:br>
              <a:rPr lang="es-ES" sz="1600" dirty="0">
                <a:solidFill>
                  <a:srgbClr val="6C63FF"/>
                </a:solidFill>
                <a:latin typeface="+mj-lt"/>
              </a:rPr>
            </a:br>
            <a:r>
              <a:rPr lang="es-ES" sz="1200" dirty="0"/>
              <a:t>La documentación nunca queda desfasada.</a:t>
            </a:r>
            <a:endParaRPr lang="es-ES" dirty="0"/>
          </a:p>
        </p:txBody>
      </p:sp>
      <p:sp>
        <p:nvSpPr>
          <p:cNvPr id="14" name="CuadroTexto 13">
            <a:extLst>
              <a:ext uri="{FF2B5EF4-FFF2-40B4-BE49-F238E27FC236}">
                <a16:creationId xmlns:a16="http://schemas.microsoft.com/office/drawing/2014/main" id="{967B77EA-B2E2-3C41-3FCA-607C5B0B70FF}"/>
              </a:ext>
            </a:extLst>
          </p:cNvPr>
          <p:cNvSpPr txBox="1"/>
          <p:nvPr/>
        </p:nvSpPr>
        <p:spPr>
          <a:xfrm>
            <a:off x="8143252" y="4676596"/>
            <a:ext cx="1916544" cy="1077218"/>
          </a:xfrm>
          <a:prstGeom prst="rect">
            <a:avLst/>
          </a:prstGeom>
          <a:noFill/>
        </p:spPr>
        <p:txBody>
          <a:bodyPr wrap="square" rtlCol="0">
            <a:spAutoFit/>
          </a:bodyPr>
          <a:lstStyle/>
          <a:p>
            <a:r>
              <a:rPr lang="es-ES" sz="1600" b="1" dirty="0">
                <a:solidFill>
                  <a:schemeClr val="accent3"/>
                </a:solidFill>
                <a:latin typeface="+mj-lt"/>
              </a:rPr>
              <a:t>Retroalimentado</a:t>
            </a:r>
            <a:br>
              <a:rPr lang="es-ES" sz="1600" dirty="0">
                <a:latin typeface="+mj-lt"/>
              </a:rPr>
            </a:br>
            <a:r>
              <a:rPr lang="es-ES" sz="1200" dirty="0"/>
              <a:t>Las consultas de los usuarios activan la creación de nuevo contenido.</a:t>
            </a:r>
            <a:endParaRPr lang="es-ES" dirty="0"/>
          </a:p>
        </p:txBody>
      </p:sp>
      <p:sp>
        <p:nvSpPr>
          <p:cNvPr id="2204" name="CuadroTexto 2203">
            <a:extLst>
              <a:ext uri="{FF2B5EF4-FFF2-40B4-BE49-F238E27FC236}">
                <a16:creationId xmlns:a16="http://schemas.microsoft.com/office/drawing/2014/main" id="{423229EF-BCEE-FBE9-2A12-E14D47C6FE01}"/>
              </a:ext>
            </a:extLst>
          </p:cNvPr>
          <p:cNvSpPr txBox="1"/>
          <p:nvPr/>
        </p:nvSpPr>
        <p:spPr>
          <a:xfrm>
            <a:off x="4345815" y="5139559"/>
            <a:ext cx="3560329" cy="1200329"/>
          </a:xfrm>
          <a:prstGeom prst="rect">
            <a:avLst/>
          </a:prstGeom>
          <a:noFill/>
        </p:spPr>
        <p:txBody>
          <a:bodyPr wrap="square" rtlCol="0">
            <a:spAutoFit/>
          </a:bodyPr>
          <a:lstStyle/>
          <a:p>
            <a:pPr algn="ctr"/>
            <a:r>
              <a:rPr lang="es-ES" b="1" i="1" dirty="0">
                <a:solidFill>
                  <a:schemeClr val="tx2"/>
                </a:solidFill>
                <a:latin typeface="+mj-lt"/>
              </a:rPr>
              <a:t>Cualquier persona tiene acceso al conocimiento completo sobre DILVE </a:t>
            </a:r>
          </a:p>
          <a:p>
            <a:endParaRPr lang="es-ES" dirty="0"/>
          </a:p>
        </p:txBody>
      </p:sp>
    </p:spTree>
    <p:extLst>
      <p:ext uri="{BB962C8B-B14F-4D97-AF65-F5344CB8AC3E}">
        <p14:creationId xmlns:p14="http://schemas.microsoft.com/office/powerpoint/2010/main" val="2138122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204"/>
                                        </p:tgtEl>
                                        <p:attrNameLst>
                                          <p:attrName>style.visibility</p:attrName>
                                        </p:attrNameLst>
                                      </p:cBhvr>
                                      <p:to>
                                        <p:strVal val="visible"/>
                                      </p:to>
                                    </p:set>
                                    <p:animEffect transition="in" filter="fade">
                                      <p:cBhvr>
                                        <p:cTn id="7" dur="1000"/>
                                        <p:tgtEl>
                                          <p:spTgt spid="2204"/>
                                        </p:tgtEl>
                                      </p:cBhvr>
                                    </p:animEffect>
                                    <p:anim calcmode="lin" valueType="num">
                                      <p:cBhvr>
                                        <p:cTn id="8" dur="1000" fill="hold"/>
                                        <p:tgtEl>
                                          <p:spTgt spid="2204"/>
                                        </p:tgtEl>
                                        <p:attrNameLst>
                                          <p:attrName>ppt_x</p:attrName>
                                        </p:attrNameLst>
                                      </p:cBhvr>
                                      <p:tavLst>
                                        <p:tav tm="0">
                                          <p:val>
                                            <p:strVal val="#ppt_x"/>
                                          </p:val>
                                        </p:tav>
                                        <p:tav tm="100000">
                                          <p:val>
                                            <p:strVal val="#ppt_x"/>
                                          </p:val>
                                        </p:tav>
                                      </p:tavLst>
                                    </p:anim>
                                    <p:anim calcmode="lin" valueType="num">
                                      <p:cBhvr>
                                        <p:cTn id="9" dur="1000" fill="hold"/>
                                        <p:tgtEl>
                                          <p:spTgt spid="220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3F7483-5B19-D4BC-682E-CACE991B7F51}"/>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77097339-605F-D60E-D0B9-EE132A812170}"/>
              </a:ext>
            </a:extLst>
          </p:cNvPr>
          <p:cNvSpPr txBox="1"/>
          <p:nvPr/>
        </p:nvSpPr>
        <p:spPr>
          <a:xfrm>
            <a:off x="310749" y="1026136"/>
            <a:ext cx="10629000" cy="461665"/>
          </a:xfrm>
          <a:prstGeom prst="rect">
            <a:avLst/>
          </a:prstGeom>
          <a:noFill/>
        </p:spPr>
        <p:txBody>
          <a:bodyPr wrap="square" rtlCol="0">
            <a:spAutoFit/>
          </a:bodyPr>
          <a:lstStyle/>
          <a:p>
            <a:r>
              <a:rPr lang="es-ES" sz="2400" b="1" dirty="0" err="1">
                <a:solidFill>
                  <a:schemeClr val="accent3"/>
                </a:solidFill>
                <a:latin typeface="+mj-lt"/>
              </a:rPr>
              <a:t>DILVEhelp</a:t>
            </a:r>
            <a:r>
              <a:rPr lang="es-ES" sz="2400" b="1" dirty="0">
                <a:solidFill>
                  <a:schemeClr val="accent3"/>
                </a:solidFill>
                <a:latin typeface="+mj-lt"/>
              </a:rPr>
              <a:t>: Con una sólida base tecnológica</a:t>
            </a:r>
          </a:p>
        </p:txBody>
      </p:sp>
      <p:sp>
        <p:nvSpPr>
          <p:cNvPr id="6" name="CuadroTexto 5">
            <a:extLst>
              <a:ext uri="{FF2B5EF4-FFF2-40B4-BE49-F238E27FC236}">
                <a16:creationId xmlns:a16="http://schemas.microsoft.com/office/drawing/2014/main" id="{63DE4797-6CF5-F994-467C-5C3144B4B5F5}"/>
              </a:ext>
            </a:extLst>
          </p:cNvPr>
          <p:cNvSpPr txBox="1"/>
          <p:nvPr/>
        </p:nvSpPr>
        <p:spPr>
          <a:xfrm>
            <a:off x="1342123" y="4736217"/>
            <a:ext cx="2731810" cy="1231106"/>
          </a:xfrm>
          <a:prstGeom prst="rect">
            <a:avLst/>
          </a:prstGeom>
          <a:noFill/>
        </p:spPr>
        <p:txBody>
          <a:bodyPr wrap="square" rtlCol="0">
            <a:spAutoFit/>
          </a:bodyPr>
          <a:lstStyle/>
          <a:p>
            <a:pPr algn="r"/>
            <a:r>
              <a:rPr lang="es-ES" sz="1600" b="1" dirty="0">
                <a:solidFill>
                  <a:schemeClr val="accent3"/>
                </a:solidFill>
                <a:latin typeface="+mj-lt"/>
              </a:rPr>
              <a:t>Arquitectura escalable</a:t>
            </a:r>
            <a:br>
              <a:rPr lang="es-ES" sz="1600" dirty="0">
                <a:solidFill>
                  <a:srgbClr val="6C63FF"/>
                </a:solidFill>
                <a:latin typeface="+mj-lt"/>
              </a:rPr>
            </a:br>
            <a:r>
              <a:rPr lang="es-ES" sz="1600" dirty="0"/>
              <a:t>F</a:t>
            </a:r>
            <a:r>
              <a:rPr lang="es-ES" sz="1400" dirty="0"/>
              <a:t>uncionalidad basada en </a:t>
            </a:r>
            <a:r>
              <a:rPr lang="es-ES" sz="1400" dirty="0" err="1"/>
              <a:t>Docusaurus</a:t>
            </a:r>
            <a:r>
              <a:rPr lang="es-ES" sz="1400" dirty="0"/>
              <a:t> (https://docusaurus.io/), sobre </a:t>
            </a:r>
            <a:r>
              <a:rPr lang="es-ES" sz="1400" dirty="0" err="1"/>
              <a:t>React</a:t>
            </a:r>
            <a:r>
              <a:rPr lang="es-ES" sz="1400" dirty="0"/>
              <a:t>, </a:t>
            </a:r>
            <a:r>
              <a:rPr lang="es-ES" sz="1400" dirty="0" err="1"/>
              <a:t>Markdown</a:t>
            </a:r>
            <a:r>
              <a:rPr lang="es-ES" sz="1400" dirty="0"/>
              <a:t> y Git. </a:t>
            </a:r>
            <a:endParaRPr lang="es-ES" dirty="0"/>
          </a:p>
        </p:txBody>
      </p:sp>
      <p:sp>
        <p:nvSpPr>
          <p:cNvPr id="7" name="CuadroTexto 6">
            <a:extLst>
              <a:ext uri="{FF2B5EF4-FFF2-40B4-BE49-F238E27FC236}">
                <a16:creationId xmlns:a16="http://schemas.microsoft.com/office/drawing/2014/main" id="{6C6729D3-D0BB-1ABC-0662-42D78D22FA4F}"/>
              </a:ext>
            </a:extLst>
          </p:cNvPr>
          <p:cNvSpPr txBox="1"/>
          <p:nvPr/>
        </p:nvSpPr>
        <p:spPr>
          <a:xfrm>
            <a:off x="1647123" y="3373339"/>
            <a:ext cx="2802569" cy="769441"/>
          </a:xfrm>
          <a:prstGeom prst="rect">
            <a:avLst/>
          </a:prstGeom>
          <a:noFill/>
        </p:spPr>
        <p:txBody>
          <a:bodyPr wrap="square" rtlCol="0">
            <a:spAutoFit/>
          </a:bodyPr>
          <a:lstStyle/>
          <a:p>
            <a:pPr algn="r"/>
            <a:r>
              <a:rPr lang="es-ES" sz="1600" b="1" dirty="0">
                <a:solidFill>
                  <a:schemeClr val="accent3"/>
                </a:solidFill>
                <a:latin typeface="+mj-lt"/>
              </a:rPr>
              <a:t>Navegación interior</a:t>
            </a:r>
            <a:br>
              <a:rPr lang="es-ES" sz="1600" dirty="0">
                <a:latin typeface="+mj-lt"/>
              </a:rPr>
            </a:br>
            <a:r>
              <a:rPr lang="es-ES" sz="1400" dirty="0"/>
              <a:t>Índice de navegación interna entre apartados de cada página</a:t>
            </a:r>
            <a:endParaRPr lang="es-ES" dirty="0"/>
          </a:p>
        </p:txBody>
      </p:sp>
      <p:sp>
        <p:nvSpPr>
          <p:cNvPr id="9" name="CuadroTexto 8">
            <a:extLst>
              <a:ext uri="{FF2B5EF4-FFF2-40B4-BE49-F238E27FC236}">
                <a16:creationId xmlns:a16="http://schemas.microsoft.com/office/drawing/2014/main" id="{A8917BA6-5ED4-5A9A-76FB-D61577421339}"/>
              </a:ext>
            </a:extLst>
          </p:cNvPr>
          <p:cNvSpPr txBox="1"/>
          <p:nvPr/>
        </p:nvSpPr>
        <p:spPr>
          <a:xfrm>
            <a:off x="4635736" y="2395875"/>
            <a:ext cx="2841389" cy="769441"/>
          </a:xfrm>
          <a:prstGeom prst="rect">
            <a:avLst/>
          </a:prstGeom>
          <a:noFill/>
        </p:spPr>
        <p:txBody>
          <a:bodyPr wrap="square" rtlCol="0">
            <a:spAutoFit/>
          </a:bodyPr>
          <a:lstStyle/>
          <a:p>
            <a:pPr algn="ctr"/>
            <a:r>
              <a:rPr lang="es-ES" sz="1600" b="1" dirty="0">
                <a:solidFill>
                  <a:schemeClr val="accent3"/>
                </a:solidFill>
                <a:latin typeface="+mj-lt"/>
              </a:rPr>
              <a:t>Motor de búsqueda </a:t>
            </a:r>
            <a:br>
              <a:rPr lang="es-ES" sz="1600" dirty="0">
                <a:latin typeface="+mj-lt"/>
              </a:rPr>
            </a:br>
            <a:r>
              <a:rPr lang="es-ES" sz="1400" dirty="0"/>
              <a:t>avanzado, gestionado por </a:t>
            </a:r>
            <a:r>
              <a:rPr lang="es-ES" sz="1400" dirty="0" err="1"/>
              <a:t>Algolia</a:t>
            </a:r>
            <a:r>
              <a:rPr lang="es-ES" sz="1400" dirty="0"/>
              <a:t> </a:t>
            </a:r>
            <a:r>
              <a:rPr lang="es-ES" sz="1400" dirty="0" err="1"/>
              <a:t>Search</a:t>
            </a:r>
            <a:r>
              <a:rPr lang="es-ES" sz="1400" dirty="0"/>
              <a:t> (https://www.algolia.com)</a:t>
            </a:r>
            <a:endParaRPr lang="es-ES" dirty="0"/>
          </a:p>
        </p:txBody>
      </p:sp>
      <p:sp>
        <p:nvSpPr>
          <p:cNvPr id="10" name="CuadroTexto 9">
            <a:extLst>
              <a:ext uri="{FF2B5EF4-FFF2-40B4-BE49-F238E27FC236}">
                <a16:creationId xmlns:a16="http://schemas.microsoft.com/office/drawing/2014/main" id="{3FCDD011-C22E-A194-4671-ED845E894FAD}"/>
              </a:ext>
            </a:extLst>
          </p:cNvPr>
          <p:cNvSpPr txBox="1"/>
          <p:nvPr/>
        </p:nvSpPr>
        <p:spPr>
          <a:xfrm>
            <a:off x="7778509" y="3478114"/>
            <a:ext cx="3634780" cy="984885"/>
          </a:xfrm>
          <a:prstGeom prst="rect">
            <a:avLst/>
          </a:prstGeom>
          <a:noFill/>
        </p:spPr>
        <p:txBody>
          <a:bodyPr wrap="square" rtlCol="0">
            <a:spAutoFit/>
          </a:bodyPr>
          <a:lstStyle/>
          <a:p>
            <a:r>
              <a:rPr lang="es-ES" sz="1600" b="1" dirty="0">
                <a:solidFill>
                  <a:schemeClr val="accent3"/>
                </a:solidFill>
                <a:latin typeface="+mj-lt"/>
              </a:rPr>
              <a:t>Fuente de información confiable </a:t>
            </a:r>
            <a:br>
              <a:rPr lang="es-ES" sz="1600" dirty="0">
                <a:solidFill>
                  <a:schemeClr val="accent3"/>
                </a:solidFill>
                <a:latin typeface="+mj-lt"/>
              </a:rPr>
            </a:br>
            <a:r>
              <a:rPr lang="es-ES" sz="1400" dirty="0">
                <a:solidFill>
                  <a:schemeClr val="accent3"/>
                </a:solidFill>
              </a:rPr>
              <a:t>(</a:t>
            </a:r>
            <a:r>
              <a:rPr lang="es-ES" sz="1400" dirty="0" err="1">
                <a:solidFill>
                  <a:schemeClr val="accent3"/>
                </a:solidFill>
              </a:rPr>
              <a:t>SSoT</a:t>
            </a:r>
            <a:r>
              <a:rPr lang="es-ES" sz="1400" dirty="0">
                <a:solidFill>
                  <a:schemeClr val="accent3"/>
                </a:solidFill>
              </a:rPr>
              <a:t>): </a:t>
            </a:r>
            <a:r>
              <a:rPr lang="es-ES" sz="1400" dirty="0"/>
              <a:t>Base de conocimiento estructurada y verificada para razonar con precisión sobre la operativa de DILVE.</a:t>
            </a:r>
            <a:endParaRPr lang="es-ES" dirty="0"/>
          </a:p>
        </p:txBody>
      </p:sp>
      <p:sp>
        <p:nvSpPr>
          <p:cNvPr id="11" name="CuadroTexto 10">
            <a:extLst>
              <a:ext uri="{FF2B5EF4-FFF2-40B4-BE49-F238E27FC236}">
                <a16:creationId xmlns:a16="http://schemas.microsoft.com/office/drawing/2014/main" id="{D40D0F77-6250-32CD-206E-A3C98432B88A}"/>
              </a:ext>
            </a:extLst>
          </p:cNvPr>
          <p:cNvSpPr txBox="1"/>
          <p:nvPr/>
        </p:nvSpPr>
        <p:spPr>
          <a:xfrm>
            <a:off x="8093152" y="4736217"/>
            <a:ext cx="2532158" cy="1231106"/>
          </a:xfrm>
          <a:prstGeom prst="rect">
            <a:avLst/>
          </a:prstGeom>
          <a:noFill/>
        </p:spPr>
        <p:txBody>
          <a:bodyPr wrap="square" rtlCol="0">
            <a:spAutoFit/>
          </a:bodyPr>
          <a:lstStyle/>
          <a:p>
            <a:r>
              <a:rPr lang="es-ES" sz="1600" b="1" dirty="0">
                <a:solidFill>
                  <a:schemeClr val="accent3"/>
                </a:solidFill>
                <a:latin typeface="+mj-lt"/>
              </a:rPr>
              <a:t>Ecosistema de asistencia inteligente </a:t>
            </a:r>
            <a:br>
              <a:rPr lang="es-ES" sz="1600" dirty="0">
                <a:latin typeface="+mj-lt"/>
              </a:rPr>
            </a:br>
            <a:r>
              <a:rPr lang="es-ES" sz="1400" dirty="0"/>
              <a:t>Su estructura abre la puerta a asistentes de IA especializados en DILVE</a:t>
            </a:r>
            <a:endParaRPr lang="es-ES" dirty="0"/>
          </a:p>
        </p:txBody>
      </p:sp>
      <p:sp>
        <p:nvSpPr>
          <p:cNvPr id="2" name="CuadroTexto 1">
            <a:extLst>
              <a:ext uri="{FF2B5EF4-FFF2-40B4-BE49-F238E27FC236}">
                <a16:creationId xmlns:a16="http://schemas.microsoft.com/office/drawing/2014/main" id="{9F5EB8D1-669B-2EAA-A277-4522A3A4CC63}"/>
              </a:ext>
            </a:extLst>
          </p:cNvPr>
          <p:cNvSpPr txBox="1"/>
          <p:nvPr/>
        </p:nvSpPr>
        <p:spPr>
          <a:xfrm>
            <a:off x="297456" y="1627596"/>
            <a:ext cx="6180463" cy="369332"/>
          </a:xfrm>
          <a:prstGeom prst="rect">
            <a:avLst/>
          </a:prstGeom>
          <a:noFill/>
        </p:spPr>
        <p:txBody>
          <a:bodyPr wrap="square" rtlCol="0">
            <a:spAutoFit/>
          </a:bodyPr>
          <a:lstStyle/>
          <a:p>
            <a:r>
              <a:rPr lang="es-ES" b="1" dirty="0">
                <a:solidFill>
                  <a:schemeClr val="accent4"/>
                </a:solidFill>
                <a:latin typeface="+mj-lt"/>
              </a:rPr>
              <a:t>La infraestructura ofrece:</a:t>
            </a:r>
          </a:p>
        </p:txBody>
      </p:sp>
      <p:sp>
        <p:nvSpPr>
          <p:cNvPr id="5" name="CuadroTexto 4">
            <a:extLst>
              <a:ext uri="{FF2B5EF4-FFF2-40B4-BE49-F238E27FC236}">
                <a16:creationId xmlns:a16="http://schemas.microsoft.com/office/drawing/2014/main" id="{6DA781DD-A563-AF40-8AD8-2E8DC86872C1}"/>
              </a:ext>
            </a:extLst>
          </p:cNvPr>
          <p:cNvSpPr txBox="1"/>
          <p:nvPr/>
        </p:nvSpPr>
        <p:spPr>
          <a:xfrm>
            <a:off x="8451222" y="1487829"/>
            <a:ext cx="3557898" cy="1200329"/>
          </a:xfrm>
          <a:prstGeom prst="rect">
            <a:avLst/>
          </a:prstGeom>
          <a:noFill/>
        </p:spPr>
        <p:txBody>
          <a:bodyPr wrap="square" rtlCol="0">
            <a:spAutoFit/>
          </a:bodyPr>
          <a:lstStyle/>
          <a:p>
            <a:r>
              <a:rPr lang="es-ES" b="1" i="1" dirty="0">
                <a:solidFill>
                  <a:schemeClr val="tx2"/>
                </a:solidFill>
                <a:latin typeface="+mj-lt"/>
              </a:rPr>
              <a:t>Un repositorio de conocimiento centralizado explotable por medios automáticos </a:t>
            </a:r>
            <a:endParaRPr lang="es-ES" b="1" dirty="0">
              <a:solidFill>
                <a:schemeClr val="tx2"/>
              </a:solidFill>
              <a:latin typeface="+mj-lt"/>
            </a:endParaRPr>
          </a:p>
        </p:txBody>
      </p:sp>
      <p:grpSp>
        <p:nvGrpSpPr>
          <p:cNvPr id="81" name="Grupo 80">
            <a:extLst>
              <a:ext uri="{FF2B5EF4-FFF2-40B4-BE49-F238E27FC236}">
                <a16:creationId xmlns:a16="http://schemas.microsoft.com/office/drawing/2014/main" id="{A6D43A85-6583-D573-AEAF-8B0D43CF214B}"/>
              </a:ext>
            </a:extLst>
          </p:cNvPr>
          <p:cNvGrpSpPr/>
          <p:nvPr/>
        </p:nvGrpSpPr>
        <p:grpSpPr>
          <a:xfrm>
            <a:off x="4439815" y="3283190"/>
            <a:ext cx="3312370" cy="2719402"/>
            <a:chOff x="3931535" y="3022310"/>
            <a:chExt cx="4328929" cy="3553983"/>
          </a:xfrm>
        </p:grpSpPr>
        <p:sp>
          <p:nvSpPr>
            <p:cNvPr id="22" name="Forma libre: forma 21">
              <a:extLst>
                <a:ext uri="{FF2B5EF4-FFF2-40B4-BE49-F238E27FC236}">
                  <a16:creationId xmlns:a16="http://schemas.microsoft.com/office/drawing/2014/main" id="{62825A15-28FA-69D1-25D9-01FEC2F25467}"/>
                </a:ext>
              </a:extLst>
            </p:cNvPr>
            <p:cNvSpPr/>
            <p:nvPr/>
          </p:nvSpPr>
          <p:spPr>
            <a:xfrm>
              <a:off x="3957011" y="3101949"/>
              <a:ext cx="4276489" cy="3474344"/>
            </a:xfrm>
            <a:custGeom>
              <a:avLst/>
              <a:gdLst>
                <a:gd name="csX0" fmla="*/ 4340521 w 4879463"/>
                <a:gd name="csY0" fmla="*/ 3964219 h 3964218"/>
                <a:gd name="csX1" fmla="*/ 4335179 w 4879463"/>
                <a:gd name="csY1" fmla="*/ 3962343 h 3964218"/>
                <a:gd name="csX2" fmla="*/ 4333827 w 4879463"/>
                <a:gd name="csY2" fmla="*/ 3950294 h 3964218"/>
                <a:gd name="csX3" fmla="*/ 4862325 w 4879463"/>
                <a:gd name="csY3" fmla="*/ 2439734 h 3964218"/>
                <a:gd name="csX4" fmla="*/ 2439737 w 4879463"/>
                <a:gd name="csY4" fmla="*/ 17145 h 3964218"/>
                <a:gd name="csX5" fmla="*/ 17149 w 4879463"/>
                <a:gd name="csY5" fmla="*/ 2439734 h 3964218"/>
                <a:gd name="csX6" fmla="*/ 545647 w 4879463"/>
                <a:gd name="csY6" fmla="*/ 3950294 h 3964218"/>
                <a:gd name="csX7" fmla="*/ 544296 w 4879463"/>
                <a:gd name="csY7" fmla="*/ 3962343 h 3964218"/>
                <a:gd name="csX8" fmla="*/ 532246 w 4879463"/>
                <a:gd name="csY8" fmla="*/ 3960993 h 3964218"/>
                <a:gd name="csX9" fmla="*/ 141210 w 4879463"/>
                <a:gd name="csY9" fmla="*/ 3259683 h 3964218"/>
                <a:gd name="csX10" fmla="*/ 0 w 4879463"/>
                <a:gd name="csY10" fmla="*/ 2439734 h 3964218"/>
                <a:gd name="csX11" fmla="*/ 191729 w 4879463"/>
                <a:gd name="csY11" fmla="*/ 1490075 h 3964218"/>
                <a:gd name="csX12" fmla="*/ 714580 w 4879463"/>
                <a:gd name="csY12" fmla="*/ 714580 h 3964218"/>
                <a:gd name="csX13" fmla="*/ 1490075 w 4879463"/>
                <a:gd name="csY13" fmla="*/ 191729 h 3964218"/>
                <a:gd name="csX14" fmla="*/ 2439734 w 4879463"/>
                <a:gd name="csY14" fmla="*/ 0 h 3964218"/>
                <a:gd name="csX15" fmla="*/ 3389392 w 4879463"/>
                <a:gd name="csY15" fmla="*/ 191729 h 3964218"/>
                <a:gd name="csX16" fmla="*/ 4164884 w 4879463"/>
                <a:gd name="csY16" fmla="*/ 714580 h 3964218"/>
                <a:gd name="csX17" fmla="*/ 4687734 w 4879463"/>
                <a:gd name="csY17" fmla="*/ 1490075 h 3964218"/>
                <a:gd name="csX18" fmla="*/ 4879464 w 4879463"/>
                <a:gd name="csY18" fmla="*/ 2439734 h 3964218"/>
                <a:gd name="csX19" fmla="*/ 4738254 w 4879463"/>
                <a:gd name="csY19" fmla="*/ 3259683 h 3964218"/>
                <a:gd name="csX20" fmla="*/ 4347214 w 4879463"/>
                <a:gd name="csY20" fmla="*/ 3960993 h 3964218"/>
                <a:gd name="csX21" fmla="*/ 4340510 w 4879463"/>
                <a:gd name="csY21" fmla="*/ 3964216 h 396421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Lst>
              <a:rect l="l" t="t" r="r" b="b"/>
              <a:pathLst>
                <a:path w="4879463" h="3964218">
                  <a:moveTo>
                    <a:pt x="4340521" y="3964219"/>
                  </a:moveTo>
                  <a:cubicBezTo>
                    <a:pt x="4338645" y="3964219"/>
                    <a:pt x="4336756" y="3963605"/>
                    <a:pt x="4335179" y="3962343"/>
                  </a:cubicBezTo>
                  <a:cubicBezTo>
                    <a:pt x="4331479" y="3959391"/>
                    <a:pt x="4330872" y="3953997"/>
                    <a:pt x="4333827" y="3950294"/>
                  </a:cubicBezTo>
                  <a:cubicBezTo>
                    <a:pt x="4679574" y="3517335"/>
                    <a:pt x="4862325" y="2994991"/>
                    <a:pt x="4862325" y="2439734"/>
                  </a:cubicBezTo>
                  <a:cubicBezTo>
                    <a:pt x="4862325" y="1103912"/>
                    <a:pt x="3775555" y="17145"/>
                    <a:pt x="2439737" y="17145"/>
                  </a:cubicBezTo>
                  <a:cubicBezTo>
                    <a:pt x="1103919" y="17145"/>
                    <a:pt x="17149" y="1103912"/>
                    <a:pt x="17149" y="2439734"/>
                  </a:cubicBezTo>
                  <a:cubicBezTo>
                    <a:pt x="17149" y="2994991"/>
                    <a:pt x="199900" y="3517338"/>
                    <a:pt x="545647" y="3950294"/>
                  </a:cubicBezTo>
                  <a:cubicBezTo>
                    <a:pt x="548599" y="3953994"/>
                    <a:pt x="547995" y="3959388"/>
                    <a:pt x="544296" y="3962343"/>
                  </a:cubicBezTo>
                  <a:cubicBezTo>
                    <a:pt x="540599" y="3965296"/>
                    <a:pt x="535202" y="3964696"/>
                    <a:pt x="532246" y="3960993"/>
                  </a:cubicBezTo>
                  <a:cubicBezTo>
                    <a:pt x="363330" y="3749471"/>
                    <a:pt x="231766" y="3513511"/>
                    <a:pt x="141210" y="3259683"/>
                  </a:cubicBezTo>
                  <a:cubicBezTo>
                    <a:pt x="47512" y="2997039"/>
                    <a:pt x="0" y="2721169"/>
                    <a:pt x="0" y="2439734"/>
                  </a:cubicBezTo>
                  <a:cubicBezTo>
                    <a:pt x="0" y="2110375"/>
                    <a:pt x="64506" y="1790864"/>
                    <a:pt x="191729" y="1490075"/>
                  </a:cubicBezTo>
                  <a:cubicBezTo>
                    <a:pt x="314611" y="1199553"/>
                    <a:pt x="490522" y="938641"/>
                    <a:pt x="714580" y="714580"/>
                  </a:cubicBezTo>
                  <a:cubicBezTo>
                    <a:pt x="938638" y="490522"/>
                    <a:pt x="1199553" y="314611"/>
                    <a:pt x="1490075" y="191729"/>
                  </a:cubicBezTo>
                  <a:cubicBezTo>
                    <a:pt x="1790864" y="64506"/>
                    <a:pt x="2110375" y="0"/>
                    <a:pt x="2439734" y="0"/>
                  </a:cubicBezTo>
                  <a:cubicBezTo>
                    <a:pt x="2769092" y="0"/>
                    <a:pt x="3088607" y="64506"/>
                    <a:pt x="3389392" y="191729"/>
                  </a:cubicBezTo>
                  <a:cubicBezTo>
                    <a:pt x="3679914" y="314611"/>
                    <a:pt x="3940826" y="490525"/>
                    <a:pt x="4164884" y="714580"/>
                  </a:cubicBezTo>
                  <a:cubicBezTo>
                    <a:pt x="4388942" y="938637"/>
                    <a:pt x="4564856" y="1199553"/>
                    <a:pt x="4687734" y="1490075"/>
                  </a:cubicBezTo>
                  <a:cubicBezTo>
                    <a:pt x="4814957" y="1790864"/>
                    <a:pt x="4879464" y="2110375"/>
                    <a:pt x="4879464" y="2439734"/>
                  </a:cubicBezTo>
                  <a:cubicBezTo>
                    <a:pt x="4879464" y="2721172"/>
                    <a:pt x="4831952" y="2997039"/>
                    <a:pt x="4738254" y="3259683"/>
                  </a:cubicBezTo>
                  <a:cubicBezTo>
                    <a:pt x="4647698" y="3513511"/>
                    <a:pt x="4516134" y="3749471"/>
                    <a:pt x="4347214" y="3960993"/>
                  </a:cubicBezTo>
                  <a:cubicBezTo>
                    <a:pt x="4345524" y="3963111"/>
                    <a:pt x="4343028" y="3964216"/>
                    <a:pt x="4340510" y="3964216"/>
                  </a:cubicBezTo>
                  <a:close/>
                </a:path>
              </a:pathLst>
            </a:custGeom>
            <a:gradFill>
              <a:gsLst>
                <a:gs pos="0">
                  <a:srgbClr val="6C63FF"/>
                </a:gs>
                <a:gs pos="50500">
                  <a:srgbClr val="3FA8AB"/>
                </a:gs>
                <a:gs pos="100000">
                  <a:schemeClr val="accent3"/>
                </a:gs>
              </a:gsLst>
              <a:lin ang="0" scaled="1"/>
            </a:gradFill>
            <a:ln w="3429" cap="flat">
              <a:noFill/>
              <a:prstDash val="solid"/>
              <a:miter/>
            </a:ln>
          </p:spPr>
          <p:txBody>
            <a:bodyPr/>
            <a:lstStyle/>
            <a:p>
              <a:endParaRPr lang="es-ES"/>
            </a:p>
          </p:txBody>
        </p:sp>
        <p:sp>
          <p:nvSpPr>
            <p:cNvPr id="8" name="Elipse 7">
              <a:extLst>
                <a:ext uri="{FF2B5EF4-FFF2-40B4-BE49-F238E27FC236}">
                  <a16:creationId xmlns:a16="http://schemas.microsoft.com/office/drawing/2014/main" id="{3EEA3074-78B8-F44F-0D10-CF9AEE5FBE39}"/>
                </a:ext>
              </a:extLst>
            </p:cNvPr>
            <p:cNvSpPr/>
            <p:nvPr/>
          </p:nvSpPr>
          <p:spPr>
            <a:xfrm>
              <a:off x="6008847" y="3022310"/>
              <a:ext cx="174305" cy="174305"/>
            </a:xfrm>
            <a:prstGeom prst="ellipse">
              <a:avLst/>
            </a:prstGeom>
            <a:solidFill>
              <a:srgbClr val="70C8CA"/>
            </a:solidFill>
            <a:ln w="3429" cap="flat">
              <a:noFill/>
              <a:prstDash val="solid"/>
              <a:miter/>
            </a:ln>
          </p:spPr>
          <p:txBody>
            <a:bodyPr/>
            <a:lstStyle/>
            <a:p>
              <a:endParaRPr lang="es-ES"/>
            </a:p>
          </p:txBody>
        </p:sp>
        <p:sp>
          <p:nvSpPr>
            <p:cNvPr id="16" name="Elipse 15">
              <a:extLst>
                <a:ext uri="{FF2B5EF4-FFF2-40B4-BE49-F238E27FC236}">
                  <a16:creationId xmlns:a16="http://schemas.microsoft.com/office/drawing/2014/main" id="{254AE9A4-7B69-FDC5-AD60-60B714D0316C}"/>
                </a:ext>
              </a:extLst>
            </p:cNvPr>
            <p:cNvSpPr/>
            <p:nvPr/>
          </p:nvSpPr>
          <p:spPr>
            <a:xfrm rot="21219900">
              <a:off x="4342964" y="3824563"/>
              <a:ext cx="174305" cy="174305"/>
            </a:xfrm>
            <a:prstGeom prst="ellipse">
              <a:avLst/>
            </a:prstGeom>
            <a:solidFill>
              <a:srgbClr val="3FA8AB"/>
            </a:solidFill>
            <a:ln w="3429" cap="flat">
              <a:noFill/>
              <a:prstDash val="solid"/>
              <a:miter/>
            </a:ln>
          </p:spPr>
          <p:txBody>
            <a:bodyPr/>
            <a:lstStyle/>
            <a:p>
              <a:endParaRPr lang="es-ES"/>
            </a:p>
          </p:txBody>
        </p:sp>
        <p:sp>
          <p:nvSpPr>
            <p:cNvPr id="18" name="Elipse 17">
              <a:extLst>
                <a:ext uri="{FF2B5EF4-FFF2-40B4-BE49-F238E27FC236}">
                  <a16:creationId xmlns:a16="http://schemas.microsoft.com/office/drawing/2014/main" id="{18F0BC8C-0382-54EF-6178-EB1A749E3C2D}"/>
                </a:ext>
              </a:extLst>
            </p:cNvPr>
            <p:cNvSpPr/>
            <p:nvPr/>
          </p:nvSpPr>
          <p:spPr>
            <a:xfrm rot="18342840">
              <a:off x="3931535" y="5627174"/>
              <a:ext cx="174305" cy="174305"/>
            </a:xfrm>
            <a:prstGeom prst="ellipse">
              <a:avLst/>
            </a:prstGeom>
            <a:solidFill>
              <a:srgbClr val="544BFF"/>
            </a:solidFill>
            <a:ln w="3429" cap="flat">
              <a:noFill/>
              <a:prstDash val="solid"/>
              <a:miter/>
            </a:ln>
          </p:spPr>
          <p:txBody>
            <a:bodyPr/>
            <a:lstStyle/>
            <a:p>
              <a:endParaRPr lang="es-ES"/>
            </a:p>
          </p:txBody>
        </p:sp>
        <p:sp>
          <p:nvSpPr>
            <p:cNvPr id="20" name="Elipse 19">
              <a:extLst>
                <a:ext uri="{FF2B5EF4-FFF2-40B4-BE49-F238E27FC236}">
                  <a16:creationId xmlns:a16="http://schemas.microsoft.com/office/drawing/2014/main" id="{12B3739C-C85D-C352-EEAC-8D4CAA76F99B}"/>
                </a:ext>
              </a:extLst>
            </p:cNvPr>
            <p:cNvSpPr/>
            <p:nvPr/>
          </p:nvSpPr>
          <p:spPr>
            <a:xfrm>
              <a:off x="8086159" y="5627174"/>
              <a:ext cx="174305" cy="174305"/>
            </a:xfrm>
            <a:prstGeom prst="ellipse">
              <a:avLst/>
            </a:prstGeom>
            <a:solidFill>
              <a:schemeClr val="accent3"/>
            </a:solidFill>
            <a:ln w="3429" cap="flat">
              <a:noFill/>
              <a:prstDash val="solid"/>
              <a:miter/>
            </a:ln>
          </p:spPr>
          <p:txBody>
            <a:bodyPr/>
            <a:lstStyle/>
            <a:p>
              <a:endParaRPr lang="es-ES"/>
            </a:p>
          </p:txBody>
        </p:sp>
        <p:sp>
          <p:nvSpPr>
            <p:cNvPr id="21" name="Elipse 20">
              <a:extLst>
                <a:ext uri="{FF2B5EF4-FFF2-40B4-BE49-F238E27FC236}">
                  <a16:creationId xmlns:a16="http://schemas.microsoft.com/office/drawing/2014/main" id="{E2A45367-129F-6B79-799C-0224DFEC828E}"/>
                </a:ext>
              </a:extLst>
            </p:cNvPr>
            <p:cNvSpPr/>
            <p:nvPr/>
          </p:nvSpPr>
          <p:spPr>
            <a:xfrm rot="16585740">
              <a:off x="7674766" y="3824570"/>
              <a:ext cx="174305" cy="174305"/>
            </a:xfrm>
            <a:prstGeom prst="ellipse">
              <a:avLst/>
            </a:prstGeom>
            <a:solidFill>
              <a:srgbClr val="6C63FF"/>
            </a:solidFill>
            <a:ln w="3429" cap="flat">
              <a:noFill/>
              <a:prstDash val="solid"/>
              <a:miter/>
            </a:ln>
          </p:spPr>
          <p:txBody>
            <a:bodyPr/>
            <a:lstStyle/>
            <a:p>
              <a:endParaRPr lang="es-ES"/>
            </a:p>
          </p:txBody>
        </p:sp>
        <p:sp>
          <p:nvSpPr>
            <p:cNvPr id="23" name="Forma libre: forma 22">
              <a:extLst>
                <a:ext uri="{FF2B5EF4-FFF2-40B4-BE49-F238E27FC236}">
                  <a16:creationId xmlns:a16="http://schemas.microsoft.com/office/drawing/2014/main" id="{D0941D53-C820-AF9F-58DB-B17FB828F90A}"/>
                </a:ext>
              </a:extLst>
            </p:cNvPr>
            <p:cNvSpPr/>
            <p:nvPr/>
          </p:nvSpPr>
          <p:spPr>
            <a:xfrm>
              <a:off x="7191000" y="4831118"/>
              <a:ext cx="840209" cy="1525292"/>
            </a:xfrm>
            <a:custGeom>
              <a:avLst/>
              <a:gdLst>
                <a:gd name="csX0" fmla="*/ 807492 w 958676"/>
                <a:gd name="csY0" fmla="*/ 830435 h 1740354"/>
                <a:gd name="csX1" fmla="*/ 838867 w 958676"/>
                <a:gd name="csY1" fmla="*/ 466756 h 1740354"/>
                <a:gd name="csX2" fmla="*/ 786712 w 958676"/>
                <a:gd name="csY2" fmla="*/ 0 h 1740354"/>
                <a:gd name="csX3" fmla="*/ 286490 w 958676"/>
                <a:gd name="csY3" fmla="*/ 120289 h 1740354"/>
                <a:gd name="csX4" fmla="*/ 324517 w 958676"/>
                <a:gd name="csY4" fmla="*/ 466756 h 1740354"/>
                <a:gd name="csX5" fmla="*/ 201183 w 958676"/>
                <a:gd name="csY5" fmla="*/ 1079127 h 1740354"/>
                <a:gd name="csX6" fmla="*/ 0 w 958676"/>
                <a:gd name="csY6" fmla="*/ 1424324 h 1740354"/>
                <a:gd name="csX7" fmla="*/ 405853 w 958676"/>
                <a:gd name="csY7" fmla="*/ 1740355 h 1740354"/>
                <a:gd name="csX8" fmla="*/ 674892 w 958676"/>
                <a:gd name="csY8" fmla="*/ 1279497 h 1740354"/>
                <a:gd name="csX9" fmla="*/ 761783 w 958676"/>
                <a:gd name="csY9" fmla="*/ 1031478 h 1740354"/>
                <a:gd name="csX10" fmla="*/ 958676 w 958676"/>
                <a:gd name="csY10" fmla="*/ 970750 h 1740354"/>
                <a:gd name="csX11" fmla="*/ 807492 w 958676"/>
                <a:gd name="csY11" fmla="*/ 830435 h 174035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958676" h="1740354">
                  <a:moveTo>
                    <a:pt x="807492" y="830435"/>
                  </a:moveTo>
                  <a:cubicBezTo>
                    <a:pt x="828374" y="711277"/>
                    <a:pt x="838867" y="589857"/>
                    <a:pt x="838867" y="466756"/>
                  </a:cubicBezTo>
                  <a:cubicBezTo>
                    <a:pt x="838867" y="307993"/>
                    <a:pt x="821379" y="151939"/>
                    <a:pt x="786712" y="0"/>
                  </a:cubicBezTo>
                  <a:lnTo>
                    <a:pt x="286490" y="120289"/>
                  </a:lnTo>
                  <a:cubicBezTo>
                    <a:pt x="311758" y="233038"/>
                    <a:pt x="324517" y="348846"/>
                    <a:pt x="324517" y="466756"/>
                  </a:cubicBezTo>
                  <a:cubicBezTo>
                    <a:pt x="324517" y="679611"/>
                    <a:pt x="283019" y="885642"/>
                    <a:pt x="201183" y="1079127"/>
                  </a:cubicBezTo>
                  <a:cubicBezTo>
                    <a:pt x="148833" y="1202900"/>
                    <a:pt x="81459" y="1318413"/>
                    <a:pt x="0" y="1424324"/>
                  </a:cubicBezTo>
                  <a:lnTo>
                    <a:pt x="405853" y="1740355"/>
                  </a:lnTo>
                  <a:cubicBezTo>
                    <a:pt x="514861" y="1599149"/>
                    <a:pt x="604941" y="1444912"/>
                    <a:pt x="674892" y="1279497"/>
                  </a:cubicBezTo>
                  <a:cubicBezTo>
                    <a:pt x="709182" y="1198367"/>
                    <a:pt x="738191" y="1115625"/>
                    <a:pt x="761783" y="1031478"/>
                  </a:cubicBezTo>
                  <a:lnTo>
                    <a:pt x="958676" y="970750"/>
                  </a:lnTo>
                  <a:lnTo>
                    <a:pt x="807492" y="830435"/>
                  </a:lnTo>
                  <a:close/>
                </a:path>
              </a:pathLst>
            </a:custGeom>
            <a:gradFill>
              <a:gsLst>
                <a:gs pos="0">
                  <a:srgbClr val="3FA8AB"/>
                </a:gs>
                <a:gs pos="97000">
                  <a:srgbClr val="544BFF"/>
                </a:gs>
              </a:gsLst>
              <a:lin ang="17566659" scaled="1"/>
            </a:gradFill>
            <a:ln w="3429" cap="flat">
              <a:noFill/>
              <a:prstDash val="solid"/>
              <a:miter/>
            </a:ln>
          </p:spPr>
          <p:txBody>
            <a:bodyPr/>
            <a:lstStyle/>
            <a:p>
              <a:endParaRPr lang="es-ES"/>
            </a:p>
          </p:txBody>
        </p:sp>
        <p:sp>
          <p:nvSpPr>
            <p:cNvPr id="37" name="Forma libre: forma 36">
              <a:extLst>
                <a:ext uri="{FF2B5EF4-FFF2-40B4-BE49-F238E27FC236}">
                  <a16:creationId xmlns:a16="http://schemas.microsoft.com/office/drawing/2014/main" id="{C6175F7D-2418-0EA5-57B5-9CB8FB988CC9}"/>
                </a:ext>
              </a:extLst>
            </p:cNvPr>
            <p:cNvSpPr/>
            <p:nvPr/>
          </p:nvSpPr>
          <p:spPr>
            <a:xfrm>
              <a:off x="6697871" y="3590035"/>
              <a:ext cx="1175680" cy="1317243"/>
            </a:xfrm>
            <a:custGeom>
              <a:avLst/>
              <a:gdLst>
                <a:gd name="csX0" fmla="*/ 763841 w 1341448"/>
                <a:gd name="csY0" fmla="*/ 1270455 h 1502971"/>
                <a:gd name="csX1" fmla="*/ 841268 w 1341448"/>
                <a:gd name="csY1" fmla="*/ 1502972 h 1502971"/>
                <a:gd name="csX2" fmla="*/ 1341449 w 1341448"/>
                <a:gd name="csY2" fmla="*/ 1382676 h 1502971"/>
                <a:gd name="csX3" fmla="*/ 1237550 w 1341448"/>
                <a:gd name="csY3" fmla="*/ 1070088 h 1502971"/>
                <a:gd name="csX4" fmla="*/ 1008562 w 1341448"/>
                <a:gd name="csY4" fmla="*/ 662894 h 1502971"/>
                <a:gd name="csX5" fmla="*/ 1084000 w 1341448"/>
                <a:gd name="csY5" fmla="*/ 470699 h 1502971"/>
                <a:gd name="csX6" fmla="*/ 879494 w 1341448"/>
                <a:gd name="csY6" fmla="*/ 501526 h 1502971"/>
                <a:gd name="csX7" fmla="*/ 789894 w 1341448"/>
                <a:gd name="csY7" fmla="*/ 406199 h 1502971"/>
                <a:gd name="csX8" fmla="*/ 217800 w 1341448"/>
                <a:gd name="csY8" fmla="*/ 0 h 1502971"/>
                <a:gd name="csX9" fmla="*/ 0 w 1341448"/>
                <a:gd name="csY9" fmla="*/ 466018 h 1502971"/>
                <a:gd name="csX10" fmla="*/ 426191 w 1341448"/>
                <a:gd name="csY10" fmla="*/ 769910 h 1502971"/>
                <a:gd name="csX11" fmla="*/ 763844 w 1341448"/>
                <a:gd name="csY11" fmla="*/ 1270458 h 150297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1341448" h="1502971">
                  <a:moveTo>
                    <a:pt x="763841" y="1270455"/>
                  </a:moveTo>
                  <a:cubicBezTo>
                    <a:pt x="795857" y="1346150"/>
                    <a:pt x="821671" y="1423776"/>
                    <a:pt x="841268" y="1502972"/>
                  </a:cubicBezTo>
                  <a:lnTo>
                    <a:pt x="1341449" y="1382676"/>
                  </a:lnTo>
                  <a:cubicBezTo>
                    <a:pt x="1315252" y="1276240"/>
                    <a:pt x="1280584" y="1171895"/>
                    <a:pt x="1237550" y="1070088"/>
                  </a:cubicBezTo>
                  <a:cubicBezTo>
                    <a:pt x="1176343" y="925384"/>
                    <a:pt x="1099739" y="789253"/>
                    <a:pt x="1008562" y="662894"/>
                  </a:cubicBezTo>
                  <a:lnTo>
                    <a:pt x="1084000" y="470699"/>
                  </a:lnTo>
                  <a:lnTo>
                    <a:pt x="879494" y="501526"/>
                  </a:lnTo>
                  <a:cubicBezTo>
                    <a:pt x="850759" y="468950"/>
                    <a:pt x="820858" y="437163"/>
                    <a:pt x="789894" y="406199"/>
                  </a:cubicBezTo>
                  <a:cubicBezTo>
                    <a:pt x="621942" y="238247"/>
                    <a:pt x="429849" y="101910"/>
                    <a:pt x="217800" y="0"/>
                  </a:cubicBezTo>
                  <a:lnTo>
                    <a:pt x="0" y="466018"/>
                  </a:lnTo>
                  <a:cubicBezTo>
                    <a:pt x="157717" y="542553"/>
                    <a:pt x="300799" y="644518"/>
                    <a:pt x="426191" y="769910"/>
                  </a:cubicBezTo>
                  <a:cubicBezTo>
                    <a:pt x="571011" y="914730"/>
                    <a:pt x="684614" y="1083142"/>
                    <a:pt x="763844" y="1270458"/>
                  </a:cubicBezTo>
                  <a:close/>
                </a:path>
              </a:pathLst>
            </a:custGeom>
            <a:gradFill>
              <a:gsLst>
                <a:gs pos="0">
                  <a:srgbClr val="3FA8AB"/>
                </a:gs>
                <a:gs pos="87000">
                  <a:schemeClr val="accent3"/>
                </a:gs>
              </a:gsLst>
              <a:lin ang="17566659" scaled="1"/>
            </a:gradFill>
            <a:ln w="3429" cap="flat">
              <a:noFill/>
              <a:prstDash val="solid"/>
              <a:miter/>
            </a:ln>
          </p:spPr>
          <p:txBody>
            <a:bodyPr/>
            <a:lstStyle/>
            <a:p>
              <a:endParaRPr lang="es-ES"/>
            </a:p>
          </p:txBody>
        </p:sp>
        <p:sp>
          <p:nvSpPr>
            <p:cNvPr id="46" name="Forma libre: forma 45">
              <a:extLst>
                <a:ext uri="{FF2B5EF4-FFF2-40B4-BE49-F238E27FC236}">
                  <a16:creationId xmlns:a16="http://schemas.microsoft.com/office/drawing/2014/main" id="{27E92DC5-EDDE-9DAB-2409-6E6F0AA0576C}"/>
                </a:ext>
              </a:extLst>
            </p:cNvPr>
            <p:cNvSpPr/>
            <p:nvPr/>
          </p:nvSpPr>
          <p:spPr>
            <a:xfrm>
              <a:off x="5300116" y="3255221"/>
              <a:ext cx="1561415" cy="740205"/>
            </a:xfrm>
            <a:custGeom>
              <a:avLst/>
              <a:gdLst>
                <a:gd name="csX0" fmla="*/ 908102 w 1781571"/>
                <a:gd name="csY0" fmla="*/ 690940 h 844572"/>
                <a:gd name="csX1" fmla="*/ 1520474 w 1781571"/>
                <a:gd name="csY1" fmla="*/ 814274 h 844572"/>
                <a:gd name="csX2" fmla="*/ 1563802 w 1781571"/>
                <a:gd name="csY2" fmla="*/ 833401 h 844572"/>
                <a:gd name="csX3" fmla="*/ 1781571 w 1781571"/>
                <a:gd name="csY3" fmla="*/ 367452 h 844572"/>
                <a:gd name="csX4" fmla="*/ 1720844 w 1781571"/>
                <a:gd name="csY4" fmla="*/ 340568 h 844572"/>
                <a:gd name="csX5" fmla="*/ 1011486 w 1781571"/>
                <a:gd name="csY5" fmla="*/ 179062 h 844572"/>
                <a:gd name="csX6" fmla="*/ 908102 w 1781571"/>
                <a:gd name="csY6" fmla="*/ 0 h 844572"/>
                <a:gd name="csX7" fmla="*/ 804718 w 1781571"/>
                <a:gd name="csY7" fmla="*/ 179062 h 844572"/>
                <a:gd name="csX8" fmla="*/ 95360 w 1781571"/>
                <a:gd name="csY8" fmla="*/ 340568 h 844572"/>
                <a:gd name="csX9" fmla="*/ 0 w 1781571"/>
                <a:gd name="csY9" fmla="*/ 383739 h 844572"/>
                <a:gd name="csX10" fmla="*/ 228532 w 1781571"/>
                <a:gd name="csY10" fmla="*/ 844573 h 844572"/>
                <a:gd name="csX11" fmla="*/ 295727 w 1781571"/>
                <a:gd name="csY11" fmla="*/ 814274 h 844572"/>
                <a:gd name="csX12" fmla="*/ 908102 w 1781571"/>
                <a:gd name="csY12" fmla="*/ 690940 h 84457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1781571" h="844572">
                  <a:moveTo>
                    <a:pt x="908102" y="690940"/>
                  </a:moveTo>
                  <a:cubicBezTo>
                    <a:pt x="1120957" y="690940"/>
                    <a:pt x="1326989" y="732434"/>
                    <a:pt x="1520474" y="814274"/>
                  </a:cubicBezTo>
                  <a:cubicBezTo>
                    <a:pt x="1535036" y="820433"/>
                    <a:pt x="1549472" y="826825"/>
                    <a:pt x="1563802" y="833401"/>
                  </a:cubicBezTo>
                  <a:lnTo>
                    <a:pt x="1781571" y="367452"/>
                  </a:lnTo>
                  <a:cubicBezTo>
                    <a:pt x="1761512" y="358159"/>
                    <a:pt x="1741246" y="349209"/>
                    <a:pt x="1720844" y="340568"/>
                  </a:cubicBezTo>
                  <a:cubicBezTo>
                    <a:pt x="1495147" y="245105"/>
                    <a:pt x="1257003" y="190927"/>
                    <a:pt x="1011486" y="179062"/>
                  </a:cubicBezTo>
                  <a:lnTo>
                    <a:pt x="908102" y="0"/>
                  </a:lnTo>
                  <a:lnTo>
                    <a:pt x="804718" y="179062"/>
                  </a:lnTo>
                  <a:cubicBezTo>
                    <a:pt x="559201" y="190927"/>
                    <a:pt x="321057" y="245105"/>
                    <a:pt x="95360" y="340568"/>
                  </a:cubicBezTo>
                  <a:cubicBezTo>
                    <a:pt x="63128" y="354181"/>
                    <a:pt x="31341" y="368583"/>
                    <a:pt x="0" y="383739"/>
                  </a:cubicBezTo>
                  <a:lnTo>
                    <a:pt x="228532" y="844573"/>
                  </a:lnTo>
                  <a:cubicBezTo>
                    <a:pt x="250649" y="833977"/>
                    <a:pt x="273048" y="823869"/>
                    <a:pt x="295727" y="814274"/>
                  </a:cubicBezTo>
                  <a:cubicBezTo>
                    <a:pt x="489215" y="732434"/>
                    <a:pt x="695247" y="690940"/>
                    <a:pt x="908102" y="690940"/>
                  </a:cubicBezTo>
                  <a:close/>
                </a:path>
              </a:pathLst>
            </a:custGeom>
            <a:gradFill>
              <a:gsLst>
                <a:gs pos="0">
                  <a:srgbClr val="3FA8AB"/>
                </a:gs>
                <a:gs pos="87000">
                  <a:schemeClr val="accent3"/>
                </a:gs>
              </a:gsLst>
              <a:lin ang="17566659" scaled="1"/>
            </a:gradFill>
            <a:ln w="3429" cap="flat">
              <a:noFill/>
              <a:prstDash val="solid"/>
              <a:miter/>
            </a:ln>
          </p:spPr>
          <p:txBody>
            <a:bodyPr/>
            <a:lstStyle/>
            <a:p>
              <a:endParaRPr lang="es-ES"/>
            </a:p>
          </p:txBody>
        </p:sp>
        <p:sp>
          <p:nvSpPr>
            <p:cNvPr id="47" name="Forma libre: forma 46">
              <a:extLst>
                <a:ext uri="{FF2B5EF4-FFF2-40B4-BE49-F238E27FC236}">
                  <a16:creationId xmlns:a16="http://schemas.microsoft.com/office/drawing/2014/main" id="{D4D36716-2D0D-3C7C-2ECD-D196505BF5DF}"/>
                </a:ext>
              </a:extLst>
            </p:cNvPr>
            <p:cNvSpPr/>
            <p:nvPr/>
          </p:nvSpPr>
          <p:spPr>
            <a:xfrm>
              <a:off x="4310755" y="3604850"/>
              <a:ext cx="1162704" cy="1324900"/>
            </a:xfrm>
            <a:custGeom>
              <a:avLst/>
              <a:gdLst>
                <a:gd name="csX0" fmla="*/ 924040 w 1326642"/>
                <a:gd name="csY0" fmla="*/ 753002 h 1511708"/>
                <a:gd name="csX1" fmla="*/ 1326642 w 1326642"/>
                <a:gd name="csY1" fmla="*/ 460803 h 1511708"/>
                <a:gd name="csX2" fmla="*/ 1098103 w 1326642"/>
                <a:gd name="csY2" fmla="*/ 0 h 1511708"/>
                <a:gd name="csX3" fmla="*/ 560333 w 1326642"/>
                <a:gd name="csY3" fmla="*/ 389294 h 1511708"/>
                <a:gd name="csX4" fmla="*/ 470733 w 1326642"/>
                <a:gd name="csY4" fmla="*/ 484621 h 1511708"/>
                <a:gd name="csX5" fmla="*/ 266228 w 1326642"/>
                <a:gd name="csY5" fmla="*/ 453794 h 1511708"/>
                <a:gd name="csX6" fmla="*/ 341666 w 1326642"/>
                <a:gd name="csY6" fmla="*/ 645989 h 1511708"/>
                <a:gd name="csX7" fmla="*/ 112677 w 1326642"/>
                <a:gd name="csY7" fmla="*/ 1053183 h 1511708"/>
                <a:gd name="csX8" fmla="*/ 0 w 1326642"/>
                <a:gd name="csY8" fmla="*/ 1403044 h 1511708"/>
                <a:gd name="csX9" fmla="*/ 502825 w 1326642"/>
                <a:gd name="csY9" fmla="*/ 1511709 h 1511708"/>
                <a:gd name="csX10" fmla="*/ 586386 w 1326642"/>
                <a:gd name="csY10" fmla="*/ 1253553 h 1511708"/>
                <a:gd name="csX11" fmla="*/ 924043 w 1326642"/>
                <a:gd name="csY11" fmla="*/ 753002 h 151170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1326642" h="1511708">
                  <a:moveTo>
                    <a:pt x="924040" y="753002"/>
                  </a:moveTo>
                  <a:cubicBezTo>
                    <a:pt x="1043150" y="633892"/>
                    <a:pt x="1178225" y="535922"/>
                    <a:pt x="1326642" y="460803"/>
                  </a:cubicBezTo>
                  <a:lnTo>
                    <a:pt x="1098103" y="0"/>
                  </a:lnTo>
                  <a:cubicBezTo>
                    <a:pt x="899633" y="99887"/>
                    <a:pt x="719199" y="230429"/>
                    <a:pt x="560333" y="389294"/>
                  </a:cubicBezTo>
                  <a:cubicBezTo>
                    <a:pt x="529369" y="420258"/>
                    <a:pt x="499468" y="452045"/>
                    <a:pt x="470733" y="484621"/>
                  </a:cubicBezTo>
                  <a:lnTo>
                    <a:pt x="266228" y="453794"/>
                  </a:lnTo>
                  <a:lnTo>
                    <a:pt x="341666" y="645989"/>
                  </a:lnTo>
                  <a:cubicBezTo>
                    <a:pt x="250488" y="772348"/>
                    <a:pt x="173885" y="908479"/>
                    <a:pt x="112677" y="1053183"/>
                  </a:cubicBezTo>
                  <a:cubicBezTo>
                    <a:pt x="64602" y="1166854"/>
                    <a:pt x="26986" y="1283680"/>
                    <a:pt x="0" y="1403044"/>
                  </a:cubicBezTo>
                  <a:lnTo>
                    <a:pt x="502825" y="1511709"/>
                  </a:lnTo>
                  <a:cubicBezTo>
                    <a:pt x="523042" y="1423611"/>
                    <a:pt x="550920" y="1337403"/>
                    <a:pt x="586386" y="1253553"/>
                  </a:cubicBezTo>
                  <a:cubicBezTo>
                    <a:pt x="665613" y="1066234"/>
                    <a:pt x="779220" y="897825"/>
                    <a:pt x="924043" y="753002"/>
                  </a:cubicBezTo>
                  <a:close/>
                </a:path>
              </a:pathLst>
            </a:custGeom>
            <a:gradFill>
              <a:gsLst>
                <a:gs pos="0">
                  <a:srgbClr val="3FA8AB"/>
                </a:gs>
                <a:gs pos="87000">
                  <a:schemeClr val="accent3"/>
                </a:gs>
              </a:gsLst>
              <a:lin ang="17566659" scaled="1"/>
            </a:gradFill>
            <a:ln w="3429" cap="flat">
              <a:noFill/>
              <a:prstDash val="solid"/>
              <a:miter/>
            </a:ln>
          </p:spPr>
          <p:txBody>
            <a:bodyPr/>
            <a:lstStyle/>
            <a:p>
              <a:endParaRPr lang="es-ES"/>
            </a:p>
          </p:txBody>
        </p:sp>
        <p:sp>
          <p:nvSpPr>
            <p:cNvPr id="48" name="Forma libre: forma 47">
              <a:extLst>
                <a:ext uri="{FF2B5EF4-FFF2-40B4-BE49-F238E27FC236}">
                  <a16:creationId xmlns:a16="http://schemas.microsoft.com/office/drawing/2014/main" id="{FB9FFD54-AF0D-010E-5155-89E628683EE7}"/>
                </a:ext>
              </a:extLst>
            </p:cNvPr>
            <p:cNvSpPr/>
            <p:nvPr/>
          </p:nvSpPr>
          <p:spPr>
            <a:xfrm>
              <a:off x="4160789" y="4863876"/>
              <a:ext cx="854445" cy="1518921"/>
            </a:xfrm>
            <a:custGeom>
              <a:avLst/>
              <a:gdLst>
                <a:gd name="csX0" fmla="*/ 634159 w 974919"/>
                <a:gd name="csY0" fmla="*/ 429380 h 1733085"/>
                <a:gd name="csX1" fmla="*/ 666649 w 974919"/>
                <a:gd name="csY1" fmla="*/ 108651 h 1733085"/>
                <a:gd name="csX2" fmla="*/ 163803 w 974919"/>
                <a:gd name="csY2" fmla="*/ 0 h 1733085"/>
                <a:gd name="csX3" fmla="*/ 119809 w 974919"/>
                <a:gd name="csY3" fmla="*/ 429380 h 1733085"/>
                <a:gd name="csX4" fmla="*/ 151185 w 974919"/>
                <a:gd name="csY4" fmla="*/ 793059 h 1733085"/>
                <a:gd name="csX5" fmla="*/ 0 w 974919"/>
                <a:gd name="csY5" fmla="*/ 933374 h 1733085"/>
                <a:gd name="csX6" fmla="*/ 196893 w 974919"/>
                <a:gd name="csY6" fmla="*/ 994102 h 1733085"/>
                <a:gd name="csX7" fmla="*/ 283784 w 974919"/>
                <a:gd name="csY7" fmla="*/ 1242121 h 1733085"/>
                <a:gd name="csX8" fmla="*/ 576484 w 974919"/>
                <a:gd name="csY8" fmla="*/ 1733085 h 1733085"/>
                <a:gd name="csX9" fmla="*/ 974920 w 974919"/>
                <a:gd name="csY9" fmla="*/ 1407687 h 1733085"/>
                <a:gd name="csX10" fmla="*/ 757494 w 974919"/>
                <a:gd name="csY10" fmla="*/ 1041754 h 1733085"/>
                <a:gd name="csX11" fmla="*/ 634159 w 974919"/>
                <a:gd name="csY11" fmla="*/ 429380 h 173308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974919" h="1733085">
                  <a:moveTo>
                    <a:pt x="634159" y="429380"/>
                  </a:moveTo>
                  <a:cubicBezTo>
                    <a:pt x="634159" y="320423"/>
                    <a:pt x="645060" y="213264"/>
                    <a:pt x="666649" y="108651"/>
                  </a:cubicBezTo>
                  <a:lnTo>
                    <a:pt x="163803" y="0"/>
                  </a:lnTo>
                  <a:cubicBezTo>
                    <a:pt x="134554" y="140109"/>
                    <a:pt x="119809" y="283579"/>
                    <a:pt x="119809" y="429380"/>
                  </a:cubicBezTo>
                  <a:cubicBezTo>
                    <a:pt x="119809" y="552481"/>
                    <a:pt x="130302" y="673902"/>
                    <a:pt x="151185" y="793059"/>
                  </a:cubicBezTo>
                  <a:lnTo>
                    <a:pt x="0" y="933374"/>
                  </a:lnTo>
                  <a:lnTo>
                    <a:pt x="196893" y="994102"/>
                  </a:lnTo>
                  <a:cubicBezTo>
                    <a:pt x="220485" y="1078249"/>
                    <a:pt x="249494" y="1160991"/>
                    <a:pt x="283784" y="1242121"/>
                  </a:cubicBezTo>
                  <a:cubicBezTo>
                    <a:pt x="358742" y="1419366"/>
                    <a:pt x="456812" y="1583787"/>
                    <a:pt x="576484" y="1733085"/>
                  </a:cubicBezTo>
                  <a:lnTo>
                    <a:pt x="974920" y="1407687"/>
                  </a:lnTo>
                  <a:cubicBezTo>
                    <a:pt x="886143" y="1296169"/>
                    <a:pt x="813284" y="1173658"/>
                    <a:pt x="757494" y="1041754"/>
                  </a:cubicBezTo>
                  <a:cubicBezTo>
                    <a:pt x="675653" y="848266"/>
                    <a:pt x="634159" y="642235"/>
                    <a:pt x="634159" y="429380"/>
                  </a:cubicBezTo>
                  <a:close/>
                </a:path>
              </a:pathLst>
            </a:custGeom>
            <a:gradFill>
              <a:gsLst>
                <a:gs pos="0">
                  <a:srgbClr val="3FA8AB"/>
                </a:gs>
                <a:gs pos="87000">
                  <a:srgbClr val="544BFF"/>
                </a:gs>
              </a:gsLst>
              <a:lin ang="17566659" scaled="1"/>
            </a:gradFill>
            <a:ln w="3429" cap="flat">
              <a:noFill/>
              <a:prstDash val="solid"/>
              <a:miter/>
            </a:ln>
          </p:spPr>
          <p:txBody>
            <a:bodyPr/>
            <a:lstStyle/>
            <a:p>
              <a:endParaRPr lang="es-ES"/>
            </a:p>
          </p:txBody>
        </p:sp>
        <p:grpSp>
          <p:nvGrpSpPr>
            <p:cNvPr id="80" name="Grupo 79">
              <a:extLst>
                <a:ext uri="{FF2B5EF4-FFF2-40B4-BE49-F238E27FC236}">
                  <a16:creationId xmlns:a16="http://schemas.microsoft.com/office/drawing/2014/main" id="{759813A0-CEF4-9FB8-2713-7B6B0917F404}"/>
                </a:ext>
              </a:extLst>
            </p:cNvPr>
            <p:cNvGrpSpPr/>
            <p:nvPr/>
          </p:nvGrpSpPr>
          <p:grpSpPr>
            <a:xfrm>
              <a:off x="4984497" y="4434840"/>
              <a:ext cx="1982970" cy="1983023"/>
              <a:chOff x="5423090" y="5071257"/>
              <a:chExt cx="1346570" cy="1346606"/>
            </a:xfrm>
          </p:grpSpPr>
          <p:grpSp>
            <p:nvGrpSpPr>
              <p:cNvPr id="54" name="Gráfico 48">
                <a:extLst>
                  <a:ext uri="{FF2B5EF4-FFF2-40B4-BE49-F238E27FC236}">
                    <a16:creationId xmlns:a16="http://schemas.microsoft.com/office/drawing/2014/main" id="{30C0BF06-1D07-6623-2FAC-562D97F4C247}"/>
                  </a:ext>
                </a:extLst>
              </p:cNvPr>
              <p:cNvGrpSpPr/>
              <p:nvPr/>
            </p:nvGrpSpPr>
            <p:grpSpPr>
              <a:xfrm>
                <a:off x="5423090" y="5304026"/>
                <a:ext cx="573561" cy="1113774"/>
                <a:chOff x="5423090" y="5304026"/>
                <a:chExt cx="573561" cy="1113774"/>
              </a:xfrm>
              <a:solidFill>
                <a:srgbClr val="1D384A"/>
              </a:solidFill>
            </p:grpSpPr>
            <p:sp>
              <p:nvSpPr>
                <p:cNvPr id="55" name="Forma libre: forma 54">
                  <a:extLst>
                    <a:ext uri="{FF2B5EF4-FFF2-40B4-BE49-F238E27FC236}">
                      <a16:creationId xmlns:a16="http://schemas.microsoft.com/office/drawing/2014/main" id="{064F179E-A814-E078-258C-79B3D1F9FB9B}"/>
                    </a:ext>
                  </a:extLst>
                </p:cNvPr>
                <p:cNvSpPr/>
                <p:nvPr/>
              </p:nvSpPr>
              <p:spPr>
                <a:xfrm>
                  <a:off x="5562930" y="5844107"/>
                  <a:ext cx="405999" cy="22096"/>
                </a:xfrm>
                <a:custGeom>
                  <a:avLst/>
                  <a:gdLst>
                    <a:gd name="csX0" fmla="*/ 405999 w 405999"/>
                    <a:gd name="csY0" fmla="*/ 22096 h 22096"/>
                    <a:gd name="csX1" fmla="*/ 2066 w 405999"/>
                    <a:gd name="csY1" fmla="*/ 22096 h 22096"/>
                    <a:gd name="csX2" fmla="*/ 0 w 405999"/>
                    <a:gd name="csY2" fmla="*/ 0 h 22096"/>
                    <a:gd name="csX3" fmla="*/ 405999 w 405999"/>
                    <a:gd name="csY3" fmla="*/ 0 h 22096"/>
                    <a:gd name="csX4" fmla="*/ 405999 w 405999"/>
                    <a:gd name="csY4" fmla="*/ 22096 h 22096"/>
                  </a:gdLst>
                  <a:ahLst/>
                  <a:cxnLst>
                    <a:cxn ang="0">
                      <a:pos x="csX0" y="csY0"/>
                    </a:cxn>
                    <a:cxn ang="0">
                      <a:pos x="csX1" y="csY1"/>
                    </a:cxn>
                    <a:cxn ang="0">
                      <a:pos x="csX2" y="csY2"/>
                    </a:cxn>
                    <a:cxn ang="0">
                      <a:pos x="csX3" y="csY3"/>
                    </a:cxn>
                    <a:cxn ang="0">
                      <a:pos x="csX4" y="csY4"/>
                    </a:cxn>
                  </a:cxnLst>
                  <a:rect l="l" t="t" r="r" b="b"/>
                  <a:pathLst>
                    <a:path w="405999" h="22096">
                      <a:moveTo>
                        <a:pt x="405999" y="22096"/>
                      </a:moveTo>
                      <a:lnTo>
                        <a:pt x="2066" y="22096"/>
                      </a:lnTo>
                      <a:lnTo>
                        <a:pt x="0" y="0"/>
                      </a:lnTo>
                      <a:lnTo>
                        <a:pt x="405999" y="0"/>
                      </a:lnTo>
                      <a:lnTo>
                        <a:pt x="405999" y="22096"/>
                      </a:lnTo>
                      <a:close/>
                    </a:path>
                  </a:pathLst>
                </a:custGeom>
                <a:solidFill>
                  <a:srgbClr val="1D384A"/>
                </a:solidFill>
                <a:ln w="6247" cap="flat">
                  <a:noFill/>
                  <a:prstDash val="solid"/>
                  <a:miter/>
                </a:ln>
              </p:spPr>
              <p:txBody>
                <a:bodyPr/>
                <a:lstStyle/>
                <a:p>
                  <a:endParaRPr lang="es-ES"/>
                </a:p>
              </p:txBody>
            </p:sp>
            <p:grpSp>
              <p:nvGrpSpPr>
                <p:cNvPr id="56" name="Gráfico 48">
                  <a:extLst>
                    <a:ext uri="{FF2B5EF4-FFF2-40B4-BE49-F238E27FC236}">
                      <a16:creationId xmlns:a16="http://schemas.microsoft.com/office/drawing/2014/main" id="{187039F1-5C2A-A3AB-69DF-E4ACE1040A89}"/>
                    </a:ext>
                  </a:extLst>
                </p:cNvPr>
                <p:cNvGrpSpPr/>
                <p:nvPr/>
              </p:nvGrpSpPr>
              <p:grpSpPr>
                <a:xfrm>
                  <a:off x="5423090" y="5304026"/>
                  <a:ext cx="573561" cy="1113774"/>
                  <a:chOff x="5423090" y="5304026"/>
                  <a:chExt cx="573561" cy="1113774"/>
                </a:xfrm>
                <a:solidFill>
                  <a:srgbClr val="1D384A"/>
                </a:solidFill>
              </p:grpSpPr>
              <p:sp>
                <p:nvSpPr>
                  <p:cNvPr id="57" name="Forma libre: forma 56">
                    <a:extLst>
                      <a:ext uri="{FF2B5EF4-FFF2-40B4-BE49-F238E27FC236}">
                        <a16:creationId xmlns:a16="http://schemas.microsoft.com/office/drawing/2014/main" id="{E845A9C9-190D-419F-9298-F626C8BEFF6D}"/>
                      </a:ext>
                    </a:extLst>
                  </p:cNvPr>
                  <p:cNvSpPr/>
                  <p:nvPr/>
                </p:nvSpPr>
                <p:spPr>
                  <a:xfrm>
                    <a:off x="5423090" y="5304026"/>
                    <a:ext cx="157429" cy="1113774"/>
                  </a:xfrm>
                  <a:custGeom>
                    <a:avLst/>
                    <a:gdLst>
                      <a:gd name="csX0" fmla="*/ 102908 w 157429"/>
                      <a:gd name="csY0" fmla="*/ 1113775 h 1113774"/>
                      <a:gd name="csX1" fmla="*/ 88511 w 157429"/>
                      <a:gd name="csY1" fmla="*/ 1113775 h 1113774"/>
                      <a:gd name="csX2" fmla="*/ 142907 w 157429"/>
                      <a:gd name="csY2" fmla="*/ 551723 h 1113774"/>
                      <a:gd name="csX3" fmla="*/ 0 w 157429"/>
                      <a:gd name="csY3" fmla="*/ 3631 h 1113774"/>
                      <a:gd name="csX4" fmla="*/ 13896 w 157429"/>
                      <a:gd name="csY4" fmla="*/ 0 h 1113774"/>
                      <a:gd name="csX5" fmla="*/ 157430 w 157429"/>
                      <a:gd name="csY5" fmla="*/ 550534 h 1113774"/>
                      <a:gd name="csX6" fmla="*/ 157304 w 157429"/>
                      <a:gd name="csY6" fmla="*/ 551848 h 1113774"/>
                      <a:gd name="csX7" fmla="*/ 102908 w 157429"/>
                      <a:gd name="csY7" fmla="*/ 1113775 h 111377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57429" h="1113774">
                        <a:moveTo>
                          <a:pt x="102908" y="1113775"/>
                        </a:moveTo>
                        <a:lnTo>
                          <a:pt x="88511" y="1113775"/>
                        </a:lnTo>
                        <a:lnTo>
                          <a:pt x="142907" y="551723"/>
                        </a:lnTo>
                        <a:lnTo>
                          <a:pt x="0" y="3631"/>
                        </a:lnTo>
                        <a:lnTo>
                          <a:pt x="13896" y="0"/>
                        </a:lnTo>
                        <a:lnTo>
                          <a:pt x="157430" y="550534"/>
                        </a:lnTo>
                        <a:lnTo>
                          <a:pt x="157304" y="551848"/>
                        </a:lnTo>
                        <a:lnTo>
                          <a:pt x="102908" y="1113775"/>
                        </a:lnTo>
                        <a:close/>
                      </a:path>
                    </a:pathLst>
                  </a:custGeom>
                  <a:solidFill>
                    <a:srgbClr val="1D384A"/>
                  </a:solidFill>
                  <a:ln w="6247" cap="flat">
                    <a:noFill/>
                    <a:prstDash val="solid"/>
                    <a:miter/>
                  </a:ln>
                </p:spPr>
                <p:txBody>
                  <a:bodyPr/>
                  <a:lstStyle/>
                  <a:p>
                    <a:endParaRPr lang="es-ES"/>
                  </a:p>
                </p:txBody>
              </p:sp>
              <p:sp>
                <p:nvSpPr>
                  <p:cNvPr id="58" name="Rectángulo 57">
                    <a:extLst>
                      <a:ext uri="{FF2B5EF4-FFF2-40B4-BE49-F238E27FC236}">
                        <a16:creationId xmlns:a16="http://schemas.microsoft.com/office/drawing/2014/main" id="{56A45B8C-38BA-20B8-E693-8A4076154A09}"/>
                      </a:ext>
                    </a:extLst>
                  </p:cNvPr>
                  <p:cNvSpPr/>
                  <p:nvPr/>
                </p:nvSpPr>
                <p:spPr>
                  <a:xfrm rot="-331800">
                    <a:off x="5955148" y="5853831"/>
                    <a:ext cx="14334" cy="564555"/>
                  </a:xfrm>
                  <a:prstGeom prst="rect">
                    <a:avLst/>
                  </a:prstGeom>
                  <a:solidFill>
                    <a:srgbClr val="1D384A"/>
                  </a:solidFill>
                  <a:ln w="6247" cap="flat">
                    <a:noFill/>
                    <a:prstDash val="solid"/>
                    <a:miter/>
                  </a:ln>
                </p:spPr>
                <p:txBody>
                  <a:bodyPr/>
                  <a:lstStyle/>
                  <a:p>
                    <a:endParaRPr lang="es-ES"/>
                  </a:p>
                </p:txBody>
              </p:sp>
            </p:grpSp>
          </p:grpSp>
          <p:grpSp>
            <p:nvGrpSpPr>
              <p:cNvPr id="59" name="Gráfico 48">
                <a:extLst>
                  <a:ext uri="{FF2B5EF4-FFF2-40B4-BE49-F238E27FC236}">
                    <a16:creationId xmlns:a16="http://schemas.microsoft.com/office/drawing/2014/main" id="{DBE94353-1DBB-32FE-66B4-370FEBF2E559}"/>
                  </a:ext>
                </a:extLst>
              </p:cNvPr>
              <p:cNvGrpSpPr/>
              <p:nvPr/>
            </p:nvGrpSpPr>
            <p:grpSpPr>
              <a:xfrm>
                <a:off x="5559201" y="5071257"/>
                <a:ext cx="815727" cy="1346606"/>
                <a:chOff x="5559201" y="5071257"/>
                <a:chExt cx="815727" cy="1346606"/>
              </a:xfrm>
            </p:grpSpPr>
            <p:sp>
              <p:nvSpPr>
                <p:cNvPr id="60" name="Forma libre: forma 59">
                  <a:extLst>
                    <a:ext uri="{FF2B5EF4-FFF2-40B4-BE49-F238E27FC236}">
                      <a16:creationId xmlns:a16="http://schemas.microsoft.com/office/drawing/2014/main" id="{9A020BF5-CDE9-FB5D-CFCE-ABE0752E7ABA}"/>
                    </a:ext>
                  </a:extLst>
                </p:cNvPr>
                <p:cNvSpPr/>
                <p:nvPr/>
              </p:nvSpPr>
              <p:spPr>
                <a:xfrm>
                  <a:off x="5597013" y="5286393"/>
                  <a:ext cx="383693" cy="534053"/>
                </a:xfrm>
                <a:custGeom>
                  <a:avLst/>
                  <a:gdLst>
                    <a:gd name="csX0" fmla="*/ 383246 w 383693"/>
                    <a:gd name="csY0" fmla="*/ 166926 h 534053"/>
                    <a:gd name="csX1" fmla="*/ 382494 w 383693"/>
                    <a:gd name="csY1" fmla="*/ 171683 h 534053"/>
                    <a:gd name="csX2" fmla="*/ 368536 w 383693"/>
                    <a:gd name="csY2" fmla="*/ 219632 h 534053"/>
                    <a:gd name="csX3" fmla="*/ 365594 w 383693"/>
                    <a:gd name="csY3" fmla="*/ 226204 h 534053"/>
                    <a:gd name="csX4" fmla="*/ 349131 w 383693"/>
                    <a:gd name="csY4" fmla="*/ 255875 h 534053"/>
                    <a:gd name="csX5" fmla="*/ 343622 w 383693"/>
                    <a:gd name="csY5" fmla="*/ 264138 h 534053"/>
                    <a:gd name="csX6" fmla="*/ 332417 w 383693"/>
                    <a:gd name="csY6" fmla="*/ 279474 h 534053"/>
                    <a:gd name="csX7" fmla="*/ 327347 w 383693"/>
                    <a:gd name="csY7" fmla="*/ 285858 h 534053"/>
                    <a:gd name="csX8" fmla="*/ 296425 w 383693"/>
                    <a:gd name="csY8" fmla="*/ 320850 h 534053"/>
                    <a:gd name="csX9" fmla="*/ 290415 w 383693"/>
                    <a:gd name="csY9" fmla="*/ 327047 h 534053"/>
                    <a:gd name="csX10" fmla="*/ 282466 w 383693"/>
                    <a:gd name="csY10" fmla="*/ 335059 h 534053"/>
                    <a:gd name="csX11" fmla="*/ 275956 w 383693"/>
                    <a:gd name="csY11" fmla="*/ 341444 h 534053"/>
                    <a:gd name="csX12" fmla="*/ 240964 w 383693"/>
                    <a:gd name="csY12" fmla="*/ 374119 h 534053"/>
                    <a:gd name="csX13" fmla="*/ 234767 w 383693"/>
                    <a:gd name="csY13" fmla="*/ 379628 h 534053"/>
                    <a:gd name="csX14" fmla="*/ 224376 w 383693"/>
                    <a:gd name="csY14" fmla="*/ 388829 h 534053"/>
                    <a:gd name="csX15" fmla="*/ 217553 w 383693"/>
                    <a:gd name="csY15" fmla="*/ 394776 h 534053"/>
                    <a:gd name="csX16" fmla="*/ 184189 w 383693"/>
                    <a:gd name="csY16" fmla="*/ 423069 h 534053"/>
                    <a:gd name="csX17" fmla="*/ 177930 w 383693"/>
                    <a:gd name="csY17" fmla="*/ 428265 h 534053"/>
                    <a:gd name="csX18" fmla="*/ 172860 w 383693"/>
                    <a:gd name="csY18" fmla="*/ 432459 h 534053"/>
                    <a:gd name="csX19" fmla="*/ 165724 w 383693"/>
                    <a:gd name="csY19" fmla="*/ 442850 h 534053"/>
                    <a:gd name="csX20" fmla="*/ 164284 w 383693"/>
                    <a:gd name="csY20" fmla="*/ 449861 h 534053"/>
                    <a:gd name="csX21" fmla="*/ 159401 w 383693"/>
                    <a:gd name="csY21" fmla="*/ 517339 h 534053"/>
                    <a:gd name="csX22" fmla="*/ 34584 w 383693"/>
                    <a:gd name="csY22" fmla="*/ 511455 h 534053"/>
                    <a:gd name="csX23" fmla="*/ 720 w 383693"/>
                    <a:gd name="csY23" fmla="*/ 404291 h 534053"/>
                    <a:gd name="csX24" fmla="*/ 1596 w 383693"/>
                    <a:gd name="csY24" fmla="*/ 397092 h 534053"/>
                    <a:gd name="csX25" fmla="*/ 6979 w 383693"/>
                    <a:gd name="csY25" fmla="*/ 374745 h 534053"/>
                    <a:gd name="csX26" fmla="*/ 21815 w 383693"/>
                    <a:gd name="csY26" fmla="*/ 359659 h 534053"/>
                    <a:gd name="csX27" fmla="*/ 27887 w 383693"/>
                    <a:gd name="csY27" fmla="*/ 353525 h 534053"/>
                    <a:gd name="csX28" fmla="*/ 36900 w 383693"/>
                    <a:gd name="csY28" fmla="*/ 344386 h 534053"/>
                    <a:gd name="csX29" fmla="*/ 42972 w 383693"/>
                    <a:gd name="csY29" fmla="*/ 338252 h 534053"/>
                    <a:gd name="csX30" fmla="*/ 76962 w 383693"/>
                    <a:gd name="csY30" fmla="*/ 304074 h 534053"/>
                    <a:gd name="csX31" fmla="*/ 83034 w 383693"/>
                    <a:gd name="csY31" fmla="*/ 298002 h 534053"/>
                    <a:gd name="csX32" fmla="*/ 91109 w 383693"/>
                    <a:gd name="csY32" fmla="*/ 289927 h 534053"/>
                    <a:gd name="csX33" fmla="*/ 97556 w 383693"/>
                    <a:gd name="csY33" fmla="*/ 283480 h 534053"/>
                    <a:gd name="csX34" fmla="*/ 107008 w 383693"/>
                    <a:gd name="csY34" fmla="*/ 274153 h 534053"/>
                    <a:gd name="csX35" fmla="*/ 131734 w 383693"/>
                    <a:gd name="csY35" fmla="*/ 247988 h 534053"/>
                    <a:gd name="csX36" fmla="*/ 137555 w 383693"/>
                    <a:gd name="csY36" fmla="*/ 241165 h 534053"/>
                    <a:gd name="csX37" fmla="*/ 143126 w 383693"/>
                    <a:gd name="csY37" fmla="*/ 234404 h 534053"/>
                    <a:gd name="csX38" fmla="*/ 148197 w 383693"/>
                    <a:gd name="csY38" fmla="*/ 228020 h 534053"/>
                    <a:gd name="csX39" fmla="*/ 177617 w 383693"/>
                    <a:gd name="csY39" fmla="*/ 185892 h 534053"/>
                    <a:gd name="csX40" fmla="*/ 192890 w 383693"/>
                    <a:gd name="csY40" fmla="*/ 159539 h 534053"/>
                    <a:gd name="csX41" fmla="*/ 214298 w 383693"/>
                    <a:gd name="csY41" fmla="*/ 114094 h 534053"/>
                    <a:gd name="csX42" fmla="*/ 217115 w 383693"/>
                    <a:gd name="csY42" fmla="*/ 107084 h 534053"/>
                    <a:gd name="csX43" fmla="*/ 220934 w 383693"/>
                    <a:gd name="csY43" fmla="*/ 97006 h 534053"/>
                    <a:gd name="csX44" fmla="*/ 227506 w 383693"/>
                    <a:gd name="csY44" fmla="*/ 78540 h 534053"/>
                    <a:gd name="csX45" fmla="*/ 232013 w 383693"/>
                    <a:gd name="csY45" fmla="*/ 66459 h 534053"/>
                    <a:gd name="csX46" fmla="*/ 238899 w 383693"/>
                    <a:gd name="csY46" fmla="*/ 50684 h 534053"/>
                    <a:gd name="csX47" fmla="*/ 242341 w 383693"/>
                    <a:gd name="csY47" fmla="*/ 44237 h 534053"/>
                    <a:gd name="csX48" fmla="*/ 257928 w 383693"/>
                    <a:gd name="csY48" fmla="*/ 23205 h 534053"/>
                    <a:gd name="csX49" fmla="*/ 333419 w 383693"/>
                    <a:gd name="csY49" fmla="*/ 2235 h 534053"/>
                    <a:gd name="csX50" fmla="*/ 375546 w 383693"/>
                    <a:gd name="csY50" fmla="*/ 70590 h 534053"/>
                    <a:gd name="csX51" fmla="*/ 379177 w 383693"/>
                    <a:gd name="csY51" fmla="*/ 82358 h 534053"/>
                    <a:gd name="csX52" fmla="*/ 381305 w 383693"/>
                    <a:gd name="csY52" fmla="*/ 90370 h 534053"/>
                    <a:gd name="csX53" fmla="*/ 382244 w 383693"/>
                    <a:gd name="csY53" fmla="*/ 112842 h 534053"/>
                    <a:gd name="csX54" fmla="*/ 382119 w 383693"/>
                    <a:gd name="csY54" fmla="*/ 113468 h 534053"/>
                    <a:gd name="csX55" fmla="*/ 382933 w 383693"/>
                    <a:gd name="csY55" fmla="*/ 145205 h 534053"/>
                    <a:gd name="csX56" fmla="*/ 383559 w 383693"/>
                    <a:gd name="csY56" fmla="*/ 153530 h 534053"/>
                    <a:gd name="csX57" fmla="*/ 383058 w 383693"/>
                    <a:gd name="csY57" fmla="*/ 166738 h 53405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Lst>
                  <a:rect l="l" t="t" r="r" b="b"/>
                  <a:pathLst>
                    <a:path w="383693" h="534053">
                      <a:moveTo>
                        <a:pt x="383246" y="166926"/>
                      </a:moveTo>
                      <a:cubicBezTo>
                        <a:pt x="382995" y="168490"/>
                        <a:pt x="382745" y="170118"/>
                        <a:pt x="382494" y="171683"/>
                      </a:cubicBezTo>
                      <a:cubicBezTo>
                        <a:pt x="379740" y="187958"/>
                        <a:pt x="375359" y="203732"/>
                        <a:pt x="368536" y="219632"/>
                      </a:cubicBezTo>
                      <a:cubicBezTo>
                        <a:pt x="367597" y="221823"/>
                        <a:pt x="366595" y="224013"/>
                        <a:pt x="365594" y="226204"/>
                      </a:cubicBezTo>
                      <a:cubicBezTo>
                        <a:pt x="361087" y="235969"/>
                        <a:pt x="355641" y="245797"/>
                        <a:pt x="349131" y="255875"/>
                      </a:cubicBezTo>
                      <a:cubicBezTo>
                        <a:pt x="347378" y="258629"/>
                        <a:pt x="345563" y="261383"/>
                        <a:pt x="343622" y="264138"/>
                      </a:cubicBezTo>
                      <a:cubicBezTo>
                        <a:pt x="340179" y="269208"/>
                        <a:pt x="336424" y="274278"/>
                        <a:pt x="332417" y="279474"/>
                      </a:cubicBezTo>
                      <a:cubicBezTo>
                        <a:pt x="330790" y="281602"/>
                        <a:pt x="329100" y="283730"/>
                        <a:pt x="327347" y="285858"/>
                      </a:cubicBezTo>
                      <a:cubicBezTo>
                        <a:pt x="318396" y="297001"/>
                        <a:pt x="308130" y="308643"/>
                        <a:pt x="296425" y="320850"/>
                      </a:cubicBezTo>
                      <a:cubicBezTo>
                        <a:pt x="294484" y="322915"/>
                        <a:pt x="292481" y="324981"/>
                        <a:pt x="290415" y="327047"/>
                      </a:cubicBezTo>
                      <a:cubicBezTo>
                        <a:pt x="287849" y="329676"/>
                        <a:pt x="285157" y="332367"/>
                        <a:pt x="282466" y="335059"/>
                      </a:cubicBezTo>
                      <a:cubicBezTo>
                        <a:pt x="280337" y="337187"/>
                        <a:pt x="278147" y="339316"/>
                        <a:pt x="275956" y="341444"/>
                      </a:cubicBezTo>
                      <a:cubicBezTo>
                        <a:pt x="265314" y="351835"/>
                        <a:pt x="253671" y="362664"/>
                        <a:pt x="240964" y="374119"/>
                      </a:cubicBezTo>
                      <a:cubicBezTo>
                        <a:pt x="238899" y="375934"/>
                        <a:pt x="236896" y="377812"/>
                        <a:pt x="234767" y="379628"/>
                      </a:cubicBezTo>
                      <a:cubicBezTo>
                        <a:pt x="231387" y="382632"/>
                        <a:pt x="227882" y="385699"/>
                        <a:pt x="224376" y="388829"/>
                      </a:cubicBezTo>
                      <a:cubicBezTo>
                        <a:pt x="222123" y="390770"/>
                        <a:pt x="219869" y="392773"/>
                        <a:pt x="217553" y="394776"/>
                      </a:cubicBezTo>
                      <a:cubicBezTo>
                        <a:pt x="207037" y="403852"/>
                        <a:pt x="195958" y="413304"/>
                        <a:pt x="184189" y="423069"/>
                      </a:cubicBezTo>
                      <a:cubicBezTo>
                        <a:pt x="182124" y="424760"/>
                        <a:pt x="180058" y="426512"/>
                        <a:pt x="177930" y="428265"/>
                      </a:cubicBezTo>
                      <a:cubicBezTo>
                        <a:pt x="176240" y="429642"/>
                        <a:pt x="174550" y="431019"/>
                        <a:pt x="172860" y="432459"/>
                      </a:cubicBezTo>
                      <a:cubicBezTo>
                        <a:pt x="169292" y="435401"/>
                        <a:pt x="167038" y="438969"/>
                        <a:pt x="165724" y="442850"/>
                      </a:cubicBezTo>
                      <a:cubicBezTo>
                        <a:pt x="164972" y="445103"/>
                        <a:pt x="164534" y="447419"/>
                        <a:pt x="164284" y="449861"/>
                      </a:cubicBezTo>
                      <a:cubicBezTo>
                        <a:pt x="162218" y="472708"/>
                        <a:pt x="179933" y="503944"/>
                        <a:pt x="159401" y="517339"/>
                      </a:cubicBezTo>
                      <a:cubicBezTo>
                        <a:pt x="122157" y="541689"/>
                        <a:pt x="69388" y="539185"/>
                        <a:pt x="34584" y="511455"/>
                      </a:cubicBezTo>
                      <a:cubicBezTo>
                        <a:pt x="7856" y="490110"/>
                        <a:pt x="-3036" y="443476"/>
                        <a:pt x="720" y="404291"/>
                      </a:cubicBezTo>
                      <a:cubicBezTo>
                        <a:pt x="970" y="401849"/>
                        <a:pt x="1221" y="399471"/>
                        <a:pt x="1596" y="397092"/>
                      </a:cubicBezTo>
                      <a:cubicBezTo>
                        <a:pt x="2785" y="389142"/>
                        <a:pt x="4538" y="381568"/>
                        <a:pt x="6979" y="374745"/>
                      </a:cubicBezTo>
                      <a:cubicBezTo>
                        <a:pt x="6979" y="374745"/>
                        <a:pt x="12801" y="368861"/>
                        <a:pt x="21815" y="359659"/>
                      </a:cubicBezTo>
                      <a:cubicBezTo>
                        <a:pt x="23693" y="357782"/>
                        <a:pt x="25696" y="355716"/>
                        <a:pt x="27887" y="353525"/>
                      </a:cubicBezTo>
                      <a:cubicBezTo>
                        <a:pt x="30703" y="350646"/>
                        <a:pt x="33708" y="347578"/>
                        <a:pt x="36900" y="344386"/>
                      </a:cubicBezTo>
                      <a:cubicBezTo>
                        <a:pt x="38841" y="342383"/>
                        <a:pt x="40907" y="340380"/>
                        <a:pt x="42972" y="338252"/>
                      </a:cubicBezTo>
                      <a:cubicBezTo>
                        <a:pt x="53614" y="327485"/>
                        <a:pt x="65507" y="315529"/>
                        <a:pt x="76962" y="304074"/>
                      </a:cubicBezTo>
                      <a:cubicBezTo>
                        <a:pt x="79028" y="302008"/>
                        <a:pt x="81031" y="300005"/>
                        <a:pt x="83034" y="298002"/>
                      </a:cubicBezTo>
                      <a:cubicBezTo>
                        <a:pt x="85788" y="295248"/>
                        <a:pt x="88480" y="292556"/>
                        <a:pt x="91109" y="289927"/>
                      </a:cubicBezTo>
                      <a:cubicBezTo>
                        <a:pt x="93300" y="287736"/>
                        <a:pt x="95491" y="285608"/>
                        <a:pt x="97556" y="283480"/>
                      </a:cubicBezTo>
                      <a:cubicBezTo>
                        <a:pt x="100874" y="280162"/>
                        <a:pt x="104066" y="277032"/>
                        <a:pt x="107008" y="274153"/>
                      </a:cubicBezTo>
                      <a:cubicBezTo>
                        <a:pt x="115584" y="265765"/>
                        <a:pt x="123784" y="257002"/>
                        <a:pt x="131734" y="247988"/>
                      </a:cubicBezTo>
                      <a:cubicBezTo>
                        <a:pt x="133737" y="245734"/>
                        <a:pt x="135677" y="243481"/>
                        <a:pt x="137555" y="241165"/>
                      </a:cubicBezTo>
                      <a:cubicBezTo>
                        <a:pt x="139433" y="238911"/>
                        <a:pt x="141311" y="236720"/>
                        <a:pt x="143126" y="234404"/>
                      </a:cubicBezTo>
                      <a:cubicBezTo>
                        <a:pt x="144816" y="232276"/>
                        <a:pt x="146569" y="230148"/>
                        <a:pt x="148197" y="228020"/>
                      </a:cubicBezTo>
                      <a:cubicBezTo>
                        <a:pt x="158775" y="214499"/>
                        <a:pt x="168603" y="200477"/>
                        <a:pt x="177617" y="185892"/>
                      </a:cubicBezTo>
                      <a:cubicBezTo>
                        <a:pt x="183000" y="177254"/>
                        <a:pt x="188070" y="168490"/>
                        <a:pt x="192890" y="159539"/>
                      </a:cubicBezTo>
                      <a:cubicBezTo>
                        <a:pt x="200840" y="144767"/>
                        <a:pt x="207976" y="129618"/>
                        <a:pt x="214298" y="114094"/>
                      </a:cubicBezTo>
                      <a:cubicBezTo>
                        <a:pt x="215237" y="111778"/>
                        <a:pt x="216176" y="109400"/>
                        <a:pt x="217115" y="107084"/>
                      </a:cubicBezTo>
                      <a:cubicBezTo>
                        <a:pt x="218430" y="103703"/>
                        <a:pt x="219682" y="100386"/>
                        <a:pt x="220934" y="97006"/>
                      </a:cubicBezTo>
                      <a:cubicBezTo>
                        <a:pt x="223124" y="90934"/>
                        <a:pt x="225253" y="84674"/>
                        <a:pt x="227506" y="78540"/>
                      </a:cubicBezTo>
                      <a:cubicBezTo>
                        <a:pt x="228946" y="74471"/>
                        <a:pt x="230448" y="70465"/>
                        <a:pt x="232013" y="66459"/>
                      </a:cubicBezTo>
                      <a:cubicBezTo>
                        <a:pt x="234141" y="61075"/>
                        <a:pt x="236395" y="55755"/>
                        <a:pt x="238899" y="50684"/>
                      </a:cubicBezTo>
                      <a:cubicBezTo>
                        <a:pt x="239963" y="48494"/>
                        <a:pt x="241090" y="46365"/>
                        <a:pt x="242341" y="44237"/>
                      </a:cubicBezTo>
                      <a:cubicBezTo>
                        <a:pt x="246661" y="36600"/>
                        <a:pt x="251668" y="29464"/>
                        <a:pt x="257928" y="23205"/>
                      </a:cubicBezTo>
                      <a:cubicBezTo>
                        <a:pt x="277208" y="3862"/>
                        <a:pt x="306941" y="-4338"/>
                        <a:pt x="333419" y="2235"/>
                      </a:cubicBezTo>
                      <a:cubicBezTo>
                        <a:pt x="359897" y="8870"/>
                        <a:pt x="367597" y="44487"/>
                        <a:pt x="375546" y="70590"/>
                      </a:cubicBezTo>
                      <a:cubicBezTo>
                        <a:pt x="376798" y="74721"/>
                        <a:pt x="378050" y="78602"/>
                        <a:pt x="379177" y="82358"/>
                      </a:cubicBezTo>
                      <a:cubicBezTo>
                        <a:pt x="379991" y="85050"/>
                        <a:pt x="380742" y="87741"/>
                        <a:pt x="381305" y="90370"/>
                      </a:cubicBezTo>
                      <a:cubicBezTo>
                        <a:pt x="382933" y="97506"/>
                        <a:pt x="383621" y="104642"/>
                        <a:pt x="382244" y="112842"/>
                      </a:cubicBezTo>
                      <a:cubicBezTo>
                        <a:pt x="382244" y="113030"/>
                        <a:pt x="382181" y="113281"/>
                        <a:pt x="382119" y="113468"/>
                      </a:cubicBezTo>
                      <a:cubicBezTo>
                        <a:pt x="380304" y="123797"/>
                        <a:pt x="381869" y="134563"/>
                        <a:pt x="382933" y="145205"/>
                      </a:cubicBezTo>
                      <a:cubicBezTo>
                        <a:pt x="383183" y="148022"/>
                        <a:pt x="383433" y="150776"/>
                        <a:pt x="383559" y="153530"/>
                      </a:cubicBezTo>
                      <a:cubicBezTo>
                        <a:pt x="383809" y="157974"/>
                        <a:pt x="383746" y="162419"/>
                        <a:pt x="383058" y="166738"/>
                      </a:cubicBezTo>
                      <a:close/>
                    </a:path>
                  </a:pathLst>
                </a:custGeom>
                <a:solidFill>
                  <a:schemeClr val="tx1">
                    <a:lumMod val="85000"/>
                    <a:lumOff val="15000"/>
                  </a:schemeClr>
                </a:solidFill>
                <a:ln w="6247" cap="flat">
                  <a:noFill/>
                  <a:prstDash val="solid"/>
                  <a:miter/>
                </a:ln>
              </p:spPr>
              <p:txBody>
                <a:bodyPr/>
                <a:lstStyle/>
                <a:p>
                  <a:endParaRPr lang="es-ES"/>
                </a:p>
              </p:txBody>
            </p:sp>
            <p:sp>
              <p:nvSpPr>
                <p:cNvPr id="61" name="Forma libre: forma 60">
                  <a:extLst>
                    <a:ext uri="{FF2B5EF4-FFF2-40B4-BE49-F238E27FC236}">
                      <a16:creationId xmlns:a16="http://schemas.microsoft.com/office/drawing/2014/main" id="{7263A432-1533-CB24-96EB-279D55B15832}"/>
                    </a:ext>
                  </a:extLst>
                </p:cNvPr>
                <p:cNvSpPr/>
                <p:nvPr/>
              </p:nvSpPr>
              <p:spPr>
                <a:xfrm>
                  <a:off x="5578170" y="5714915"/>
                  <a:ext cx="726737" cy="645546"/>
                </a:xfrm>
                <a:custGeom>
                  <a:avLst/>
                  <a:gdLst>
                    <a:gd name="csX0" fmla="*/ 120969 w 726737"/>
                    <a:gd name="csY0" fmla="*/ 3436 h 645546"/>
                    <a:gd name="csX1" fmla="*/ 148261 w 726737"/>
                    <a:gd name="csY1" fmla="*/ 10697 h 645546"/>
                    <a:gd name="csX2" fmla="*/ 408724 w 726737"/>
                    <a:gd name="csY2" fmla="*/ 94263 h 645546"/>
                    <a:gd name="csX3" fmla="*/ 494043 w 726737"/>
                    <a:gd name="csY3" fmla="*/ 144340 h 645546"/>
                    <a:gd name="csX4" fmla="*/ 558642 w 726737"/>
                    <a:gd name="csY4" fmla="*/ 193540 h 645546"/>
                    <a:gd name="csX5" fmla="*/ 724084 w 726737"/>
                    <a:gd name="csY5" fmla="*/ 627270 h 645546"/>
                    <a:gd name="csX6" fmla="*/ 726275 w 726737"/>
                    <a:gd name="csY6" fmla="*/ 639601 h 645546"/>
                    <a:gd name="csX7" fmla="*/ 710376 w 726737"/>
                    <a:gd name="csY7" fmla="*/ 644171 h 645546"/>
                    <a:gd name="csX8" fmla="*/ 698169 w 726737"/>
                    <a:gd name="csY8" fmla="*/ 630400 h 645546"/>
                    <a:gd name="csX9" fmla="*/ 446595 w 726737"/>
                    <a:gd name="csY9" fmla="*/ 165310 h 645546"/>
                    <a:gd name="csX10" fmla="*/ 148386 w 726737"/>
                    <a:gd name="csY10" fmla="*/ 113104 h 645546"/>
                    <a:gd name="csX11" fmla="*/ 37153 w 726737"/>
                    <a:gd name="csY11" fmla="*/ 98832 h 645546"/>
                    <a:gd name="csX12" fmla="*/ 81283 w 726737"/>
                    <a:gd name="csY12" fmla="*/ 619 h 645546"/>
                    <a:gd name="csX13" fmla="*/ 121094 w 726737"/>
                    <a:gd name="csY13" fmla="*/ 3498 h 64554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726737" h="645546">
                      <a:moveTo>
                        <a:pt x="120969" y="3436"/>
                      </a:moveTo>
                      <a:cubicBezTo>
                        <a:pt x="130171" y="5439"/>
                        <a:pt x="139247" y="8068"/>
                        <a:pt x="148261" y="10697"/>
                      </a:cubicBezTo>
                      <a:cubicBezTo>
                        <a:pt x="235833" y="36173"/>
                        <a:pt x="323531" y="61713"/>
                        <a:pt x="408724" y="94263"/>
                      </a:cubicBezTo>
                      <a:cubicBezTo>
                        <a:pt x="439834" y="106156"/>
                        <a:pt x="471633" y="119739"/>
                        <a:pt x="494043" y="144340"/>
                      </a:cubicBezTo>
                      <a:cubicBezTo>
                        <a:pt x="509817" y="161679"/>
                        <a:pt x="548815" y="172258"/>
                        <a:pt x="558642" y="193540"/>
                      </a:cubicBezTo>
                      <a:cubicBezTo>
                        <a:pt x="623429" y="334445"/>
                        <a:pt x="673569" y="478416"/>
                        <a:pt x="724084" y="627270"/>
                      </a:cubicBezTo>
                      <a:cubicBezTo>
                        <a:pt x="725461" y="631339"/>
                        <a:pt x="727715" y="635595"/>
                        <a:pt x="726275" y="639601"/>
                      </a:cubicBezTo>
                      <a:cubicBezTo>
                        <a:pt x="724147" y="645485"/>
                        <a:pt x="715947" y="646988"/>
                        <a:pt x="710376" y="644171"/>
                      </a:cubicBezTo>
                      <a:cubicBezTo>
                        <a:pt x="704804" y="641354"/>
                        <a:pt x="701362" y="635720"/>
                        <a:pt x="698169" y="630400"/>
                      </a:cubicBezTo>
                      <a:cubicBezTo>
                        <a:pt x="612350" y="486929"/>
                        <a:pt x="542367" y="302333"/>
                        <a:pt x="446595" y="165310"/>
                      </a:cubicBezTo>
                      <a:cubicBezTo>
                        <a:pt x="352575" y="147344"/>
                        <a:pt x="244096" y="114231"/>
                        <a:pt x="148386" y="113104"/>
                      </a:cubicBezTo>
                      <a:cubicBezTo>
                        <a:pt x="115836" y="112729"/>
                        <a:pt x="65008" y="115796"/>
                        <a:pt x="37153" y="98832"/>
                      </a:cubicBezTo>
                      <a:cubicBezTo>
                        <a:pt x="-31390" y="57018"/>
                        <a:pt x="1660" y="9946"/>
                        <a:pt x="81283" y="619"/>
                      </a:cubicBezTo>
                      <a:cubicBezTo>
                        <a:pt x="94616" y="-946"/>
                        <a:pt x="107949" y="619"/>
                        <a:pt x="121094" y="3498"/>
                      </a:cubicBezTo>
                      <a:close/>
                    </a:path>
                  </a:pathLst>
                </a:custGeom>
                <a:solidFill>
                  <a:srgbClr val="F49D71"/>
                </a:solidFill>
                <a:ln w="6247" cap="flat">
                  <a:noFill/>
                  <a:prstDash val="solid"/>
                  <a:miter/>
                </a:ln>
              </p:spPr>
              <p:txBody>
                <a:bodyPr/>
                <a:lstStyle/>
                <a:p>
                  <a:endParaRPr lang="es-ES"/>
                </a:p>
              </p:txBody>
            </p:sp>
            <p:sp>
              <p:nvSpPr>
                <p:cNvPr id="62" name="Forma libre: forma 61">
                  <a:extLst>
                    <a:ext uri="{FF2B5EF4-FFF2-40B4-BE49-F238E27FC236}">
                      <a16:creationId xmlns:a16="http://schemas.microsoft.com/office/drawing/2014/main" id="{EF890BB4-38DC-7D4C-9FCD-A0997218D09E}"/>
                    </a:ext>
                  </a:extLst>
                </p:cNvPr>
                <p:cNvSpPr/>
                <p:nvPr/>
              </p:nvSpPr>
              <p:spPr>
                <a:xfrm>
                  <a:off x="6272060" y="6340683"/>
                  <a:ext cx="102868" cy="77181"/>
                </a:xfrm>
                <a:custGeom>
                  <a:avLst/>
                  <a:gdLst>
                    <a:gd name="csX0" fmla="*/ 95545 w 102868"/>
                    <a:gd name="csY0" fmla="*/ 65789 h 77181"/>
                    <a:gd name="csX1" fmla="*/ 73949 w 102868"/>
                    <a:gd name="csY1" fmla="*/ 57276 h 77181"/>
                    <a:gd name="csX2" fmla="*/ 55546 w 102868"/>
                    <a:gd name="csY2" fmla="*/ 36055 h 77181"/>
                    <a:gd name="csX3" fmla="*/ 29568 w 102868"/>
                    <a:gd name="csY3" fmla="*/ 0 h 77181"/>
                    <a:gd name="csX4" fmla="*/ 29568 w 102868"/>
                    <a:gd name="csY4" fmla="*/ 0 h 77181"/>
                    <a:gd name="csX5" fmla="*/ 2464 w 102868"/>
                    <a:gd name="csY5" fmla="*/ 1878 h 77181"/>
                    <a:gd name="csX6" fmla="*/ 2464 w 102868"/>
                    <a:gd name="csY6" fmla="*/ 1878 h 77181"/>
                    <a:gd name="csX7" fmla="*/ 210 w 102868"/>
                    <a:gd name="csY7" fmla="*/ 18466 h 77181"/>
                    <a:gd name="csX8" fmla="*/ 210 w 102868"/>
                    <a:gd name="csY8" fmla="*/ 18466 h 77181"/>
                    <a:gd name="csX9" fmla="*/ 1650 w 102868"/>
                    <a:gd name="csY9" fmla="*/ 77119 h 77181"/>
                    <a:gd name="csX10" fmla="*/ 8911 w 102868"/>
                    <a:gd name="csY10" fmla="*/ 77119 h 77181"/>
                    <a:gd name="csX11" fmla="*/ 7785 w 102868"/>
                    <a:gd name="csY11" fmla="*/ 31110 h 77181"/>
                    <a:gd name="csX12" fmla="*/ 42463 w 102868"/>
                    <a:gd name="csY12" fmla="*/ 71235 h 77181"/>
                    <a:gd name="csX13" fmla="*/ 45968 w 102868"/>
                    <a:gd name="csY13" fmla="*/ 74302 h 77181"/>
                    <a:gd name="csX14" fmla="*/ 50225 w 102868"/>
                    <a:gd name="csY14" fmla="*/ 77181 h 77181"/>
                    <a:gd name="csX15" fmla="*/ 102743 w 102868"/>
                    <a:gd name="csY15" fmla="*/ 77181 h 77181"/>
                    <a:gd name="csX16" fmla="*/ 102868 w 102868"/>
                    <a:gd name="csY16" fmla="*/ 77181 h 77181"/>
                    <a:gd name="csX17" fmla="*/ 95482 w 102868"/>
                    <a:gd name="csY17" fmla="*/ 65851 h 7718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Lst>
                  <a:rect l="l" t="t" r="r" b="b"/>
                  <a:pathLst>
                    <a:path w="102868" h="77181">
                      <a:moveTo>
                        <a:pt x="95545" y="65789"/>
                      </a:moveTo>
                      <a:cubicBezTo>
                        <a:pt x="88346" y="63535"/>
                        <a:pt x="80521" y="60969"/>
                        <a:pt x="73949" y="57276"/>
                      </a:cubicBezTo>
                      <a:cubicBezTo>
                        <a:pt x="67439" y="53582"/>
                        <a:pt x="58738" y="42878"/>
                        <a:pt x="55546" y="36055"/>
                      </a:cubicBezTo>
                      <a:cubicBezTo>
                        <a:pt x="50726" y="25790"/>
                        <a:pt x="34576" y="4695"/>
                        <a:pt x="29568" y="0"/>
                      </a:cubicBezTo>
                      <a:lnTo>
                        <a:pt x="29568" y="0"/>
                      </a:lnTo>
                      <a:lnTo>
                        <a:pt x="2464" y="1878"/>
                      </a:lnTo>
                      <a:lnTo>
                        <a:pt x="2464" y="1878"/>
                      </a:lnTo>
                      <a:cubicBezTo>
                        <a:pt x="2464" y="1878"/>
                        <a:pt x="-854" y="12144"/>
                        <a:pt x="210" y="18466"/>
                      </a:cubicBezTo>
                      <a:lnTo>
                        <a:pt x="210" y="18466"/>
                      </a:lnTo>
                      <a:lnTo>
                        <a:pt x="1650" y="77119"/>
                      </a:lnTo>
                      <a:lnTo>
                        <a:pt x="8911" y="77119"/>
                      </a:lnTo>
                      <a:lnTo>
                        <a:pt x="7785" y="31110"/>
                      </a:lnTo>
                      <a:lnTo>
                        <a:pt x="42463" y="71235"/>
                      </a:lnTo>
                      <a:cubicBezTo>
                        <a:pt x="43464" y="72424"/>
                        <a:pt x="44529" y="73613"/>
                        <a:pt x="45968" y="74302"/>
                      </a:cubicBezTo>
                      <a:cubicBezTo>
                        <a:pt x="47220" y="74865"/>
                        <a:pt x="48848" y="77119"/>
                        <a:pt x="50225" y="77181"/>
                      </a:cubicBezTo>
                      <a:cubicBezTo>
                        <a:pt x="50225" y="77181"/>
                        <a:pt x="102868" y="77181"/>
                        <a:pt x="102743" y="77181"/>
                      </a:cubicBezTo>
                      <a:cubicBezTo>
                        <a:pt x="102743" y="77181"/>
                        <a:pt x="102806" y="77181"/>
                        <a:pt x="102868" y="77181"/>
                      </a:cubicBezTo>
                      <a:cubicBezTo>
                        <a:pt x="102868" y="73175"/>
                        <a:pt x="99363" y="67041"/>
                        <a:pt x="95482" y="65851"/>
                      </a:cubicBezTo>
                      <a:close/>
                    </a:path>
                  </a:pathLst>
                </a:custGeom>
                <a:solidFill>
                  <a:srgbClr val="544BFF"/>
                </a:solidFill>
                <a:ln w="6247" cap="flat">
                  <a:noFill/>
                  <a:prstDash val="solid"/>
                  <a:miter/>
                </a:ln>
              </p:spPr>
              <p:txBody>
                <a:bodyPr/>
                <a:lstStyle/>
                <a:p>
                  <a:endParaRPr lang="es-ES"/>
                </a:p>
              </p:txBody>
            </p:sp>
            <p:sp>
              <p:nvSpPr>
                <p:cNvPr id="63" name="Forma libre: forma 62">
                  <a:extLst>
                    <a:ext uri="{FF2B5EF4-FFF2-40B4-BE49-F238E27FC236}">
                      <a16:creationId xmlns:a16="http://schemas.microsoft.com/office/drawing/2014/main" id="{51BF3218-D3ED-2806-B2EF-6883EE9542AF}"/>
                    </a:ext>
                  </a:extLst>
                </p:cNvPr>
                <p:cNvSpPr/>
                <p:nvPr/>
              </p:nvSpPr>
              <p:spPr>
                <a:xfrm>
                  <a:off x="5694577" y="5704578"/>
                  <a:ext cx="625580" cy="567185"/>
                </a:xfrm>
                <a:custGeom>
                  <a:avLst/>
                  <a:gdLst>
                    <a:gd name="csX0" fmla="*/ 2497 w 625580"/>
                    <a:gd name="csY0" fmla="*/ 10142 h 567185"/>
                    <a:gd name="csX1" fmla="*/ 12325 w 625580"/>
                    <a:gd name="csY1" fmla="*/ 8827 h 567185"/>
                    <a:gd name="csX2" fmla="*/ 37175 w 625580"/>
                    <a:gd name="csY2" fmla="*/ 8577 h 567185"/>
                    <a:gd name="csX3" fmla="*/ 92636 w 625580"/>
                    <a:gd name="csY3" fmla="*/ 1 h 567185"/>
                    <a:gd name="csX4" fmla="*/ 290753 w 625580"/>
                    <a:gd name="csY4" fmla="*/ 26292 h 567185"/>
                    <a:gd name="csX5" fmla="*/ 377136 w 625580"/>
                    <a:gd name="csY5" fmla="*/ 60532 h 567185"/>
                    <a:gd name="csX6" fmla="*/ 435162 w 625580"/>
                    <a:gd name="csY6" fmla="*/ 138589 h 567185"/>
                    <a:gd name="csX7" fmla="*/ 625580 w 625580"/>
                    <a:gd name="csY7" fmla="*/ 484183 h 567185"/>
                    <a:gd name="csX8" fmla="*/ 473722 w 625580"/>
                    <a:gd name="csY8" fmla="*/ 567186 h 567185"/>
                    <a:gd name="csX9" fmla="*/ 289125 w 625580"/>
                    <a:gd name="csY9" fmla="*/ 162752 h 567185"/>
                    <a:gd name="csX10" fmla="*/ 295510 w 625580"/>
                    <a:gd name="csY10" fmla="*/ 166883 h 567185"/>
                    <a:gd name="csX11" fmla="*/ 1057 w 625580"/>
                    <a:gd name="csY11" fmla="*/ 120124 h 567185"/>
                    <a:gd name="csX12" fmla="*/ 1057 w 625580"/>
                    <a:gd name="csY12" fmla="*/ 18342 h 567185"/>
                    <a:gd name="csX13" fmla="*/ 2559 w 625580"/>
                    <a:gd name="csY13" fmla="*/ 10142 h 56718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625580" h="567185">
                      <a:moveTo>
                        <a:pt x="2497" y="10142"/>
                      </a:moveTo>
                      <a:cubicBezTo>
                        <a:pt x="3749" y="8702"/>
                        <a:pt x="6378" y="8953"/>
                        <a:pt x="12325" y="8827"/>
                      </a:cubicBezTo>
                      <a:cubicBezTo>
                        <a:pt x="20587" y="8640"/>
                        <a:pt x="28850" y="8640"/>
                        <a:pt x="37175" y="8577"/>
                      </a:cubicBezTo>
                      <a:cubicBezTo>
                        <a:pt x="54514" y="8452"/>
                        <a:pt x="75296" y="-124"/>
                        <a:pt x="92636" y="1"/>
                      </a:cubicBezTo>
                      <a:cubicBezTo>
                        <a:pt x="92636" y="1"/>
                        <a:pt x="224463" y="12708"/>
                        <a:pt x="290753" y="26292"/>
                      </a:cubicBezTo>
                      <a:cubicBezTo>
                        <a:pt x="321362" y="32551"/>
                        <a:pt x="352473" y="41377"/>
                        <a:pt x="377136" y="60532"/>
                      </a:cubicBezTo>
                      <a:cubicBezTo>
                        <a:pt x="402925" y="80563"/>
                        <a:pt x="419388" y="109983"/>
                        <a:pt x="435162" y="138589"/>
                      </a:cubicBezTo>
                      <a:cubicBezTo>
                        <a:pt x="498635" y="253767"/>
                        <a:pt x="562108" y="369006"/>
                        <a:pt x="625580" y="484183"/>
                      </a:cubicBezTo>
                      <a:cubicBezTo>
                        <a:pt x="574940" y="511851"/>
                        <a:pt x="524362" y="539518"/>
                        <a:pt x="473722" y="567186"/>
                      </a:cubicBezTo>
                      <a:cubicBezTo>
                        <a:pt x="416384" y="430538"/>
                        <a:pt x="354789" y="295581"/>
                        <a:pt x="289125" y="162752"/>
                      </a:cubicBezTo>
                      <a:cubicBezTo>
                        <a:pt x="291254" y="164129"/>
                        <a:pt x="293382" y="165506"/>
                        <a:pt x="295510" y="166883"/>
                      </a:cubicBezTo>
                      <a:cubicBezTo>
                        <a:pt x="201991" y="132079"/>
                        <a:pt x="100648" y="125945"/>
                        <a:pt x="1057" y="120124"/>
                      </a:cubicBezTo>
                      <a:cubicBezTo>
                        <a:pt x="1057" y="86509"/>
                        <a:pt x="-1321" y="51894"/>
                        <a:pt x="1057" y="18342"/>
                      </a:cubicBezTo>
                      <a:cubicBezTo>
                        <a:pt x="1370" y="13710"/>
                        <a:pt x="1558" y="11331"/>
                        <a:pt x="2559" y="10142"/>
                      </a:cubicBezTo>
                      <a:close/>
                    </a:path>
                  </a:pathLst>
                </a:custGeom>
                <a:solidFill>
                  <a:srgbClr val="544BFF"/>
                </a:solidFill>
                <a:ln w="6247" cap="flat">
                  <a:noFill/>
                  <a:prstDash val="solid"/>
                  <a:miter/>
                </a:ln>
              </p:spPr>
              <p:txBody>
                <a:bodyPr/>
                <a:lstStyle/>
                <a:p>
                  <a:endParaRPr lang="es-ES"/>
                </a:p>
              </p:txBody>
            </p:sp>
            <p:sp>
              <p:nvSpPr>
                <p:cNvPr id="64" name="Forma libre: forma 63">
                  <a:extLst>
                    <a:ext uri="{FF2B5EF4-FFF2-40B4-BE49-F238E27FC236}">
                      <a16:creationId xmlns:a16="http://schemas.microsoft.com/office/drawing/2014/main" id="{33B35E6E-37ED-81EE-D1D0-30FB4744D213}"/>
                    </a:ext>
                  </a:extLst>
                </p:cNvPr>
                <p:cNvSpPr/>
                <p:nvPr/>
              </p:nvSpPr>
              <p:spPr>
                <a:xfrm>
                  <a:off x="5888112" y="5319107"/>
                  <a:ext cx="361435" cy="369722"/>
                </a:xfrm>
                <a:custGeom>
                  <a:avLst/>
                  <a:gdLst>
                    <a:gd name="csX0" fmla="*/ 96090 w 361435"/>
                    <a:gd name="csY0" fmla="*/ 43760 h 369722"/>
                    <a:gd name="csX1" fmla="*/ 99157 w 361435"/>
                    <a:gd name="csY1" fmla="*/ 75371 h 369722"/>
                    <a:gd name="csX2" fmla="*/ 102538 w 361435"/>
                    <a:gd name="csY2" fmla="*/ 107295 h 369722"/>
                    <a:gd name="csX3" fmla="*/ 106168 w 361435"/>
                    <a:gd name="csY3" fmla="*/ 139156 h 369722"/>
                    <a:gd name="csX4" fmla="*/ 110174 w 361435"/>
                    <a:gd name="csY4" fmla="*/ 170893 h 369722"/>
                    <a:gd name="csX5" fmla="*/ 114744 w 361435"/>
                    <a:gd name="csY5" fmla="*/ 202316 h 369722"/>
                    <a:gd name="csX6" fmla="*/ 120002 w 361435"/>
                    <a:gd name="csY6" fmla="*/ 233239 h 369722"/>
                    <a:gd name="csX7" fmla="*/ 126449 w 361435"/>
                    <a:gd name="csY7" fmla="*/ 263097 h 369722"/>
                    <a:gd name="csX8" fmla="*/ 130205 w 361435"/>
                    <a:gd name="csY8" fmla="*/ 277244 h 369722"/>
                    <a:gd name="csX9" fmla="*/ 134462 w 361435"/>
                    <a:gd name="csY9" fmla="*/ 290139 h 369722"/>
                    <a:gd name="csX10" fmla="*/ 138781 w 361435"/>
                    <a:gd name="csY10" fmla="*/ 300091 h 369722"/>
                    <a:gd name="csX11" fmla="*/ 139845 w 361435"/>
                    <a:gd name="csY11" fmla="*/ 302345 h 369722"/>
                    <a:gd name="csX12" fmla="*/ 139156 w 361435"/>
                    <a:gd name="csY12" fmla="*/ 302157 h 369722"/>
                    <a:gd name="csX13" fmla="*/ 138218 w 361435"/>
                    <a:gd name="csY13" fmla="*/ 301719 h 369722"/>
                    <a:gd name="csX14" fmla="*/ 137529 w 361435"/>
                    <a:gd name="csY14" fmla="*/ 301406 h 369722"/>
                    <a:gd name="csX15" fmla="*/ 137466 w 361435"/>
                    <a:gd name="csY15" fmla="*/ 301406 h 369722"/>
                    <a:gd name="csX16" fmla="*/ 137466 w 361435"/>
                    <a:gd name="csY16" fmla="*/ 301406 h 369722"/>
                    <a:gd name="csX17" fmla="*/ 137529 w 361435"/>
                    <a:gd name="csY17" fmla="*/ 301406 h 369722"/>
                    <a:gd name="csX18" fmla="*/ 137654 w 361435"/>
                    <a:gd name="csY18" fmla="*/ 301594 h 369722"/>
                    <a:gd name="csX19" fmla="*/ 139219 w 361435"/>
                    <a:gd name="csY19" fmla="*/ 302595 h 369722"/>
                    <a:gd name="csX20" fmla="*/ 141535 w 361435"/>
                    <a:gd name="csY20" fmla="*/ 303722 h 369722"/>
                    <a:gd name="csX21" fmla="*/ 147231 w 361435"/>
                    <a:gd name="csY21" fmla="*/ 305975 h 369722"/>
                    <a:gd name="csX22" fmla="*/ 160752 w 361435"/>
                    <a:gd name="csY22" fmla="*/ 309982 h 369722"/>
                    <a:gd name="csX23" fmla="*/ 190861 w 361435"/>
                    <a:gd name="csY23" fmla="*/ 316429 h 369722"/>
                    <a:gd name="csX24" fmla="*/ 222347 w 361435"/>
                    <a:gd name="csY24" fmla="*/ 321499 h 369722"/>
                    <a:gd name="csX25" fmla="*/ 351796 w 361435"/>
                    <a:gd name="csY25" fmla="*/ 337086 h 369722"/>
                    <a:gd name="csX26" fmla="*/ 351921 w 361435"/>
                    <a:gd name="csY26" fmla="*/ 337086 h 369722"/>
                    <a:gd name="csX27" fmla="*/ 361373 w 361435"/>
                    <a:gd name="csY27" fmla="*/ 348916 h 369722"/>
                    <a:gd name="csX28" fmla="*/ 352297 w 361435"/>
                    <a:gd name="csY28" fmla="*/ 358306 h 369722"/>
                    <a:gd name="csX29" fmla="*/ 286195 w 361435"/>
                    <a:gd name="csY29" fmla="*/ 365755 h 369722"/>
                    <a:gd name="csX30" fmla="*/ 252957 w 361435"/>
                    <a:gd name="csY30" fmla="*/ 368133 h 369722"/>
                    <a:gd name="csX31" fmla="*/ 219468 w 361435"/>
                    <a:gd name="csY31" fmla="*/ 369511 h 369722"/>
                    <a:gd name="csX32" fmla="*/ 185603 w 361435"/>
                    <a:gd name="csY32" fmla="*/ 369511 h 369722"/>
                    <a:gd name="csX33" fmla="*/ 150737 w 361435"/>
                    <a:gd name="csY33" fmla="*/ 367382 h 369722"/>
                    <a:gd name="csX34" fmla="*/ 132208 w 361435"/>
                    <a:gd name="csY34" fmla="*/ 364691 h 369722"/>
                    <a:gd name="csX35" fmla="*/ 122130 w 361435"/>
                    <a:gd name="csY35" fmla="*/ 362375 h 369722"/>
                    <a:gd name="csX36" fmla="*/ 116684 w 361435"/>
                    <a:gd name="csY36" fmla="*/ 360747 h 369722"/>
                    <a:gd name="csX37" fmla="*/ 110738 w 361435"/>
                    <a:gd name="csY37" fmla="*/ 358494 h 369722"/>
                    <a:gd name="csX38" fmla="*/ 109987 w 361435"/>
                    <a:gd name="csY38" fmla="*/ 358181 h 369722"/>
                    <a:gd name="csX39" fmla="*/ 109611 w 361435"/>
                    <a:gd name="csY39" fmla="*/ 357993 h 369722"/>
                    <a:gd name="csX40" fmla="*/ 109423 w 361435"/>
                    <a:gd name="csY40" fmla="*/ 357993 h 369722"/>
                    <a:gd name="csX41" fmla="*/ 109110 w 361435"/>
                    <a:gd name="csY41" fmla="*/ 357742 h 369722"/>
                    <a:gd name="csX42" fmla="*/ 106606 w 361435"/>
                    <a:gd name="csY42" fmla="*/ 356491 h 369722"/>
                    <a:gd name="csX43" fmla="*/ 102225 w 361435"/>
                    <a:gd name="csY43" fmla="*/ 353799 h 369722"/>
                    <a:gd name="csX44" fmla="*/ 95277 w 361435"/>
                    <a:gd name="csY44" fmla="*/ 348353 h 369722"/>
                    <a:gd name="csX45" fmla="*/ 85762 w 361435"/>
                    <a:gd name="csY45" fmla="*/ 338087 h 369722"/>
                    <a:gd name="csX46" fmla="*/ 73681 w 361435"/>
                    <a:gd name="csY46" fmla="*/ 319684 h 369722"/>
                    <a:gd name="csX47" fmla="*/ 64980 w 361435"/>
                    <a:gd name="csY47" fmla="*/ 302470 h 369722"/>
                    <a:gd name="csX48" fmla="*/ 57781 w 361435"/>
                    <a:gd name="csY48" fmla="*/ 285694 h 369722"/>
                    <a:gd name="csX49" fmla="*/ 45888 w 361435"/>
                    <a:gd name="csY49" fmla="*/ 252643 h 369722"/>
                    <a:gd name="csX50" fmla="*/ 35810 w 361435"/>
                    <a:gd name="csY50" fmla="*/ 219843 h 369722"/>
                    <a:gd name="csX51" fmla="*/ 27047 w 361435"/>
                    <a:gd name="csY51" fmla="*/ 187043 h 369722"/>
                    <a:gd name="csX52" fmla="*/ 22978 w 361435"/>
                    <a:gd name="csY52" fmla="*/ 170642 h 369722"/>
                    <a:gd name="csX53" fmla="*/ 19222 w 361435"/>
                    <a:gd name="csY53" fmla="*/ 154242 h 369722"/>
                    <a:gd name="csX54" fmla="*/ 12211 w 361435"/>
                    <a:gd name="csY54" fmla="*/ 121442 h 369722"/>
                    <a:gd name="csX55" fmla="*/ 5952 w 361435"/>
                    <a:gd name="csY55" fmla="*/ 88516 h 369722"/>
                    <a:gd name="csX56" fmla="*/ 3072 w 361435"/>
                    <a:gd name="csY56" fmla="*/ 71991 h 369722"/>
                    <a:gd name="csX57" fmla="*/ 1758 w 361435"/>
                    <a:gd name="csY57" fmla="*/ 63665 h 369722"/>
                    <a:gd name="csX58" fmla="*/ 1132 w 361435"/>
                    <a:gd name="csY58" fmla="*/ 59471 h 369722"/>
                    <a:gd name="csX59" fmla="*/ 506 w 361435"/>
                    <a:gd name="csY59" fmla="*/ 55090 h 369722"/>
                    <a:gd name="csX60" fmla="*/ 41193 w 361435"/>
                    <a:gd name="csY60" fmla="*/ 506 h 369722"/>
                    <a:gd name="csX61" fmla="*/ 95777 w 361435"/>
                    <a:gd name="csY61" fmla="*/ 41193 h 369722"/>
                    <a:gd name="csX62" fmla="*/ 96028 w 361435"/>
                    <a:gd name="csY62" fmla="*/ 43322 h 369722"/>
                    <a:gd name="csX63" fmla="*/ 96028 w 361435"/>
                    <a:gd name="csY63" fmla="*/ 43885 h 36972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Lst>
                  <a:rect l="l" t="t" r="r" b="b"/>
                  <a:pathLst>
                    <a:path w="361435" h="369722">
                      <a:moveTo>
                        <a:pt x="96090" y="43760"/>
                      </a:moveTo>
                      <a:lnTo>
                        <a:pt x="99157" y="75371"/>
                      </a:lnTo>
                      <a:cubicBezTo>
                        <a:pt x="100284" y="86012"/>
                        <a:pt x="101348" y="96654"/>
                        <a:pt x="102538" y="107295"/>
                      </a:cubicBezTo>
                      <a:cubicBezTo>
                        <a:pt x="103727" y="117936"/>
                        <a:pt x="104854" y="128578"/>
                        <a:pt x="106168" y="139156"/>
                      </a:cubicBezTo>
                      <a:cubicBezTo>
                        <a:pt x="107483" y="149735"/>
                        <a:pt x="108797" y="160314"/>
                        <a:pt x="110174" y="170893"/>
                      </a:cubicBezTo>
                      <a:cubicBezTo>
                        <a:pt x="111552" y="181409"/>
                        <a:pt x="113116" y="191925"/>
                        <a:pt x="114744" y="202316"/>
                      </a:cubicBezTo>
                      <a:cubicBezTo>
                        <a:pt x="116371" y="212707"/>
                        <a:pt x="118062" y="223098"/>
                        <a:pt x="120002" y="233239"/>
                      </a:cubicBezTo>
                      <a:cubicBezTo>
                        <a:pt x="121943" y="243442"/>
                        <a:pt x="124071" y="253457"/>
                        <a:pt x="126449" y="263097"/>
                      </a:cubicBezTo>
                      <a:cubicBezTo>
                        <a:pt x="127639" y="267917"/>
                        <a:pt x="128891" y="272674"/>
                        <a:pt x="130205" y="277244"/>
                      </a:cubicBezTo>
                      <a:cubicBezTo>
                        <a:pt x="131520" y="281813"/>
                        <a:pt x="132959" y="286195"/>
                        <a:pt x="134462" y="290139"/>
                      </a:cubicBezTo>
                      <a:cubicBezTo>
                        <a:pt x="135902" y="294082"/>
                        <a:pt x="137529" y="297650"/>
                        <a:pt x="138781" y="300091"/>
                      </a:cubicBezTo>
                      <a:cubicBezTo>
                        <a:pt x="139344" y="301218"/>
                        <a:pt x="139908" y="302157"/>
                        <a:pt x="139845" y="302345"/>
                      </a:cubicBezTo>
                      <a:cubicBezTo>
                        <a:pt x="139845" y="302470"/>
                        <a:pt x="139657" y="302345"/>
                        <a:pt x="139156" y="302157"/>
                      </a:cubicBezTo>
                      <a:cubicBezTo>
                        <a:pt x="138969" y="302094"/>
                        <a:pt x="138593" y="301907"/>
                        <a:pt x="138218" y="301719"/>
                      </a:cubicBezTo>
                      <a:cubicBezTo>
                        <a:pt x="137967" y="301594"/>
                        <a:pt x="137779" y="301531"/>
                        <a:pt x="137529" y="301406"/>
                      </a:cubicBezTo>
                      <a:lnTo>
                        <a:pt x="137466" y="301406"/>
                      </a:lnTo>
                      <a:cubicBezTo>
                        <a:pt x="137466" y="301406"/>
                        <a:pt x="137466" y="301406"/>
                        <a:pt x="137466" y="301406"/>
                      </a:cubicBezTo>
                      <a:lnTo>
                        <a:pt x="137529" y="301406"/>
                      </a:lnTo>
                      <a:cubicBezTo>
                        <a:pt x="137529" y="301406"/>
                        <a:pt x="137654" y="301594"/>
                        <a:pt x="137654" y="301594"/>
                      </a:cubicBezTo>
                      <a:cubicBezTo>
                        <a:pt x="137967" y="301844"/>
                        <a:pt x="138656" y="302220"/>
                        <a:pt x="139219" y="302595"/>
                      </a:cubicBezTo>
                      <a:cubicBezTo>
                        <a:pt x="139970" y="302971"/>
                        <a:pt x="140659" y="303346"/>
                        <a:pt x="141535" y="303722"/>
                      </a:cubicBezTo>
                      <a:cubicBezTo>
                        <a:pt x="143163" y="304473"/>
                        <a:pt x="145166" y="305224"/>
                        <a:pt x="147231" y="305975"/>
                      </a:cubicBezTo>
                      <a:cubicBezTo>
                        <a:pt x="151363" y="307415"/>
                        <a:pt x="155995" y="308730"/>
                        <a:pt x="160752" y="309982"/>
                      </a:cubicBezTo>
                      <a:cubicBezTo>
                        <a:pt x="170329" y="312423"/>
                        <a:pt x="180533" y="314489"/>
                        <a:pt x="190861" y="316429"/>
                      </a:cubicBezTo>
                      <a:cubicBezTo>
                        <a:pt x="201189" y="318307"/>
                        <a:pt x="211768" y="319997"/>
                        <a:pt x="222347" y="321499"/>
                      </a:cubicBezTo>
                      <a:cubicBezTo>
                        <a:pt x="264850" y="327759"/>
                        <a:pt x="308354" y="332266"/>
                        <a:pt x="351796" y="337086"/>
                      </a:cubicBezTo>
                      <a:lnTo>
                        <a:pt x="351921" y="337086"/>
                      </a:lnTo>
                      <a:cubicBezTo>
                        <a:pt x="357805" y="337774"/>
                        <a:pt x="361999" y="343032"/>
                        <a:pt x="361373" y="348916"/>
                      </a:cubicBezTo>
                      <a:cubicBezTo>
                        <a:pt x="360810" y="353862"/>
                        <a:pt x="356992" y="357617"/>
                        <a:pt x="352297" y="358306"/>
                      </a:cubicBezTo>
                      <a:cubicBezTo>
                        <a:pt x="330263" y="361561"/>
                        <a:pt x="308354" y="363877"/>
                        <a:pt x="286195" y="365755"/>
                      </a:cubicBezTo>
                      <a:cubicBezTo>
                        <a:pt x="275178" y="366631"/>
                        <a:pt x="264099" y="367508"/>
                        <a:pt x="252957" y="368133"/>
                      </a:cubicBezTo>
                      <a:cubicBezTo>
                        <a:pt x="241877" y="368697"/>
                        <a:pt x="230735" y="369198"/>
                        <a:pt x="219468" y="369511"/>
                      </a:cubicBezTo>
                      <a:cubicBezTo>
                        <a:pt x="208263" y="369761"/>
                        <a:pt x="196995" y="369824"/>
                        <a:pt x="185603" y="369511"/>
                      </a:cubicBezTo>
                      <a:cubicBezTo>
                        <a:pt x="174210" y="369260"/>
                        <a:pt x="162693" y="368697"/>
                        <a:pt x="150737" y="367382"/>
                      </a:cubicBezTo>
                      <a:cubicBezTo>
                        <a:pt x="144728" y="366756"/>
                        <a:pt x="138656" y="365943"/>
                        <a:pt x="132208" y="364691"/>
                      </a:cubicBezTo>
                      <a:cubicBezTo>
                        <a:pt x="128953" y="364065"/>
                        <a:pt x="125698" y="363314"/>
                        <a:pt x="122130" y="362375"/>
                      </a:cubicBezTo>
                      <a:cubicBezTo>
                        <a:pt x="120440" y="361936"/>
                        <a:pt x="118500" y="361310"/>
                        <a:pt x="116684" y="360747"/>
                      </a:cubicBezTo>
                      <a:cubicBezTo>
                        <a:pt x="114744" y="360059"/>
                        <a:pt x="112866" y="359433"/>
                        <a:pt x="110738" y="358494"/>
                      </a:cubicBezTo>
                      <a:lnTo>
                        <a:pt x="109987" y="358181"/>
                      </a:lnTo>
                      <a:lnTo>
                        <a:pt x="109611" y="357993"/>
                      </a:lnTo>
                      <a:lnTo>
                        <a:pt x="109423" y="357993"/>
                      </a:lnTo>
                      <a:cubicBezTo>
                        <a:pt x="109423" y="357993"/>
                        <a:pt x="109110" y="357742"/>
                        <a:pt x="109110" y="357742"/>
                      </a:cubicBezTo>
                      <a:cubicBezTo>
                        <a:pt x="108297" y="357367"/>
                        <a:pt x="107420" y="356929"/>
                        <a:pt x="106606" y="356491"/>
                      </a:cubicBezTo>
                      <a:cubicBezTo>
                        <a:pt x="105042" y="355614"/>
                        <a:pt x="103539" y="354738"/>
                        <a:pt x="102225" y="353799"/>
                      </a:cubicBezTo>
                      <a:cubicBezTo>
                        <a:pt x="99533" y="351984"/>
                        <a:pt x="97217" y="350106"/>
                        <a:pt x="95277" y="348353"/>
                      </a:cubicBezTo>
                      <a:cubicBezTo>
                        <a:pt x="91270" y="344785"/>
                        <a:pt x="88391" y="341342"/>
                        <a:pt x="85762" y="338087"/>
                      </a:cubicBezTo>
                      <a:cubicBezTo>
                        <a:pt x="80629" y="331577"/>
                        <a:pt x="76998" y="325568"/>
                        <a:pt x="73681" y="319684"/>
                      </a:cubicBezTo>
                      <a:cubicBezTo>
                        <a:pt x="70426" y="313800"/>
                        <a:pt x="67609" y="308104"/>
                        <a:pt x="64980" y="302470"/>
                      </a:cubicBezTo>
                      <a:cubicBezTo>
                        <a:pt x="62351" y="296836"/>
                        <a:pt x="60035" y="291265"/>
                        <a:pt x="57781" y="285694"/>
                      </a:cubicBezTo>
                      <a:cubicBezTo>
                        <a:pt x="53337" y="274615"/>
                        <a:pt x="49519" y="263598"/>
                        <a:pt x="45888" y="252643"/>
                      </a:cubicBezTo>
                      <a:cubicBezTo>
                        <a:pt x="42320" y="241689"/>
                        <a:pt x="38940" y="230735"/>
                        <a:pt x="35810" y="219843"/>
                      </a:cubicBezTo>
                      <a:cubicBezTo>
                        <a:pt x="32743" y="208889"/>
                        <a:pt x="29863" y="197997"/>
                        <a:pt x="27047" y="187043"/>
                      </a:cubicBezTo>
                      <a:cubicBezTo>
                        <a:pt x="25669" y="181597"/>
                        <a:pt x="24292" y="176151"/>
                        <a:pt x="22978" y="170642"/>
                      </a:cubicBezTo>
                      <a:lnTo>
                        <a:pt x="19222" y="154242"/>
                      </a:lnTo>
                      <a:cubicBezTo>
                        <a:pt x="16781" y="143288"/>
                        <a:pt x="14340" y="132396"/>
                        <a:pt x="12211" y="121442"/>
                      </a:cubicBezTo>
                      <a:cubicBezTo>
                        <a:pt x="10020" y="110487"/>
                        <a:pt x="7830" y="99533"/>
                        <a:pt x="5952" y="88516"/>
                      </a:cubicBezTo>
                      <a:cubicBezTo>
                        <a:pt x="4950" y="83008"/>
                        <a:pt x="4011" y="77499"/>
                        <a:pt x="3072" y="71991"/>
                      </a:cubicBezTo>
                      <a:lnTo>
                        <a:pt x="1758" y="63665"/>
                      </a:lnTo>
                      <a:lnTo>
                        <a:pt x="1132" y="59471"/>
                      </a:lnTo>
                      <a:lnTo>
                        <a:pt x="506" y="55090"/>
                      </a:lnTo>
                      <a:cubicBezTo>
                        <a:pt x="-3313" y="28799"/>
                        <a:pt x="14903" y="4324"/>
                        <a:pt x="41193" y="506"/>
                      </a:cubicBezTo>
                      <a:cubicBezTo>
                        <a:pt x="67484" y="-3313"/>
                        <a:pt x="91959" y="14903"/>
                        <a:pt x="95777" y="41193"/>
                      </a:cubicBezTo>
                      <a:cubicBezTo>
                        <a:pt x="95902" y="41882"/>
                        <a:pt x="95965" y="42570"/>
                        <a:pt x="96028" y="43322"/>
                      </a:cubicBezTo>
                      <a:lnTo>
                        <a:pt x="96028" y="43885"/>
                      </a:lnTo>
                      <a:close/>
                    </a:path>
                  </a:pathLst>
                </a:custGeom>
                <a:solidFill>
                  <a:schemeClr val="tx1">
                    <a:lumMod val="85000"/>
                    <a:lumOff val="15000"/>
                  </a:schemeClr>
                </a:solidFill>
                <a:ln w="6247" cap="flat">
                  <a:noFill/>
                  <a:prstDash val="solid"/>
                  <a:miter/>
                </a:ln>
              </p:spPr>
              <p:txBody>
                <a:bodyPr/>
                <a:lstStyle/>
                <a:p>
                  <a:endParaRPr lang="es-ES"/>
                </a:p>
              </p:txBody>
            </p:sp>
            <p:sp>
              <p:nvSpPr>
                <p:cNvPr id="65" name="Forma libre: forma 64">
                  <a:extLst>
                    <a:ext uri="{FF2B5EF4-FFF2-40B4-BE49-F238E27FC236}">
                      <a16:creationId xmlns:a16="http://schemas.microsoft.com/office/drawing/2014/main" id="{16BCB851-1F57-DCD2-30CC-176C67E56436}"/>
                    </a:ext>
                  </a:extLst>
                </p:cNvPr>
                <p:cNvSpPr/>
                <p:nvPr/>
              </p:nvSpPr>
              <p:spPr>
                <a:xfrm>
                  <a:off x="6234340" y="5641677"/>
                  <a:ext cx="75304" cy="36981"/>
                </a:xfrm>
                <a:custGeom>
                  <a:avLst/>
                  <a:gdLst>
                    <a:gd name="csX0" fmla="*/ 14958 w 75304"/>
                    <a:gd name="csY0" fmla="*/ 7755 h 36981"/>
                    <a:gd name="csX1" fmla="*/ 16836 w 75304"/>
                    <a:gd name="csY1" fmla="*/ 6941 h 36981"/>
                    <a:gd name="csX2" fmla="*/ 34175 w 75304"/>
                    <a:gd name="csY2" fmla="*/ 1808 h 36981"/>
                    <a:gd name="csX3" fmla="*/ 53705 w 75304"/>
                    <a:gd name="csY3" fmla="*/ 682 h 36981"/>
                    <a:gd name="csX4" fmla="*/ 72985 w 75304"/>
                    <a:gd name="csY4" fmla="*/ 12199 h 36981"/>
                    <a:gd name="csX5" fmla="*/ 74988 w 75304"/>
                    <a:gd name="csY5" fmla="*/ 17395 h 36981"/>
                    <a:gd name="csX6" fmla="*/ 68603 w 75304"/>
                    <a:gd name="csY6" fmla="*/ 17520 h 36981"/>
                    <a:gd name="csX7" fmla="*/ 54519 w 75304"/>
                    <a:gd name="csY7" fmla="*/ 13576 h 36981"/>
                    <a:gd name="csX8" fmla="*/ 41436 w 75304"/>
                    <a:gd name="csY8" fmla="*/ 18897 h 36981"/>
                    <a:gd name="csX9" fmla="*/ 30482 w 75304"/>
                    <a:gd name="csY9" fmla="*/ 26909 h 36981"/>
                    <a:gd name="csX10" fmla="*/ 20779 w 75304"/>
                    <a:gd name="csY10" fmla="*/ 35110 h 36981"/>
                    <a:gd name="csX11" fmla="*/ 2752 w 75304"/>
                    <a:gd name="csY11" fmla="*/ 35110 h 36981"/>
                    <a:gd name="csX12" fmla="*/ 14895 w 75304"/>
                    <a:gd name="csY12" fmla="*/ 7692 h 3698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75304" h="36981">
                      <a:moveTo>
                        <a:pt x="14958" y="7755"/>
                      </a:moveTo>
                      <a:cubicBezTo>
                        <a:pt x="15584" y="7442"/>
                        <a:pt x="16210" y="7192"/>
                        <a:pt x="16836" y="6941"/>
                      </a:cubicBezTo>
                      <a:cubicBezTo>
                        <a:pt x="22532" y="4876"/>
                        <a:pt x="28291" y="3185"/>
                        <a:pt x="34175" y="1808"/>
                      </a:cubicBezTo>
                      <a:cubicBezTo>
                        <a:pt x="40560" y="306"/>
                        <a:pt x="47320" y="-758"/>
                        <a:pt x="53705" y="682"/>
                      </a:cubicBezTo>
                      <a:cubicBezTo>
                        <a:pt x="61091" y="2309"/>
                        <a:pt x="67414" y="7004"/>
                        <a:pt x="72985" y="12199"/>
                      </a:cubicBezTo>
                      <a:cubicBezTo>
                        <a:pt x="74424" y="13576"/>
                        <a:pt x="75989" y="15642"/>
                        <a:pt x="74988" y="17395"/>
                      </a:cubicBezTo>
                      <a:cubicBezTo>
                        <a:pt x="73798" y="19398"/>
                        <a:pt x="70731" y="18584"/>
                        <a:pt x="68603" y="17520"/>
                      </a:cubicBezTo>
                      <a:cubicBezTo>
                        <a:pt x="64221" y="15329"/>
                        <a:pt x="59464" y="13263"/>
                        <a:pt x="54519" y="13576"/>
                      </a:cubicBezTo>
                      <a:cubicBezTo>
                        <a:pt x="49761" y="13889"/>
                        <a:pt x="45442" y="16268"/>
                        <a:pt x="41436" y="18897"/>
                      </a:cubicBezTo>
                      <a:cubicBezTo>
                        <a:pt x="37618" y="21338"/>
                        <a:pt x="33987" y="24030"/>
                        <a:pt x="30482" y="26909"/>
                      </a:cubicBezTo>
                      <a:cubicBezTo>
                        <a:pt x="28166" y="28850"/>
                        <a:pt x="23596" y="34045"/>
                        <a:pt x="20779" y="35110"/>
                      </a:cubicBezTo>
                      <a:cubicBezTo>
                        <a:pt x="16398" y="36800"/>
                        <a:pt x="6194" y="38302"/>
                        <a:pt x="2752" y="35110"/>
                      </a:cubicBezTo>
                      <a:cubicBezTo>
                        <a:pt x="-5511" y="27410"/>
                        <a:pt x="6695" y="11761"/>
                        <a:pt x="14895" y="7692"/>
                      </a:cubicBezTo>
                      <a:close/>
                    </a:path>
                  </a:pathLst>
                </a:custGeom>
                <a:solidFill>
                  <a:srgbClr val="F49D71"/>
                </a:solidFill>
                <a:ln w="6247" cap="flat">
                  <a:noFill/>
                  <a:prstDash val="solid"/>
                  <a:miter/>
                </a:ln>
              </p:spPr>
              <p:txBody>
                <a:bodyPr/>
                <a:lstStyle/>
                <a:p>
                  <a:endParaRPr lang="es-ES"/>
                </a:p>
              </p:txBody>
            </p:sp>
            <p:sp>
              <p:nvSpPr>
                <p:cNvPr id="66" name="Forma libre: forma 65">
                  <a:extLst>
                    <a:ext uri="{FF2B5EF4-FFF2-40B4-BE49-F238E27FC236}">
                      <a16:creationId xmlns:a16="http://schemas.microsoft.com/office/drawing/2014/main" id="{BA352C61-36C7-55EC-8BFF-B0E3C8BDDD30}"/>
                    </a:ext>
                  </a:extLst>
                </p:cNvPr>
                <p:cNvSpPr/>
                <p:nvPr/>
              </p:nvSpPr>
              <p:spPr>
                <a:xfrm>
                  <a:off x="5971332" y="5100829"/>
                  <a:ext cx="105619" cy="145877"/>
                </a:xfrm>
                <a:custGeom>
                  <a:avLst/>
                  <a:gdLst>
                    <a:gd name="csX0" fmla="*/ 95310 w 105619"/>
                    <a:gd name="csY0" fmla="*/ 18726 h 145877"/>
                    <a:gd name="csX1" fmla="*/ 61195 w 105619"/>
                    <a:gd name="csY1" fmla="*/ 145734 h 145877"/>
                    <a:gd name="csX2" fmla="*/ 601 w 105619"/>
                    <a:gd name="csY2" fmla="*/ 78756 h 145877"/>
                    <a:gd name="csX3" fmla="*/ 45358 w 105619"/>
                    <a:gd name="csY3" fmla="*/ 323 h 145877"/>
                    <a:gd name="csX4" fmla="*/ 95310 w 105619"/>
                    <a:gd name="csY4" fmla="*/ 18664 h 145877"/>
                  </a:gdLst>
                  <a:ahLst/>
                  <a:cxnLst>
                    <a:cxn ang="0">
                      <a:pos x="csX0" y="csY0"/>
                    </a:cxn>
                    <a:cxn ang="0">
                      <a:pos x="csX1" y="csY1"/>
                    </a:cxn>
                    <a:cxn ang="0">
                      <a:pos x="csX2" y="csY2"/>
                    </a:cxn>
                    <a:cxn ang="0">
                      <a:pos x="csX3" y="csY3"/>
                    </a:cxn>
                    <a:cxn ang="0">
                      <a:pos x="csX4" y="csY4"/>
                    </a:cxn>
                  </a:cxnLst>
                  <a:rect l="l" t="t" r="r" b="b"/>
                  <a:pathLst>
                    <a:path w="105619" h="145877">
                      <a:moveTo>
                        <a:pt x="95310" y="18726"/>
                      </a:moveTo>
                      <a:cubicBezTo>
                        <a:pt x="111898" y="44265"/>
                        <a:pt x="113588" y="150303"/>
                        <a:pt x="61195" y="145734"/>
                      </a:cubicBezTo>
                      <a:cubicBezTo>
                        <a:pt x="32025" y="143230"/>
                        <a:pt x="4983" y="118943"/>
                        <a:pt x="601" y="78756"/>
                      </a:cubicBezTo>
                      <a:cubicBezTo>
                        <a:pt x="-3780" y="38632"/>
                        <a:pt x="16250" y="3515"/>
                        <a:pt x="45358" y="323"/>
                      </a:cubicBezTo>
                      <a:cubicBezTo>
                        <a:pt x="74465" y="-2870"/>
                        <a:pt x="95310" y="18664"/>
                        <a:pt x="95310" y="18664"/>
                      </a:cubicBezTo>
                      <a:close/>
                    </a:path>
                  </a:pathLst>
                </a:custGeom>
                <a:solidFill>
                  <a:srgbClr val="F49D71"/>
                </a:solidFill>
                <a:ln w="6247" cap="flat">
                  <a:noFill/>
                  <a:prstDash val="solid"/>
                  <a:miter/>
                </a:ln>
              </p:spPr>
              <p:txBody>
                <a:bodyPr/>
                <a:lstStyle/>
                <a:p>
                  <a:endParaRPr lang="es-ES"/>
                </a:p>
              </p:txBody>
            </p:sp>
            <p:sp>
              <p:nvSpPr>
                <p:cNvPr id="67" name="Forma libre: forma 66">
                  <a:extLst>
                    <a:ext uri="{FF2B5EF4-FFF2-40B4-BE49-F238E27FC236}">
                      <a16:creationId xmlns:a16="http://schemas.microsoft.com/office/drawing/2014/main" id="{496A911E-27D5-D7B6-C054-14E6A84357DD}"/>
                    </a:ext>
                  </a:extLst>
                </p:cNvPr>
                <p:cNvSpPr/>
                <p:nvPr/>
              </p:nvSpPr>
              <p:spPr>
                <a:xfrm>
                  <a:off x="5559201" y="5071257"/>
                  <a:ext cx="507460" cy="484040"/>
                </a:xfrm>
                <a:custGeom>
                  <a:avLst/>
                  <a:gdLst>
                    <a:gd name="csX0" fmla="*/ 507441 w 507460"/>
                    <a:gd name="csY0" fmla="*/ 48298 h 484040"/>
                    <a:gd name="csX1" fmla="*/ 345504 w 507460"/>
                    <a:gd name="csY1" fmla="*/ 53744 h 484040"/>
                    <a:gd name="csX2" fmla="*/ 265193 w 507460"/>
                    <a:gd name="csY2" fmla="*/ 163162 h 484040"/>
                    <a:gd name="csX3" fmla="*/ 97060 w 507460"/>
                    <a:gd name="csY3" fmla="*/ 191455 h 484040"/>
                    <a:gd name="csX4" fmla="*/ 40848 w 507460"/>
                    <a:gd name="csY4" fmla="*/ 453108 h 484040"/>
                    <a:gd name="csX5" fmla="*/ 271015 w 507460"/>
                    <a:gd name="csY5" fmla="*/ 420996 h 484040"/>
                    <a:gd name="csX6" fmla="*/ 427506 w 507460"/>
                    <a:gd name="csY6" fmla="*/ 229013 h 484040"/>
                    <a:gd name="csX7" fmla="*/ 507441 w 507460"/>
                    <a:gd name="csY7" fmla="*/ 48360 h 48404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507460" h="484040">
                      <a:moveTo>
                        <a:pt x="507441" y="48298"/>
                      </a:moveTo>
                      <a:cubicBezTo>
                        <a:pt x="508943" y="20943"/>
                        <a:pt x="421747" y="-47975"/>
                        <a:pt x="345504" y="53744"/>
                      </a:cubicBezTo>
                      <a:cubicBezTo>
                        <a:pt x="314206" y="95558"/>
                        <a:pt x="294864" y="147763"/>
                        <a:pt x="265193" y="163162"/>
                      </a:cubicBezTo>
                      <a:cubicBezTo>
                        <a:pt x="215242" y="189077"/>
                        <a:pt x="150079" y="171738"/>
                        <a:pt x="97060" y="191455"/>
                      </a:cubicBezTo>
                      <a:cubicBezTo>
                        <a:pt x="2539" y="226635"/>
                        <a:pt x="-35832" y="383751"/>
                        <a:pt x="40848" y="453108"/>
                      </a:cubicBezTo>
                      <a:cubicBezTo>
                        <a:pt x="111269" y="516768"/>
                        <a:pt x="207292" y="470134"/>
                        <a:pt x="271015" y="420996"/>
                      </a:cubicBezTo>
                      <a:cubicBezTo>
                        <a:pt x="337242" y="369980"/>
                        <a:pt x="383187" y="298620"/>
                        <a:pt x="427506" y="229013"/>
                      </a:cubicBezTo>
                      <a:cubicBezTo>
                        <a:pt x="436144" y="215367"/>
                        <a:pt x="506439" y="67077"/>
                        <a:pt x="507441" y="48360"/>
                      </a:cubicBezTo>
                      <a:close/>
                    </a:path>
                  </a:pathLst>
                </a:custGeom>
                <a:solidFill>
                  <a:schemeClr val="bg2">
                    <a:lumMod val="50000"/>
                  </a:schemeClr>
                </a:solidFill>
                <a:ln w="6247" cap="flat">
                  <a:noFill/>
                  <a:prstDash val="solid"/>
                  <a:miter/>
                </a:ln>
              </p:spPr>
              <p:txBody>
                <a:bodyPr/>
                <a:lstStyle/>
                <a:p>
                  <a:endParaRPr lang="es-ES"/>
                </a:p>
              </p:txBody>
            </p:sp>
            <p:sp>
              <p:nvSpPr>
                <p:cNvPr id="68" name="Forma libre: forma 67">
                  <a:extLst>
                    <a:ext uri="{FF2B5EF4-FFF2-40B4-BE49-F238E27FC236}">
                      <a16:creationId xmlns:a16="http://schemas.microsoft.com/office/drawing/2014/main" id="{CAACC267-C9A7-F6D2-29FB-8A5BFF4125AB}"/>
                    </a:ext>
                  </a:extLst>
                </p:cNvPr>
                <p:cNvSpPr/>
                <p:nvPr/>
              </p:nvSpPr>
              <p:spPr>
                <a:xfrm>
                  <a:off x="5576910" y="5677696"/>
                  <a:ext cx="512516" cy="646476"/>
                </a:xfrm>
                <a:custGeom>
                  <a:avLst/>
                  <a:gdLst>
                    <a:gd name="csX0" fmla="*/ 512517 w 512516"/>
                    <a:gd name="csY0" fmla="*/ 188006 h 646476"/>
                    <a:gd name="csX1" fmla="*/ 511640 w 512516"/>
                    <a:gd name="csY1" fmla="*/ 177552 h 646476"/>
                    <a:gd name="csX2" fmla="*/ 440406 w 512516"/>
                    <a:gd name="csY2" fmla="*/ 108509 h 646476"/>
                    <a:gd name="csX3" fmla="*/ 140820 w 512516"/>
                    <a:gd name="csY3" fmla="*/ 9419 h 646476"/>
                    <a:gd name="csX4" fmla="*/ 76533 w 512516"/>
                    <a:gd name="csY4" fmla="*/ 655 h 646476"/>
                    <a:gd name="csX5" fmla="*/ 15127 w 512516"/>
                    <a:gd name="csY5" fmla="*/ 39090 h 646476"/>
                    <a:gd name="csX6" fmla="*/ 4423 w 512516"/>
                    <a:gd name="csY6" fmla="*/ 118211 h 646476"/>
                    <a:gd name="csX7" fmla="*/ 10620 w 512516"/>
                    <a:gd name="csY7" fmla="*/ 132546 h 646476"/>
                    <a:gd name="csX8" fmla="*/ 69085 w 512516"/>
                    <a:gd name="csY8" fmla="*/ 176050 h 646476"/>
                    <a:gd name="csX9" fmla="*/ 124107 w 512516"/>
                    <a:gd name="csY9" fmla="*/ 176989 h 646476"/>
                    <a:gd name="csX10" fmla="*/ 413552 w 512516"/>
                    <a:gd name="csY10" fmla="*/ 188569 h 646476"/>
                    <a:gd name="csX11" fmla="*/ 233713 w 512516"/>
                    <a:gd name="csY11" fmla="*/ 620296 h 646476"/>
                    <a:gd name="csX12" fmla="*/ 233462 w 512516"/>
                    <a:gd name="csY12" fmla="*/ 644959 h 646476"/>
                    <a:gd name="csX13" fmla="*/ 256122 w 512516"/>
                    <a:gd name="csY13" fmla="*/ 633316 h 646476"/>
                    <a:gd name="csX14" fmla="*/ 445789 w 512516"/>
                    <a:gd name="csY14" fmla="*/ 340240 h 646476"/>
                    <a:gd name="csX15" fmla="*/ 503503 w 512516"/>
                    <a:gd name="csY15" fmla="*/ 228506 h 646476"/>
                    <a:gd name="csX16" fmla="*/ 512454 w 512516"/>
                    <a:gd name="csY16" fmla="*/ 188006 h 646476"/>
                    <a:gd name="csX17" fmla="*/ 417120 w 512516"/>
                    <a:gd name="csY17" fmla="*/ 192388 h 646476"/>
                    <a:gd name="csX18" fmla="*/ 417182 w 512516"/>
                    <a:gd name="csY18" fmla="*/ 191887 h 646476"/>
                    <a:gd name="csX19" fmla="*/ 417308 w 512516"/>
                    <a:gd name="csY19" fmla="*/ 191261 h 646476"/>
                    <a:gd name="csX20" fmla="*/ 417433 w 512516"/>
                    <a:gd name="csY20" fmla="*/ 191136 h 646476"/>
                    <a:gd name="csX21" fmla="*/ 417621 w 512516"/>
                    <a:gd name="csY21" fmla="*/ 193201 h 646476"/>
                    <a:gd name="csX22" fmla="*/ 417245 w 512516"/>
                    <a:gd name="csY22" fmla="*/ 196832 h 646476"/>
                    <a:gd name="csX23" fmla="*/ 417182 w 512516"/>
                    <a:gd name="csY23" fmla="*/ 196331 h 646476"/>
                    <a:gd name="csX24" fmla="*/ 417182 w 512516"/>
                    <a:gd name="csY24" fmla="*/ 195643 h 646476"/>
                    <a:gd name="csX25" fmla="*/ 416995 w 512516"/>
                    <a:gd name="csY25" fmla="*/ 194266 h 646476"/>
                    <a:gd name="csX26" fmla="*/ 416995 w 512516"/>
                    <a:gd name="csY26" fmla="*/ 193327 h 646476"/>
                    <a:gd name="csX27" fmla="*/ 416995 w 512516"/>
                    <a:gd name="csY27" fmla="*/ 192513 h 64647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Lst>
                  <a:rect l="l" t="t" r="r" b="b"/>
                  <a:pathLst>
                    <a:path w="512516" h="646476">
                      <a:moveTo>
                        <a:pt x="512517" y="188006"/>
                      </a:moveTo>
                      <a:cubicBezTo>
                        <a:pt x="512517" y="184501"/>
                        <a:pt x="512204" y="181058"/>
                        <a:pt x="511640" y="177552"/>
                      </a:cubicBezTo>
                      <a:cubicBezTo>
                        <a:pt x="505694" y="143625"/>
                        <a:pt x="471704" y="122968"/>
                        <a:pt x="440406" y="108509"/>
                      </a:cubicBezTo>
                      <a:cubicBezTo>
                        <a:pt x="344759" y="64378"/>
                        <a:pt x="242539" y="36773"/>
                        <a:pt x="140820" y="9419"/>
                      </a:cubicBezTo>
                      <a:cubicBezTo>
                        <a:pt x="119788" y="3785"/>
                        <a:pt x="98129" y="-1974"/>
                        <a:pt x="76533" y="655"/>
                      </a:cubicBezTo>
                      <a:cubicBezTo>
                        <a:pt x="51745" y="3597"/>
                        <a:pt x="28898" y="18433"/>
                        <a:pt x="15127" y="39090"/>
                      </a:cubicBezTo>
                      <a:cubicBezTo>
                        <a:pt x="-84" y="61937"/>
                        <a:pt x="-4153" y="92171"/>
                        <a:pt x="4423" y="118211"/>
                      </a:cubicBezTo>
                      <a:cubicBezTo>
                        <a:pt x="6050" y="123156"/>
                        <a:pt x="8116" y="127976"/>
                        <a:pt x="10620" y="132546"/>
                      </a:cubicBezTo>
                      <a:cubicBezTo>
                        <a:pt x="22701" y="154517"/>
                        <a:pt x="44609" y="170792"/>
                        <a:pt x="69085" y="176050"/>
                      </a:cubicBezTo>
                      <a:cubicBezTo>
                        <a:pt x="87050" y="179931"/>
                        <a:pt x="105703" y="178053"/>
                        <a:pt x="124107" y="176989"/>
                      </a:cubicBezTo>
                      <a:cubicBezTo>
                        <a:pt x="222132" y="171543"/>
                        <a:pt x="317404" y="168914"/>
                        <a:pt x="413552" y="188569"/>
                      </a:cubicBezTo>
                      <a:cubicBezTo>
                        <a:pt x="363350" y="329411"/>
                        <a:pt x="304634" y="488718"/>
                        <a:pt x="233713" y="620296"/>
                      </a:cubicBezTo>
                      <a:cubicBezTo>
                        <a:pt x="229394" y="628308"/>
                        <a:pt x="225888" y="640013"/>
                        <a:pt x="233462" y="644959"/>
                      </a:cubicBezTo>
                      <a:cubicBezTo>
                        <a:pt x="241412" y="650091"/>
                        <a:pt x="250864" y="641203"/>
                        <a:pt x="256122" y="633316"/>
                      </a:cubicBezTo>
                      <a:cubicBezTo>
                        <a:pt x="320784" y="536542"/>
                        <a:pt x="385446" y="439768"/>
                        <a:pt x="445789" y="340240"/>
                      </a:cubicBezTo>
                      <a:cubicBezTo>
                        <a:pt x="467572" y="304310"/>
                        <a:pt x="488855" y="267816"/>
                        <a:pt x="503503" y="228506"/>
                      </a:cubicBezTo>
                      <a:cubicBezTo>
                        <a:pt x="508323" y="215486"/>
                        <a:pt x="512517" y="201715"/>
                        <a:pt x="512454" y="188006"/>
                      </a:cubicBezTo>
                      <a:close/>
                      <a:moveTo>
                        <a:pt x="417120" y="192388"/>
                      </a:moveTo>
                      <a:cubicBezTo>
                        <a:pt x="417120" y="192388"/>
                        <a:pt x="417120" y="192075"/>
                        <a:pt x="417182" y="191887"/>
                      </a:cubicBezTo>
                      <a:cubicBezTo>
                        <a:pt x="417245" y="191449"/>
                        <a:pt x="417245" y="191386"/>
                        <a:pt x="417308" y="191261"/>
                      </a:cubicBezTo>
                      <a:cubicBezTo>
                        <a:pt x="417370" y="191073"/>
                        <a:pt x="417433" y="191136"/>
                        <a:pt x="417433" y="191136"/>
                      </a:cubicBezTo>
                      <a:cubicBezTo>
                        <a:pt x="417621" y="191198"/>
                        <a:pt x="417683" y="192075"/>
                        <a:pt x="417621" y="193201"/>
                      </a:cubicBezTo>
                      <a:cubicBezTo>
                        <a:pt x="417558" y="194266"/>
                        <a:pt x="417433" y="195455"/>
                        <a:pt x="417245" y="196832"/>
                      </a:cubicBezTo>
                      <a:cubicBezTo>
                        <a:pt x="417245" y="196644"/>
                        <a:pt x="417245" y="196519"/>
                        <a:pt x="417182" y="196331"/>
                      </a:cubicBezTo>
                      <a:lnTo>
                        <a:pt x="417182" y="195643"/>
                      </a:lnTo>
                      <a:cubicBezTo>
                        <a:pt x="417057" y="195142"/>
                        <a:pt x="416995" y="194704"/>
                        <a:pt x="416995" y="194266"/>
                      </a:cubicBezTo>
                      <a:cubicBezTo>
                        <a:pt x="416995" y="193827"/>
                        <a:pt x="416995" y="193640"/>
                        <a:pt x="416995" y="193327"/>
                      </a:cubicBezTo>
                      <a:cubicBezTo>
                        <a:pt x="416995" y="193076"/>
                        <a:pt x="416995" y="192701"/>
                        <a:pt x="416995" y="192513"/>
                      </a:cubicBezTo>
                      <a:close/>
                    </a:path>
                  </a:pathLst>
                </a:custGeom>
                <a:solidFill>
                  <a:srgbClr val="F49D71"/>
                </a:solidFill>
                <a:ln w="6247" cap="flat">
                  <a:noFill/>
                  <a:prstDash val="solid"/>
                  <a:miter/>
                </a:ln>
              </p:spPr>
              <p:txBody>
                <a:bodyPr/>
                <a:lstStyle/>
                <a:p>
                  <a:endParaRPr lang="es-ES"/>
                </a:p>
              </p:txBody>
            </p:sp>
            <p:sp>
              <p:nvSpPr>
                <p:cNvPr id="69" name="Forma libre: forma 68">
                  <a:extLst>
                    <a:ext uri="{FF2B5EF4-FFF2-40B4-BE49-F238E27FC236}">
                      <a16:creationId xmlns:a16="http://schemas.microsoft.com/office/drawing/2014/main" id="{56801C05-5D0B-D737-4D03-BE4B7A94FEC2}"/>
                    </a:ext>
                  </a:extLst>
                </p:cNvPr>
                <p:cNvSpPr/>
                <p:nvPr/>
              </p:nvSpPr>
              <p:spPr>
                <a:xfrm>
                  <a:off x="5752409" y="6298875"/>
                  <a:ext cx="76402" cy="118864"/>
                </a:xfrm>
                <a:custGeom>
                  <a:avLst/>
                  <a:gdLst>
                    <a:gd name="csX0" fmla="*/ 75616 w 76402"/>
                    <a:gd name="csY0" fmla="*/ 105594 h 118864"/>
                    <a:gd name="csX1" fmla="*/ 65726 w 76402"/>
                    <a:gd name="csY1" fmla="*/ 84624 h 118864"/>
                    <a:gd name="csX2" fmla="*/ 65038 w 76402"/>
                    <a:gd name="csY2" fmla="*/ 63905 h 118864"/>
                    <a:gd name="csX3" fmla="*/ 76180 w 76402"/>
                    <a:gd name="csY3" fmla="*/ 17834 h 118864"/>
                    <a:gd name="csX4" fmla="*/ 76180 w 76402"/>
                    <a:gd name="csY4" fmla="*/ 17834 h 118864"/>
                    <a:gd name="csX5" fmla="*/ 57526 w 76402"/>
                    <a:gd name="csY5" fmla="*/ 244 h 118864"/>
                    <a:gd name="csX6" fmla="*/ 57526 w 76402"/>
                    <a:gd name="csY6" fmla="*/ 244 h 118864"/>
                    <a:gd name="csX7" fmla="*/ 38810 w 76402"/>
                    <a:gd name="csY7" fmla="*/ 5815 h 118864"/>
                    <a:gd name="csX8" fmla="*/ 38810 w 76402"/>
                    <a:gd name="csY8" fmla="*/ 5815 h 118864"/>
                    <a:gd name="csX9" fmla="*/ 0 w 76402"/>
                    <a:gd name="csY9" fmla="*/ 49007 h 118864"/>
                    <a:gd name="csX10" fmla="*/ 5383 w 76402"/>
                    <a:gd name="csY10" fmla="*/ 53889 h 118864"/>
                    <a:gd name="csX11" fmla="*/ 35617 w 76402"/>
                    <a:gd name="csY11" fmla="*/ 20150 h 118864"/>
                    <a:gd name="csX12" fmla="*/ 33301 w 76402"/>
                    <a:gd name="csY12" fmla="*/ 73106 h 118864"/>
                    <a:gd name="csX13" fmla="*/ 33739 w 76402"/>
                    <a:gd name="csY13" fmla="*/ 77738 h 118864"/>
                    <a:gd name="csX14" fmla="*/ 36181 w 76402"/>
                    <a:gd name="csY14" fmla="*/ 80993 h 118864"/>
                    <a:gd name="csX15" fmla="*/ 73050 w 76402"/>
                    <a:gd name="csY15" fmla="*/ 118802 h 118864"/>
                    <a:gd name="csX16" fmla="*/ 73112 w 76402"/>
                    <a:gd name="csY16" fmla="*/ 118864 h 118864"/>
                    <a:gd name="csX17" fmla="*/ 75554 w 76402"/>
                    <a:gd name="csY17" fmla="*/ 105531 h 1188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Lst>
                  <a:rect l="l" t="t" r="r" b="b"/>
                  <a:pathLst>
                    <a:path w="76402" h="118864">
                      <a:moveTo>
                        <a:pt x="75616" y="105594"/>
                      </a:moveTo>
                      <a:cubicBezTo>
                        <a:pt x="71923" y="99021"/>
                        <a:pt x="67980" y="91760"/>
                        <a:pt x="65726" y="84624"/>
                      </a:cubicBezTo>
                      <a:cubicBezTo>
                        <a:pt x="63473" y="77425"/>
                        <a:pt x="62659" y="71041"/>
                        <a:pt x="65038" y="63905"/>
                      </a:cubicBezTo>
                      <a:cubicBezTo>
                        <a:pt x="68606" y="53138"/>
                        <a:pt x="76555" y="24657"/>
                        <a:pt x="76180" y="17834"/>
                      </a:cubicBezTo>
                      <a:lnTo>
                        <a:pt x="76180" y="17834"/>
                      </a:lnTo>
                      <a:lnTo>
                        <a:pt x="57526" y="244"/>
                      </a:lnTo>
                      <a:lnTo>
                        <a:pt x="57526" y="244"/>
                      </a:lnTo>
                      <a:cubicBezTo>
                        <a:pt x="51016" y="-570"/>
                        <a:pt x="42378" y="495"/>
                        <a:pt x="38810" y="5815"/>
                      </a:cubicBezTo>
                      <a:lnTo>
                        <a:pt x="38810" y="5815"/>
                      </a:lnTo>
                      <a:cubicBezTo>
                        <a:pt x="38810" y="5815"/>
                        <a:pt x="0" y="49007"/>
                        <a:pt x="0" y="49007"/>
                      </a:cubicBezTo>
                      <a:lnTo>
                        <a:pt x="5383" y="53889"/>
                      </a:lnTo>
                      <a:lnTo>
                        <a:pt x="35617" y="20150"/>
                      </a:lnTo>
                      <a:lnTo>
                        <a:pt x="33301" y="73106"/>
                      </a:lnTo>
                      <a:cubicBezTo>
                        <a:pt x="33239" y="74671"/>
                        <a:pt x="33176" y="76299"/>
                        <a:pt x="33739" y="77738"/>
                      </a:cubicBezTo>
                      <a:cubicBezTo>
                        <a:pt x="34240" y="78990"/>
                        <a:pt x="35242" y="80054"/>
                        <a:pt x="36181" y="80993"/>
                      </a:cubicBezTo>
                      <a:cubicBezTo>
                        <a:pt x="48450" y="93575"/>
                        <a:pt x="60718" y="106157"/>
                        <a:pt x="73050" y="118802"/>
                      </a:cubicBezTo>
                      <a:cubicBezTo>
                        <a:pt x="73050" y="118802"/>
                        <a:pt x="73050" y="118802"/>
                        <a:pt x="73112" y="118864"/>
                      </a:cubicBezTo>
                      <a:cubicBezTo>
                        <a:pt x="75867" y="115922"/>
                        <a:pt x="77494" y="109037"/>
                        <a:pt x="75554" y="105531"/>
                      </a:cubicBezTo>
                      <a:close/>
                    </a:path>
                  </a:pathLst>
                </a:custGeom>
                <a:solidFill>
                  <a:srgbClr val="544BFF"/>
                </a:solidFill>
                <a:ln w="6247" cap="flat">
                  <a:noFill/>
                  <a:prstDash val="solid"/>
                  <a:miter/>
                </a:ln>
              </p:spPr>
              <p:txBody>
                <a:bodyPr/>
                <a:lstStyle/>
                <a:p>
                  <a:endParaRPr lang="es-ES"/>
                </a:p>
              </p:txBody>
            </p:sp>
            <p:sp>
              <p:nvSpPr>
                <p:cNvPr id="70" name="Forma libre: forma 69">
                  <a:extLst>
                    <a:ext uri="{FF2B5EF4-FFF2-40B4-BE49-F238E27FC236}">
                      <a16:creationId xmlns:a16="http://schemas.microsoft.com/office/drawing/2014/main" id="{C78783F3-D082-A585-0379-41EB46599627}"/>
                    </a:ext>
                  </a:extLst>
                </p:cNvPr>
                <p:cNvSpPr/>
                <p:nvPr/>
              </p:nvSpPr>
              <p:spPr>
                <a:xfrm>
                  <a:off x="5566330" y="5661200"/>
                  <a:ext cx="537261" cy="614945"/>
                </a:xfrm>
                <a:custGeom>
                  <a:avLst/>
                  <a:gdLst>
                    <a:gd name="csX0" fmla="*/ 537243 w 537261"/>
                    <a:gd name="csY0" fmla="*/ 199807 h 614945"/>
                    <a:gd name="csX1" fmla="*/ 528730 w 537261"/>
                    <a:gd name="csY1" fmla="*/ 156616 h 614945"/>
                    <a:gd name="csX2" fmla="*/ 479467 w 537261"/>
                    <a:gd name="csY2" fmla="*/ 110482 h 614945"/>
                    <a:gd name="csX3" fmla="*/ 414116 w 537261"/>
                    <a:gd name="csY3" fmla="*/ 89638 h 614945"/>
                    <a:gd name="csX4" fmla="*/ 259441 w 537261"/>
                    <a:gd name="csY4" fmla="*/ 52581 h 614945"/>
                    <a:gd name="csX5" fmla="*/ 37725 w 537261"/>
                    <a:gd name="csY5" fmla="*/ 0 h 614945"/>
                    <a:gd name="csX6" fmla="*/ 28336 w 537261"/>
                    <a:gd name="csY6" fmla="*/ 11205 h 614945"/>
                    <a:gd name="csX7" fmla="*/ 3422 w 537261"/>
                    <a:gd name="csY7" fmla="*/ 120185 h 614945"/>
                    <a:gd name="csX8" fmla="*/ 43046 w 537261"/>
                    <a:gd name="csY8" fmla="*/ 178837 h 614945"/>
                    <a:gd name="csX9" fmla="*/ 136752 w 537261"/>
                    <a:gd name="csY9" fmla="*/ 195738 h 614945"/>
                    <a:gd name="csX10" fmla="*/ 377435 w 537261"/>
                    <a:gd name="csY10" fmla="*/ 202561 h 614945"/>
                    <a:gd name="csX11" fmla="*/ 225013 w 537261"/>
                    <a:gd name="csY11" fmla="*/ 532506 h 614945"/>
                    <a:gd name="csX12" fmla="*/ 367294 w 537261"/>
                    <a:gd name="csY12" fmla="*/ 614946 h 614945"/>
                    <a:gd name="csX13" fmla="*/ 527228 w 537261"/>
                    <a:gd name="csY13" fmla="*/ 256206 h 614945"/>
                    <a:gd name="csX14" fmla="*/ 537243 w 537261"/>
                    <a:gd name="csY14" fmla="*/ 199807 h 61494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537261" h="614945">
                      <a:moveTo>
                        <a:pt x="537243" y="199807"/>
                      </a:moveTo>
                      <a:cubicBezTo>
                        <a:pt x="537494" y="184847"/>
                        <a:pt x="535240" y="170199"/>
                        <a:pt x="528730" y="156616"/>
                      </a:cubicBezTo>
                      <a:cubicBezTo>
                        <a:pt x="518777" y="135959"/>
                        <a:pt x="500061" y="120623"/>
                        <a:pt x="479467" y="110482"/>
                      </a:cubicBezTo>
                      <a:cubicBezTo>
                        <a:pt x="458935" y="100342"/>
                        <a:pt x="436401" y="94959"/>
                        <a:pt x="414116" y="89638"/>
                      </a:cubicBezTo>
                      <a:cubicBezTo>
                        <a:pt x="362537" y="77306"/>
                        <a:pt x="311020" y="64912"/>
                        <a:pt x="259441" y="52581"/>
                      </a:cubicBezTo>
                      <a:cubicBezTo>
                        <a:pt x="188832" y="35680"/>
                        <a:pt x="37725" y="0"/>
                        <a:pt x="37725" y="0"/>
                      </a:cubicBezTo>
                      <a:cubicBezTo>
                        <a:pt x="37725" y="0"/>
                        <a:pt x="30777" y="8075"/>
                        <a:pt x="28336" y="11205"/>
                      </a:cubicBezTo>
                      <a:cubicBezTo>
                        <a:pt x="3923" y="42753"/>
                        <a:pt x="-5779" y="80937"/>
                        <a:pt x="3422" y="120185"/>
                      </a:cubicBezTo>
                      <a:cubicBezTo>
                        <a:pt x="8931" y="143721"/>
                        <a:pt x="22639" y="165817"/>
                        <a:pt x="43046" y="178837"/>
                      </a:cubicBezTo>
                      <a:cubicBezTo>
                        <a:pt x="70150" y="196177"/>
                        <a:pt x="104515" y="195676"/>
                        <a:pt x="136752" y="195738"/>
                      </a:cubicBezTo>
                      <a:cubicBezTo>
                        <a:pt x="223198" y="195738"/>
                        <a:pt x="292367" y="187413"/>
                        <a:pt x="377435" y="202561"/>
                      </a:cubicBezTo>
                      <a:cubicBezTo>
                        <a:pt x="334619" y="313795"/>
                        <a:pt x="289049" y="431977"/>
                        <a:pt x="225013" y="532506"/>
                      </a:cubicBezTo>
                      <a:cubicBezTo>
                        <a:pt x="272461" y="559986"/>
                        <a:pt x="319846" y="587466"/>
                        <a:pt x="367294" y="614946"/>
                      </a:cubicBezTo>
                      <a:cubicBezTo>
                        <a:pt x="421628" y="495637"/>
                        <a:pt x="490985" y="382213"/>
                        <a:pt x="527228" y="256206"/>
                      </a:cubicBezTo>
                      <a:cubicBezTo>
                        <a:pt x="532486" y="237991"/>
                        <a:pt x="536868" y="218649"/>
                        <a:pt x="537243" y="199807"/>
                      </a:cubicBezTo>
                      <a:close/>
                    </a:path>
                  </a:pathLst>
                </a:custGeom>
                <a:solidFill>
                  <a:srgbClr val="6C63FF"/>
                </a:solidFill>
                <a:ln w="6247" cap="flat">
                  <a:noFill/>
                  <a:prstDash val="solid"/>
                  <a:miter/>
                </a:ln>
              </p:spPr>
              <p:txBody>
                <a:bodyPr/>
                <a:lstStyle/>
                <a:p>
                  <a:endParaRPr lang="es-ES"/>
                </a:p>
              </p:txBody>
            </p:sp>
          </p:grpSp>
          <p:grpSp>
            <p:nvGrpSpPr>
              <p:cNvPr id="71" name="Gráfico 48">
                <a:extLst>
                  <a:ext uri="{FF2B5EF4-FFF2-40B4-BE49-F238E27FC236}">
                    <a16:creationId xmlns:a16="http://schemas.microsoft.com/office/drawing/2014/main" id="{2BE239A4-767E-F561-6E08-60F6268F8FBB}"/>
                  </a:ext>
                </a:extLst>
              </p:cNvPr>
              <p:cNvGrpSpPr/>
              <p:nvPr/>
            </p:nvGrpSpPr>
            <p:grpSpPr>
              <a:xfrm>
                <a:off x="5870528" y="5248316"/>
                <a:ext cx="899132" cy="1169485"/>
                <a:chOff x="5870528" y="5248316"/>
                <a:chExt cx="899132" cy="1169485"/>
              </a:xfrm>
              <a:solidFill>
                <a:srgbClr val="1D384A"/>
              </a:solidFill>
            </p:grpSpPr>
            <p:sp>
              <p:nvSpPr>
                <p:cNvPr id="72" name="Rectángulo 71">
                  <a:extLst>
                    <a:ext uri="{FF2B5EF4-FFF2-40B4-BE49-F238E27FC236}">
                      <a16:creationId xmlns:a16="http://schemas.microsoft.com/office/drawing/2014/main" id="{505A8969-8877-C3BA-869B-818388F07432}"/>
                    </a:ext>
                  </a:extLst>
                </p:cNvPr>
                <p:cNvSpPr/>
                <p:nvPr/>
              </p:nvSpPr>
              <p:spPr>
                <a:xfrm>
                  <a:off x="6274900" y="5669839"/>
                  <a:ext cx="173391" cy="19905"/>
                </a:xfrm>
                <a:prstGeom prst="rect">
                  <a:avLst/>
                </a:prstGeom>
                <a:solidFill>
                  <a:srgbClr val="1D384A"/>
                </a:solidFill>
                <a:ln w="6247" cap="flat">
                  <a:noFill/>
                  <a:prstDash val="solid"/>
                  <a:miter/>
                </a:ln>
              </p:spPr>
              <p:txBody>
                <a:bodyPr/>
                <a:lstStyle/>
                <a:p>
                  <a:endParaRPr lang="es-ES"/>
                </a:p>
              </p:txBody>
            </p:sp>
            <p:sp>
              <p:nvSpPr>
                <p:cNvPr id="73" name="Forma libre: forma 72">
                  <a:extLst>
                    <a:ext uri="{FF2B5EF4-FFF2-40B4-BE49-F238E27FC236}">
                      <a16:creationId xmlns:a16="http://schemas.microsoft.com/office/drawing/2014/main" id="{552EE944-C6B0-A409-3245-BA787C80B1D0}"/>
                    </a:ext>
                  </a:extLst>
                </p:cNvPr>
                <p:cNvSpPr/>
                <p:nvPr/>
              </p:nvSpPr>
              <p:spPr>
                <a:xfrm>
                  <a:off x="6478776" y="5433726"/>
                  <a:ext cx="85694" cy="259085"/>
                </a:xfrm>
                <a:custGeom>
                  <a:avLst/>
                  <a:gdLst>
                    <a:gd name="csX0" fmla="*/ 63 w 85694"/>
                    <a:gd name="csY0" fmla="*/ 259086 h 259085"/>
                    <a:gd name="csX1" fmla="*/ 0 w 85694"/>
                    <a:gd name="csY1" fmla="*/ 244751 h 259085"/>
                    <a:gd name="csX2" fmla="*/ 70984 w 85694"/>
                    <a:gd name="csY2" fmla="*/ 244751 h 259085"/>
                    <a:gd name="csX3" fmla="*/ 65038 w 85694"/>
                    <a:gd name="csY3" fmla="*/ 376 h 259085"/>
                    <a:gd name="csX4" fmla="*/ 79372 w 85694"/>
                    <a:gd name="csY4" fmla="*/ 0 h 259085"/>
                    <a:gd name="csX5" fmla="*/ 85694 w 85694"/>
                    <a:gd name="csY5" fmla="*/ 259086 h 259085"/>
                    <a:gd name="csX6" fmla="*/ 63 w 85694"/>
                    <a:gd name="csY6" fmla="*/ 259086 h 259085"/>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85694" h="259085">
                      <a:moveTo>
                        <a:pt x="63" y="259086"/>
                      </a:moveTo>
                      <a:lnTo>
                        <a:pt x="0" y="244751"/>
                      </a:lnTo>
                      <a:lnTo>
                        <a:pt x="70984" y="244751"/>
                      </a:lnTo>
                      <a:lnTo>
                        <a:pt x="65038" y="376"/>
                      </a:lnTo>
                      <a:lnTo>
                        <a:pt x="79372" y="0"/>
                      </a:lnTo>
                      <a:lnTo>
                        <a:pt x="85694" y="259086"/>
                      </a:lnTo>
                      <a:lnTo>
                        <a:pt x="63" y="259086"/>
                      </a:lnTo>
                      <a:close/>
                    </a:path>
                  </a:pathLst>
                </a:custGeom>
                <a:solidFill>
                  <a:srgbClr val="1D384A"/>
                </a:solidFill>
                <a:ln w="6247" cap="flat">
                  <a:noFill/>
                  <a:prstDash val="solid"/>
                  <a:miter/>
                </a:ln>
              </p:spPr>
              <p:txBody>
                <a:bodyPr/>
                <a:lstStyle/>
                <a:p>
                  <a:endParaRPr lang="es-ES"/>
                </a:p>
              </p:txBody>
            </p:sp>
            <p:sp>
              <p:nvSpPr>
                <p:cNvPr id="74" name="Forma libre: forma 73">
                  <a:extLst>
                    <a:ext uri="{FF2B5EF4-FFF2-40B4-BE49-F238E27FC236}">
                      <a16:creationId xmlns:a16="http://schemas.microsoft.com/office/drawing/2014/main" id="{FC027BD7-405C-1EB3-1148-3FC0AABFB787}"/>
                    </a:ext>
                  </a:extLst>
                </p:cNvPr>
                <p:cNvSpPr/>
                <p:nvPr/>
              </p:nvSpPr>
              <p:spPr>
                <a:xfrm>
                  <a:off x="6495865" y="5248316"/>
                  <a:ext cx="80999" cy="373499"/>
                </a:xfrm>
                <a:custGeom>
                  <a:avLst/>
                  <a:gdLst>
                    <a:gd name="csX0" fmla="*/ 81000 w 80999"/>
                    <a:gd name="csY0" fmla="*/ 43066 h 373499"/>
                    <a:gd name="csX1" fmla="*/ 80937 w 80999"/>
                    <a:gd name="csY1" fmla="*/ 54647 h 373499"/>
                    <a:gd name="csX2" fmla="*/ 78683 w 80999"/>
                    <a:gd name="csY2" fmla="*/ 100530 h 373499"/>
                    <a:gd name="csX3" fmla="*/ 67228 w 80999"/>
                    <a:gd name="csY3" fmla="*/ 191044 h 373499"/>
                    <a:gd name="csX4" fmla="*/ 47573 w 80999"/>
                    <a:gd name="csY4" fmla="*/ 280056 h 373499"/>
                    <a:gd name="csX5" fmla="*/ 33802 w 80999"/>
                    <a:gd name="csY5" fmla="*/ 323873 h 373499"/>
                    <a:gd name="csX6" fmla="*/ 25602 w 80999"/>
                    <a:gd name="csY6" fmla="*/ 345531 h 373499"/>
                    <a:gd name="csX7" fmla="*/ 16025 w 80999"/>
                    <a:gd name="csY7" fmla="*/ 366939 h 373499"/>
                    <a:gd name="csX8" fmla="*/ 0 w 80999"/>
                    <a:gd name="csY8" fmla="*/ 372197 h 373499"/>
                    <a:gd name="csX9" fmla="*/ 74051 w 80999"/>
                    <a:gd name="csY9" fmla="*/ 0 h 373499"/>
                    <a:gd name="csX10" fmla="*/ 79622 w 80999"/>
                    <a:gd name="csY10" fmla="*/ 8075 h 373499"/>
                    <a:gd name="csX11" fmla="*/ 80874 w 80999"/>
                    <a:gd name="csY11" fmla="*/ 31486 h 373499"/>
                    <a:gd name="csX12" fmla="*/ 81000 w 80999"/>
                    <a:gd name="csY12" fmla="*/ 43066 h 37349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80999" h="373499">
                      <a:moveTo>
                        <a:pt x="81000" y="43066"/>
                      </a:moveTo>
                      <a:cubicBezTo>
                        <a:pt x="81000" y="46947"/>
                        <a:pt x="81000" y="50766"/>
                        <a:pt x="80937" y="54647"/>
                      </a:cubicBezTo>
                      <a:cubicBezTo>
                        <a:pt x="80687" y="70045"/>
                        <a:pt x="79873" y="85319"/>
                        <a:pt x="78683" y="100530"/>
                      </a:cubicBezTo>
                      <a:cubicBezTo>
                        <a:pt x="76305" y="130951"/>
                        <a:pt x="72361" y="161123"/>
                        <a:pt x="67228" y="191044"/>
                      </a:cubicBezTo>
                      <a:cubicBezTo>
                        <a:pt x="62158" y="220965"/>
                        <a:pt x="55711" y="250698"/>
                        <a:pt x="47573" y="280056"/>
                      </a:cubicBezTo>
                      <a:cubicBezTo>
                        <a:pt x="43442" y="294766"/>
                        <a:pt x="38935" y="309351"/>
                        <a:pt x="33802" y="323873"/>
                      </a:cubicBezTo>
                      <a:cubicBezTo>
                        <a:pt x="31235" y="331134"/>
                        <a:pt x="28481" y="338333"/>
                        <a:pt x="25602" y="345531"/>
                      </a:cubicBezTo>
                      <a:cubicBezTo>
                        <a:pt x="22722" y="352730"/>
                        <a:pt x="19593" y="359866"/>
                        <a:pt x="16025" y="366939"/>
                      </a:cubicBezTo>
                      <a:cubicBezTo>
                        <a:pt x="13020" y="372823"/>
                        <a:pt x="5884" y="375202"/>
                        <a:pt x="0" y="372197"/>
                      </a:cubicBezTo>
                      <a:lnTo>
                        <a:pt x="74051" y="0"/>
                      </a:lnTo>
                      <a:cubicBezTo>
                        <a:pt x="77306" y="1565"/>
                        <a:pt x="79309" y="4695"/>
                        <a:pt x="79622" y="8075"/>
                      </a:cubicBezTo>
                      <a:cubicBezTo>
                        <a:pt x="80374" y="15962"/>
                        <a:pt x="80687" y="23724"/>
                        <a:pt x="80874" y="31486"/>
                      </a:cubicBezTo>
                      <a:cubicBezTo>
                        <a:pt x="81000" y="35367"/>
                        <a:pt x="81000" y="39248"/>
                        <a:pt x="81000" y="43066"/>
                      </a:cubicBezTo>
                      <a:close/>
                    </a:path>
                  </a:pathLst>
                </a:custGeom>
                <a:solidFill>
                  <a:srgbClr val="1D384A"/>
                </a:solidFill>
                <a:ln w="6247" cap="flat">
                  <a:noFill/>
                  <a:prstDash val="solid"/>
                  <a:miter/>
                </a:ln>
              </p:spPr>
              <p:txBody>
                <a:bodyPr/>
                <a:lstStyle/>
                <a:p>
                  <a:endParaRPr lang="es-ES"/>
                </a:p>
              </p:txBody>
            </p:sp>
            <p:grpSp>
              <p:nvGrpSpPr>
                <p:cNvPr id="75" name="Gráfico 48">
                  <a:extLst>
                    <a:ext uri="{FF2B5EF4-FFF2-40B4-BE49-F238E27FC236}">
                      <a16:creationId xmlns:a16="http://schemas.microsoft.com/office/drawing/2014/main" id="{FF66C7FE-AF61-C739-DEF2-0914F4628068}"/>
                    </a:ext>
                  </a:extLst>
                </p:cNvPr>
                <p:cNvGrpSpPr/>
                <p:nvPr/>
              </p:nvGrpSpPr>
              <p:grpSpPr>
                <a:xfrm>
                  <a:off x="5870528" y="5683673"/>
                  <a:ext cx="899132" cy="734128"/>
                  <a:chOff x="5870528" y="5683673"/>
                  <a:chExt cx="899132" cy="734128"/>
                </a:xfrm>
                <a:solidFill>
                  <a:srgbClr val="1D384A"/>
                </a:solidFill>
              </p:grpSpPr>
              <p:sp>
                <p:nvSpPr>
                  <p:cNvPr id="76" name="Rectángulo 75">
                    <a:extLst>
                      <a:ext uri="{FF2B5EF4-FFF2-40B4-BE49-F238E27FC236}">
                        <a16:creationId xmlns:a16="http://schemas.microsoft.com/office/drawing/2014/main" id="{72BBCD8D-A578-53CE-CCDA-66D4CBE235C1}"/>
                      </a:ext>
                    </a:extLst>
                  </p:cNvPr>
                  <p:cNvSpPr/>
                  <p:nvPr/>
                </p:nvSpPr>
                <p:spPr>
                  <a:xfrm>
                    <a:off x="5916536" y="5683673"/>
                    <a:ext cx="807116" cy="22096"/>
                  </a:xfrm>
                  <a:prstGeom prst="rect">
                    <a:avLst/>
                  </a:prstGeom>
                  <a:solidFill>
                    <a:srgbClr val="1D384A"/>
                  </a:solidFill>
                  <a:ln w="6247" cap="flat">
                    <a:noFill/>
                    <a:prstDash val="solid"/>
                    <a:miter/>
                  </a:ln>
                </p:spPr>
                <p:txBody>
                  <a:bodyPr/>
                  <a:lstStyle/>
                  <a:p>
                    <a:endParaRPr lang="es-ES"/>
                  </a:p>
                </p:txBody>
              </p:sp>
              <p:grpSp>
                <p:nvGrpSpPr>
                  <p:cNvPr id="77" name="Gráfico 48">
                    <a:extLst>
                      <a:ext uri="{FF2B5EF4-FFF2-40B4-BE49-F238E27FC236}">
                        <a16:creationId xmlns:a16="http://schemas.microsoft.com/office/drawing/2014/main" id="{3B5CA8C6-7EE8-D1E8-BF85-6C7229B0B800}"/>
                      </a:ext>
                    </a:extLst>
                  </p:cNvPr>
                  <p:cNvGrpSpPr/>
                  <p:nvPr/>
                </p:nvGrpSpPr>
                <p:grpSpPr>
                  <a:xfrm>
                    <a:off x="5870528" y="5693688"/>
                    <a:ext cx="899132" cy="724113"/>
                    <a:chOff x="5870528" y="5693688"/>
                    <a:chExt cx="899132" cy="724113"/>
                  </a:xfrm>
                  <a:solidFill>
                    <a:srgbClr val="1D384A"/>
                  </a:solidFill>
                </p:grpSpPr>
                <p:sp>
                  <p:nvSpPr>
                    <p:cNvPr id="78" name="Forma libre: forma 77">
                      <a:extLst>
                        <a:ext uri="{FF2B5EF4-FFF2-40B4-BE49-F238E27FC236}">
                          <a16:creationId xmlns:a16="http://schemas.microsoft.com/office/drawing/2014/main" id="{8A37D843-60B7-13C4-ABCF-E8B816B978F7}"/>
                        </a:ext>
                      </a:extLst>
                    </p:cNvPr>
                    <p:cNvSpPr/>
                    <p:nvPr/>
                  </p:nvSpPr>
                  <p:spPr>
                    <a:xfrm>
                      <a:off x="5870528" y="5693688"/>
                      <a:ext cx="116742" cy="724113"/>
                    </a:xfrm>
                    <a:custGeom>
                      <a:avLst/>
                      <a:gdLst>
                        <a:gd name="csX0" fmla="*/ 14522 w 116742"/>
                        <a:gd name="csY0" fmla="*/ 724113 h 724113"/>
                        <a:gd name="csX1" fmla="*/ 0 w 116742"/>
                        <a:gd name="csY1" fmla="*/ 724113 h 724113"/>
                        <a:gd name="csX2" fmla="*/ 102533 w 116742"/>
                        <a:gd name="csY2" fmla="*/ 0 h 724113"/>
                        <a:gd name="csX3" fmla="*/ 116742 w 116742"/>
                        <a:gd name="csY3" fmla="*/ 2003 h 724113"/>
                        <a:gd name="csX4" fmla="*/ 14522 w 116742"/>
                        <a:gd name="csY4" fmla="*/ 724113 h 724113"/>
                      </a:gdLst>
                      <a:ahLst/>
                      <a:cxnLst>
                        <a:cxn ang="0">
                          <a:pos x="csX0" y="csY0"/>
                        </a:cxn>
                        <a:cxn ang="0">
                          <a:pos x="csX1" y="csY1"/>
                        </a:cxn>
                        <a:cxn ang="0">
                          <a:pos x="csX2" y="csY2"/>
                        </a:cxn>
                        <a:cxn ang="0">
                          <a:pos x="csX3" y="csY3"/>
                        </a:cxn>
                        <a:cxn ang="0">
                          <a:pos x="csX4" y="csY4"/>
                        </a:cxn>
                      </a:cxnLst>
                      <a:rect l="l" t="t" r="r" b="b"/>
                      <a:pathLst>
                        <a:path w="116742" h="724113">
                          <a:moveTo>
                            <a:pt x="14522" y="724113"/>
                          </a:moveTo>
                          <a:lnTo>
                            <a:pt x="0" y="724113"/>
                          </a:lnTo>
                          <a:lnTo>
                            <a:pt x="102533" y="0"/>
                          </a:lnTo>
                          <a:lnTo>
                            <a:pt x="116742" y="2003"/>
                          </a:lnTo>
                          <a:lnTo>
                            <a:pt x="14522" y="724113"/>
                          </a:lnTo>
                          <a:close/>
                        </a:path>
                      </a:pathLst>
                    </a:custGeom>
                    <a:solidFill>
                      <a:srgbClr val="1D384A"/>
                    </a:solidFill>
                    <a:ln w="6247" cap="flat">
                      <a:noFill/>
                      <a:prstDash val="solid"/>
                      <a:miter/>
                    </a:ln>
                  </p:spPr>
                  <p:txBody>
                    <a:bodyPr/>
                    <a:lstStyle/>
                    <a:p>
                      <a:endParaRPr lang="es-ES"/>
                    </a:p>
                  </p:txBody>
                </p:sp>
                <p:sp>
                  <p:nvSpPr>
                    <p:cNvPr id="79" name="Forma libre: forma 78">
                      <a:extLst>
                        <a:ext uri="{FF2B5EF4-FFF2-40B4-BE49-F238E27FC236}">
                          <a16:creationId xmlns:a16="http://schemas.microsoft.com/office/drawing/2014/main" id="{49CDD0E2-F257-5C70-10A8-C135903992AE}"/>
                        </a:ext>
                      </a:extLst>
                    </p:cNvPr>
                    <p:cNvSpPr/>
                    <p:nvPr/>
                  </p:nvSpPr>
                  <p:spPr>
                    <a:xfrm>
                      <a:off x="6652919" y="5693688"/>
                      <a:ext cx="116742" cy="724113"/>
                    </a:xfrm>
                    <a:custGeom>
                      <a:avLst/>
                      <a:gdLst>
                        <a:gd name="csX0" fmla="*/ 102220 w 116742"/>
                        <a:gd name="csY0" fmla="*/ 724113 h 724113"/>
                        <a:gd name="csX1" fmla="*/ 0 w 116742"/>
                        <a:gd name="csY1" fmla="*/ 2003 h 724113"/>
                        <a:gd name="csX2" fmla="*/ 14209 w 116742"/>
                        <a:gd name="csY2" fmla="*/ 0 h 724113"/>
                        <a:gd name="csX3" fmla="*/ 116742 w 116742"/>
                        <a:gd name="csY3" fmla="*/ 724113 h 724113"/>
                        <a:gd name="csX4" fmla="*/ 102220 w 116742"/>
                        <a:gd name="csY4" fmla="*/ 724113 h 724113"/>
                      </a:gdLst>
                      <a:ahLst/>
                      <a:cxnLst>
                        <a:cxn ang="0">
                          <a:pos x="csX0" y="csY0"/>
                        </a:cxn>
                        <a:cxn ang="0">
                          <a:pos x="csX1" y="csY1"/>
                        </a:cxn>
                        <a:cxn ang="0">
                          <a:pos x="csX2" y="csY2"/>
                        </a:cxn>
                        <a:cxn ang="0">
                          <a:pos x="csX3" y="csY3"/>
                        </a:cxn>
                        <a:cxn ang="0">
                          <a:pos x="csX4" y="csY4"/>
                        </a:cxn>
                      </a:cxnLst>
                      <a:rect l="l" t="t" r="r" b="b"/>
                      <a:pathLst>
                        <a:path w="116742" h="724113">
                          <a:moveTo>
                            <a:pt x="102220" y="724113"/>
                          </a:moveTo>
                          <a:lnTo>
                            <a:pt x="0" y="2003"/>
                          </a:lnTo>
                          <a:lnTo>
                            <a:pt x="14209" y="0"/>
                          </a:lnTo>
                          <a:lnTo>
                            <a:pt x="116742" y="724113"/>
                          </a:lnTo>
                          <a:lnTo>
                            <a:pt x="102220" y="724113"/>
                          </a:lnTo>
                          <a:close/>
                        </a:path>
                      </a:pathLst>
                    </a:custGeom>
                    <a:solidFill>
                      <a:srgbClr val="1D384A"/>
                    </a:solidFill>
                    <a:ln w="6247" cap="flat">
                      <a:noFill/>
                      <a:prstDash val="solid"/>
                      <a:miter/>
                    </a:ln>
                  </p:spPr>
                  <p:txBody>
                    <a:bodyPr/>
                    <a:lstStyle/>
                    <a:p>
                      <a:endParaRPr lang="es-ES"/>
                    </a:p>
                  </p:txBody>
                </p:sp>
              </p:grpSp>
            </p:grpSp>
          </p:grpSp>
        </p:grpSp>
      </p:grpSp>
    </p:spTree>
    <p:extLst>
      <p:ext uri="{BB962C8B-B14F-4D97-AF65-F5344CB8AC3E}">
        <p14:creationId xmlns:p14="http://schemas.microsoft.com/office/powerpoint/2010/main" val="2710210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3BF85F9-E5E2-6B29-223F-99E70E4A4854}"/>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A5F61035-CD2B-0BC6-3CC0-8059A62E56A5}"/>
              </a:ext>
            </a:extLst>
          </p:cNvPr>
          <p:cNvSpPr txBox="1"/>
          <p:nvPr/>
        </p:nvSpPr>
        <p:spPr>
          <a:xfrm>
            <a:off x="310749" y="1026136"/>
            <a:ext cx="10629000" cy="461665"/>
          </a:xfrm>
          <a:prstGeom prst="rect">
            <a:avLst/>
          </a:prstGeom>
          <a:noFill/>
        </p:spPr>
        <p:txBody>
          <a:bodyPr wrap="square" rtlCol="0">
            <a:spAutoFit/>
          </a:bodyPr>
          <a:lstStyle/>
          <a:p>
            <a:r>
              <a:rPr lang="es-ES" sz="2400" b="1" dirty="0" err="1">
                <a:solidFill>
                  <a:schemeClr val="accent3"/>
                </a:solidFill>
                <a:latin typeface="+mj-lt"/>
              </a:rPr>
              <a:t>DILVEhelp</a:t>
            </a:r>
            <a:r>
              <a:rPr lang="es-ES" sz="2400" b="1" dirty="0">
                <a:solidFill>
                  <a:schemeClr val="accent3"/>
                </a:solidFill>
                <a:latin typeface="+mj-lt"/>
              </a:rPr>
              <a:t>: La ayuda que necesitas, cuando la necesitas</a:t>
            </a:r>
          </a:p>
        </p:txBody>
      </p:sp>
      <p:sp>
        <p:nvSpPr>
          <p:cNvPr id="2" name="CuadroTexto 1">
            <a:extLst>
              <a:ext uri="{FF2B5EF4-FFF2-40B4-BE49-F238E27FC236}">
                <a16:creationId xmlns:a16="http://schemas.microsoft.com/office/drawing/2014/main" id="{0444D7C9-A8CF-1321-00E1-A7D7EC20B622}"/>
              </a:ext>
            </a:extLst>
          </p:cNvPr>
          <p:cNvSpPr txBox="1"/>
          <p:nvPr/>
        </p:nvSpPr>
        <p:spPr>
          <a:xfrm>
            <a:off x="297456" y="1531343"/>
            <a:ext cx="4465463" cy="369332"/>
          </a:xfrm>
          <a:prstGeom prst="rect">
            <a:avLst/>
          </a:prstGeom>
          <a:noFill/>
        </p:spPr>
        <p:txBody>
          <a:bodyPr wrap="square" rtlCol="0">
            <a:spAutoFit/>
          </a:bodyPr>
          <a:lstStyle/>
          <a:p>
            <a:r>
              <a:rPr lang="es-ES" b="1" dirty="0">
                <a:solidFill>
                  <a:schemeClr val="accent4"/>
                </a:solidFill>
                <a:latin typeface="+mj-lt"/>
              </a:rPr>
              <a:t>Cinco secciones interconectadas</a:t>
            </a:r>
          </a:p>
        </p:txBody>
      </p:sp>
      <p:sp>
        <p:nvSpPr>
          <p:cNvPr id="5" name="CuadroTexto 4">
            <a:extLst>
              <a:ext uri="{FF2B5EF4-FFF2-40B4-BE49-F238E27FC236}">
                <a16:creationId xmlns:a16="http://schemas.microsoft.com/office/drawing/2014/main" id="{8DC6B680-5C3A-4EDF-DB36-83B3B25D16F7}"/>
              </a:ext>
            </a:extLst>
          </p:cNvPr>
          <p:cNvSpPr txBox="1"/>
          <p:nvPr/>
        </p:nvSpPr>
        <p:spPr>
          <a:xfrm>
            <a:off x="9542047" y="1803460"/>
            <a:ext cx="2371867" cy="646331"/>
          </a:xfrm>
          <a:prstGeom prst="rect">
            <a:avLst/>
          </a:prstGeom>
          <a:noFill/>
        </p:spPr>
        <p:txBody>
          <a:bodyPr wrap="square" rtlCol="0">
            <a:spAutoFit/>
          </a:bodyPr>
          <a:lstStyle/>
          <a:p>
            <a:r>
              <a:rPr lang="es-ES" b="1" i="1" dirty="0">
                <a:solidFill>
                  <a:schemeClr val="tx2"/>
                </a:solidFill>
                <a:latin typeface="+mj-lt"/>
              </a:rPr>
              <a:t>El usuario nunca queda “atrapado”</a:t>
            </a:r>
          </a:p>
        </p:txBody>
      </p:sp>
      <p:pic>
        <p:nvPicPr>
          <p:cNvPr id="2123" name="Gráfico 2122">
            <a:extLst>
              <a:ext uri="{FF2B5EF4-FFF2-40B4-BE49-F238E27FC236}">
                <a16:creationId xmlns:a16="http://schemas.microsoft.com/office/drawing/2014/main" id="{A49D03AF-EBA0-0EB0-0D03-F22E9EED1CB4}"/>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868334" y="6858000"/>
            <a:ext cx="1393088" cy="1412526"/>
          </a:xfrm>
          <a:prstGeom prst="rect">
            <a:avLst/>
          </a:prstGeom>
        </p:spPr>
      </p:pic>
      <p:pic>
        <p:nvPicPr>
          <p:cNvPr id="2304" name="Imagen 2303">
            <a:extLst>
              <a:ext uri="{FF2B5EF4-FFF2-40B4-BE49-F238E27FC236}">
                <a16:creationId xmlns:a16="http://schemas.microsoft.com/office/drawing/2014/main" id="{2BB95DE4-DC95-47A1-0905-A8221B168AAA}"/>
              </a:ext>
            </a:extLst>
          </p:cNvPr>
          <p:cNvPicPr>
            <a:picLocks noChangeAspect="1"/>
          </p:cNvPicPr>
          <p:nvPr/>
        </p:nvPicPr>
        <p:blipFill>
          <a:blip r:embed="rId4">
            <a:extLst>
              <a:ext uri="{28A0092B-C50C-407E-A947-70E740481C1C}">
                <a14:useLocalDpi xmlns:a14="http://schemas.microsoft.com/office/drawing/2010/main" val="0"/>
              </a:ext>
            </a:extLst>
          </a:blip>
          <a:srcRect l="10101" t="41368" r="78261" b="32936"/>
          <a:stretch>
            <a:fillRect/>
          </a:stretch>
        </p:blipFill>
        <p:spPr>
          <a:xfrm>
            <a:off x="777765" y="3109629"/>
            <a:ext cx="1250732" cy="1389701"/>
          </a:xfrm>
          <a:prstGeom prst="rect">
            <a:avLst/>
          </a:prstGeom>
        </p:spPr>
      </p:pic>
      <p:pic>
        <p:nvPicPr>
          <p:cNvPr id="2305" name="Imagen 2304">
            <a:extLst>
              <a:ext uri="{FF2B5EF4-FFF2-40B4-BE49-F238E27FC236}">
                <a16:creationId xmlns:a16="http://schemas.microsoft.com/office/drawing/2014/main" id="{EF3FF060-C103-AD29-63C7-5355B021A7EB}"/>
              </a:ext>
            </a:extLst>
          </p:cNvPr>
          <p:cNvPicPr>
            <a:picLocks noChangeAspect="1"/>
          </p:cNvPicPr>
          <p:nvPr/>
        </p:nvPicPr>
        <p:blipFill>
          <a:blip r:embed="rId4">
            <a:extLst>
              <a:ext uri="{28A0092B-C50C-407E-A947-70E740481C1C}">
                <a14:useLocalDpi xmlns:a14="http://schemas.microsoft.com/office/drawing/2010/main" val="0"/>
              </a:ext>
            </a:extLst>
          </a:blip>
          <a:srcRect l="27567" t="39613" r="58347" b="29552"/>
          <a:stretch>
            <a:fillRect/>
          </a:stretch>
        </p:blipFill>
        <p:spPr>
          <a:xfrm>
            <a:off x="2385849" y="2934156"/>
            <a:ext cx="1439916" cy="1586195"/>
          </a:xfrm>
          <a:prstGeom prst="rect">
            <a:avLst/>
          </a:prstGeom>
        </p:spPr>
      </p:pic>
      <p:pic>
        <p:nvPicPr>
          <p:cNvPr id="2306" name="Imagen 2305">
            <a:extLst>
              <a:ext uri="{FF2B5EF4-FFF2-40B4-BE49-F238E27FC236}">
                <a16:creationId xmlns:a16="http://schemas.microsoft.com/office/drawing/2014/main" id="{5B49C938-0F2C-A9BB-DA66-59EB1E4F73D7}"/>
              </a:ext>
            </a:extLst>
          </p:cNvPr>
          <p:cNvPicPr>
            <a:picLocks noChangeAspect="1"/>
          </p:cNvPicPr>
          <p:nvPr/>
        </p:nvPicPr>
        <p:blipFill>
          <a:blip r:embed="rId4">
            <a:extLst>
              <a:ext uri="{28A0092B-C50C-407E-A947-70E740481C1C}">
                <a14:useLocalDpi xmlns:a14="http://schemas.microsoft.com/office/drawing/2010/main" val="0"/>
              </a:ext>
            </a:extLst>
          </a:blip>
          <a:srcRect l="42598" t="39613" r="42607" b="29552"/>
          <a:stretch>
            <a:fillRect/>
          </a:stretch>
        </p:blipFill>
        <p:spPr>
          <a:xfrm>
            <a:off x="5283332" y="3015582"/>
            <a:ext cx="1474820" cy="1546809"/>
          </a:xfrm>
          <a:prstGeom prst="rect">
            <a:avLst/>
          </a:prstGeom>
        </p:spPr>
      </p:pic>
      <p:pic>
        <p:nvPicPr>
          <p:cNvPr id="2307" name="Imagen 2306">
            <a:extLst>
              <a:ext uri="{FF2B5EF4-FFF2-40B4-BE49-F238E27FC236}">
                <a16:creationId xmlns:a16="http://schemas.microsoft.com/office/drawing/2014/main" id="{2CEAD986-4C1C-D34E-2C79-74D721A0A654}"/>
              </a:ext>
            </a:extLst>
          </p:cNvPr>
          <p:cNvPicPr>
            <a:picLocks noChangeAspect="1"/>
          </p:cNvPicPr>
          <p:nvPr/>
        </p:nvPicPr>
        <p:blipFill>
          <a:blip r:embed="rId4">
            <a:extLst>
              <a:ext uri="{28A0092B-C50C-407E-A947-70E740481C1C}">
                <a14:useLocalDpi xmlns:a14="http://schemas.microsoft.com/office/drawing/2010/main" val="0"/>
              </a:ext>
            </a:extLst>
          </a:blip>
          <a:srcRect l="57771" t="39613" r="28143" b="29552"/>
          <a:stretch>
            <a:fillRect/>
          </a:stretch>
        </p:blipFill>
        <p:spPr>
          <a:xfrm>
            <a:off x="7335582" y="2964820"/>
            <a:ext cx="1717394" cy="1891861"/>
          </a:xfrm>
          <a:prstGeom prst="rect">
            <a:avLst/>
          </a:prstGeom>
        </p:spPr>
      </p:pic>
      <p:pic>
        <p:nvPicPr>
          <p:cNvPr id="2308" name="Imagen 2307">
            <a:extLst>
              <a:ext uri="{FF2B5EF4-FFF2-40B4-BE49-F238E27FC236}">
                <a16:creationId xmlns:a16="http://schemas.microsoft.com/office/drawing/2014/main" id="{A9ED27CC-6B8E-87AF-F3B0-2F28D356B38E}"/>
              </a:ext>
            </a:extLst>
          </p:cNvPr>
          <p:cNvPicPr>
            <a:picLocks noChangeAspect="1"/>
          </p:cNvPicPr>
          <p:nvPr/>
        </p:nvPicPr>
        <p:blipFill>
          <a:blip r:embed="rId4">
            <a:extLst>
              <a:ext uri="{28A0092B-C50C-407E-A947-70E740481C1C}">
                <a14:useLocalDpi xmlns:a14="http://schemas.microsoft.com/office/drawing/2010/main" val="0"/>
              </a:ext>
            </a:extLst>
          </a:blip>
          <a:srcRect l="74409" t="39784" r="11505" b="29381"/>
          <a:stretch>
            <a:fillRect/>
          </a:stretch>
        </p:blipFill>
        <p:spPr>
          <a:xfrm>
            <a:off x="9841459" y="2925480"/>
            <a:ext cx="1614816" cy="1778863"/>
          </a:xfrm>
          <a:prstGeom prst="rect">
            <a:avLst/>
          </a:prstGeom>
        </p:spPr>
      </p:pic>
      <p:grpSp>
        <p:nvGrpSpPr>
          <p:cNvPr id="2351" name="Grupo 2350">
            <a:extLst>
              <a:ext uri="{FF2B5EF4-FFF2-40B4-BE49-F238E27FC236}">
                <a16:creationId xmlns:a16="http://schemas.microsoft.com/office/drawing/2014/main" id="{A4DFA8AD-90A1-F483-4DA0-A83E4FCF7A8E}"/>
              </a:ext>
            </a:extLst>
          </p:cNvPr>
          <p:cNvGrpSpPr/>
          <p:nvPr/>
        </p:nvGrpSpPr>
        <p:grpSpPr>
          <a:xfrm>
            <a:off x="639217" y="2700507"/>
            <a:ext cx="1515403" cy="947484"/>
            <a:chOff x="859935" y="2348783"/>
            <a:chExt cx="1673060" cy="1046057"/>
          </a:xfrm>
        </p:grpSpPr>
        <p:sp>
          <p:nvSpPr>
            <p:cNvPr id="2312" name="Forma libre: forma 2311">
              <a:extLst>
                <a:ext uri="{FF2B5EF4-FFF2-40B4-BE49-F238E27FC236}">
                  <a16:creationId xmlns:a16="http://schemas.microsoft.com/office/drawing/2014/main" id="{5AEC61E6-BCD4-1E88-2B2F-86A82BA01A06}"/>
                </a:ext>
              </a:extLst>
            </p:cNvPr>
            <p:cNvSpPr/>
            <p:nvPr/>
          </p:nvSpPr>
          <p:spPr>
            <a:xfrm rot="16200000">
              <a:off x="1601260" y="2422669"/>
              <a:ext cx="853914" cy="737413"/>
            </a:xfrm>
            <a:custGeom>
              <a:avLst/>
              <a:gdLst>
                <a:gd name="csX0" fmla="*/ 589067 w 589066"/>
                <a:gd name="csY0" fmla="*/ 0 h 508699"/>
                <a:gd name="csX1" fmla="*/ 80368 w 589066"/>
                <a:gd name="csY1" fmla="*/ 508699 h 508699"/>
                <a:gd name="csX2" fmla="*/ 0 w 589066"/>
                <a:gd name="csY2" fmla="*/ 508699 h 508699"/>
              </a:gdLst>
              <a:ahLst/>
              <a:cxnLst>
                <a:cxn ang="0">
                  <a:pos x="csX0" y="csY0"/>
                </a:cxn>
                <a:cxn ang="0">
                  <a:pos x="csX1" y="csY1"/>
                </a:cxn>
                <a:cxn ang="0">
                  <a:pos x="csX2" y="csY2"/>
                </a:cxn>
              </a:cxnLst>
              <a:rect l="l" t="t" r="r" b="b"/>
              <a:pathLst>
                <a:path w="589066" h="508699">
                  <a:moveTo>
                    <a:pt x="589067" y="0"/>
                  </a:moveTo>
                  <a:cubicBezTo>
                    <a:pt x="589067" y="280946"/>
                    <a:pt x="361314" y="508699"/>
                    <a:pt x="80368" y="508699"/>
                  </a:cubicBezTo>
                  <a:lnTo>
                    <a:pt x="0" y="508699"/>
                  </a:lnTo>
                </a:path>
              </a:pathLst>
            </a:custGeom>
            <a:noFill/>
            <a:ln w="18123" cap="rnd">
              <a:solidFill>
                <a:srgbClr val="6C63FF"/>
              </a:solidFill>
              <a:prstDash val="solid"/>
              <a:round/>
            </a:ln>
          </p:spPr>
          <p:txBody>
            <a:bodyPr/>
            <a:lstStyle/>
            <a:p>
              <a:endParaRPr lang="es-ES"/>
            </a:p>
          </p:txBody>
        </p:sp>
        <p:grpSp>
          <p:nvGrpSpPr>
            <p:cNvPr id="2313" name="Gráfico 2">
              <a:extLst>
                <a:ext uri="{FF2B5EF4-FFF2-40B4-BE49-F238E27FC236}">
                  <a16:creationId xmlns:a16="http://schemas.microsoft.com/office/drawing/2014/main" id="{E896DE94-0922-E1DF-E1FB-D3AE3D592E4F}"/>
                </a:ext>
              </a:extLst>
            </p:cNvPr>
            <p:cNvGrpSpPr/>
            <p:nvPr/>
          </p:nvGrpSpPr>
          <p:grpSpPr>
            <a:xfrm rot="16200000">
              <a:off x="775785" y="2477572"/>
              <a:ext cx="979909" cy="722331"/>
              <a:chOff x="5995362" y="894878"/>
              <a:chExt cx="675983" cy="498295"/>
            </a:xfrm>
            <a:solidFill>
              <a:srgbClr val="6C63FF"/>
            </a:solidFill>
          </p:grpSpPr>
          <p:sp>
            <p:nvSpPr>
              <p:cNvPr id="2316" name="Elipse 2315">
                <a:extLst>
                  <a:ext uri="{FF2B5EF4-FFF2-40B4-BE49-F238E27FC236}">
                    <a16:creationId xmlns:a16="http://schemas.microsoft.com/office/drawing/2014/main" id="{7EF0A582-9D61-DCFE-5D3A-10C30906A43B}"/>
                  </a:ext>
                </a:extLst>
              </p:cNvPr>
              <p:cNvSpPr/>
              <p:nvPr/>
            </p:nvSpPr>
            <p:spPr>
              <a:xfrm>
                <a:off x="5995362" y="894878"/>
                <a:ext cx="24847" cy="24173"/>
              </a:xfrm>
              <a:prstGeom prst="ellipse">
                <a:avLst/>
              </a:prstGeom>
              <a:grpFill/>
              <a:ln w="1729" cap="flat">
                <a:noFill/>
                <a:prstDash val="solid"/>
                <a:miter/>
              </a:ln>
            </p:spPr>
            <p:txBody>
              <a:bodyPr/>
              <a:lstStyle/>
              <a:p>
                <a:endParaRPr lang="es-ES"/>
              </a:p>
            </p:txBody>
          </p:sp>
          <p:sp>
            <p:nvSpPr>
              <p:cNvPr id="2317" name="Elipse 2316">
                <a:extLst>
                  <a:ext uri="{FF2B5EF4-FFF2-40B4-BE49-F238E27FC236}">
                    <a16:creationId xmlns:a16="http://schemas.microsoft.com/office/drawing/2014/main" id="{E798F239-5584-9976-D41C-251089329EF9}"/>
                  </a:ext>
                </a:extLst>
              </p:cNvPr>
              <p:cNvSpPr/>
              <p:nvPr/>
            </p:nvSpPr>
            <p:spPr>
              <a:xfrm>
                <a:off x="6065228" y="894878"/>
                <a:ext cx="24847" cy="24173"/>
              </a:xfrm>
              <a:prstGeom prst="ellipse">
                <a:avLst/>
              </a:prstGeom>
              <a:grpFill/>
              <a:ln w="1729" cap="flat">
                <a:noFill/>
                <a:prstDash val="solid"/>
                <a:miter/>
              </a:ln>
            </p:spPr>
            <p:txBody>
              <a:bodyPr/>
              <a:lstStyle/>
              <a:p>
                <a:endParaRPr lang="es-ES"/>
              </a:p>
            </p:txBody>
          </p:sp>
          <p:sp>
            <p:nvSpPr>
              <p:cNvPr id="2318" name="Forma libre: forma 2317">
                <a:extLst>
                  <a:ext uri="{FF2B5EF4-FFF2-40B4-BE49-F238E27FC236}">
                    <a16:creationId xmlns:a16="http://schemas.microsoft.com/office/drawing/2014/main" id="{30010C75-FDE1-EAD6-C598-B9F5E2144FEB}"/>
                  </a:ext>
                </a:extLst>
              </p:cNvPr>
              <p:cNvSpPr/>
              <p:nvPr/>
            </p:nvSpPr>
            <p:spPr>
              <a:xfrm>
                <a:off x="6135091" y="894881"/>
                <a:ext cx="24848" cy="24170"/>
              </a:xfrm>
              <a:custGeom>
                <a:avLst/>
                <a:gdLst>
                  <a:gd name="csX0" fmla="*/ 24844 w 24848"/>
                  <a:gd name="csY0" fmla="*/ 12291 h 24170"/>
                  <a:gd name="csX1" fmla="*/ 12424 w 24848"/>
                  <a:gd name="csY1" fmla="*/ 24170 h 24170"/>
                  <a:gd name="csX2" fmla="*/ 0 w 24848"/>
                  <a:gd name="csY2" fmla="*/ 12085 h 24170"/>
                  <a:gd name="csX3" fmla="*/ 12424 w 24848"/>
                  <a:gd name="csY3" fmla="*/ 0 h 24170"/>
                  <a:gd name="csX4" fmla="*/ 24844 w 24848"/>
                  <a:gd name="csY4" fmla="*/ 12291 h 24170"/>
                </a:gdLst>
                <a:ahLst/>
                <a:cxnLst>
                  <a:cxn ang="0">
                    <a:pos x="csX0" y="csY0"/>
                  </a:cxn>
                  <a:cxn ang="0">
                    <a:pos x="csX1" y="csY1"/>
                  </a:cxn>
                  <a:cxn ang="0">
                    <a:pos x="csX2" y="csY2"/>
                  </a:cxn>
                  <a:cxn ang="0">
                    <a:pos x="csX3" y="csY3"/>
                  </a:cxn>
                  <a:cxn ang="0">
                    <a:pos x="csX4" y="csY4"/>
                  </a:cxn>
                </a:cxnLst>
                <a:rect l="l" t="t" r="r" b="b"/>
                <a:pathLst>
                  <a:path w="24848" h="24170">
                    <a:moveTo>
                      <a:pt x="24844" y="12291"/>
                    </a:moveTo>
                    <a:cubicBezTo>
                      <a:pt x="24665" y="19012"/>
                      <a:pt x="19301" y="24127"/>
                      <a:pt x="12424" y="24170"/>
                    </a:cubicBezTo>
                    <a:cubicBezTo>
                      <a:pt x="5561" y="24170"/>
                      <a:pt x="0" y="18758"/>
                      <a:pt x="0" y="12085"/>
                    </a:cubicBezTo>
                    <a:cubicBezTo>
                      <a:pt x="0" y="5414"/>
                      <a:pt x="5561" y="0"/>
                      <a:pt x="12424" y="0"/>
                    </a:cubicBezTo>
                    <a:cubicBezTo>
                      <a:pt x="19273" y="-46"/>
                      <a:pt x="25024" y="5667"/>
                      <a:pt x="24844" y="12291"/>
                    </a:cubicBezTo>
                    <a:close/>
                  </a:path>
                </a:pathLst>
              </a:custGeom>
              <a:grpFill/>
              <a:ln w="1729" cap="flat">
                <a:noFill/>
                <a:prstDash val="solid"/>
                <a:miter/>
              </a:ln>
            </p:spPr>
            <p:txBody>
              <a:bodyPr/>
              <a:lstStyle/>
              <a:p>
                <a:endParaRPr lang="es-ES"/>
              </a:p>
            </p:txBody>
          </p:sp>
          <p:sp>
            <p:nvSpPr>
              <p:cNvPr id="2319" name="Forma libre: forma 2318">
                <a:extLst>
                  <a:ext uri="{FF2B5EF4-FFF2-40B4-BE49-F238E27FC236}">
                    <a16:creationId xmlns:a16="http://schemas.microsoft.com/office/drawing/2014/main" id="{5B44D8CB-E74C-CB76-C91B-AD36BE11032E}"/>
                  </a:ext>
                </a:extLst>
              </p:cNvPr>
              <p:cNvSpPr/>
              <p:nvPr/>
            </p:nvSpPr>
            <p:spPr>
              <a:xfrm>
                <a:off x="6204804" y="899188"/>
                <a:ext cx="24850" cy="24183"/>
              </a:xfrm>
              <a:custGeom>
                <a:avLst/>
                <a:gdLst>
                  <a:gd name="csX0" fmla="*/ 24709 w 24850"/>
                  <a:gd name="csY0" fmla="*/ 13672 h 24183"/>
                  <a:gd name="csX1" fmla="*/ 10848 w 24850"/>
                  <a:gd name="csY1" fmla="*/ 24085 h 24183"/>
                  <a:gd name="csX2" fmla="*/ 60 w 24850"/>
                  <a:gd name="csY2" fmla="*/ 10530 h 24183"/>
                  <a:gd name="csX3" fmla="*/ 13923 w 24850"/>
                  <a:gd name="csY3" fmla="*/ 109 h 24183"/>
                  <a:gd name="csX4" fmla="*/ 24709 w 24850"/>
                  <a:gd name="csY4" fmla="*/ 13672 h 24183"/>
                </a:gdLst>
                <a:ahLst/>
                <a:cxnLst>
                  <a:cxn ang="0">
                    <a:pos x="csX0" y="csY0"/>
                  </a:cxn>
                  <a:cxn ang="0">
                    <a:pos x="csX1" y="csY1"/>
                  </a:cxn>
                  <a:cxn ang="0">
                    <a:pos x="csX2" y="csY2"/>
                  </a:cxn>
                  <a:cxn ang="0">
                    <a:pos x="csX3" y="csY3"/>
                  </a:cxn>
                  <a:cxn ang="0">
                    <a:pos x="csX4" y="csY4"/>
                  </a:cxn>
                </a:cxnLst>
                <a:rect l="l" t="t" r="r" b="b"/>
                <a:pathLst>
                  <a:path w="24850" h="24183">
                    <a:moveTo>
                      <a:pt x="24709" y="13672"/>
                    </a:moveTo>
                    <a:cubicBezTo>
                      <a:pt x="23671" y="20247"/>
                      <a:pt x="17465" y="24929"/>
                      <a:pt x="10848" y="24085"/>
                    </a:cubicBezTo>
                    <a:cubicBezTo>
                      <a:pt x="4230" y="23244"/>
                      <a:pt x="-597" y="17171"/>
                      <a:pt x="60" y="10530"/>
                    </a:cubicBezTo>
                    <a:cubicBezTo>
                      <a:pt x="719" y="3888"/>
                      <a:pt x="6923" y="-780"/>
                      <a:pt x="13923" y="109"/>
                    </a:cubicBezTo>
                    <a:cubicBezTo>
                      <a:pt x="20921" y="1003"/>
                      <a:pt x="25750" y="7060"/>
                      <a:pt x="24709" y="13672"/>
                    </a:cubicBezTo>
                    <a:close/>
                  </a:path>
                </a:pathLst>
              </a:custGeom>
              <a:grpFill/>
              <a:ln w="1729" cap="flat">
                <a:noFill/>
                <a:prstDash val="solid"/>
                <a:miter/>
              </a:ln>
            </p:spPr>
            <p:txBody>
              <a:bodyPr/>
              <a:lstStyle/>
              <a:p>
                <a:endParaRPr lang="es-ES"/>
              </a:p>
            </p:txBody>
          </p:sp>
          <p:sp>
            <p:nvSpPr>
              <p:cNvPr id="2320" name="Forma libre: forma 2319">
                <a:extLst>
                  <a:ext uri="{FF2B5EF4-FFF2-40B4-BE49-F238E27FC236}">
                    <a16:creationId xmlns:a16="http://schemas.microsoft.com/office/drawing/2014/main" id="{BCE4E023-9B90-BD8F-7828-DF55589CE64D}"/>
                  </a:ext>
                </a:extLst>
              </p:cNvPr>
              <p:cNvSpPr/>
              <p:nvPr/>
            </p:nvSpPr>
            <p:spPr>
              <a:xfrm>
                <a:off x="6273293" y="912682"/>
                <a:ext cx="24802" cy="24315"/>
              </a:xfrm>
              <a:custGeom>
                <a:avLst/>
                <a:gdLst>
                  <a:gd name="csX0" fmla="*/ 24308 w 24802"/>
                  <a:gd name="csY0" fmla="*/ 15583 h 24315"/>
                  <a:gd name="csX1" fmla="*/ 9186 w 24802"/>
                  <a:gd name="csY1" fmla="*/ 23851 h 24315"/>
                  <a:gd name="csX2" fmla="*/ 339 w 24802"/>
                  <a:gd name="csY2" fmla="*/ 9062 h 24315"/>
                  <a:gd name="csX3" fmla="*/ 15528 w 24802"/>
                  <a:gd name="csY3" fmla="*/ 527 h 24315"/>
                  <a:gd name="csX4" fmla="*/ 24308 w 24802"/>
                  <a:gd name="csY4" fmla="*/ 15583 h 24315"/>
                </a:gdLst>
                <a:ahLst/>
                <a:cxnLst>
                  <a:cxn ang="0">
                    <a:pos x="csX0" y="csY0"/>
                  </a:cxn>
                  <a:cxn ang="0">
                    <a:pos x="csX1" y="csY1"/>
                  </a:cxn>
                  <a:cxn ang="0">
                    <a:pos x="csX2" y="csY2"/>
                  </a:cxn>
                  <a:cxn ang="0">
                    <a:pos x="csX3" y="csY3"/>
                  </a:cxn>
                  <a:cxn ang="0">
                    <a:pos x="csX4" y="csY4"/>
                  </a:cxn>
                </a:cxnLst>
                <a:rect l="l" t="t" r="r" b="b"/>
                <a:pathLst>
                  <a:path w="24802" h="24315">
                    <a:moveTo>
                      <a:pt x="24308" y="15583"/>
                    </a:moveTo>
                    <a:cubicBezTo>
                      <a:pt x="22371" y="21969"/>
                      <a:pt x="15599" y="25674"/>
                      <a:pt x="9186" y="23851"/>
                    </a:cubicBezTo>
                    <a:cubicBezTo>
                      <a:pt x="2802" y="21915"/>
                      <a:pt x="-1229" y="15562"/>
                      <a:pt x="339" y="9062"/>
                    </a:cubicBezTo>
                    <a:cubicBezTo>
                      <a:pt x="1899" y="2588"/>
                      <a:pt x="8771" y="-1513"/>
                      <a:pt x="15528" y="527"/>
                    </a:cubicBezTo>
                    <a:cubicBezTo>
                      <a:pt x="22317" y="2453"/>
                      <a:pt x="26245" y="9199"/>
                      <a:pt x="24308" y="15583"/>
                    </a:cubicBezTo>
                    <a:close/>
                  </a:path>
                </a:pathLst>
              </a:custGeom>
              <a:grpFill/>
              <a:ln w="1729" cap="flat">
                <a:noFill/>
                <a:prstDash val="solid"/>
                <a:miter/>
              </a:ln>
            </p:spPr>
            <p:txBody>
              <a:bodyPr/>
              <a:lstStyle/>
              <a:p>
                <a:endParaRPr lang="es-ES"/>
              </a:p>
            </p:txBody>
          </p:sp>
          <p:sp>
            <p:nvSpPr>
              <p:cNvPr id="2321" name="Forma libre: forma 2320">
                <a:extLst>
                  <a:ext uri="{FF2B5EF4-FFF2-40B4-BE49-F238E27FC236}">
                    <a16:creationId xmlns:a16="http://schemas.microsoft.com/office/drawing/2014/main" id="{BC73F063-9FBC-2FF7-D960-7D5336CDD989}"/>
                  </a:ext>
                </a:extLst>
              </p:cNvPr>
              <p:cNvSpPr/>
              <p:nvPr/>
            </p:nvSpPr>
            <p:spPr>
              <a:xfrm>
                <a:off x="6339240" y="935588"/>
                <a:ext cx="24747" cy="24331"/>
              </a:xfrm>
              <a:custGeom>
                <a:avLst/>
                <a:gdLst>
                  <a:gd name="csX0" fmla="*/ 23687 w 24747"/>
                  <a:gd name="csY0" fmla="*/ 17257 h 24331"/>
                  <a:gd name="csX1" fmla="*/ 7617 w 24747"/>
                  <a:gd name="csY1" fmla="*/ 23251 h 24331"/>
                  <a:gd name="csX2" fmla="*/ 846 w 24747"/>
                  <a:gd name="csY2" fmla="*/ 7494 h 24331"/>
                  <a:gd name="csX3" fmla="*/ 17117 w 24747"/>
                  <a:gd name="csY3" fmla="*/ 1024 h 24331"/>
                  <a:gd name="csX4" fmla="*/ 23687 w 24747"/>
                  <a:gd name="csY4" fmla="*/ 17257 h 24331"/>
                </a:gdLst>
                <a:ahLst/>
                <a:cxnLst>
                  <a:cxn ang="0">
                    <a:pos x="csX0" y="csY0"/>
                  </a:cxn>
                  <a:cxn ang="0">
                    <a:pos x="csX1" y="csY1"/>
                  </a:cxn>
                  <a:cxn ang="0">
                    <a:pos x="csX2" y="csY2"/>
                  </a:cxn>
                  <a:cxn ang="0">
                    <a:pos x="csX3" y="csY3"/>
                  </a:cxn>
                  <a:cxn ang="0">
                    <a:pos x="csX4" y="csY4"/>
                  </a:cxn>
                </a:cxnLst>
                <a:rect l="l" t="t" r="r" b="b"/>
                <a:pathLst>
                  <a:path w="24747" h="24331">
                    <a:moveTo>
                      <a:pt x="23687" y="17257"/>
                    </a:moveTo>
                    <a:cubicBezTo>
                      <a:pt x="20887" y="23317"/>
                      <a:pt x="13692" y="26002"/>
                      <a:pt x="7617" y="23251"/>
                    </a:cubicBezTo>
                    <a:cubicBezTo>
                      <a:pt x="1484" y="20636"/>
                      <a:pt x="-1614" y="13744"/>
                      <a:pt x="846" y="7494"/>
                    </a:cubicBezTo>
                    <a:cubicBezTo>
                      <a:pt x="3273" y="1321"/>
                      <a:pt x="10627" y="-1742"/>
                      <a:pt x="17117" y="1024"/>
                    </a:cubicBezTo>
                    <a:cubicBezTo>
                      <a:pt x="23549" y="3928"/>
                      <a:pt x="26488" y="11199"/>
                      <a:pt x="23687" y="17257"/>
                    </a:cubicBezTo>
                    <a:close/>
                  </a:path>
                </a:pathLst>
              </a:custGeom>
              <a:grpFill/>
              <a:ln w="1729" cap="flat">
                <a:noFill/>
                <a:prstDash val="solid"/>
                <a:miter/>
              </a:ln>
            </p:spPr>
            <p:txBody>
              <a:bodyPr/>
              <a:lstStyle/>
              <a:p>
                <a:endParaRPr lang="es-ES"/>
              </a:p>
            </p:txBody>
          </p:sp>
          <p:sp>
            <p:nvSpPr>
              <p:cNvPr id="2322" name="Forma libre: forma 2321">
                <a:extLst>
                  <a:ext uri="{FF2B5EF4-FFF2-40B4-BE49-F238E27FC236}">
                    <a16:creationId xmlns:a16="http://schemas.microsoft.com/office/drawing/2014/main" id="{6E8B4F35-4D63-D4DD-7EBE-58AFDF62A57E}"/>
                  </a:ext>
                </a:extLst>
              </p:cNvPr>
              <p:cNvSpPr/>
              <p:nvPr/>
            </p:nvSpPr>
            <p:spPr>
              <a:xfrm>
                <a:off x="6401419" y="967393"/>
                <a:ext cx="24677" cy="24306"/>
              </a:xfrm>
              <a:custGeom>
                <a:avLst/>
                <a:gdLst>
                  <a:gd name="csX0" fmla="*/ 22850 w 24677"/>
                  <a:gd name="csY0" fmla="*/ 18749 h 24306"/>
                  <a:gd name="csX1" fmla="*/ 6103 w 24677"/>
                  <a:gd name="csY1" fmla="*/ 22490 h 24306"/>
                  <a:gd name="csX2" fmla="*/ 1565 w 24677"/>
                  <a:gd name="csY2" fmla="*/ 5940 h 24306"/>
                  <a:gd name="csX3" fmla="*/ 18566 w 24677"/>
                  <a:gd name="csY3" fmla="*/ 1780 h 24306"/>
                  <a:gd name="csX4" fmla="*/ 22850 w 24677"/>
                  <a:gd name="csY4" fmla="*/ 18749 h 24306"/>
                </a:gdLst>
                <a:ahLst/>
                <a:cxnLst>
                  <a:cxn ang="0">
                    <a:pos x="csX0" y="csY0"/>
                  </a:cxn>
                  <a:cxn ang="0">
                    <a:pos x="csX1" y="csY1"/>
                  </a:cxn>
                  <a:cxn ang="0">
                    <a:pos x="csX2" y="csY2"/>
                  </a:cxn>
                  <a:cxn ang="0">
                    <a:pos x="csX3" y="csY3"/>
                  </a:cxn>
                  <a:cxn ang="0">
                    <a:pos x="csX4" y="csY4"/>
                  </a:cxn>
                </a:cxnLst>
                <a:rect l="l" t="t" r="r" b="b"/>
                <a:pathLst>
                  <a:path w="24677" h="24306">
                    <a:moveTo>
                      <a:pt x="22850" y="18749"/>
                    </a:moveTo>
                    <a:cubicBezTo>
                      <a:pt x="19221" y="24405"/>
                      <a:pt x="11827" y="25913"/>
                      <a:pt x="6103" y="22490"/>
                    </a:cubicBezTo>
                    <a:cubicBezTo>
                      <a:pt x="320" y="19168"/>
                      <a:pt x="-1709" y="11756"/>
                      <a:pt x="1565" y="5940"/>
                    </a:cubicBezTo>
                    <a:cubicBezTo>
                      <a:pt x="4839" y="126"/>
                      <a:pt x="12451" y="-1742"/>
                      <a:pt x="18566" y="1780"/>
                    </a:cubicBezTo>
                    <a:cubicBezTo>
                      <a:pt x="24618" y="5403"/>
                      <a:pt x="26430" y="13173"/>
                      <a:pt x="22850" y="18749"/>
                    </a:cubicBezTo>
                    <a:close/>
                  </a:path>
                </a:pathLst>
              </a:custGeom>
              <a:grpFill/>
              <a:ln w="1729" cap="flat">
                <a:noFill/>
                <a:prstDash val="solid"/>
                <a:miter/>
              </a:ln>
            </p:spPr>
            <p:txBody>
              <a:bodyPr/>
              <a:lstStyle/>
              <a:p>
                <a:endParaRPr lang="es-ES"/>
              </a:p>
            </p:txBody>
          </p:sp>
          <p:sp>
            <p:nvSpPr>
              <p:cNvPr id="2323" name="Forma libre: forma 2322">
                <a:extLst>
                  <a:ext uri="{FF2B5EF4-FFF2-40B4-BE49-F238E27FC236}">
                    <a16:creationId xmlns:a16="http://schemas.microsoft.com/office/drawing/2014/main" id="{D9838477-8A72-C5D2-B604-F70A4A7943F9}"/>
                  </a:ext>
                </a:extLst>
              </p:cNvPr>
              <p:cNvSpPr/>
              <p:nvPr/>
            </p:nvSpPr>
            <p:spPr>
              <a:xfrm>
                <a:off x="6458667" y="1007351"/>
                <a:ext cx="24622" cy="24360"/>
              </a:xfrm>
              <a:custGeom>
                <a:avLst/>
                <a:gdLst>
                  <a:gd name="csX0" fmla="*/ 21825 w 24622"/>
                  <a:gd name="csY0" fmla="*/ 20153 h 24360"/>
                  <a:gd name="csX1" fmla="*/ 4672 w 24622"/>
                  <a:gd name="csY1" fmla="*/ 21637 h 24360"/>
                  <a:gd name="csX2" fmla="*/ 2491 w 24622"/>
                  <a:gd name="csY2" fmla="*/ 4553 h 24360"/>
                  <a:gd name="csX3" fmla="*/ 19847 w 24622"/>
                  <a:gd name="csY3" fmla="*/ 2822 h 24360"/>
                  <a:gd name="csX4" fmla="*/ 21825 w 24622"/>
                  <a:gd name="csY4" fmla="*/ 20153 h 24360"/>
                </a:gdLst>
                <a:ahLst/>
                <a:cxnLst>
                  <a:cxn ang="0">
                    <a:pos x="csX0" y="csY0"/>
                  </a:cxn>
                  <a:cxn ang="0">
                    <a:pos x="csX1" y="csY1"/>
                  </a:cxn>
                  <a:cxn ang="0">
                    <a:pos x="csX2" y="csY2"/>
                  </a:cxn>
                  <a:cxn ang="0">
                    <a:pos x="csX3" y="csY3"/>
                  </a:cxn>
                  <a:cxn ang="0">
                    <a:pos x="csX4" y="csY4"/>
                  </a:cxn>
                </a:cxnLst>
                <a:rect l="l" t="t" r="r" b="b"/>
                <a:pathLst>
                  <a:path w="24622" h="24360">
                    <a:moveTo>
                      <a:pt x="21825" y="20153"/>
                    </a:moveTo>
                    <a:cubicBezTo>
                      <a:pt x="17448" y="25276"/>
                      <a:pt x="10000" y="25659"/>
                      <a:pt x="4672" y="21637"/>
                    </a:cubicBezTo>
                    <a:cubicBezTo>
                      <a:pt x="-574" y="17515"/>
                      <a:pt x="-1547" y="9867"/>
                      <a:pt x="2491" y="4553"/>
                    </a:cubicBezTo>
                    <a:cubicBezTo>
                      <a:pt x="6530" y="-760"/>
                      <a:pt x="14301" y="-1537"/>
                      <a:pt x="19847" y="2822"/>
                    </a:cubicBezTo>
                    <a:cubicBezTo>
                      <a:pt x="25473" y="7087"/>
                      <a:pt x="26122" y="15129"/>
                      <a:pt x="21825" y="20153"/>
                    </a:cubicBezTo>
                    <a:close/>
                  </a:path>
                </a:pathLst>
              </a:custGeom>
              <a:grpFill/>
              <a:ln w="1729" cap="flat">
                <a:noFill/>
                <a:prstDash val="solid"/>
                <a:miter/>
              </a:ln>
            </p:spPr>
            <p:txBody>
              <a:bodyPr/>
              <a:lstStyle/>
              <a:p>
                <a:endParaRPr lang="es-ES"/>
              </a:p>
            </p:txBody>
          </p:sp>
          <p:sp>
            <p:nvSpPr>
              <p:cNvPr id="2324" name="Forma libre: forma 2323">
                <a:extLst>
                  <a:ext uri="{FF2B5EF4-FFF2-40B4-BE49-F238E27FC236}">
                    <a16:creationId xmlns:a16="http://schemas.microsoft.com/office/drawing/2014/main" id="{C87FE652-A832-905E-98FE-9C626F800CBE}"/>
                  </a:ext>
                </a:extLst>
              </p:cNvPr>
              <p:cNvSpPr/>
              <p:nvPr/>
            </p:nvSpPr>
            <p:spPr>
              <a:xfrm>
                <a:off x="6509935" y="1054698"/>
                <a:ext cx="24550" cy="24475"/>
              </a:xfrm>
              <a:custGeom>
                <a:avLst/>
                <a:gdLst>
                  <a:gd name="csX0" fmla="*/ 20640 w 24550"/>
                  <a:gd name="csY0" fmla="*/ 21429 h 24475"/>
                  <a:gd name="csX1" fmla="*/ 3387 w 24550"/>
                  <a:gd name="csY1" fmla="*/ 20618 h 24475"/>
                  <a:gd name="csX2" fmla="*/ 3612 w 24550"/>
                  <a:gd name="csY2" fmla="*/ 3339 h 24475"/>
                  <a:gd name="csX3" fmla="*/ 20983 w 24550"/>
                  <a:gd name="csY3" fmla="*/ 4045 h 24475"/>
                  <a:gd name="csX4" fmla="*/ 20640 w 24550"/>
                  <a:gd name="csY4" fmla="*/ 21429 h 24475"/>
                </a:gdLst>
                <a:ahLst/>
                <a:cxnLst>
                  <a:cxn ang="0">
                    <a:pos x="csX0" y="csY0"/>
                  </a:cxn>
                  <a:cxn ang="0">
                    <a:pos x="csX1" y="csY1"/>
                  </a:cxn>
                  <a:cxn ang="0">
                    <a:pos x="csX2" y="csY2"/>
                  </a:cxn>
                  <a:cxn ang="0">
                    <a:pos x="csX3" y="csY3"/>
                  </a:cxn>
                  <a:cxn ang="0">
                    <a:pos x="csX4" y="csY4"/>
                  </a:cxn>
                </a:cxnLst>
                <a:rect l="l" t="t" r="r" b="b"/>
                <a:pathLst>
                  <a:path w="24550" h="24475">
                    <a:moveTo>
                      <a:pt x="20640" y="21429"/>
                    </a:moveTo>
                    <a:cubicBezTo>
                      <a:pt x="15704" y="25818"/>
                      <a:pt x="8048" y="25392"/>
                      <a:pt x="3387" y="20618"/>
                    </a:cubicBezTo>
                    <a:cubicBezTo>
                      <a:pt x="-1217" y="15791"/>
                      <a:pt x="-1113" y="8054"/>
                      <a:pt x="3612" y="3339"/>
                    </a:cubicBezTo>
                    <a:cubicBezTo>
                      <a:pt x="8336" y="-1372"/>
                      <a:pt x="16116" y="-1063"/>
                      <a:pt x="20983" y="4045"/>
                    </a:cubicBezTo>
                    <a:cubicBezTo>
                      <a:pt x="25907" y="9099"/>
                      <a:pt x="25679" y="16948"/>
                      <a:pt x="20640" y="21429"/>
                    </a:cubicBezTo>
                    <a:close/>
                  </a:path>
                </a:pathLst>
              </a:custGeom>
              <a:grpFill/>
              <a:ln w="1729" cap="flat">
                <a:noFill/>
                <a:prstDash val="solid"/>
                <a:miter/>
              </a:ln>
            </p:spPr>
            <p:txBody>
              <a:bodyPr/>
              <a:lstStyle/>
              <a:p>
                <a:endParaRPr lang="es-ES"/>
              </a:p>
            </p:txBody>
          </p:sp>
          <p:sp>
            <p:nvSpPr>
              <p:cNvPr id="2325" name="Forma libre: forma 2324">
                <a:extLst>
                  <a:ext uri="{FF2B5EF4-FFF2-40B4-BE49-F238E27FC236}">
                    <a16:creationId xmlns:a16="http://schemas.microsoft.com/office/drawing/2014/main" id="{22FFE47F-B697-005E-B286-30CF5C10B9C0}"/>
                  </a:ext>
                </a:extLst>
              </p:cNvPr>
              <p:cNvSpPr/>
              <p:nvPr/>
            </p:nvSpPr>
            <p:spPr>
              <a:xfrm>
                <a:off x="6554274" y="1108562"/>
                <a:ext cx="24391" cy="24632"/>
              </a:xfrm>
              <a:custGeom>
                <a:avLst/>
                <a:gdLst>
                  <a:gd name="csX0" fmla="*/ 19316 w 24391"/>
                  <a:gd name="csY0" fmla="*/ 22554 h 24632"/>
                  <a:gd name="csX1" fmla="*/ 2272 w 24391"/>
                  <a:gd name="csY1" fmla="*/ 19439 h 24632"/>
                  <a:gd name="csX2" fmla="*/ 4895 w 24391"/>
                  <a:gd name="csY2" fmla="*/ 2319 h 24632"/>
                  <a:gd name="csX3" fmla="*/ 21960 w 24391"/>
                  <a:gd name="csY3" fmla="*/ 5417 h 24632"/>
                  <a:gd name="csX4" fmla="*/ 19316 w 24391"/>
                  <a:gd name="csY4" fmla="*/ 22554 h 24632"/>
                </a:gdLst>
                <a:ahLst/>
                <a:cxnLst>
                  <a:cxn ang="0">
                    <a:pos x="csX0" y="csY0"/>
                  </a:cxn>
                  <a:cxn ang="0">
                    <a:pos x="csX1" y="csY1"/>
                  </a:cxn>
                  <a:cxn ang="0">
                    <a:pos x="csX2" y="csY2"/>
                  </a:cxn>
                  <a:cxn ang="0">
                    <a:pos x="csX3" y="csY3"/>
                  </a:cxn>
                  <a:cxn ang="0">
                    <a:pos x="csX4" y="csY4"/>
                  </a:cxn>
                </a:cxnLst>
                <a:rect l="l" t="t" r="r" b="b"/>
                <a:pathLst>
                  <a:path w="24391" h="24632">
                    <a:moveTo>
                      <a:pt x="19316" y="22554"/>
                    </a:moveTo>
                    <a:cubicBezTo>
                      <a:pt x="13770" y="26266"/>
                      <a:pt x="6137" y="24874"/>
                      <a:pt x="2272" y="19439"/>
                    </a:cubicBezTo>
                    <a:cubicBezTo>
                      <a:pt x="-1603" y="14010"/>
                      <a:pt x="-387" y="6315"/>
                      <a:pt x="4895" y="2319"/>
                    </a:cubicBezTo>
                    <a:cubicBezTo>
                      <a:pt x="10259" y="-1739"/>
                      <a:pt x="17862" y="-326"/>
                      <a:pt x="21960" y="5417"/>
                    </a:cubicBezTo>
                    <a:cubicBezTo>
                      <a:pt x="26047" y="11168"/>
                      <a:pt x="24860" y="18839"/>
                      <a:pt x="19316" y="22554"/>
                    </a:cubicBezTo>
                    <a:close/>
                  </a:path>
                </a:pathLst>
              </a:custGeom>
              <a:grpFill/>
              <a:ln w="1729" cap="flat">
                <a:noFill/>
                <a:prstDash val="solid"/>
                <a:miter/>
              </a:ln>
            </p:spPr>
            <p:txBody>
              <a:bodyPr/>
              <a:lstStyle/>
              <a:p>
                <a:endParaRPr lang="es-ES"/>
              </a:p>
            </p:txBody>
          </p:sp>
          <p:sp>
            <p:nvSpPr>
              <p:cNvPr id="2326" name="Forma libre: forma 2325">
                <a:extLst>
                  <a:ext uri="{FF2B5EF4-FFF2-40B4-BE49-F238E27FC236}">
                    <a16:creationId xmlns:a16="http://schemas.microsoft.com/office/drawing/2014/main" id="{958EAF83-CA53-37CB-054C-03067D7E7DE4}"/>
                  </a:ext>
                </a:extLst>
              </p:cNvPr>
              <p:cNvSpPr/>
              <p:nvPr/>
            </p:nvSpPr>
            <p:spPr>
              <a:xfrm>
                <a:off x="6590839" y="1168032"/>
                <a:ext cx="24233" cy="24735"/>
              </a:xfrm>
              <a:custGeom>
                <a:avLst/>
                <a:gdLst>
                  <a:gd name="csX0" fmla="*/ 17721 w 24233"/>
                  <a:gd name="csY0" fmla="*/ 23504 h 24735"/>
                  <a:gd name="csX1" fmla="*/ 1345 w 24233"/>
                  <a:gd name="csY1" fmla="*/ 18041 h 24735"/>
                  <a:gd name="csX2" fmla="*/ 6213 w 24233"/>
                  <a:gd name="csY2" fmla="*/ 1485 h 24735"/>
                  <a:gd name="csX3" fmla="*/ 22770 w 24233"/>
                  <a:gd name="csY3" fmla="*/ 6847 h 24735"/>
                  <a:gd name="csX4" fmla="*/ 17721 w 24233"/>
                  <a:gd name="csY4" fmla="*/ 23504 h 24735"/>
                </a:gdLst>
                <a:ahLst/>
                <a:cxnLst>
                  <a:cxn ang="0">
                    <a:pos x="csX0" y="csY0"/>
                  </a:cxn>
                  <a:cxn ang="0">
                    <a:pos x="csX1" y="csY1"/>
                  </a:cxn>
                  <a:cxn ang="0">
                    <a:pos x="csX2" y="csY2"/>
                  </a:cxn>
                  <a:cxn ang="0">
                    <a:pos x="csX3" y="csY3"/>
                  </a:cxn>
                  <a:cxn ang="0">
                    <a:pos x="csX4" y="csY4"/>
                  </a:cxn>
                </a:cxnLst>
                <a:rect l="l" t="t" r="r" b="b"/>
                <a:pathLst>
                  <a:path w="24233" h="24735">
                    <a:moveTo>
                      <a:pt x="17721" y="23504"/>
                    </a:moveTo>
                    <a:cubicBezTo>
                      <a:pt x="11719" y="26421"/>
                      <a:pt x="4385" y="23979"/>
                      <a:pt x="1345" y="18041"/>
                    </a:cubicBezTo>
                    <a:cubicBezTo>
                      <a:pt x="-1606" y="12057"/>
                      <a:pt x="424" y="4725"/>
                      <a:pt x="6213" y="1485"/>
                    </a:cubicBezTo>
                    <a:cubicBezTo>
                      <a:pt x="12072" y="-1796"/>
                      <a:pt x="19639" y="520"/>
                      <a:pt x="22770" y="6847"/>
                    </a:cubicBezTo>
                    <a:cubicBezTo>
                      <a:pt x="25986" y="13127"/>
                      <a:pt x="23724" y="20586"/>
                      <a:pt x="17721" y="23504"/>
                    </a:cubicBezTo>
                    <a:close/>
                  </a:path>
                </a:pathLst>
              </a:custGeom>
              <a:grpFill/>
              <a:ln w="1729" cap="flat">
                <a:noFill/>
                <a:prstDash val="solid"/>
                <a:miter/>
              </a:ln>
            </p:spPr>
            <p:txBody>
              <a:bodyPr/>
              <a:lstStyle/>
              <a:p>
                <a:endParaRPr lang="es-ES"/>
              </a:p>
            </p:txBody>
          </p:sp>
          <p:sp>
            <p:nvSpPr>
              <p:cNvPr id="2327" name="Forma libre: forma 2326">
                <a:extLst>
                  <a:ext uri="{FF2B5EF4-FFF2-40B4-BE49-F238E27FC236}">
                    <a16:creationId xmlns:a16="http://schemas.microsoft.com/office/drawing/2014/main" id="{7302B718-7D3D-C141-DA7A-1B67F6DFF42C}"/>
                  </a:ext>
                </a:extLst>
              </p:cNvPr>
              <p:cNvSpPr/>
              <p:nvPr/>
            </p:nvSpPr>
            <p:spPr>
              <a:xfrm>
                <a:off x="6618859" y="1231995"/>
                <a:ext cx="24161" cy="24775"/>
              </a:xfrm>
              <a:custGeom>
                <a:avLst/>
                <a:gdLst>
                  <a:gd name="csX0" fmla="*/ 16050 w 24161"/>
                  <a:gd name="csY0" fmla="*/ 24177 h 24775"/>
                  <a:gd name="csX1" fmla="*/ 687 w 24161"/>
                  <a:gd name="csY1" fmla="*/ 16477 h 24775"/>
                  <a:gd name="csX2" fmla="*/ 7689 w 24161"/>
                  <a:gd name="csY2" fmla="*/ 786 h 24775"/>
                  <a:gd name="csX3" fmla="*/ 23449 w 24161"/>
                  <a:gd name="csY3" fmla="*/ 8339 h 24775"/>
                  <a:gd name="csX4" fmla="*/ 16050 w 24161"/>
                  <a:gd name="csY4" fmla="*/ 24177 h 24775"/>
                </a:gdLst>
                <a:ahLst/>
                <a:cxnLst>
                  <a:cxn ang="0">
                    <a:pos x="csX0" y="csY0"/>
                  </a:cxn>
                  <a:cxn ang="0">
                    <a:pos x="csX1" y="csY1"/>
                  </a:cxn>
                  <a:cxn ang="0">
                    <a:pos x="csX2" y="csY2"/>
                  </a:cxn>
                  <a:cxn ang="0">
                    <a:pos x="csX3" y="csY3"/>
                  </a:cxn>
                  <a:cxn ang="0">
                    <a:pos x="csX4" y="csY4"/>
                  </a:cxn>
                </a:cxnLst>
                <a:rect l="l" t="t" r="r" b="b"/>
                <a:pathLst>
                  <a:path w="24161" h="24775">
                    <a:moveTo>
                      <a:pt x="16050" y="24177"/>
                    </a:moveTo>
                    <a:cubicBezTo>
                      <a:pt x="9702" y="26241"/>
                      <a:pt x="2822" y="22794"/>
                      <a:pt x="687" y="16477"/>
                    </a:cubicBezTo>
                    <a:cubicBezTo>
                      <a:pt x="-1409" y="10145"/>
                      <a:pt x="1393" y="3244"/>
                      <a:pt x="7689" y="786"/>
                    </a:cubicBezTo>
                    <a:cubicBezTo>
                      <a:pt x="13826" y="-1613"/>
                      <a:pt x="21222" y="1644"/>
                      <a:pt x="23449" y="8339"/>
                    </a:cubicBezTo>
                    <a:cubicBezTo>
                      <a:pt x="25713" y="15022"/>
                      <a:pt x="22396" y="22112"/>
                      <a:pt x="16050" y="24177"/>
                    </a:cubicBezTo>
                    <a:close/>
                  </a:path>
                </a:pathLst>
              </a:custGeom>
              <a:grpFill/>
              <a:ln w="1729" cap="flat">
                <a:noFill/>
                <a:prstDash val="solid"/>
                <a:miter/>
              </a:ln>
            </p:spPr>
            <p:txBody>
              <a:bodyPr/>
              <a:lstStyle/>
              <a:p>
                <a:endParaRPr lang="es-ES"/>
              </a:p>
            </p:txBody>
          </p:sp>
          <p:sp>
            <p:nvSpPr>
              <p:cNvPr id="2328" name="Forma libre: forma 2327">
                <a:extLst>
                  <a:ext uri="{FF2B5EF4-FFF2-40B4-BE49-F238E27FC236}">
                    <a16:creationId xmlns:a16="http://schemas.microsoft.com/office/drawing/2014/main" id="{4E78B55B-ED94-47B2-65D2-11DD697EA0A5}"/>
                  </a:ext>
                </a:extLst>
              </p:cNvPr>
              <p:cNvSpPr/>
              <p:nvPr/>
            </p:nvSpPr>
            <p:spPr>
              <a:xfrm>
                <a:off x="6637722" y="1299174"/>
                <a:ext cx="24237" cy="24825"/>
              </a:xfrm>
              <a:custGeom>
                <a:avLst/>
                <a:gdLst>
                  <a:gd name="csX0" fmla="*/ 14408 w 24237"/>
                  <a:gd name="csY0" fmla="*/ 24634 h 24825"/>
                  <a:gd name="csX1" fmla="*/ 313 w 24237"/>
                  <a:gd name="csY1" fmla="*/ 14879 h 24825"/>
                  <a:gd name="csX2" fmla="*/ 9352 w 24237"/>
                  <a:gd name="csY2" fmla="*/ 314 h 24825"/>
                  <a:gd name="csX3" fmla="*/ 23978 w 24237"/>
                  <a:gd name="csY3" fmla="*/ 9960 h 24825"/>
                  <a:gd name="csX4" fmla="*/ 14408 w 24237"/>
                  <a:gd name="csY4" fmla="*/ 24634 h 24825"/>
                </a:gdLst>
                <a:ahLst/>
                <a:cxnLst>
                  <a:cxn ang="0">
                    <a:pos x="csX0" y="csY0"/>
                  </a:cxn>
                  <a:cxn ang="0">
                    <a:pos x="csX1" y="csY1"/>
                  </a:cxn>
                  <a:cxn ang="0">
                    <a:pos x="csX2" y="csY2"/>
                  </a:cxn>
                  <a:cxn ang="0">
                    <a:pos x="csX3" y="csY3"/>
                  </a:cxn>
                  <a:cxn ang="0">
                    <a:pos x="csX4" y="csY4"/>
                  </a:cxn>
                </a:cxnLst>
                <a:rect l="l" t="t" r="r" b="b"/>
                <a:pathLst>
                  <a:path w="24237" h="24825">
                    <a:moveTo>
                      <a:pt x="14408" y="24634"/>
                    </a:moveTo>
                    <a:cubicBezTo>
                      <a:pt x="7801" y="25812"/>
                      <a:pt x="1636" y="21416"/>
                      <a:pt x="313" y="14879"/>
                    </a:cubicBezTo>
                    <a:cubicBezTo>
                      <a:pt x="-1190" y="8385"/>
                      <a:pt x="2859" y="1864"/>
                      <a:pt x="9352" y="314"/>
                    </a:cubicBezTo>
                    <a:cubicBezTo>
                      <a:pt x="15844" y="-1232"/>
                      <a:pt x="22395" y="3082"/>
                      <a:pt x="23978" y="9960"/>
                    </a:cubicBezTo>
                    <a:cubicBezTo>
                      <a:pt x="25381" y="16874"/>
                      <a:pt x="20944" y="23472"/>
                      <a:pt x="14408" y="24634"/>
                    </a:cubicBezTo>
                    <a:close/>
                  </a:path>
                </a:pathLst>
              </a:custGeom>
              <a:grpFill/>
              <a:ln w="1729" cap="flat">
                <a:noFill/>
                <a:prstDash val="solid"/>
                <a:miter/>
              </a:ln>
            </p:spPr>
            <p:txBody>
              <a:bodyPr/>
              <a:lstStyle/>
              <a:p>
                <a:endParaRPr lang="es-ES"/>
              </a:p>
            </p:txBody>
          </p:sp>
          <p:sp>
            <p:nvSpPr>
              <p:cNvPr id="2329" name="Forma libre: forma 2328">
                <a:extLst>
                  <a:ext uri="{FF2B5EF4-FFF2-40B4-BE49-F238E27FC236}">
                    <a16:creationId xmlns:a16="http://schemas.microsoft.com/office/drawing/2014/main" id="{BF6E6F89-9813-7E80-AFF6-C6D66B0283B7}"/>
                  </a:ext>
                </a:extLst>
              </p:cNvPr>
              <p:cNvSpPr/>
              <p:nvPr/>
            </p:nvSpPr>
            <p:spPr>
              <a:xfrm>
                <a:off x="6647141" y="1368325"/>
                <a:ext cx="24204" cy="24848"/>
              </a:xfrm>
              <a:custGeom>
                <a:avLst/>
                <a:gdLst>
                  <a:gd name="csX0" fmla="*/ 12850 w 24204"/>
                  <a:gd name="csY0" fmla="*/ 24840 h 24848"/>
                  <a:gd name="csX1" fmla="*/ 35 w 24204"/>
                  <a:gd name="csY1" fmla="*/ 13258 h 24848"/>
                  <a:gd name="csX2" fmla="*/ 11152 w 24204"/>
                  <a:gd name="csY2" fmla="*/ 54 h 24848"/>
                  <a:gd name="csX3" fmla="*/ 24152 w 24204"/>
                  <a:gd name="csY3" fmla="*/ 11624 h 24848"/>
                  <a:gd name="csX4" fmla="*/ 12850 w 24204"/>
                  <a:gd name="csY4" fmla="*/ 24840 h 24848"/>
                </a:gdLst>
                <a:ahLst/>
                <a:cxnLst>
                  <a:cxn ang="0">
                    <a:pos x="csX0" y="csY0"/>
                  </a:cxn>
                  <a:cxn ang="0">
                    <a:pos x="csX1" y="csY1"/>
                  </a:cxn>
                  <a:cxn ang="0">
                    <a:pos x="csX2" y="csY2"/>
                  </a:cxn>
                  <a:cxn ang="0">
                    <a:pos x="csX3" y="csY3"/>
                  </a:cxn>
                  <a:cxn ang="0">
                    <a:pos x="csX4" y="csY4"/>
                  </a:cxn>
                </a:cxnLst>
                <a:rect l="l" t="t" r="r" b="b"/>
                <a:pathLst>
                  <a:path w="24204" h="24848">
                    <a:moveTo>
                      <a:pt x="12850" y="24840"/>
                    </a:moveTo>
                    <a:cubicBezTo>
                      <a:pt x="6248" y="25096"/>
                      <a:pt x="643" y="19907"/>
                      <a:pt x="35" y="13258"/>
                    </a:cubicBezTo>
                    <a:cubicBezTo>
                      <a:pt x="-471" y="6608"/>
                      <a:pt x="4508" y="694"/>
                      <a:pt x="11152" y="54"/>
                    </a:cubicBezTo>
                    <a:cubicBezTo>
                      <a:pt x="17795" y="-589"/>
                      <a:pt x="23619" y="4589"/>
                      <a:pt x="24152" y="11624"/>
                    </a:cubicBezTo>
                    <a:cubicBezTo>
                      <a:pt x="24785" y="18653"/>
                      <a:pt x="19587" y="24575"/>
                      <a:pt x="12850" y="24840"/>
                    </a:cubicBezTo>
                    <a:close/>
                  </a:path>
                </a:pathLst>
              </a:custGeom>
              <a:grpFill/>
              <a:ln w="1729" cap="flat">
                <a:noFill/>
                <a:prstDash val="solid"/>
                <a:miter/>
              </a:ln>
            </p:spPr>
            <p:txBody>
              <a:bodyPr/>
              <a:lstStyle/>
              <a:p>
                <a:endParaRPr lang="es-ES"/>
              </a:p>
            </p:txBody>
          </p:sp>
        </p:grpSp>
        <p:sp>
          <p:nvSpPr>
            <p:cNvPr id="2314" name="Forma libre: forma 2313">
              <a:extLst>
                <a:ext uri="{FF2B5EF4-FFF2-40B4-BE49-F238E27FC236}">
                  <a16:creationId xmlns:a16="http://schemas.microsoft.com/office/drawing/2014/main" id="{22C0CB15-DC27-BCF9-9A28-CDC9D3A1B5FB}"/>
                </a:ext>
              </a:extLst>
            </p:cNvPr>
            <p:cNvSpPr/>
            <p:nvPr/>
          </p:nvSpPr>
          <p:spPr>
            <a:xfrm rot="16200000">
              <a:off x="2281156" y="3031052"/>
              <a:ext cx="231537" cy="272140"/>
            </a:xfrm>
            <a:custGeom>
              <a:avLst/>
              <a:gdLst>
                <a:gd name="csX0" fmla="*/ 159725 w 159724"/>
                <a:gd name="csY0" fmla="*/ 0 h 187734"/>
                <a:gd name="csX1" fmla="*/ 0 w 159724"/>
                <a:gd name="csY1" fmla="*/ 93867 h 187734"/>
                <a:gd name="csX2" fmla="*/ 159725 w 159724"/>
                <a:gd name="csY2" fmla="*/ 187734 h 187734"/>
              </a:gdLst>
              <a:ahLst/>
              <a:cxnLst>
                <a:cxn ang="0">
                  <a:pos x="csX0" y="csY0"/>
                </a:cxn>
                <a:cxn ang="0">
                  <a:pos x="csX1" y="csY1"/>
                </a:cxn>
                <a:cxn ang="0">
                  <a:pos x="csX2" y="csY2"/>
                </a:cxn>
              </a:cxnLst>
              <a:rect l="l" t="t" r="r" b="b"/>
              <a:pathLst>
                <a:path w="159724" h="187734">
                  <a:moveTo>
                    <a:pt x="159725" y="0"/>
                  </a:moveTo>
                  <a:lnTo>
                    <a:pt x="0" y="93867"/>
                  </a:lnTo>
                  <a:lnTo>
                    <a:pt x="159725" y="187734"/>
                  </a:lnTo>
                </a:path>
              </a:pathLst>
            </a:custGeom>
            <a:solidFill>
              <a:srgbClr val="6C63FF"/>
            </a:solidFill>
            <a:ln w="1729" cap="flat">
              <a:noFill/>
              <a:prstDash val="solid"/>
              <a:miter/>
            </a:ln>
          </p:spPr>
          <p:txBody>
            <a:bodyPr/>
            <a:lstStyle/>
            <a:p>
              <a:endParaRPr lang="es-ES"/>
            </a:p>
          </p:txBody>
        </p:sp>
        <p:sp>
          <p:nvSpPr>
            <p:cNvPr id="2315" name="Elipse 2314">
              <a:extLst>
                <a:ext uri="{FF2B5EF4-FFF2-40B4-BE49-F238E27FC236}">
                  <a16:creationId xmlns:a16="http://schemas.microsoft.com/office/drawing/2014/main" id="{91DBD1F8-1CAB-1D5A-86B6-4B458F92637E}"/>
                </a:ext>
              </a:extLst>
            </p:cNvPr>
            <p:cNvSpPr/>
            <p:nvPr/>
          </p:nvSpPr>
          <p:spPr>
            <a:xfrm rot="11597148">
              <a:off x="859935" y="3269747"/>
              <a:ext cx="125093" cy="125093"/>
            </a:xfrm>
            <a:prstGeom prst="ellipse">
              <a:avLst/>
            </a:prstGeom>
            <a:solidFill>
              <a:srgbClr val="6C63FF"/>
            </a:solidFill>
            <a:ln w="1729" cap="flat">
              <a:noFill/>
              <a:prstDash val="solid"/>
              <a:miter/>
            </a:ln>
          </p:spPr>
          <p:txBody>
            <a:bodyPr/>
            <a:lstStyle/>
            <a:p>
              <a:endParaRPr lang="es-ES"/>
            </a:p>
          </p:txBody>
        </p:sp>
      </p:grpSp>
      <p:grpSp>
        <p:nvGrpSpPr>
          <p:cNvPr id="2352" name="Grupo 2351">
            <a:extLst>
              <a:ext uri="{FF2B5EF4-FFF2-40B4-BE49-F238E27FC236}">
                <a16:creationId xmlns:a16="http://schemas.microsoft.com/office/drawing/2014/main" id="{D6333372-DA44-414F-E58D-C6F2D058C387}"/>
              </a:ext>
            </a:extLst>
          </p:cNvPr>
          <p:cNvGrpSpPr/>
          <p:nvPr/>
        </p:nvGrpSpPr>
        <p:grpSpPr>
          <a:xfrm rot="10800000">
            <a:off x="2071374" y="3788927"/>
            <a:ext cx="682336" cy="426621"/>
            <a:chOff x="859935" y="2348783"/>
            <a:chExt cx="1673060" cy="1046057"/>
          </a:xfrm>
        </p:grpSpPr>
        <p:sp>
          <p:nvSpPr>
            <p:cNvPr id="2353" name="Forma libre: forma 2352">
              <a:extLst>
                <a:ext uri="{FF2B5EF4-FFF2-40B4-BE49-F238E27FC236}">
                  <a16:creationId xmlns:a16="http://schemas.microsoft.com/office/drawing/2014/main" id="{FFB5B75B-8DF6-57E8-1C3F-0A571C9A90C2}"/>
                </a:ext>
              </a:extLst>
            </p:cNvPr>
            <p:cNvSpPr/>
            <p:nvPr/>
          </p:nvSpPr>
          <p:spPr>
            <a:xfrm rot="16200000">
              <a:off x="1601260" y="2422669"/>
              <a:ext cx="853914" cy="737413"/>
            </a:xfrm>
            <a:custGeom>
              <a:avLst/>
              <a:gdLst>
                <a:gd name="csX0" fmla="*/ 589067 w 589066"/>
                <a:gd name="csY0" fmla="*/ 0 h 508699"/>
                <a:gd name="csX1" fmla="*/ 80368 w 589066"/>
                <a:gd name="csY1" fmla="*/ 508699 h 508699"/>
                <a:gd name="csX2" fmla="*/ 0 w 589066"/>
                <a:gd name="csY2" fmla="*/ 508699 h 508699"/>
              </a:gdLst>
              <a:ahLst/>
              <a:cxnLst>
                <a:cxn ang="0">
                  <a:pos x="csX0" y="csY0"/>
                </a:cxn>
                <a:cxn ang="0">
                  <a:pos x="csX1" y="csY1"/>
                </a:cxn>
                <a:cxn ang="0">
                  <a:pos x="csX2" y="csY2"/>
                </a:cxn>
              </a:cxnLst>
              <a:rect l="l" t="t" r="r" b="b"/>
              <a:pathLst>
                <a:path w="589066" h="508699">
                  <a:moveTo>
                    <a:pt x="589067" y="0"/>
                  </a:moveTo>
                  <a:cubicBezTo>
                    <a:pt x="589067" y="280946"/>
                    <a:pt x="361314" y="508699"/>
                    <a:pt x="80368" y="508699"/>
                  </a:cubicBezTo>
                  <a:lnTo>
                    <a:pt x="0" y="508699"/>
                  </a:lnTo>
                </a:path>
              </a:pathLst>
            </a:custGeom>
            <a:noFill/>
            <a:ln w="18123" cap="rnd">
              <a:solidFill>
                <a:srgbClr val="6C63FF"/>
              </a:solidFill>
              <a:prstDash val="solid"/>
              <a:round/>
            </a:ln>
          </p:spPr>
          <p:txBody>
            <a:bodyPr/>
            <a:lstStyle/>
            <a:p>
              <a:endParaRPr lang="es-ES"/>
            </a:p>
          </p:txBody>
        </p:sp>
        <p:grpSp>
          <p:nvGrpSpPr>
            <p:cNvPr id="2354" name="Gráfico 2">
              <a:extLst>
                <a:ext uri="{FF2B5EF4-FFF2-40B4-BE49-F238E27FC236}">
                  <a16:creationId xmlns:a16="http://schemas.microsoft.com/office/drawing/2014/main" id="{2E2BB368-8CF2-A814-E3FD-5FBC09FFF408}"/>
                </a:ext>
              </a:extLst>
            </p:cNvPr>
            <p:cNvGrpSpPr/>
            <p:nvPr/>
          </p:nvGrpSpPr>
          <p:grpSpPr>
            <a:xfrm rot="16200000">
              <a:off x="775785" y="2477572"/>
              <a:ext cx="979909" cy="722331"/>
              <a:chOff x="5995362" y="894878"/>
              <a:chExt cx="675983" cy="498295"/>
            </a:xfrm>
            <a:solidFill>
              <a:srgbClr val="6C63FF"/>
            </a:solidFill>
          </p:grpSpPr>
          <p:sp>
            <p:nvSpPr>
              <p:cNvPr id="2357" name="Elipse 2356">
                <a:extLst>
                  <a:ext uri="{FF2B5EF4-FFF2-40B4-BE49-F238E27FC236}">
                    <a16:creationId xmlns:a16="http://schemas.microsoft.com/office/drawing/2014/main" id="{471D6AFD-FD33-F91D-AD31-5737D6D5D53A}"/>
                  </a:ext>
                </a:extLst>
              </p:cNvPr>
              <p:cNvSpPr/>
              <p:nvPr/>
            </p:nvSpPr>
            <p:spPr>
              <a:xfrm>
                <a:off x="5995362" y="894878"/>
                <a:ext cx="24847" cy="24173"/>
              </a:xfrm>
              <a:prstGeom prst="ellipse">
                <a:avLst/>
              </a:prstGeom>
              <a:grpFill/>
              <a:ln w="1729" cap="flat">
                <a:noFill/>
                <a:prstDash val="solid"/>
                <a:miter/>
              </a:ln>
            </p:spPr>
            <p:txBody>
              <a:bodyPr/>
              <a:lstStyle/>
              <a:p>
                <a:endParaRPr lang="es-ES"/>
              </a:p>
            </p:txBody>
          </p:sp>
          <p:sp>
            <p:nvSpPr>
              <p:cNvPr id="2358" name="Elipse 2357">
                <a:extLst>
                  <a:ext uri="{FF2B5EF4-FFF2-40B4-BE49-F238E27FC236}">
                    <a16:creationId xmlns:a16="http://schemas.microsoft.com/office/drawing/2014/main" id="{48D5ADD9-6DAD-1166-510D-6406682975A4}"/>
                  </a:ext>
                </a:extLst>
              </p:cNvPr>
              <p:cNvSpPr/>
              <p:nvPr/>
            </p:nvSpPr>
            <p:spPr>
              <a:xfrm>
                <a:off x="6065228" y="894878"/>
                <a:ext cx="24847" cy="24173"/>
              </a:xfrm>
              <a:prstGeom prst="ellipse">
                <a:avLst/>
              </a:prstGeom>
              <a:grpFill/>
              <a:ln w="1729" cap="flat">
                <a:noFill/>
                <a:prstDash val="solid"/>
                <a:miter/>
              </a:ln>
            </p:spPr>
            <p:txBody>
              <a:bodyPr/>
              <a:lstStyle/>
              <a:p>
                <a:endParaRPr lang="es-ES"/>
              </a:p>
            </p:txBody>
          </p:sp>
          <p:sp>
            <p:nvSpPr>
              <p:cNvPr id="2359" name="Forma libre: forma 2358">
                <a:extLst>
                  <a:ext uri="{FF2B5EF4-FFF2-40B4-BE49-F238E27FC236}">
                    <a16:creationId xmlns:a16="http://schemas.microsoft.com/office/drawing/2014/main" id="{4DFB82ED-6F54-DED3-605E-57CE2D10D4AF}"/>
                  </a:ext>
                </a:extLst>
              </p:cNvPr>
              <p:cNvSpPr/>
              <p:nvPr/>
            </p:nvSpPr>
            <p:spPr>
              <a:xfrm>
                <a:off x="6135091" y="894881"/>
                <a:ext cx="24848" cy="24170"/>
              </a:xfrm>
              <a:custGeom>
                <a:avLst/>
                <a:gdLst>
                  <a:gd name="csX0" fmla="*/ 24844 w 24848"/>
                  <a:gd name="csY0" fmla="*/ 12291 h 24170"/>
                  <a:gd name="csX1" fmla="*/ 12424 w 24848"/>
                  <a:gd name="csY1" fmla="*/ 24170 h 24170"/>
                  <a:gd name="csX2" fmla="*/ 0 w 24848"/>
                  <a:gd name="csY2" fmla="*/ 12085 h 24170"/>
                  <a:gd name="csX3" fmla="*/ 12424 w 24848"/>
                  <a:gd name="csY3" fmla="*/ 0 h 24170"/>
                  <a:gd name="csX4" fmla="*/ 24844 w 24848"/>
                  <a:gd name="csY4" fmla="*/ 12291 h 24170"/>
                </a:gdLst>
                <a:ahLst/>
                <a:cxnLst>
                  <a:cxn ang="0">
                    <a:pos x="csX0" y="csY0"/>
                  </a:cxn>
                  <a:cxn ang="0">
                    <a:pos x="csX1" y="csY1"/>
                  </a:cxn>
                  <a:cxn ang="0">
                    <a:pos x="csX2" y="csY2"/>
                  </a:cxn>
                  <a:cxn ang="0">
                    <a:pos x="csX3" y="csY3"/>
                  </a:cxn>
                  <a:cxn ang="0">
                    <a:pos x="csX4" y="csY4"/>
                  </a:cxn>
                </a:cxnLst>
                <a:rect l="l" t="t" r="r" b="b"/>
                <a:pathLst>
                  <a:path w="24848" h="24170">
                    <a:moveTo>
                      <a:pt x="24844" y="12291"/>
                    </a:moveTo>
                    <a:cubicBezTo>
                      <a:pt x="24665" y="19012"/>
                      <a:pt x="19301" y="24127"/>
                      <a:pt x="12424" y="24170"/>
                    </a:cubicBezTo>
                    <a:cubicBezTo>
                      <a:pt x="5561" y="24170"/>
                      <a:pt x="0" y="18758"/>
                      <a:pt x="0" y="12085"/>
                    </a:cubicBezTo>
                    <a:cubicBezTo>
                      <a:pt x="0" y="5414"/>
                      <a:pt x="5561" y="0"/>
                      <a:pt x="12424" y="0"/>
                    </a:cubicBezTo>
                    <a:cubicBezTo>
                      <a:pt x="19273" y="-46"/>
                      <a:pt x="25024" y="5667"/>
                      <a:pt x="24844" y="12291"/>
                    </a:cubicBezTo>
                    <a:close/>
                  </a:path>
                </a:pathLst>
              </a:custGeom>
              <a:grpFill/>
              <a:ln w="1729" cap="flat">
                <a:noFill/>
                <a:prstDash val="solid"/>
                <a:miter/>
              </a:ln>
            </p:spPr>
            <p:txBody>
              <a:bodyPr/>
              <a:lstStyle/>
              <a:p>
                <a:endParaRPr lang="es-ES"/>
              </a:p>
            </p:txBody>
          </p:sp>
          <p:sp>
            <p:nvSpPr>
              <p:cNvPr id="2360" name="Forma libre: forma 2359">
                <a:extLst>
                  <a:ext uri="{FF2B5EF4-FFF2-40B4-BE49-F238E27FC236}">
                    <a16:creationId xmlns:a16="http://schemas.microsoft.com/office/drawing/2014/main" id="{89ACF7B9-2DCC-710B-494D-096F3D5A090F}"/>
                  </a:ext>
                </a:extLst>
              </p:cNvPr>
              <p:cNvSpPr/>
              <p:nvPr/>
            </p:nvSpPr>
            <p:spPr>
              <a:xfrm>
                <a:off x="6204804" y="899188"/>
                <a:ext cx="24850" cy="24183"/>
              </a:xfrm>
              <a:custGeom>
                <a:avLst/>
                <a:gdLst>
                  <a:gd name="csX0" fmla="*/ 24709 w 24850"/>
                  <a:gd name="csY0" fmla="*/ 13672 h 24183"/>
                  <a:gd name="csX1" fmla="*/ 10848 w 24850"/>
                  <a:gd name="csY1" fmla="*/ 24085 h 24183"/>
                  <a:gd name="csX2" fmla="*/ 60 w 24850"/>
                  <a:gd name="csY2" fmla="*/ 10530 h 24183"/>
                  <a:gd name="csX3" fmla="*/ 13923 w 24850"/>
                  <a:gd name="csY3" fmla="*/ 109 h 24183"/>
                  <a:gd name="csX4" fmla="*/ 24709 w 24850"/>
                  <a:gd name="csY4" fmla="*/ 13672 h 24183"/>
                </a:gdLst>
                <a:ahLst/>
                <a:cxnLst>
                  <a:cxn ang="0">
                    <a:pos x="csX0" y="csY0"/>
                  </a:cxn>
                  <a:cxn ang="0">
                    <a:pos x="csX1" y="csY1"/>
                  </a:cxn>
                  <a:cxn ang="0">
                    <a:pos x="csX2" y="csY2"/>
                  </a:cxn>
                  <a:cxn ang="0">
                    <a:pos x="csX3" y="csY3"/>
                  </a:cxn>
                  <a:cxn ang="0">
                    <a:pos x="csX4" y="csY4"/>
                  </a:cxn>
                </a:cxnLst>
                <a:rect l="l" t="t" r="r" b="b"/>
                <a:pathLst>
                  <a:path w="24850" h="24183">
                    <a:moveTo>
                      <a:pt x="24709" y="13672"/>
                    </a:moveTo>
                    <a:cubicBezTo>
                      <a:pt x="23671" y="20247"/>
                      <a:pt x="17465" y="24929"/>
                      <a:pt x="10848" y="24085"/>
                    </a:cubicBezTo>
                    <a:cubicBezTo>
                      <a:pt x="4230" y="23244"/>
                      <a:pt x="-597" y="17171"/>
                      <a:pt x="60" y="10530"/>
                    </a:cubicBezTo>
                    <a:cubicBezTo>
                      <a:pt x="719" y="3888"/>
                      <a:pt x="6923" y="-780"/>
                      <a:pt x="13923" y="109"/>
                    </a:cubicBezTo>
                    <a:cubicBezTo>
                      <a:pt x="20921" y="1003"/>
                      <a:pt x="25750" y="7060"/>
                      <a:pt x="24709" y="13672"/>
                    </a:cubicBezTo>
                    <a:close/>
                  </a:path>
                </a:pathLst>
              </a:custGeom>
              <a:grpFill/>
              <a:ln w="1729" cap="flat">
                <a:noFill/>
                <a:prstDash val="solid"/>
                <a:miter/>
              </a:ln>
            </p:spPr>
            <p:txBody>
              <a:bodyPr/>
              <a:lstStyle/>
              <a:p>
                <a:endParaRPr lang="es-ES"/>
              </a:p>
            </p:txBody>
          </p:sp>
          <p:sp>
            <p:nvSpPr>
              <p:cNvPr id="2361" name="Forma libre: forma 2360">
                <a:extLst>
                  <a:ext uri="{FF2B5EF4-FFF2-40B4-BE49-F238E27FC236}">
                    <a16:creationId xmlns:a16="http://schemas.microsoft.com/office/drawing/2014/main" id="{D4240178-1528-47B5-6137-ED364087A096}"/>
                  </a:ext>
                </a:extLst>
              </p:cNvPr>
              <p:cNvSpPr/>
              <p:nvPr/>
            </p:nvSpPr>
            <p:spPr>
              <a:xfrm>
                <a:off x="6273293" y="912682"/>
                <a:ext cx="24802" cy="24315"/>
              </a:xfrm>
              <a:custGeom>
                <a:avLst/>
                <a:gdLst>
                  <a:gd name="csX0" fmla="*/ 24308 w 24802"/>
                  <a:gd name="csY0" fmla="*/ 15583 h 24315"/>
                  <a:gd name="csX1" fmla="*/ 9186 w 24802"/>
                  <a:gd name="csY1" fmla="*/ 23851 h 24315"/>
                  <a:gd name="csX2" fmla="*/ 339 w 24802"/>
                  <a:gd name="csY2" fmla="*/ 9062 h 24315"/>
                  <a:gd name="csX3" fmla="*/ 15528 w 24802"/>
                  <a:gd name="csY3" fmla="*/ 527 h 24315"/>
                  <a:gd name="csX4" fmla="*/ 24308 w 24802"/>
                  <a:gd name="csY4" fmla="*/ 15583 h 24315"/>
                </a:gdLst>
                <a:ahLst/>
                <a:cxnLst>
                  <a:cxn ang="0">
                    <a:pos x="csX0" y="csY0"/>
                  </a:cxn>
                  <a:cxn ang="0">
                    <a:pos x="csX1" y="csY1"/>
                  </a:cxn>
                  <a:cxn ang="0">
                    <a:pos x="csX2" y="csY2"/>
                  </a:cxn>
                  <a:cxn ang="0">
                    <a:pos x="csX3" y="csY3"/>
                  </a:cxn>
                  <a:cxn ang="0">
                    <a:pos x="csX4" y="csY4"/>
                  </a:cxn>
                </a:cxnLst>
                <a:rect l="l" t="t" r="r" b="b"/>
                <a:pathLst>
                  <a:path w="24802" h="24315">
                    <a:moveTo>
                      <a:pt x="24308" y="15583"/>
                    </a:moveTo>
                    <a:cubicBezTo>
                      <a:pt x="22371" y="21969"/>
                      <a:pt x="15599" y="25674"/>
                      <a:pt x="9186" y="23851"/>
                    </a:cubicBezTo>
                    <a:cubicBezTo>
                      <a:pt x="2802" y="21915"/>
                      <a:pt x="-1229" y="15562"/>
                      <a:pt x="339" y="9062"/>
                    </a:cubicBezTo>
                    <a:cubicBezTo>
                      <a:pt x="1899" y="2588"/>
                      <a:pt x="8771" y="-1513"/>
                      <a:pt x="15528" y="527"/>
                    </a:cubicBezTo>
                    <a:cubicBezTo>
                      <a:pt x="22317" y="2453"/>
                      <a:pt x="26245" y="9199"/>
                      <a:pt x="24308" y="15583"/>
                    </a:cubicBezTo>
                    <a:close/>
                  </a:path>
                </a:pathLst>
              </a:custGeom>
              <a:grpFill/>
              <a:ln w="1729" cap="flat">
                <a:noFill/>
                <a:prstDash val="solid"/>
                <a:miter/>
              </a:ln>
            </p:spPr>
            <p:txBody>
              <a:bodyPr/>
              <a:lstStyle/>
              <a:p>
                <a:endParaRPr lang="es-ES"/>
              </a:p>
            </p:txBody>
          </p:sp>
          <p:sp>
            <p:nvSpPr>
              <p:cNvPr id="2362" name="Forma libre: forma 2361">
                <a:extLst>
                  <a:ext uri="{FF2B5EF4-FFF2-40B4-BE49-F238E27FC236}">
                    <a16:creationId xmlns:a16="http://schemas.microsoft.com/office/drawing/2014/main" id="{8BE1F661-5A16-D3DC-B32A-13994789E7A6}"/>
                  </a:ext>
                </a:extLst>
              </p:cNvPr>
              <p:cNvSpPr/>
              <p:nvPr/>
            </p:nvSpPr>
            <p:spPr>
              <a:xfrm>
                <a:off x="6339240" y="935588"/>
                <a:ext cx="24747" cy="24331"/>
              </a:xfrm>
              <a:custGeom>
                <a:avLst/>
                <a:gdLst>
                  <a:gd name="csX0" fmla="*/ 23687 w 24747"/>
                  <a:gd name="csY0" fmla="*/ 17257 h 24331"/>
                  <a:gd name="csX1" fmla="*/ 7617 w 24747"/>
                  <a:gd name="csY1" fmla="*/ 23251 h 24331"/>
                  <a:gd name="csX2" fmla="*/ 846 w 24747"/>
                  <a:gd name="csY2" fmla="*/ 7494 h 24331"/>
                  <a:gd name="csX3" fmla="*/ 17117 w 24747"/>
                  <a:gd name="csY3" fmla="*/ 1024 h 24331"/>
                  <a:gd name="csX4" fmla="*/ 23687 w 24747"/>
                  <a:gd name="csY4" fmla="*/ 17257 h 24331"/>
                </a:gdLst>
                <a:ahLst/>
                <a:cxnLst>
                  <a:cxn ang="0">
                    <a:pos x="csX0" y="csY0"/>
                  </a:cxn>
                  <a:cxn ang="0">
                    <a:pos x="csX1" y="csY1"/>
                  </a:cxn>
                  <a:cxn ang="0">
                    <a:pos x="csX2" y="csY2"/>
                  </a:cxn>
                  <a:cxn ang="0">
                    <a:pos x="csX3" y="csY3"/>
                  </a:cxn>
                  <a:cxn ang="0">
                    <a:pos x="csX4" y="csY4"/>
                  </a:cxn>
                </a:cxnLst>
                <a:rect l="l" t="t" r="r" b="b"/>
                <a:pathLst>
                  <a:path w="24747" h="24331">
                    <a:moveTo>
                      <a:pt x="23687" y="17257"/>
                    </a:moveTo>
                    <a:cubicBezTo>
                      <a:pt x="20887" y="23317"/>
                      <a:pt x="13692" y="26002"/>
                      <a:pt x="7617" y="23251"/>
                    </a:cubicBezTo>
                    <a:cubicBezTo>
                      <a:pt x="1484" y="20636"/>
                      <a:pt x="-1614" y="13744"/>
                      <a:pt x="846" y="7494"/>
                    </a:cubicBezTo>
                    <a:cubicBezTo>
                      <a:pt x="3273" y="1321"/>
                      <a:pt x="10627" y="-1742"/>
                      <a:pt x="17117" y="1024"/>
                    </a:cubicBezTo>
                    <a:cubicBezTo>
                      <a:pt x="23549" y="3928"/>
                      <a:pt x="26488" y="11199"/>
                      <a:pt x="23687" y="17257"/>
                    </a:cubicBezTo>
                    <a:close/>
                  </a:path>
                </a:pathLst>
              </a:custGeom>
              <a:grpFill/>
              <a:ln w="1729" cap="flat">
                <a:noFill/>
                <a:prstDash val="solid"/>
                <a:miter/>
              </a:ln>
            </p:spPr>
            <p:txBody>
              <a:bodyPr/>
              <a:lstStyle/>
              <a:p>
                <a:endParaRPr lang="es-ES"/>
              </a:p>
            </p:txBody>
          </p:sp>
          <p:sp>
            <p:nvSpPr>
              <p:cNvPr id="2363" name="Forma libre: forma 2362">
                <a:extLst>
                  <a:ext uri="{FF2B5EF4-FFF2-40B4-BE49-F238E27FC236}">
                    <a16:creationId xmlns:a16="http://schemas.microsoft.com/office/drawing/2014/main" id="{E367A9B5-F73C-0BD8-FB02-FBD1F62C2EDE}"/>
                  </a:ext>
                </a:extLst>
              </p:cNvPr>
              <p:cNvSpPr/>
              <p:nvPr/>
            </p:nvSpPr>
            <p:spPr>
              <a:xfrm>
                <a:off x="6401419" y="967393"/>
                <a:ext cx="24677" cy="24306"/>
              </a:xfrm>
              <a:custGeom>
                <a:avLst/>
                <a:gdLst>
                  <a:gd name="csX0" fmla="*/ 22850 w 24677"/>
                  <a:gd name="csY0" fmla="*/ 18749 h 24306"/>
                  <a:gd name="csX1" fmla="*/ 6103 w 24677"/>
                  <a:gd name="csY1" fmla="*/ 22490 h 24306"/>
                  <a:gd name="csX2" fmla="*/ 1565 w 24677"/>
                  <a:gd name="csY2" fmla="*/ 5940 h 24306"/>
                  <a:gd name="csX3" fmla="*/ 18566 w 24677"/>
                  <a:gd name="csY3" fmla="*/ 1780 h 24306"/>
                  <a:gd name="csX4" fmla="*/ 22850 w 24677"/>
                  <a:gd name="csY4" fmla="*/ 18749 h 24306"/>
                </a:gdLst>
                <a:ahLst/>
                <a:cxnLst>
                  <a:cxn ang="0">
                    <a:pos x="csX0" y="csY0"/>
                  </a:cxn>
                  <a:cxn ang="0">
                    <a:pos x="csX1" y="csY1"/>
                  </a:cxn>
                  <a:cxn ang="0">
                    <a:pos x="csX2" y="csY2"/>
                  </a:cxn>
                  <a:cxn ang="0">
                    <a:pos x="csX3" y="csY3"/>
                  </a:cxn>
                  <a:cxn ang="0">
                    <a:pos x="csX4" y="csY4"/>
                  </a:cxn>
                </a:cxnLst>
                <a:rect l="l" t="t" r="r" b="b"/>
                <a:pathLst>
                  <a:path w="24677" h="24306">
                    <a:moveTo>
                      <a:pt x="22850" y="18749"/>
                    </a:moveTo>
                    <a:cubicBezTo>
                      <a:pt x="19221" y="24405"/>
                      <a:pt x="11827" y="25913"/>
                      <a:pt x="6103" y="22490"/>
                    </a:cubicBezTo>
                    <a:cubicBezTo>
                      <a:pt x="320" y="19168"/>
                      <a:pt x="-1709" y="11756"/>
                      <a:pt x="1565" y="5940"/>
                    </a:cubicBezTo>
                    <a:cubicBezTo>
                      <a:pt x="4839" y="126"/>
                      <a:pt x="12451" y="-1742"/>
                      <a:pt x="18566" y="1780"/>
                    </a:cubicBezTo>
                    <a:cubicBezTo>
                      <a:pt x="24618" y="5403"/>
                      <a:pt x="26430" y="13173"/>
                      <a:pt x="22850" y="18749"/>
                    </a:cubicBezTo>
                    <a:close/>
                  </a:path>
                </a:pathLst>
              </a:custGeom>
              <a:grpFill/>
              <a:ln w="1729" cap="flat">
                <a:noFill/>
                <a:prstDash val="solid"/>
                <a:miter/>
              </a:ln>
            </p:spPr>
            <p:txBody>
              <a:bodyPr/>
              <a:lstStyle/>
              <a:p>
                <a:endParaRPr lang="es-ES"/>
              </a:p>
            </p:txBody>
          </p:sp>
          <p:sp>
            <p:nvSpPr>
              <p:cNvPr id="2364" name="Forma libre: forma 2363">
                <a:extLst>
                  <a:ext uri="{FF2B5EF4-FFF2-40B4-BE49-F238E27FC236}">
                    <a16:creationId xmlns:a16="http://schemas.microsoft.com/office/drawing/2014/main" id="{9D5DA754-0229-105B-D8F7-08485228F9A0}"/>
                  </a:ext>
                </a:extLst>
              </p:cNvPr>
              <p:cNvSpPr/>
              <p:nvPr/>
            </p:nvSpPr>
            <p:spPr>
              <a:xfrm>
                <a:off x="6458667" y="1007351"/>
                <a:ext cx="24622" cy="24360"/>
              </a:xfrm>
              <a:custGeom>
                <a:avLst/>
                <a:gdLst>
                  <a:gd name="csX0" fmla="*/ 21825 w 24622"/>
                  <a:gd name="csY0" fmla="*/ 20153 h 24360"/>
                  <a:gd name="csX1" fmla="*/ 4672 w 24622"/>
                  <a:gd name="csY1" fmla="*/ 21637 h 24360"/>
                  <a:gd name="csX2" fmla="*/ 2491 w 24622"/>
                  <a:gd name="csY2" fmla="*/ 4553 h 24360"/>
                  <a:gd name="csX3" fmla="*/ 19847 w 24622"/>
                  <a:gd name="csY3" fmla="*/ 2822 h 24360"/>
                  <a:gd name="csX4" fmla="*/ 21825 w 24622"/>
                  <a:gd name="csY4" fmla="*/ 20153 h 24360"/>
                </a:gdLst>
                <a:ahLst/>
                <a:cxnLst>
                  <a:cxn ang="0">
                    <a:pos x="csX0" y="csY0"/>
                  </a:cxn>
                  <a:cxn ang="0">
                    <a:pos x="csX1" y="csY1"/>
                  </a:cxn>
                  <a:cxn ang="0">
                    <a:pos x="csX2" y="csY2"/>
                  </a:cxn>
                  <a:cxn ang="0">
                    <a:pos x="csX3" y="csY3"/>
                  </a:cxn>
                  <a:cxn ang="0">
                    <a:pos x="csX4" y="csY4"/>
                  </a:cxn>
                </a:cxnLst>
                <a:rect l="l" t="t" r="r" b="b"/>
                <a:pathLst>
                  <a:path w="24622" h="24360">
                    <a:moveTo>
                      <a:pt x="21825" y="20153"/>
                    </a:moveTo>
                    <a:cubicBezTo>
                      <a:pt x="17448" y="25276"/>
                      <a:pt x="10000" y="25659"/>
                      <a:pt x="4672" y="21637"/>
                    </a:cubicBezTo>
                    <a:cubicBezTo>
                      <a:pt x="-574" y="17515"/>
                      <a:pt x="-1547" y="9867"/>
                      <a:pt x="2491" y="4553"/>
                    </a:cubicBezTo>
                    <a:cubicBezTo>
                      <a:pt x="6530" y="-760"/>
                      <a:pt x="14301" y="-1537"/>
                      <a:pt x="19847" y="2822"/>
                    </a:cubicBezTo>
                    <a:cubicBezTo>
                      <a:pt x="25473" y="7087"/>
                      <a:pt x="26122" y="15129"/>
                      <a:pt x="21825" y="20153"/>
                    </a:cubicBezTo>
                    <a:close/>
                  </a:path>
                </a:pathLst>
              </a:custGeom>
              <a:grpFill/>
              <a:ln w="1729" cap="flat">
                <a:noFill/>
                <a:prstDash val="solid"/>
                <a:miter/>
              </a:ln>
            </p:spPr>
            <p:txBody>
              <a:bodyPr/>
              <a:lstStyle/>
              <a:p>
                <a:endParaRPr lang="es-ES"/>
              </a:p>
            </p:txBody>
          </p:sp>
          <p:sp>
            <p:nvSpPr>
              <p:cNvPr id="2365" name="Forma libre: forma 2364">
                <a:extLst>
                  <a:ext uri="{FF2B5EF4-FFF2-40B4-BE49-F238E27FC236}">
                    <a16:creationId xmlns:a16="http://schemas.microsoft.com/office/drawing/2014/main" id="{990460C8-3057-ADB2-A8F5-E1F27AFE5E65}"/>
                  </a:ext>
                </a:extLst>
              </p:cNvPr>
              <p:cNvSpPr/>
              <p:nvPr/>
            </p:nvSpPr>
            <p:spPr>
              <a:xfrm>
                <a:off x="6509935" y="1054698"/>
                <a:ext cx="24550" cy="24475"/>
              </a:xfrm>
              <a:custGeom>
                <a:avLst/>
                <a:gdLst>
                  <a:gd name="csX0" fmla="*/ 20640 w 24550"/>
                  <a:gd name="csY0" fmla="*/ 21429 h 24475"/>
                  <a:gd name="csX1" fmla="*/ 3387 w 24550"/>
                  <a:gd name="csY1" fmla="*/ 20618 h 24475"/>
                  <a:gd name="csX2" fmla="*/ 3612 w 24550"/>
                  <a:gd name="csY2" fmla="*/ 3339 h 24475"/>
                  <a:gd name="csX3" fmla="*/ 20983 w 24550"/>
                  <a:gd name="csY3" fmla="*/ 4045 h 24475"/>
                  <a:gd name="csX4" fmla="*/ 20640 w 24550"/>
                  <a:gd name="csY4" fmla="*/ 21429 h 24475"/>
                </a:gdLst>
                <a:ahLst/>
                <a:cxnLst>
                  <a:cxn ang="0">
                    <a:pos x="csX0" y="csY0"/>
                  </a:cxn>
                  <a:cxn ang="0">
                    <a:pos x="csX1" y="csY1"/>
                  </a:cxn>
                  <a:cxn ang="0">
                    <a:pos x="csX2" y="csY2"/>
                  </a:cxn>
                  <a:cxn ang="0">
                    <a:pos x="csX3" y="csY3"/>
                  </a:cxn>
                  <a:cxn ang="0">
                    <a:pos x="csX4" y="csY4"/>
                  </a:cxn>
                </a:cxnLst>
                <a:rect l="l" t="t" r="r" b="b"/>
                <a:pathLst>
                  <a:path w="24550" h="24475">
                    <a:moveTo>
                      <a:pt x="20640" y="21429"/>
                    </a:moveTo>
                    <a:cubicBezTo>
                      <a:pt x="15704" y="25818"/>
                      <a:pt x="8048" y="25392"/>
                      <a:pt x="3387" y="20618"/>
                    </a:cubicBezTo>
                    <a:cubicBezTo>
                      <a:pt x="-1217" y="15791"/>
                      <a:pt x="-1113" y="8054"/>
                      <a:pt x="3612" y="3339"/>
                    </a:cubicBezTo>
                    <a:cubicBezTo>
                      <a:pt x="8336" y="-1372"/>
                      <a:pt x="16116" y="-1063"/>
                      <a:pt x="20983" y="4045"/>
                    </a:cubicBezTo>
                    <a:cubicBezTo>
                      <a:pt x="25907" y="9099"/>
                      <a:pt x="25679" y="16948"/>
                      <a:pt x="20640" y="21429"/>
                    </a:cubicBezTo>
                    <a:close/>
                  </a:path>
                </a:pathLst>
              </a:custGeom>
              <a:grpFill/>
              <a:ln w="1729" cap="flat">
                <a:noFill/>
                <a:prstDash val="solid"/>
                <a:miter/>
              </a:ln>
            </p:spPr>
            <p:txBody>
              <a:bodyPr/>
              <a:lstStyle/>
              <a:p>
                <a:endParaRPr lang="es-ES"/>
              </a:p>
            </p:txBody>
          </p:sp>
          <p:sp>
            <p:nvSpPr>
              <p:cNvPr id="2366" name="Forma libre: forma 2365">
                <a:extLst>
                  <a:ext uri="{FF2B5EF4-FFF2-40B4-BE49-F238E27FC236}">
                    <a16:creationId xmlns:a16="http://schemas.microsoft.com/office/drawing/2014/main" id="{4B540585-096E-BA17-DFF1-EC914FF2D7FB}"/>
                  </a:ext>
                </a:extLst>
              </p:cNvPr>
              <p:cNvSpPr/>
              <p:nvPr/>
            </p:nvSpPr>
            <p:spPr>
              <a:xfrm>
                <a:off x="6554274" y="1108562"/>
                <a:ext cx="24391" cy="24632"/>
              </a:xfrm>
              <a:custGeom>
                <a:avLst/>
                <a:gdLst>
                  <a:gd name="csX0" fmla="*/ 19316 w 24391"/>
                  <a:gd name="csY0" fmla="*/ 22554 h 24632"/>
                  <a:gd name="csX1" fmla="*/ 2272 w 24391"/>
                  <a:gd name="csY1" fmla="*/ 19439 h 24632"/>
                  <a:gd name="csX2" fmla="*/ 4895 w 24391"/>
                  <a:gd name="csY2" fmla="*/ 2319 h 24632"/>
                  <a:gd name="csX3" fmla="*/ 21960 w 24391"/>
                  <a:gd name="csY3" fmla="*/ 5417 h 24632"/>
                  <a:gd name="csX4" fmla="*/ 19316 w 24391"/>
                  <a:gd name="csY4" fmla="*/ 22554 h 24632"/>
                </a:gdLst>
                <a:ahLst/>
                <a:cxnLst>
                  <a:cxn ang="0">
                    <a:pos x="csX0" y="csY0"/>
                  </a:cxn>
                  <a:cxn ang="0">
                    <a:pos x="csX1" y="csY1"/>
                  </a:cxn>
                  <a:cxn ang="0">
                    <a:pos x="csX2" y="csY2"/>
                  </a:cxn>
                  <a:cxn ang="0">
                    <a:pos x="csX3" y="csY3"/>
                  </a:cxn>
                  <a:cxn ang="0">
                    <a:pos x="csX4" y="csY4"/>
                  </a:cxn>
                </a:cxnLst>
                <a:rect l="l" t="t" r="r" b="b"/>
                <a:pathLst>
                  <a:path w="24391" h="24632">
                    <a:moveTo>
                      <a:pt x="19316" y="22554"/>
                    </a:moveTo>
                    <a:cubicBezTo>
                      <a:pt x="13770" y="26266"/>
                      <a:pt x="6137" y="24874"/>
                      <a:pt x="2272" y="19439"/>
                    </a:cubicBezTo>
                    <a:cubicBezTo>
                      <a:pt x="-1603" y="14010"/>
                      <a:pt x="-387" y="6315"/>
                      <a:pt x="4895" y="2319"/>
                    </a:cubicBezTo>
                    <a:cubicBezTo>
                      <a:pt x="10259" y="-1739"/>
                      <a:pt x="17862" y="-326"/>
                      <a:pt x="21960" y="5417"/>
                    </a:cubicBezTo>
                    <a:cubicBezTo>
                      <a:pt x="26047" y="11168"/>
                      <a:pt x="24860" y="18839"/>
                      <a:pt x="19316" y="22554"/>
                    </a:cubicBezTo>
                    <a:close/>
                  </a:path>
                </a:pathLst>
              </a:custGeom>
              <a:grpFill/>
              <a:ln w="1729" cap="flat">
                <a:noFill/>
                <a:prstDash val="solid"/>
                <a:miter/>
              </a:ln>
            </p:spPr>
            <p:txBody>
              <a:bodyPr/>
              <a:lstStyle/>
              <a:p>
                <a:endParaRPr lang="es-ES"/>
              </a:p>
            </p:txBody>
          </p:sp>
          <p:sp>
            <p:nvSpPr>
              <p:cNvPr id="2367" name="Forma libre: forma 2366">
                <a:extLst>
                  <a:ext uri="{FF2B5EF4-FFF2-40B4-BE49-F238E27FC236}">
                    <a16:creationId xmlns:a16="http://schemas.microsoft.com/office/drawing/2014/main" id="{97D336BA-E475-F5BB-62FD-1548011DBD5E}"/>
                  </a:ext>
                </a:extLst>
              </p:cNvPr>
              <p:cNvSpPr/>
              <p:nvPr/>
            </p:nvSpPr>
            <p:spPr>
              <a:xfrm>
                <a:off x="6590839" y="1168032"/>
                <a:ext cx="24233" cy="24735"/>
              </a:xfrm>
              <a:custGeom>
                <a:avLst/>
                <a:gdLst>
                  <a:gd name="csX0" fmla="*/ 17721 w 24233"/>
                  <a:gd name="csY0" fmla="*/ 23504 h 24735"/>
                  <a:gd name="csX1" fmla="*/ 1345 w 24233"/>
                  <a:gd name="csY1" fmla="*/ 18041 h 24735"/>
                  <a:gd name="csX2" fmla="*/ 6213 w 24233"/>
                  <a:gd name="csY2" fmla="*/ 1485 h 24735"/>
                  <a:gd name="csX3" fmla="*/ 22770 w 24233"/>
                  <a:gd name="csY3" fmla="*/ 6847 h 24735"/>
                  <a:gd name="csX4" fmla="*/ 17721 w 24233"/>
                  <a:gd name="csY4" fmla="*/ 23504 h 24735"/>
                </a:gdLst>
                <a:ahLst/>
                <a:cxnLst>
                  <a:cxn ang="0">
                    <a:pos x="csX0" y="csY0"/>
                  </a:cxn>
                  <a:cxn ang="0">
                    <a:pos x="csX1" y="csY1"/>
                  </a:cxn>
                  <a:cxn ang="0">
                    <a:pos x="csX2" y="csY2"/>
                  </a:cxn>
                  <a:cxn ang="0">
                    <a:pos x="csX3" y="csY3"/>
                  </a:cxn>
                  <a:cxn ang="0">
                    <a:pos x="csX4" y="csY4"/>
                  </a:cxn>
                </a:cxnLst>
                <a:rect l="l" t="t" r="r" b="b"/>
                <a:pathLst>
                  <a:path w="24233" h="24735">
                    <a:moveTo>
                      <a:pt x="17721" y="23504"/>
                    </a:moveTo>
                    <a:cubicBezTo>
                      <a:pt x="11719" y="26421"/>
                      <a:pt x="4385" y="23979"/>
                      <a:pt x="1345" y="18041"/>
                    </a:cubicBezTo>
                    <a:cubicBezTo>
                      <a:pt x="-1606" y="12057"/>
                      <a:pt x="424" y="4725"/>
                      <a:pt x="6213" y="1485"/>
                    </a:cubicBezTo>
                    <a:cubicBezTo>
                      <a:pt x="12072" y="-1796"/>
                      <a:pt x="19639" y="520"/>
                      <a:pt x="22770" y="6847"/>
                    </a:cubicBezTo>
                    <a:cubicBezTo>
                      <a:pt x="25986" y="13127"/>
                      <a:pt x="23724" y="20586"/>
                      <a:pt x="17721" y="23504"/>
                    </a:cubicBezTo>
                    <a:close/>
                  </a:path>
                </a:pathLst>
              </a:custGeom>
              <a:grpFill/>
              <a:ln w="1729" cap="flat">
                <a:noFill/>
                <a:prstDash val="solid"/>
                <a:miter/>
              </a:ln>
            </p:spPr>
            <p:txBody>
              <a:bodyPr/>
              <a:lstStyle/>
              <a:p>
                <a:endParaRPr lang="es-ES"/>
              </a:p>
            </p:txBody>
          </p:sp>
          <p:sp>
            <p:nvSpPr>
              <p:cNvPr id="2368" name="Forma libre: forma 2367">
                <a:extLst>
                  <a:ext uri="{FF2B5EF4-FFF2-40B4-BE49-F238E27FC236}">
                    <a16:creationId xmlns:a16="http://schemas.microsoft.com/office/drawing/2014/main" id="{6BEEB3B3-5C09-D0EE-42F6-A54AE8B74A38}"/>
                  </a:ext>
                </a:extLst>
              </p:cNvPr>
              <p:cNvSpPr/>
              <p:nvPr/>
            </p:nvSpPr>
            <p:spPr>
              <a:xfrm>
                <a:off x="6618859" y="1231995"/>
                <a:ext cx="24161" cy="24775"/>
              </a:xfrm>
              <a:custGeom>
                <a:avLst/>
                <a:gdLst>
                  <a:gd name="csX0" fmla="*/ 16050 w 24161"/>
                  <a:gd name="csY0" fmla="*/ 24177 h 24775"/>
                  <a:gd name="csX1" fmla="*/ 687 w 24161"/>
                  <a:gd name="csY1" fmla="*/ 16477 h 24775"/>
                  <a:gd name="csX2" fmla="*/ 7689 w 24161"/>
                  <a:gd name="csY2" fmla="*/ 786 h 24775"/>
                  <a:gd name="csX3" fmla="*/ 23449 w 24161"/>
                  <a:gd name="csY3" fmla="*/ 8339 h 24775"/>
                  <a:gd name="csX4" fmla="*/ 16050 w 24161"/>
                  <a:gd name="csY4" fmla="*/ 24177 h 24775"/>
                </a:gdLst>
                <a:ahLst/>
                <a:cxnLst>
                  <a:cxn ang="0">
                    <a:pos x="csX0" y="csY0"/>
                  </a:cxn>
                  <a:cxn ang="0">
                    <a:pos x="csX1" y="csY1"/>
                  </a:cxn>
                  <a:cxn ang="0">
                    <a:pos x="csX2" y="csY2"/>
                  </a:cxn>
                  <a:cxn ang="0">
                    <a:pos x="csX3" y="csY3"/>
                  </a:cxn>
                  <a:cxn ang="0">
                    <a:pos x="csX4" y="csY4"/>
                  </a:cxn>
                </a:cxnLst>
                <a:rect l="l" t="t" r="r" b="b"/>
                <a:pathLst>
                  <a:path w="24161" h="24775">
                    <a:moveTo>
                      <a:pt x="16050" y="24177"/>
                    </a:moveTo>
                    <a:cubicBezTo>
                      <a:pt x="9702" y="26241"/>
                      <a:pt x="2822" y="22794"/>
                      <a:pt x="687" y="16477"/>
                    </a:cubicBezTo>
                    <a:cubicBezTo>
                      <a:pt x="-1409" y="10145"/>
                      <a:pt x="1393" y="3244"/>
                      <a:pt x="7689" y="786"/>
                    </a:cubicBezTo>
                    <a:cubicBezTo>
                      <a:pt x="13826" y="-1613"/>
                      <a:pt x="21222" y="1644"/>
                      <a:pt x="23449" y="8339"/>
                    </a:cubicBezTo>
                    <a:cubicBezTo>
                      <a:pt x="25713" y="15022"/>
                      <a:pt x="22396" y="22112"/>
                      <a:pt x="16050" y="24177"/>
                    </a:cubicBezTo>
                    <a:close/>
                  </a:path>
                </a:pathLst>
              </a:custGeom>
              <a:grpFill/>
              <a:ln w="1729" cap="flat">
                <a:noFill/>
                <a:prstDash val="solid"/>
                <a:miter/>
              </a:ln>
            </p:spPr>
            <p:txBody>
              <a:bodyPr/>
              <a:lstStyle/>
              <a:p>
                <a:endParaRPr lang="es-ES"/>
              </a:p>
            </p:txBody>
          </p:sp>
          <p:sp>
            <p:nvSpPr>
              <p:cNvPr id="2369" name="Forma libre: forma 2368">
                <a:extLst>
                  <a:ext uri="{FF2B5EF4-FFF2-40B4-BE49-F238E27FC236}">
                    <a16:creationId xmlns:a16="http://schemas.microsoft.com/office/drawing/2014/main" id="{DCC322FB-5A7E-1AA4-EE3A-910902553FD4}"/>
                  </a:ext>
                </a:extLst>
              </p:cNvPr>
              <p:cNvSpPr/>
              <p:nvPr/>
            </p:nvSpPr>
            <p:spPr>
              <a:xfrm>
                <a:off x="6637722" y="1299174"/>
                <a:ext cx="24237" cy="24825"/>
              </a:xfrm>
              <a:custGeom>
                <a:avLst/>
                <a:gdLst>
                  <a:gd name="csX0" fmla="*/ 14408 w 24237"/>
                  <a:gd name="csY0" fmla="*/ 24634 h 24825"/>
                  <a:gd name="csX1" fmla="*/ 313 w 24237"/>
                  <a:gd name="csY1" fmla="*/ 14879 h 24825"/>
                  <a:gd name="csX2" fmla="*/ 9352 w 24237"/>
                  <a:gd name="csY2" fmla="*/ 314 h 24825"/>
                  <a:gd name="csX3" fmla="*/ 23978 w 24237"/>
                  <a:gd name="csY3" fmla="*/ 9960 h 24825"/>
                  <a:gd name="csX4" fmla="*/ 14408 w 24237"/>
                  <a:gd name="csY4" fmla="*/ 24634 h 24825"/>
                </a:gdLst>
                <a:ahLst/>
                <a:cxnLst>
                  <a:cxn ang="0">
                    <a:pos x="csX0" y="csY0"/>
                  </a:cxn>
                  <a:cxn ang="0">
                    <a:pos x="csX1" y="csY1"/>
                  </a:cxn>
                  <a:cxn ang="0">
                    <a:pos x="csX2" y="csY2"/>
                  </a:cxn>
                  <a:cxn ang="0">
                    <a:pos x="csX3" y="csY3"/>
                  </a:cxn>
                  <a:cxn ang="0">
                    <a:pos x="csX4" y="csY4"/>
                  </a:cxn>
                </a:cxnLst>
                <a:rect l="l" t="t" r="r" b="b"/>
                <a:pathLst>
                  <a:path w="24237" h="24825">
                    <a:moveTo>
                      <a:pt x="14408" y="24634"/>
                    </a:moveTo>
                    <a:cubicBezTo>
                      <a:pt x="7801" y="25812"/>
                      <a:pt x="1636" y="21416"/>
                      <a:pt x="313" y="14879"/>
                    </a:cubicBezTo>
                    <a:cubicBezTo>
                      <a:pt x="-1190" y="8385"/>
                      <a:pt x="2859" y="1864"/>
                      <a:pt x="9352" y="314"/>
                    </a:cubicBezTo>
                    <a:cubicBezTo>
                      <a:pt x="15844" y="-1232"/>
                      <a:pt x="22395" y="3082"/>
                      <a:pt x="23978" y="9960"/>
                    </a:cubicBezTo>
                    <a:cubicBezTo>
                      <a:pt x="25381" y="16874"/>
                      <a:pt x="20944" y="23472"/>
                      <a:pt x="14408" y="24634"/>
                    </a:cubicBezTo>
                    <a:close/>
                  </a:path>
                </a:pathLst>
              </a:custGeom>
              <a:grpFill/>
              <a:ln w="1729" cap="flat">
                <a:noFill/>
                <a:prstDash val="solid"/>
                <a:miter/>
              </a:ln>
            </p:spPr>
            <p:txBody>
              <a:bodyPr/>
              <a:lstStyle/>
              <a:p>
                <a:endParaRPr lang="es-ES"/>
              </a:p>
            </p:txBody>
          </p:sp>
          <p:sp>
            <p:nvSpPr>
              <p:cNvPr id="2370" name="Forma libre: forma 2369">
                <a:extLst>
                  <a:ext uri="{FF2B5EF4-FFF2-40B4-BE49-F238E27FC236}">
                    <a16:creationId xmlns:a16="http://schemas.microsoft.com/office/drawing/2014/main" id="{4C38B24E-9299-69A3-B879-18EBE368714D}"/>
                  </a:ext>
                </a:extLst>
              </p:cNvPr>
              <p:cNvSpPr/>
              <p:nvPr/>
            </p:nvSpPr>
            <p:spPr>
              <a:xfrm>
                <a:off x="6647141" y="1368325"/>
                <a:ext cx="24204" cy="24848"/>
              </a:xfrm>
              <a:custGeom>
                <a:avLst/>
                <a:gdLst>
                  <a:gd name="csX0" fmla="*/ 12850 w 24204"/>
                  <a:gd name="csY0" fmla="*/ 24840 h 24848"/>
                  <a:gd name="csX1" fmla="*/ 35 w 24204"/>
                  <a:gd name="csY1" fmla="*/ 13258 h 24848"/>
                  <a:gd name="csX2" fmla="*/ 11152 w 24204"/>
                  <a:gd name="csY2" fmla="*/ 54 h 24848"/>
                  <a:gd name="csX3" fmla="*/ 24152 w 24204"/>
                  <a:gd name="csY3" fmla="*/ 11624 h 24848"/>
                  <a:gd name="csX4" fmla="*/ 12850 w 24204"/>
                  <a:gd name="csY4" fmla="*/ 24840 h 24848"/>
                </a:gdLst>
                <a:ahLst/>
                <a:cxnLst>
                  <a:cxn ang="0">
                    <a:pos x="csX0" y="csY0"/>
                  </a:cxn>
                  <a:cxn ang="0">
                    <a:pos x="csX1" y="csY1"/>
                  </a:cxn>
                  <a:cxn ang="0">
                    <a:pos x="csX2" y="csY2"/>
                  </a:cxn>
                  <a:cxn ang="0">
                    <a:pos x="csX3" y="csY3"/>
                  </a:cxn>
                  <a:cxn ang="0">
                    <a:pos x="csX4" y="csY4"/>
                  </a:cxn>
                </a:cxnLst>
                <a:rect l="l" t="t" r="r" b="b"/>
                <a:pathLst>
                  <a:path w="24204" h="24848">
                    <a:moveTo>
                      <a:pt x="12850" y="24840"/>
                    </a:moveTo>
                    <a:cubicBezTo>
                      <a:pt x="6248" y="25096"/>
                      <a:pt x="643" y="19907"/>
                      <a:pt x="35" y="13258"/>
                    </a:cubicBezTo>
                    <a:cubicBezTo>
                      <a:pt x="-471" y="6608"/>
                      <a:pt x="4508" y="694"/>
                      <a:pt x="11152" y="54"/>
                    </a:cubicBezTo>
                    <a:cubicBezTo>
                      <a:pt x="17795" y="-589"/>
                      <a:pt x="23619" y="4589"/>
                      <a:pt x="24152" y="11624"/>
                    </a:cubicBezTo>
                    <a:cubicBezTo>
                      <a:pt x="24785" y="18653"/>
                      <a:pt x="19587" y="24575"/>
                      <a:pt x="12850" y="24840"/>
                    </a:cubicBezTo>
                    <a:close/>
                  </a:path>
                </a:pathLst>
              </a:custGeom>
              <a:grpFill/>
              <a:ln w="1729" cap="flat">
                <a:noFill/>
                <a:prstDash val="solid"/>
                <a:miter/>
              </a:ln>
            </p:spPr>
            <p:txBody>
              <a:bodyPr/>
              <a:lstStyle/>
              <a:p>
                <a:endParaRPr lang="es-ES"/>
              </a:p>
            </p:txBody>
          </p:sp>
        </p:grpSp>
        <p:sp>
          <p:nvSpPr>
            <p:cNvPr id="2355" name="Forma libre: forma 2354">
              <a:extLst>
                <a:ext uri="{FF2B5EF4-FFF2-40B4-BE49-F238E27FC236}">
                  <a16:creationId xmlns:a16="http://schemas.microsoft.com/office/drawing/2014/main" id="{F412B677-6191-232C-83B3-D2186BB82F51}"/>
                </a:ext>
              </a:extLst>
            </p:cNvPr>
            <p:cNvSpPr/>
            <p:nvPr/>
          </p:nvSpPr>
          <p:spPr>
            <a:xfrm rot="16200000">
              <a:off x="2281156" y="3031052"/>
              <a:ext cx="231537" cy="272140"/>
            </a:xfrm>
            <a:custGeom>
              <a:avLst/>
              <a:gdLst>
                <a:gd name="csX0" fmla="*/ 159725 w 159724"/>
                <a:gd name="csY0" fmla="*/ 0 h 187734"/>
                <a:gd name="csX1" fmla="*/ 0 w 159724"/>
                <a:gd name="csY1" fmla="*/ 93867 h 187734"/>
                <a:gd name="csX2" fmla="*/ 159725 w 159724"/>
                <a:gd name="csY2" fmla="*/ 187734 h 187734"/>
              </a:gdLst>
              <a:ahLst/>
              <a:cxnLst>
                <a:cxn ang="0">
                  <a:pos x="csX0" y="csY0"/>
                </a:cxn>
                <a:cxn ang="0">
                  <a:pos x="csX1" y="csY1"/>
                </a:cxn>
                <a:cxn ang="0">
                  <a:pos x="csX2" y="csY2"/>
                </a:cxn>
              </a:cxnLst>
              <a:rect l="l" t="t" r="r" b="b"/>
              <a:pathLst>
                <a:path w="159724" h="187734">
                  <a:moveTo>
                    <a:pt x="159725" y="0"/>
                  </a:moveTo>
                  <a:lnTo>
                    <a:pt x="0" y="93867"/>
                  </a:lnTo>
                  <a:lnTo>
                    <a:pt x="159725" y="187734"/>
                  </a:lnTo>
                </a:path>
              </a:pathLst>
            </a:custGeom>
            <a:solidFill>
              <a:srgbClr val="6C63FF"/>
            </a:solidFill>
            <a:ln w="1729" cap="flat">
              <a:noFill/>
              <a:prstDash val="solid"/>
              <a:miter/>
            </a:ln>
          </p:spPr>
          <p:txBody>
            <a:bodyPr/>
            <a:lstStyle/>
            <a:p>
              <a:endParaRPr lang="es-ES"/>
            </a:p>
          </p:txBody>
        </p:sp>
        <p:sp>
          <p:nvSpPr>
            <p:cNvPr id="2356" name="Elipse 2355">
              <a:extLst>
                <a:ext uri="{FF2B5EF4-FFF2-40B4-BE49-F238E27FC236}">
                  <a16:creationId xmlns:a16="http://schemas.microsoft.com/office/drawing/2014/main" id="{DE8BCAA2-028C-08E1-773D-692476CA1D67}"/>
                </a:ext>
              </a:extLst>
            </p:cNvPr>
            <p:cNvSpPr/>
            <p:nvPr/>
          </p:nvSpPr>
          <p:spPr>
            <a:xfrm rot="11597148">
              <a:off x="859935" y="3269747"/>
              <a:ext cx="125093" cy="125093"/>
            </a:xfrm>
            <a:prstGeom prst="ellipse">
              <a:avLst/>
            </a:prstGeom>
            <a:solidFill>
              <a:srgbClr val="6C63FF"/>
            </a:solidFill>
            <a:ln w="1729" cap="flat">
              <a:noFill/>
              <a:prstDash val="solid"/>
              <a:miter/>
            </a:ln>
          </p:spPr>
          <p:txBody>
            <a:bodyPr/>
            <a:lstStyle/>
            <a:p>
              <a:endParaRPr lang="es-ES"/>
            </a:p>
          </p:txBody>
        </p:sp>
      </p:grpSp>
      <p:grpSp>
        <p:nvGrpSpPr>
          <p:cNvPr id="2371" name="Grupo 2370">
            <a:extLst>
              <a:ext uri="{FF2B5EF4-FFF2-40B4-BE49-F238E27FC236}">
                <a16:creationId xmlns:a16="http://schemas.microsoft.com/office/drawing/2014/main" id="{2FB192A0-2A81-0156-6779-61C6DE42D0CB}"/>
              </a:ext>
            </a:extLst>
          </p:cNvPr>
          <p:cNvGrpSpPr/>
          <p:nvPr/>
        </p:nvGrpSpPr>
        <p:grpSpPr>
          <a:xfrm>
            <a:off x="4157601" y="2571501"/>
            <a:ext cx="1318289" cy="824241"/>
            <a:chOff x="859935" y="2348783"/>
            <a:chExt cx="1673060" cy="1046057"/>
          </a:xfrm>
        </p:grpSpPr>
        <p:sp>
          <p:nvSpPr>
            <p:cNvPr id="2372" name="Forma libre: forma 2371">
              <a:extLst>
                <a:ext uri="{FF2B5EF4-FFF2-40B4-BE49-F238E27FC236}">
                  <a16:creationId xmlns:a16="http://schemas.microsoft.com/office/drawing/2014/main" id="{4D5BB535-D1CF-33E5-FCC6-2591070FD8ED}"/>
                </a:ext>
              </a:extLst>
            </p:cNvPr>
            <p:cNvSpPr/>
            <p:nvPr/>
          </p:nvSpPr>
          <p:spPr>
            <a:xfrm rot="16200000">
              <a:off x="1601260" y="2422669"/>
              <a:ext cx="853914" cy="737413"/>
            </a:xfrm>
            <a:custGeom>
              <a:avLst/>
              <a:gdLst>
                <a:gd name="csX0" fmla="*/ 589067 w 589066"/>
                <a:gd name="csY0" fmla="*/ 0 h 508699"/>
                <a:gd name="csX1" fmla="*/ 80368 w 589066"/>
                <a:gd name="csY1" fmla="*/ 508699 h 508699"/>
                <a:gd name="csX2" fmla="*/ 0 w 589066"/>
                <a:gd name="csY2" fmla="*/ 508699 h 508699"/>
              </a:gdLst>
              <a:ahLst/>
              <a:cxnLst>
                <a:cxn ang="0">
                  <a:pos x="csX0" y="csY0"/>
                </a:cxn>
                <a:cxn ang="0">
                  <a:pos x="csX1" y="csY1"/>
                </a:cxn>
                <a:cxn ang="0">
                  <a:pos x="csX2" y="csY2"/>
                </a:cxn>
              </a:cxnLst>
              <a:rect l="l" t="t" r="r" b="b"/>
              <a:pathLst>
                <a:path w="589066" h="508699">
                  <a:moveTo>
                    <a:pt x="589067" y="0"/>
                  </a:moveTo>
                  <a:cubicBezTo>
                    <a:pt x="589067" y="280946"/>
                    <a:pt x="361314" y="508699"/>
                    <a:pt x="80368" y="508699"/>
                  </a:cubicBezTo>
                  <a:lnTo>
                    <a:pt x="0" y="508699"/>
                  </a:lnTo>
                </a:path>
              </a:pathLst>
            </a:custGeom>
            <a:noFill/>
            <a:ln w="18123" cap="rnd">
              <a:solidFill>
                <a:srgbClr val="6C63FF"/>
              </a:solidFill>
              <a:prstDash val="solid"/>
              <a:round/>
            </a:ln>
          </p:spPr>
          <p:txBody>
            <a:bodyPr/>
            <a:lstStyle/>
            <a:p>
              <a:endParaRPr lang="es-ES"/>
            </a:p>
          </p:txBody>
        </p:sp>
        <p:grpSp>
          <p:nvGrpSpPr>
            <p:cNvPr id="2373" name="Gráfico 2">
              <a:extLst>
                <a:ext uri="{FF2B5EF4-FFF2-40B4-BE49-F238E27FC236}">
                  <a16:creationId xmlns:a16="http://schemas.microsoft.com/office/drawing/2014/main" id="{566C2A93-C640-3425-F0A1-13B4F7809C56}"/>
                </a:ext>
              </a:extLst>
            </p:cNvPr>
            <p:cNvGrpSpPr/>
            <p:nvPr/>
          </p:nvGrpSpPr>
          <p:grpSpPr>
            <a:xfrm rot="16200000">
              <a:off x="775785" y="2477572"/>
              <a:ext cx="979909" cy="722331"/>
              <a:chOff x="5995362" y="894878"/>
              <a:chExt cx="675983" cy="498295"/>
            </a:xfrm>
            <a:solidFill>
              <a:srgbClr val="6C63FF"/>
            </a:solidFill>
          </p:grpSpPr>
          <p:sp>
            <p:nvSpPr>
              <p:cNvPr id="2376" name="Elipse 2375">
                <a:extLst>
                  <a:ext uri="{FF2B5EF4-FFF2-40B4-BE49-F238E27FC236}">
                    <a16:creationId xmlns:a16="http://schemas.microsoft.com/office/drawing/2014/main" id="{C69345B0-CC96-1BDC-28A5-6F77DEAA595F}"/>
                  </a:ext>
                </a:extLst>
              </p:cNvPr>
              <p:cNvSpPr/>
              <p:nvPr/>
            </p:nvSpPr>
            <p:spPr>
              <a:xfrm>
                <a:off x="5995362" y="894878"/>
                <a:ext cx="24847" cy="24173"/>
              </a:xfrm>
              <a:prstGeom prst="ellipse">
                <a:avLst/>
              </a:prstGeom>
              <a:grpFill/>
              <a:ln w="1729" cap="flat">
                <a:noFill/>
                <a:prstDash val="solid"/>
                <a:miter/>
              </a:ln>
            </p:spPr>
            <p:txBody>
              <a:bodyPr/>
              <a:lstStyle/>
              <a:p>
                <a:endParaRPr lang="es-ES"/>
              </a:p>
            </p:txBody>
          </p:sp>
          <p:sp>
            <p:nvSpPr>
              <p:cNvPr id="2377" name="Elipse 2376">
                <a:extLst>
                  <a:ext uri="{FF2B5EF4-FFF2-40B4-BE49-F238E27FC236}">
                    <a16:creationId xmlns:a16="http://schemas.microsoft.com/office/drawing/2014/main" id="{5D7D6D7D-8E29-FA9B-EA9D-98A39C838A5E}"/>
                  </a:ext>
                </a:extLst>
              </p:cNvPr>
              <p:cNvSpPr/>
              <p:nvPr/>
            </p:nvSpPr>
            <p:spPr>
              <a:xfrm>
                <a:off x="6065228" y="894878"/>
                <a:ext cx="24847" cy="24173"/>
              </a:xfrm>
              <a:prstGeom prst="ellipse">
                <a:avLst/>
              </a:prstGeom>
              <a:grpFill/>
              <a:ln w="1729" cap="flat">
                <a:noFill/>
                <a:prstDash val="solid"/>
                <a:miter/>
              </a:ln>
            </p:spPr>
            <p:txBody>
              <a:bodyPr/>
              <a:lstStyle/>
              <a:p>
                <a:endParaRPr lang="es-ES"/>
              </a:p>
            </p:txBody>
          </p:sp>
          <p:sp>
            <p:nvSpPr>
              <p:cNvPr id="2378" name="Forma libre: forma 2377">
                <a:extLst>
                  <a:ext uri="{FF2B5EF4-FFF2-40B4-BE49-F238E27FC236}">
                    <a16:creationId xmlns:a16="http://schemas.microsoft.com/office/drawing/2014/main" id="{4DCE1B9F-2F75-8D01-4995-DB6DCAE18AEA}"/>
                  </a:ext>
                </a:extLst>
              </p:cNvPr>
              <p:cNvSpPr/>
              <p:nvPr/>
            </p:nvSpPr>
            <p:spPr>
              <a:xfrm>
                <a:off x="6135091" y="894881"/>
                <a:ext cx="24848" cy="24170"/>
              </a:xfrm>
              <a:custGeom>
                <a:avLst/>
                <a:gdLst>
                  <a:gd name="csX0" fmla="*/ 24844 w 24848"/>
                  <a:gd name="csY0" fmla="*/ 12291 h 24170"/>
                  <a:gd name="csX1" fmla="*/ 12424 w 24848"/>
                  <a:gd name="csY1" fmla="*/ 24170 h 24170"/>
                  <a:gd name="csX2" fmla="*/ 0 w 24848"/>
                  <a:gd name="csY2" fmla="*/ 12085 h 24170"/>
                  <a:gd name="csX3" fmla="*/ 12424 w 24848"/>
                  <a:gd name="csY3" fmla="*/ 0 h 24170"/>
                  <a:gd name="csX4" fmla="*/ 24844 w 24848"/>
                  <a:gd name="csY4" fmla="*/ 12291 h 24170"/>
                </a:gdLst>
                <a:ahLst/>
                <a:cxnLst>
                  <a:cxn ang="0">
                    <a:pos x="csX0" y="csY0"/>
                  </a:cxn>
                  <a:cxn ang="0">
                    <a:pos x="csX1" y="csY1"/>
                  </a:cxn>
                  <a:cxn ang="0">
                    <a:pos x="csX2" y="csY2"/>
                  </a:cxn>
                  <a:cxn ang="0">
                    <a:pos x="csX3" y="csY3"/>
                  </a:cxn>
                  <a:cxn ang="0">
                    <a:pos x="csX4" y="csY4"/>
                  </a:cxn>
                </a:cxnLst>
                <a:rect l="l" t="t" r="r" b="b"/>
                <a:pathLst>
                  <a:path w="24848" h="24170">
                    <a:moveTo>
                      <a:pt x="24844" y="12291"/>
                    </a:moveTo>
                    <a:cubicBezTo>
                      <a:pt x="24665" y="19012"/>
                      <a:pt x="19301" y="24127"/>
                      <a:pt x="12424" y="24170"/>
                    </a:cubicBezTo>
                    <a:cubicBezTo>
                      <a:pt x="5561" y="24170"/>
                      <a:pt x="0" y="18758"/>
                      <a:pt x="0" y="12085"/>
                    </a:cubicBezTo>
                    <a:cubicBezTo>
                      <a:pt x="0" y="5414"/>
                      <a:pt x="5561" y="0"/>
                      <a:pt x="12424" y="0"/>
                    </a:cubicBezTo>
                    <a:cubicBezTo>
                      <a:pt x="19273" y="-46"/>
                      <a:pt x="25024" y="5667"/>
                      <a:pt x="24844" y="12291"/>
                    </a:cubicBezTo>
                    <a:close/>
                  </a:path>
                </a:pathLst>
              </a:custGeom>
              <a:grpFill/>
              <a:ln w="1729" cap="flat">
                <a:noFill/>
                <a:prstDash val="solid"/>
                <a:miter/>
              </a:ln>
            </p:spPr>
            <p:txBody>
              <a:bodyPr/>
              <a:lstStyle/>
              <a:p>
                <a:endParaRPr lang="es-ES"/>
              </a:p>
            </p:txBody>
          </p:sp>
          <p:sp>
            <p:nvSpPr>
              <p:cNvPr id="2379" name="Forma libre: forma 2378">
                <a:extLst>
                  <a:ext uri="{FF2B5EF4-FFF2-40B4-BE49-F238E27FC236}">
                    <a16:creationId xmlns:a16="http://schemas.microsoft.com/office/drawing/2014/main" id="{24551794-7781-4DDE-4E03-362A58DE4597}"/>
                  </a:ext>
                </a:extLst>
              </p:cNvPr>
              <p:cNvSpPr/>
              <p:nvPr/>
            </p:nvSpPr>
            <p:spPr>
              <a:xfrm>
                <a:off x="6204804" y="899188"/>
                <a:ext cx="24850" cy="24183"/>
              </a:xfrm>
              <a:custGeom>
                <a:avLst/>
                <a:gdLst>
                  <a:gd name="csX0" fmla="*/ 24709 w 24850"/>
                  <a:gd name="csY0" fmla="*/ 13672 h 24183"/>
                  <a:gd name="csX1" fmla="*/ 10848 w 24850"/>
                  <a:gd name="csY1" fmla="*/ 24085 h 24183"/>
                  <a:gd name="csX2" fmla="*/ 60 w 24850"/>
                  <a:gd name="csY2" fmla="*/ 10530 h 24183"/>
                  <a:gd name="csX3" fmla="*/ 13923 w 24850"/>
                  <a:gd name="csY3" fmla="*/ 109 h 24183"/>
                  <a:gd name="csX4" fmla="*/ 24709 w 24850"/>
                  <a:gd name="csY4" fmla="*/ 13672 h 24183"/>
                </a:gdLst>
                <a:ahLst/>
                <a:cxnLst>
                  <a:cxn ang="0">
                    <a:pos x="csX0" y="csY0"/>
                  </a:cxn>
                  <a:cxn ang="0">
                    <a:pos x="csX1" y="csY1"/>
                  </a:cxn>
                  <a:cxn ang="0">
                    <a:pos x="csX2" y="csY2"/>
                  </a:cxn>
                  <a:cxn ang="0">
                    <a:pos x="csX3" y="csY3"/>
                  </a:cxn>
                  <a:cxn ang="0">
                    <a:pos x="csX4" y="csY4"/>
                  </a:cxn>
                </a:cxnLst>
                <a:rect l="l" t="t" r="r" b="b"/>
                <a:pathLst>
                  <a:path w="24850" h="24183">
                    <a:moveTo>
                      <a:pt x="24709" y="13672"/>
                    </a:moveTo>
                    <a:cubicBezTo>
                      <a:pt x="23671" y="20247"/>
                      <a:pt x="17465" y="24929"/>
                      <a:pt x="10848" y="24085"/>
                    </a:cubicBezTo>
                    <a:cubicBezTo>
                      <a:pt x="4230" y="23244"/>
                      <a:pt x="-597" y="17171"/>
                      <a:pt x="60" y="10530"/>
                    </a:cubicBezTo>
                    <a:cubicBezTo>
                      <a:pt x="719" y="3888"/>
                      <a:pt x="6923" y="-780"/>
                      <a:pt x="13923" y="109"/>
                    </a:cubicBezTo>
                    <a:cubicBezTo>
                      <a:pt x="20921" y="1003"/>
                      <a:pt x="25750" y="7060"/>
                      <a:pt x="24709" y="13672"/>
                    </a:cubicBezTo>
                    <a:close/>
                  </a:path>
                </a:pathLst>
              </a:custGeom>
              <a:grpFill/>
              <a:ln w="1729" cap="flat">
                <a:noFill/>
                <a:prstDash val="solid"/>
                <a:miter/>
              </a:ln>
            </p:spPr>
            <p:txBody>
              <a:bodyPr/>
              <a:lstStyle/>
              <a:p>
                <a:endParaRPr lang="es-ES"/>
              </a:p>
            </p:txBody>
          </p:sp>
          <p:sp>
            <p:nvSpPr>
              <p:cNvPr id="2380" name="Forma libre: forma 2379">
                <a:extLst>
                  <a:ext uri="{FF2B5EF4-FFF2-40B4-BE49-F238E27FC236}">
                    <a16:creationId xmlns:a16="http://schemas.microsoft.com/office/drawing/2014/main" id="{957678B9-A6EB-3E27-44C2-6D6CCBC6B2A9}"/>
                  </a:ext>
                </a:extLst>
              </p:cNvPr>
              <p:cNvSpPr/>
              <p:nvPr/>
            </p:nvSpPr>
            <p:spPr>
              <a:xfrm>
                <a:off x="6273293" y="912682"/>
                <a:ext cx="24802" cy="24315"/>
              </a:xfrm>
              <a:custGeom>
                <a:avLst/>
                <a:gdLst>
                  <a:gd name="csX0" fmla="*/ 24308 w 24802"/>
                  <a:gd name="csY0" fmla="*/ 15583 h 24315"/>
                  <a:gd name="csX1" fmla="*/ 9186 w 24802"/>
                  <a:gd name="csY1" fmla="*/ 23851 h 24315"/>
                  <a:gd name="csX2" fmla="*/ 339 w 24802"/>
                  <a:gd name="csY2" fmla="*/ 9062 h 24315"/>
                  <a:gd name="csX3" fmla="*/ 15528 w 24802"/>
                  <a:gd name="csY3" fmla="*/ 527 h 24315"/>
                  <a:gd name="csX4" fmla="*/ 24308 w 24802"/>
                  <a:gd name="csY4" fmla="*/ 15583 h 24315"/>
                </a:gdLst>
                <a:ahLst/>
                <a:cxnLst>
                  <a:cxn ang="0">
                    <a:pos x="csX0" y="csY0"/>
                  </a:cxn>
                  <a:cxn ang="0">
                    <a:pos x="csX1" y="csY1"/>
                  </a:cxn>
                  <a:cxn ang="0">
                    <a:pos x="csX2" y="csY2"/>
                  </a:cxn>
                  <a:cxn ang="0">
                    <a:pos x="csX3" y="csY3"/>
                  </a:cxn>
                  <a:cxn ang="0">
                    <a:pos x="csX4" y="csY4"/>
                  </a:cxn>
                </a:cxnLst>
                <a:rect l="l" t="t" r="r" b="b"/>
                <a:pathLst>
                  <a:path w="24802" h="24315">
                    <a:moveTo>
                      <a:pt x="24308" y="15583"/>
                    </a:moveTo>
                    <a:cubicBezTo>
                      <a:pt x="22371" y="21969"/>
                      <a:pt x="15599" y="25674"/>
                      <a:pt x="9186" y="23851"/>
                    </a:cubicBezTo>
                    <a:cubicBezTo>
                      <a:pt x="2802" y="21915"/>
                      <a:pt x="-1229" y="15562"/>
                      <a:pt x="339" y="9062"/>
                    </a:cubicBezTo>
                    <a:cubicBezTo>
                      <a:pt x="1899" y="2588"/>
                      <a:pt x="8771" y="-1513"/>
                      <a:pt x="15528" y="527"/>
                    </a:cubicBezTo>
                    <a:cubicBezTo>
                      <a:pt x="22317" y="2453"/>
                      <a:pt x="26245" y="9199"/>
                      <a:pt x="24308" y="15583"/>
                    </a:cubicBezTo>
                    <a:close/>
                  </a:path>
                </a:pathLst>
              </a:custGeom>
              <a:grpFill/>
              <a:ln w="1729" cap="flat">
                <a:noFill/>
                <a:prstDash val="solid"/>
                <a:miter/>
              </a:ln>
            </p:spPr>
            <p:txBody>
              <a:bodyPr/>
              <a:lstStyle/>
              <a:p>
                <a:endParaRPr lang="es-ES"/>
              </a:p>
            </p:txBody>
          </p:sp>
          <p:sp>
            <p:nvSpPr>
              <p:cNvPr id="2381" name="Forma libre: forma 2380">
                <a:extLst>
                  <a:ext uri="{FF2B5EF4-FFF2-40B4-BE49-F238E27FC236}">
                    <a16:creationId xmlns:a16="http://schemas.microsoft.com/office/drawing/2014/main" id="{1ECAFEC6-A5EF-9AC9-07D5-208CCA952BB1}"/>
                  </a:ext>
                </a:extLst>
              </p:cNvPr>
              <p:cNvSpPr/>
              <p:nvPr/>
            </p:nvSpPr>
            <p:spPr>
              <a:xfrm>
                <a:off x="6339240" y="935588"/>
                <a:ext cx="24747" cy="24331"/>
              </a:xfrm>
              <a:custGeom>
                <a:avLst/>
                <a:gdLst>
                  <a:gd name="csX0" fmla="*/ 23687 w 24747"/>
                  <a:gd name="csY0" fmla="*/ 17257 h 24331"/>
                  <a:gd name="csX1" fmla="*/ 7617 w 24747"/>
                  <a:gd name="csY1" fmla="*/ 23251 h 24331"/>
                  <a:gd name="csX2" fmla="*/ 846 w 24747"/>
                  <a:gd name="csY2" fmla="*/ 7494 h 24331"/>
                  <a:gd name="csX3" fmla="*/ 17117 w 24747"/>
                  <a:gd name="csY3" fmla="*/ 1024 h 24331"/>
                  <a:gd name="csX4" fmla="*/ 23687 w 24747"/>
                  <a:gd name="csY4" fmla="*/ 17257 h 24331"/>
                </a:gdLst>
                <a:ahLst/>
                <a:cxnLst>
                  <a:cxn ang="0">
                    <a:pos x="csX0" y="csY0"/>
                  </a:cxn>
                  <a:cxn ang="0">
                    <a:pos x="csX1" y="csY1"/>
                  </a:cxn>
                  <a:cxn ang="0">
                    <a:pos x="csX2" y="csY2"/>
                  </a:cxn>
                  <a:cxn ang="0">
                    <a:pos x="csX3" y="csY3"/>
                  </a:cxn>
                  <a:cxn ang="0">
                    <a:pos x="csX4" y="csY4"/>
                  </a:cxn>
                </a:cxnLst>
                <a:rect l="l" t="t" r="r" b="b"/>
                <a:pathLst>
                  <a:path w="24747" h="24331">
                    <a:moveTo>
                      <a:pt x="23687" y="17257"/>
                    </a:moveTo>
                    <a:cubicBezTo>
                      <a:pt x="20887" y="23317"/>
                      <a:pt x="13692" y="26002"/>
                      <a:pt x="7617" y="23251"/>
                    </a:cubicBezTo>
                    <a:cubicBezTo>
                      <a:pt x="1484" y="20636"/>
                      <a:pt x="-1614" y="13744"/>
                      <a:pt x="846" y="7494"/>
                    </a:cubicBezTo>
                    <a:cubicBezTo>
                      <a:pt x="3273" y="1321"/>
                      <a:pt x="10627" y="-1742"/>
                      <a:pt x="17117" y="1024"/>
                    </a:cubicBezTo>
                    <a:cubicBezTo>
                      <a:pt x="23549" y="3928"/>
                      <a:pt x="26488" y="11199"/>
                      <a:pt x="23687" y="17257"/>
                    </a:cubicBezTo>
                    <a:close/>
                  </a:path>
                </a:pathLst>
              </a:custGeom>
              <a:grpFill/>
              <a:ln w="1729" cap="flat">
                <a:noFill/>
                <a:prstDash val="solid"/>
                <a:miter/>
              </a:ln>
            </p:spPr>
            <p:txBody>
              <a:bodyPr/>
              <a:lstStyle/>
              <a:p>
                <a:endParaRPr lang="es-ES"/>
              </a:p>
            </p:txBody>
          </p:sp>
          <p:sp>
            <p:nvSpPr>
              <p:cNvPr id="2382" name="Forma libre: forma 2381">
                <a:extLst>
                  <a:ext uri="{FF2B5EF4-FFF2-40B4-BE49-F238E27FC236}">
                    <a16:creationId xmlns:a16="http://schemas.microsoft.com/office/drawing/2014/main" id="{1B9C6E09-06E9-D77A-461E-A3216FA2E24D}"/>
                  </a:ext>
                </a:extLst>
              </p:cNvPr>
              <p:cNvSpPr/>
              <p:nvPr/>
            </p:nvSpPr>
            <p:spPr>
              <a:xfrm>
                <a:off x="6401419" y="967393"/>
                <a:ext cx="24677" cy="24306"/>
              </a:xfrm>
              <a:custGeom>
                <a:avLst/>
                <a:gdLst>
                  <a:gd name="csX0" fmla="*/ 22850 w 24677"/>
                  <a:gd name="csY0" fmla="*/ 18749 h 24306"/>
                  <a:gd name="csX1" fmla="*/ 6103 w 24677"/>
                  <a:gd name="csY1" fmla="*/ 22490 h 24306"/>
                  <a:gd name="csX2" fmla="*/ 1565 w 24677"/>
                  <a:gd name="csY2" fmla="*/ 5940 h 24306"/>
                  <a:gd name="csX3" fmla="*/ 18566 w 24677"/>
                  <a:gd name="csY3" fmla="*/ 1780 h 24306"/>
                  <a:gd name="csX4" fmla="*/ 22850 w 24677"/>
                  <a:gd name="csY4" fmla="*/ 18749 h 24306"/>
                </a:gdLst>
                <a:ahLst/>
                <a:cxnLst>
                  <a:cxn ang="0">
                    <a:pos x="csX0" y="csY0"/>
                  </a:cxn>
                  <a:cxn ang="0">
                    <a:pos x="csX1" y="csY1"/>
                  </a:cxn>
                  <a:cxn ang="0">
                    <a:pos x="csX2" y="csY2"/>
                  </a:cxn>
                  <a:cxn ang="0">
                    <a:pos x="csX3" y="csY3"/>
                  </a:cxn>
                  <a:cxn ang="0">
                    <a:pos x="csX4" y="csY4"/>
                  </a:cxn>
                </a:cxnLst>
                <a:rect l="l" t="t" r="r" b="b"/>
                <a:pathLst>
                  <a:path w="24677" h="24306">
                    <a:moveTo>
                      <a:pt x="22850" y="18749"/>
                    </a:moveTo>
                    <a:cubicBezTo>
                      <a:pt x="19221" y="24405"/>
                      <a:pt x="11827" y="25913"/>
                      <a:pt x="6103" y="22490"/>
                    </a:cubicBezTo>
                    <a:cubicBezTo>
                      <a:pt x="320" y="19168"/>
                      <a:pt x="-1709" y="11756"/>
                      <a:pt x="1565" y="5940"/>
                    </a:cubicBezTo>
                    <a:cubicBezTo>
                      <a:pt x="4839" y="126"/>
                      <a:pt x="12451" y="-1742"/>
                      <a:pt x="18566" y="1780"/>
                    </a:cubicBezTo>
                    <a:cubicBezTo>
                      <a:pt x="24618" y="5403"/>
                      <a:pt x="26430" y="13173"/>
                      <a:pt x="22850" y="18749"/>
                    </a:cubicBezTo>
                    <a:close/>
                  </a:path>
                </a:pathLst>
              </a:custGeom>
              <a:grpFill/>
              <a:ln w="1729" cap="flat">
                <a:noFill/>
                <a:prstDash val="solid"/>
                <a:miter/>
              </a:ln>
            </p:spPr>
            <p:txBody>
              <a:bodyPr/>
              <a:lstStyle/>
              <a:p>
                <a:endParaRPr lang="es-ES"/>
              </a:p>
            </p:txBody>
          </p:sp>
          <p:sp>
            <p:nvSpPr>
              <p:cNvPr id="2383" name="Forma libre: forma 2382">
                <a:extLst>
                  <a:ext uri="{FF2B5EF4-FFF2-40B4-BE49-F238E27FC236}">
                    <a16:creationId xmlns:a16="http://schemas.microsoft.com/office/drawing/2014/main" id="{37587CC4-53DC-502B-C5FC-BD4A80288977}"/>
                  </a:ext>
                </a:extLst>
              </p:cNvPr>
              <p:cNvSpPr/>
              <p:nvPr/>
            </p:nvSpPr>
            <p:spPr>
              <a:xfrm>
                <a:off x="6458667" y="1007351"/>
                <a:ext cx="24622" cy="24360"/>
              </a:xfrm>
              <a:custGeom>
                <a:avLst/>
                <a:gdLst>
                  <a:gd name="csX0" fmla="*/ 21825 w 24622"/>
                  <a:gd name="csY0" fmla="*/ 20153 h 24360"/>
                  <a:gd name="csX1" fmla="*/ 4672 w 24622"/>
                  <a:gd name="csY1" fmla="*/ 21637 h 24360"/>
                  <a:gd name="csX2" fmla="*/ 2491 w 24622"/>
                  <a:gd name="csY2" fmla="*/ 4553 h 24360"/>
                  <a:gd name="csX3" fmla="*/ 19847 w 24622"/>
                  <a:gd name="csY3" fmla="*/ 2822 h 24360"/>
                  <a:gd name="csX4" fmla="*/ 21825 w 24622"/>
                  <a:gd name="csY4" fmla="*/ 20153 h 24360"/>
                </a:gdLst>
                <a:ahLst/>
                <a:cxnLst>
                  <a:cxn ang="0">
                    <a:pos x="csX0" y="csY0"/>
                  </a:cxn>
                  <a:cxn ang="0">
                    <a:pos x="csX1" y="csY1"/>
                  </a:cxn>
                  <a:cxn ang="0">
                    <a:pos x="csX2" y="csY2"/>
                  </a:cxn>
                  <a:cxn ang="0">
                    <a:pos x="csX3" y="csY3"/>
                  </a:cxn>
                  <a:cxn ang="0">
                    <a:pos x="csX4" y="csY4"/>
                  </a:cxn>
                </a:cxnLst>
                <a:rect l="l" t="t" r="r" b="b"/>
                <a:pathLst>
                  <a:path w="24622" h="24360">
                    <a:moveTo>
                      <a:pt x="21825" y="20153"/>
                    </a:moveTo>
                    <a:cubicBezTo>
                      <a:pt x="17448" y="25276"/>
                      <a:pt x="10000" y="25659"/>
                      <a:pt x="4672" y="21637"/>
                    </a:cubicBezTo>
                    <a:cubicBezTo>
                      <a:pt x="-574" y="17515"/>
                      <a:pt x="-1547" y="9867"/>
                      <a:pt x="2491" y="4553"/>
                    </a:cubicBezTo>
                    <a:cubicBezTo>
                      <a:pt x="6530" y="-760"/>
                      <a:pt x="14301" y="-1537"/>
                      <a:pt x="19847" y="2822"/>
                    </a:cubicBezTo>
                    <a:cubicBezTo>
                      <a:pt x="25473" y="7087"/>
                      <a:pt x="26122" y="15129"/>
                      <a:pt x="21825" y="20153"/>
                    </a:cubicBezTo>
                    <a:close/>
                  </a:path>
                </a:pathLst>
              </a:custGeom>
              <a:grpFill/>
              <a:ln w="1729" cap="flat">
                <a:noFill/>
                <a:prstDash val="solid"/>
                <a:miter/>
              </a:ln>
            </p:spPr>
            <p:txBody>
              <a:bodyPr/>
              <a:lstStyle/>
              <a:p>
                <a:endParaRPr lang="es-ES"/>
              </a:p>
            </p:txBody>
          </p:sp>
          <p:sp>
            <p:nvSpPr>
              <p:cNvPr id="2384" name="Forma libre: forma 2383">
                <a:extLst>
                  <a:ext uri="{FF2B5EF4-FFF2-40B4-BE49-F238E27FC236}">
                    <a16:creationId xmlns:a16="http://schemas.microsoft.com/office/drawing/2014/main" id="{666C7D75-CF6F-DFE9-02A0-FE4DC89AD902}"/>
                  </a:ext>
                </a:extLst>
              </p:cNvPr>
              <p:cNvSpPr/>
              <p:nvPr/>
            </p:nvSpPr>
            <p:spPr>
              <a:xfrm>
                <a:off x="6509935" y="1054698"/>
                <a:ext cx="24550" cy="24475"/>
              </a:xfrm>
              <a:custGeom>
                <a:avLst/>
                <a:gdLst>
                  <a:gd name="csX0" fmla="*/ 20640 w 24550"/>
                  <a:gd name="csY0" fmla="*/ 21429 h 24475"/>
                  <a:gd name="csX1" fmla="*/ 3387 w 24550"/>
                  <a:gd name="csY1" fmla="*/ 20618 h 24475"/>
                  <a:gd name="csX2" fmla="*/ 3612 w 24550"/>
                  <a:gd name="csY2" fmla="*/ 3339 h 24475"/>
                  <a:gd name="csX3" fmla="*/ 20983 w 24550"/>
                  <a:gd name="csY3" fmla="*/ 4045 h 24475"/>
                  <a:gd name="csX4" fmla="*/ 20640 w 24550"/>
                  <a:gd name="csY4" fmla="*/ 21429 h 24475"/>
                </a:gdLst>
                <a:ahLst/>
                <a:cxnLst>
                  <a:cxn ang="0">
                    <a:pos x="csX0" y="csY0"/>
                  </a:cxn>
                  <a:cxn ang="0">
                    <a:pos x="csX1" y="csY1"/>
                  </a:cxn>
                  <a:cxn ang="0">
                    <a:pos x="csX2" y="csY2"/>
                  </a:cxn>
                  <a:cxn ang="0">
                    <a:pos x="csX3" y="csY3"/>
                  </a:cxn>
                  <a:cxn ang="0">
                    <a:pos x="csX4" y="csY4"/>
                  </a:cxn>
                </a:cxnLst>
                <a:rect l="l" t="t" r="r" b="b"/>
                <a:pathLst>
                  <a:path w="24550" h="24475">
                    <a:moveTo>
                      <a:pt x="20640" y="21429"/>
                    </a:moveTo>
                    <a:cubicBezTo>
                      <a:pt x="15704" y="25818"/>
                      <a:pt x="8048" y="25392"/>
                      <a:pt x="3387" y="20618"/>
                    </a:cubicBezTo>
                    <a:cubicBezTo>
                      <a:pt x="-1217" y="15791"/>
                      <a:pt x="-1113" y="8054"/>
                      <a:pt x="3612" y="3339"/>
                    </a:cubicBezTo>
                    <a:cubicBezTo>
                      <a:pt x="8336" y="-1372"/>
                      <a:pt x="16116" y="-1063"/>
                      <a:pt x="20983" y="4045"/>
                    </a:cubicBezTo>
                    <a:cubicBezTo>
                      <a:pt x="25907" y="9099"/>
                      <a:pt x="25679" y="16948"/>
                      <a:pt x="20640" y="21429"/>
                    </a:cubicBezTo>
                    <a:close/>
                  </a:path>
                </a:pathLst>
              </a:custGeom>
              <a:grpFill/>
              <a:ln w="1729" cap="flat">
                <a:noFill/>
                <a:prstDash val="solid"/>
                <a:miter/>
              </a:ln>
            </p:spPr>
            <p:txBody>
              <a:bodyPr/>
              <a:lstStyle/>
              <a:p>
                <a:endParaRPr lang="es-ES"/>
              </a:p>
            </p:txBody>
          </p:sp>
          <p:sp>
            <p:nvSpPr>
              <p:cNvPr id="2385" name="Forma libre: forma 2384">
                <a:extLst>
                  <a:ext uri="{FF2B5EF4-FFF2-40B4-BE49-F238E27FC236}">
                    <a16:creationId xmlns:a16="http://schemas.microsoft.com/office/drawing/2014/main" id="{C47C1A45-38B6-9821-920F-73FCCED111D7}"/>
                  </a:ext>
                </a:extLst>
              </p:cNvPr>
              <p:cNvSpPr/>
              <p:nvPr/>
            </p:nvSpPr>
            <p:spPr>
              <a:xfrm>
                <a:off x="6554274" y="1108562"/>
                <a:ext cx="24391" cy="24632"/>
              </a:xfrm>
              <a:custGeom>
                <a:avLst/>
                <a:gdLst>
                  <a:gd name="csX0" fmla="*/ 19316 w 24391"/>
                  <a:gd name="csY0" fmla="*/ 22554 h 24632"/>
                  <a:gd name="csX1" fmla="*/ 2272 w 24391"/>
                  <a:gd name="csY1" fmla="*/ 19439 h 24632"/>
                  <a:gd name="csX2" fmla="*/ 4895 w 24391"/>
                  <a:gd name="csY2" fmla="*/ 2319 h 24632"/>
                  <a:gd name="csX3" fmla="*/ 21960 w 24391"/>
                  <a:gd name="csY3" fmla="*/ 5417 h 24632"/>
                  <a:gd name="csX4" fmla="*/ 19316 w 24391"/>
                  <a:gd name="csY4" fmla="*/ 22554 h 24632"/>
                </a:gdLst>
                <a:ahLst/>
                <a:cxnLst>
                  <a:cxn ang="0">
                    <a:pos x="csX0" y="csY0"/>
                  </a:cxn>
                  <a:cxn ang="0">
                    <a:pos x="csX1" y="csY1"/>
                  </a:cxn>
                  <a:cxn ang="0">
                    <a:pos x="csX2" y="csY2"/>
                  </a:cxn>
                  <a:cxn ang="0">
                    <a:pos x="csX3" y="csY3"/>
                  </a:cxn>
                  <a:cxn ang="0">
                    <a:pos x="csX4" y="csY4"/>
                  </a:cxn>
                </a:cxnLst>
                <a:rect l="l" t="t" r="r" b="b"/>
                <a:pathLst>
                  <a:path w="24391" h="24632">
                    <a:moveTo>
                      <a:pt x="19316" y="22554"/>
                    </a:moveTo>
                    <a:cubicBezTo>
                      <a:pt x="13770" y="26266"/>
                      <a:pt x="6137" y="24874"/>
                      <a:pt x="2272" y="19439"/>
                    </a:cubicBezTo>
                    <a:cubicBezTo>
                      <a:pt x="-1603" y="14010"/>
                      <a:pt x="-387" y="6315"/>
                      <a:pt x="4895" y="2319"/>
                    </a:cubicBezTo>
                    <a:cubicBezTo>
                      <a:pt x="10259" y="-1739"/>
                      <a:pt x="17862" y="-326"/>
                      <a:pt x="21960" y="5417"/>
                    </a:cubicBezTo>
                    <a:cubicBezTo>
                      <a:pt x="26047" y="11168"/>
                      <a:pt x="24860" y="18839"/>
                      <a:pt x="19316" y="22554"/>
                    </a:cubicBezTo>
                    <a:close/>
                  </a:path>
                </a:pathLst>
              </a:custGeom>
              <a:grpFill/>
              <a:ln w="1729" cap="flat">
                <a:noFill/>
                <a:prstDash val="solid"/>
                <a:miter/>
              </a:ln>
            </p:spPr>
            <p:txBody>
              <a:bodyPr/>
              <a:lstStyle/>
              <a:p>
                <a:endParaRPr lang="es-ES"/>
              </a:p>
            </p:txBody>
          </p:sp>
          <p:sp>
            <p:nvSpPr>
              <p:cNvPr id="2386" name="Forma libre: forma 2385">
                <a:extLst>
                  <a:ext uri="{FF2B5EF4-FFF2-40B4-BE49-F238E27FC236}">
                    <a16:creationId xmlns:a16="http://schemas.microsoft.com/office/drawing/2014/main" id="{DEB4BF48-26A5-8183-DD41-22A4C9D11390}"/>
                  </a:ext>
                </a:extLst>
              </p:cNvPr>
              <p:cNvSpPr/>
              <p:nvPr/>
            </p:nvSpPr>
            <p:spPr>
              <a:xfrm>
                <a:off x="6590839" y="1168032"/>
                <a:ext cx="24233" cy="24735"/>
              </a:xfrm>
              <a:custGeom>
                <a:avLst/>
                <a:gdLst>
                  <a:gd name="csX0" fmla="*/ 17721 w 24233"/>
                  <a:gd name="csY0" fmla="*/ 23504 h 24735"/>
                  <a:gd name="csX1" fmla="*/ 1345 w 24233"/>
                  <a:gd name="csY1" fmla="*/ 18041 h 24735"/>
                  <a:gd name="csX2" fmla="*/ 6213 w 24233"/>
                  <a:gd name="csY2" fmla="*/ 1485 h 24735"/>
                  <a:gd name="csX3" fmla="*/ 22770 w 24233"/>
                  <a:gd name="csY3" fmla="*/ 6847 h 24735"/>
                  <a:gd name="csX4" fmla="*/ 17721 w 24233"/>
                  <a:gd name="csY4" fmla="*/ 23504 h 24735"/>
                </a:gdLst>
                <a:ahLst/>
                <a:cxnLst>
                  <a:cxn ang="0">
                    <a:pos x="csX0" y="csY0"/>
                  </a:cxn>
                  <a:cxn ang="0">
                    <a:pos x="csX1" y="csY1"/>
                  </a:cxn>
                  <a:cxn ang="0">
                    <a:pos x="csX2" y="csY2"/>
                  </a:cxn>
                  <a:cxn ang="0">
                    <a:pos x="csX3" y="csY3"/>
                  </a:cxn>
                  <a:cxn ang="0">
                    <a:pos x="csX4" y="csY4"/>
                  </a:cxn>
                </a:cxnLst>
                <a:rect l="l" t="t" r="r" b="b"/>
                <a:pathLst>
                  <a:path w="24233" h="24735">
                    <a:moveTo>
                      <a:pt x="17721" y="23504"/>
                    </a:moveTo>
                    <a:cubicBezTo>
                      <a:pt x="11719" y="26421"/>
                      <a:pt x="4385" y="23979"/>
                      <a:pt x="1345" y="18041"/>
                    </a:cubicBezTo>
                    <a:cubicBezTo>
                      <a:pt x="-1606" y="12057"/>
                      <a:pt x="424" y="4725"/>
                      <a:pt x="6213" y="1485"/>
                    </a:cubicBezTo>
                    <a:cubicBezTo>
                      <a:pt x="12072" y="-1796"/>
                      <a:pt x="19639" y="520"/>
                      <a:pt x="22770" y="6847"/>
                    </a:cubicBezTo>
                    <a:cubicBezTo>
                      <a:pt x="25986" y="13127"/>
                      <a:pt x="23724" y="20586"/>
                      <a:pt x="17721" y="23504"/>
                    </a:cubicBezTo>
                    <a:close/>
                  </a:path>
                </a:pathLst>
              </a:custGeom>
              <a:grpFill/>
              <a:ln w="1729" cap="flat">
                <a:noFill/>
                <a:prstDash val="solid"/>
                <a:miter/>
              </a:ln>
            </p:spPr>
            <p:txBody>
              <a:bodyPr/>
              <a:lstStyle/>
              <a:p>
                <a:endParaRPr lang="es-ES"/>
              </a:p>
            </p:txBody>
          </p:sp>
          <p:sp>
            <p:nvSpPr>
              <p:cNvPr id="2387" name="Forma libre: forma 2386">
                <a:extLst>
                  <a:ext uri="{FF2B5EF4-FFF2-40B4-BE49-F238E27FC236}">
                    <a16:creationId xmlns:a16="http://schemas.microsoft.com/office/drawing/2014/main" id="{7AE03BE1-C986-FE06-1EDE-4A5D0658F09A}"/>
                  </a:ext>
                </a:extLst>
              </p:cNvPr>
              <p:cNvSpPr/>
              <p:nvPr/>
            </p:nvSpPr>
            <p:spPr>
              <a:xfrm>
                <a:off x="6618859" y="1231995"/>
                <a:ext cx="24161" cy="24775"/>
              </a:xfrm>
              <a:custGeom>
                <a:avLst/>
                <a:gdLst>
                  <a:gd name="csX0" fmla="*/ 16050 w 24161"/>
                  <a:gd name="csY0" fmla="*/ 24177 h 24775"/>
                  <a:gd name="csX1" fmla="*/ 687 w 24161"/>
                  <a:gd name="csY1" fmla="*/ 16477 h 24775"/>
                  <a:gd name="csX2" fmla="*/ 7689 w 24161"/>
                  <a:gd name="csY2" fmla="*/ 786 h 24775"/>
                  <a:gd name="csX3" fmla="*/ 23449 w 24161"/>
                  <a:gd name="csY3" fmla="*/ 8339 h 24775"/>
                  <a:gd name="csX4" fmla="*/ 16050 w 24161"/>
                  <a:gd name="csY4" fmla="*/ 24177 h 24775"/>
                </a:gdLst>
                <a:ahLst/>
                <a:cxnLst>
                  <a:cxn ang="0">
                    <a:pos x="csX0" y="csY0"/>
                  </a:cxn>
                  <a:cxn ang="0">
                    <a:pos x="csX1" y="csY1"/>
                  </a:cxn>
                  <a:cxn ang="0">
                    <a:pos x="csX2" y="csY2"/>
                  </a:cxn>
                  <a:cxn ang="0">
                    <a:pos x="csX3" y="csY3"/>
                  </a:cxn>
                  <a:cxn ang="0">
                    <a:pos x="csX4" y="csY4"/>
                  </a:cxn>
                </a:cxnLst>
                <a:rect l="l" t="t" r="r" b="b"/>
                <a:pathLst>
                  <a:path w="24161" h="24775">
                    <a:moveTo>
                      <a:pt x="16050" y="24177"/>
                    </a:moveTo>
                    <a:cubicBezTo>
                      <a:pt x="9702" y="26241"/>
                      <a:pt x="2822" y="22794"/>
                      <a:pt x="687" y="16477"/>
                    </a:cubicBezTo>
                    <a:cubicBezTo>
                      <a:pt x="-1409" y="10145"/>
                      <a:pt x="1393" y="3244"/>
                      <a:pt x="7689" y="786"/>
                    </a:cubicBezTo>
                    <a:cubicBezTo>
                      <a:pt x="13826" y="-1613"/>
                      <a:pt x="21222" y="1644"/>
                      <a:pt x="23449" y="8339"/>
                    </a:cubicBezTo>
                    <a:cubicBezTo>
                      <a:pt x="25713" y="15022"/>
                      <a:pt x="22396" y="22112"/>
                      <a:pt x="16050" y="24177"/>
                    </a:cubicBezTo>
                    <a:close/>
                  </a:path>
                </a:pathLst>
              </a:custGeom>
              <a:grpFill/>
              <a:ln w="1729" cap="flat">
                <a:noFill/>
                <a:prstDash val="solid"/>
                <a:miter/>
              </a:ln>
            </p:spPr>
            <p:txBody>
              <a:bodyPr/>
              <a:lstStyle/>
              <a:p>
                <a:endParaRPr lang="es-ES"/>
              </a:p>
            </p:txBody>
          </p:sp>
          <p:sp>
            <p:nvSpPr>
              <p:cNvPr id="2388" name="Forma libre: forma 2387">
                <a:extLst>
                  <a:ext uri="{FF2B5EF4-FFF2-40B4-BE49-F238E27FC236}">
                    <a16:creationId xmlns:a16="http://schemas.microsoft.com/office/drawing/2014/main" id="{EB8CA5E9-BD64-E6ED-18CC-351A7F891ACC}"/>
                  </a:ext>
                </a:extLst>
              </p:cNvPr>
              <p:cNvSpPr/>
              <p:nvPr/>
            </p:nvSpPr>
            <p:spPr>
              <a:xfrm>
                <a:off x="6637722" y="1299174"/>
                <a:ext cx="24237" cy="24825"/>
              </a:xfrm>
              <a:custGeom>
                <a:avLst/>
                <a:gdLst>
                  <a:gd name="csX0" fmla="*/ 14408 w 24237"/>
                  <a:gd name="csY0" fmla="*/ 24634 h 24825"/>
                  <a:gd name="csX1" fmla="*/ 313 w 24237"/>
                  <a:gd name="csY1" fmla="*/ 14879 h 24825"/>
                  <a:gd name="csX2" fmla="*/ 9352 w 24237"/>
                  <a:gd name="csY2" fmla="*/ 314 h 24825"/>
                  <a:gd name="csX3" fmla="*/ 23978 w 24237"/>
                  <a:gd name="csY3" fmla="*/ 9960 h 24825"/>
                  <a:gd name="csX4" fmla="*/ 14408 w 24237"/>
                  <a:gd name="csY4" fmla="*/ 24634 h 24825"/>
                </a:gdLst>
                <a:ahLst/>
                <a:cxnLst>
                  <a:cxn ang="0">
                    <a:pos x="csX0" y="csY0"/>
                  </a:cxn>
                  <a:cxn ang="0">
                    <a:pos x="csX1" y="csY1"/>
                  </a:cxn>
                  <a:cxn ang="0">
                    <a:pos x="csX2" y="csY2"/>
                  </a:cxn>
                  <a:cxn ang="0">
                    <a:pos x="csX3" y="csY3"/>
                  </a:cxn>
                  <a:cxn ang="0">
                    <a:pos x="csX4" y="csY4"/>
                  </a:cxn>
                </a:cxnLst>
                <a:rect l="l" t="t" r="r" b="b"/>
                <a:pathLst>
                  <a:path w="24237" h="24825">
                    <a:moveTo>
                      <a:pt x="14408" y="24634"/>
                    </a:moveTo>
                    <a:cubicBezTo>
                      <a:pt x="7801" y="25812"/>
                      <a:pt x="1636" y="21416"/>
                      <a:pt x="313" y="14879"/>
                    </a:cubicBezTo>
                    <a:cubicBezTo>
                      <a:pt x="-1190" y="8385"/>
                      <a:pt x="2859" y="1864"/>
                      <a:pt x="9352" y="314"/>
                    </a:cubicBezTo>
                    <a:cubicBezTo>
                      <a:pt x="15844" y="-1232"/>
                      <a:pt x="22395" y="3082"/>
                      <a:pt x="23978" y="9960"/>
                    </a:cubicBezTo>
                    <a:cubicBezTo>
                      <a:pt x="25381" y="16874"/>
                      <a:pt x="20944" y="23472"/>
                      <a:pt x="14408" y="24634"/>
                    </a:cubicBezTo>
                    <a:close/>
                  </a:path>
                </a:pathLst>
              </a:custGeom>
              <a:grpFill/>
              <a:ln w="1729" cap="flat">
                <a:noFill/>
                <a:prstDash val="solid"/>
                <a:miter/>
              </a:ln>
            </p:spPr>
            <p:txBody>
              <a:bodyPr/>
              <a:lstStyle/>
              <a:p>
                <a:endParaRPr lang="es-ES"/>
              </a:p>
            </p:txBody>
          </p:sp>
          <p:sp>
            <p:nvSpPr>
              <p:cNvPr id="2389" name="Forma libre: forma 2388">
                <a:extLst>
                  <a:ext uri="{FF2B5EF4-FFF2-40B4-BE49-F238E27FC236}">
                    <a16:creationId xmlns:a16="http://schemas.microsoft.com/office/drawing/2014/main" id="{DF54F38B-0DB2-AEAE-E36A-94FD2F8BFABE}"/>
                  </a:ext>
                </a:extLst>
              </p:cNvPr>
              <p:cNvSpPr/>
              <p:nvPr/>
            </p:nvSpPr>
            <p:spPr>
              <a:xfrm>
                <a:off x="6647141" y="1368325"/>
                <a:ext cx="24204" cy="24848"/>
              </a:xfrm>
              <a:custGeom>
                <a:avLst/>
                <a:gdLst>
                  <a:gd name="csX0" fmla="*/ 12850 w 24204"/>
                  <a:gd name="csY0" fmla="*/ 24840 h 24848"/>
                  <a:gd name="csX1" fmla="*/ 35 w 24204"/>
                  <a:gd name="csY1" fmla="*/ 13258 h 24848"/>
                  <a:gd name="csX2" fmla="*/ 11152 w 24204"/>
                  <a:gd name="csY2" fmla="*/ 54 h 24848"/>
                  <a:gd name="csX3" fmla="*/ 24152 w 24204"/>
                  <a:gd name="csY3" fmla="*/ 11624 h 24848"/>
                  <a:gd name="csX4" fmla="*/ 12850 w 24204"/>
                  <a:gd name="csY4" fmla="*/ 24840 h 24848"/>
                </a:gdLst>
                <a:ahLst/>
                <a:cxnLst>
                  <a:cxn ang="0">
                    <a:pos x="csX0" y="csY0"/>
                  </a:cxn>
                  <a:cxn ang="0">
                    <a:pos x="csX1" y="csY1"/>
                  </a:cxn>
                  <a:cxn ang="0">
                    <a:pos x="csX2" y="csY2"/>
                  </a:cxn>
                  <a:cxn ang="0">
                    <a:pos x="csX3" y="csY3"/>
                  </a:cxn>
                  <a:cxn ang="0">
                    <a:pos x="csX4" y="csY4"/>
                  </a:cxn>
                </a:cxnLst>
                <a:rect l="l" t="t" r="r" b="b"/>
                <a:pathLst>
                  <a:path w="24204" h="24848">
                    <a:moveTo>
                      <a:pt x="12850" y="24840"/>
                    </a:moveTo>
                    <a:cubicBezTo>
                      <a:pt x="6248" y="25096"/>
                      <a:pt x="643" y="19907"/>
                      <a:pt x="35" y="13258"/>
                    </a:cubicBezTo>
                    <a:cubicBezTo>
                      <a:pt x="-471" y="6608"/>
                      <a:pt x="4508" y="694"/>
                      <a:pt x="11152" y="54"/>
                    </a:cubicBezTo>
                    <a:cubicBezTo>
                      <a:pt x="17795" y="-589"/>
                      <a:pt x="23619" y="4589"/>
                      <a:pt x="24152" y="11624"/>
                    </a:cubicBezTo>
                    <a:cubicBezTo>
                      <a:pt x="24785" y="18653"/>
                      <a:pt x="19587" y="24575"/>
                      <a:pt x="12850" y="24840"/>
                    </a:cubicBezTo>
                    <a:close/>
                  </a:path>
                </a:pathLst>
              </a:custGeom>
              <a:grpFill/>
              <a:ln w="1729" cap="flat">
                <a:noFill/>
                <a:prstDash val="solid"/>
                <a:miter/>
              </a:ln>
            </p:spPr>
            <p:txBody>
              <a:bodyPr/>
              <a:lstStyle/>
              <a:p>
                <a:endParaRPr lang="es-ES"/>
              </a:p>
            </p:txBody>
          </p:sp>
        </p:grpSp>
        <p:sp>
          <p:nvSpPr>
            <p:cNvPr id="2374" name="Forma libre: forma 2373">
              <a:extLst>
                <a:ext uri="{FF2B5EF4-FFF2-40B4-BE49-F238E27FC236}">
                  <a16:creationId xmlns:a16="http://schemas.microsoft.com/office/drawing/2014/main" id="{63EFD1EE-842F-3AD2-17C4-FEA761F415AD}"/>
                </a:ext>
              </a:extLst>
            </p:cNvPr>
            <p:cNvSpPr/>
            <p:nvPr/>
          </p:nvSpPr>
          <p:spPr>
            <a:xfrm rot="16200000">
              <a:off x="2281156" y="3031052"/>
              <a:ext cx="231537" cy="272140"/>
            </a:xfrm>
            <a:custGeom>
              <a:avLst/>
              <a:gdLst>
                <a:gd name="csX0" fmla="*/ 159725 w 159724"/>
                <a:gd name="csY0" fmla="*/ 0 h 187734"/>
                <a:gd name="csX1" fmla="*/ 0 w 159724"/>
                <a:gd name="csY1" fmla="*/ 93867 h 187734"/>
                <a:gd name="csX2" fmla="*/ 159725 w 159724"/>
                <a:gd name="csY2" fmla="*/ 187734 h 187734"/>
              </a:gdLst>
              <a:ahLst/>
              <a:cxnLst>
                <a:cxn ang="0">
                  <a:pos x="csX0" y="csY0"/>
                </a:cxn>
                <a:cxn ang="0">
                  <a:pos x="csX1" y="csY1"/>
                </a:cxn>
                <a:cxn ang="0">
                  <a:pos x="csX2" y="csY2"/>
                </a:cxn>
              </a:cxnLst>
              <a:rect l="l" t="t" r="r" b="b"/>
              <a:pathLst>
                <a:path w="159724" h="187734">
                  <a:moveTo>
                    <a:pt x="159725" y="0"/>
                  </a:moveTo>
                  <a:lnTo>
                    <a:pt x="0" y="93867"/>
                  </a:lnTo>
                  <a:lnTo>
                    <a:pt x="159725" y="187734"/>
                  </a:lnTo>
                </a:path>
              </a:pathLst>
            </a:custGeom>
            <a:solidFill>
              <a:srgbClr val="6C63FF"/>
            </a:solidFill>
            <a:ln w="1729" cap="flat">
              <a:noFill/>
              <a:prstDash val="solid"/>
              <a:miter/>
            </a:ln>
          </p:spPr>
          <p:txBody>
            <a:bodyPr/>
            <a:lstStyle/>
            <a:p>
              <a:endParaRPr lang="es-ES"/>
            </a:p>
          </p:txBody>
        </p:sp>
        <p:sp>
          <p:nvSpPr>
            <p:cNvPr id="2375" name="Elipse 2374">
              <a:extLst>
                <a:ext uri="{FF2B5EF4-FFF2-40B4-BE49-F238E27FC236}">
                  <a16:creationId xmlns:a16="http://schemas.microsoft.com/office/drawing/2014/main" id="{AB4DBEFB-189E-B813-0BF8-91DDAF5923B3}"/>
                </a:ext>
              </a:extLst>
            </p:cNvPr>
            <p:cNvSpPr/>
            <p:nvPr/>
          </p:nvSpPr>
          <p:spPr>
            <a:xfrm rot="11597148">
              <a:off x="859935" y="3269747"/>
              <a:ext cx="125093" cy="125093"/>
            </a:xfrm>
            <a:prstGeom prst="ellipse">
              <a:avLst/>
            </a:prstGeom>
            <a:solidFill>
              <a:srgbClr val="6C63FF"/>
            </a:solidFill>
            <a:ln w="1729" cap="flat">
              <a:noFill/>
              <a:prstDash val="solid"/>
              <a:miter/>
            </a:ln>
          </p:spPr>
          <p:txBody>
            <a:bodyPr/>
            <a:lstStyle/>
            <a:p>
              <a:endParaRPr lang="es-ES"/>
            </a:p>
          </p:txBody>
        </p:sp>
      </p:grpSp>
      <p:grpSp>
        <p:nvGrpSpPr>
          <p:cNvPr id="2390" name="Grupo 2389">
            <a:extLst>
              <a:ext uri="{FF2B5EF4-FFF2-40B4-BE49-F238E27FC236}">
                <a16:creationId xmlns:a16="http://schemas.microsoft.com/office/drawing/2014/main" id="{5D7CDDCC-DAD4-F713-30CF-FBEB5D4D0AEC}"/>
              </a:ext>
            </a:extLst>
          </p:cNvPr>
          <p:cNvGrpSpPr/>
          <p:nvPr/>
        </p:nvGrpSpPr>
        <p:grpSpPr>
          <a:xfrm rot="10800000">
            <a:off x="4433619" y="3746887"/>
            <a:ext cx="682336" cy="426621"/>
            <a:chOff x="859935" y="2348783"/>
            <a:chExt cx="1673060" cy="1046057"/>
          </a:xfrm>
        </p:grpSpPr>
        <p:sp>
          <p:nvSpPr>
            <p:cNvPr id="2391" name="Forma libre: forma 2390">
              <a:extLst>
                <a:ext uri="{FF2B5EF4-FFF2-40B4-BE49-F238E27FC236}">
                  <a16:creationId xmlns:a16="http://schemas.microsoft.com/office/drawing/2014/main" id="{E5C6A67F-2FAD-B420-4FA9-CD2B20889FFE}"/>
                </a:ext>
              </a:extLst>
            </p:cNvPr>
            <p:cNvSpPr/>
            <p:nvPr/>
          </p:nvSpPr>
          <p:spPr>
            <a:xfrm rot="16200000">
              <a:off x="1601260" y="2422669"/>
              <a:ext cx="853914" cy="737413"/>
            </a:xfrm>
            <a:custGeom>
              <a:avLst/>
              <a:gdLst>
                <a:gd name="csX0" fmla="*/ 589067 w 589066"/>
                <a:gd name="csY0" fmla="*/ 0 h 508699"/>
                <a:gd name="csX1" fmla="*/ 80368 w 589066"/>
                <a:gd name="csY1" fmla="*/ 508699 h 508699"/>
                <a:gd name="csX2" fmla="*/ 0 w 589066"/>
                <a:gd name="csY2" fmla="*/ 508699 h 508699"/>
              </a:gdLst>
              <a:ahLst/>
              <a:cxnLst>
                <a:cxn ang="0">
                  <a:pos x="csX0" y="csY0"/>
                </a:cxn>
                <a:cxn ang="0">
                  <a:pos x="csX1" y="csY1"/>
                </a:cxn>
                <a:cxn ang="0">
                  <a:pos x="csX2" y="csY2"/>
                </a:cxn>
              </a:cxnLst>
              <a:rect l="l" t="t" r="r" b="b"/>
              <a:pathLst>
                <a:path w="589066" h="508699">
                  <a:moveTo>
                    <a:pt x="589067" y="0"/>
                  </a:moveTo>
                  <a:cubicBezTo>
                    <a:pt x="589067" y="280946"/>
                    <a:pt x="361314" y="508699"/>
                    <a:pt x="80368" y="508699"/>
                  </a:cubicBezTo>
                  <a:lnTo>
                    <a:pt x="0" y="508699"/>
                  </a:lnTo>
                </a:path>
              </a:pathLst>
            </a:custGeom>
            <a:noFill/>
            <a:ln w="18123" cap="rnd">
              <a:solidFill>
                <a:srgbClr val="6C63FF"/>
              </a:solidFill>
              <a:prstDash val="solid"/>
              <a:round/>
            </a:ln>
          </p:spPr>
          <p:txBody>
            <a:bodyPr/>
            <a:lstStyle/>
            <a:p>
              <a:endParaRPr lang="es-ES"/>
            </a:p>
          </p:txBody>
        </p:sp>
        <p:grpSp>
          <p:nvGrpSpPr>
            <p:cNvPr id="2392" name="Gráfico 2">
              <a:extLst>
                <a:ext uri="{FF2B5EF4-FFF2-40B4-BE49-F238E27FC236}">
                  <a16:creationId xmlns:a16="http://schemas.microsoft.com/office/drawing/2014/main" id="{4721B05F-599F-DB1F-22C8-41C8ACD70CA3}"/>
                </a:ext>
              </a:extLst>
            </p:cNvPr>
            <p:cNvGrpSpPr/>
            <p:nvPr/>
          </p:nvGrpSpPr>
          <p:grpSpPr>
            <a:xfrm rot="16200000">
              <a:off x="775785" y="2477572"/>
              <a:ext cx="979909" cy="722331"/>
              <a:chOff x="5995362" y="894878"/>
              <a:chExt cx="675983" cy="498295"/>
            </a:xfrm>
            <a:solidFill>
              <a:srgbClr val="6C63FF"/>
            </a:solidFill>
          </p:grpSpPr>
          <p:sp>
            <p:nvSpPr>
              <p:cNvPr id="2395" name="Elipse 2394">
                <a:extLst>
                  <a:ext uri="{FF2B5EF4-FFF2-40B4-BE49-F238E27FC236}">
                    <a16:creationId xmlns:a16="http://schemas.microsoft.com/office/drawing/2014/main" id="{30D81CC4-688B-3005-7107-69A9F16694A4}"/>
                  </a:ext>
                </a:extLst>
              </p:cNvPr>
              <p:cNvSpPr/>
              <p:nvPr/>
            </p:nvSpPr>
            <p:spPr>
              <a:xfrm>
                <a:off x="5995362" y="894878"/>
                <a:ext cx="24847" cy="24173"/>
              </a:xfrm>
              <a:prstGeom prst="ellipse">
                <a:avLst/>
              </a:prstGeom>
              <a:grpFill/>
              <a:ln w="1729" cap="flat">
                <a:noFill/>
                <a:prstDash val="solid"/>
                <a:miter/>
              </a:ln>
            </p:spPr>
            <p:txBody>
              <a:bodyPr/>
              <a:lstStyle/>
              <a:p>
                <a:endParaRPr lang="es-ES"/>
              </a:p>
            </p:txBody>
          </p:sp>
          <p:sp>
            <p:nvSpPr>
              <p:cNvPr id="2396" name="Elipse 2395">
                <a:extLst>
                  <a:ext uri="{FF2B5EF4-FFF2-40B4-BE49-F238E27FC236}">
                    <a16:creationId xmlns:a16="http://schemas.microsoft.com/office/drawing/2014/main" id="{13260914-B597-B415-5B43-CB9327FEE5BB}"/>
                  </a:ext>
                </a:extLst>
              </p:cNvPr>
              <p:cNvSpPr/>
              <p:nvPr/>
            </p:nvSpPr>
            <p:spPr>
              <a:xfrm>
                <a:off x="6065228" y="894878"/>
                <a:ext cx="24847" cy="24173"/>
              </a:xfrm>
              <a:prstGeom prst="ellipse">
                <a:avLst/>
              </a:prstGeom>
              <a:grpFill/>
              <a:ln w="1729" cap="flat">
                <a:noFill/>
                <a:prstDash val="solid"/>
                <a:miter/>
              </a:ln>
            </p:spPr>
            <p:txBody>
              <a:bodyPr/>
              <a:lstStyle/>
              <a:p>
                <a:endParaRPr lang="es-ES"/>
              </a:p>
            </p:txBody>
          </p:sp>
          <p:sp>
            <p:nvSpPr>
              <p:cNvPr id="2397" name="Forma libre: forma 2396">
                <a:extLst>
                  <a:ext uri="{FF2B5EF4-FFF2-40B4-BE49-F238E27FC236}">
                    <a16:creationId xmlns:a16="http://schemas.microsoft.com/office/drawing/2014/main" id="{C7E2D0D5-5592-97A7-219B-0A01823F0B2F}"/>
                  </a:ext>
                </a:extLst>
              </p:cNvPr>
              <p:cNvSpPr/>
              <p:nvPr/>
            </p:nvSpPr>
            <p:spPr>
              <a:xfrm>
                <a:off x="6135091" y="894881"/>
                <a:ext cx="24848" cy="24170"/>
              </a:xfrm>
              <a:custGeom>
                <a:avLst/>
                <a:gdLst>
                  <a:gd name="csX0" fmla="*/ 24844 w 24848"/>
                  <a:gd name="csY0" fmla="*/ 12291 h 24170"/>
                  <a:gd name="csX1" fmla="*/ 12424 w 24848"/>
                  <a:gd name="csY1" fmla="*/ 24170 h 24170"/>
                  <a:gd name="csX2" fmla="*/ 0 w 24848"/>
                  <a:gd name="csY2" fmla="*/ 12085 h 24170"/>
                  <a:gd name="csX3" fmla="*/ 12424 w 24848"/>
                  <a:gd name="csY3" fmla="*/ 0 h 24170"/>
                  <a:gd name="csX4" fmla="*/ 24844 w 24848"/>
                  <a:gd name="csY4" fmla="*/ 12291 h 24170"/>
                </a:gdLst>
                <a:ahLst/>
                <a:cxnLst>
                  <a:cxn ang="0">
                    <a:pos x="csX0" y="csY0"/>
                  </a:cxn>
                  <a:cxn ang="0">
                    <a:pos x="csX1" y="csY1"/>
                  </a:cxn>
                  <a:cxn ang="0">
                    <a:pos x="csX2" y="csY2"/>
                  </a:cxn>
                  <a:cxn ang="0">
                    <a:pos x="csX3" y="csY3"/>
                  </a:cxn>
                  <a:cxn ang="0">
                    <a:pos x="csX4" y="csY4"/>
                  </a:cxn>
                </a:cxnLst>
                <a:rect l="l" t="t" r="r" b="b"/>
                <a:pathLst>
                  <a:path w="24848" h="24170">
                    <a:moveTo>
                      <a:pt x="24844" y="12291"/>
                    </a:moveTo>
                    <a:cubicBezTo>
                      <a:pt x="24665" y="19012"/>
                      <a:pt x="19301" y="24127"/>
                      <a:pt x="12424" y="24170"/>
                    </a:cubicBezTo>
                    <a:cubicBezTo>
                      <a:pt x="5561" y="24170"/>
                      <a:pt x="0" y="18758"/>
                      <a:pt x="0" y="12085"/>
                    </a:cubicBezTo>
                    <a:cubicBezTo>
                      <a:pt x="0" y="5414"/>
                      <a:pt x="5561" y="0"/>
                      <a:pt x="12424" y="0"/>
                    </a:cubicBezTo>
                    <a:cubicBezTo>
                      <a:pt x="19273" y="-46"/>
                      <a:pt x="25024" y="5667"/>
                      <a:pt x="24844" y="12291"/>
                    </a:cubicBezTo>
                    <a:close/>
                  </a:path>
                </a:pathLst>
              </a:custGeom>
              <a:grpFill/>
              <a:ln w="1729" cap="flat">
                <a:noFill/>
                <a:prstDash val="solid"/>
                <a:miter/>
              </a:ln>
            </p:spPr>
            <p:txBody>
              <a:bodyPr/>
              <a:lstStyle/>
              <a:p>
                <a:endParaRPr lang="es-ES"/>
              </a:p>
            </p:txBody>
          </p:sp>
          <p:sp>
            <p:nvSpPr>
              <p:cNvPr id="2398" name="Forma libre: forma 2397">
                <a:extLst>
                  <a:ext uri="{FF2B5EF4-FFF2-40B4-BE49-F238E27FC236}">
                    <a16:creationId xmlns:a16="http://schemas.microsoft.com/office/drawing/2014/main" id="{96637F8F-B301-E4E1-D260-E5A151B1A601}"/>
                  </a:ext>
                </a:extLst>
              </p:cNvPr>
              <p:cNvSpPr/>
              <p:nvPr/>
            </p:nvSpPr>
            <p:spPr>
              <a:xfrm>
                <a:off x="6204804" y="899188"/>
                <a:ext cx="24850" cy="24183"/>
              </a:xfrm>
              <a:custGeom>
                <a:avLst/>
                <a:gdLst>
                  <a:gd name="csX0" fmla="*/ 24709 w 24850"/>
                  <a:gd name="csY0" fmla="*/ 13672 h 24183"/>
                  <a:gd name="csX1" fmla="*/ 10848 w 24850"/>
                  <a:gd name="csY1" fmla="*/ 24085 h 24183"/>
                  <a:gd name="csX2" fmla="*/ 60 w 24850"/>
                  <a:gd name="csY2" fmla="*/ 10530 h 24183"/>
                  <a:gd name="csX3" fmla="*/ 13923 w 24850"/>
                  <a:gd name="csY3" fmla="*/ 109 h 24183"/>
                  <a:gd name="csX4" fmla="*/ 24709 w 24850"/>
                  <a:gd name="csY4" fmla="*/ 13672 h 24183"/>
                </a:gdLst>
                <a:ahLst/>
                <a:cxnLst>
                  <a:cxn ang="0">
                    <a:pos x="csX0" y="csY0"/>
                  </a:cxn>
                  <a:cxn ang="0">
                    <a:pos x="csX1" y="csY1"/>
                  </a:cxn>
                  <a:cxn ang="0">
                    <a:pos x="csX2" y="csY2"/>
                  </a:cxn>
                  <a:cxn ang="0">
                    <a:pos x="csX3" y="csY3"/>
                  </a:cxn>
                  <a:cxn ang="0">
                    <a:pos x="csX4" y="csY4"/>
                  </a:cxn>
                </a:cxnLst>
                <a:rect l="l" t="t" r="r" b="b"/>
                <a:pathLst>
                  <a:path w="24850" h="24183">
                    <a:moveTo>
                      <a:pt x="24709" y="13672"/>
                    </a:moveTo>
                    <a:cubicBezTo>
                      <a:pt x="23671" y="20247"/>
                      <a:pt x="17465" y="24929"/>
                      <a:pt x="10848" y="24085"/>
                    </a:cubicBezTo>
                    <a:cubicBezTo>
                      <a:pt x="4230" y="23244"/>
                      <a:pt x="-597" y="17171"/>
                      <a:pt x="60" y="10530"/>
                    </a:cubicBezTo>
                    <a:cubicBezTo>
                      <a:pt x="719" y="3888"/>
                      <a:pt x="6923" y="-780"/>
                      <a:pt x="13923" y="109"/>
                    </a:cubicBezTo>
                    <a:cubicBezTo>
                      <a:pt x="20921" y="1003"/>
                      <a:pt x="25750" y="7060"/>
                      <a:pt x="24709" y="13672"/>
                    </a:cubicBezTo>
                    <a:close/>
                  </a:path>
                </a:pathLst>
              </a:custGeom>
              <a:grpFill/>
              <a:ln w="1729" cap="flat">
                <a:noFill/>
                <a:prstDash val="solid"/>
                <a:miter/>
              </a:ln>
            </p:spPr>
            <p:txBody>
              <a:bodyPr/>
              <a:lstStyle/>
              <a:p>
                <a:endParaRPr lang="es-ES"/>
              </a:p>
            </p:txBody>
          </p:sp>
          <p:sp>
            <p:nvSpPr>
              <p:cNvPr id="2399" name="Forma libre: forma 2398">
                <a:extLst>
                  <a:ext uri="{FF2B5EF4-FFF2-40B4-BE49-F238E27FC236}">
                    <a16:creationId xmlns:a16="http://schemas.microsoft.com/office/drawing/2014/main" id="{1B421821-D33A-B307-7691-102177D5CF9E}"/>
                  </a:ext>
                </a:extLst>
              </p:cNvPr>
              <p:cNvSpPr/>
              <p:nvPr/>
            </p:nvSpPr>
            <p:spPr>
              <a:xfrm>
                <a:off x="6273293" y="912682"/>
                <a:ext cx="24802" cy="24315"/>
              </a:xfrm>
              <a:custGeom>
                <a:avLst/>
                <a:gdLst>
                  <a:gd name="csX0" fmla="*/ 24308 w 24802"/>
                  <a:gd name="csY0" fmla="*/ 15583 h 24315"/>
                  <a:gd name="csX1" fmla="*/ 9186 w 24802"/>
                  <a:gd name="csY1" fmla="*/ 23851 h 24315"/>
                  <a:gd name="csX2" fmla="*/ 339 w 24802"/>
                  <a:gd name="csY2" fmla="*/ 9062 h 24315"/>
                  <a:gd name="csX3" fmla="*/ 15528 w 24802"/>
                  <a:gd name="csY3" fmla="*/ 527 h 24315"/>
                  <a:gd name="csX4" fmla="*/ 24308 w 24802"/>
                  <a:gd name="csY4" fmla="*/ 15583 h 24315"/>
                </a:gdLst>
                <a:ahLst/>
                <a:cxnLst>
                  <a:cxn ang="0">
                    <a:pos x="csX0" y="csY0"/>
                  </a:cxn>
                  <a:cxn ang="0">
                    <a:pos x="csX1" y="csY1"/>
                  </a:cxn>
                  <a:cxn ang="0">
                    <a:pos x="csX2" y="csY2"/>
                  </a:cxn>
                  <a:cxn ang="0">
                    <a:pos x="csX3" y="csY3"/>
                  </a:cxn>
                  <a:cxn ang="0">
                    <a:pos x="csX4" y="csY4"/>
                  </a:cxn>
                </a:cxnLst>
                <a:rect l="l" t="t" r="r" b="b"/>
                <a:pathLst>
                  <a:path w="24802" h="24315">
                    <a:moveTo>
                      <a:pt x="24308" y="15583"/>
                    </a:moveTo>
                    <a:cubicBezTo>
                      <a:pt x="22371" y="21969"/>
                      <a:pt x="15599" y="25674"/>
                      <a:pt x="9186" y="23851"/>
                    </a:cubicBezTo>
                    <a:cubicBezTo>
                      <a:pt x="2802" y="21915"/>
                      <a:pt x="-1229" y="15562"/>
                      <a:pt x="339" y="9062"/>
                    </a:cubicBezTo>
                    <a:cubicBezTo>
                      <a:pt x="1899" y="2588"/>
                      <a:pt x="8771" y="-1513"/>
                      <a:pt x="15528" y="527"/>
                    </a:cubicBezTo>
                    <a:cubicBezTo>
                      <a:pt x="22317" y="2453"/>
                      <a:pt x="26245" y="9199"/>
                      <a:pt x="24308" y="15583"/>
                    </a:cubicBezTo>
                    <a:close/>
                  </a:path>
                </a:pathLst>
              </a:custGeom>
              <a:grpFill/>
              <a:ln w="1729" cap="flat">
                <a:noFill/>
                <a:prstDash val="solid"/>
                <a:miter/>
              </a:ln>
            </p:spPr>
            <p:txBody>
              <a:bodyPr/>
              <a:lstStyle/>
              <a:p>
                <a:endParaRPr lang="es-ES"/>
              </a:p>
            </p:txBody>
          </p:sp>
          <p:sp>
            <p:nvSpPr>
              <p:cNvPr id="2400" name="Forma libre: forma 2399">
                <a:extLst>
                  <a:ext uri="{FF2B5EF4-FFF2-40B4-BE49-F238E27FC236}">
                    <a16:creationId xmlns:a16="http://schemas.microsoft.com/office/drawing/2014/main" id="{F0B45268-1CE7-3830-EEA7-F65076F282C0}"/>
                  </a:ext>
                </a:extLst>
              </p:cNvPr>
              <p:cNvSpPr/>
              <p:nvPr/>
            </p:nvSpPr>
            <p:spPr>
              <a:xfrm>
                <a:off x="6339240" y="935588"/>
                <a:ext cx="24747" cy="24331"/>
              </a:xfrm>
              <a:custGeom>
                <a:avLst/>
                <a:gdLst>
                  <a:gd name="csX0" fmla="*/ 23687 w 24747"/>
                  <a:gd name="csY0" fmla="*/ 17257 h 24331"/>
                  <a:gd name="csX1" fmla="*/ 7617 w 24747"/>
                  <a:gd name="csY1" fmla="*/ 23251 h 24331"/>
                  <a:gd name="csX2" fmla="*/ 846 w 24747"/>
                  <a:gd name="csY2" fmla="*/ 7494 h 24331"/>
                  <a:gd name="csX3" fmla="*/ 17117 w 24747"/>
                  <a:gd name="csY3" fmla="*/ 1024 h 24331"/>
                  <a:gd name="csX4" fmla="*/ 23687 w 24747"/>
                  <a:gd name="csY4" fmla="*/ 17257 h 24331"/>
                </a:gdLst>
                <a:ahLst/>
                <a:cxnLst>
                  <a:cxn ang="0">
                    <a:pos x="csX0" y="csY0"/>
                  </a:cxn>
                  <a:cxn ang="0">
                    <a:pos x="csX1" y="csY1"/>
                  </a:cxn>
                  <a:cxn ang="0">
                    <a:pos x="csX2" y="csY2"/>
                  </a:cxn>
                  <a:cxn ang="0">
                    <a:pos x="csX3" y="csY3"/>
                  </a:cxn>
                  <a:cxn ang="0">
                    <a:pos x="csX4" y="csY4"/>
                  </a:cxn>
                </a:cxnLst>
                <a:rect l="l" t="t" r="r" b="b"/>
                <a:pathLst>
                  <a:path w="24747" h="24331">
                    <a:moveTo>
                      <a:pt x="23687" y="17257"/>
                    </a:moveTo>
                    <a:cubicBezTo>
                      <a:pt x="20887" y="23317"/>
                      <a:pt x="13692" y="26002"/>
                      <a:pt x="7617" y="23251"/>
                    </a:cubicBezTo>
                    <a:cubicBezTo>
                      <a:pt x="1484" y="20636"/>
                      <a:pt x="-1614" y="13744"/>
                      <a:pt x="846" y="7494"/>
                    </a:cubicBezTo>
                    <a:cubicBezTo>
                      <a:pt x="3273" y="1321"/>
                      <a:pt x="10627" y="-1742"/>
                      <a:pt x="17117" y="1024"/>
                    </a:cubicBezTo>
                    <a:cubicBezTo>
                      <a:pt x="23549" y="3928"/>
                      <a:pt x="26488" y="11199"/>
                      <a:pt x="23687" y="17257"/>
                    </a:cubicBezTo>
                    <a:close/>
                  </a:path>
                </a:pathLst>
              </a:custGeom>
              <a:grpFill/>
              <a:ln w="1729" cap="flat">
                <a:noFill/>
                <a:prstDash val="solid"/>
                <a:miter/>
              </a:ln>
            </p:spPr>
            <p:txBody>
              <a:bodyPr/>
              <a:lstStyle/>
              <a:p>
                <a:endParaRPr lang="es-ES"/>
              </a:p>
            </p:txBody>
          </p:sp>
          <p:sp>
            <p:nvSpPr>
              <p:cNvPr id="2401" name="Forma libre: forma 2400">
                <a:extLst>
                  <a:ext uri="{FF2B5EF4-FFF2-40B4-BE49-F238E27FC236}">
                    <a16:creationId xmlns:a16="http://schemas.microsoft.com/office/drawing/2014/main" id="{2E8609D2-52CA-FB9A-3F23-D801EF5E4B87}"/>
                  </a:ext>
                </a:extLst>
              </p:cNvPr>
              <p:cNvSpPr/>
              <p:nvPr/>
            </p:nvSpPr>
            <p:spPr>
              <a:xfrm>
                <a:off x="6401419" y="967393"/>
                <a:ext cx="24677" cy="24306"/>
              </a:xfrm>
              <a:custGeom>
                <a:avLst/>
                <a:gdLst>
                  <a:gd name="csX0" fmla="*/ 22850 w 24677"/>
                  <a:gd name="csY0" fmla="*/ 18749 h 24306"/>
                  <a:gd name="csX1" fmla="*/ 6103 w 24677"/>
                  <a:gd name="csY1" fmla="*/ 22490 h 24306"/>
                  <a:gd name="csX2" fmla="*/ 1565 w 24677"/>
                  <a:gd name="csY2" fmla="*/ 5940 h 24306"/>
                  <a:gd name="csX3" fmla="*/ 18566 w 24677"/>
                  <a:gd name="csY3" fmla="*/ 1780 h 24306"/>
                  <a:gd name="csX4" fmla="*/ 22850 w 24677"/>
                  <a:gd name="csY4" fmla="*/ 18749 h 24306"/>
                </a:gdLst>
                <a:ahLst/>
                <a:cxnLst>
                  <a:cxn ang="0">
                    <a:pos x="csX0" y="csY0"/>
                  </a:cxn>
                  <a:cxn ang="0">
                    <a:pos x="csX1" y="csY1"/>
                  </a:cxn>
                  <a:cxn ang="0">
                    <a:pos x="csX2" y="csY2"/>
                  </a:cxn>
                  <a:cxn ang="0">
                    <a:pos x="csX3" y="csY3"/>
                  </a:cxn>
                  <a:cxn ang="0">
                    <a:pos x="csX4" y="csY4"/>
                  </a:cxn>
                </a:cxnLst>
                <a:rect l="l" t="t" r="r" b="b"/>
                <a:pathLst>
                  <a:path w="24677" h="24306">
                    <a:moveTo>
                      <a:pt x="22850" y="18749"/>
                    </a:moveTo>
                    <a:cubicBezTo>
                      <a:pt x="19221" y="24405"/>
                      <a:pt x="11827" y="25913"/>
                      <a:pt x="6103" y="22490"/>
                    </a:cubicBezTo>
                    <a:cubicBezTo>
                      <a:pt x="320" y="19168"/>
                      <a:pt x="-1709" y="11756"/>
                      <a:pt x="1565" y="5940"/>
                    </a:cubicBezTo>
                    <a:cubicBezTo>
                      <a:pt x="4839" y="126"/>
                      <a:pt x="12451" y="-1742"/>
                      <a:pt x="18566" y="1780"/>
                    </a:cubicBezTo>
                    <a:cubicBezTo>
                      <a:pt x="24618" y="5403"/>
                      <a:pt x="26430" y="13173"/>
                      <a:pt x="22850" y="18749"/>
                    </a:cubicBezTo>
                    <a:close/>
                  </a:path>
                </a:pathLst>
              </a:custGeom>
              <a:grpFill/>
              <a:ln w="1729" cap="flat">
                <a:noFill/>
                <a:prstDash val="solid"/>
                <a:miter/>
              </a:ln>
            </p:spPr>
            <p:txBody>
              <a:bodyPr/>
              <a:lstStyle/>
              <a:p>
                <a:endParaRPr lang="es-ES"/>
              </a:p>
            </p:txBody>
          </p:sp>
          <p:sp>
            <p:nvSpPr>
              <p:cNvPr id="2402" name="Forma libre: forma 2401">
                <a:extLst>
                  <a:ext uri="{FF2B5EF4-FFF2-40B4-BE49-F238E27FC236}">
                    <a16:creationId xmlns:a16="http://schemas.microsoft.com/office/drawing/2014/main" id="{0D3AF713-249A-4C53-F26B-4A09F5A050A1}"/>
                  </a:ext>
                </a:extLst>
              </p:cNvPr>
              <p:cNvSpPr/>
              <p:nvPr/>
            </p:nvSpPr>
            <p:spPr>
              <a:xfrm>
                <a:off x="6458667" y="1007351"/>
                <a:ext cx="24622" cy="24360"/>
              </a:xfrm>
              <a:custGeom>
                <a:avLst/>
                <a:gdLst>
                  <a:gd name="csX0" fmla="*/ 21825 w 24622"/>
                  <a:gd name="csY0" fmla="*/ 20153 h 24360"/>
                  <a:gd name="csX1" fmla="*/ 4672 w 24622"/>
                  <a:gd name="csY1" fmla="*/ 21637 h 24360"/>
                  <a:gd name="csX2" fmla="*/ 2491 w 24622"/>
                  <a:gd name="csY2" fmla="*/ 4553 h 24360"/>
                  <a:gd name="csX3" fmla="*/ 19847 w 24622"/>
                  <a:gd name="csY3" fmla="*/ 2822 h 24360"/>
                  <a:gd name="csX4" fmla="*/ 21825 w 24622"/>
                  <a:gd name="csY4" fmla="*/ 20153 h 24360"/>
                </a:gdLst>
                <a:ahLst/>
                <a:cxnLst>
                  <a:cxn ang="0">
                    <a:pos x="csX0" y="csY0"/>
                  </a:cxn>
                  <a:cxn ang="0">
                    <a:pos x="csX1" y="csY1"/>
                  </a:cxn>
                  <a:cxn ang="0">
                    <a:pos x="csX2" y="csY2"/>
                  </a:cxn>
                  <a:cxn ang="0">
                    <a:pos x="csX3" y="csY3"/>
                  </a:cxn>
                  <a:cxn ang="0">
                    <a:pos x="csX4" y="csY4"/>
                  </a:cxn>
                </a:cxnLst>
                <a:rect l="l" t="t" r="r" b="b"/>
                <a:pathLst>
                  <a:path w="24622" h="24360">
                    <a:moveTo>
                      <a:pt x="21825" y="20153"/>
                    </a:moveTo>
                    <a:cubicBezTo>
                      <a:pt x="17448" y="25276"/>
                      <a:pt x="10000" y="25659"/>
                      <a:pt x="4672" y="21637"/>
                    </a:cubicBezTo>
                    <a:cubicBezTo>
                      <a:pt x="-574" y="17515"/>
                      <a:pt x="-1547" y="9867"/>
                      <a:pt x="2491" y="4553"/>
                    </a:cubicBezTo>
                    <a:cubicBezTo>
                      <a:pt x="6530" y="-760"/>
                      <a:pt x="14301" y="-1537"/>
                      <a:pt x="19847" y="2822"/>
                    </a:cubicBezTo>
                    <a:cubicBezTo>
                      <a:pt x="25473" y="7087"/>
                      <a:pt x="26122" y="15129"/>
                      <a:pt x="21825" y="20153"/>
                    </a:cubicBezTo>
                    <a:close/>
                  </a:path>
                </a:pathLst>
              </a:custGeom>
              <a:grpFill/>
              <a:ln w="1729" cap="flat">
                <a:noFill/>
                <a:prstDash val="solid"/>
                <a:miter/>
              </a:ln>
            </p:spPr>
            <p:txBody>
              <a:bodyPr/>
              <a:lstStyle/>
              <a:p>
                <a:endParaRPr lang="es-ES"/>
              </a:p>
            </p:txBody>
          </p:sp>
          <p:sp>
            <p:nvSpPr>
              <p:cNvPr id="2403" name="Forma libre: forma 2402">
                <a:extLst>
                  <a:ext uri="{FF2B5EF4-FFF2-40B4-BE49-F238E27FC236}">
                    <a16:creationId xmlns:a16="http://schemas.microsoft.com/office/drawing/2014/main" id="{EB48CABC-DE59-AD32-0652-937D03CDF19A}"/>
                  </a:ext>
                </a:extLst>
              </p:cNvPr>
              <p:cNvSpPr/>
              <p:nvPr/>
            </p:nvSpPr>
            <p:spPr>
              <a:xfrm>
                <a:off x="6509935" y="1054698"/>
                <a:ext cx="24550" cy="24475"/>
              </a:xfrm>
              <a:custGeom>
                <a:avLst/>
                <a:gdLst>
                  <a:gd name="csX0" fmla="*/ 20640 w 24550"/>
                  <a:gd name="csY0" fmla="*/ 21429 h 24475"/>
                  <a:gd name="csX1" fmla="*/ 3387 w 24550"/>
                  <a:gd name="csY1" fmla="*/ 20618 h 24475"/>
                  <a:gd name="csX2" fmla="*/ 3612 w 24550"/>
                  <a:gd name="csY2" fmla="*/ 3339 h 24475"/>
                  <a:gd name="csX3" fmla="*/ 20983 w 24550"/>
                  <a:gd name="csY3" fmla="*/ 4045 h 24475"/>
                  <a:gd name="csX4" fmla="*/ 20640 w 24550"/>
                  <a:gd name="csY4" fmla="*/ 21429 h 24475"/>
                </a:gdLst>
                <a:ahLst/>
                <a:cxnLst>
                  <a:cxn ang="0">
                    <a:pos x="csX0" y="csY0"/>
                  </a:cxn>
                  <a:cxn ang="0">
                    <a:pos x="csX1" y="csY1"/>
                  </a:cxn>
                  <a:cxn ang="0">
                    <a:pos x="csX2" y="csY2"/>
                  </a:cxn>
                  <a:cxn ang="0">
                    <a:pos x="csX3" y="csY3"/>
                  </a:cxn>
                  <a:cxn ang="0">
                    <a:pos x="csX4" y="csY4"/>
                  </a:cxn>
                </a:cxnLst>
                <a:rect l="l" t="t" r="r" b="b"/>
                <a:pathLst>
                  <a:path w="24550" h="24475">
                    <a:moveTo>
                      <a:pt x="20640" y="21429"/>
                    </a:moveTo>
                    <a:cubicBezTo>
                      <a:pt x="15704" y="25818"/>
                      <a:pt x="8048" y="25392"/>
                      <a:pt x="3387" y="20618"/>
                    </a:cubicBezTo>
                    <a:cubicBezTo>
                      <a:pt x="-1217" y="15791"/>
                      <a:pt x="-1113" y="8054"/>
                      <a:pt x="3612" y="3339"/>
                    </a:cubicBezTo>
                    <a:cubicBezTo>
                      <a:pt x="8336" y="-1372"/>
                      <a:pt x="16116" y="-1063"/>
                      <a:pt x="20983" y="4045"/>
                    </a:cubicBezTo>
                    <a:cubicBezTo>
                      <a:pt x="25907" y="9099"/>
                      <a:pt x="25679" y="16948"/>
                      <a:pt x="20640" y="21429"/>
                    </a:cubicBezTo>
                    <a:close/>
                  </a:path>
                </a:pathLst>
              </a:custGeom>
              <a:grpFill/>
              <a:ln w="1729" cap="flat">
                <a:noFill/>
                <a:prstDash val="solid"/>
                <a:miter/>
              </a:ln>
            </p:spPr>
            <p:txBody>
              <a:bodyPr/>
              <a:lstStyle/>
              <a:p>
                <a:endParaRPr lang="es-ES"/>
              </a:p>
            </p:txBody>
          </p:sp>
          <p:sp>
            <p:nvSpPr>
              <p:cNvPr id="2404" name="Forma libre: forma 2403">
                <a:extLst>
                  <a:ext uri="{FF2B5EF4-FFF2-40B4-BE49-F238E27FC236}">
                    <a16:creationId xmlns:a16="http://schemas.microsoft.com/office/drawing/2014/main" id="{FE1D7753-56A9-9141-5CC4-6CBF30052E3A}"/>
                  </a:ext>
                </a:extLst>
              </p:cNvPr>
              <p:cNvSpPr/>
              <p:nvPr/>
            </p:nvSpPr>
            <p:spPr>
              <a:xfrm>
                <a:off x="6554274" y="1108562"/>
                <a:ext cx="24391" cy="24632"/>
              </a:xfrm>
              <a:custGeom>
                <a:avLst/>
                <a:gdLst>
                  <a:gd name="csX0" fmla="*/ 19316 w 24391"/>
                  <a:gd name="csY0" fmla="*/ 22554 h 24632"/>
                  <a:gd name="csX1" fmla="*/ 2272 w 24391"/>
                  <a:gd name="csY1" fmla="*/ 19439 h 24632"/>
                  <a:gd name="csX2" fmla="*/ 4895 w 24391"/>
                  <a:gd name="csY2" fmla="*/ 2319 h 24632"/>
                  <a:gd name="csX3" fmla="*/ 21960 w 24391"/>
                  <a:gd name="csY3" fmla="*/ 5417 h 24632"/>
                  <a:gd name="csX4" fmla="*/ 19316 w 24391"/>
                  <a:gd name="csY4" fmla="*/ 22554 h 24632"/>
                </a:gdLst>
                <a:ahLst/>
                <a:cxnLst>
                  <a:cxn ang="0">
                    <a:pos x="csX0" y="csY0"/>
                  </a:cxn>
                  <a:cxn ang="0">
                    <a:pos x="csX1" y="csY1"/>
                  </a:cxn>
                  <a:cxn ang="0">
                    <a:pos x="csX2" y="csY2"/>
                  </a:cxn>
                  <a:cxn ang="0">
                    <a:pos x="csX3" y="csY3"/>
                  </a:cxn>
                  <a:cxn ang="0">
                    <a:pos x="csX4" y="csY4"/>
                  </a:cxn>
                </a:cxnLst>
                <a:rect l="l" t="t" r="r" b="b"/>
                <a:pathLst>
                  <a:path w="24391" h="24632">
                    <a:moveTo>
                      <a:pt x="19316" y="22554"/>
                    </a:moveTo>
                    <a:cubicBezTo>
                      <a:pt x="13770" y="26266"/>
                      <a:pt x="6137" y="24874"/>
                      <a:pt x="2272" y="19439"/>
                    </a:cubicBezTo>
                    <a:cubicBezTo>
                      <a:pt x="-1603" y="14010"/>
                      <a:pt x="-387" y="6315"/>
                      <a:pt x="4895" y="2319"/>
                    </a:cubicBezTo>
                    <a:cubicBezTo>
                      <a:pt x="10259" y="-1739"/>
                      <a:pt x="17862" y="-326"/>
                      <a:pt x="21960" y="5417"/>
                    </a:cubicBezTo>
                    <a:cubicBezTo>
                      <a:pt x="26047" y="11168"/>
                      <a:pt x="24860" y="18839"/>
                      <a:pt x="19316" y="22554"/>
                    </a:cubicBezTo>
                    <a:close/>
                  </a:path>
                </a:pathLst>
              </a:custGeom>
              <a:grpFill/>
              <a:ln w="1729" cap="flat">
                <a:noFill/>
                <a:prstDash val="solid"/>
                <a:miter/>
              </a:ln>
            </p:spPr>
            <p:txBody>
              <a:bodyPr/>
              <a:lstStyle/>
              <a:p>
                <a:endParaRPr lang="es-ES"/>
              </a:p>
            </p:txBody>
          </p:sp>
          <p:sp>
            <p:nvSpPr>
              <p:cNvPr id="2405" name="Forma libre: forma 2404">
                <a:extLst>
                  <a:ext uri="{FF2B5EF4-FFF2-40B4-BE49-F238E27FC236}">
                    <a16:creationId xmlns:a16="http://schemas.microsoft.com/office/drawing/2014/main" id="{116149A1-A2F5-7CB2-6251-72F4AD167839}"/>
                  </a:ext>
                </a:extLst>
              </p:cNvPr>
              <p:cNvSpPr/>
              <p:nvPr/>
            </p:nvSpPr>
            <p:spPr>
              <a:xfrm>
                <a:off x="6590839" y="1168032"/>
                <a:ext cx="24233" cy="24735"/>
              </a:xfrm>
              <a:custGeom>
                <a:avLst/>
                <a:gdLst>
                  <a:gd name="csX0" fmla="*/ 17721 w 24233"/>
                  <a:gd name="csY0" fmla="*/ 23504 h 24735"/>
                  <a:gd name="csX1" fmla="*/ 1345 w 24233"/>
                  <a:gd name="csY1" fmla="*/ 18041 h 24735"/>
                  <a:gd name="csX2" fmla="*/ 6213 w 24233"/>
                  <a:gd name="csY2" fmla="*/ 1485 h 24735"/>
                  <a:gd name="csX3" fmla="*/ 22770 w 24233"/>
                  <a:gd name="csY3" fmla="*/ 6847 h 24735"/>
                  <a:gd name="csX4" fmla="*/ 17721 w 24233"/>
                  <a:gd name="csY4" fmla="*/ 23504 h 24735"/>
                </a:gdLst>
                <a:ahLst/>
                <a:cxnLst>
                  <a:cxn ang="0">
                    <a:pos x="csX0" y="csY0"/>
                  </a:cxn>
                  <a:cxn ang="0">
                    <a:pos x="csX1" y="csY1"/>
                  </a:cxn>
                  <a:cxn ang="0">
                    <a:pos x="csX2" y="csY2"/>
                  </a:cxn>
                  <a:cxn ang="0">
                    <a:pos x="csX3" y="csY3"/>
                  </a:cxn>
                  <a:cxn ang="0">
                    <a:pos x="csX4" y="csY4"/>
                  </a:cxn>
                </a:cxnLst>
                <a:rect l="l" t="t" r="r" b="b"/>
                <a:pathLst>
                  <a:path w="24233" h="24735">
                    <a:moveTo>
                      <a:pt x="17721" y="23504"/>
                    </a:moveTo>
                    <a:cubicBezTo>
                      <a:pt x="11719" y="26421"/>
                      <a:pt x="4385" y="23979"/>
                      <a:pt x="1345" y="18041"/>
                    </a:cubicBezTo>
                    <a:cubicBezTo>
                      <a:pt x="-1606" y="12057"/>
                      <a:pt x="424" y="4725"/>
                      <a:pt x="6213" y="1485"/>
                    </a:cubicBezTo>
                    <a:cubicBezTo>
                      <a:pt x="12072" y="-1796"/>
                      <a:pt x="19639" y="520"/>
                      <a:pt x="22770" y="6847"/>
                    </a:cubicBezTo>
                    <a:cubicBezTo>
                      <a:pt x="25986" y="13127"/>
                      <a:pt x="23724" y="20586"/>
                      <a:pt x="17721" y="23504"/>
                    </a:cubicBezTo>
                    <a:close/>
                  </a:path>
                </a:pathLst>
              </a:custGeom>
              <a:grpFill/>
              <a:ln w="1729" cap="flat">
                <a:noFill/>
                <a:prstDash val="solid"/>
                <a:miter/>
              </a:ln>
            </p:spPr>
            <p:txBody>
              <a:bodyPr/>
              <a:lstStyle/>
              <a:p>
                <a:endParaRPr lang="es-ES"/>
              </a:p>
            </p:txBody>
          </p:sp>
          <p:sp>
            <p:nvSpPr>
              <p:cNvPr id="2406" name="Forma libre: forma 2405">
                <a:extLst>
                  <a:ext uri="{FF2B5EF4-FFF2-40B4-BE49-F238E27FC236}">
                    <a16:creationId xmlns:a16="http://schemas.microsoft.com/office/drawing/2014/main" id="{8829167B-1598-D27A-E299-75A838AA664E}"/>
                  </a:ext>
                </a:extLst>
              </p:cNvPr>
              <p:cNvSpPr/>
              <p:nvPr/>
            </p:nvSpPr>
            <p:spPr>
              <a:xfrm>
                <a:off x="6618859" y="1231995"/>
                <a:ext cx="24161" cy="24775"/>
              </a:xfrm>
              <a:custGeom>
                <a:avLst/>
                <a:gdLst>
                  <a:gd name="csX0" fmla="*/ 16050 w 24161"/>
                  <a:gd name="csY0" fmla="*/ 24177 h 24775"/>
                  <a:gd name="csX1" fmla="*/ 687 w 24161"/>
                  <a:gd name="csY1" fmla="*/ 16477 h 24775"/>
                  <a:gd name="csX2" fmla="*/ 7689 w 24161"/>
                  <a:gd name="csY2" fmla="*/ 786 h 24775"/>
                  <a:gd name="csX3" fmla="*/ 23449 w 24161"/>
                  <a:gd name="csY3" fmla="*/ 8339 h 24775"/>
                  <a:gd name="csX4" fmla="*/ 16050 w 24161"/>
                  <a:gd name="csY4" fmla="*/ 24177 h 24775"/>
                </a:gdLst>
                <a:ahLst/>
                <a:cxnLst>
                  <a:cxn ang="0">
                    <a:pos x="csX0" y="csY0"/>
                  </a:cxn>
                  <a:cxn ang="0">
                    <a:pos x="csX1" y="csY1"/>
                  </a:cxn>
                  <a:cxn ang="0">
                    <a:pos x="csX2" y="csY2"/>
                  </a:cxn>
                  <a:cxn ang="0">
                    <a:pos x="csX3" y="csY3"/>
                  </a:cxn>
                  <a:cxn ang="0">
                    <a:pos x="csX4" y="csY4"/>
                  </a:cxn>
                </a:cxnLst>
                <a:rect l="l" t="t" r="r" b="b"/>
                <a:pathLst>
                  <a:path w="24161" h="24775">
                    <a:moveTo>
                      <a:pt x="16050" y="24177"/>
                    </a:moveTo>
                    <a:cubicBezTo>
                      <a:pt x="9702" y="26241"/>
                      <a:pt x="2822" y="22794"/>
                      <a:pt x="687" y="16477"/>
                    </a:cubicBezTo>
                    <a:cubicBezTo>
                      <a:pt x="-1409" y="10145"/>
                      <a:pt x="1393" y="3244"/>
                      <a:pt x="7689" y="786"/>
                    </a:cubicBezTo>
                    <a:cubicBezTo>
                      <a:pt x="13826" y="-1613"/>
                      <a:pt x="21222" y="1644"/>
                      <a:pt x="23449" y="8339"/>
                    </a:cubicBezTo>
                    <a:cubicBezTo>
                      <a:pt x="25713" y="15022"/>
                      <a:pt x="22396" y="22112"/>
                      <a:pt x="16050" y="24177"/>
                    </a:cubicBezTo>
                    <a:close/>
                  </a:path>
                </a:pathLst>
              </a:custGeom>
              <a:grpFill/>
              <a:ln w="1729" cap="flat">
                <a:noFill/>
                <a:prstDash val="solid"/>
                <a:miter/>
              </a:ln>
            </p:spPr>
            <p:txBody>
              <a:bodyPr/>
              <a:lstStyle/>
              <a:p>
                <a:endParaRPr lang="es-ES"/>
              </a:p>
            </p:txBody>
          </p:sp>
          <p:sp>
            <p:nvSpPr>
              <p:cNvPr id="2407" name="Forma libre: forma 2406">
                <a:extLst>
                  <a:ext uri="{FF2B5EF4-FFF2-40B4-BE49-F238E27FC236}">
                    <a16:creationId xmlns:a16="http://schemas.microsoft.com/office/drawing/2014/main" id="{F1059129-4DA9-42B5-8704-BF66E83467A9}"/>
                  </a:ext>
                </a:extLst>
              </p:cNvPr>
              <p:cNvSpPr/>
              <p:nvPr/>
            </p:nvSpPr>
            <p:spPr>
              <a:xfrm>
                <a:off x="6637722" y="1299174"/>
                <a:ext cx="24237" cy="24825"/>
              </a:xfrm>
              <a:custGeom>
                <a:avLst/>
                <a:gdLst>
                  <a:gd name="csX0" fmla="*/ 14408 w 24237"/>
                  <a:gd name="csY0" fmla="*/ 24634 h 24825"/>
                  <a:gd name="csX1" fmla="*/ 313 w 24237"/>
                  <a:gd name="csY1" fmla="*/ 14879 h 24825"/>
                  <a:gd name="csX2" fmla="*/ 9352 w 24237"/>
                  <a:gd name="csY2" fmla="*/ 314 h 24825"/>
                  <a:gd name="csX3" fmla="*/ 23978 w 24237"/>
                  <a:gd name="csY3" fmla="*/ 9960 h 24825"/>
                  <a:gd name="csX4" fmla="*/ 14408 w 24237"/>
                  <a:gd name="csY4" fmla="*/ 24634 h 24825"/>
                </a:gdLst>
                <a:ahLst/>
                <a:cxnLst>
                  <a:cxn ang="0">
                    <a:pos x="csX0" y="csY0"/>
                  </a:cxn>
                  <a:cxn ang="0">
                    <a:pos x="csX1" y="csY1"/>
                  </a:cxn>
                  <a:cxn ang="0">
                    <a:pos x="csX2" y="csY2"/>
                  </a:cxn>
                  <a:cxn ang="0">
                    <a:pos x="csX3" y="csY3"/>
                  </a:cxn>
                  <a:cxn ang="0">
                    <a:pos x="csX4" y="csY4"/>
                  </a:cxn>
                </a:cxnLst>
                <a:rect l="l" t="t" r="r" b="b"/>
                <a:pathLst>
                  <a:path w="24237" h="24825">
                    <a:moveTo>
                      <a:pt x="14408" y="24634"/>
                    </a:moveTo>
                    <a:cubicBezTo>
                      <a:pt x="7801" y="25812"/>
                      <a:pt x="1636" y="21416"/>
                      <a:pt x="313" y="14879"/>
                    </a:cubicBezTo>
                    <a:cubicBezTo>
                      <a:pt x="-1190" y="8385"/>
                      <a:pt x="2859" y="1864"/>
                      <a:pt x="9352" y="314"/>
                    </a:cubicBezTo>
                    <a:cubicBezTo>
                      <a:pt x="15844" y="-1232"/>
                      <a:pt x="22395" y="3082"/>
                      <a:pt x="23978" y="9960"/>
                    </a:cubicBezTo>
                    <a:cubicBezTo>
                      <a:pt x="25381" y="16874"/>
                      <a:pt x="20944" y="23472"/>
                      <a:pt x="14408" y="24634"/>
                    </a:cubicBezTo>
                    <a:close/>
                  </a:path>
                </a:pathLst>
              </a:custGeom>
              <a:grpFill/>
              <a:ln w="1729" cap="flat">
                <a:noFill/>
                <a:prstDash val="solid"/>
                <a:miter/>
              </a:ln>
            </p:spPr>
            <p:txBody>
              <a:bodyPr/>
              <a:lstStyle/>
              <a:p>
                <a:endParaRPr lang="es-ES"/>
              </a:p>
            </p:txBody>
          </p:sp>
          <p:sp>
            <p:nvSpPr>
              <p:cNvPr id="2408" name="Forma libre: forma 2407">
                <a:extLst>
                  <a:ext uri="{FF2B5EF4-FFF2-40B4-BE49-F238E27FC236}">
                    <a16:creationId xmlns:a16="http://schemas.microsoft.com/office/drawing/2014/main" id="{0C9C77D6-BB2C-FB0B-A2BF-5ED4D7EE709B}"/>
                  </a:ext>
                </a:extLst>
              </p:cNvPr>
              <p:cNvSpPr/>
              <p:nvPr/>
            </p:nvSpPr>
            <p:spPr>
              <a:xfrm>
                <a:off x="6647141" y="1368325"/>
                <a:ext cx="24204" cy="24848"/>
              </a:xfrm>
              <a:custGeom>
                <a:avLst/>
                <a:gdLst>
                  <a:gd name="csX0" fmla="*/ 12850 w 24204"/>
                  <a:gd name="csY0" fmla="*/ 24840 h 24848"/>
                  <a:gd name="csX1" fmla="*/ 35 w 24204"/>
                  <a:gd name="csY1" fmla="*/ 13258 h 24848"/>
                  <a:gd name="csX2" fmla="*/ 11152 w 24204"/>
                  <a:gd name="csY2" fmla="*/ 54 h 24848"/>
                  <a:gd name="csX3" fmla="*/ 24152 w 24204"/>
                  <a:gd name="csY3" fmla="*/ 11624 h 24848"/>
                  <a:gd name="csX4" fmla="*/ 12850 w 24204"/>
                  <a:gd name="csY4" fmla="*/ 24840 h 24848"/>
                </a:gdLst>
                <a:ahLst/>
                <a:cxnLst>
                  <a:cxn ang="0">
                    <a:pos x="csX0" y="csY0"/>
                  </a:cxn>
                  <a:cxn ang="0">
                    <a:pos x="csX1" y="csY1"/>
                  </a:cxn>
                  <a:cxn ang="0">
                    <a:pos x="csX2" y="csY2"/>
                  </a:cxn>
                  <a:cxn ang="0">
                    <a:pos x="csX3" y="csY3"/>
                  </a:cxn>
                  <a:cxn ang="0">
                    <a:pos x="csX4" y="csY4"/>
                  </a:cxn>
                </a:cxnLst>
                <a:rect l="l" t="t" r="r" b="b"/>
                <a:pathLst>
                  <a:path w="24204" h="24848">
                    <a:moveTo>
                      <a:pt x="12850" y="24840"/>
                    </a:moveTo>
                    <a:cubicBezTo>
                      <a:pt x="6248" y="25096"/>
                      <a:pt x="643" y="19907"/>
                      <a:pt x="35" y="13258"/>
                    </a:cubicBezTo>
                    <a:cubicBezTo>
                      <a:pt x="-471" y="6608"/>
                      <a:pt x="4508" y="694"/>
                      <a:pt x="11152" y="54"/>
                    </a:cubicBezTo>
                    <a:cubicBezTo>
                      <a:pt x="17795" y="-589"/>
                      <a:pt x="23619" y="4589"/>
                      <a:pt x="24152" y="11624"/>
                    </a:cubicBezTo>
                    <a:cubicBezTo>
                      <a:pt x="24785" y="18653"/>
                      <a:pt x="19587" y="24575"/>
                      <a:pt x="12850" y="24840"/>
                    </a:cubicBezTo>
                    <a:close/>
                  </a:path>
                </a:pathLst>
              </a:custGeom>
              <a:grpFill/>
              <a:ln w="1729" cap="flat">
                <a:noFill/>
                <a:prstDash val="solid"/>
                <a:miter/>
              </a:ln>
            </p:spPr>
            <p:txBody>
              <a:bodyPr/>
              <a:lstStyle/>
              <a:p>
                <a:endParaRPr lang="es-ES"/>
              </a:p>
            </p:txBody>
          </p:sp>
        </p:grpSp>
        <p:sp>
          <p:nvSpPr>
            <p:cNvPr id="2393" name="Forma libre: forma 2392">
              <a:extLst>
                <a:ext uri="{FF2B5EF4-FFF2-40B4-BE49-F238E27FC236}">
                  <a16:creationId xmlns:a16="http://schemas.microsoft.com/office/drawing/2014/main" id="{8A77A64D-C963-C090-7E20-C116BC8B00AB}"/>
                </a:ext>
              </a:extLst>
            </p:cNvPr>
            <p:cNvSpPr/>
            <p:nvPr/>
          </p:nvSpPr>
          <p:spPr>
            <a:xfrm rot="16200000">
              <a:off x="2281156" y="3031052"/>
              <a:ext cx="231537" cy="272140"/>
            </a:xfrm>
            <a:custGeom>
              <a:avLst/>
              <a:gdLst>
                <a:gd name="csX0" fmla="*/ 159725 w 159724"/>
                <a:gd name="csY0" fmla="*/ 0 h 187734"/>
                <a:gd name="csX1" fmla="*/ 0 w 159724"/>
                <a:gd name="csY1" fmla="*/ 93867 h 187734"/>
                <a:gd name="csX2" fmla="*/ 159725 w 159724"/>
                <a:gd name="csY2" fmla="*/ 187734 h 187734"/>
              </a:gdLst>
              <a:ahLst/>
              <a:cxnLst>
                <a:cxn ang="0">
                  <a:pos x="csX0" y="csY0"/>
                </a:cxn>
                <a:cxn ang="0">
                  <a:pos x="csX1" y="csY1"/>
                </a:cxn>
                <a:cxn ang="0">
                  <a:pos x="csX2" y="csY2"/>
                </a:cxn>
              </a:cxnLst>
              <a:rect l="l" t="t" r="r" b="b"/>
              <a:pathLst>
                <a:path w="159724" h="187734">
                  <a:moveTo>
                    <a:pt x="159725" y="0"/>
                  </a:moveTo>
                  <a:lnTo>
                    <a:pt x="0" y="93867"/>
                  </a:lnTo>
                  <a:lnTo>
                    <a:pt x="159725" y="187734"/>
                  </a:lnTo>
                </a:path>
              </a:pathLst>
            </a:custGeom>
            <a:solidFill>
              <a:srgbClr val="6C63FF"/>
            </a:solidFill>
            <a:ln w="1729" cap="flat">
              <a:noFill/>
              <a:prstDash val="solid"/>
              <a:miter/>
            </a:ln>
          </p:spPr>
          <p:txBody>
            <a:bodyPr/>
            <a:lstStyle/>
            <a:p>
              <a:endParaRPr lang="es-ES"/>
            </a:p>
          </p:txBody>
        </p:sp>
        <p:sp>
          <p:nvSpPr>
            <p:cNvPr id="2394" name="Elipse 2393">
              <a:extLst>
                <a:ext uri="{FF2B5EF4-FFF2-40B4-BE49-F238E27FC236}">
                  <a16:creationId xmlns:a16="http://schemas.microsoft.com/office/drawing/2014/main" id="{54EB5265-25DF-DA06-9D9C-27B9EECB2169}"/>
                </a:ext>
              </a:extLst>
            </p:cNvPr>
            <p:cNvSpPr/>
            <p:nvPr/>
          </p:nvSpPr>
          <p:spPr>
            <a:xfrm rot="11597148">
              <a:off x="859935" y="3269747"/>
              <a:ext cx="125093" cy="125093"/>
            </a:xfrm>
            <a:prstGeom prst="ellipse">
              <a:avLst/>
            </a:prstGeom>
            <a:solidFill>
              <a:srgbClr val="6C63FF"/>
            </a:solidFill>
            <a:ln w="1729" cap="flat">
              <a:noFill/>
              <a:prstDash val="solid"/>
              <a:miter/>
            </a:ln>
          </p:spPr>
          <p:txBody>
            <a:bodyPr/>
            <a:lstStyle/>
            <a:p>
              <a:endParaRPr lang="es-ES"/>
            </a:p>
          </p:txBody>
        </p:sp>
      </p:grpSp>
      <p:grpSp>
        <p:nvGrpSpPr>
          <p:cNvPr id="2409" name="Grupo 2408">
            <a:extLst>
              <a:ext uri="{FF2B5EF4-FFF2-40B4-BE49-F238E27FC236}">
                <a16:creationId xmlns:a16="http://schemas.microsoft.com/office/drawing/2014/main" id="{A094401A-C68A-AE7C-CFDA-63E402E80500}"/>
              </a:ext>
            </a:extLst>
          </p:cNvPr>
          <p:cNvGrpSpPr/>
          <p:nvPr/>
        </p:nvGrpSpPr>
        <p:grpSpPr>
          <a:xfrm>
            <a:off x="6779855" y="2641759"/>
            <a:ext cx="1239538" cy="775003"/>
            <a:chOff x="859935" y="2348783"/>
            <a:chExt cx="1673060" cy="1046057"/>
          </a:xfrm>
        </p:grpSpPr>
        <p:sp>
          <p:nvSpPr>
            <p:cNvPr id="2410" name="Forma libre: forma 2409">
              <a:extLst>
                <a:ext uri="{FF2B5EF4-FFF2-40B4-BE49-F238E27FC236}">
                  <a16:creationId xmlns:a16="http://schemas.microsoft.com/office/drawing/2014/main" id="{680DCBAD-E111-76A0-0BB3-19BE107F66D3}"/>
                </a:ext>
              </a:extLst>
            </p:cNvPr>
            <p:cNvSpPr/>
            <p:nvPr/>
          </p:nvSpPr>
          <p:spPr>
            <a:xfrm rot="16200000">
              <a:off x="1601260" y="2422669"/>
              <a:ext cx="853914" cy="737413"/>
            </a:xfrm>
            <a:custGeom>
              <a:avLst/>
              <a:gdLst>
                <a:gd name="csX0" fmla="*/ 589067 w 589066"/>
                <a:gd name="csY0" fmla="*/ 0 h 508699"/>
                <a:gd name="csX1" fmla="*/ 80368 w 589066"/>
                <a:gd name="csY1" fmla="*/ 508699 h 508699"/>
                <a:gd name="csX2" fmla="*/ 0 w 589066"/>
                <a:gd name="csY2" fmla="*/ 508699 h 508699"/>
              </a:gdLst>
              <a:ahLst/>
              <a:cxnLst>
                <a:cxn ang="0">
                  <a:pos x="csX0" y="csY0"/>
                </a:cxn>
                <a:cxn ang="0">
                  <a:pos x="csX1" y="csY1"/>
                </a:cxn>
                <a:cxn ang="0">
                  <a:pos x="csX2" y="csY2"/>
                </a:cxn>
              </a:cxnLst>
              <a:rect l="l" t="t" r="r" b="b"/>
              <a:pathLst>
                <a:path w="589066" h="508699">
                  <a:moveTo>
                    <a:pt x="589067" y="0"/>
                  </a:moveTo>
                  <a:cubicBezTo>
                    <a:pt x="589067" y="280946"/>
                    <a:pt x="361314" y="508699"/>
                    <a:pt x="80368" y="508699"/>
                  </a:cubicBezTo>
                  <a:lnTo>
                    <a:pt x="0" y="508699"/>
                  </a:lnTo>
                </a:path>
              </a:pathLst>
            </a:custGeom>
            <a:noFill/>
            <a:ln w="18123" cap="rnd">
              <a:solidFill>
                <a:srgbClr val="6C63FF"/>
              </a:solidFill>
              <a:prstDash val="solid"/>
              <a:round/>
            </a:ln>
          </p:spPr>
          <p:txBody>
            <a:bodyPr/>
            <a:lstStyle/>
            <a:p>
              <a:endParaRPr lang="es-ES"/>
            </a:p>
          </p:txBody>
        </p:sp>
        <p:grpSp>
          <p:nvGrpSpPr>
            <p:cNvPr id="2411" name="Gráfico 2">
              <a:extLst>
                <a:ext uri="{FF2B5EF4-FFF2-40B4-BE49-F238E27FC236}">
                  <a16:creationId xmlns:a16="http://schemas.microsoft.com/office/drawing/2014/main" id="{A9E1EA76-9796-6C40-D79C-6F7757A5258E}"/>
                </a:ext>
              </a:extLst>
            </p:cNvPr>
            <p:cNvGrpSpPr/>
            <p:nvPr/>
          </p:nvGrpSpPr>
          <p:grpSpPr>
            <a:xfrm rot="16200000">
              <a:off x="775785" y="2477572"/>
              <a:ext cx="979909" cy="722331"/>
              <a:chOff x="5995362" y="894878"/>
              <a:chExt cx="675983" cy="498295"/>
            </a:xfrm>
            <a:solidFill>
              <a:srgbClr val="6C63FF"/>
            </a:solidFill>
          </p:grpSpPr>
          <p:sp>
            <p:nvSpPr>
              <p:cNvPr id="2414" name="Elipse 2413">
                <a:extLst>
                  <a:ext uri="{FF2B5EF4-FFF2-40B4-BE49-F238E27FC236}">
                    <a16:creationId xmlns:a16="http://schemas.microsoft.com/office/drawing/2014/main" id="{F0F2622A-0D99-5E1E-3460-4D8D906C5F8F}"/>
                  </a:ext>
                </a:extLst>
              </p:cNvPr>
              <p:cNvSpPr/>
              <p:nvPr/>
            </p:nvSpPr>
            <p:spPr>
              <a:xfrm>
                <a:off x="5995362" y="894878"/>
                <a:ext cx="24847" cy="24173"/>
              </a:xfrm>
              <a:prstGeom prst="ellipse">
                <a:avLst/>
              </a:prstGeom>
              <a:grpFill/>
              <a:ln w="1729" cap="flat">
                <a:noFill/>
                <a:prstDash val="solid"/>
                <a:miter/>
              </a:ln>
            </p:spPr>
            <p:txBody>
              <a:bodyPr/>
              <a:lstStyle/>
              <a:p>
                <a:endParaRPr lang="es-ES"/>
              </a:p>
            </p:txBody>
          </p:sp>
          <p:sp>
            <p:nvSpPr>
              <p:cNvPr id="2415" name="Elipse 2414">
                <a:extLst>
                  <a:ext uri="{FF2B5EF4-FFF2-40B4-BE49-F238E27FC236}">
                    <a16:creationId xmlns:a16="http://schemas.microsoft.com/office/drawing/2014/main" id="{EFF81B49-2773-3DD8-8456-5452A1279F8E}"/>
                  </a:ext>
                </a:extLst>
              </p:cNvPr>
              <p:cNvSpPr/>
              <p:nvPr/>
            </p:nvSpPr>
            <p:spPr>
              <a:xfrm>
                <a:off x="6065228" y="894878"/>
                <a:ext cx="24847" cy="24173"/>
              </a:xfrm>
              <a:prstGeom prst="ellipse">
                <a:avLst/>
              </a:prstGeom>
              <a:grpFill/>
              <a:ln w="1729" cap="flat">
                <a:noFill/>
                <a:prstDash val="solid"/>
                <a:miter/>
              </a:ln>
            </p:spPr>
            <p:txBody>
              <a:bodyPr/>
              <a:lstStyle/>
              <a:p>
                <a:endParaRPr lang="es-ES"/>
              </a:p>
            </p:txBody>
          </p:sp>
          <p:sp>
            <p:nvSpPr>
              <p:cNvPr id="2416" name="Forma libre: forma 2415">
                <a:extLst>
                  <a:ext uri="{FF2B5EF4-FFF2-40B4-BE49-F238E27FC236}">
                    <a16:creationId xmlns:a16="http://schemas.microsoft.com/office/drawing/2014/main" id="{0A650661-E03A-57E5-6925-BE938DFEBD6B}"/>
                  </a:ext>
                </a:extLst>
              </p:cNvPr>
              <p:cNvSpPr/>
              <p:nvPr/>
            </p:nvSpPr>
            <p:spPr>
              <a:xfrm>
                <a:off x="6135091" y="894881"/>
                <a:ext cx="24848" cy="24170"/>
              </a:xfrm>
              <a:custGeom>
                <a:avLst/>
                <a:gdLst>
                  <a:gd name="csX0" fmla="*/ 24844 w 24848"/>
                  <a:gd name="csY0" fmla="*/ 12291 h 24170"/>
                  <a:gd name="csX1" fmla="*/ 12424 w 24848"/>
                  <a:gd name="csY1" fmla="*/ 24170 h 24170"/>
                  <a:gd name="csX2" fmla="*/ 0 w 24848"/>
                  <a:gd name="csY2" fmla="*/ 12085 h 24170"/>
                  <a:gd name="csX3" fmla="*/ 12424 w 24848"/>
                  <a:gd name="csY3" fmla="*/ 0 h 24170"/>
                  <a:gd name="csX4" fmla="*/ 24844 w 24848"/>
                  <a:gd name="csY4" fmla="*/ 12291 h 24170"/>
                </a:gdLst>
                <a:ahLst/>
                <a:cxnLst>
                  <a:cxn ang="0">
                    <a:pos x="csX0" y="csY0"/>
                  </a:cxn>
                  <a:cxn ang="0">
                    <a:pos x="csX1" y="csY1"/>
                  </a:cxn>
                  <a:cxn ang="0">
                    <a:pos x="csX2" y="csY2"/>
                  </a:cxn>
                  <a:cxn ang="0">
                    <a:pos x="csX3" y="csY3"/>
                  </a:cxn>
                  <a:cxn ang="0">
                    <a:pos x="csX4" y="csY4"/>
                  </a:cxn>
                </a:cxnLst>
                <a:rect l="l" t="t" r="r" b="b"/>
                <a:pathLst>
                  <a:path w="24848" h="24170">
                    <a:moveTo>
                      <a:pt x="24844" y="12291"/>
                    </a:moveTo>
                    <a:cubicBezTo>
                      <a:pt x="24665" y="19012"/>
                      <a:pt x="19301" y="24127"/>
                      <a:pt x="12424" y="24170"/>
                    </a:cubicBezTo>
                    <a:cubicBezTo>
                      <a:pt x="5561" y="24170"/>
                      <a:pt x="0" y="18758"/>
                      <a:pt x="0" y="12085"/>
                    </a:cubicBezTo>
                    <a:cubicBezTo>
                      <a:pt x="0" y="5414"/>
                      <a:pt x="5561" y="0"/>
                      <a:pt x="12424" y="0"/>
                    </a:cubicBezTo>
                    <a:cubicBezTo>
                      <a:pt x="19273" y="-46"/>
                      <a:pt x="25024" y="5667"/>
                      <a:pt x="24844" y="12291"/>
                    </a:cubicBezTo>
                    <a:close/>
                  </a:path>
                </a:pathLst>
              </a:custGeom>
              <a:grpFill/>
              <a:ln w="1729" cap="flat">
                <a:noFill/>
                <a:prstDash val="solid"/>
                <a:miter/>
              </a:ln>
            </p:spPr>
            <p:txBody>
              <a:bodyPr/>
              <a:lstStyle/>
              <a:p>
                <a:endParaRPr lang="es-ES"/>
              </a:p>
            </p:txBody>
          </p:sp>
          <p:sp>
            <p:nvSpPr>
              <p:cNvPr id="2417" name="Forma libre: forma 2416">
                <a:extLst>
                  <a:ext uri="{FF2B5EF4-FFF2-40B4-BE49-F238E27FC236}">
                    <a16:creationId xmlns:a16="http://schemas.microsoft.com/office/drawing/2014/main" id="{1C1424E8-2848-3D50-5469-6546F6C392CB}"/>
                  </a:ext>
                </a:extLst>
              </p:cNvPr>
              <p:cNvSpPr/>
              <p:nvPr/>
            </p:nvSpPr>
            <p:spPr>
              <a:xfrm>
                <a:off x="6204804" y="899188"/>
                <a:ext cx="24850" cy="24183"/>
              </a:xfrm>
              <a:custGeom>
                <a:avLst/>
                <a:gdLst>
                  <a:gd name="csX0" fmla="*/ 24709 w 24850"/>
                  <a:gd name="csY0" fmla="*/ 13672 h 24183"/>
                  <a:gd name="csX1" fmla="*/ 10848 w 24850"/>
                  <a:gd name="csY1" fmla="*/ 24085 h 24183"/>
                  <a:gd name="csX2" fmla="*/ 60 w 24850"/>
                  <a:gd name="csY2" fmla="*/ 10530 h 24183"/>
                  <a:gd name="csX3" fmla="*/ 13923 w 24850"/>
                  <a:gd name="csY3" fmla="*/ 109 h 24183"/>
                  <a:gd name="csX4" fmla="*/ 24709 w 24850"/>
                  <a:gd name="csY4" fmla="*/ 13672 h 24183"/>
                </a:gdLst>
                <a:ahLst/>
                <a:cxnLst>
                  <a:cxn ang="0">
                    <a:pos x="csX0" y="csY0"/>
                  </a:cxn>
                  <a:cxn ang="0">
                    <a:pos x="csX1" y="csY1"/>
                  </a:cxn>
                  <a:cxn ang="0">
                    <a:pos x="csX2" y="csY2"/>
                  </a:cxn>
                  <a:cxn ang="0">
                    <a:pos x="csX3" y="csY3"/>
                  </a:cxn>
                  <a:cxn ang="0">
                    <a:pos x="csX4" y="csY4"/>
                  </a:cxn>
                </a:cxnLst>
                <a:rect l="l" t="t" r="r" b="b"/>
                <a:pathLst>
                  <a:path w="24850" h="24183">
                    <a:moveTo>
                      <a:pt x="24709" y="13672"/>
                    </a:moveTo>
                    <a:cubicBezTo>
                      <a:pt x="23671" y="20247"/>
                      <a:pt x="17465" y="24929"/>
                      <a:pt x="10848" y="24085"/>
                    </a:cubicBezTo>
                    <a:cubicBezTo>
                      <a:pt x="4230" y="23244"/>
                      <a:pt x="-597" y="17171"/>
                      <a:pt x="60" y="10530"/>
                    </a:cubicBezTo>
                    <a:cubicBezTo>
                      <a:pt x="719" y="3888"/>
                      <a:pt x="6923" y="-780"/>
                      <a:pt x="13923" y="109"/>
                    </a:cubicBezTo>
                    <a:cubicBezTo>
                      <a:pt x="20921" y="1003"/>
                      <a:pt x="25750" y="7060"/>
                      <a:pt x="24709" y="13672"/>
                    </a:cubicBezTo>
                    <a:close/>
                  </a:path>
                </a:pathLst>
              </a:custGeom>
              <a:grpFill/>
              <a:ln w="1729" cap="flat">
                <a:noFill/>
                <a:prstDash val="solid"/>
                <a:miter/>
              </a:ln>
            </p:spPr>
            <p:txBody>
              <a:bodyPr/>
              <a:lstStyle/>
              <a:p>
                <a:endParaRPr lang="es-ES"/>
              </a:p>
            </p:txBody>
          </p:sp>
          <p:sp>
            <p:nvSpPr>
              <p:cNvPr id="2418" name="Forma libre: forma 2417">
                <a:extLst>
                  <a:ext uri="{FF2B5EF4-FFF2-40B4-BE49-F238E27FC236}">
                    <a16:creationId xmlns:a16="http://schemas.microsoft.com/office/drawing/2014/main" id="{7EBCA678-8192-4AFF-7B86-A25F3FB87EE9}"/>
                  </a:ext>
                </a:extLst>
              </p:cNvPr>
              <p:cNvSpPr/>
              <p:nvPr/>
            </p:nvSpPr>
            <p:spPr>
              <a:xfrm>
                <a:off x="6273293" y="912682"/>
                <a:ext cx="24802" cy="24315"/>
              </a:xfrm>
              <a:custGeom>
                <a:avLst/>
                <a:gdLst>
                  <a:gd name="csX0" fmla="*/ 24308 w 24802"/>
                  <a:gd name="csY0" fmla="*/ 15583 h 24315"/>
                  <a:gd name="csX1" fmla="*/ 9186 w 24802"/>
                  <a:gd name="csY1" fmla="*/ 23851 h 24315"/>
                  <a:gd name="csX2" fmla="*/ 339 w 24802"/>
                  <a:gd name="csY2" fmla="*/ 9062 h 24315"/>
                  <a:gd name="csX3" fmla="*/ 15528 w 24802"/>
                  <a:gd name="csY3" fmla="*/ 527 h 24315"/>
                  <a:gd name="csX4" fmla="*/ 24308 w 24802"/>
                  <a:gd name="csY4" fmla="*/ 15583 h 24315"/>
                </a:gdLst>
                <a:ahLst/>
                <a:cxnLst>
                  <a:cxn ang="0">
                    <a:pos x="csX0" y="csY0"/>
                  </a:cxn>
                  <a:cxn ang="0">
                    <a:pos x="csX1" y="csY1"/>
                  </a:cxn>
                  <a:cxn ang="0">
                    <a:pos x="csX2" y="csY2"/>
                  </a:cxn>
                  <a:cxn ang="0">
                    <a:pos x="csX3" y="csY3"/>
                  </a:cxn>
                  <a:cxn ang="0">
                    <a:pos x="csX4" y="csY4"/>
                  </a:cxn>
                </a:cxnLst>
                <a:rect l="l" t="t" r="r" b="b"/>
                <a:pathLst>
                  <a:path w="24802" h="24315">
                    <a:moveTo>
                      <a:pt x="24308" y="15583"/>
                    </a:moveTo>
                    <a:cubicBezTo>
                      <a:pt x="22371" y="21969"/>
                      <a:pt x="15599" y="25674"/>
                      <a:pt x="9186" y="23851"/>
                    </a:cubicBezTo>
                    <a:cubicBezTo>
                      <a:pt x="2802" y="21915"/>
                      <a:pt x="-1229" y="15562"/>
                      <a:pt x="339" y="9062"/>
                    </a:cubicBezTo>
                    <a:cubicBezTo>
                      <a:pt x="1899" y="2588"/>
                      <a:pt x="8771" y="-1513"/>
                      <a:pt x="15528" y="527"/>
                    </a:cubicBezTo>
                    <a:cubicBezTo>
                      <a:pt x="22317" y="2453"/>
                      <a:pt x="26245" y="9199"/>
                      <a:pt x="24308" y="15583"/>
                    </a:cubicBezTo>
                    <a:close/>
                  </a:path>
                </a:pathLst>
              </a:custGeom>
              <a:grpFill/>
              <a:ln w="1729" cap="flat">
                <a:noFill/>
                <a:prstDash val="solid"/>
                <a:miter/>
              </a:ln>
            </p:spPr>
            <p:txBody>
              <a:bodyPr/>
              <a:lstStyle/>
              <a:p>
                <a:endParaRPr lang="es-ES"/>
              </a:p>
            </p:txBody>
          </p:sp>
          <p:sp>
            <p:nvSpPr>
              <p:cNvPr id="2419" name="Forma libre: forma 2418">
                <a:extLst>
                  <a:ext uri="{FF2B5EF4-FFF2-40B4-BE49-F238E27FC236}">
                    <a16:creationId xmlns:a16="http://schemas.microsoft.com/office/drawing/2014/main" id="{B9A58848-BD4B-EDD1-61D2-3BCB557C8044}"/>
                  </a:ext>
                </a:extLst>
              </p:cNvPr>
              <p:cNvSpPr/>
              <p:nvPr/>
            </p:nvSpPr>
            <p:spPr>
              <a:xfrm>
                <a:off x="6339240" y="935588"/>
                <a:ext cx="24747" cy="24331"/>
              </a:xfrm>
              <a:custGeom>
                <a:avLst/>
                <a:gdLst>
                  <a:gd name="csX0" fmla="*/ 23687 w 24747"/>
                  <a:gd name="csY0" fmla="*/ 17257 h 24331"/>
                  <a:gd name="csX1" fmla="*/ 7617 w 24747"/>
                  <a:gd name="csY1" fmla="*/ 23251 h 24331"/>
                  <a:gd name="csX2" fmla="*/ 846 w 24747"/>
                  <a:gd name="csY2" fmla="*/ 7494 h 24331"/>
                  <a:gd name="csX3" fmla="*/ 17117 w 24747"/>
                  <a:gd name="csY3" fmla="*/ 1024 h 24331"/>
                  <a:gd name="csX4" fmla="*/ 23687 w 24747"/>
                  <a:gd name="csY4" fmla="*/ 17257 h 24331"/>
                </a:gdLst>
                <a:ahLst/>
                <a:cxnLst>
                  <a:cxn ang="0">
                    <a:pos x="csX0" y="csY0"/>
                  </a:cxn>
                  <a:cxn ang="0">
                    <a:pos x="csX1" y="csY1"/>
                  </a:cxn>
                  <a:cxn ang="0">
                    <a:pos x="csX2" y="csY2"/>
                  </a:cxn>
                  <a:cxn ang="0">
                    <a:pos x="csX3" y="csY3"/>
                  </a:cxn>
                  <a:cxn ang="0">
                    <a:pos x="csX4" y="csY4"/>
                  </a:cxn>
                </a:cxnLst>
                <a:rect l="l" t="t" r="r" b="b"/>
                <a:pathLst>
                  <a:path w="24747" h="24331">
                    <a:moveTo>
                      <a:pt x="23687" y="17257"/>
                    </a:moveTo>
                    <a:cubicBezTo>
                      <a:pt x="20887" y="23317"/>
                      <a:pt x="13692" y="26002"/>
                      <a:pt x="7617" y="23251"/>
                    </a:cubicBezTo>
                    <a:cubicBezTo>
                      <a:pt x="1484" y="20636"/>
                      <a:pt x="-1614" y="13744"/>
                      <a:pt x="846" y="7494"/>
                    </a:cubicBezTo>
                    <a:cubicBezTo>
                      <a:pt x="3273" y="1321"/>
                      <a:pt x="10627" y="-1742"/>
                      <a:pt x="17117" y="1024"/>
                    </a:cubicBezTo>
                    <a:cubicBezTo>
                      <a:pt x="23549" y="3928"/>
                      <a:pt x="26488" y="11199"/>
                      <a:pt x="23687" y="17257"/>
                    </a:cubicBezTo>
                    <a:close/>
                  </a:path>
                </a:pathLst>
              </a:custGeom>
              <a:grpFill/>
              <a:ln w="1729" cap="flat">
                <a:noFill/>
                <a:prstDash val="solid"/>
                <a:miter/>
              </a:ln>
            </p:spPr>
            <p:txBody>
              <a:bodyPr/>
              <a:lstStyle/>
              <a:p>
                <a:endParaRPr lang="es-ES"/>
              </a:p>
            </p:txBody>
          </p:sp>
          <p:sp>
            <p:nvSpPr>
              <p:cNvPr id="2420" name="Forma libre: forma 2419">
                <a:extLst>
                  <a:ext uri="{FF2B5EF4-FFF2-40B4-BE49-F238E27FC236}">
                    <a16:creationId xmlns:a16="http://schemas.microsoft.com/office/drawing/2014/main" id="{2F8910B6-A003-7511-26AC-748A5ACF63E8}"/>
                  </a:ext>
                </a:extLst>
              </p:cNvPr>
              <p:cNvSpPr/>
              <p:nvPr/>
            </p:nvSpPr>
            <p:spPr>
              <a:xfrm>
                <a:off x="6401419" y="967393"/>
                <a:ext cx="24677" cy="24306"/>
              </a:xfrm>
              <a:custGeom>
                <a:avLst/>
                <a:gdLst>
                  <a:gd name="csX0" fmla="*/ 22850 w 24677"/>
                  <a:gd name="csY0" fmla="*/ 18749 h 24306"/>
                  <a:gd name="csX1" fmla="*/ 6103 w 24677"/>
                  <a:gd name="csY1" fmla="*/ 22490 h 24306"/>
                  <a:gd name="csX2" fmla="*/ 1565 w 24677"/>
                  <a:gd name="csY2" fmla="*/ 5940 h 24306"/>
                  <a:gd name="csX3" fmla="*/ 18566 w 24677"/>
                  <a:gd name="csY3" fmla="*/ 1780 h 24306"/>
                  <a:gd name="csX4" fmla="*/ 22850 w 24677"/>
                  <a:gd name="csY4" fmla="*/ 18749 h 24306"/>
                </a:gdLst>
                <a:ahLst/>
                <a:cxnLst>
                  <a:cxn ang="0">
                    <a:pos x="csX0" y="csY0"/>
                  </a:cxn>
                  <a:cxn ang="0">
                    <a:pos x="csX1" y="csY1"/>
                  </a:cxn>
                  <a:cxn ang="0">
                    <a:pos x="csX2" y="csY2"/>
                  </a:cxn>
                  <a:cxn ang="0">
                    <a:pos x="csX3" y="csY3"/>
                  </a:cxn>
                  <a:cxn ang="0">
                    <a:pos x="csX4" y="csY4"/>
                  </a:cxn>
                </a:cxnLst>
                <a:rect l="l" t="t" r="r" b="b"/>
                <a:pathLst>
                  <a:path w="24677" h="24306">
                    <a:moveTo>
                      <a:pt x="22850" y="18749"/>
                    </a:moveTo>
                    <a:cubicBezTo>
                      <a:pt x="19221" y="24405"/>
                      <a:pt x="11827" y="25913"/>
                      <a:pt x="6103" y="22490"/>
                    </a:cubicBezTo>
                    <a:cubicBezTo>
                      <a:pt x="320" y="19168"/>
                      <a:pt x="-1709" y="11756"/>
                      <a:pt x="1565" y="5940"/>
                    </a:cubicBezTo>
                    <a:cubicBezTo>
                      <a:pt x="4839" y="126"/>
                      <a:pt x="12451" y="-1742"/>
                      <a:pt x="18566" y="1780"/>
                    </a:cubicBezTo>
                    <a:cubicBezTo>
                      <a:pt x="24618" y="5403"/>
                      <a:pt x="26430" y="13173"/>
                      <a:pt x="22850" y="18749"/>
                    </a:cubicBezTo>
                    <a:close/>
                  </a:path>
                </a:pathLst>
              </a:custGeom>
              <a:grpFill/>
              <a:ln w="1729" cap="flat">
                <a:noFill/>
                <a:prstDash val="solid"/>
                <a:miter/>
              </a:ln>
            </p:spPr>
            <p:txBody>
              <a:bodyPr/>
              <a:lstStyle/>
              <a:p>
                <a:endParaRPr lang="es-ES"/>
              </a:p>
            </p:txBody>
          </p:sp>
          <p:sp>
            <p:nvSpPr>
              <p:cNvPr id="2421" name="Forma libre: forma 2420">
                <a:extLst>
                  <a:ext uri="{FF2B5EF4-FFF2-40B4-BE49-F238E27FC236}">
                    <a16:creationId xmlns:a16="http://schemas.microsoft.com/office/drawing/2014/main" id="{A9D9FC7D-CE91-5AC7-DEFB-D8B71E4A5C3C}"/>
                  </a:ext>
                </a:extLst>
              </p:cNvPr>
              <p:cNvSpPr/>
              <p:nvPr/>
            </p:nvSpPr>
            <p:spPr>
              <a:xfrm>
                <a:off x="6458667" y="1007351"/>
                <a:ext cx="24622" cy="24360"/>
              </a:xfrm>
              <a:custGeom>
                <a:avLst/>
                <a:gdLst>
                  <a:gd name="csX0" fmla="*/ 21825 w 24622"/>
                  <a:gd name="csY0" fmla="*/ 20153 h 24360"/>
                  <a:gd name="csX1" fmla="*/ 4672 w 24622"/>
                  <a:gd name="csY1" fmla="*/ 21637 h 24360"/>
                  <a:gd name="csX2" fmla="*/ 2491 w 24622"/>
                  <a:gd name="csY2" fmla="*/ 4553 h 24360"/>
                  <a:gd name="csX3" fmla="*/ 19847 w 24622"/>
                  <a:gd name="csY3" fmla="*/ 2822 h 24360"/>
                  <a:gd name="csX4" fmla="*/ 21825 w 24622"/>
                  <a:gd name="csY4" fmla="*/ 20153 h 24360"/>
                </a:gdLst>
                <a:ahLst/>
                <a:cxnLst>
                  <a:cxn ang="0">
                    <a:pos x="csX0" y="csY0"/>
                  </a:cxn>
                  <a:cxn ang="0">
                    <a:pos x="csX1" y="csY1"/>
                  </a:cxn>
                  <a:cxn ang="0">
                    <a:pos x="csX2" y="csY2"/>
                  </a:cxn>
                  <a:cxn ang="0">
                    <a:pos x="csX3" y="csY3"/>
                  </a:cxn>
                  <a:cxn ang="0">
                    <a:pos x="csX4" y="csY4"/>
                  </a:cxn>
                </a:cxnLst>
                <a:rect l="l" t="t" r="r" b="b"/>
                <a:pathLst>
                  <a:path w="24622" h="24360">
                    <a:moveTo>
                      <a:pt x="21825" y="20153"/>
                    </a:moveTo>
                    <a:cubicBezTo>
                      <a:pt x="17448" y="25276"/>
                      <a:pt x="10000" y="25659"/>
                      <a:pt x="4672" y="21637"/>
                    </a:cubicBezTo>
                    <a:cubicBezTo>
                      <a:pt x="-574" y="17515"/>
                      <a:pt x="-1547" y="9867"/>
                      <a:pt x="2491" y="4553"/>
                    </a:cubicBezTo>
                    <a:cubicBezTo>
                      <a:pt x="6530" y="-760"/>
                      <a:pt x="14301" y="-1537"/>
                      <a:pt x="19847" y="2822"/>
                    </a:cubicBezTo>
                    <a:cubicBezTo>
                      <a:pt x="25473" y="7087"/>
                      <a:pt x="26122" y="15129"/>
                      <a:pt x="21825" y="20153"/>
                    </a:cubicBezTo>
                    <a:close/>
                  </a:path>
                </a:pathLst>
              </a:custGeom>
              <a:grpFill/>
              <a:ln w="1729" cap="flat">
                <a:noFill/>
                <a:prstDash val="solid"/>
                <a:miter/>
              </a:ln>
            </p:spPr>
            <p:txBody>
              <a:bodyPr/>
              <a:lstStyle/>
              <a:p>
                <a:endParaRPr lang="es-ES"/>
              </a:p>
            </p:txBody>
          </p:sp>
          <p:sp>
            <p:nvSpPr>
              <p:cNvPr id="2422" name="Forma libre: forma 2421">
                <a:extLst>
                  <a:ext uri="{FF2B5EF4-FFF2-40B4-BE49-F238E27FC236}">
                    <a16:creationId xmlns:a16="http://schemas.microsoft.com/office/drawing/2014/main" id="{A48AD08C-708F-B384-CBA4-63712C1BBD25}"/>
                  </a:ext>
                </a:extLst>
              </p:cNvPr>
              <p:cNvSpPr/>
              <p:nvPr/>
            </p:nvSpPr>
            <p:spPr>
              <a:xfrm>
                <a:off x="6509935" y="1054698"/>
                <a:ext cx="24550" cy="24475"/>
              </a:xfrm>
              <a:custGeom>
                <a:avLst/>
                <a:gdLst>
                  <a:gd name="csX0" fmla="*/ 20640 w 24550"/>
                  <a:gd name="csY0" fmla="*/ 21429 h 24475"/>
                  <a:gd name="csX1" fmla="*/ 3387 w 24550"/>
                  <a:gd name="csY1" fmla="*/ 20618 h 24475"/>
                  <a:gd name="csX2" fmla="*/ 3612 w 24550"/>
                  <a:gd name="csY2" fmla="*/ 3339 h 24475"/>
                  <a:gd name="csX3" fmla="*/ 20983 w 24550"/>
                  <a:gd name="csY3" fmla="*/ 4045 h 24475"/>
                  <a:gd name="csX4" fmla="*/ 20640 w 24550"/>
                  <a:gd name="csY4" fmla="*/ 21429 h 24475"/>
                </a:gdLst>
                <a:ahLst/>
                <a:cxnLst>
                  <a:cxn ang="0">
                    <a:pos x="csX0" y="csY0"/>
                  </a:cxn>
                  <a:cxn ang="0">
                    <a:pos x="csX1" y="csY1"/>
                  </a:cxn>
                  <a:cxn ang="0">
                    <a:pos x="csX2" y="csY2"/>
                  </a:cxn>
                  <a:cxn ang="0">
                    <a:pos x="csX3" y="csY3"/>
                  </a:cxn>
                  <a:cxn ang="0">
                    <a:pos x="csX4" y="csY4"/>
                  </a:cxn>
                </a:cxnLst>
                <a:rect l="l" t="t" r="r" b="b"/>
                <a:pathLst>
                  <a:path w="24550" h="24475">
                    <a:moveTo>
                      <a:pt x="20640" y="21429"/>
                    </a:moveTo>
                    <a:cubicBezTo>
                      <a:pt x="15704" y="25818"/>
                      <a:pt x="8048" y="25392"/>
                      <a:pt x="3387" y="20618"/>
                    </a:cubicBezTo>
                    <a:cubicBezTo>
                      <a:pt x="-1217" y="15791"/>
                      <a:pt x="-1113" y="8054"/>
                      <a:pt x="3612" y="3339"/>
                    </a:cubicBezTo>
                    <a:cubicBezTo>
                      <a:pt x="8336" y="-1372"/>
                      <a:pt x="16116" y="-1063"/>
                      <a:pt x="20983" y="4045"/>
                    </a:cubicBezTo>
                    <a:cubicBezTo>
                      <a:pt x="25907" y="9099"/>
                      <a:pt x="25679" y="16948"/>
                      <a:pt x="20640" y="21429"/>
                    </a:cubicBezTo>
                    <a:close/>
                  </a:path>
                </a:pathLst>
              </a:custGeom>
              <a:grpFill/>
              <a:ln w="1729" cap="flat">
                <a:noFill/>
                <a:prstDash val="solid"/>
                <a:miter/>
              </a:ln>
            </p:spPr>
            <p:txBody>
              <a:bodyPr/>
              <a:lstStyle/>
              <a:p>
                <a:endParaRPr lang="es-ES"/>
              </a:p>
            </p:txBody>
          </p:sp>
          <p:sp>
            <p:nvSpPr>
              <p:cNvPr id="2423" name="Forma libre: forma 2422">
                <a:extLst>
                  <a:ext uri="{FF2B5EF4-FFF2-40B4-BE49-F238E27FC236}">
                    <a16:creationId xmlns:a16="http://schemas.microsoft.com/office/drawing/2014/main" id="{CAC0C402-890A-4372-E791-0085432F16BB}"/>
                  </a:ext>
                </a:extLst>
              </p:cNvPr>
              <p:cNvSpPr/>
              <p:nvPr/>
            </p:nvSpPr>
            <p:spPr>
              <a:xfrm>
                <a:off x="6554274" y="1108562"/>
                <a:ext cx="24391" cy="24632"/>
              </a:xfrm>
              <a:custGeom>
                <a:avLst/>
                <a:gdLst>
                  <a:gd name="csX0" fmla="*/ 19316 w 24391"/>
                  <a:gd name="csY0" fmla="*/ 22554 h 24632"/>
                  <a:gd name="csX1" fmla="*/ 2272 w 24391"/>
                  <a:gd name="csY1" fmla="*/ 19439 h 24632"/>
                  <a:gd name="csX2" fmla="*/ 4895 w 24391"/>
                  <a:gd name="csY2" fmla="*/ 2319 h 24632"/>
                  <a:gd name="csX3" fmla="*/ 21960 w 24391"/>
                  <a:gd name="csY3" fmla="*/ 5417 h 24632"/>
                  <a:gd name="csX4" fmla="*/ 19316 w 24391"/>
                  <a:gd name="csY4" fmla="*/ 22554 h 24632"/>
                </a:gdLst>
                <a:ahLst/>
                <a:cxnLst>
                  <a:cxn ang="0">
                    <a:pos x="csX0" y="csY0"/>
                  </a:cxn>
                  <a:cxn ang="0">
                    <a:pos x="csX1" y="csY1"/>
                  </a:cxn>
                  <a:cxn ang="0">
                    <a:pos x="csX2" y="csY2"/>
                  </a:cxn>
                  <a:cxn ang="0">
                    <a:pos x="csX3" y="csY3"/>
                  </a:cxn>
                  <a:cxn ang="0">
                    <a:pos x="csX4" y="csY4"/>
                  </a:cxn>
                </a:cxnLst>
                <a:rect l="l" t="t" r="r" b="b"/>
                <a:pathLst>
                  <a:path w="24391" h="24632">
                    <a:moveTo>
                      <a:pt x="19316" y="22554"/>
                    </a:moveTo>
                    <a:cubicBezTo>
                      <a:pt x="13770" y="26266"/>
                      <a:pt x="6137" y="24874"/>
                      <a:pt x="2272" y="19439"/>
                    </a:cubicBezTo>
                    <a:cubicBezTo>
                      <a:pt x="-1603" y="14010"/>
                      <a:pt x="-387" y="6315"/>
                      <a:pt x="4895" y="2319"/>
                    </a:cubicBezTo>
                    <a:cubicBezTo>
                      <a:pt x="10259" y="-1739"/>
                      <a:pt x="17862" y="-326"/>
                      <a:pt x="21960" y="5417"/>
                    </a:cubicBezTo>
                    <a:cubicBezTo>
                      <a:pt x="26047" y="11168"/>
                      <a:pt x="24860" y="18839"/>
                      <a:pt x="19316" y="22554"/>
                    </a:cubicBezTo>
                    <a:close/>
                  </a:path>
                </a:pathLst>
              </a:custGeom>
              <a:grpFill/>
              <a:ln w="1729" cap="flat">
                <a:noFill/>
                <a:prstDash val="solid"/>
                <a:miter/>
              </a:ln>
            </p:spPr>
            <p:txBody>
              <a:bodyPr/>
              <a:lstStyle/>
              <a:p>
                <a:endParaRPr lang="es-ES"/>
              </a:p>
            </p:txBody>
          </p:sp>
          <p:sp>
            <p:nvSpPr>
              <p:cNvPr id="2424" name="Forma libre: forma 2423">
                <a:extLst>
                  <a:ext uri="{FF2B5EF4-FFF2-40B4-BE49-F238E27FC236}">
                    <a16:creationId xmlns:a16="http://schemas.microsoft.com/office/drawing/2014/main" id="{71BD41AA-222A-1905-C5D5-6BF406393488}"/>
                  </a:ext>
                </a:extLst>
              </p:cNvPr>
              <p:cNvSpPr/>
              <p:nvPr/>
            </p:nvSpPr>
            <p:spPr>
              <a:xfrm>
                <a:off x="6590839" y="1168032"/>
                <a:ext cx="24233" cy="24735"/>
              </a:xfrm>
              <a:custGeom>
                <a:avLst/>
                <a:gdLst>
                  <a:gd name="csX0" fmla="*/ 17721 w 24233"/>
                  <a:gd name="csY0" fmla="*/ 23504 h 24735"/>
                  <a:gd name="csX1" fmla="*/ 1345 w 24233"/>
                  <a:gd name="csY1" fmla="*/ 18041 h 24735"/>
                  <a:gd name="csX2" fmla="*/ 6213 w 24233"/>
                  <a:gd name="csY2" fmla="*/ 1485 h 24735"/>
                  <a:gd name="csX3" fmla="*/ 22770 w 24233"/>
                  <a:gd name="csY3" fmla="*/ 6847 h 24735"/>
                  <a:gd name="csX4" fmla="*/ 17721 w 24233"/>
                  <a:gd name="csY4" fmla="*/ 23504 h 24735"/>
                </a:gdLst>
                <a:ahLst/>
                <a:cxnLst>
                  <a:cxn ang="0">
                    <a:pos x="csX0" y="csY0"/>
                  </a:cxn>
                  <a:cxn ang="0">
                    <a:pos x="csX1" y="csY1"/>
                  </a:cxn>
                  <a:cxn ang="0">
                    <a:pos x="csX2" y="csY2"/>
                  </a:cxn>
                  <a:cxn ang="0">
                    <a:pos x="csX3" y="csY3"/>
                  </a:cxn>
                  <a:cxn ang="0">
                    <a:pos x="csX4" y="csY4"/>
                  </a:cxn>
                </a:cxnLst>
                <a:rect l="l" t="t" r="r" b="b"/>
                <a:pathLst>
                  <a:path w="24233" h="24735">
                    <a:moveTo>
                      <a:pt x="17721" y="23504"/>
                    </a:moveTo>
                    <a:cubicBezTo>
                      <a:pt x="11719" y="26421"/>
                      <a:pt x="4385" y="23979"/>
                      <a:pt x="1345" y="18041"/>
                    </a:cubicBezTo>
                    <a:cubicBezTo>
                      <a:pt x="-1606" y="12057"/>
                      <a:pt x="424" y="4725"/>
                      <a:pt x="6213" y="1485"/>
                    </a:cubicBezTo>
                    <a:cubicBezTo>
                      <a:pt x="12072" y="-1796"/>
                      <a:pt x="19639" y="520"/>
                      <a:pt x="22770" y="6847"/>
                    </a:cubicBezTo>
                    <a:cubicBezTo>
                      <a:pt x="25986" y="13127"/>
                      <a:pt x="23724" y="20586"/>
                      <a:pt x="17721" y="23504"/>
                    </a:cubicBezTo>
                    <a:close/>
                  </a:path>
                </a:pathLst>
              </a:custGeom>
              <a:grpFill/>
              <a:ln w="1729" cap="flat">
                <a:noFill/>
                <a:prstDash val="solid"/>
                <a:miter/>
              </a:ln>
            </p:spPr>
            <p:txBody>
              <a:bodyPr/>
              <a:lstStyle/>
              <a:p>
                <a:endParaRPr lang="es-ES"/>
              </a:p>
            </p:txBody>
          </p:sp>
          <p:sp>
            <p:nvSpPr>
              <p:cNvPr id="2425" name="Forma libre: forma 2424">
                <a:extLst>
                  <a:ext uri="{FF2B5EF4-FFF2-40B4-BE49-F238E27FC236}">
                    <a16:creationId xmlns:a16="http://schemas.microsoft.com/office/drawing/2014/main" id="{A6B9F162-521C-EB7D-05A1-FF861E3EA95F}"/>
                  </a:ext>
                </a:extLst>
              </p:cNvPr>
              <p:cNvSpPr/>
              <p:nvPr/>
            </p:nvSpPr>
            <p:spPr>
              <a:xfrm>
                <a:off x="6618859" y="1231995"/>
                <a:ext cx="24161" cy="24775"/>
              </a:xfrm>
              <a:custGeom>
                <a:avLst/>
                <a:gdLst>
                  <a:gd name="csX0" fmla="*/ 16050 w 24161"/>
                  <a:gd name="csY0" fmla="*/ 24177 h 24775"/>
                  <a:gd name="csX1" fmla="*/ 687 w 24161"/>
                  <a:gd name="csY1" fmla="*/ 16477 h 24775"/>
                  <a:gd name="csX2" fmla="*/ 7689 w 24161"/>
                  <a:gd name="csY2" fmla="*/ 786 h 24775"/>
                  <a:gd name="csX3" fmla="*/ 23449 w 24161"/>
                  <a:gd name="csY3" fmla="*/ 8339 h 24775"/>
                  <a:gd name="csX4" fmla="*/ 16050 w 24161"/>
                  <a:gd name="csY4" fmla="*/ 24177 h 24775"/>
                </a:gdLst>
                <a:ahLst/>
                <a:cxnLst>
                  <a:cxn ang="0">
                    <a:pos x="csX0" y="csY0"/>
                  </a:cxn>
                  <a:cxn ang="0">
                    <a:pos x="csX1" y="csY1"/>
                  </a:cxn>
                  <a:cxn ang="0">
                    <a:pos x="csX2" y="csY2"/>
                  </a:cxn>
                  <a:cxn ang="0">
                    <a:pos x="csX3" y="csY3"/>
                  </a:cxn>
                  <a:cxn ang="0">
                    <a:pos x="csX4" y="csY4"/>
                  </a:cxn>
                </a:cxnLst>
                <a:rect l="l" t="t" r="r" b="b"/>
                <a:pathLst>
                  <a:path w="24161" h="24775">
                    <a:moveTo>
                      <a:pt x="16050" y="24177"/>
                    </a:moveTo>
                    <a:cubicBezTo>
                      <a:pt x="9702" y="26241"/>
                      <a:pt x="2822" y="22794"/>
                      <a:pt x="687" y="16477"/>
                    </a:cubicBezTo>
                    <a:cubicBezTo>
                      <a:pt x="-1409" y="10145"/>
                      <a:pt x="1393" y="3244"/>
                      <a:pt x="7689" y="786"/>
                    </a:cubicBezTo>
                    <a:cubicBezTo>
                      <a:pt x="13826" y="-1613"/>
                      <a:pt x="21222" y="1644"/>
                      <a:pt x="23449" y="8339"/>
                    </a:cubicBezTo>
                    <a:cubicBezTo>
                      <a:pt x="25713" y="15022"/>
                      <a:pt x="22396" y="22112"/>
                      <a:pt x="16050" y="24177"/>
                    </a:cubicBezTo>
                    <a:close/>
                  </a:path>
                </a:pathLst>
              </a:custGeom>
              <a:grpFill/>
              <a:ln w="1729" cap="flat">
                <a:noFill/>
                <a:prstDash val="solid"/>
                <a:miter/>
              </a:ln>
            </p:spPr>
            <p:txBody>
              <a:bodyPr/>
              <a:lstStyle/>
              <a:p>
                <a:endParaRPr lang="es-ES"/>
              </a:p>
            </p:txBody>
          </p:sp>
          <p:sp>
            <p:nvSpPr>
              <p:cNvPr id="2426" name="Forma libre: forma 2425">
                <a:extLst>
                  <a:ext uri="{FF2B5EF4-FFF2-40B4-BE49-F238E27FC236}">
                    <a16:creationId xmlns:a16="http://schemas.microsoft.com/office/drawing/2014/main" id="{11843B9E-DACB-8D05-68C5-D01C92642A5F}"/>
                  </a:ext>
                </a:extLst>
              </p:cNvPr>
              <p:cNvSpPr/>
              <p:nvPr/>
            </p:nvSpPr>
            <p:spPr>
              <a:xfrm>
                <a:off x="6637722" y="1299174"/>
                <a:ext cx="24237" cy="24825"/>
              </a:xfrm>
              <a:custGeom>
                <a:avLst/>
                <a:gdLst>
                  <a:gd name="csX0" fmla="*/ 14408 w 24237"/>
                  <a:gd name="csY0" fmla="*/ 24634 h 24825"/>
                  <a:gd name="csX1" fmla="*/ 313 w 24237"/>
                  <a:gd name="csY1" fmla="*/ 14879 h 24825"/>
                  <a:gd name="csX2" fmla="*/ 9352 w 24237"/>
                  <a:gd name="csY2" fmla="*/ 314 h 24825"/>
                  <a:gd name="csX3" fmla="*/ 23978 w 24237"/>
                  <a:gd name="csY3" fmla="*/ 9960 h 24825"/>
                  <a:gd name="csX4" fmla="*/ 14408 w 24237"/>
                  <a:gd name="csY4" fmla="*/ 24634 h 24825"/>
                </a:gdLst>
                <a:ahLst/>
                <a:cxnLst>
                  <a:cxn ang="0">
                    <a:pos x="csX0" y="csY0"/>
                  </a:cxn>
                  <a:cxn ang="0">
                    <a:pos x="csX1" y="csY1"/>
                  </a:cxn>
                  <a:cxn ang="0">
                    <a:pos x="csX2" y="csY2"/>
                  </a:cxn>
                  <a:cxn ang="0">
                    <a:pos x="csX3" y="csY3"/>
                  </a:cxn>
                  <a:cxn ang="0">
                    <a:pos x="csX4" y="csY4"/>
                  </a:cxn>
                </a:cxnLst>
                <a:rect l="l" t="t" r="r" b="b"/>
                <a:pathLst>
                  <a:path w="24237" h="24825">
                    <a:moveTo>
                      <a:pt x="14408" y="24634"/>
                    </a:moveTo>
                    <a:cubicBezTo>
                      <a:pt x="7801" y="25812"/>
                      <a:pt x="1636" y="21416"/>
                      <a:pt x="313" y="14879"/>
                    </a:cubicBezTo>
                    <a:cubicBezTo>
                      <a:pt x="-1190" y="8385"/>
                      <a:pt x="2859" y="1864"/>
                      <a:pt x="9352" y="314"/>
                    </a:cubicBezTo>
                    <a:cubicBezTo>
                      <a:pt x="15844" y="-1232"/>
                      <a:pt x="22395" y="3082"/>
                      <a:pt x="23978" y="9960"/>
                    </a:cubicBezTo>
                    <a:cubicBezTo>
                      <a:pt x="25381" y="16874"/>
                      <a:pt x="20944" y="23472"/>
                      <a:pt x="14408" y="24634"/>
                    </a:cubicBezTo>
                    <a:close/>
                  </a:path>
                </a:pathLst>
              </a:custGeom>
              <a:grpFill/>
              <a:ln w="1729" cap="flat">
                <a:noFill/>
                <a:prstDash val="solid"/>
                <a:miter/>
              </a:ln>
            </p:spPr>
            <p:txBody>
              <a:bodyPr/>
              <a:lstStyle/>
              <a:p>
                <a:endParaRPr lang="es-ES"/>
              </a:p>
            </p:txBody>
          </p:sp>
          <p:sp>
            <p:nvSpPr>
              <p:cNvPr id="2427" name="Forma libre: forma 2426">
                <a:extLst>
                  <a:ext uri="{FF2B5EF4-FFF2-40B4-BE49-F238E27FC236}">
                    <a16:creationId xmlns:a16="http://schemas.microsoft.com/office/drawing/2014/main" id="{E1F36774-16E0-9517-6F92-0AF218999C97}"/>
                  </a:ext>
                </a:extLst>
              </p:cNvPr>
              <p:cNvSpPr/>
              <p:nvPr/>
            </p:nvSpPr>
            <p:spPr>
              <a:xfrm>
                <a:off x="6647141" y="1368325"/>
                <a:ext cx="24204" cy="24848"/>
              </a:xfrm>
              <a:custGeom>
                <a:avLst/>
                <a:gdLst>
                  <a:gd name="csX0" fmla="*/ 12850 w 24204"/>
                  <a:gd name="csY0" fmla="*/ 24840 h 24848"/>
                  <a:gd name="csX1" fmla="*/ 35 w 24204"/>
                  <a:gd name="csY1" fmla="*/ 13258 h 24848"/>
                  <a:gd name="csX2" fmla="*/ 11152 w 24204"/>
                  <a:gd name="csY2" fmla="*/ 54 h 24848"/>
                  <a:gd name="csX3" fmla="*/ 24152 w 24204"/>
                  <a:gd name="csY3" fmla="*/ 11624 h 24848"/>
                  <a:gd name="csX4" fmla="*/ 12850 w 24204"/>
                  <a:gd name="csY4" fmla="*/ 24840 h 24848"/>
                </a:gdLst>
                <a:ahLst/>
                <a:cxnLst>
                  <a:cxn ang="0">
                    <a:pos x="csX0" y="csY0"/>
                  </a:cxn>
                  <a:cxn ang="0">
                    <a:pos x="csX1" y="csY1"/>
                  </a:cxn>
                  <a:cxn ang="0">
                    <a:pos x="csX2" y="csY2"/>
                  </a:cxn>
                  <a:cxn ang="0">
                    <a:pos x="csX3" y="csY3"/>
                  </a:cxn>
                  <a:cxn ang="0">
                    <a:pos x="csX4" y="csY4"/>
                  </a:cxn>
                </a:cxnLst>
                <a:rect l="l" t="t" r="r" b="b"/>
                <a:pathLst>
                  <a:path w="24204" h="24848">
                    <a:moveTo>
                      <a:pt x="12850" y="24840"/>
                    </a:moveTo>
                    <a:cubicBezTo>
                      <a:pt x="6248" y="25096"/>
                      <a:pt x="643" y="19907"/>
                      <a:pt x="35" y="13258"/>
                    </a:cubicBezTo>
                    <a:cubicBezTo>
                      <a:pt x="-471" y="6608"/>
                      <a:pt x="4508" y="694"/>
                      <a:pt x="11152" y="54"/>
                    </a:cubicBezTo>
                    <a:cubicBezTo>
                      <a:pt x="17795" y="-589"/>
                      <a:pt x="23619" y="4589"/>
                      <a:pt x="24152" y="11624"/>
                    </a:cubicBezTo>
                    <a:cubicBezTo>
                      <a:pt x="24785" y="18653"/>
                      <a:pt x="19587" y="24575"/>
                      <a:pt x="12850" y="24840"/>
                    </a:cubicBezTo>
                    <a:close/>
                  </a:path>
                </a:pathLst>
              </a:custGeom>
              <a:grpFill/>
              <a:ln w="1729" cap="flat">
                <a:noFill/>
                <a:prstDash val="solid"/>
                <a:miter/>
              </a:ln>
            </p:spPr>
            <p:txBody>
              <a:bodyPr/>
              <a:lstStyle/>
              <a:p>
                <a:endParaRPr lang="es-ES"/>
              </a:p>
            </p:txBody>
          </p:sp>
        </p:grpSp>
        <p:sp>
          <p:nvSpPr>
            <p:cNvPr id="2412" name="Forma libre: forma 2411">
              <a:extLst>
                <a:ext uri="{FF2B5EF4-FFF2-40B4-BE49-F238E27FC236}">
                  <a16:creationId xmlns:a16="http://schemas.microsoft.com/office/drawing/2014/main" id="{7326387A-9034-0CFC-D249-6637AB04B905}"/>
                </a:ext>
              </a:extLst>
            </p:cNvPr>
            <p:cNvSpPr/>
            <p:nvPr/>
          </p:nvSpPr>
          <p:spPr>
            <a:xfrm rot="16200000">
              <a:off x="2281156" y="3031052"/>
              <a:ext cx="231537" cy="272140"/>
            </a:xfrm>
            <a:custGeom>
              <a:avLst/>
              <a:gdLst>
                <a:gd name="csX0" fmla="*/ 159725 w 159724"/>
                <a:gd name="csY0" fmla="*/ 0 h 187734"/>
                <a:gd name="csX1" fmla="*/ 0 w 159724"/>
                <a:gd name="csY1" fmla="*/ 93867 h 187734"/>
                <a:gd name="csX2" fmla="*/ 159725 w 159724"/>
                <a:gd name="csY2" fmla="*/ 187734 h 187734"/>
              </a:gdLst>
              <a:ahLst/>
              <a:cxnLst>
                <a:cxn ang="0">
                  <a:pos x="csX0" y="csY0"/>
                </a:cxn>
                <a:cxn ang="0">
                  <a:pos x="csX1" y="csY1"/>
                </a:cxn>
                <a:cxn ang="0">
                  <a:pos x="csX2" y="csY2"/>
                </a:cxn>
              </a:cxnLst>
              <a:rect l="l" t="t" r="r" b="b"/>
              <a:pathLst>
                <a:path w="159724" h="187734">
                  <a:moveTo>
                    <a:pt x="159725" y="0"/>
                  </a:moveTo>
                  <a:lnTo>
                    <a:pt x="0" y="93867"/>
                  </a:lnTo>
                  <a:lnTo>
                    <a:pt x="159725" y="187734"/>
                  </a:lnTo>
                </a:path>
              </a:pathLst>
            </a:custGeom>
            <a:solidFill>
              <a:srgbClr val="6C63FF"/>
            </a:solidFill>
            <a:ln w="1729" cap="flat">
              <a:noFill/>
              <a:prstDash val="solid"/>
              <a:miter/>
            </a:ln>
          </p:spPr>
          <p:txBody>
            <a:bodyPr/>
            <a:lstStyle/>
            <a:p>
              <a:endParaRPr lang="es-ES"/>
            </a:p>
          </p:txBody>
        </p:sp>
        <p:sp>
          <p:nvSpPr>
            <p:cNvPr id="2413" name="Elipse 2412">
              <a:extLst>
                <a:ext uri="{FF2B5EF4-FFF2-40B4-BE49-F238E27FC236}">
                  <a16:creationId xmlns:a16="http://schemas.microsoft.com/office/drawing/2014/main" id="{B40FB4CB-8AC9-E38A-C538-5586684210AF}"/>
                </a:ext>
              </a:extLst>
            </p:cNvPr>
            <p:cNvSpPr/>
            <p:nvPr/>
          </p:nvSpPr>
          <p:spPr>
            <a:xfrm rot="11597148">
              <a:off x="859935" y="3269747"/>
              <a:ext cx="125093" cy="125093"/>
            </a:xfrm>
            <a:prstGeom prst="ellipse">
              <a:avLst/>
            </a:prstGeom>
            <a:solidFill>
              <a:srgbClr val="6C63FF"/>
            </a:solidFill>
            <a:ln w="1729" cap="flat">
              <a:noFill/>
              <a:prstDash val="solid"/>
              <a:miter/>
            </a:ln>
          </p:spPr>
          <p:txBody>
            <a:bodyPr/>
            <a:lstStyle/>
            <a:p>
              <a:endParaRPr lang="es-ES"/>
            </a:p>
          </p:txBody>
        </p:sp>
      </p:grpSp>
      <p:grpSp>
        <p:nvGrpSpPr>
          <p:cNvPr id="2428" name="Grupo 2427">
            <a:extLst>
              <a:ext uri="{FF2B5EF4-FFF2-40B4-BE49-F238E27FC236}">
                <a16:creationId xmlns:a16="http://schemas.microsoft.com/office/drawing/2014/main" id="{6F4AD018-CAC7-82D0-BB69-A7C4BFA1C92D}"/>
              </a:ext>
            </a:extLst>
          </p:cNvPr>
          <p:cNvGrpSpPr/>
          <p:nvPr/>
        </p:nvGrpSpPr>
        <p:grpSpPr>
          <a:xfrm rot="10800000">
            <a:off x="9085552" y="3641783"/>
            <a:ext cx="682336" cy="426621"/>
            <a:chOff x="859935" y="2348783"/>
            <a:chExt cx="1673060" cy="1046057"/>
          </a:xfrm>
        </p:grpSpPr>
        <p:sp>
          <p:nvSpPr>
            <p:cNvPr id="2429" name="Forma libre: forma 2428">
              <a:extLst>
                <a:ext uri="{FF2B5EF4-FFF2-40B4-BE49-F238E27FC236}">
                  <a16:creationId xmlns:a16="http://schemas.microsoft.com/office/drawing/2014/main" id="{3DEB4B36-2A7E-AB2E-3FC0-A151ECFE6F91}"/>
                </a:ext>
              </a:extLst>
            </p:cNvPr>
            <p:cNvSpPr/>
            <p:nvPr/>
          </p:nvSpPr>
          <p:spPr>
            <a:xfrm rot="16200000">
              <a:off x="1601260" y="2422669"/>
              <a:ext cx="853914" cy="737413"/>
            </a:xfrm>
            <a:custGeom>
              <a:avLst/>
              <a:gdLst>
                <a:gd name="csX0" fmla="*/ 589067 w 589066"/>
                <a:gd name="csY0" fmla="*/ 0 h 508699"/>
                <a:gd name="csX1" fmla="*/ 80368 w 589066"/>
                <a:gd name="csY1" fmla="*/ 508699 h 508699"/>
                <a:gd name="csX2" fmla="*/ 0 w 589066"/>
                <a:gd name="csY2" fmla="*/ 508699 h 508699"/>
              </a:gdLst>
              <a:ahLst/>
              <a:cxnLst>
                <a:cxn ang="0">
                  <a:pos x="csX0" y="csY0"/>
                </a:cxn>
                <a:cxn ang="0">
                  <a:pos x="csX1" y="csY1"/>
                </a:cxn>
                <a:cxn ang="0">
                  <a:pos x="csX2" y="csY2"/>
                </a:cxn>
              </a:cxnLst>
              <a:rect l="l" t="t" r="r" b="b"/>
              <a:pathLst>
                <a:path w="589066" h="508699">
                  <a:moveTo>
                    <a:pt x="589067" y="0"/>
                  </a:moveTo>
                  <a:cubicBezTo>
                    <a:pt x="589067" y="280946"/>
                    <a:pt x="361314" y="508699"/>
                    <a:pt x="80368" y="508699"/>
                  </a:cubicBezTo>
                  <a:lnTo>
                    <a:pt x="0" y="508699"/>
                  </a:lnTo>
                </a:path>
              </a:pathLst>
            </a:custGeom>
            <a:noFill/>
            <a:ln w="18123" cap="rnd">
              <a:solidFill>
                <a:srgbClr val="6C63FF"/>
              </a:solidFill>
              <a:prstDash val="solid"/>
              <a:round/>
            </a:ln>
          </p:spPr>
          <p:txBody>
            <a:bodyPr/>
            <a:lstStyle/>
            <a:p>
              <a:endParaRPr lang="es-ES"/>
            </a:p>
          </p:txBody>
        </p:sp>
        <p:grpSp>
          <p:nvGrpSpPr>
            <p:cNvPr id="2430" name="Gráfico 2">
              <a:extLst>
                <a:ext uri="{FF2B5EF4-FFF2-40B4-BE49-F238E27FC236}">
                  <a16:creationId xmlns:a16="http://schemas.microsoft.com/office/drawing/2014/main" id="{3922F8FC-D17C-DEAC-8AC0-FE804362A8F2}"/>
                </a:ext>
              </a:extLst>
            </p:cNvPr>
            <p:cNvGrpSpPr/>
            <p:nvPr/>
          </p:nvGrpSpPr>
          <p:grpSpPr>
            <a:xfrm rot="16200000">
              <a:off x="775785" y="2477572"/>
              <a:ext cx="979909" cy="722331"/>
              <a:chOff x="5995362" y="894878"/>
              <a:chExt cx="675983" cy="498295"/>
            </a:xfrm>
            <a:solidFill>
              <a:srgbClr val="6C63FF"/>
            </a:solidFill>
          </p:grpSpPr>
          <p:sp>
            <p:nvSpPr>
              <p:cNvPr id="2433" name="Elipse 2432">
                <a:extLst>
                  <a:ext uri="{FF2B5EF4-FFF2-40B4-BE49-F238E27FC236}">
                    <a16:creationId xmlns:a16="http://schemas.microsoft.com/office/drawing/2014/main" id="{7812A69E-02FD-1C03-66C8-82792EEE8D08}"/>
                  </a:ext>
                </a:extLst>
              </p:cNvPr>
              <p:cNvSpPr/>
              <p:nvPr/>
            </p:nvSpPr>
            <p:spPr>
              <a:xfrm>
                <a:off x="5995362" y="894878"/>
                <a:ext cx="24847" cy="24173"/>
              </a:xfrm>
              <a:prstGeom prst="ellipse">
                <a:avLst/>
              </a:prstGeom>
              <a:grpFill/>
              <a:ln w="1729" cap="flat">
                <a:noFill/>
                <a:prstDash val="solid"/>
                <a:miter/>
              </a:ln>
            </p:spPr>
            <p:txBody>
              <a:bodyPr/>
              <a:lstStyle/>
              <a:p>
                <a:endParaRPr lang="es-ES"/>
              </a:p>
            </p:txBody>
          </p:sp>
          <p:sp>
            <p:nvSpPr>
              <p:cNvPr id="2434" name="Elipse 2433">
                <a:extLst>
                  <a:ext uri="{FF2B5EF4-FFF2-40B4-BE49-F238E27FC236}">
                    <a16:creationId xmlns:a16="http://schemas.microsoft.com/office/drawing/2014/main" id="{E8F35F73-05B9-778A-C3B7-57E26BFE4A85}"/>
                  </a:ext>
                </a:extLst>
              </p:cNvPr>
              <p:cNvSpPr/>
              <p:nvPr/>
            </p:nvSpPr>
            <p:spPr>
              <a:xfrm>
                <a:off x="6065228" y="894878"/>
                <a:ext cx="24847" cy="24173"/>
              </a:xfrm>
              <a:prstGeom prst="ellipse">
                <a:avLst/>
              </a:prstGeom>
              <a:grpFill/>
              <a:ln w="1729" cap="flat">
                <a:noFill/>
                <a:prstDash val="solid"/>
                <a:miter/>
              </a:ln>
            </p:spPr>
            <p:txBody>
              <a:bodyPr/>
              <a:lstStyle/>
              <a:p>
                <a:endParaRPr lang="es-ES"/>
              </a:p>
            </p:txBody>
          </p:sp>
          <p:sp>
            <p:nvSpPr>
              <p:cNvPr id="2435" name="Forma libre: forma 2434">
                <a:extLst>
                  <a:ext uri="{FF2B5EF4-FFF2-40B4-BE49-F238E27FC236}">
                    <a16:creationId xmlns:a16="http://schemas.microsoft.com/office/drawing/2014/main" id="{019F82D5-96D1-7E0A-8E23-0A19089FB21D}"/>
                  </a:ext>
                </a:extLst>
              </p:cNvPr>
              <p:cNvSpPr/>
              <p:nvPr/>
            </p:nvSpPr>
            <p:spPr>
              <a:xfrm>
                <a:off x="6135091" y="894881"/>
                <a:ext cx="24848" cy="24170"/>
              </a:xfrm>
              <a:custGeom>
                <a:avLst/>
                <a:gdLst>
                  <a:gd name="csX0" fmla="*/ 24844 w 24848"/>
                  <a:gd name="csY0" fmla="*/ 12291 h 24170"/>
                  <a:gd name="csX1" fmla="*/ 12424 w 24848"/>
                  <a:gd name="csY1" fmla="*/ 24170 h 24170"/>
                  <a:gd name="csX2" fmla="*/ 0 w 24848"/>
                  <a:gd name="csY2" fmla="*/ 12085 h 24170"/>
                  <a:gd name="csX3" fmla="*/ 12424 w 24848"/>
                  <a:gd name="csY3" fmla="*/ 0 h 24170"/>
                  <a:gd name="csX4" fmla="*/ 24844 w 24848"/>
                  <a:gd name="csY4" fmla="*/ 12291 h 24170"/>
                </a:gdLst>
                <a:ahLst/>
                <a:cxnLst>
                  <a:cxn ang="0">
                    <a:pos x="csX0" y="csY0"/>
                  </a:cxn>
                  <a:cxn ang="0">
                    <a:pos x="csX1" y="csY1"/>
                  </a:cxn>
                  <a:cxn ang="0">
                    <a:pos x="csX2" y="csY2"/>
                  </a:cxn>
                  <a:cxn ang="0">
                    <a:pos x="csX3" y="csY3"/>
                  </a:cxn>
                  <a:cxn ang="0">
                    <a:pos x="csX4" y="csY4"/>
                  </a:cxn>
                </a:cxnLst>
                <a:rect l="l" t="t" r="r" b="b"/>
                <a:pathLst>
                  <a:path w="24848" h="24170">
                    <a:moveTo>
                      <a:pt x="24844" y="12291"/>
                    </a:moveTo>
                    <a:cubicBezTo>
                      <a:pt x="24665" y="19012"/>
                      <a:pt x="19301" y="24127"/>
                      <a:pt x="12424" y="24170"/>
                    </a:cubicBezTo>
                    <a:cubicBezTo>
                      <a:pt x="5561" y="24170"/>
                      <a:pt x="0" y="18758"/>
                      <a:pt x="0" y="12085"/>
                    </a:cubicBezTo>
                    <a:cubicBezTo>
                      <a:pt x="0" y="5414"/>
                      <a:pt x="5561" y="0"/>
                      <a:pt x="12424" y="0"/>
                    </a:cubicBezTo>
                    <a:cubicBezTo>
                      <a:pt x="19273" y="-46"/>
                      <a:pt x="25024" y="5667"/>
                      <a:pt x="24844" y="12291"/>
                    </a:cubicBezTo>
                    <a:close/>
                  </a:path>
                </a:pathLst>
              </a:custGeom>
              <a:grpFill/>
              <a:ln w="1729" cap="flat">
                <a:noFill/>
                <a:prstDash val="solid"/>
                <a:miter/>
              </a:ln>
            </p:spPr>
            <p:txBody>
              <a:bodyPr/>
              <a:lstStyle/>
              <a:p>
                <a:endParaRPr lang="es-ES"/>
              </a:p>
            </p:txBody>
          </p:sp>
          <p:sp>
            <p:nvSpPr>
              <p:cNvPr id="2436" name="Forma libre: forma 2435">
                <a:extLst>
                  <a:ext uri="{FF2B5EF4-FFF2-40B4-BE49-F238E27FC236}">
                    <a16:creationId xmlns:a16="http://schemas.microsoft.com/office/drawing/2014/main" id="{E69F9EF0-3BEF-9422-5AA4-C23EC08E5A50}"/>
                  </a:ext>
                </a:extLst>
              </p:cNvPr>
              <p:cNvSpPr/>
              <p:nvPr/>
            </p:nvSpPr>
            <p:spPr>
              <a:xfrm>
                <a:off x="6204804" y="899188"/>
                <a:ext cx="24850" cy="24183"/>
              </a:xfrm>
              <a:custGeom>
                <a:avLst/>
                <a:gdLst>
                  <a:gd name="csX0" fmla="*/ 24709 w 24850"/>
                  <a:gd name="csY0" fmla="*/ 13672 h 24183"/>
                  <a:gd name="csX1" fmla="*/ 10848 w 24850"/>
                  <a:gd name="csY1" fmla="*/ 24085 h 24183"/>
                  <a:gd name="csX2" fmla="*/ 60 w 24850"/>
                  <a:gd name="csY2" fmla="*/ 10530 h 24183"/>
                  <a:gd name="csX3" fmla="*/ 13923 w 24850"/>
                  <a:gd name="csY3" fmla="*/ 109 h 24183"/>
                  <a:gd name="csX4" fmla="*/ 24709 w 24850"/>
                  <a:gd name="csY4" fmla="*/ 13672 h 24183"/>
                </a:gdLst>
                <a:ahLst/>
                <a:cxnLst>
                  <a:cxn ang="0">
                    <a:pos x="csX0" y="csY0"/>
                  </a:cxn>
                  <a:cxn ang="0">
                    <a:pos x="csX1" y="csY1"/>
                  </a:cxn>
                  <a:cxn ang="0">
                    <a:pos x="csX2" y="csY2"/>
                  </a:cxn>
                  <a:cxn ang="0">
                    <a:pos x="csX3" y="csY3"/>
                  </a:cxn>
                  <a:cxn ang="0">
                    <a:pos x="csX4" y="csY4"/>
                  </a:cxn>
                </a:cxnLst>
                <a:rect l="l" t="t" r="r" b="b"/>
                <a:pathLst>
                  <a:path w="24850" h="24183">
                    <a:moveTo>
                      <a:pt x="24709" y="13672"/>
                    </a:moveTo>
                    <a:cubicBezTo>
                      <a:pt x="23671" y="20247"/>
                      <a:pt x="17465" y="24929"/>
                      <a:pt x="10848" y="24085"/>
                    </a:cubicBezTo>
                    <a:cubicBezTo>
                      <a:pt x="4230" y="23244"/>
                      <a:pt x="-597" y="17171"/>
                      <a:pt x="60" y="10530"/>
                    </a:cubicBezTo>
                    <a:cubicBezTo>
                      <a:pt x="719" y="3888"/>
                      <a:pt x="6923" y="-780"/>
                      <a:pt x="13923" y="109"/>
                    </a:cubicBezTo>
                    <a:cubicBezTo>
                      <a:pt x="20921" y="1003"/>
                      <a:pt x="25750" y="7060"/>
                      <a:pt x="24709" y="13672"/>
                    </a:cubicBezTo>
                    <a:close/>
                  </a:path>
                </a:pathLst>
              </a:custGeom>
              <a:grpFill/>
              <a:ln w="1729" cap="flat">
                <a:noFill/>
                <a:prstDash val="solid"/>
                <a:miter/>
              </a:ln>
            </p:spPr>
            <p:txBody>
              <a:bodyPr/>
              <a:lstStyle/>
              <a:p>
                <a:endParaRPr lang="es-ES"/>
              </a:p>
            </p:txBody>
          </p:sp>
          <p:sp>
            <p:nvSpPr>
              <p:cNvPr id="2437" name="Forma libre: forma 2436">
                <a:extLst>
                  <a:ext uri="{FF2B5EF4-FFF2-40B4-BE49-F238E27FC236}">
                    <a16:creationId xmlns:a16="http://schemas.microsoft.com/office/drawing/2014/main" id="{28816E45-8A34-3568-BD5D-904D2D3BE27C}"/>
                  </a:ext>
                </a:extLst>
              </p:cNvPr>
              <p:cNvSpPr/>
              <p:nvPr/>
            </p:nvSpPr>
            <p:spPr>
              <a:xfrm>
                <a:off x="6273293" y="912682"/>
                <a:ext cx="24802" cy="24315"/>
              </a:xfrm>
              <a:custGeom>
                <a:avLst/>
                <a:gdLst>
                  <a:gd name="csX0" fmla="*/ 24308 w 24802"/>
                  <a:gd name="csY0" fmla="*/ 15583 h 24315"/>
                  <a:gd name="csX1" fmla="*/ 9186 w 24802"/>
                  <a:gd name="csY1" fmla="*/ 23851 h 24315"/>
                  <a:gd name="csX2" fmla="*/ 339 w 24802"/>
                  <a:gd name="csY2" fmla="*/ 9062 h 24315"/>
                  <a:gd name="csX3" fmla="*/ 15528 w 24802"/>
                  <a:gd name="csY3" fmla="*/ 527 h 24315"/>
                  <a:gd name="csX4" fmla="*/ 24308 w 24802"/>
                  <a:gd name="csY4" fmla="*/ 15583 h 24315"/>
                </a:gdLst>
                <a:ahLst/>
                <a:cxnLst>
                  <a:cxn ang="0">
                    <a:pos x="csX0" y="csY0"/>
                  </a:cxn>
                  <a:cxn ang="0">
                    <a:pos x="csX1" y="csY1"/>
                  </a:cxn>
                  <a:cxn ang="0">
                    <a:pos x="csX2" y="csY2"/>
                  </a:cxn>
                  <a:cxn ang="0">
                    <a:pos x="csX3" y="csY3"/>
                  </a:cxn>
                  <a:cxn ang="0">
                    <a:pos x="csX4" y="csY4"/>
                  </a:cxn>
                </a:cxnLst>
                <a:rect l="l" t="t" r="r" b="b"/>
                <a:pathLst>
                  <a:path w="24802" h="24315">
                    <a:moveTo>
                      <a:pt x="24308" y="15583"/>
                    </a:moveTo>
                    <a:cubicBezTo>
                      <a:pt x="22371" y="21969"/>
                      <a:pt x="15599" y="25674"/>
                      <a:pt x="9186" y="23851"/>
                    </a:cubicBezTo>
                    <a:cubicBezTo>
                      <a:pt x="2802" y="21915"/>
                      <a:pt x="-1229" y="15562"/>
                      <a:pt x="339" y="9062"/>
                    </a:cubicBezTo>
                    <a:cubicBezTo>
                      <a:pt x="1899" y="2588"/>
                      <a:pt x="8771" y="-1513"/>
                      <a:pt x="15528" y="527"/>
                    </a:cubicBezTo>
                    <a:cubicBezTo>
                      <a:pt x="22317" y="2453"/>
                      <a:pt x="26245" y="9199"/>
                      <a:pt x="24308" y="15583"/>
                    </a:cubicBezTo>
                    <a:close/>
                  </a:path>
                </a:pathLst>
              </a:custGeom>
              <a:grpFill/>
              <a:ln w="1729" cap="flat">
                <a:noFill/>
                <a:prstDash val="solid"/>
                <a:miter/>
              </a:ln>
            </p:spPr>
            <p:txBody>
              <a:bodyPr/>
              <a:lstStyle/>
              <a:p>
                <a:endParaRPr lang="es-ES"/>
              </a:p>
            </p:txBody>
          </p:sp>
          <p:sp>
            <p:nvSpPr>
              <p:cNvPr id="2438" name="Forma libre: forma 2437">
                <a:extLst>
                  <a:ext uri="{FF2B5EF4-FFF2-40B4-BE49-F238E27FC236}">
                    <a16:creationId xmlns:a16="http://schemas.microsoft.com/office/drawing/2014/main" id="{B6754522-93A5-682F-602F-A6E9E35CA38C}"/>
                  </a:ext>
                </a:extLst>
              </p:cNvPr>
              <p:cNvSpPr/>
              <p:nvPr/>
            </p:nvSpPr>
            <p:spPr>
              <a:xfrm>
                <a:off x="6339240" y="935588"/>
                <a:ext cx="24747" cy="24331"/>
              </a:xfrm>
              <a:custGeom>
                <a:avLst/>
                <a:gdLst>
                  <a:gd name="csX0" fmla="*/ 23687 w 24747"/>
                  <a:gd name="csY0" fmla="*/ 17257 h 24331"/>
                  <a:gd name="csX1" fmla="*/ 7617 w 24747"/>
                  <a:gd name="csY1" fmla="*/ 23251 h 24331"/>
                  <a:gd name="csX2" fmla="*/ 846 w 24747"/>
                  <a:gd name="csY2" fmla="*/ 7494 h 24331"/>
                  <a:gd name="csX3" fmla="*/ 17117 w 24747"/>
                  <a:gd name="csY3" fmla="*/ 1024 h 24331"/>
                  <a:gd name="csX4" fmla="*/ 23687 w 24747"/>
                  <a:gd name="csY4" fmla="*/ 17257 h 24331"/>
                </a:gdLst>
                <a:ahLst/>
                <a:cxnLst>
                  <a:cxn ang="0">
                    <a:pos x="csX0" y="csY0"/>
                  </a:cxn>
                  <a:cxn ang="0">
                    <a:pos x="csX1" y="csY1"/>
                  </a:cxn>
                  <a:cxn ang="0">
                    <a:pos x="csX2" y="csY2"/>
                  </a:cxn>
                  <a:cxn ang="0">
                    <a:pos x="csX3" y="csY3"/>
                  </a:cxn>
                  <a:cxn ang="0">
                    <a:pos x="csX4" y="csY4"/>
                  </a:cxn>
                </a:cxnLst>
                <a:rect l="l" t="t" r="r" b="b"/>
                <a:pathLst>
                  <a:path w="24747" h="24331">
                    <a:moveTo>
                      <a:pt x="23687" y="17257"/>
                    </a:moveTo>
                    <a:cubicBezTo>
                      <a:pt x="20887" y="23317"/>
                      <a:pt x="13692" y="26002"/>
                      <a:pt x="7617" y="23251"/>
                    </a:cubicBezTo>
                    <a:cubicBezTo>
                      <a:pt x="1484" y="20636"/>
                      <a:pt x="-1614" y="13744"/>
                      <a:pt x="846" y="7494"/>
                    </a:cubicBezTo>
                    <a:cubicBezTo>
                      <a:pt x="3273" y="1321"/>
                      <a:pt x="10627" y="-1742"/>
                      <a:pt x="17117" y="1024"/>
                    </a:cubicBezTo>
                    <a:cubicBezTo>
                      <a:pt x="23549" y="3928"/>
                      <a:pt x="26488" y="11199"/>
                      <a:pt x="23687" y="17257"/>
                    </a:cubicBezTo>
                    <a:close/>
                  </a:path>
                </a:pathLst>
              </a:custGeom>
              <a:grpFill/>
              <a:ln w="1729" cap="flat">
                <a:noFill/>
                <a:prstDash val="solid"/>
                <a:miter/>
              </a:ln>
            </p:spPr>
            <p:txBody>
              <a:bodyPr/>
              <a:lstStyle/>
              <a:p>
                <a:endParaRPr lang="es-ES"/>
              </a:p>
            </p:txBody>
          </p:sp>
          <p:sp>
            <p:nvSpPr>
              <p:cNvPr id="2439" name="Forma libre: forma 2438">
                <a:extLst>
                  <a:ext uri="{FF2B5EF4-FFF2-40B4-BE49-F238E27FC236}">
                    <a16:creationId xmlns:a16="http://schemas.microsoft.com/office/drawing/2014/main" id="{9410AEBB-B2D7-BE53-555D-69394609770C}"/>
                  </a:ext>
                </a:extLst>
              </p:cNvPr>
              <p:cNvSpPr/>
              <p:nvPr/>
            </p:nvSpPr>
            <p:spPr>
              <a:xfrm>
                <a:off x="6401419" y="967393"/>
                <a:ext cx="24677" cy="24306"/>
              </a:xfrm>
              <a:custGeom>
                <a:avLst/>
                <a:gdLst>
                  <a:gd name="csX0" fmla="*/ 22850 w 24677"/>
                  <a:gd name="csY0" fmla="*/ 18749 h 24306"/>
                  <a:gd name="csX1" fmla="*/ 6103 w 24677"/>
                  <a:gd name="csY1" fmla="*/ 22490 h 24306"/>
                  <a:gd name="csX2" fmla="*/ 1565 w 24677"/>
                  <a:gd name="csY2" fmla="*/ 5940 h 24306"/>
                  <a:gd name="csX3" fmla="*/ 18566 w 24677"/>
                  <a:gd name="csY3" fmla="*/ 1780 h 24306"/>
                  <a:gd name="csX4" fmla="*/ 22850 w 24677"/>
                  <a:gd name="csY4" fmla="*/ 18749 h 24306"/>
                </a:gdLst>
                <a:ahLst/>
                <a:cxnLst>
                  <a:cxn ang="0">
                    <a:pos x="csX0" y="csY0"/>
                  </a:cxn>
                  <a:cxn ang="0">
                    <a:pos x="csX1" y="csY1"/>
                  </a:cxn>
                  <a:cxn ang="0">
                    <a:pos x="csX2" y="csY2"/>
                  </a:cxn>
                  <a:cxn ang="0">
                    <a:pos x="csX3" y="csY3"/>
                  </a:cxn>
                  <a:cxn ang="0">
                    <a:pos x="csX4" y="csY4"/>
                  </a:cxn>
                </a:cxnLst>
                <a:rect l="l" t="t" r="r" b="b"/>
                <a:pathLst>
                  <a:path w="24677" h="24306">
                    <a:moveTo>
                      <a:pt x="22850" y="18749"/>
                    </a:moveTo>
                    <a:cubicBezTo>
                      <a:pt x="19221" y="24405"/>
                      <a:pt x="11827" y="25913"/>
                      <a:pt x="6103" y="22490"/>
                    </a:cubicBezTo>
                    <a:cubicBezTo>
                      <a:pt x="320" y="19168"/>
                      <a:pt x="-1709" y="11756"/>
                      <a:pt x="1565" y="5940"/>
                    </a:cubicBezTo>
                    <a:cubicBezTo>
                      <a:pt x="4839" y="126"/>
                      <a:pt x="12451" y="-1742"/>
                      <a:pt x="18566" y="1780"/>
                    </a:cubicBezTo>
                    <a:cubicBezTo>
                      <a:pt x="24618" y="5403"/>
                      <a:pt x="26430" y="13173"/>
                      <a:pt x="22850" y="18749"/>
                    </a:cubicBezTo>
                    <a:close/>
                  </a:path>
                </a:pathLst>
              </a:custGeom>
              <a:grpFill/>
              <a:ln w="1729" cap="flat">
                <a:noFill/>
                <a:prstDash val="solid"/>
                <a:miter/>
              </a:ln>
            </p:spPr>
            <p:txBody>
              <a:bodyPr/>
              <a:lstStyle/>
              <a:p>
                <a:endParaRPr lang="es-ES"/>
              </a:p>
            </p:txBody>
          </p:sp>
          <p:sp>
            <p:nvSpPr>
              <p:cNvPr id="2440" name="Forma libre: forma 2439">
                <a:extLst>
                  <a:ext uri="{FF2B5EF4-FFF2-40B4-BE49-F238E27FC236}">
                    <a16:creationId xmlns:a16="http://schemas.microsoft.com/office/drawing/2014/main" id="{6B6A8C82-0D8C-977A-F651-FFC0594BDC27}"/>
                  </a:ext>
                </a:extLst>
              </p:cNvPr>
              <p:cNvSpPr/>
              <p:nvPr/>
            </p:nvSpPr>
            <p:spPr>
              <a:xfrm>
                <a:off x="6458667" y="1007351"/>
                <a:ext cx="24622" cy="24360"/>
              </a:xfrm>
              <a:custGeom>
                <a:avLst/>
                <a:gdLst>
                  <a:gd name="csX0" fmla="*/ 21825 w 24622"/>
                  <a:gd name="csY0" fmla="*/ 20153 h 24360"/>
                  <a:gd name="csX1" fmla="*/ 4672 w 24622"/>
                  <a:gd name="csY1" fmla="*/ 21637 h 24360"/>
                  <a:gd name="csX2" fmla="*/ 2491 w 24622"/>
                  <a:gd name="csY2" fmla="*/ 4553 h 24360"/>
                  <a:gd name="csX3" fmla="*/ 19847 w 24622"/>
                  <a:gd name="csY3" fmla="*/ 2822 h 24360"/>
                  <a:gd name="csX4" fmla="*/ 21825 w 24622"/>
                  <a:gd name="csY4" fmla="*/ 20153 h 24360"/>
                </a:gdLst>
                <a:ahLst/>
                <a:cxnLst>
                  <a:cxn ang="0">
                    <a:pos x="csX0" y="csY0"/>
                  </a:cxn>
                  <a:cxn ang="0">
                    <a:pos x="csX1" y="csY1"/>
                  </a:cxn>
                  <a:cxn ang="0">
                    <a:pos x="csX2" y="csY2"/>
                  </a:cxn>
                  <a:cxn ang="0">
                    <a:pos x="csX3" y="csY3"/>
                  </a:cxn>
                  <a:cxn ang="0">
                    <a:pos x="csX4" y="csY4"/>
                  </a:cxn>
                </a:cxnLst>
                <a:rect l="l" t="t" r="r" b="b"/>
                <a:pathLst>
                  <a:path w="24622" h="24360">
                    <a:moveTo>
                      <a:pt x="21825" y="20153"/>
                    </a:moveTo>
                    <a:cubicBezTo>
                      <a:pt x="17448" y="25276"/>
                      <a:pt x="10000" y="25659"/>
                      <a:pt x="4672" y="21637"/>
                    </a:cubicBezTo>
                    <a:cubicBezTo>
                      <a:pt x="-574" y="17515"/>
                      <a:pt x="-1547" y="9867"/>
                      <a:pt x="2491" y="4553"/>
                    </a:cubicBezTo>
                    <a:cubicBezTo>
                      <a:pt x="6530" y="-760"/>
                      <a:pt x="14301" y="-1537"/>
                      <a:pt x="19847" y="2822"/>
                    </a:cubicBezTo>
                    <a:cubicBezTo>
                      <a:pt x="25473" y="7087"/>
                      <a:pt x="26122" y="15129"/>
                      <a:pt x="21825" y="20153"/>
                    </a:cubicBezTo>
                    <a:close/>
                  </a:path>
                </a:pathLst>
              </a:custGeom>
              <a:grpFill/>
              <a:ln w="1729" cap="flat">
                <a:noFill/>
                <a:prstDash val="solid"/>
                <a:miter/>
              </a:ln>
            </p:spPr>
            <p:txBody>
              <a:bodyPr/>
              <a:lstStyle/>
              <a:p>
                <a:endParaRPr lang="es-ES"/>
              </a:p>
            </p:txBody>
          </p:sp>
          <p:sp>
            <p:nvSpPr>
              <p:cNvPr id="2441" name="Forma libre: forma 2440">
                <a:extLst>
                  <a:ext uri="{FF2B5EF4-FFF2-40B4-BE49-F238E27FC236}">
                    <a16:creationId xmlns:a16="http://schemas.microsoft.com/office/drawing/2014/main" id="{EA9BA22F-6751-8FD2-9FBB-7EC033F21ABF}"/>
                  </a:ext>
                </a:extLst>
              </p:cNvPr>
              <p:cNvSpPr/>
              <p:nvPr/>
            </p:nvSpPr>
            <p:spPr>
              <a:xfrm>
                <a:off x="6509935" y="1054698"/>
                <a:ext cx="24550" cy="24475"/>
              </a:xfrm>
              <a:custGeom>
                <a:avLst/>
                <a:gdLst>
                  <a:gd name="csX0" fmla="*/ 20640 w 24550"/>
                  <a:gd name="csY0" fmla="*/ 21429 h 24475"/>
                  <a:gd name="csX1" fmla="*/ 3387 w 24550"/>
                  <a:gd name="csY1" fmla="*/ 20618 h 24475"/>
                  <a:gd name="csX2" fmla="*/ 3612 w 24550"/>
                  <a:gd name="csY2" fmla="*/ 3339 h 24475"/>
                  <a:gd name="csX3" fmla="*/ 20983 w 24550"/>
                  <a:gd name="csY3" fmla="*/ 4045 h 24475"/>
                  <a:gd name="csX4" fmla="*/ 20640 w 24550"/>
                  <a:gd name="csY4" fmla="*/ 21429 h 24475"/>
                </a:gdLst>
                <a:ahLst/>
                <a:cxnLst>
                  <a:cxn ang="0">
                    <a:pos x="csX0" y="csY0"/>
                  </a:cxn>
                  <a:cxn ang="0">
                    <a:pos x="csX1" y="csY1"/>
                  </a:cxn>
                  <a:cxn ang="0">
                    <a:pos x="csX2" y="csY2"/>
                  </a:cxn>
                  <a:cxn ang="0">
                    <a:pos x="csX3" y="csY3"/>
                  </a:cxn>
                  <a:cxn ang="0">
                    <a:pos x="csX4" y="csY4"/>
                  </a:cxn>
                </a:cxnLst>
                <a:rect l="l" t="t" r="r" b="b"/>
                <a:pathLst>
                  <a:path w="24550" h="24475">
                    <a:moveTo>
                      <a:pt x="20640" y="21429"/>
                    </a:moveTo>
                    <a:cubicBezTo>
                      <a:pt x="15704" y="25818"/>
                      <a:pt x="8048" y="25392"/>
                      <a:pt x="3387" y="20618"/>
                    </a:cubicBezTo>
                    <a:cubicBezTo>
                      <a:pt x="-1217" y="15791"/>
                      <a:pt x="-1113" y="8054"/>
                      <a:pt x="3612" y="3339"/>
                    </a:cubicBezTo>
                    <a:cubicBezTo>
                      <a:pt x="8336" y="-1372"/>
                      <a:pt x="16116" y="-1063"/>
                      <a:pt x="20983" y="4045"/>
                    </a:cubicBezTo>
                    <a:cubicBezTo>
                      <a:pt x="25907" y="9099"/>
                      <a:pt x="25679" y="16948"/>
                      <a:pt x="20640" y="21429"/>
                    </a:cubicBezTo>
                    <a:close/>
                  </a:path>
                </a:pathLst>
              </a:custGeom>
              <a:grpFill/>
              <a:ln w="1729" cap="flat">
                <a:noFill/>
                <a:prstDash val="solid"/>
                <a:miter/>
              </a:ln>
            </p:spPr>
            <p:txBody>
              <a:bodyPr/>
              <a:lstStyle/>
              <a:p>
                <a:endParaRPr lang="es-ES"/>
              </a:p>
            </p:txBody>
          </p:sp>
          <p:sp>
            <p:nvSpPr>
              <p:cNvPr id="2442" name="Forma libre: forma 2441">
                <a:extLst>
                  <a:ext uri="{FF2B5EF4-FFF2-40B4-BE49-F238E27FC236}">
                    <a16:creationId xmlns:a16="http://schemas.microsoft.com/office/drawing/2014/main" id="{A155D723-4222-2780-8327-1C3E958B6DE2}"/>
                  </a:ext>
                </a:extLst>
              </p:cNvPr>
              <p:cNvSpPr/>
              <p:nvPr/>
            </p:nvSpPr>
            <p:spPr>
              <a:xfrm>
                <a:off x="6554274" y="1108562"/>
                <a:ext cx="24391" cy="24632"/>
              </a:xfrm>
              <a:custGeom>
                <a:avLst/>
                <a:gdLst>
                  <a:gd name="csX0" fmla="*/ 19316 w 24391"/>
                  <a:gd name="csY0" fmla="*/ 22554 h 24632"/>
                  <a:gd name="csX1" fmla="*/ 2272 w 24391"/>
                  <a:gd name="csY1" fmla="*/ 19439 h 24632"/>
                  <a:gd name="csX2" fmla="*/ 4895 w 24391"/>
                  <a:gd name="csY2" fmla="*/ 2319 h 24632"/>
                  <a:gd name="csX3" fmla="*/ 21960 w 24391"/>
                  <a:gd name="csY3" fmla="*/ 5417 h 24632"/>
                  <a:gd name="csX4" fmla="*/ 19316 w 24391"/>
                  <a:gd name="csY4" fmla="*/ 22554 h 24632"/>
                </a:gdLst>
                <a:ahLst/>
                <a:cxnLst>
                  <a:cxn ang="0">
                    <a:pos x="csX0" y="csY0"/>
                  </a:cxn>
                  <a:cxn ang="0">
                    <a:pos x="csX1" y="csY1"/>
                  </a:cxn>
                  <a:cxn ang="0">
                    <a:pos x="csX2" y="csY2"/>
                  </a:cxn>
                  <a:cxn ang="0">
                    <a:pos x="csX3" y="csY3"/>
                  </a:cxn>
                  <a:cxn ang="0">
                    <a:pos x="csX4" y="csY4"/>
                  </a:cxn>
                </a:cxnLst>
                <a:rect l="l" t="t" r="r" b="b"/>
                <a:pathLst>
                  <a:path w="24391" h="24632">
                    <a:moveTo>
                      <a:pt x="19316" y="22554"/>
                    </a:moveTo>
                    <a:cubicBezTo>
                      <a:pt x="13770" y="26266"/>
                      <a:pt x="6137" y="24874"/>
                      <a:pt x="2272" y="19439"/>
                    </a:cubicBezTo>
                    <a:cubicBezTo>
                      <a:pt x="-1603" y="14010"/>
                      <a:pt x="-387" y="6315"/>
                      <a:pt x="4895" y="2319"/>
                    </a:cubicBezTo>
                    <a:cubicBezTo>
                      <a:pt x="10259" y="-1739"/>
                      <a:pt x="17862" y="-326"/>
                      <a:pt x="21960" y="5417"/>
                    </a:cubicBezTo>
                    <a:cubicBezTo>
                      <a:pt x="26047" y="11168"/>
                      <a:pt x="24860" y="18839"/>
                      <a:pt x="19316" y="22554"/>
                    </a:cubicBezTo>
                    <a:close/>
                  </a:path>
                </a:pathLst>
              </a:custGeom>
              <a:grpFill/>
              <a:ln w="1729" cap="flat">
                <a:noFill/>
                <a:prstDash val="solid"/>
                <a:miter/>
              </a:ln>
            </p:spPr>
            <p:txBody>
              <a:bodyPr/>
              <a:lstStyle/>
              <a:p>
                <a:endParaRPr lang="es-ES"/>
              </a:p>
            </p:txBody>
          </p:sp>
          <p:sp>
            <p:nvSpPr>
              <p:cNvPr id="2443" name="Forma libre: forma 2442">
                <a:extLst>
                  <a:ext uri="{FF2B5EF4-FFF2-40B4-BE49-F238E27FC236}">
                    <a16:creationId xmlns:a16="http://schemas.microsoft.com/office/drawing/2014/main" id="{2CD91AEA-4875-111C-8A28-C927190A71E2}"/>
                  </a:ext>
                </a:extLst>
              </p:cNvPr>
              <p:cNvSpPr/>
              <p:nvPr/>
            </p:nvSpPr>
            <p:spPr>
              <a:xfrm>
                <a:off x="6590839" y="1168032"/>
                <a:ext cx="24233" cy="24735"/>
              </a:xfrm>
              <a:custGeom>
                <a:avLst/>
                <a:gdLst>
                  <a:gd name="csX0" fmla="*/ 17721 w 24233"/>
                  <a:gd name="csY0" fmla="*/ 23504 h 24735"/>
                  <a:gd name="csX1" fmla="*/ 1345 w 24233"/>
                  <a:gd name="csY1" fmla="*/ 18041 h 24735"/>
                  <a:gd name="csX2" fmla="*/ 6213 w 24233"/>
                  <a:gd name="csY2" fmla="*/ 1485 h 24735"/>
                  <a:gd name="csX3" fmla="*/ 22770 w 24233"/>
                  <a:gd name="csY3" fmla="*/ 6847 h 24735"/>
                  <a:gd name="csX4" fmla="*/ 17721 w 24233"/>
                  <a:gd name="csY4" fmla="*/ 23504 h 24735"/>
                </a:gdLst>
                <a:ahLst/>
                <a:cxnLst>
                  <a:cxn ang="0">
                    <a:pos x="csX0" y="csY0"/>
                  </a:cxn>
                  <a:cxn ang="0">
                    <a:pos x="csX1" y="csY1"/>
                  </a:cxn>
                  <a:cxn ang="0">
                    <a:pos x="csX2" y="csY2"/>
                  </a:cxn>
                  <a:cxn ang="0">
                    <a:pos x="csX3" y="csY3"/>
                  </a:cxn>
                  <a:cxn ang="0">
                    <a:pos x="csX4" y="csY4"/>
                  </a:cxn>
                </a:cxnLst>
                <a:rect l="l" t="t" r="r" b="b"/>
                <a:pathLst>
                  <a:path w="24233" h="24735">
                    <a:moveTo>
                      <a:pt x="17721" y="23504"/>
                    </a:moveTo>
                    <a:cubicBezTo>
                      <a:pt x="11719" y="26421"/>
                      <a:pt x="4385" y="23979"/>
                      <a:pt x="1345" y="18041"/>
                    </a:cubicBezTo>
                    <a:cubicBezTo>
                      <a:pt x="-1606" y="12057"/>
                      <a:pt x="424" y="4725"/>
                      <a:pt x="6213" y="1485"/>
                    </a:cubicBezTo>
                    <a:cubicBezTo>
                      <a:pt x="12072" y="-1796"/>
                      <a:pt x="19639" y="520"/>
                      <a:pt x="22770" y="6847"/>
                    </a:cubicBezTo>
                    <a:cubicBezTo>
                      <a:pt x="25986" y="13127"/>
                      <a:pt x="23724" y="20586"/>
                      <a:pt x="17721" y="23504"/>
                    </a:cubicBezTo>
                    <a:close/>
                  </a:path>
                </a:pathLst>
              </a:custGeom>
              <a:grpFill/>
              <a:ln w="1729" cap="flat">
                <a:noFill/>
                <a:prstDash val="solid"/>
                <a:miter/>
              </a:ln>
            </p:spPr>
            <p:txBody>
              <a:bodyPr/>
              <a:lstStyle/>
              <a:p>
                <a:endParaRPr lang="es-ES"/>
              </a:p>
            </p:txBody>
          </p:sp>
          <p:sp>
            <p:nvSpPr>
              <p:cNvPr id="2444" name="Forma libre: forma 2443">
                <a:extLst>
                  <a:ext uri="{FF2B5EF4-FFF2-40B4-BE49-F238E27FC236}">
                    <a16:creationId xmlns:a16="http://schemas.microsoft.com/office/drawing/2014/main" id="{6D23338A-0D23-BFFB-E3CF-5FBD216EBEBA}"/>
                  </a:ext>
                </a:extLst>
              </p:cNvPr>
              <p:cNvSpPr/>
              <p:nvPr/>
            </p:nvSpPr>
            <p:spPr>
              <a:xfrm>
                <a:off x="6618859" y="1231995"/>
                <a:ext cx="24161" cy="24775"/>
              </a:xfrm>
              <a:custGeom>
                <a:avLst/>
                <a:gdLst>
                  <a:gd name="csX0" fmla="*/ 16050 w 24161"/>
                  <a:gd name="csY0" fmla="*/ 24177 h 24775"/>
                  <a:gd name="csX1" fmla="*/ 687 w 24161"/>
                  <a:gd name="csY1" fmla="*/ 16477 h 24775"/>
                  <a:gd name="csX2" fmla="*/ 7689 w 24161"/>
                  <a:gd name="csY2" fmla="*/ 786 h 24775"/>
                  <a:gd name="csX3" fmla="*/ 23449 w 24161"/>
                  <a:gd name="csY3" fmla="*/ 8339 h 24775"/>
                  <a:gd name="csX4" fmla="*/ 16050 w 24161"/>
                  <a:gd name="csY4" fmla="*/ 24177 h 24775"/>
                </a:gdLst>
                <a:ahLst/>
                <a:cxnLst>
                  <a:cxn ang="0">
                    <a:pos x="csX0" y="csY0"/>
                  </a:cxn>
                  <a:cxn ang="0">
                    <a:pos x="csX1" y="csY1"/>
                  </a:cxn>
                  <a:cxn ang="0">
                    <a:pos x="csX2" y="csY2"/>
                  </a:cxn>
                  <a:cxn ang="0">
                    <a:pos x="csX3" y="csY3"/>
                  </a:cxn>
                  <a:cxn ang="0">
                    <a:pos x="csX4" y="csY4"/>
                  </a:cxn>
                </a:cxnLst>
                <a:rect l="l" t="t" r="r" b="b"/>
                <a:pathLst>
                  <a:path w="24161" h="24775">
                    <a:moveTo>
                      <a:pt x="16050" y="24177"/>
                    </a:moveTo>
                    <a:cubicBezTo>
                      <a:pt x="9702" y="26241"/>
                      <a:pt x="2822" y="22794"/>
                      <a:pt x="687" y="16477"/>
                    </a:cubicBezTo>
                    <a:cubicBezTo>
                      <a:pt x="-1409" y="10145"/>
                      <a:pt x="1393" y="3244"/>
                      <a:pt x="7689" y="786"/>
                    </a:cubicBezTo>
                    <a:cubicBezTo>
                      <a:pt x="13826" y="-1613"/>
                      <a:pt x="21222" y="1644"/>
                      <a:pt x="23449" y="8339"/>
                    </a:cubicBezTo>
                    <a:cubicBezTo>
                      <a:pt x="25713" y="15022"/>
                      <a:pt x="22396" y="22112"/>
                      <a:pt x="16050" y="24177"/>
                    </a:cubicBezTo>
                    <a:close/>
                  </a:path>
                </a:pathLst>
              </a:custGeom>
              <a:grpFill/>
              <a:ln w="1729" cap="flat">
                <a:noFill/>
                <a:prstDash val="solid"/>
                <a:miter/>
              </a:ln>
            </p:spPr>
            <p:txBody>
              <a:bodyPr/>
              <a:lstStyle/>
              <a:p>
                <a:endParaRPr lang="es-ES"/>
              </a:p>
            </p:txBody>
          </p:sp>
          <p:sp>
            <p:nvSpPr>
              <p:cNvPr id="2445" name="Forma libre: forma 2444">
                <a:extLst>
                  <a:ext uri="{FF2B5EF4-FFF2-40B4-BE49-F238E27FC236}">
                    <a16:creationId xmlns:a16="http://schemas.microsoft.com/office/drawing/2014/main" id="{8F4B3A13-444C-849C-864B-72CF23DB3502}"/>
                  </a:ext>
                </a:extLst>
              </p:cNvPr>
              <p:cNvSpPr/>
              <p:nvPr/>
            </p:nvSpPr>
            <p:spPr>
              <a:xfrm>
                <a:off x="6637722" y="1299174"/>
                <a:ext cx="24237" cy="24825"/>
              </a:xfrm>
              <a:custGeom>
                <a:avLst/>
                <a:gdLst>
                  <a:gd name="csX0" fmla="*/ 14408 w 24237"/>
                  <a:gd name="csY0" fmla="*/ 24634 h 24825"/>
                  <a:gd name="csX1" fmla="*/ 313 w 24237"/>
                  <a:gd name="csY1" fmla="*/ 14879 h 24825"/>
                  <a:gd name="csX2" fmla="*/ 9352 w 24237"/>
                  <a:gd name="csY2" fmla="*/ 314 h 24825"/>
                  <a:gd name="csX3" fmla="*/ 23978 w 24237"/>
                  <a:gd name="csY3" fmla="*/ 9960 h 24825"/>
                  <a:gd name="csX4" fmla="*/ 14408 w 24237"/>
                  <a:gd name="csY4" fmla="*/ 24634 h 24825"/>
                </a:gdLst>
                <a:ahLst/>
                <a:cxnLst>
                  <a:cxn ang="0">
                    <a:pos x="csX0" y="csY0"/>
                  </a:cxn>
                  <a:cxn ang="0">
                    <a:pos x="csX1" y="csY1"/>
                  </a:cxn>
                  <a:cxn ang="0">
                    <a:pos x="csX2" y="csY2"/>
                  </a:cxn>
                  <a:cxn ang="0">
                    <a:pos x="csX3" y="csY3"/>
                  </a:cxn>
                  <a:cxn ang="0">
                    <a:pos x="csX4" y="csY4"/>
                  </a:cxn>
                </a:cxnLst>
                <a:rect l="l" t="t" r="r" b="b"/>
                <a:pathLst>
                  <a:path w="24237" h="24825">
                    <a:moveTo>
                      <a:pt x="14408" y="24634"/>
                    </a:moveTo>
                    <a:cubicBezTo>
                      <a:pt x="7801" y="25812"/>
                      <a:pt x="1636" y="21416"/>
                      <a:pt x="313" y="14879"/>
                    </a:cubicBezTo>
                    <a:cubicBezTo>
                      <a:pt x="-1190" y="8385"/>
                      <a:pt x="2859" y="1864"/>
                      <a:pt x="9352" y="314"/>
                    </a:cubicBezTo>
                    <a:cubicBezTo>
                      <a:pt x="15844" y="-1232"/>
                      <a:pt x="22395" y="3082"/>
                      <a:pt x="23978" y="9960"/>
                    </a:cubicBezTo>
                    <a:cubicBezTo>
                      <a:pt x="25381" y="16874"/>
                      <a:pt x="20944" y="23472"/>
                      <a:pt x="14408" y="24634"/>
                    </a:cubicBezTo>
                    <a:close/>
                  </a:path>
                </a:pathLst>
              </a:custGeom>
              <a:grpFill/>
              <a:ln w="1729" cap="flat">
                <a:noFill/>
                <a:prstDash val="solid"/>
                <a:miter/>
              </a:ln>
            </p:spPr>
            <p:txBody>
              <a:bodyPr/>
              <a:lstStyle/>
              <a:p>
                <a:endParaRPr lang="es-ES"/>
              </a:p>
            </p:txBody>
          </p:sp>
          <p:sp>
            <p:nvSpPr>
              <p:cNvPr id="2446" name="Forma libre: forma 2445">
                <a:extLst>
                  <a:ext uri="{FF2B5EF4-FFF2-40B4-BE49-F238E27FC236}">
                    <a16:creationId xmlns:a16="http://schemas.microsoft.com/office/drawing/2014/main" id="{1F15ED42-9C2C-EE42-3147-0C96695F9798}"/>
                  </a:ext>
                </a:extLst>
              </p:cNvPr>
              <p:cNvSpPr/>
              <p:nvPr/>
            </p:nvSpPr>
            <p:spPr>
              <a:xfrm>
                <a:off x="6647141" y="1368325"/>
                <a:ext cx="24204" cy="24848"/>
              </a:xfrm>
              <a:custGeom>
                <a:avLst/>
                <a:gdLst>
                  <a:gd name="csX0" fmla="*/ 12850 w 24204"/>
                  <a:gd name="csY0" fmla="*/ 24840 h 24848"/>
                  <a:gd name="csX1" fmla="*/ 35 w 24204"/>
                  <a:gd name="csY1" fmla="*/ 13258 h 24848"/>
                  <a:gd name="csX2" fmla="*/ 11152 w 24204"/>
                  <a:gd name="csY2" fmla="*/ 54 h 24848"/>
                  <a:gd name="csX3" fmla="*/ 24152 w 24204"/>
                  <a:gd name="csY3" fmla="*/ 11624 h 24848"/>
                  <a:gd name="csX4" fmla="*/ 12850 w 24204"/>
                  <a:gd name="csY4" fmla="*/ 24840 h 24848"/>
                </a:gdLst>
                <a:ahLst/>
                <a:cxnLst>
                  <a:cxn ang="0">
                    <a:pos x="csX0" y="csY0"/>
                  </a:cxn>
                  <a:cxn ang="0">
                    <a:pos x="csX1" y="csY1"/>
                  </a:cxn>
                  <a:cxn ang="0">
                    <a:pos x="csX2" y="csY2"/>
                  </a:cxn>
                  <a:cxn ang="0">
                    <a:pos x="csX3" y="csY3"/>
                  </a:cxn>
                  <a:cxn ang="0">
                    <a:pos x="csX4" y="csY4"/>
                  </a:cxn>
                </a:cxnLst>
                <a:rect l="l" t="t" r="r" b="b"/>
                <a:pathLst>
                  <a:path w="24204" h="24848">
                    <a:moveTo>
                      <a:pt x="12850" y="24840"/>
                    </a:moveTo>
                    <a:cubicBezTo>
                      <a:pt x="6248" y="25096"/>
                      <a:pt x="643" y="19907"/>
                      <a:pt x="35" y="13258"/>
                    </a:cubicBezTo>
                    <a:cubicBezTo>
                      <a:pt x="-471" y="6608"/>
                      <a:pt x="4508" y="694"/>
                      <a:pt x="11152" y="54"/>
                    </a:cubicBezTo>
                    <a:cubicBezTo>
                      <a:pt x="17795" y="-589"/>
                      <a:pt x="23619" y="4589"/>
                      <a:pt x="24152" y="11624"/>
                    </a:cubicBezTo>
                    <a:cubicBezTo>
                      <a:pt x="24785" y="18653"/>
                      <a:pt x="19587" y="24575"/>
                      <a:pt x="12850" y="24840"/>
                    </a:cubicBezTo>
                    <a:close/>
                  </a:path>
                </a:pathLst>
              </a:custGeom>
              <a:grpFill/>
              <a:ln w="1729" cap="flat">
                <a:noFill/>
                <a:prstDash val="solid"/>
                <a:miter/>
              </a:ln>
            </p:spPr>
            <p:txBody>
              <a:bodyPr/>
              <a:lstStyle/>
              <a:p>
                <a:endParaRPr lang="es-ES"/>
              </a:p>
            </p:txBody>
          </p:sp>
        </p:grpSp>
        <p:sp>
          <p:nvSpPr>
            <p:cNvPr id="2431" name="Forma libre: forma 2430">
              <a:extLst>
                <a:ext uri="{FF2B5EF4-FFF2-40B4-BE49-F238E27FC236}">
                  <a16:creationId xmlns:a16="http://schemas.microsoft.com/office/drawing/2014/main" id="{46096CF2-6DEB-5A75-A4C3-A47F9497B314}"/>
                </a:ext>
              </a:extLst>
            </p:cNvPr>
            <p:cNvSpPr/>
            <p:nvPr/>
          </p:nvSpPr>
          <p:spPr>
            <a:xfrm rot="16200000">
              <a:off x="2281156" y="3031052"/>
              <a:ext cx="231537" cy="272140"/>
            </a:xfrm>
            <a:custGeom>
              <a:avLst/>
              <a:gdLst>
                <a:gd name="csX0" fmla="*/ 159725 w 159724"/>
                <a:gd name="csY0" fmla="*/ 0 h 187734"/>
                <a:gd name="csX1" fmla="*/ 0 w 159724"/>
                <a:gd name="csY1" fmla="*/ 93867 h 187734"/>
                <a:gd name="csX2" fmla="*/ 159725 w 159724"/>
                <a:gd name="csY2" fmla="*/ 187734 h 187734"/>
              </a:gdLst>
              <a:ahLst/>
              <a:cxnLst>
                <a:cxn ang="0">
                  <a:pos x="csX0" y="csY0"/>
                </a:cxn>
                <a:cxn ang="0">
                  <a:pos x="csX1" y="csY1"/>
                </a:cxn>
                <a:cxn ang="0">
                  <a:pos x="csX2" y="csY2"/>
                </a:cxn>
              </a:cxnLst>
              <a:rect l="l" t="t" r="r" b="b"/>
              <a:pathLst>
                <a:path w="159724" h="187734">
                  <a:moveTo>
                    <a:pt x="159725" y="0"/>
                  </a:moveTo>
                  <a:lnTo>
                    <a:pt x="0" y="93867"/>
                  </a:lnTo>
                  <a:lnTo>
                    <a:pt x="159725" y="187734"/>
                  </a:lnTo>
                </a:path>
              </a:pathLst>
            </a:custGeom>
            <a:solidFill>
              <a:srgbClr val="6C63FF"/>
            </a:solidFill>
            <a:ln w="1729" cap="flat">
              <a:noFill/>
              <a:prstDash val="solid"/>
              <a:miter/>
            </a:ln>
          </p:spPr>
          <p:txBody>
            <a:bodyPr/>
            <a:lstStyle/>
            <a:p>
              <a:endParaRPr lang="es-ES"/>
            </a:p>
          </p:txBody>
        </p:sp>
        <p:sp>
          <p:nvSpPr>
            <p:cNvPr id="2432" name="Elipse 2431">
              <a:extLst>
                <a:ext uri="{FF2B5EF4-FFF2-40B4-BE49-F238E27FC236}">
                  <a16:creationId xmlns:a16="http://schemas.microsoft.com/office/drawing/2014/main" id="{4D8941B6-EEF6-90D4-535B-89EFDBA7E73D}"/>
                </a:ext>
              </a:extLst>
            </p:cNvPr>
            <p:cNvSpPr/>
            <p:nvPr/>
          </p:nvSpPr>
          <p:spPr>
            <a:xfrm rot="11597148">
              <a:off x="859935" y="3269747"/>
              <a:ext cx="125093" cy="125093"/>
            </a:xfrm>
            <a:prstGeom prst="ellipse">
              <a:avLst/>
            </a:prstGeom>
            <a:solidFill>
              <a:srgbClr val="6C63FF"/>
            </a:solidFill>
            <a:ln w="1729" cap="flat">
              <a:noFill/>
              <a:prstDash val="solid"/>
              <a:miter/>
            </a:ln>
          </p:spPr>
          <p:txBody>
            <a:bodyPr/>
            <a:lstStyle/>
            <a:p>
              <a:endParaRPr lang="es-ES"/>
            </a:p>
          </p:txBody>
        </p:sp>
      </p:grpSp>
      <p:grpSp>
        <p:nvGrpSpPr>
          <p:cNvPr id="2447" name="Grupo 2446">
            <a:extLst>
              <a:ext uri="{FF2B5EF4-FFF2-40B4-BE49-F238E27FC236}">
                <a16:creationId xmlns:a16="http://schemas.microsoft.com/office/drawing/2014/main" id="{A7BEE57C-A491-FCFF-D0AC-48E5B14E271B}"/>
              </a:ext>
            </a:extLst>
          </p:cNvPr>
          <p:cNvGrpSpPr/>
          <p:nvPr/>
        </p:nvGrpSpPr>
        <p:grpSpPr>
          <a:xfrm>
            <a:off x="8791454" y="2785241"/>
            <a:ext cx="976434" cy="610501"/>
            <a:chOff x="859935" y="2348783"/>
            <a:chExt cx="1673060" cy="1046057"/>
          </a:xfrm>
        </p:grpSpPr>
        <p:sp>
          <p:nvSpPr>
            <p:cNvPr id="2448" name="Forma libre: forma 2447">
              <a:extLst>
                <a:ext uri="{FF2B5EF4-FFF2-40B4-BE49-F238E27FC236}">
                  <a16:creationId xmlns:a16="http://schemas.microsoft.com/office/drawing/2014/main" id="{F595D2EC-F3E4-F592-F115-3A4715F195B2}"/>
                </a:ext>
              </a:extLst>
            </p:cNvPr>
            <p:cNvSpPr/>
            <p:nvPr/>
          </p:nvSpPr>
          <p:spPr>
            <a:xfrm rot="16200000">
              <a:off x="1601260" y="2422669"/>
              <a:ext cx="853914" cy="737413"/>
            </a:xfrm>
            <a:custGeom>
              <a:avLst/>
              <a:gdLst>
                <a:gd name="csX0" fmla="*/ 589067 w 589066"/>
                <a:gd name="csY0" fmla="*/ 0 h 508699"/>
                <a:gd name="csX1" fmla="*/ 80368 w 589066"/>
                <a:gd name="csY1" fmla="*/ 508699 h 508699"/>
                <a:gd name="csX2" fmla="*/ 0 w 589066"/>
                <a:gd name="csY2" fmla="*/ 508699 h 508699"/>
              </a:gdLst>
              <a:ahLst/>
              <a:cxnLst>
                <a:cxn ang="0">
                  <a:pos x="csX0" y="csY0"/>
                </a:cxn>
                <a:cxn ang="0">
                  <a:pos x="csX1" y="csY1"/>
                </a:cxn>
                <a:cxn ang="0">
                  <a:pos x="csX2" y="csY2"/>
                </a:cxn>
              </a:cxnLst>
              <a:rect l="l" t="t" r="r" b="b"/>
              <a:pathLst>
                <a:path w="589066" h="508699">
                  <a:moveTo>
                    <a:pt x="589067" y="0"/>
                  </a:moveTo>
                  <a:cubicBezTo>
                    <a:pt x="589067" y="280946"/>
                    <a:pt x="361314" y="508699"/>
                    <a:pt x="80368" y="508699"/>
                  </a:cubicBezTo>
                  <a:lnTo>
                    <a:pt x="0" y="508699"/>
                  </a:lnTo>
                </a:path>
              </a:pathLst>
            </a:custGeom>
            <a:noFill/>
            <a:ln w="18123" cap="rnd">
              <a:solidFill>
                <a:srgbClr val="6C63FF"/>
              </a:solidFill>
              <a:prstDash val="solid"/>
              <a:round/>
            </a:ln>
          </p:spPr>
          <p:txBody>
            <a:bodyPr/>
            <a:lstStyle/>
            <a:p>
              <a:endParaRPr lang="es-ES"/>
            </a:p>
          </p:txBody>
        </p:sp>
        <p:grpSp>
          <p:nvGrpSpPr>
            <p:cNvPr id="2449" name="Gráfico 2">
              <a:extLst>
                <a:ext uri="{FF2B5EF4-FFF2-40B4-BE49-F238E27FC236}">
                  <a16:creationId xmlns:a16="http://schemas.microsoft.com/office/drawing/2014/main" id="{F4A36F38-44AC-9413-7A0E-C46C44EA8057}"/>
                </a:ext>
              </a:extLst>
            </p:cNvPr>
            <p:cNvGrpSpPr/>
            <p:nvPr/>
          </p:nvGrpSpPr>
          <p:grpSpPr>
            <a:xfrm rot="16200000">
              <a:off x="775785" y="2477572"/>
              <a:ext cx="979909" cy="722331"/>
              <a:chOff x="5995362" y="894878"/>
              <a:chExt cx="675983" cy="498295"/>
            </a:xfrm>
            <a:solidFill>
              <a:srgbClr val="6C63FF"/>
            </a:solidFill>
          </p:grpSpPr>
          <p:sp>
            <p:nvSpPr>
              <p:cNvPr id="2452" name="Elipse 2451">
                <a:extLst>
                  <a:ext uri="{FF2B5EF4-FFF2-40B4-BE49-F238E27FC236}">
                    <a16:creationId xmlns:a16="http://schemas.microsoft.com/office/drawing/2014/main" id="{FD56BBF2-B637-BD83-24A8-30EA09852052}"/>
                  </a:ext>
                </a:extLst>
              </p:cNvPr>
              <p:cNvSpPr/>
              <p:nvPr/>
            </p:nvSpPr>
            <p:spPr>
              <a:xfrm>
                <a:off x="5995362" y="894878"/>
                <a:ext cx="24847" cy="24173"/>
              </a:xfrm>
              <a:prstGeom prst="ellipse">
                <a:avLst/>
              </a:prstGeom>
              <a:grpFill/>
              <a:ln w="1729" cap="flat">
                <a:noFill/>
                <a:prstDash val="solid"/>
                <a:miter/>
              </a:ln>
            </p:spPr>
            <p:txBody>
              <a:bodyPr/>
              <a:lstStyle/>
              <a:p>
                <a:endParaRPr lang="es-ES"/>
              </a:p>
            </p:txBody>
          </p:sp>
          <p:sp>
            <p:nvSpPr>
              <p:cNvPr id="2453" name="Elipse 2452">
                <a:extLst>
                  <a:ext uri="{FF2B5EF4-FFF2-40B4-BE49-F238E27FC236}">
                    <a16:creationId xmlns:a16="http://schemas.microsoft.com/office/drawing/2014/main" id="{B439A4F9-D68B-E878-2127-A6B005E7F0BD}"/>
                  </a:ext>
                </a:extLst>
              </p:cNvPr>
              <p:cNvSpPr/>
              <p:nvPr/>
            </p:nvSpPr>
            <p:spPr>
              <a:xfrm>
                <a:off x="6065228" y="894878"/>
                <a:ext cx="24847" cy="24173"/>
              </a:xfrm>
              <a:prstGeom prst="ellipse">
                <a:avLst/>
              </a:prstGeom>
              <a:grpFill/>
              <a:ln w="1729" cap="flat">
                <a:noFill/>
                <a:prstDash val="solid"/>
                <a:miter/>
              </a:ln>
            </p:spPr>
            <p:txBody>
              <a:bodyPr/>
              <a:lstStyle/>
              <a:p>
                <a:endParaRPr lang="es-ES"/>
              </a:p>
            </p:txBody>
          </p:sp>
          <p:sp>
            <p:nvSpPr>
              <p:cNvPr id="2454" name="Forma libre: forma 2453">
                <a:extLst>
                  <a:ext uri="{FF2B5EF4-FFF2-40B4-BE49-F238E27FC236}">
                    <a16:creationId xmlns:a16="http://schemas.microsoft.com/office/drawing/2014/main" id="{D2373189-D530-C2F4-B5D4-56CD6E094DA7}"/>
                  </a:ext>
                </a:extLst>
              </p:cNvPr>
              <p:cNvSpPr/>
              <p:nvPr/>
            </p:nvSpPr>
            <p:spPr>
              <a:xfrm>
                <a:off x="6135091" y="894881"/>
                <a:ext cx="24848" cy="24170"/>
              </a:xfrm>
              <a:custGeom>
                <a:avLst/>
                <a:gdLst>
                  <a:gd name="csX0" fmla="*/ 24844 w 24848"/>
                  <a:gd name="csY0" fmla="*/ 12291 h 24170"/>
                  <a:gd name="csX1" fmla="*/ 12424 w 24848"/>
                  <a:gd name="csY1" fmla="*/ 24170 h 24170"/>
                  <a:gd name="csX2" fmla="*/ 0 w 24848"/>
                  <a:gd name="csY2" fmla="*/ 12085 h 24170"/>
                  <a:gd name="csX3" fmla="*/ 12424 w 24848"/>
                  <a:gd name="csY3" fmla="*/ 0 h 24170"/>
                  <a:gd name="csX4" fmla="*/ 24844 w 24848"/>
                  <a:gd name="csY4" fmla="*/ 12291 h 24170"/>
                </a:gdLst>
                <a:ahLst/>
                <a:cxnLst>
                  <a:cxn ang="0">
                    <a:pos x="csX0" y="csY0"/>
                  </a:cxn>
                  <a:cxn ang="0">
                    <a:pos x="csX1" y="csY1"/>
                  </a:cxn>
                  <a:cxn ang="0">
                    <a:pos x="csX2" y="csY2"/>
                  </a:cxn>
                  <a:cxn ang="0">
                    <a:pos x="csX3" y="csY3"/>
                  </a:cxn>
                  <a:cxn ang="0">
                    <a:pos x="csX4" y="csY4"/>
                  </a:cxn>
                </a:cxnLst>
                <a:rect l="l" t="t" r="r" b="b"/>
                <a:pathLst>
                  <a:path w="24848" h="24170">
                    <a:moveTo>
                      <a:pt x="24844" y="12291"/>
                    </a:moveTo>
                    <a:cubicBezTo>
                      <a:pt x="24665" y="19012"/>
                      <a:pt x="19301" y="24127"/>
                      <a:pt x="12424" y="24170"/>
                    </a:cubicBezTo>
                    <a:cubicBezTo>
                      <a:pt x="5561" y="24170"/>
                      <a:pt x="0" y="18758"/>
                      <a:pt x="0" y="12085"/>
                    </a:cubicBezTo>
                    <a:cubicBezTo>
                      <a:pt x="0" y="5414"/>
                      <a:pt x="5561" y="0"/>
                      <a:pt x="12424" y="0"/>
                    </a:cubicBezTo>
                    <a:cubicBezTo>
                      <a:pt x="19273" y="-46"/>
                      <a:pt x="25024" y="5667"/>
                      <a:pt x="24844" y="12291"/>
                    </a:cubicBezTo>
                    <a:close/>
                  </a:path>
                </a:pathLst>
              </a:custGeom>
              <a:grpFill/>
              <a:ln w="1729" cap="flat">
                <a:noFill/>
                <a:prstDash val="solid"/>
                <a:miter/>
              </a:ln>
            </p:spPr>
            <p:txBody>
              <a:bodyPr/>
              <a:lstStyle/>
              <a:p>
                <a:endParaRPr lang="es-ES"/>
              </a:p>
            </p:txBody>
          </p:sp>
          <p:sp>
            <p:nvSpPr>
              <p:cNvPr id="2455" name="Forma libre: forma 2454">
                <a:extLst>
                  <a:ext uri="{FF2B5EF4-FFF2-40B4-BE49-F238E27FC236}">
                    <a16:creationId xmlns:a16="http://schemas.microsoft.com/office/drawing/2014/main" id="{8EECA5CA-9331-A972-C6E0-0EF35EC4D780}"/>
                  </a:ext>
                </a:extLst>
              </p:cNvPr>
              <p:cNvSpPr/>
              <p:nvPr/>
            </p:nvSpPr>
            <p:spPr>
              <a:xfrm>
                <a:off x="6204804" y="899188"/>
                <a:ext cx="24850" cy="24183"/>
              </a:xfrm>
              <a:custGeom>
                <a:avLst/>
                <a:gdLst>
                  <a:gd name="csX0" fmla="*/ 24709 w 24850"/>
                  <a:gd name="csY0" fmla="*/ 13672 h 24183"/>
                  <a:gd name="csX1" fmla="*/ 10848 w 24850"/>
                  <a:gd name="csY1" fmla="*/ 24085 h 24183"/>
                  <a:gd name="csX2" fmla="*/ 60 w 24850"/>
                  <a:gd name="csY2" fmla="*/ 10530 h 24183"/>
                  <a:gd name="csX3" fmla="*/ 13923 w 24850"/>
                  <a:gd name="csY3" fmla="*/ 109 h 24183"/>
                  <a:gd name="csX4" fmla="*/ 24709 w 24850"/>
                  <a:gd name="csY4" fmla="*/ 13672 h 24183"/>
                </a:gdLst>
                <a:ahLst/>
                <a:cxnLst>
                  <a:cxn ang="0">
                    <a:pos x="csX0" y="csY0"/>
                  </a:cxn>
                  <a:cxn ang="0">
                    <a:pos x="csX1" y="csY1"/>
                  </a:cxn>
                  <a:cxn ang="0">
                    <a:pos x="csX2" y="csY2"/>
                  </a:cxn>
                  <a:cxn ang="0">
                    <a:pos x="csX3" y="csY3"/>
                  </a:cxn>
                  <a:cxn ang="0">
                    <a:pos x="csX4" y="csY4"/>
                  </a:cxn>
                </a:cxnLst>
                <a:rect l="l" t="t" r="r" b="b"/>
                <a:pathLst>
                  <a:path w="24850" h="24183">
                    <a:moveTo>
                      <a:pt x="24709" y="13672"/>
                    </a:moveTo>
                    <a:cubicBezTo>
                      <a:pt x="23671" y="20247"/>
                      <a:pt x="17465" y="24929"/>
                      <a:pt x="10848" y="24085"/>
                    </a:cubicBezTo>
                    <a:cubicBezTo>
                      <a:pt x="4230" y="23244"/>
                      <a:pt x="-597" y="17171"/>
                      <a:pt x="60" y="10530"/>
                    </a:cubicBezTo>
                    <a:cubicBezTo>
                      <a:pt x="719" y="3888"/>
                      <a:pt x="6923" y="-780"/>
                      <a:pt x="13923" y="109"/>
                    </a:cubicBezTo>
                    <a:cubicBezTo>
                      <a:pt x="20921" y="1003"/>
                      <a:pt x="25750" y="7060"/>
                      <a:pt x="24709" y="13672"/>
                    </a:cubicBezTo>
                    <a:close/>
                  </a:path>
                </a:pathLst>
              </a:custGeom>
              <a:grpFill/>
              <a:ln w="1729" cap="flat">
                <a:noFill/>
                <a:prstDash val="solid"/>
                <a:miter/>
              </a:ln>
            </p:spPr>
            <p:txBody>
              <a:bodyPr/>
              <a:lstStyle/>
              <a:p>
                <a:endParaRPr lang="es-ES"/>
              </a:p>
            </p:txBody>
          </p:sp>
          <p:sp>
            <p:nvSpPr>
              <p:cNvPr id="2456" name="Forma libre: forma 2455">
                <a:extLst>
                  <a:ext uri="{FF2B5EF4-FFF2-40B4-BE49-F238E27FC236}">
                    <a16:creationId xmlns:a16="http://schemas.microsoft.com/office/drawing/2014/main" id="{7EDFD6AC-16A9-0B5B-CCD7-EF7DAE8FD5FF}"/>
                  </a:ext>
                </a:extLst>
              </p:cNvPr>
              <p:cNvSpPr/>
              <p:nvPr/>
            </p:nvSpPr>
            <p:spPr>
              <a:xfrm>
                <a:off x="6273293" y="912682"/>
                <a:ext cx="24802" cy="24315"/>
              </a:xfrm>
              <a:custGeom>
                <a:avLst/>
                <a:gdLst>
                  <a:gd name="csX0" fmla="*/ 24308 w 24802"/>
                  <a:gd name="csY0" fmla="*/ 15583 h 24315"/>
                  <a:gd name="csX1" fmla="*/ 9186 w 24802"/>
                  <a:gd name="csY1" fmla="*/ 23851 h 24315"/>
                  <a:gd name="csX2" fmla="*/ 339 w 24802"/>
                  <a:gd name="csY2" fmla="*/ 9062 h 24315"/>
                  <a:gd name="csX3" fmla="*/ 15528 w 24802"/>
                  <a:gd name="csY3" fmla="*/ 527 h 24315"/>
                  <a:gd name="csX4" fmla="*/ 24308 w 24802"/>
                  <a:gd name="csY4" fmla="*/ 15583 h 24315"/>
                </a:gdLst>
                <a:ahLst/>
                <a:cxnLst>
                  <a:cxn ang="0">
                    <a:pos x="csX0" y="csY0"/>
                  </a:cxn>
                  <a:cxn ang="0">
                    <a:pos x="csX1" y="csY1"/>
                  </a:cxn>
                  <a:cxn ang="0">
                    <a:pos x="csX2" y="csY2"/>
                  </a:cxn>
                  <a:cxn ang="0">
                    <a:pos x="csX3" y="csY3"/>
                  </a:cxn>
                  <a:cxn ang="0">
                    <a:pos x="csX4" y="csY4"/>
                  </a:cxn>
                </a:cxnLst>
                <a:rect l="l" t="t" r="r" b="b"/>
                <a:pathLst>
                  <a:path w="24802" h="24315">
                    <a:moveTo>
                      <a:pt x="24308" y="15583"/>
                    </a:moveTo>
                    <a:cubicBezTo>
                      <a:pt x="22371" y="21969"/>
                      <a:pt x="15599" y="25674"/>
                      <a:pt x="9186" y="23851"/>
                    </a:cubicBezTo>
                    <a:cubicBezTo>
                      <a:pt x="2802" y="21915"/>
                      <a:pt x="-1229" y="15562"/>
                      <a:pt x="339" y="9062"/>
                    </a:cubicBezTo>
                    <a:cubicBezTo>
                      <a:pt x="1899" y="2588"/>
                      <a:pt x="8771" y="-1513"/>
                      <a:pt x="15528" y="527"/>
                    </a:cubicBezTo>
                    <a:cubicBezTo>
                      <a:pt x="22317" y="2453"/>
                      <a:pt x="26245" y="9199"/>
                      <a:pt x="24308" y="15583"/>
                    </a:cubicBezTo>
                    <a:close/>
                  </a:path>
                </a:pathLst>
              </a:custGeom>
              <a:grpFill/>
              <a:ln w="1729" cap="flat">
                <a:noFill/>
                <a:prstDash val="solid"/>
                <a:miter/>
              </a:ln>
            </p:spPr>
            <p:txBody>
              <a:bodyPr/>
              <a:lstStyle/>
              <a:p>
                <a:endParaRPr lang="es-ES"/>
              </a:p>
            </p:txBody>
          </p:sp>
          <p:sp>
            <p:nvSpPr>
              <p:cNvPr id="2457" name="Forma libre: forma 2456">
                <a:extLst>
                  <a:ext uri="{FF2B5EF4-FFF2-40B4-BE49-F238E27FC236}">
                    <a16:creationId xmlns:a16="http://schemas.microsoft.com/office/drawing/2014/main" id="{4C2A89DE-1846-C2EC-BD49-99F2DCA55586}"/>
                  </a:ext>
                </a:extLst>
              </p:cNvPr>
              <p:cNvSpPr/>
              <p:nvPr/>
            </p:nvSpPr>
            <p:spPr>
              <a:xfrm>
                <a:off x="6339240" y="935588"/>
                <a:ext cx="24747" cy="24331"/>
              </a:xfrm>
              <a:custGeom>
                <a:avLst/>
                <a:gdLst>
                  <a:gd name="csX0" fmla="*/ 23687 w 24747"/>
                  <a:gd name="csY0" fmla="*/ 17257 h 24331"/>
                  <a:gd name="csX1" fmla="*/ 7617 w 24747"/>
                  <a:gd name="csY1" fmla="*/ 23251 h 24331"/>
                  <a:gd name="csX2" fmla="*/ 846 w 24747"/>
                  <a:gd name="csY2" fmla="*/ 7494 h 24331"/>
                  <a:gd name="csX3" fmla="*/ 17117 w 24747"/>
                  <a:gd name="csY3" fmla="*/ 1024 h 24331"/>
                  <a:gd name="csX4" fmla="*/ 23687 w 24747"/>
                  <a:gd name="csY4" fmla="*/ 17257 h 24331"/>
                </a:gdLst>
                <a:ahLst/>
                <a:cxnLst>
                  <a:cxn ang="0">
                    <a:pos x="csX0" y="csY0"/>
                  </a:cxn>
                  <a:cxn ang="0">
                    <a:pos x="csX1" y="csY1"/>
                  </a:cxn>
                  <a:cxn ang="0">
                    <a:pos x="csX2" y="csY2"/>
                  </a:cxn>
                  <a:cxn ang="0">
                    <a:pos x="csX3" y="csY3"/>
                  </a:cxn>
                  <a:cxn ang="0">
                    <a:pos x="csX4" y="csY4"/>
                  </a:cxn>
                </a:cxnLst>
                <a:rect l="l" t="t" r="r" b="b"/>
                <a:pathLst>
                  <a:path w="24747" h="24331">
                    <a:moveTo>
                      <a:pt x="23687" y="17257"/>
                    </a:moveTo>
                    <a:cubicBezTo>
                      <a:pt x="20887" y="23317"/>
                      <a:pt x="13692" y="26002"/>
                      <a:pt x="7617" y="23251"/>
                    </a:cubicBezTo>
                    <a:cubicBezTo>
                      <a:pt x="1484" y="20636"/>
                      <a:pt x="-1614" y="13744"/>
                      <a:pt x="846" y="7494"/>
                    </a:cubicBezTo>
                    <a:cubicBezTo>
                      <a:pt x="3273" y="1321"/>
                      <a:pt x="10627" y="-1742"/>
                      <a:pt x="17117" y="1024"/>
                    </a:cubicBezTo>
                    <a:cubicBezTo>
                      <a:pt x="23549" y="3928"/>
                      <a:pt x="26488" y="11199"/>
                      <a:pt x="23687" y="17257"/>
                    </a:cubicBezTo>
                    <a:close/>
                  </a:path>
                </a:pathLst>
              </a:custGeom>
              <a:grpFill/>
              <a:ln w="1729" cap="flat">
                <a:noFill/>
                <a:prstDash val="solid"/>
                <a:miter/>
              </a:ln>
            </p:spPr>
            <p:txBody>
              <a:bodyPr/>
              <a:lstStyle/>
              <a:p>
                <a:endParaRPr lang="es-ES"/>
              </a:p>
            </p:txBody>
          </p:sp>
          <p:sp>
            <p:nvSpPr>
              <p:cNvPr id="2458" name="Forma libre: forma 2457">
                <a:extLst>
                  <a:ext uri="{FF2B5EF4-FFF2-40B4-BE49-F238E27FC236}">
                    <a16:creationId xmlns:a16="http://schemas.microsoft.com/office/drawing/2014/main" id="{0078D5EE-4734-CF67-C53F-B35DE75E3FC4}"/>
                  </a:ext>
                </a:extLst>
              </p:cNvPr>
              <p:cNvSpPr/>
              <p:nvPr/>
            </p:nvSpPr>
            <p:spPr>
              <a:xfrm>
                <a:off x="6401419" y="967393"/>
                <a:ext cx="24677" cy="24306"/>
              </a:xfrm>
              <a:custGeom>
                <a:avLst/>
                <a:gdLst>
                  <a:gd name="csX0" fmla="*/ 22850 w 24677"/>
                  <a:gd name="csY0" fmla="*/ 18749 h 24306"/>
                  <a:gd name="csX1" fmla="*/ 6103 w 24677"/>
                  <a:gd name="csY1" fmla="*/ 22490 h 24306"/>
                  <a:gd name="csX2" fmla="*/ 1565 w 24677"/>
                  <a:gd name="csY2" fmla="*/ 5940 h 24306"/>
                  <a:gd name="csX3" fmla="*/ 18566 w 24677"/>
                  <a:gd name="csY3" fmla="*/ 1780 h 24306"/>
                  <a:gd name="csX4" fmla="*/ 22850 w 24677"/>
                  <a:gd name="csY4" fmla="*/ 18749 h 24306"/>
                </a:gdLst>
                <a:ahLst/>
                <a:cxnLst>
                  <a:cxn ang="0">
                    <a:pos x="csX0" y="csY0"/>
                  </a:cxn>
                  <a:cxn ang="0">
                    <a:pos x="csX1" y="csY1"/>
                  </a:cxn>
                  <a:cxn ang="0">
                    <a:pos x="csX2" y="csY2"/>
                  </a:cxn>
                  <a:cxn ang="0">
                    <a:pos x="csX3" y="csY3"/>
                  </a:cxn>
                  <a:cxn ang="0">
                    <a:pos x="csX4" y="csY4"/>
                  </a:cxn>
                </a:cxnLst>
                <a:rect l="l" t="t" r="r" b="b"/>
                <a:pathLst>
                  <a:path w="24677" h="24306">
                    <a:moveTo>
                      <a:pt x="22850" y="18749"/>
                    </a:moveTo>
                    <a:cubicBezTo>
                      <a:pt x="19221" y="24405"/>
                      <a:pt x="11827" y="25913"/>
                      <a:pt x="6103" y="22490"/>
                    </a:cubicBezTo>
                    <a:cubicBezTo>
                      <a:pt x="320" y="19168"/>
                      <a:pt x="-1709" y="11756"/>
                      <a:pt x="1565" y="5940"/>
                    </a:cubicBezTo>
                    <a:cubicBezTo>
                      <a:pt x="4839" y="126"/>
                      <a:pt x="12451" y="-1742"/>
                      <a:pt x="18566" y="1780"/>
                    </a:cubicBezTo>
                    <a:cubicBezTo>
                      <a:pt x="24618" y="5403"/>
                      <a:pt x="26430" y="13173"/>
                      <a:pt x="22850" y="18749"/>
                    </a:cubicBezTo>
                    <a:close/>
                  </a:path>
                </a:pathLst>
              </a:custGeom>
              <a:grpFill/>
              <a:ln w="1729" cap="flat">
                <a:noFill/>
                <a:prstDash val="solid"/>
                <a:miter/>
              </a:ln>
            </p:spPr>
            <p:txBody>
              <a:bodyPr/>
              <a:lstStyle/>
              <a:p>
                <a:endParaRPr lang="es-ES"/>
              </a:p>
            </p:txBody>
          </p:sp>
          <p:sp>
            <p:nvSpPr>
              <p:cNvPr id="2459" name="Forma libre: forma 2458">
                <a:extLst>
                  <a:ext uri="{FF2B5EF4-FFF2-40B4-BE49-F238E27FC236}">
                    <a16:creationId xmlns:a16="http://schemas.microsoft.com/office/drawing/2014/main" id="{08D8F5C5-BC7F-4B6A-2CD1-601EC3CD633C}"/>
                  </a:ext>
                </a:extLst>
              </p:cNvPr>
              <p:cNvSpPr/>
              <p:nvPr/>
            </p:nvSpPr>
            <p:spPr>
              <a:xfrm>
                <a:off x="6458667" y="1007351"/>
                <a:ext cx="24622" cy="24360"/>
              </a:xfrm>
              <a:custGeom>
                <a:avLst/>
                <a:gdLst>
                  <a:gd name="csX0" fmla="*/ 21825 w 24622"/>
                  <a:gd name="csY0" fmla="*/ 20153 h 24360"/>
                  <a:gd name="csX1" fmla="*/ 4672 w 24622"/>
                  <a:gd name="csY1" fmla="*/ 21637 h 24360"/>
                  <a:gd name="csX2" fmla="*/ 2491 w 24622"/>
                  <a:gd name="csY2" fmla="*/ 4553 h 24360"/>
                  <a:gd name="csX3" fmla="*/ 19847 w 24622"/>
                  <a:gd name="csY3" fmla="*/ 2822 h 24360"/>
                  <a:gd name="csX4" fmla="*/ 21825 w 24622"/>
                  <a:gd name="csY4" fmla="*/ 20153 h 24360"/>
                </a:gdLst>
                <a:ahLst/>
                <a:cxnLst>
                  <a:cxn ang="0">
                    <a:pos x="csX0" y="csY0"/>
                  </a:cxn>
                  <a:cxn ang="0">
                    <a:pos x="csX1" y="csY1"/>
                  </a:cxn>
                  <a:cxn ang="0">
                    <a:pos x="csX2" y="csY2"/>
                  </a:cxn>
                  <a:cxn ang="0">
                    <a:pos x="csX3" y="csY3"/>
                  </a:cxn>
                  <a:cxn ang="0">
                    <a:pos x="csX4" y="csY4"/>
                  </a:cxn>
                </a:cxnLst>
                <a:rect l="l" t="t" r="r" b="b"/>
                <a:pathLst>
                  <a:path w="24622" h="24360">
                    <a:moveTo>
                      <a:pt x="21825" y="20153"/>
                    </a:moveTo>
                    <a:cubicBezTo>
                      <a:pt x="17448" y="25276"/>
                      <a:pt x="10000" y="25659"/>
                      <a:pt x="4672" y="21637"/>
                    </a:cubicBezTo>
                    <a:cubicBezTo>
                      <a:pt x="-574" y="17515"/>
                      <a:pt x="-1547" y="9867"/>
                      <a:pt x="2491" y="4553"/>
                    </a:cubicBezTo>
                    <a:cubicBezTo>
                      <a:pt x="6530" y="-760"/>
                      <a:pt x="14301" y="-1537"/>
                      <a:pt x="19847" y="2822"/>
                    </a:cubicBezTo>
                    <a:cubicBezTo>
                      <a:pt x="25473" y="7087"/>
                      <a:pt x="26122" y="15129"/>
                      <a:pt x="21825" y="20153"/>
                    </a:cubicBezTo>
                    <a:close/>
                  </a:path>
                </a:pathLst>
              </a:custGeom>
              <a:grpFill/>
              <a:ln w="1729" cap="flat">
                <a:noFill/>
                <a:prstDash val="solid"/>
                <a:miter/>
              </a:ln>
            </p:spPr>
            <p:txBody>
              <a:bodyPr/>
              <a:lstStyle/>
              <a:p>
                <a:endParaRPr lang="es-ES"/>
              </a:p>
            </p:txBody>
          </p:sp>
          <p:sp>
            <p:nvSpPr>
              <p:cNvPr id="2460" name="Forma libre: forma 2459">
                <a:extLst>
                  <a:ext uri="{FF2B5EF4-FFF2-40B4-BE49-F238E27FC236}">
                    <a16:creationId xmlns:a16="http://schemas.microsoft.com/office/drawing/2014/main" id="{097341C3-0DA4-DCEC-205B-83D43061F3E2}"/>
                  </a:ext>
                </a:extLst>
              </p:cNvPr>
              <p:cNvSpPr/>
              <p:nvPr/>
            </p:nvSpPr>
            <p:spPr>
              <a:xfrm>
                <a:off x="6509935" y="1054698"/>
                <a:ext cx="24550" cy="24475"/>
              </a:xfrm>
              <a:custGeom>
                <a:avLst/>
                <a:gdLst>
                  <a:gd name="csX0" fmla="*/ 20640 w 24550"/>
                  <a:gd name="csY0" fmla="*/ 21429 h 24475"/>
                  <a:gd name="csX1" fmla="*/ 3387 w 24550"/>
                  <a:gd name="csY1" fmla="*/ 20618 h 24475"/>
                  <a:gd name="csX2" fmla="*/ 3612 w 24550"/>
                  <a:gd name="csY2" fmla="*/ 3339 h 24475"/>
                  <a:gd name="csX3" fmla="*/ 20983 w 24550"/>
                  <a:gd name="csY3" fmla="*/ 4045 h 24475"/>
                  <a:gd name="csX4" fmla="*/ 20640 w 24550"/>
                  <a:gd name="csY4" fmla="*/ 21429 h 24475"/>
                </a:gdLst>
                <a:ahLst/>
                <a:cxnLst>
                  <a:cxn ang="0">
                    <a:pos x="csX0" y="csY0"/>
                  </a:cxn>
                  <a:cxn ang="0">
                    <a:pos x="csX1" y="csY1"/>
                  </a:cxn>
                  <a:cxn ang="0">
                    <a:pos x="csX2" y="csY2"/>
                  </a:cxn>
                  <a:cxn ang="0">
                    <a:pos x="csX3" y="csY3"/>
                  </a:cxn>
                  <a:cxn ang="0">
                    <a:pos x="csX4" y="csY4"/>
                  </a:cxn>
                </a:cxnLst>
                <a:rect l="l" t="t" r="r" b="b"/>
                <a:pathLst>
                  <a:path w="24550" h="24475">
                    <a:moveTo>
                      <a:pt x="20640" y="21429"/>
                    </a:moveTo>
                    <a:cubicBezTo>
                      <a:pt x="15704" y="25818"/>
                      <a:pt x="8048" y="25392"/>
                      <a:pt x="3387" y="20618"/>
                    </a:cubicBezTo>
                    <a:cubicBezTo>
                      <a:pt x="-1217" y="15791"/>
                      <a:pt x="-1113" y="8054"/>
                      <a:pt x="3612" y="3339"/>
                    </a:cubicBezTo>
                    <a:cubicBezTo>
                      <a:pt x="8336" y="-1372"/>
                      <a:pt x="16116" y="-1063"/>
                      <a:pt x="20983" y="4045"/>
                    </a:cubicBezTo>
                    <a:cubicBezTo>
                      <a:pt x="25907" y="9099"/>
                      <a:pt x="25679" y="16948"/>
                      <a:pt x="20640" y="21429"/>
                    </a:cubicBezTo>
                    <a:close/>
                  </a:path>
                </a:pathLst>
              </a:custGeom>
              <a:grpFill/>
              <a:ln w="1729" cap="flat">
                <a:noFill/>
                <a:prstDash val="solid"/>
                <a:miter/>
              </a:ln>
            </p:spPr>
            <p:txBody>
              <a:bodyPr/>
              <a:lstStyle/>
              <a:p>
                <a:endParaRPr lang="es-ES"/>
              </a:p>
            </p:txBody>
          </p:sp>
          <p:sp>
            <p:nvSpPr>
              <p:cNvPr id="2461" name="Forma libre: forma 2460">
                <a:extLst>
                  <a:ext uri="{FF2B5EF4-FFF2-40B4-BE49-F238E27FC236}">
                    <a16:creationId xmlns:a16="http://schemas.microsoft.com/office/drawing/2014/main" id="{54B4F572-88D9-3F1B-3AAD-CF3F21D1737D}"/>
                  </a:ext>
                </a:extLst>
              </p:cNvPr>
              <p:cNvSpPr/>
              <p:nvPr/>
            </p:nvSpPr>
            <p:spPr>
              <a:xfrm>
                <a:off x="6554274" y="1108562"/>
                <a:ext cx="24391" cy="24632"/>
              </a:xfrm>
              <a:custGeom>
                <a:avLst/>
                <a:gdLst>
                  <a:gd name="csX0" fmla="*/ 19316 w 24391"/>
                  <a:gd name="csY0" fmla="*/ 22554 h 24632"/>
                  <a:gd name="csX1" fmla="*/ 2272 w 24391"/>
                  <a:gd name="csY1" fmla="*/ 19439 h 24632"/>
                  <a:gd name="csX2" fmla="*/ 4895 w 24391"/>
                  <a:gd name="csY2" fmla="*/ 2319 h 24632"/>
                  <a:gd name="csX3" fmla="*/ 21960 w 24391"/>
                  <a:gd name="csY3" fmla="*/ 5417 h 24632"/>
                  <a:gd name="csX4" fmla="*/ 19316 w 24391"/>
                  <a:gd name="csY4" fmla="*/ 22554 h 24632"/>
                </a:gdLst>
                <a:ahLst/>
                <a:cxnLst>
                  <a:cxn ang="0">
                    <a:pos x="csX0" y="csY0"/>
                  </a:cxn>
                  <a:cxn ang="0">
                    <a:pos x="csX1" y="csY1"/>
                  </a:cxn>
                  <a:cxn ang="0">
                    <a:pos x="csX2" y="csY2"/>
                  </a:cxn>
                  <a:cxn ang="0">
                    <a:pos x="csX3" y="csY3"/>
                  </a:cxn>
                  <a:cxn ang="0">
                    <a:pos x="csX4" y="csY4"/>
                  </a:cxn>
                </a:cxnLst>
                <a:rect l="l" t="t" r="r" b="b"/>
                <a:pathLst>
                  <a:path w="24391" h="24632">
                    <a:moveTo>
                      <a:pt x="19316" y="22554"/>
                    </a:moveTo>
                    <a:cubicBezTo>
                      <a:pt x="13770" y="26266"/>
                      <a:pt x="6137" y="24874"/>
                      <a:pt x="2272" y="19439"/>
                    </a:cubicBezTo>
                    <a:cubicBezTo>
                      <a:pt x="-1603" y="14010"/>
                      <a:pt x="-387" y="6315"/>
                      <a:pt x="4895" y="2319"/>
                    </a:cubicBezTo>
                    <a:cubicBezTo>
                      <a:pt x="10259" y="-1739"/>
                      <a:pt x="17862" y="-326"/>
                      <a:pt x="21960" y="5417"/>
                    </a:cubicBezTo>
                    <a:cubicBezTo>
                      <a:pt x="26047" y="11168"/>
                      <a:pt x="24860" y="18839"/>
                      <a:pt x="19316" y="22554"/>
                    </a:cubicBezTo>
                    <a:close/>
                  </a:path>
                </a:pathLst>
              </a:custGeom>
              <a:grpFill/>
              <a:ln w="1729" cap="flat">
                <a:noFill/>
                <a:prstDash val="solid"/>
                <a:miter/>
              </a:ln>
            </p:spPr>
            <p:txBody>
              <a:bodyPr/>
              <a:lstStyle/>
              <a:p>
                <a:endParaRPr lang="es-ES"/>
              </a:p>
            </p:txBody>
          </p:sp>
          <p:sp>
            <p:nvSpPr>
              <p:cNvPr id="2462" name="Forma libre: forma 2461">
                <a:extLst>
                  <a:ext uri="{FF2B5EF4-FFF2-40B4-BE49-F238E27FC236}">
                    <a16:creationId xmlns:a16="http://schemas.microsoft.com/office/drawing/2014/main" id="{BCD826A6-FEA3-BCE2-8C0D-43819DF5EB84}"/>
                  </a:ext>
                </a:extLst>
              </p:cNvPr>
              <p:cNvSpPr/>
              <p:nvPr/>
            </p:nvSpPr>
            <p:spPr>
              <a:xfrm>
                <a:off x="6590839" y="1168032"/>
                <a:ext cx="24233" cy="24735"/>
              </a:xfrm>
              <a:custGeom>
                <a:avLst/>
                <a:gdLst>
                  <a:gd name="csX0" fmla="*/ 17721 w 24233"/>
                  <a:gd name="csY0" fmla="*/ 23504 h 24735"/>
                  <a:gd name="csX1" fmla="*/ 1345 w 24233"/>
                  <a:gd name="csY1" fmla="*/ 18041 h 24735"/>
                  <a:gd name="csX2" fmla="*/ 6213 w 24233"/>
                  <a:gd name="csY2" fmla="*/ 1485 h 24735"/>
                  <a:gd name="csX3" fmla="*/ 22770 w 24233"/>
                  <a:gd name="csY3" fmla="*/ 6847 h 24735"/>
                  <a:gd name="csX4" fmla="*/ 17721 w 24233"/>
                  <a:gd name="csY4" fmla="*/ 23504 h 24735"/>
                </a:gdLst>
                <a:ahLst/>
                <a:cxnLst>
                  <a:cxn ang="0">
                    <a:pos x="csX0" y="csY0"/>
                  </a:cxn>
                  <a:cxn ang="0">
                    <a:pos x="csX1" y="csY1"/>
                  </a:cxn>
                  <a:cxn ang="0">
                    <a:pos x="csX2" y="csY2"/>
                  </a:cxn>
                  <a:cxn ang="0">
                    <a:pos x="csX3" y="csY3"/>
                  </a:cxn>
                  <a:cxn ang="0">
                    <a:pos x="csX4" y="csY4"/>
                  </a:cxn>
                </a:cxnLst>
                <a:rect l="l" t="t" r="r" b="b"/>
                <a:pathLst>
                  <a:path w="24233" h="24735">
                    <a:moveTo>
                      <a:pt x="17721" y="23504"/>
                    </a:moveTo>
                    <a:cubicBezTo>
                      <a:pt x="11719" y="26421"/>
                      <a:pt x="4385" y="23979"/>
                      <a:pt x="1345" y="18041"/>
                    </a:cubicBezTo>
                    <a:cubicBezTo>
                      <a:pt x="-1606" y="12057"/>
                      <a:pt x="424" y="4725"/>
                      <a:pt x="6213" y="1485"/>
                    </a:cubicBezTo>
                    <a:cubicBezTo>
                      <a:pt x="12072" y="-1796"/>
                      <a:pt x="19639" y="520"/>
                      <a:pt x="22770" y="6847"/>
                    </a:cubicBezTo>
                    <a:cubicBezTo>
                      <a:pt x="25986" y="13127"/>
                      <a:pt x="23724" y="20586"/>
                      <a:pt x="17721" y="23504"/>
                    </a:cubicBezTo>
                    <a:close/>
                  </a:path>
                </a:pathLst>
              </a:custGeom>
              <a:grpFill/>
              <a:ln w="1729" cap="flat">
                <a:noFill/>
                <a:prstDash val="solid"/>
                <a:miter/>
              </a:ln>
            </p:spPr>
            <p:txBody>
              <a:bodyPr/>
              <a:lstStyle/>
              <a:p>
                <a:endParaRPr lang="es-ES"/>
              </a:p>
            </p:txBody>
          </p:sp>
          <p:sp>
            <p:nvSpPr>
              <p:cNvPr id="2463" name="Forma libre: forma 2462">
                <a:extLst>
                  <a:ext uri="{FF2B5EF4-FFF2-40B4-BE49-F238E27FC236}">
                    <a16:creationId xmlns:a16="http://schemas.microsoft.com/office/drawing/2014/main" id="{400A9576-9183-2138-139F-85DB116BC67D}"/>
                  </a:ext>
                </a:extLst>
              </p:cNvPr>
              <p:cNvSpPr/>
              <p:nvPr/>
            </p:nvSpPr>
            <p:spPr>
              <a:xfrm>
                <a:off x="6618859" y="1231995"/>
                <a:ext cx="24161" cy="24775"/>
              </a:xfrm>
              <a:custGeom>
                <a:avLst/>
                <a:gdLst>
                  <a:gd name="csX0" fmla="*/ 16050 w 24161"/>
                  <a:gd name="csY0" fmla="*/ 24177 h 24775"/>
                  <a:gd name="csX1" fmla="*/ 687 w 24161"/>
                  <a:gd name="csY1" fmla="*/ 16477 h 24775"/>
                  <a:gd name="csX2" fmla="*/ 7689 w 24161"/>
                  <a:gd name="csY2" fmla="*/ 786 h 24775"/>
                  <a:gd name="csX3" fmla="*/ 23449 w 24161"/>
                  <a:gd name="csY3" fmla="*/ 8339 h 24775"/>
                  <a:gd name="csX4" fmla="*/ 16050 w 24161"/>
                  <a:gd name="csY4" fmla="*/ 24177 h 24775"/>
                </a:gdLst>
                <a:ahLst/>
                <a:cxnLst>
                  <a:cxn ang="0">
                    <a:pos x="csX0" y="csY0"/>
                  </a:cxn>
                  <a:cxn ang="0">
                    <a:pos x="csX1" y="csY1"/>
                  </a:cxn>
                  <a:cxn ang="0">
                    <a:pos x="csX2" y="csY2"/>
                  </a:cxn>
                  <a:cxn ang="0">
                    <a:pos x="csX3" y="csY3"/>
                  </a:cxn>
                  <a:cxn ang="0">
                    <a:pos x="csX4" y="csY4"/>
                  </a:cxn>
                </a:cxnLst>
                <a:rect l="l" t="t" r="r" b="b"/>
                <a:pathLst>
                  <a:path w="24161" h="24775">
                    <a:moveTo>
                      <a:pt x="16050" y="24177"/>
                    </a:moveTo>
                    <a:cubicBezTo>
                      <a:pt x="9702" y="26241"/>
                      <a:pt x="2822" y="22794"/>
                      <a:pt x="687" y="16477"/>
                    </a:cubicBezTo>
                    <a:cubicBezTo>
                      <a:pt x="-1409" y="10145"/>
                      <a:pt x="1393" y="3244"/>
                      <a:pt x="7689" y="786"/>
                    </a:cubicBezTo>
                    <a:cubicBezTo>
                      <a:pt x="13826" y="-1613"/>
                      <a:pt x="21222" y="1644"/>
                      <a:pt x="23449" y="8339"/>
                    </a:cubicBezTo>
                    <a:cubicBezTo>
                      <a:pt x="25713" y="15022"/>
                      <a:pt x="22396" y="22112"/>
                      <a:pt x="16050" y="24177"/>
                    </a:cubicBezTo>
                    <a:close/>
                  </a:path>
                </a:pathLst>
              </a:custGeom>
              <a:grpFill/>
              <a:ln w="1729" cap="flat">
                <a:noFill/>
                <a:prstDash val="solid"/>
                <a:miter/>
              </a:ln>
            </p:spPr>
            <p:txBody>
              <a:bodyPr/>
              <a:lstStyle/>
              <a:p>
                <a:endParaRPr lang="es-ES"/>
              </a:p>
            </p:txBody>
          </p:sp>
          <p:sp>
            <p:nvSpPr>
              <p:cNvPr id="2464" name="Forma libre: forma 2463">
                <a:extLst>
                  <a:ext uri="{FF2B5EF4-FFF2-40B4-BE49-F238E27FC236}">
                    <a16:creationId xmlns:a16="http://schemas.microsoft.com/office/drawing/2014/main" id="{8D6306FC-F051-C055-D41C-D3E111F082B8}"/>
                  </a:ext>
                </a:extLst>
              </p:cNvPr>
              <p:cNvSpPr/>
              <p:nvPr/>
            </p:nvSpPr>
            <p:spPr>
              <a:xfrm>
                <a:off x="6637722" y="1299174"/>
                <a:ext cx="24237" cy="24825"/>
              </a:xfrm>
              <a:custGeom>
                <a:avLst/>
                <a:gdLst>
                  <a:gd name="csX0" fmla="*/ 14408 w 24237"/>
                  <a:gd name="csY0" fmla="*/ 24634 h 24825"/>
                  <a:gd name="csX1" fmla="*/ 313 w 24237"/>
                  <a:gd name="csY1" fmla="*/ 14879 h 24825"/>
                  <a:gd name="csX2" fmla="*/ 9352 w 24237"/>
                  <a:gd name="csY2" fmla="*/ 314 h 24825"/>
                  <a:gd name="csX3" fmla="*/ 23978 w 24237"/>
                  <a:gd name="csY3" fmla="*/ 9960 h 24825"/>
                  <a:gd name="csX4" fmla="*/ 14408 w 24237"/>
                  <a:gd name="csY4" fmla="*/ 24634 h 24825"/>
                </a:gdLst>
                <a:ahLst/>
                <a:cxnLst>
                  <a:cxn ang="0">
                    <a:pos x="csX0" y="csY0"/>
                  </a:cxn>
                  <a:cxn ang="0">
                    <a:pos x="csX1" y="csY1"/>
                  </a:cxn>
                  <a:cxn ang="0">
                    <a:pos x="csX2" y="csY2"/>
                  </a:cxn>
                  <a:cxn ang="0">
                    <a:pos x="csX3" y="csY3"/>
                  </a:cxn>
                  <a:cxn ang="0">
                    <a:pos x="csX4" y="csY4"/>
                  </a:cxn>
                </a:cxnLst>
                <a:rect l="l" t="t" r="r" b="b"/>
                <a:pathLst>
                  <a:path w="24237" h="24825">
                    <a:moveTo>
                      <a:pt x="14408" y="24634"/>
                    </a:moveTo>
                    <a:cubicBezTo>
                      <a:pt x="7801" y="25812"/>
                      <a:pt x="1636" y="21416"/>
                      <a:pt x="313" y="14879"/>
                    </a:cubicBezTo>
                    <a:cubicBezTo>
                      <a:pt x="-1190" y="8385"/>
                      <a:pt x="2859" y="1864"/>
                      <a:pt x="9352" y="314"/>
                    </a:cubicBezTo>
                    <a:cubicBezTo>
                      <a:pt x="15844" y="-1232"/>
                      <a:pt x="22395" y="3082"/>
                      <a:pt x="23978" y="9960"/>
                    </a:cubicBezTo>
                    <a:cubicBezTo>
                      <a:pt x="25381" y="16874"/>
                      <a:pt x="20944" y="23472"/>
                      <a:pt x="14408" y="24634"/>
                    </a:cubicBezTo>
                    <a:close/>
                  </a:path>
                </a:pathLst>
              </a:custGeom>
              <a:grpFill/>
              <a:ln w="1729" cap="flat">
                <a:noFill/>
                <a:prstDash val="solid"/>
                <a:miter/>
              </a:ln>
            </p:spPr>
            <p:txBody>
              <a:bodyPr/>
              <a:lstStyle/>
              <a:p>
                <a:endParaRPr lang="es-ES"/>
              </a:p>
            </p:txBody>
          </p:sp>
          <p:sp>
            <p:nvSpPr>
              <p:cNvPr id="2465" name="Forma libre: forma 2464">
                <a:extLst>
                  <a:ext uri="{FF2B5EF4-FFF2-40B4-BE49-F238E27FC236}">
                    <a16:creationId xmlns:a16="http://schemas.microsoft.com/office/drawing/2014/main" id="{8FD5B6E2-B939-5DB4-732D-DAB67EE19ABF}"/>
                  </a:ext>
                </a:extLst>
              </p:cNvPr>
              <p:cNvSpPr/>
              <p:nvPr/>
            </p:nvSpPr>
            <p:spPr>
              <a:xfrm>
                <a:off x="6647141" y="1368325"/>
                <a:ext cx="24204" cy="24848"/>
              </a:xfrm>
              <a:custGeom>
                <a:avLst/>
                <a:gdLst>
                  <a:gd name="csX0" fmla="*/ 12850 w 24204"/>
                  <a:gd name="csY0" fmla="*/ 24840 h 24848"/>
                  <a:gd name="csX1" fmla="*/ 35 w 24204"/>
                  <a:gd name="csY1" fmla="*/ 13258 h 24848"/>
                  <a:gd name="csX2" fmla="*/ 11152 w 24204"/>
                  <a:gd name="csY2" fmla="*/ 54 h 24848"/>
                  <a:gd name="csX3" fmla="*/ 24152 w 24204"/>
                  <a:gd name="csY3" fmla="*/ 11624 h 24848"/>
                  <a:gd name="csX4" fmla="*/ 12850 w 24204"/>
                  <a:gd name="csY4" fmla="*/ 24840 h 24848"/>
                </a:gdLst>
                <a:ahLst/>
                <a:cxnLst>
                  <a:cxn ang="0">
                    <a:pos x="csX0" y="csY0"/>
                  </a:cxn>
                  <a:cxn ang="0">
                    <a:pos x="csX1" y="csY1"/>
                  </a:cxn>
                  <a:cxn ang="0">
                    <a:pos x="csX2" y="csY2"/>
                  </a:cxn>
                  <a:cxn ang="0">
                    <a:pos x="csX3" y="csY3"/>
                  </a:cxn>
                  <a:cxn ang="0">
                    <a:pos x="csX4" y="csY4"/>
                  </a:cxn>
                </a:cxnLst>
                <a:rect l="l" t="t" r="r" b="b"/>
                <a:pathLst>
                  <a:path w="24204" h="24848">
                    <a:moveTo>
                      <a:pt x="12850" y="24840"/>
                    </a:moveTo>
                    <a:cubicBezTo>
                      <a:pt x="6248" y="25096"/>
                      <a:pt x="643" y="19907"/>
                      <a:pt x="35" y="13258"/>
                    </a:cubicBezTo>
                    <a:cubicBezTo>
                      <a:pt x="-471" y="6608"/>
                      <a:pt x="4508" y="694"/>
                      <a:pt x="11152" y="54"/>
                    </a:cubicBezTo>
                    <a:cubicBezTo>
                      <a:pt x="17795" y="-589"/>
                      <a:pt x="23619" y="4589"/>
                      <a:pt x="24152" y="11624"/>
                    </a:cubicBezTo>
                    <a:cubicBezTo>
                      <a:pt x="24785" y="18653"/>
                      <a:pt x="19587" y="24575"/>
                      <a:pt x="12850" y="24840"/>
                    </a:cubicBezTo>
                    <a:close/>
                  </a:path>
                </a:pathLst>
              </a:custGeom>
              <a:grpFill/>
              <a:ln w="1729" cap="flat">
                <a:noFill/>
                <a:prstDash val="solid"/>
                <a:miter/>
              </a:ln>
            </p:spPr>
            <p:txBody>
              <a:bodyPr/>
              <a:lstStyle/>
              <a:p>
                <a:endParaRPr lang="es-ES"/>
              </a:p>
            </p:txBody>
          </p:sp>
        </p:grpSp>
        <p:sp>
          <p:nvSpPr>
            <p:cNvPr id="2450" name="Forma libre: forma 2449">
              <a:extLst>
                <a:ext uri="{FF2B5EF4-FFF2-40B4-BE49-F238E27FC236}">
                  <a16:creationId xmlns:a16="http://schemas.microsoft.com/office/drawing/2014/main" id="{173BA382-C495-C664-7038-322710B95311}"/>
                </a:ext>
              </a:extLst>
            </p:cNvPr>
            <p:cNvSpPr/>
            <p:nvPr/>
          </p:nvSpPr>
          <p:spPr>
            <a:xfrm rot="16200000">
              <a:off x="2281156" y="3031052"/>
              <a:ext cx="231537" cy="272140"/>
            </a:xfrm>
            <a:custGeom>
              <a:avLst/>
              <a:gdLst>
                <a:gd name="csX0" fmla="*/ 159725 w 159724"/>
                <a:gd name="csY0" fmla="*/ 0 h 187734"/>
                <a:gd name="csX1" fmla="*/ 0 w 159724"/>
                <a:gd name="csY1" fmla="*/ 93867 h 187734"/>
                <a:gd name="csX2" fmla="*/ 159725 w 159724"/>
                <a:gd name="csY2" fmla="*/ 187734 h 187734"/>
              </a:gdLst>
              <a:ahLst/>
              <a:cxnLst>
                <a:cxn ang="0">
                  <a:pos x="csX0" y="csY0"/>
                </a:cxn>
                <a:cxn ang="0">
                  <a:pos x="csX1" y="csY1"/>
                </a:cxn>
                <a:cxn ang="0">
                  <a:pos x="csX2" y="csY2"/>
                </a:cxn>
              </a:cxnLst>
              <a:rect l="l" t="t" r="r" b="b"/>
              <a:pathLst>
                <a:path w="159724" h="187734">
                  <a:moveTo>
                    <a:pt x="159725" y="0"/>
                  </a:moveTo>
                  <a:lnTo>
                    <a:pt x="0" y="93867"/>
                  </a:lnTo>
                  <a:lnTo>
                    <a:pt x="159725" y="187734"/>
                  </a:lnTo>
                </a:path>
              </a:pathLst>
            </a:custGeom>
            <a:solidFill>
              <a:srgbClr val="6C63FF"/>
            </a:solidFill>
            <a:ln w="1729" cap="flat">
              <a:noFill/>
              <a:prstDash val="solid"/>
              <a:miter/>
            </a:ln>
          </p:spPr>
          <p:txBody>
            <a:bodyPr/>
            <a:lstStyle/>
            <a:p>
              <a:endParaRPr lang="es-ES"/>
            </a:p>
          </p:txBody>
        </p:sp>
        <p:sp>
          <p:nvSpPr>
            <p:cNvPr id="2451" name="Elipse 2450">
              <a:extLst>
                <a:ext uri="{FF2B5EF4-FFF2-40B4-BE49-F238E27FC236}">
                  <a16:creationId xmlns:a16="http://schemas.microsoft.com/office/drawing/2014/main" id="{899D7D5C-2C9C-FEC4-773A-49C459F26386}"/>
                </a:ext>
              </a:extLst>
            </p:cNvPr>
            <p:cNvSpPr/>
            <p:nvPr/>
          </p:nvSpPr>
          <p:spPr>
            <a:xfrm rot="11597148">
              <a:off x="859935" y="3269747"/>
              <a:ext cx="125093" cy="125093"/>
            </a:xfrm>
            <a:prstGeom prst="ellipse">
              <a:avLst/>
            </a:prstGeom>
            <a:solidFill>
              <a:srgbClr val="6C63FF"/>
            </a:solidFill>
            <a:ln w="1729" cap="flat">
              <a:noFill/>
              <a:prstDash val="solid"/>
              <a:miter/>
            </a:ln>
          </p:spPr>
          <p:txBody>
            <a:bodyPr/>
            <a:lstStyle/>
            <a:p>
              <a:endParaRPr lang="es-ES"/>
            </a:p>
          </p:txBody>
        </p:sp>
      </p:grpSp>
      <p:sp>
        <p:nvSpPr>
          <p:cNvPr id="6" name="CuadroTexto 5">
            <a:extLst>
              <a:ext uri="{FF2B5EF4-FFF2-40B4-BE49-F238E27FC236}">
                <a16:creationId xmlns:a16="http://schemas.microsoft.com/office/drawing/2014/main" id="{92F1237B-61A2-FAFE-960F-0146C717BE28}"/>
              </a:ext>
            </a:extLst>
          </p:cNvPr>
          <p:cNvSpPr txBox="1"/>
          <p:nvPr/>
        </p:nvSpPr>
        <p:spPr>
          <a:xfrm>
            <a:off x="677281" y="4731402"/>
            <a:ext cx="1542282" cy="707886"/>
          </a:xfrm>
          <a:prstGeom prst="rect">
            <a:avLst/>
          </a:prstGeom>
          <a:noFill/>
        </p:spPr>
        <p:txBody>
          <a:bodyPr wrap="square" rtlCol="0">
            <a:spAutoFit/>
          </a:bodyPr>
          <a:lstStyle/>
          <a:p>
            <a:pPr algn="ctr"/>
            <a:r>
              <a:rPr lang="es-ES" sz="1600" b="1" dirty="0">
                <a:solidFill>
                  <a:schemeClr val="accent3"/>
                </a:solidFill>
                <a:latin typeface="+mj-lt"/>
              </a:rPr>
              <a:t>Menús</a:t>
            </a:r>
            <a:br>
              <a:rPr lang="es-ES" sz="1600" dirty="0">
                <a:latin typeface="+mj-lt"/>
              </a:rPr>
            </a:br>
            <a:r>
              <a:rPr lang="es-ES" sz="1200" dirty="0"/>
              <a:t>Acceso directo integrado en DILVE</a:t>
            </a:r>
            <a:endParaRPr lang="es-ES" dirty="0"/>
          </a:p>
        </p:txBody>
      </p:sp>
      <p:sp>
        <p:nvSpPr>
          <p:cNvPr id="7" name="CuadroTexto 6">
            <a:extLst>
              <a:ext uri="{FF2B5EF4-FFF2-40B4-BE49-F238E27FC236}">
                <a16:creationId xmlns:a16="http://schemas.microsoft.com/office/drawing/2014/main" id="{23CCD0C2-F68A-2851-3834-2F25C713FECD}"/>
              </a:ext>
            </a:extLst>
          </p:cNvPr>
          <p:cNvSpPr txBox="1"/>
          <p:nvPr/>
        </p:nvSpPr>
        <p:spPr>
          <a:xfrm>
            <a:off x="2634978" y="4731402"/>
            <a:ext cx="1722386" cy="892552"/>
          </a:xfrm>
          <a:prstGeom prst="rect">
            <a:avLst/>
          </a:prstGeom>
          <a:noFill/>
        </p:spPr>
        <p:txBody>
          <a:bodyPr wrap="square" rtlCol="0">
            <a:spAutoFit/>
          </a:bodyPr>
          <a:lstStyle/>
          <a:p>
            <a:pPr algn="ctr"/>
            <a:r>
              <a:rPr lang="es-ES" sz="1600" b="1" dirty="0">
                <a:solidFill>
                  <a:schemeClr val="accent3"/>
                </a:solidFill>
                <a:latin typeface="+mj-lt"/>
              </a:rPr>
              <a:t>Pantallas</a:t>
            </a:r>
            <a:br>
              <a:rPr lang="es-ES" sz="1600" dirty="0">
                <a:solidFill>
                  <a:schemeClr val="accent3"/>
                </a:solidFill>
                <a:latin typeface="+mj-lt"/>
              </a:rPr>
            </a:br>
            <a:r>
              <a:rPr lang="es-ES" sz="1200" dirty="0"/>
              <a:t>Explicación detalla de uso de formularios complejos</a:t>
            </a:r>
            <a:endParaRPr lang="es-ES" dirty="0"/>
          </a:p>
        </p:txBody>
      </p:sp>
      <p:sp>
        <p:nvSpPr>
          <p:cNvPr id="9" name="CuadroTexto 8">
            <a:extLst>
              <a:ext uri="{FF2B5EF4-FFF2-40B4-BE49-F238E27FC236}">
                <a16:creationId xmlns:a16="http://schemas.microsoft.com/office/drawing/2014/main" id="{88D7C954-2527-C923-FE10-BCE0A07B9FD2}"/>
              </a:ext>
            </a:extLst>
          </p:cNvPr>
          <p:cNvSpPr txBox="1"/>
          <p:nvPr/>
        </p:nvSpPr>
        <p:spPr>
          <a:xfrm>
            <a:off x="5111302" y="4731402"/>
            <a:ext cx="1969396" cy="1077218"/>
          </a:xfrm>
          <a:prstGeom prst="rect">
            <a:avLst/>
          </a:prstGeom>
          <a:noFill/>
        </p:spPr>
        <p:txBody>
          <a:bodyPr wrap="square" rtlCol="0">
            <a:spAutoFit/>
          </a:bodyPr>
          <a:lstStyle/>
          <a:p>
            <a:pPr algn="ctr"/>
            <a:r>
              <a:rPr lang="es-ES" sz="1600" b="1" dirty="0">
                <a:solidFill>
                  <a:schemeClr val="accent3"/>
                </a:solidFill>
                <a:latin typeface="+mj-lt"/>
              </a:rPr>
              <a:t>Secuencias </a:t>
            </a:r>
            <a:br>
              <a:rPr lang="es-ES" sz="1600" dirty="0">
                <a:solidFill>
                  <a:schemeClr val="accent3"/>
                </a:solidFill>
                <a:latin typeface="+mj-lt"/>
              </a:rPr>
            </a:br>
            <a:r>
              <a:rPr lang="es-ES" sz="1200" dirty="0"/>
              <a:t>Descripción paso a paso de tareas complejas: carga de archivos, extracción de datos...</a:t>
            </a:r>
            <a:endParaRPr lang="es-ES" dirty="0"/>
          </a:p>
        </p:txBody>
      </p:sp>
      <p:sp>
        <p:nvSpPr>
          <p:cNvPr id="10" name="CuadroTexto 9">
            <a:extLst>
              <a:ext uri="{FF2B5EF4-FFF2-40B4-BE49-F238E27FC236}">
                <a16:creationId xmlns:a16="http://schemas.microsoft.com/office/drawing/2014/main" id="{B6AEA79B-71AD-272D-0172-2714220BAE72}"/>
              </a:ext>
            </a:extLst>
          </p:cNvPr>
          <p:cNvSpPr txBox="1"/>
          <p:nvPr/>
        </p:nvSpPr>
        <p:spPr>
          <a:xfrm>
            <a:off x="7441665" y="4731402"/>
            <a:ext cx="1692286" cy="1261884"/>
          </a:xfrm>
          <a:prstGeom prst="rect">
            <a:avLst/>
          </a:prstGeom>
          <a:noFill/>
        </p:spPr>
        <p:txBody>
          <a:bodyPr wrap="square" rtlCol="0">
            <a:spAutoFit/>
          </a:bodyPr>
          <a:lstStyle/>
          <a:p>
            <a:pPr algn="ctr"/>
            <a:r>
              <a:rPr lang="es-ES" sz="1600" b="1" dirty="0">
                <a:solidFill>
                  <a:schemeClr val="accent3"/>
                </a:solidFill>
                <a:latin typeface="+mj-lt"/>
              </a:rPr>
              <a:t>FAQ</a:t>
            </a:r>
            <a:br>
              <a:rPr lang="es-ES" sz="1600" dirty="0">
                <a:solidFill>
                  <a:schemeClr val="accent3"/>
                </a:solidFill>
                <a:latin typeface="+mj-lt"/>
              </a:rPr>
            </a:br>
            <a:r>
              <a:rPr lang="es-ES" sz="1200" dirty="0"/>
              <a:t>Respuestas a las dudas más frecuentes sobre estándares, calidad de metadatos...</a:t>
            </a:r>
            <a:endParaRPr lang="es-ES" dirty="0"/>
          </a:p>
        </p:txBody>
      </p:sp>
      <p:sp>
        <p:nvSpPr>
          <p:cNvPr id="11" name="CuadroTexto 10">
            <a:extLst>
              <a:ext uri="{FF2B5EF4-FFF2-40B4-BE49-F238E27FC236}">
                <a16:creationId xmlns:a16="http://schemas.microsoft.com/office/drawing/2014/main" id="{B75F1997-893D-3A8A-A523-6C8AF87C8863}"/>
              </a:ext>
            </a:extLst>
          </p:cNvPr>
          <p:cNvSpPr txBox="1"/>
          <p:nvPr/>
        </p:nvSpPr>
        <p:spPr>
          <a:xfrm>
            <a:off x="10008768" y="4731402"/>
            <a:ext cx="1869654" cy="1169551"/>
          </a:xfrm>
          <a:prstGeom prst="rect">
            <a:avLst/>
          </a:prstGeom>
          <a:noFill/>
        </p:spPr>
        <p:txBody>
          <a:bodyPr wrap="square" rtlCol="0">
            <a:spAutoFit/>
          </a:bodyPr>
          <a:lstStyle/>
          <a:p>
            <a:pPr algn="ctr"/>
            <a:r>
              <a:rPr lang="es-ES" sz="1600" b="1" dirty="0">
                <a:solidFill>
                  <a:schemeClr val="accent3"/>
                </a:solidFill>
                <a:latin typeface="+mj-lt"/>
              </a:rPr>
              <a:t>Glosario</a:t>
            </a:r>
            <a:br>
              <a:rPr lang="es-ES" sz="1600" dirty="0">
                <a:solidFill>
                  <a:schemeClr val="accent3"/>
                </a:solidFill>
                <a:latin typeface="+mj-lt"/>
              </a:rPr>
            </a:br>
            <a:r>
              <a:rPr lang="es-ES" sz="1200" dirty="0">
                <a:solidFill>
                  <a:schemeClr val="accent3"/>
                </a:solidFill>
              </a:rPr>
              <a:t>«El idioma de DILVE»    </a:t>
            </a:r>
            <a:r>
              <a:rPr lang="es-ES" sz="1200" dirty="0"/>
              <a:t>Términos y conceptos definidos con precisión</a:t>
            </a:r>
          </a:p>
          <a:p>
            <a:pPr algn="ctr"/>
            <a:endParaRPr lang="es-ES" dirty="0"/>
          </a:p>
        </p:txBody>
      </p:sp>
    </p:spTree>
    <p:extLst>
      <p:ext uri="{BB962C8B-B14F-4D97-AF65-F5344CB8AC3E}">
        <p14:creationId xmlns:p14="http://schemas.microsoft.com/office/powerpoint/2010/main" val="1953122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F6F928-DB78-D90B-D024-6DBCBDB24B1B}"/>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B83B4F39-7D69-51F0-DFB0-15E9F9C4B2CB}"/>
              </a:ext>
            </a:extLst>
          </p:cNvPr>
          <p:cNvSpPr txBox="1"/>
          <p:nvPr/>
        </p:nvSpPr>
        <p:spPr>
          <a:xfrm>
            <a:off x="310749" y="1020684"/>
            <a:ext cx="5222543" cy="461665"/>
          </a:xfrm>
          <a:prstGeom prst="rect">
            <a:avLst/>
          </a:prstGeom>
          <a:noFill/>
        </p:spPr>
        <p:txBody>
          <a:bodyPr wrap="square" rtlCol="0">
            <a:spAutoFit/>
          </a:bodyPr>
          <a:lstStyle/>
          <a:p>
            <a:r>
              <a:rPr lang="es-ES" sz="2400" b="1" dirty="0" err="1">
                <a:solidFill>
                  <a:schemeClr val="accent3"/>
                </a:solidFill>
                <a:latin typeface="+mj-lt"/>
              </a:rPr>
              <a:t>DILVEhelp</a:t>
            </a:r>
            <a:r>
              <a:rPr lang="es-ES" sz="2400" b="1" dirty="0">
                <a:solidFill>
                  <a:schemeClr val="accent3"/>
                </a:solidFill>
                <a:latin typeface="+mj-lt"/>
              </a:rPr>
              <a:t>: Página inicial</a:t>
            </a:r>
          </a:p>
        </p:txBody>
      </p:sp>
      <p:sp>
        <p:nvSpPr>
          <p:cNvPr id="6" name="Rectángulo: esquinas redondeadas 5">
            <a:extLst>
              <a:ext uri="{FF2B5EF4-FFF2-40B4-BE49-F238E27FC236}">
                <a16:creationId xmlns:a16="http://schemas.microsoft.com/office/drawing/2014/main" id="{597C26FB-4FFB-DD4C-97F2-BCE11D72B9B6}"/>
              </a:ext>
            </a:extLst>
          </p:cNvPr>
          <p:cNvSpPr/>
          <p:nvPr/>
        </p:nvSpPr>
        <p:spPr>
          <a:xfrm>
            <a:off x="815377" y="1663144"/>
            <a:ext cx="10561246" cy="6302214"/>
          </a:xfrm>
          <a:prstGeom prst="roundRect">
            <a:avLst>
              <a:gd name="adj" fmla="val 6261"/>
            </a:avLst>
          </a:prstGeom>
          <a:solidFill>
            <a:schemeClr val="bg1"/>
          </a:solidFill>
          <a:ln w="317500">
            <a:solidFill>
              <a:schemeClr val="bg2"/>
            </a:solidFill>
          </a:ln>
          <a:effectLst>
            <a:outerShdw blurRad="304800" sx="108000" sy="108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1607"/>
            <a:endParaRPr lang="es-ES" sz="1007">
              <a:solidFill>
                <a:srgbClr val="FFFFFF"/>
              </a:solidFill>
              <a:latin typeface="Open Sans Light"/>
            </a:endParaRPr>
          </a:p>
        </p:txBody>
      </p:sp>
      <p:pic>
        <p:nvPicPr>
          <p:cNvPr id="4" name="Imagen 3">
            <a:extLst>
              <a:ext uri="{FF2B5EF4-FFF2-40B4-BE49-F238E27FC236}">
                <a16:creationId xmlns:a16="http://schemas.microsoft.com/office/drawing/2014/main" id="{1FF5C57C-7417-B200-97E4-8E55661FB2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8450" y="1808532"/>
            <a:ext cx="10037921" cy="5051455"/>
          </a:xfrm>
          <a:prstGeom prst="rect">
            <a:avLst/>
          </a:prstGeom>
        </p:spPr>
      </p:pic>
      <p:sp>
        <p:nvSpPr>
          <p:cNvPr id="8" name="Rectángulo: esquinas redondeadas 7">
            <a:extLst>
              <a:ext uri="{FF2B5EF4-FFF2-40B4-BE49-F238E27FC236}">
                <a16:creationId xmlns:a16="http://schemas.microsoft.com/office/drawing/2014/main" id="{0FEA28D7-4B7A-5143-314E-AFDF04006A57}"/>
              </a:ext>
            </a:extLst>
          </p:cNvPr>
          <p:cNvSpPr/>
          <p:nvPr/>
        </p:nvSpPr>
        <p:spPr>
          <a:xfrm>
            <a:off x="872359" y="1702675"/>
            <a:ext cx="10289627" cy="6279963"/>
          </a:xfrm>
          <a:prstGeom prst="roundRect">
            <a:avLst>
              <a:gd name="adj" fmla="val 4593"/>
            </a:avLst>
          </a:prstGeom>
          <a:noFill/>
          <a:ln w="279400">
            <a:solidFill>
              <a:schemeClr val="bg2">
                <a:lumMod val="10000"/>
              </a:schemeClr>
            </a:solidFill>
          </a:ln>
          <a:effectLst>
            <a:outerShdw blurRad="165100" sx="102000" sy="102000" algn="c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1607"/>
            <a:endParaRPr lang="es-ES" sz="1007">
              <a:solidFill>
                <a:srgbClr val="FFFFFF"/>
              </a:solidFill>
              <a:latin typeface="Open Sans Light"/>
            </a:endParaRPr>
          </a:p>
        </p:txBody>
      </p:sp>
    </p:spTree>
    <p:extLst>
      <p:ext uri="{BB962C8B-B14F-4D97-AF65-F5344CB8AC3E}">
        <p14:creationId xmlns:p14="http://schemas.microsoft.com/office/powerpoint/2010/main" val="2685781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8FE93C-0E86-100C-87B3-E882C8DCD0F2}"/>
            </a:ext>
          </a:extLst>
        </p:cNvPr>
        <p:cNvGrpSpPr/>
        <p:nvPr/>
      </p:nvGrpSpPr>
      <p:grpSpPr>
        <a:xfrm>
          <a:off x="0" y="0"/>
          <a:ext cx="0" cy="0"/>
          <a:chOff x="0" y="0"/>
          <a:chExt cx="0" cy="0"/>
        </a:xfrm>
      </p:grpSpPr>
      <p:grpSp>
        <p:nvGrpSpPr>
          <p:cNvPr id="285" name="Grupo 284">
            <a:extLst>
              <a:ext uri="{FF2B5EF4-FFF2-40B4-BE49-F238E27FC236}">
                <a16:creationId xmlns:a16="http://schemas.microsoft.com/office/drawing/2014/main" id="{844B2E45-D271-1FC0-0882-14554D002B97}"/>
              </a:ext>
            </a:extLst>
          </p:cNvPr>
          <p:cNvGrpSpPr/>
          <p:nvPr/>
        </p:nvGrpSpPr>
        <p:grpSpPr>
          <a:xfrm>
            <a:off x="9934321" y="3134774"/>
            <a:ext cx="828282" cy="828282"/>
            <a:chOff x="10531323" y="3167777"/>
            <a:chExt cx="1003770" cy="1003770"/>
          </a:xfrm>
        </p:grpSpPr>
        <p:sp>
          <p:nvSpPr>
            <p:cNvPr id="190" name="Elipse 189">
              <a:extLst>
                <a:ext uri="{FF2B5EF4-FFF2-40B4-BE49-F238E27FC236}">
                  <a16:creationId xmlns:a16="http://schemas.microsoft.com/office/drawing/2014/main" id="{0E528199-61FF-7689-E422-3E6FC9D248D9}"/>
                </a:ext>
              </a:extLst>
            </p:cNvPr>
            <p:cNvSpPr/>
            <p:nvPr/>
          </p:nvSpPr>
          <p:spPr>
            <a:xfrm rot="13500000">
              <a:off x="10531323" y="3167777"/>
              <a:ext cx="1003770" cy="1003770"/>
            </a:xfrm>
            <a:prstGeom prst="ellipse">
              <a:avLst/>
            </a:prstGeom>
            <a:gradFill>
              <a:gsLst>
                <a:gs pos="0">
                  <a:schemeClr val="accent3">
                    <a:lumMod val="50000"/>
                  </a:schemeClr>
                </a:gs>
                <a:gs pos="100000">
                  <a:schemeClr val="accent3">
                    <a:alpha val="55000"/>
                  </a:schemeClr>
                </a:gs>
              </a:gsLst>
              <a:lin ang="5400000" scaled="1"/>
            </a:gradFill>
            <a:ln w="1729" cap="flat">
              <a:noFill/>
              <a:prstDash val="solid"/>
              <a:miter/>
            </a:ln>
          </p:spPr>
          <p:txBody>
            <a:bodyPr/>
            <a:lstStyle/>
            <a:p>
              <a:endParaRPr lang="es-ES" sz="1400"/>
            </a:p>
          </p:txBody>
        </p:sp>
        <p:pic>
          <p:nvPicPr>
            <p:cNvPr id="262" name="Gráfico 261">
              <a:extLst>
                <a:ext uri="{FF2B5EF4-FFF2-40B4-BE49-F238E27FC236}">
                  <a16:creationId xmlns:a16="http://schemas.microsoft.com/office/drawing/2014/main" id="{88EFAB95-4DC4-76E2-E161-7F78A235AD6F}"/>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0821793" y="3514042"/>
              <a:ext cx="446568" cy="446568"/>
            </a:xfrm>
            <a:prstGeom prst="rect">
              <a:avLst/>
            </a:prstGeom>
          </p:spPr>
        </p:pic>
      </p:grpSp>
      <p:grpSp>
        <p:nvGrpSpPr>
          <p:cNvPr id="283" name="Grupo 282">
            <a:extLst>
              <a:ext uri="{FF2B5EF4-FFF2-40B4-BE49-F238E27FC236}">
                <a16:creationId xmlns:a16="http://schemas.microsoft.com/office/drawing/2014/main" id="{14B539AB-7EA6-EBA2-8BFF-619C3845A1B8}"/>
              </a:ext>
            </a:extLst>
          </p:cNvPr>
          <p:cNvGrpSpPr/>
          <p:nvPr/>
        </p:nvGrpSpPr>
        <p:grpSpPr>
          <a:xfrm>
            <a:off x="8915364" y="3924383"/>
            <a:ext cx="828282" cy="828282"/>
            <a:chOff x="9296481" y="4124680"/>
            <a:chExt cx="1003770" cy="1003770"/>
          </a:xfrm>
        </p:grpSpPr>
        <p:sp>
          <p:nvSpPr>
            <p:cNvPr id="209" name="Elipse 208">
              <a:extLst>
                <a:ext uri="{FF2B5EF4-FFF2-40B4-BE49-F238E27FC236}">
                  <a16:creationId xmlns:a16="http://schemas.microsoft.com/office/drawing/2014/main" id="{7144105A-75EA-465A-51D7-5FFBCD6D34A7}"/>
                </a:ext>
              </a:extLst>
            </p:cNvPr>
            <p:cNvSpPr/>
            <p:nvPr/>
          </p:nvSpPr>
          <p:spPr>
            <a:xfrm rot="13500000">
              <a:off x="9296481" y="4124680"/>
              <a:ext cx="1003770" cy="1003770"/>
            </a:xfrm>
            <a:prstGeom prst="ellipse">
              <a:avLst/>
            </a:prstGeom>
            <a:gradFill>
              <a:gsLst>
                <a:gs pos="0">
                  <a:schemeClr val="accent3">
                    <a:lumMod val="50000"/>
                  </a:schemeClr>
                </a:gs>
                <a:gs pos="100000">
                  <a:schemeClr val="accent3">
                    <a:alpha val="55000"/>
                  </a:schemeClr>
                </a:gs>
              </a:gsLst>
              <a:lin ang="5400000" scaled="1"/>
            </a:gradFill>
            <a:ln w="1729" cap="flat">
              <a:noFill/>
              <a:prstDash val="solid"/>
              <a:miter/>
            </a:ln>
          </p:spPr>
          <p:txBody>
            <a:bodyPr/>
            <a:lstStyle/>
            <a:p>
              <a:endParaRPr lang="es-ES" sz="1400"/>
            </a:p>
          </p:txBody>
        </p:sp>
        <p:pic>
          <p:nvPicPr>
            <p:cNvPr id="267" name="Gráfico 266">
              <a:extLst>
                <a:ext uri="{FF2B5EF4-FFF2-40B4-BE49-F238E27FC236}">
                  <a16:creationId xmlns:a16="http://schemas.microsoft.com/office/drawing/2014/main" id="{D5B51912-BCDA-9F03-8556-485C1BDC5EBD}"/>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601201" y="4321628"/>
              <a:ext cx="446314" cy="446314"/>
            </a:xfrm>
            <a:prstGeom prst="rect">
              <a:avLst/>
            </a:prstGeom>
          </p:spPr>
        </p:pic>
      </p:grpSp>
      <p:grpSp>
        <p:nvGrpSpPr>
          <p:cNvPr id="281" name="Grupo 280">
            <a:extLst>
              <a:ext uri="{FF2B5EF4-FFF2-40B4-BE49-F238E27FC236}">
                <a16:creationId xmlns:a16="http://schemas.microsoft.com/office/drawing/2014/main" id="{AA2D0069-B2C8-59BD-3FE3-ED912007AD94}"/>
              </a:ext>
            </a:extLst>
          </p:cNvPr>
          <p:cNvGrpSpPr/>
          <p:nvPr/>
        </p:nvGrpSpPr>
        <p:grpSpPr>
          <a:xfrm>
            <a:off x="7895466" y="3134761"/>
            <a:ext cx="828282" cy="828282"/>
            <a:chOff x="8060497" y="3167761"/>
            <a:chExt cx="1003770" cy="1003770"/>
          </a:xfrm>
        </p:grpSpPr>
        <p:sp>
          <p:nvSpPr>
            <p:cNvPr id="171" name="Elipse 170">
              <a:extLst>
                <a:ext uri="{FF2B5EF4-FFF2-40B4-BE49-F238E27FC236}">
                  <a16:creationId xmlns:a16="http://schemas.microsoft.com/office/drawing/2014/main" id="{89CE28B1-9F1F-F0E0-3612-67B002EA8651}"/>
                </a:ext>
              </a:extLst>
            </p:cNvPr>
            <p:cNvSpPr/>
            <p:nvPr/>
          </p:nvSpPr>
          <p:spPr>
            <a:xfrm rot="13500000">
              <a:off x="8060497" y="3167761"/>
              <a:ext cx="1003770" cy="1003770"/>
            </a:xfrm>
            <a:prstGeom prst="ellipse">
              <a:avLst/>
            </a:prstGeom>
            <a:gradFill>
              <a:gsLst>
                <a:gs pos="0">
                  <a:schemeClr val="accent3">
                    <a:lumMod val="50000"/>
                  </a:schemeClr>
                </a:gs>
                <a:gs pos="100000">
                  <a:schemeClr val="accent3">
                    <a:alpha val="55000"/>
                  </a:schemeClr>
                </a:gs>
              </a:gsLst>
              <a:lin ang="5400000" scaled="1"/>
            </a:gradFill>
            <a:ln w="1729" cap="flat">
              <a:noFill/>
              <a:prstDash val="solid"/>
              <a:miter/>
            </a:ln>
          </p:spPr>
          <p:txBody>
            <a:bodyPr/>
            <a:lstStyle/>
            <a:p>
              <a:endParaRPr lang="es-ES" sz="1400"/>
            </a:p>
          </p:txBody>
        </p:sp>
        <p:pic>
          <p:nvPicPr>
            <p:cNvPr id="265" name="Gráfico 264">
              <a:extLst>
                <a:ext uri="{FF2B5EF4-FFF2-40B4-BE49-F238E27FC236}">
                  <a16:creationId xmlns:a16="http://schemas.microsoft.com/office/drawing/2014/main" id="{789EEDCB-0CD3-F90B-5402-C978E1BF20E2}"/>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349342" y="3526970"/>
              <a:ext cx="500743" cy="500743"/>
            </a:xfrm>
            <a:prstGeom prst="rect">
              <a:avLst/>
            </a:prstGeom>
          </p:spPr>
        </p:pic>
      </p:grpSp>
      <p:grpSp>
        <p:nvGrpSpPr>
          <p:cNvPr id="279" name="Grupo 278">
            <a:extLst>
              <a:ext uri="{FF2B5EF4-FFF2-40B4-BE49-F238E27FC236}">
                <a16:creationId xmlns:a16="http://schemas.microsoft.com/office/drawing/2014/main" id="{B904E839-5DC3-D62C-DED8-921340374AF8}"/>
              </a:ext>
            </a:extLst>
          </p:cNvPr>
          <p:cNvGrpSpPr/>
          <p:nvPr/>
        </p:nvGrpSpPr>
        <p:grpSpPr>
          <a:xfrm>
            <a:off x="6875939" y="3924369"/>
            <a:ext cx="828282" cy="828282"/>
            <a:chOff x="6824964" y="4124663"/>
            <a:chExt cx="1003770" cy="1003770"/>
          </a:xfrm>
        </p:grpSpPr>
        <p:sp>
          <p:nvSpPr>
            <p:cNvPr id="152" name="Elipse 151">
              <a:extLst>
                <a:ext uri="{FF2B5EF4-FFF2-40B4-BE49-F238E27FC236}">
                  <a16:creationId xmlns:a16="http://schemas.microsoft.com/office/drawing/2014/main" id="{C0FEC5A6-DB9F-4CB3-7035-6C767C470066}"/>
                </a:ext>
              </a:extLst>
            </p:cNvPr>
            <p:cNvSpPr/>
            <p:nvPr/>
          </p:nvSpPr>
          <p:spPr>
            <a:xfrm rot="13500000">
              <a:off x="6824964" y="4124663"/>
              <a:ext cx="1003770" cy="1003770"/>
            </a:xfrm>
            <a:prstGeom prst="ellipse">
              <a:avLst/>
            </a:prstGeom>
            <a:gradFill>
              <a:gsLst>
                <a:gs pos="0">
                  <a:schemeClr val="accent3">
                    <a:lumMod val="50000"/>
                  </a:schemeClr>
                </a:gs>
                <a:gs pos="100000">
                  <a:schemeClr val="accent3">
                    <a:alpha val="55000"/>
                  </a:schemeClr>
                </a:gs>
              </a:gsLst>
              <a:lin ang="5400000" scaled="1"/>
            </a:gradFill>
            <a:ln w="1729" cap="flat">
              <a:noFill/>
              <a:prstDash val="solid"/>
              <a:miter/>
            </a:ln>
          </p:spPr>
          <p:txBody>
            <a:bodyPr/>
            <a:lstStyle/>
            <a:p>
              <a:endParaRPr lang="es-ES" sz="1400"/>
            </a:p>
          </p:txBody>
        </p:sp>
        <p:pic>
          <p:nvPicPr>
            <p:cNvPr id="261" name="Gráfico 260">
              <a:extLst>
                <a:ext uri="{FF2B5EF4-FFF2-40B4-BE49-F238E27FC236}">
                  <a16:creationId xmlns:a16="http://schemas.microsoft.com/office/drawing/2014/main" id="{3E57EE8A-A668-79E3-76BB-48A3FA52B8C6}"/>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065823" y="4310743"/>
              <a:ext cx="509587" cy="509587"/>
            </a:xfrm>
            <a:prstGeom prst="rect">
              <a:avLst/>
            </a:prstGeom>
          </p:spPr>
        </p:pic>
      </p:grpSp>
      <p:grpSp>
        <p:nvGrpSpPr>
          <p:cNvPr id="277" name="Grupo 276">
            <a:extLst>
              <a:ext uri="{FF2B5EF4-FFF2-40B4-BE49-F238E27FC236}">
                <a16:creationId xmlns:a16="http://schemas.microsoft.com/office/drawing/2014/main" id="{2BA151B4-0C9D-6DE2-C906-546865B15EEB}"/>
              </a:ext>
            </a:extLst>
          </p:cNvPr>
          <p:cNvGrpSpPr/>
          <p:nvPr/>
        </p:nvGrpSpPr>
        <p:grpSpPr>
          <a:xfrm>
            <a:off x="5817684" y="3134774"/>
            <a:ext cx="828282" cy="828282"/>
            <a:chOff x="5542498" y="3167777"/>
            <a:chExt cx="1003770" cy="1003770"/>
          </a:xfrm>
        </p:grpSpPr>
        <p:sp>
          <p:nvSpPr>
            <p:cNvPr id="93" name="Elipse 92">
              <a:extLst>
                <a:ext uri="{FF2B5EF4-FFF2-40B4-BE49-F238E27FC236}">
                  <a16:creationId xmlns:a16="http://schemas.microsoft.com/office/drawing/2014/main" id="{703B6369-415B-7ACD-7C75-BE0E39C558EA}"/>
                </a:ext>
              </a:extLst>
            </p:cNvPr>
            <p:cNvSpPr/>
            <p:nvPr/>
          </p:nvSpPr>
          <p:spPr>
            <a:xfrm rot="13500000">
              <a:off x="5542498" y="3167777"/>
              <a:ext cx="1003770" cy="1003770"/>
            </a:xfrm>
            <a:prstGeom prst="ellipse">
              <a:avLst/>
            </a:prstGeom>
            <a:gradFill>
              <a:gsLst>
                <a:gs pos="0">
                  <a:schemeClr val="accent3">
                    <a:lumMod val="50000"/>
                  </a:schemeClr>
                </a:gs>
                <a:gs pos="100000">
                  <a:schemeClr val="accent3">
                    <a:alpha val="55000"/>
                  </a:schemeClr>
                </a:gs>
              </a:gsLst>
              <a:lin ang="5400000" scaled="1"/>
            </a:gradFill>
            <a:ln w="1729" cap="flat">
              <a:noFill/>
              <a:prstDash val="solid"/>
              <a:miter/>
            </a:ln>
          </p:spPr>
          <p:txBody>
            <a:bodyPr/>
            <a:lstStyle/>
            <a:p>
              <a:endParaRPr lang="es-ES" sz="1400" dirty="0"/>
            </a:p>
          </p:txBody>
        </p:sp>
        <p:pic>
          <p:nvPicPr>
            <p:cNvPr id="263" name="Gráfico 262">
              <a:extLst>
                <a:ext uri="{FF2B5EF4-FFF2-40B4-BE49-F238E27FC236}">
                  <a16:creationId xmlns:a16="http://schemas.microsoft.com/office/drawing/2014/main" id="{298BD2D3-6BE6-EC0F-4DC5-8747B8C59F6C}"/>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5776653" y="3488547"/>
              <a:ext cx="498116" cy="498116"/>
            </a:xfrm>
            <a:prstGeom prst="rect">
              <a:avLst/>
            </a:prstGeom>
          </p:spPr>
        </p:pic>
      </p:grpSp>
      <p:grpSp>
        <p:nvGrpSpPr>
          <p:cNvPr id="275" name="Grupo 274">
            <a:extLst>
              <a:ext uri="{FF2B5EF4-FFF2-40B4-BE49-F238E27FC236}">
                <a16:creationId xmlns:a16="http://schemas.microsoft.com/office/drawing/2014/main" id="{2B3DAC39-BB16-01CF-C0B0-2FE9E1969CF6}"/>
              </a:ext>
            </a:extLst>
          </p:cNvPr>
          <p:cNvGrpSpPr/>
          <p:nvPr/>
        </p:nvGrpSpPr>
        <p:grpSpPr>
          <a:xfrm>
            <a:off x="4798729" y="3924383"/>
            <a:ext cx="828282" cy="828282"/>
            <a:chOff x="4307657" y="4124680"/>
            <a:chExt cx="1003770" cy="1003770"/>
          </a:xfrm>
        </p:grpSpPr>
        <p:sp>
          <p:nvSpPr>
            <p:cNvPr id="113" name="Elipse 112">
              <a:extLst>
                <a:ext uri="{FF2B5EF4-FFF2-40B4-BE49-F238E27FC236}">
                  <a16:creationId xmlns:a16="http://schemas.microsoft.com/office/drawing/2014/main" id="{01B2FCEC-A5C1-95D5-A1EA-64622890A7D5}"/>
                </a:ext>
              </a:extLst>
            </p:cNvPr>
            <p:cNvSpPr/>
            <p:nvPr/>
          </p:nvSpPr>
          <p:spPr>
            <a:xfrm rot="13500000">
              <a:off x="4307657" y="4124680"/>
              <a:ext cx="1003770" cy="1003770"/>
            </a:xfrm>
            <a:prstGeom prst="ellipse">
              <a:avLst/>
            </a:prstGeom>
            <a:gradFill>
              <a:gsLst>
                <a:gs pos="0">
                  <a:schemeClr val="accent3">
                    <a:lumMod val="50000"/>
                  </a:schemeClr>
                </a:gs>
                <a:gs pos="100000">
                  <a:schemeClr val="accent3">
                    <a:alpha val="55000"/>
                  </a:schemeClr>
                </a:gs>
              </a:gsLst>
              <a:lin ang="5400000" scaled="1"/>
            </a:gradFill>
            <a:ln w="1729" cap="flat">
              <a:noFill/>
              <a:prstDash val="solid"/>
              <a:miter/>
            </a:ln>
          </p:spPr>
          <p:txBody>
            <a:bodyPr/>
            <a:lstStyle/>
            <a:p>
              <a:endParaRPr lang="es-ES" sz="1400"/>
            </a:p>
          </p:txBody>
        </p:sp>
        <p:pic>
          <p:nvPicPr>
            <p:cNvPr id="258" name="Gráfico 257">
              <a:extLst>
                <a:ext uri="{FF2B5EF4-FFF2-40B4-BE49-F238E27FC236}">
                  <a16:creationId xmlns:a16="http://schemas.microsoft.com/office/drawing/2014/main" id="{1029C145-D4A8-724C-CCE6-2DE3D6317B9A}"/>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4587032" y="4349389"/>
              <a:ext cx="453475" cy="453475"/>
            </a:xfrm>
            <a:prstGeom prst="rect">
              <a:avLst/>
            </a:prstGeom>
          </p:spPr>
        </p:pic>
      </p:grpSp>
      <p:grpSp>
        <p:nvGrpSpPr>
          <p:cNvPr id="273" name="Grupo 272">
            <a:extLst>
              <a:ext uri="{FF2B5EF4-FFF2-40B4-BE49-F238E27FC236}">
                <a16:creationId xmlns:a16="http://schemas.microsoft.com/office/drawing/2014/main" id="{96EF8D14-118F-616F-BF09-48DD72D4BDCB}"/>
              </a:ext>
            </a:extLst>
          </p:cNvPr>
          <p:cNvGrpSpPr/>
          <p:nvPr/>
        </p:nvGrpSpPr>
        <p:grpSpPr>
          <a:xfrm>
            <a:off x="3778829" y="3134761"/>
            <a:ext cx="828282" cy="828282"/>
            <a:chOff x="3071672" y="3167761"/>
            <a:chExt cx="1003770" cy="1003770"/>
          </a:xfrm>
        </p:grpSpPr>
        <p:sp>
          <p:nvSpPr>
            <p:cNvPr id="73" name="Elipse 72">
              <a:extLst>
                <a:ext uri="{FF2B5EF4-FFF2-40B4-BE49-F238E27FC236}">
                  <a16:creationId xmlns:a16="http://schemas.microsoft.com/office/drawing/2014/main" id="{18C869AD-659C-792F-8F90-1D89F97F034F}"/>
                </a:ext>
              </a:extLst>
            </p:cNvPr>
            <p:cNvSpPr/>
            <p:nvPr/>
          </p:nvSpPr>
          <p:spPr>
            <a:xfrm rot="13500000">
              <a:off x="3071672" y="3167761"/>
              <a:ext cx="1003770" cy="1003770"/>
            </a:xfrm>
            <a:prstGeom prst="ellipse">
              <a:avLst/>
            </a:prstGeom>
            <a:gradFill>
              <a:gsLst>
                <a:gs pos="0">
                  <a:schemeClr val="accent3">
                    <a:lumMod val="50000"/>
                  </a:schemeClr>
                </a:gs>
                <a:gs pos="100000">
                  <a:schemeClr val="accent3">
                    <a:alpha val="55000"/>
                  </a:schemeClr>
                </a:gs>
              </a:gsLst>
              <a:lin ang="5400000" scaled="1"/>
            </a:gradFill>
            <a:ln w="1729" cap="flat">
              <a:noFill/>
              <a:prstDash val="solid"/>
              <a:miter/>
            </a:ln>
          </p:spPr>
          <p:txBody>
            <a:bodyPr/>
            <a:lstStyle/>
            <a:p>
              <a:endParaRPr lang="es-ES" sz="1400" dirty="0"/>
            </a:p>
          </p:txBody>
        </p:sp>
        <p:pic>
          <p:nvPicPr>
            <p:cNvPr id="257" name="Gráfico 256">
              <a:extLst>
                <a:ext uri="{FF2B5EF4-FFF2-40B4-BE49-F238E27FC236}">
                  <a16:creationId xmlns:a16="http://schemas.microsoft.com/office/drawing/2014/main" id="{F2F6C3C4-F682-2AAF-6F74-7D6124F779DB}"/>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3340538" y="3556151"/>
              <a:ext cx="420795" cy="420795"/>
            </a:xfrm>
            <a:prstGeom prst="rect">
              <a:avLst/>
            </a:prstGeom>
          </p:spPr>
        </p:pic>
      </p:grpSp>
      <p:grpSp>
        <p:nvGrpSpPr>
          <p:cNvPr id="271" name="Grupo 270">
            <a:extLst>
              <a:ext uri="{FF2B5EF4-FFF2-40B4-BE49-F238E27FC236}">
                <a16:creationId xmlns:a16="http://schemas.microsoft.com/office/drawing/2014/main" id="{27104E5D-7E7F-DD81-1A46-613CE90FAA6F}"/>
              </a:ext>
            </a:extLst>
          </p:cNvPr>
          <p:cNvGrpSpPr/>
          <p:nvPr/>
        </p:nvGrpSpPr>
        <p:grpSpPr>
          <a:xfrm>
            <a:off x="2759303" y="3924369"/>
            <a:ext cx="828282" cy="828282"/>
            <a:chOff x="1836140" y="4124663"/>
            <a:chExt cx="1003770" cy="1003770"/>
          </a:xfrm>
        </p:grpSpPr>
        <p:sp>
          <p:nvSpPr>
            <p:cNvPr id="52" name="Elipse 51">
              <a:extLst>
                <a:ext uri="{FF2B5EF4-FFF2-40B4-BE49-F238E27FC236}">
                  <a16:creationId xmlns:a16="http://schemas.microsoft.com/office/drawing/2014/main" id="{B7E80B65-1943-A3AA-939E-0E7AA7D31882}"/>
                </a:ext>
              </a:extLst>
            </p:cNvPr>
            <p:cNvSpPr/>
            <p:nvPr/>
          </p:nvSpPr>
          <p:spPr>
            <a:xfrm rot="13500000">
              <a:off x="1836140" y="4124663"/>
              <a:ext cx="1003770" cy="1003770"/>
            </a:xfrm>
            <a:prstGeom prst="ellipse">
              <a:avLst/>
            </a:prstGeom>
            <a:gradFill>
              <a:gsLst>
                <a:gs pos="0">
                  <a:schemeClr val="accent3">
                    <a:lumMod val="50000"/>
                  </a:schemeClr>
                </a:gs>
                <a:gs pos="100000">
                  <a:schemeClr val="accent3">
                    <a:alpha val="55000"/>
                  </a:schemeClr>
                </a:gs>
              </a:gsLst>
              <a:lin ang="5400000" scaled="1"/>
            </a:gradFill>
            <a:ln w="1729" cap="flat">
              <a:noFill/>
              <a:prstDash val="solid"/>
              <a:miter/>
            </a:ln>
          </p:spPr>
          <p:txBody>
            <a:bodyPr/>
            <a:lstStyle/>
            <a:p>
              <a:endParaRPr lang="es-ES" sz="1400"/>
            </a:p>
          </p:txBody>
        </p:sp>
        <p:pic>
          <p:nvPicPr>
            <p:cNvPr id="255" name="Gráfico 254">
              <a:extLst>
                <a:ext uri="{FF2B5EF4-FFF2-40B4-BE49-F238E27FC236}">
                  <a16:creationId xmlns:a16="http://schemas.microsoft.com/office/drawing/2014/main" id="{1CA066A8-A5A9-5746-B023-C0E259CF60E1}"/>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2090657" y="4328417"/>
              <a:ext cx="508935" cy="508935"/>
            </a:xfrm>
            <a:prstGeom prst="rect">
              <a:avLst/>
            </a:prstGeom>
          </p:spPr>
        </p:pic>
      </p:grpSp>
      <p:grpSp>
        <p:nvGrpSpPr>
          <p:cNvPr id="269" name="Grupo 268">
            <a:extLst>
              <a:ext uri="{FF2B5EF4-FFF2-40B4-BE49-F238E27FC236}">
                <a16:creationId xmlns:a16="http://schemas.microsoft.com/office/drawing/2014/main" id="{16E0451C-8326-FDC8-3854-E41273252CC7}"/>
              </a:ext>
            </a:extLst>
          </p:cNvPr>
          <p:cNvGrpSpPr/>
          <p:nvPr/>
        </p:nvGrpSpPr>
        <p:grpSpPr>
          <a:xfrm>
            <a:off x="926087" y="2428875"/>
            <a:ext cx="1529426" cy="1529426"/>
            <a:chOff x="601500" y="3167744"/>
            <a:chExt cx="1003770" cy="1003770"/>
          </a:xfrm>
        </p:grpSpPr>
        <p:sp>
          <p:nvSpPr>
            <p:cNvPr id="17" name="Elipse 16">
              <a:extLst>
                <a:ext uri="{FF2B5EF4-FFF2-40B4-BE49-F238E27FC236}">
                  <a16:creationId xmlns:a16="http://schemas.microsoft.com/office/drawing/2014/main" id="{CF35E447-A4E5-A104-8D48-C2DB13523C84}"/>
                </a:ext>
              </a:extLst>
            </p:cNvPr>
            <p:cNvSpPr/>
            <p:nvPr/>
          </p:nvSpPr>
          <p:spPr>
            <a:xfrm rot="13500000">
              <a:off x="601500" y="3167744"/>
              <a:ext cx="1003770" cy="1003770"/>
            </a:xfrm>
            <a:prstGeom prst="ellipse">
              <a:avLst/>
            </a:prstGeom>
            <a:gradFill>
              <a:gsLst>
                <a:gs pos="0">
                  <a:schemeClr val="accent3">
                    <a:lumMod val="50000"/>
                  </a:schemeClr>
                </a:gs>
                <a:gs pos="100000">
                  <a:schemeClr val="accent3">
                    <a:alpha val="55000"/>
                  </a:schemeClr>
                </a:gs>
              </a:gsLst>
              <a:lin ang="5400000" scaled="1"/>
            </a:gradFill>
            <a:ln w="1729" cap="flat">
              <a:noFill/>
              <a:prstDash val="solid"/>
              <a:miter/>
            </a:ln>
          </p:spPr>
          <p:txBody>
            <a:bodyPr/>
            <a:lstStyle/>
            <a:p>
              <a:endParaRPr lang="es-ES" sz="1400"/>
            </a:p>
          </p:txBody>
        </p:sp>
        <p:pic>
          <p:nvPicPr>
            <p:cNvPr id="260" name="Gráfico 259">
              <a:extLst>
                <a:ext uri="{FF2B5EF4-FFF2-40B4-BE49-F238E27FC236}">
                  <a16:creationId xmlns:a16="http://schemas.microsoft.com/office/drawing/2014/main" id="{ABFC2AF7-8CD0-D189-DDB1-3DF8FD4BF4E9}"/>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857243" y="3489577"/>
              <a:ext cx="466058" cy="466058"/>
            </a:xfrm>
            <a:prstGeom prst="rect">
              <a:avLst/>
            </a:prstGeom>
          </p:spPr>
        </p:pic>
      </p:grpSp>
      <p:grpSp>
        <p:nvGrpSpPr>
          <p:cNvPr id="268" name="Grupo 267">
            <a:extLst>
              <a:ext uri="{FF2B5EF4-FFF2-40B4-BE49-F238E27FC236}">
                <a16:creationId xmlns:a16="http://schemas.microsoft.com/office/drawing/2014/main" id="{8EAB319E-213B-D938-7662-E5C3443F23DD}"/>
              </a:ext>
            </a:extLst>
          </p:cNvPr>
          <p:cNvGrpSpPr/>
          <p:nvPr/>
        </p:nvGrpSpPr>
        <p:grpSpPr>
          <a:xfrm>
            <a:off x="733432" y="2633484"/>
            <a:ext cx="2135403" cy="1335130"/>
            <a:chOff x="475059" y="3302030"/>
            <a:chExt cx="1401475" cy="876252"/>
          </a:xfrm>
        </p:grpSpPr>
        <p:sp>
          <p:nvSpPr>
            <p:cNvPr id="19" name="Forma libre: forma 18">
              <a:extLst>
                <a:ext uri="{FF2B5EF4-FFF2-40B4-BE49-F238E27FC236}">
                  <a16:creationId xmlns:a16="http://schemas.microsoft.com/office/drawing/2014/main" id="{315641B9-3A18-24B3-710D-C2A74CA3FC08}"/>
                </a:ext>
              </a:extLst>
            </p:cNvPr>
            <p:cNvSpPr/>
            <p:nvPr/>
          </p:nvSpPr>
          <p:spPr>
            <a:xfrm rot="16200000">
              <a:off x="1096046" y="3363922"/>
              <a:ext cx="715299" cy="617710"/>
            </a:xfrm>
            <a:custGeom>
              <a:avLst/>
              <a:gdLst>
                <a:gd name="csX0" fmla="*/ 589067 w 589066"/>
                <a:gd name="csY0" fmla="*/ 0 h 508699"/>
                <a:gd name="csX1" fmla="*/ 80368 w 589066"/>
                <a:gd name="csY1" fmla="*/ 508699 h 508699"/>
                <a:gd name="csX2" fmla="*/ 0 w 589066"/>
                <a:gd name="csY2" fmla="*/ 508699 h 508699"/>
              </a:gdLst>
              <a:ahLst/>
              <a:cxnLst>
                <a:cxn ang="0">
                  <a:pos x="csX0" y="csY0"/>
                </a:cxn>
                <a:cxn ang="0">
                  <a:pos x="csX1" y="csY1"/>
                </a:cxn>
                <a:cxn ang="0">
                  <a:pos x="csX2" y="csY2"/>
                </a:cxn>
              </a:cxnLst>
              <a:rect l="l" t="t" r="r" b="b"/>
              <a:pathLst>
                <a:path w="589066" h="508699">
                  <a:moveTo>
                    <a:pt x="589067" y="0"/>
                  </a:moveTo>
                  <a:cubicBezTo>
                    <a:pt x="589067" y="280946"/>
                    <a:pt x="361314" y="508699"/>
                    <a:pt x="80368" y="508699"/>
                  </a:cubicBezTo>
                  <a:lnTo>
                    <a:pt x="0" y="508699"/>
                  </a:lnTo>
                </a:path>
              </a:pathLst>
            </a:custGeom>
            <a:noFill/>
            <a:ln w="18123" cap="rnd">
              <a:solidFill>
                <a:schemeClr val="tx2"/>
              </a:solidFill>
              <a:prstDash val="solid"/>
              <a:round/>
            </a:ln>
          </p:spPr>
          <p:txBody>
            <a:bodyPr/>
            <a:lstStyle/>
            <a:p>
              <a:endParaRPr lang="es-ES" sz="1400"/>
            </a:p>
          </p:txBody>
        </p:sp>
        <p:grpSp>
          <p:nvGrpSpPr>
            <p:cNvPr id="21" name="Gráfico 2">
              <a:extLst>
                <a:ext uri="{FF2B5EF4-FFF2-40B4-BE49-F238E27FC236}">
                  <a16:creationId xmlns:a16="http://schemas.microsoft.com/office/drawing/2014/main" id="{A666AB26-3AFF-D9D2-495A-F7E134397C40}"/>
                </a:ext>
              </a:extLst>
            </p:cNvPr>
            <p:cNvGrpSpPr/>
            <p:nvPr/>
          </p:nvGrpSpPr>
          <p:grpSpPr>
            <a:xfrm rot="16200000">
              <a:off x="404569" y="3409913"/>
              <a:ext cx="820842" cy="605076"/>
              <a:chOff x="5995362" y="894878"/>
              <a:chExt cx="675983" cy="498295"/>
            </a:xfrm>
            <a:solidFill>
              <a:schemeClr val="tx2"/>
            </a:solidFill>
          </p:grpSpPr>
          <p:sp>
            <p:nvSpPr>
              <p:cNvPr id="27" name="Elipse 26">
                <a:extLst>
                  <a:ext uri="{FF2B5EF4-FFF2-40B4-BE49-F238E27FC236}">
                    <a16:creationId xmlns:a16="http://schemas.microsoft.com/office/drawing/2014/main" id="{41025603-6B3F-D615-E198-6FC5E5FBD819}"/>
                  </a:ext>
                </a:extLst>
              </p:cNvPr>
              <p:cNvSpPr/>
              <p:nvPr/>
            </p:nvSpPr>
            <p:spPr>
              <a:xfrm>
                <a:off x="5995362" y="894878"/>
                <a:ext cx="24847" cy="24173"/>
              </a:xfrm>
              <a:prstGeom prst="ellipse">
                <a:avLst/>
              </a:prstGeom>
              <a:grpFill/>
              <a:ln w="1729" cap="flat">
                <a:noFill/>
                <a:prstDash val="solid"/>
                <a:miter/>
              </a:ln>
            </p:spPr>
            <p:txBody>
              <a:bodyPr/>
              <a:lstStyle/>
              <a:p>
                <a:endParaRPr lang="es-ES" sz="1400"/>
              </a:p>
            </p:txBody>
          </p:sp>
          <p:sp>
            <p:nvSpPr>
              <p:cNvPr id="28" name="Elipse 27">
                <a:extLst>
                  <a:ext uri="{FF2B5EF4-FFF2-40B4-BE49-F238E27FC236}">
                    <a16:creationId xmlns:a16="http://schemas.microsoft.com/office/drawing/2014/main" id="{1BA18702-318D-DFCA-16A3-764105B2E73A}"/>
                  </a:ext>
                </a:extLst>
              </p:cNvPr>
              <p:cNvSpPr/>
              <p:nvPr/>
            </p:nvSpPr>
            <p:spPr>
              <a:xfrm>
                <a:off x="6065228" y="894878"/>
                <a:ext cx="24847" cy="24173"/>
              </a:xfrm>
              <a:prstGeom prst="ellipse">
                <a:avLst/>
              </a:prstGeom>
              <a:grpFill/>
              <a:ln w="1729" cap="flat">
                <a:noFill/>
                <a:prstDash val="solid"/>
                <a:miter/>
              </a:ln>
            </p:spPr>
            <p:txBody>
              <a:bodyPr/>
              <a:lstStyle/>
              <a:p>
                <a:endParaRPr lang="es-ES" sz="1400"/>
              </a:p>
            </p:txBody>
          </p:sp>
          <p:sp>
            <p:nvSpPr>
              <p:cNvPr id="29" name="Forma libre: forma 28">
                <a:extLst>
                  <a:ext uri="{FF2B5EF4-FFF2-40B4-BE49-F238E27FC236}">
                    <a16:creationId xmlns:a16="http://schemas.microsoft.com/office/drawing/2014/main" id="{0CBCF31F-C791-5740-707C-0F92605B5C0E}"/>
                  </a:ext>
                </a:extLst>
              </p:cNvPr>
              <p:cNvSpPr/>
              <p:nvPr/>
            </p:nvSpPr>
            <p:spPr>
              <a:xfrm>
                <a:off x="6135091" y="894881"/>
                <a:ext cx="24848" cy="24170"/>
              </a:xfrm>
              <a:custGeom>
                <a:avLst/>
                <a:gdLst>
                  <a:gd name="csX0" fmla="*/ 24844 w 24848"/>
                  <a:gd name="csY0" fmla="*/ 12291 h 24170"/>
                  <a:gd name="csX1" fmla="*/ 12424 w 24848"/>
                  <a:gd name="csY1" fmla="*/ 24170 h 24170"/>
                  <a:gd name="csX2" fmla="*/ 0 w 24848"/>
                  <a:gd name="csY2" fmla="*/ 12085 h 24170"/>
                  <a:gd name="csX3" fmla="*/ 12424 w 24848"/>
                  <a:gd name="csY3" fmla="*/ 0 h 24170"/>
                  <a:gd name="csX4" fmla="*/ 24844 w 24848"/>
                  <a:gd name="csY4" fmla="*/ 12291 h 24170"/>
                </a:gdLst>
                <a:ahLst/>
                <a:cxnLst>
                  <a:cxn ang="0">
                    <a:pos x="csX0" y="csY0"/>
                  </a:cxn>
                  <a:cxn ang="0">
                    <a:pos x="csX1" y="csY1"/>
                  </a:cxn>
                  <a:cxn ang="0">
                    <a:pos x="csX2" y="csY2"/>
                  </a:cxn>
                  <a:cxn ang="0">
                    <a:pos x="csX3" y="csY3"/>
                  </a:cxn>
                  <a:cxn ang="0">
                    <a:pos x="csX4" y="csY4"/>
                  </a:cxn>
                </a:cxnLst>
                <a:rect l="l" t="t" r="r" b="b"/>
                <a:pathLst>
                  <a:path w="24848" h="24170">
                    <a:moveTo>
                      <a:pt x="24844" y="12291"/>
                    </a:moveTo>
                    <a:cubicBezTo>
                      <a:pt x="24665" y="19012"/>
                      <a:pt x="19301" y="24127"/>
                      <a:pt x="12424" y="24170"/>
                    </a:cubicBezTo>
                    <a:cubicBezTo>
                      <a:pt x="5561" y="24170"/>
                      <a:pt x="0" y="18758"/>
                      <a:pt x="0" y="12085"/>
                    </a:cubicBezTo>
                    <a:cubicBezTo>
                      <a:pt x="0" y="5414"/>
                      <a:pt x="5561" y="0"/>
                      <a:pt x="12424" y="0"/>
                    </a:cubicBezTo>
                    <a:cubicBezTo>
                      <a:pt x="19273" y="-46"/>
                      <a:pt x="25024" y="5667"/>
                      <a:pt x="24844" y="12291"/>
                    </a:cubicBezTo>
                    <a:close/>
                  </a:path>
                </a:pathLst>
              </a:custGeom>
              <a:grpFill/>
              <a:ln w="1729" cap="flat">
                <a:noFill/>
                <a:prstDash val="solid"/>
                <a:miter/>
              </a:ln>
            </p:spPr>
            <p:txBody>
              <a:bodyPr/>
              <a:lstStyle/>
              <a:p>
                <a:endParaRPr lang="es-ES" sz="1400"/>
              </a:p>
            </p:txBody>
          </p:sp>
          <p:sp>
            <p:nvSpPr>
              <p:cNvPr id="32" name="Forma libre: forma 31">
                <a:extLst>
                  <a:ext uri="{FF2B5EF4-FFF2-40B4-BE49-F238E27FC236}">
                    <a16:creationId xmlns:a16="http://schemas.microsoft.com/office/drawing/2014/main" id="{6F1C54FE-AE3E-48E4-2A3E-9F66FB5CEBD7}"/>
                  </a:ext>
                </a:extLst>
              </p:cNvPr>
              <p:cNvSpPr/>
              <p:nvPr/>
            </p:nvSpPr>
            <p:spPr>
              <a:xfrm>
                <a:off x="6204804" y="899188"/>
                <a:ext cx="24850" cy="24183"/>
              </a:xfrm>
              <a:custGeom>
                <a:avLst/>
                <a:gdLst>
                  <a:gd name="csX0" fmla="*/ 24709 w 24850"/>
                  <a:gd name="csY0" fmla="*/ 13672 h 24183"/>
                  <a:gd name="csX1" fmla="*/ 10848 w 24850"/>
                  <a:gd name="csY1" fmla="*/ 24085 h 24183"/>
                  <a:gd name="csX2" fmla="*/ 60 w 24850"/>
                  <a:gd name="csY2" fmla="*/ 10530 h 24183"/>
                  <a:gd name="csX3" fmla="*/ 13923 w 24850"/>
                  <a:gd name="csY3" fmla="*/ 109 h 24183"/>
                  <a:gd name="csX4" fmla="*/ 24709 w 24850"/>
                  <a:gd name="csY4" fmla="*/ 13672 h 24183"/>
                </a:gdLst>
                <a:ahLst/>
                <a:cxnLst>
                  <a:cxn ang="0">
                    <a:pos x="csX0" y="csY0"/>
                  </a:cxn>
                  <a:cxn ang="0">
                    <a:pos x="csX1" y="csY1"/>
                  </a:cxn>
                  <a:cxn ang="0">
                    <a:pos x="csX2" y="csY2"/>
                  </a:cxn>
                  <a:cxn ang="0">
                    <a:pos x="csX3" y="csY3"/>
                  </a:cxn>
                  <a:cxn ang="0">
                    <a:pos x="csX4" y="csY4"/>
                  </a:cxn>
                </a:cxnLst>
                <a:rect l="l" t="t" r="r" b="b"/>
                <a:pathLst>
                  <a:path w="24850" h="24183">
                    <a:moveTo>
                      <a:pt x="24709" y="13672"/>
                    </a:moveTo>
                    <a:cubicBezTo>
                      <a:pt x="23671" y="20247"/>
                      <a:pt x="17465" y="24929"/>
                      <a:pt x="10848" y="24085"/>
                    </a:cubicBezTo>
                    <a:cubicBezTo>
                      <a:pt x="4230" y="23244"/>
                      <a:pt x="-597" y="17171"/>
                      <a:pt x="60" y="10530"/>
                    </a:cubicBezTo>
                    <a:cubicBezTo>
                      <a:pt x="719" y="3888"/>
                      <a:pt x="6923" y="-780"/>
                      <a:pt x="13923" y="109"/>
                    </a:cubicBezTo>
                    <a:cubicBezTo>
                      <a:pt x="20921" y="1003"/>
                      <a:pt x="25750" y="7060"/>
                      <a:pt x="24709" y="13672"/>
                    </a:cubicBezTo>
                    <a:close/>
                  </a:path>
                </a:pathLst>
              </a:custGeom>
              <a:grpFill/>
              <a:ln w="1729" cap="flat">
                <a:noFill/>
                <a:prstDash val="solid"/>
                <a:miter/>
              </a:ln>
            </p:spPr>
            <p:txBody>
              <a:bodyPr/>
              <a:lstStyle/>
              <a:p>
                <a:endParaRPr lang="es-ES" sz="1400"/>
              </a:p>
            </p:txBody>
          </p:sp>
          <p:sp>
            <p:nvSpPr>
              <p:cNvPr id="34" name="Forma libre: forma 33">
                <a:extLst>
                  <a:ext uri="{FF2B5EF4-FFF2-40B4-BE49-F238E27FC236}">
                    <a16:creationId xmlns:a16="http://schemas.microsoft.com/office/drawing/2014/main" id="{B996653C-3121-6699-83A4-58AB48D9C741}"/>
                  </a:ext>
                </a:extLst>
              </p:cNvPr>
              <p:cNvSpPr/>
              <p:nvPr/>
            </p:nvSpPr>
            <p:spPr>
              <a:xfrm>
                <a:off x="6273293" y="912682"/>
                <a:ext cx="24802" cy="24315"/>
              </a:xfrm>
              <a:custGeom>
                <a:avLst/>
                <a:gdLst>
                  <a:gd name="csX0" fmla="*/ 24308 w 24802"/>
                  <a:gd name="csY0" fmla="*/ 15583 h 24315"/>
                  <a:gd name="csX1" fmla="*/ 9186 w 24802"/>
                  <a:gd name="csY1" fmla="*/ 23851 h 24315"/>
                  <a:gd name="csX2" fmla="*/ 339 w 24802"/>
                  <a:gd name="csY2" fmla="*/ 9062 h 24315"/>
                  <a:gd name="csX3" fmla="*/ 15528 w 24802"/>
                  <a:gd name="csY3" fmla="*/ 527 h 24315"/>
                  <a:gd name="csX4" fmla="*/ 24308 w 24802"/>
                  <a:gd name="csY4" fmla="*/ 15583 h 24315"/>
                </a:gdLst>
                <a:ahLst/>
                <a:cxnLst>
                  <a:cxn ang="0">
                    <a:pos x="csX0" y="csY0"/>
                  </a:cxn>
                  <a:cxn ang="0">
                    <a:pos x="csX1" y="csY1"/>
                  </a:cxn>
                  <a:cxn ang="0">
                    <a:pos x="csX2" y="csY2"/>
                  </a:cxn>
                  <a:cxn ang="0">
                    <a:pos x="csX3" y="csY3"/>
                  </a:cxn>
                  <a:cxn ang="0">
                    <a:pos x="csX4" y="csY4"/>
                  </a:cxn>
                </a:cxnLst>
                <a:rect l="l" t="t" r="r" b="b"/>
                <a:pathLst>
                  <a:path w="24802" h="24315">
                    <a:moveTo>
                      <a:pt x="24308" y="15583"/>
                    </a:moveTo>
                    <a:cubicBezTo>
                      <a:pt x="22371" y="21969"/>
                      <a:pt x="15599" y="25674"/>
                      <a:pt x="9186" y="23851"/>
                    </a:cubicBezTo>
                    <a:cubicBezTo>
                      <a:pt x="2802" y="21915"/>
                      <a:pt x="-1229" y="15562"/>
                      <a:pt x="339" y="9062"/>
                    </a:cubicBezTo>
                    <a:cubicBezTo>
                      <a:pt x="1899" y="2588"/>
                      <a:pt x="8771" y="-1513"/>
                      <a:pt x="15528" y="527"/>
                    </a:cubicBezTo>
                    <a:cubicBezTo>
                      <a:pt x="22317" y="2453"/>
                      <a:pt x="26245" y="9199"/>
                      <a:pt x="24308" y="15583"/>
                    </a:cubicBezTo>
                    <a:close/>
                  </a:path>
                </a:pathLst>
              </a:custGeom>
              <a:grpFill/>
              <a:ln w="1729" cap="flat">
                <a:noFill/>
                <a:prstDash val="solid"/>
                <a:miter/>
              </a:ln>
            </p:spPr>
            <p:txBody>
              <a:bodyPr/>
              <a:lstStyle/>
              <a:p>
                <a:endParaRPr lang="es-ES" sz="1400"/>
              </a:p>
            </p:txBody>
          </p:sp>
          <p:sp>
            <p:nvSpPr>
              <p:cNvPr id="35" name="Forma libre: forma 34">
                <a:extLst>
                  <a:ext uri="{FF2B5EF4-FFF2-40B4-BE49-F238E27FC236}">
                    <a16:creationId xmlns:a16="http://schemas.microsoft.com/office/drawing/2014/main" id="{F6CC307B-9259-9A13-6A9F-F388EF78FA6C}"/>
                  </a:ext>
                </a:extLst>
              </p:cNvPr>
              <p:cNvSpPr/>
              <p:nvPr/>
            </p:nvSpPr>
            <p:spPr>
              <a:xfrm>
                <a:off x="6339240" y="935588"/>
                <a:ext cx="24747" cy="24331"/>
              </a:xfrm>
              <a:custGeom>
                <a:avLst/>
                <a:gdLst>
                  <a:gd name="csX0" fmla="*/ 23687 w 24747"/>
                  <a:gd name="csY0" fmla="*/ 17257 h 24331"/>
                  <a:gd name="csX1" fmla="*/ 7617 w 24747"/>
                  <a:gd name="csY1" fmla="*/ 23251 h 24331"/>
                  <a:gd name="csX2" fmla="*/ 846 w 24747"/>
                  <a:gd name="csY2" fmla="*/ 7494 h 24331"/>
                  <a:gd name="csX3" fmla="*/ 17117 w 24747"/>
                  <a:gd name="csY3" fmla="*/ 1024 h 24331"/>
                  <a:gd name="csX4" fmla="*/ 23687 w 24747"/>
                  <a:gd name="csY4" fmla="*/ 17257 h 24331"/>
                </a:gdLst>
                <a:ahLst/>
                <a:cxnLst>
                  <a:cxn ang="0">
                    <a:pos x="csX0" y="csY0"/>
                  </a:cxn>
                  <a:cxn ang="0">
                    <a:pos x="csX1" y="csY1"/>
                  </a:cxn>
                  <a:cxn ang="0">
                    <a:pos x="csX2" y="csY2"/>
                  </a:cxn>
                  <a:cxn ang="0">
                    <a:pos x="csX3" y="csY3"/>
                  </a:cxn>
                  <a:cxn ang="0">
                    <a:pos x="csX4" y="csY4"/>
                  </a:cxn>
                </a:cxnLst>
                <a:rect l="l" t="t" r="r" b="b"/>
                <a:pathLst>
                  <a:path w="24747" h="24331">
                    <a:moveTo>
                      <a:pt x="23687" y="17257"/>
                    </a:moveTo>
                    <a:cubicBezTo>
                      <a:pt x="20887" y="23317"/>
                      <a:pt x="13692" y="26002"/>
                      <a:pt x="7617" y="23251"/>
                    </a:cubicBezTo>
                    <a:cubicBezTo>
                      <a:pt x="1484" y="20636"/>
                      <a:pt x="-1614" y="13744"/>
                      <a:pt x="846" y="7494"/>
                    </a:cubicBezTo>
                    <a:cubicBezTo>
                      <a:pt x="3273" y="1321"/>
                      <a:pt x="10627" y="-1742"/>
                      <a:pt x="17117" y="1024"/>
                    </a:cubicBezTo>
                    <a:cubicBezTo>
                      <a:pt x="23549" y="3928"/>
                      <a:pt x="26488" y="11199"/>
                      <a:pt x="23687" y="17257"/>
                    </a:cubicBezTo>
                    <a:close/>
                  </a:path>
                </a:pathLst>
              </a:custGeom>
              <a:grpFill/>
              <a:ln w="1729" cap="flat">
                <a:noFill/>
                <a:prstDash val="solid"/>
                <a:miter/>
              </a:ln>
            </p:spPr>
            <p:txBody>
              <a:bodyPr/>
              <a:lstStyle/>
              <a:p>
                <a:endParaRPr lang="es-ES" sz="1400"/>
              </a:p>
            </p:txBody>
          </p:sp>
          <p:sp>
            <p:nvSpPr>
              <p:cNvPr id="36" name="Forma libre: forma 35">
                <a:extLst>
                  <a:ext uri="{FF2B5EF4-FFF2-40B4-BE49-F238E27FC236}">
                    <a16:creationId xmlns:a16="http://schemas.microsoft.com/office/drawing/2014/main" id="{6AF4E76B-70D0-1F48-8560-EB289CFE40DB}"/>
                  </a:ext>
                </a:extLst>
              </p:cNvPr>
              <p:cNvSpPr/>
              <p:nvPr/>
            </p:nvSpPr>
            <p:spPr>
              <a:xfrm>
                <a:off x="6401419" y="967393"/>
                <a:ext cx="24677" cy="24306"/>
              </a:xfrm>
              <a:custGeom>
                <a:avLst/>
                <a:gdLst>
                  <a:gd name="csX0" fmla="*/ 22850 w 24677"/>
                  <a:gd name="csY0" fmla="*/ 18749 h 24306"/>
                  <a:gd name="csX1" fmla="*/ 6103 w 24677"/>
                  <a:gd name="csY1" fmla="*/ 22490 h 24306"/>
                  <a:gd name="csX2" fmla="*/ 1565 w 24677"/>
                  <a:gd name="csY2" fmla="*/ 5940 h 24306"/>
                  <a:gd name="csX3" fmla="*/ 18566 w 24677"/>
                  <a:gd name="csY3" fmla="*/ 1780 h 24306"/>
                  <a:gd name="csX4" fmla="*/ 22850 w 24677"/>
                  <a:gd name="csY4" fmla="*/ 18749 h 24306"/>
                </a:gdLst>
                <a:ahLst/>
                <a:cxnLst>
                  <a:cxn ang="0">
                    <a:pos x="csX0" y="csY0"/>
                  </a:cxn>
                  <a:cxn ang="0">
                    <a:pos x="csX1" y="csY1"/>
                  </a:cxn>
                  <a:cxn ang="0">
                    <a:pos x="csX2" y="csY2"/>
                  </a:cxn>
                  <a:cxn ang="0">
                    <a:pos x="csX3" y="csY3"/>
                  </a:cxn>
                  <a:cxn ang="0">
                    <a:pos x="csX4" y="csY4"/>
                  </a:cxn>
                </a:cxnLst>
                <a:rect l="l" t="t" r="r" b="b"/>
                <a:pathLst>
                  <a:path w="24677" h="24306">
                    <a:moveTo>
                      <a:pt x="22850" y="18749"/>
                    </a:moveTo>
                    <a:cubicBezTo>
                      <a:pt x="19221" y="24405"/>
                      <a:pt x="11827" y="25913"/>
                      <a:pt x="6103" y="22490"/>
                    </a:cubicBezTo>
                    <a:cubicBezTo>
                      <a:pt x="320" y="19168"/>
                      <a:pt x="-1709" y="11756"/>
                      <a:pt x="1565" y="5940"/>
                    </a:cubicBezTo>
                    <a:cubicBezTo>
                      <a:pt x="4839" y="126"/>
                      <a:pt x="12451" y="-1742"/>
                      <a:pt x="18566" y="1780"/>
                    </a:cubicBezTo>
                    <a:cubicBezTo>
                      <a:pt x="24618" y="5403"/>
                      <a:pt x="26430" y="13173"/>
                      <a:pt x="22850" y="18749"/>
                    </a:cubicBezTo>
                    <a:close/>
                  </a:path>
                </a:pathLst>
              </a:custGeom>
              <a:grpFill/>
              <a:ln w="1729" cap="flat">
                <a:noFill/>
                <a:prstDash val="solid"/>
                <a:miter/>
              </a:ln>
            </p:spPr>
            <p:txBody>
              <a:bodyPr/>
              <a:lstStyle/>
              <a:p>
                <a:endParaRPr lang="es-ES" sz="1400"/>
              </a:p>
            </p:txBody>
          </p:sp>
          <p:sp>
            <p:nvSpPr>
              <p:cNvPr id="41" name="Forma libre: forma 40">
                <a:extLst>
                  <a:ext uri="{FF2B5EF4-FFF2-40B4-BE49-F238E27FC236}">
                    <a16:creationId xmlns:a16="http://schemas.microsoft.com/office/drawing/2014/main" id="{97DFA27B-4999-06F9-195E-2082DE509536}"/>
                  </a:ext>
                </a:extLst>
              </p:cNvPr>
              <p:cNvSpPr/>
              <p:nvPr/>
            </p:nvSpPr>
            <p:spPr>
              <a:xfrm>
                <a:off x="6458667" y="1007351"/>
                <a:ext cx="24622" cy="24360"/>
              </a:xfrm>
              <a:custGeom>
                <a:avLst/>
                <a:gdLst>
                  <a:gd name="csX0" fmla="*/ 21825 w 24622"/>
                  <a:gd name="csY0" fmla="*/ 20153 h 24360"/>
                  <a:gd name="csX1" fmla="*/ 4672 w 24622"/>
                  <a:gd name="csY1" fmla="*/ 21637 h 24360"/>
                  <a:gd name="csX2" fmla="*/ 2491 w 24622"/>
                  <a:gd name="csY2" fmla="*/ 4553 h 24360"/>
                  <a:gd name="csX3" fmla="*/ 19847 w 24622"/>
                  <a:gd name="csY3" fmla="*/ 2822 h 24360"/>
                  <a:gd name="csX4" fmla="*/ 21825 w 24622"/>
                  <a:gd name="csY4" fmla="*/ 20153 h 24360"/>
                </a:gdLst>
                <a:ahLst/>
                <a:cxnLst>
                  <a:cxn ang="0">
                    <a:pos x="csX0" y="csY0"/>
                  </a:cxn>
                  <a:cxn ang="0">
                    <a:pos x="csX1" y="csY1"/>
                  </a:cxn>
                  <a:cxn ang="0">
                    <a:pos x="csX2" y="csY2"/>
                  </a:cxn>
                  <a:cxn ang="0">
                    <a:pos x="csX3" y="csY3"/>
                  </a:cxn>
                  <a:cxn ang="0">
                    <a:pos x="csX4" y="csY4"/>
                  </a:cxn>
                </a:cxnLst>
                <a:rect l="l" t="t" r="r" b="b"/>
                <a:pathLst>
                  <a:path w="24622" h="24360">
                    <a:moveTo>
                      <a:pt x="21825" y="20153"/>
                    </a:moveTo>
                    <a:cubicBezTo>
                      <a:pt x="17448" y="25276"/>
                      <a:pt x="10000" y="25659"/>
                      <a:pt x="4672" y="21637"/>
                    </a:cubicBezTo>
                    <a:cubicBezTo>
                      <a:pt x="-574" y="17515"/>
                      <a:pt x="-1547" y="9867"/>
                      <a:pt x="2491" y="4553"/>
                    </a:cubicBezTo>
                    <a:cubicBezTo>
                      <a:pt x="6530" y="-760"/>
                      <a:pt x="14301" y="-1537"/>
                      <a:pt x="19847" y="2822"/>
                    </a:cubicBezTo>
                    <a:cubicBezTo>
                      <a:pt x="25473" y="7087"/>
                      <a:pt x="26122" y="15129"/>
                      <a:pt x="21825" y="20153"/>
                    </a:cubicBezTo>
                    <a:close/>
                  </a:path>
                </a:pathLst>
              </a:custGeom>
              <a:grpFill/>
              <a:ln w="1729" cap="flat">
                <a:noFill/>
                <a:prstDash val="solid"/>
                <a:miter/>
              </a:ln>
            </p:spPr>
            <p:txBody>
              <a:bodyPr/>
              <a:lstStyle/>
              <a:p>
                <a:endParaRPr lang="es-ES" sz="1400"/>
              </a:p>
            </p:txBody>
          </p:sp>
          <p:sp>
            <p:nvSpPr>
              <p:cNvPr id="43" name="Forma libre: forma 42">
                <a:extLst>
                  <a:ext uri="{FF2B5EF4-FFF2-40B4-BE49-F238E27FC236}">
                    <a16:creationId xmlns:a16="http://schemas.microsoft.com/office/drawing/2014/main" id="{3F0D0961-7420-7F98-F347-80EA3219BBF9}"/>
                  </a:ext>
                </a:extLst>
              </p:cNvPr>
              <p:cNvSpPr/>
              <p:nvPr/>
            </p:nvSpPr>
            <p:spPr>
              <a:xfrm>
                <a:off x="6509935" y="1054698"/>
                <a:ext cx="24550" cy="24475"/>
              </a:xfrm>
              <a:custGeom>
                <a:avLst/>
                <a:gdLst>
                  <a:gd name="csX0" fmla="*/ 20640 w 24550"/>
                  <a:gd name="csY0" fmla="*/ 21429 h 24475"/>
                  <a:gd name="csX1" fmla="*/ 3387 w 24550"/>
                  <a:gd name="csY1" fmla="*/ 20618 h 24475"/>
                  <a:gd name="csX2" fmla="*/ 3612 w 24550"/>
                  <a:gd name="csY2" fmla="*/ 3339 h 24475"/>
                  <a:gd name="csX3" fmla="*/ 20983 w 24550"/>
                  <a:gd name="csY3" fmla="*/ 4045 h 24475"/>
                  <a:gd name="csX4" fmla="*/ 20640 w 24550"/>
                  <a:gd name="csY4" fmla="*/ 21429 h 24475"/>
                </a:gdLst>
                <a:ahLst/>
                <a:cxnLst>
                  <a:cxn ang="0">
                    <a:pos x="csX0" y="csY0"/>
                  </a:cxn>
                  <a:cxn ang="0">
                    <a:pos x="csX1" y="csY1"/>
                  </a:cxn>
                  <a:cxn ang="0">
                    <a:pos x="csX2" y="csY2"/>
                  </a:cxn>
                  <a:cxn ang="0">
                    <a:pos x="csX3" y="csY3"/>
                  </a:cxn>
                  <a:cxn ang="0">
                    <a:pos x="csX4" y="csY4"/>
                  </a:cxn>
                </a:cxnLst>
                <a:rect l="l" t="t" r="r" b="b"/>
                <a:pathLst>
                  <a:path w="24550" h="24475">
                    <a:moveTo>
                      <a:pt x="20640" y="21429"/>
                    </a:moveTo>
                    <a:cubicBezTo>
                      <a:pt x="15704" y="25818"/>
                      <a:pt x="8048" y="25392"/>
                      <a:pt x="3387" y="20618"/>
                    </a:cubicBezTo>
                    <a:cubicBezTo>
                      <a:pt x="-1217" y="15791"/>
                      <a:pt x="-1113" y="8054"/>
                      <a:pt x="3612" y="3339"/>
                    </a:cubicBezTo>
                    <a:cubicBezTo>
                      <a:pt x="8336" y="-1372"/>
                      <a:pt x="16116" y="-1063"/>
                      <a:pt x="20983" y="4045"/>
                    </a:cubicBezTo>
                    <a:cubicBezTo>
                      <a:pt x="25907" y="9099"/>
                      <a:pt x="25679" y="16948"/>
                      <a:pt x="20640" y="21429"/>
                    </a:cubicBezTo>
                    <a:close/>
                  </a:path>
                </a:pathLst>
              </a:custGeom>
              <a:grpFill/>
              <a:ln w="1729" cap="flat">
                <a:noFill/>
                <a:prstDash val="solid"/>
                <a:miter/>
              </a:ln>
            </p:spPr>
            <p:txBody>
              <a:bodyPr/>
              <a:lstStyle/>
              <a:p>
                <a:endParaRPr lang="es-ES" sz="1400"/>
              </a:p>
            </p:txBody>
          </p:sp>
          <p:sp>
            <p:nvSpPr>
              <p:cNvPr id="45" name="Forma libre: forma 44">
                <a:extLst>
                  <a:ext uri="{FF2B5EF4-FFF2-40B4-BE49-F238E27FC236}">
                    <a16:creationId xmlns:a16="http://schemas.microsoft.com/office/drawing/2014/main" id="{65C8611E-9EC6-B249-345A-BC759EA253B9}"/>
                  </a:ext>
                </a:extLst>
              </p:cNvPr>
              <p:cNvSpPr/>
              <p:nvPr/>
            </p:nvSpPr>
            <p:spPr>
              <a:xfrm>
                <a:off x="6554274" y="1108562"/>
                <a:ext cx="24391" cy="24632"/>
              </a:xfrm>
              <a:custGeom>
                <a:avLst/>
                <a:gdLst>
                  <a:gd name="csX0" fmla="*/ 19316 w 24391"/>
                  <a:gd name="csY0" fmla="*/ 22554 h 24632"/>
                  <a:gd name="csX1" fmla="*/ 2272 w 24391"/>
                  <a:gd name="csY1" fmla="*/ 19439 h 24632"/>
                  <a:gd name="csX2" fmla="*/ 4895 w 24391"/>
                  <a:gd name="csY2" fmla="*/ 2319 h 24632"/>
                  <a:gd name="csX3" fmla="*/ 21960 w 24391"/>
                  <a:gd name="csY3" fmla="*/ 5417 h 24632"/>
                  <a:gd name="csX4" fmla="*/ 19316 w 24391"/>
                  <a:gd name="csY4" fmla="*/ 22554 h 24632"/>
                </a:gdLst>
                <a:ahLst/>
                <a:cxnLst>
                  <a:cxn ang="0">
                    <a:pos x="csX0" y="csY0"/>
                  </a:cxn>
                  <a:cxn ang="0">
                    <a:pos x="csX1" y="csY1"/>
                  </a:cxn>
                  <a:cxn ang="0">
                    <a:pos x="csX2" y="csY2"/>
                  </a:cxn>
                  <a:cxn ang="0">
                    <a:pos x="csX3" y="csY3"/>
                  </a:cxn>
                  <a:cxn ang="0">
                    <a:pos x="csX4" y="csY4"/>
                  </a:cxn>
                </a:cxnLst>
                <a:rect l="l" t="t" r="r" b="b"/>
                <a:pathLst>
                  <a:path w="24391" h="24632">
                    <a:moveTo>
                      <a:pt x="19316" y="22554"/>
                    </a:moveTo>
                    <a:cubicBezTo>
                      <a:pt x="13770" y="26266"/>
                      <a:pt x="6137" y="24874"/>
                      <a:pt x="2272" y="19439"/>
                    </a:cubicBezTo>
                    <a:cubicBezTo>
                      <a:pt x="-1603" y="14010"/>
                      <a:pt x="-387" y="6315"/>
                      <a:pt x="4895" y="2319"/>
                    </a:cubicBezTo>
                    <a:cubicBezTo>
                      <a:pt x="10259" y="-1739"/>
                      <a:pt x="17862" y="-326"/>
                      <a:pt x="21960" y="5417"/>
                    </a:cubicBezTo>
                    <a:cubicBezTo>
                      <a:pt x="26047" y="11168"/>
                      <a:pt x="24860" y="18839"/>
                      <a:pt x="19316" y="22554"/>
                    </a:cubicBezTo>
                    <a:close/>
                  </a:path>
                </a:pathLst>
              </a:custGeom>
              <a:grpFill/>
              <a:ln w="1729" cap="flat">
                <a:noFill/>
                <a:prstDash val="solid"/>
                <a:miter/>
              </a:ln>
            </p:spPr>
            <p:txBody>
              <a:bodyPr/>
              <a:lstStyle/>
              <a:p>
                <a:endParaRPr lang="es-ES" sz="1400"/>
              </a:p>
            </p:txBody>
          </p:sp>
          <p:sp>
            <p:nvSpPr>
              <p:cNvPr id="47" name="Forma libre: forma 46">
                <a:extLst>
                  <a:ext uri="{FF2B5EF4-FFF2-40B4-BE49-F238E27FC236}">
                    <a16:creationId xmlns:a16="http://schemas.microsoft.com/office/drawing/2014/main" id="{DAF2385C-1361-08C7-32FD-5B0929DF66D0}"/>
                  </a:ext>
                </a:extLst>
              </p:cNvPr>
              <p:cNvSpPr/>
              <p:nvPr/>
            </p:nvSpPr>
            <p:spPr>
              <a:xfrm>
                <a:off x="6590839" y="1168032"/>
                <a:ext cx="24233" cy="24735"/>
              </a:xfrm>
              <a:custGeom>
                <a:avLst/>
                <a:gdLst>
                  <a:gd name="csX0" fmla="*/ 17721 w 24233"/>
                  <a:gd name="csY0" fmla="*/ 23504 h 24735"/>
                  <a:gd name="csX1" fmla="*/ 1345 w 24233"/>
                  <a:gd name="csY1" fmla="*/ 18041 h 24735"/>
                  <a:gd name="csX2" fmla="*/ 6213 w 24233"/>
                  <a:gd name="csY2" fmla="*/ 1485 h 24735"/>
                  <a:gd name="csX3" fmla="*/ 22770 w 24233"/>
                  <a:gd name="csY3" fmla="*/ 6847 h 24735"/>
                  <a:gd name="csX4" fmla="*/ 17721 w 24233"/>
                  <a:gd name="csY4" fmla="*/ 23504 h 24735"/>
                </a:gdLst>
                <a:ahLst/>
                <a:cxnLst>
                  <a:cxn ang="0">
                    <a:pos x="csX0" y="csY0"/>
                  </a:cxn>
                  <a:cxn ang="0">
                    <a:pos x="csX1" y="csY1"/>
                  </a:cxn>
                  <a:cxn ang="0">
                    <a:pos x="csX2" y="csY2"/>
                  </a:cxn>
                  <a:cxn ang="0">
                    <a:pos x="csX3" y="csY3"/>
                  </a:cxn>
                  <a:cxn ang="0">
                    <a:pos x="csX4" y="csY4"/>
                  </a:cxn>
                </a:cxnLst>
                <a:rect l="l" t="t" r="r" b="b"/>
                <a:pathLst>
                  <a:path w="24233" h="24735">
                    <a:moveTo>
                      <a:pt x="17721" y="23504"/>
                    </a:moveTo>
                    <a:cubicBezTo>
                      <a:pt x="11719" y="26421"/>
                      <a:pt x="4385" y="23979"/>
                      <a:pt x="1345" y="18041"/>
                    </a:cubicBezTo>
                    <a:cubicBezTo>
                      <a:pt x="-1606" y="12057"/>
                      <a:pt x="424" y="4725"/>
                      <a:pt x="6213" y="1485"/>
                    </a:cubicBezTo>
                    <a:cubicBezTo>
                      <a:pt x="12072" y="-1796"/>
                      <a:pt x="19639" y="520"/>
                      <a:pt x="22770" y="6847"/>
                    </a:cubicBezTo>
                    <a:cubicBezTo>
                      <a:pt x="25986" y="13127"/>
                      <a:pt x="23724" y="20586"/>
                      <a:pt x="17721" y="23504"/>
                    </a:cubicBezTo>
                    <a:close/>
                  </a:path>
                </a:pathLst>
              </a:custGeom>
              <a:grpFill/>
              <a:ln w="1729" cap="flat">
                <a:noFill/>
                <a:prstDash val="solid"/>
                <a:miter/>
              </a:ln>
            </p:spPr>
            <p:txBody>
              <a:bodyPr/>
              <a:lstStyle/>
              <a:p>
                <a:endParaRPr lang="es-ES" sz="1400"/>
              </a:p>
            </p:txBody>
          </p:sp>
          <p:sp>
            <p:nvSpPr>
              <p:cNvPr id="48" name="Forma libre: forma 47">
                <a:extLst>
                  <a:ext uri="{FF2B5EF4-FFF2-40B4-BE49-F238E27FC236}">
                    <a16:creationId xmlns:a16="http://schemas.microsoft.com/office/drawing/2014/main" id="{EF1B8A42-2847-3662-DED4-5FFDCE1C2163}"/>
                  </a:ext>
                </a:extLst>
              </p:cNvPr>
              <p:cNvSpPr/>
              <p:nvPr/>
            </p:nvSpPr>
            <p:spPr>
              <a:xfrm>
                <a:off x="6618859" y="1231995"/>
                <a:ext cx="24161" cy="24775"/>
              </a:xfrm>
              <a:custGeom>
                <a:avLst/>
                <a:gdLst>
                  <a:gd name="csX0" fmla="*/ 16050 w 24161"/>
                  <a:gd name="csY0" fmla="*/ 24177 h 24775"/>
                  <a:gd name="csX1" fmla="*/ 687 w 24161"/>
                  <a:gd name="csY1" fmla="*/ 16477 h 24775"/>
                  <a:gd name="csX2" fmla="*/ 7689 w 24161"/>
                  <a:gd name="csY2" fmla="*/ 786 h 24775"/>
                  <a:gd name="csX3" fmla="*/ 23449 w 24161"/>
                  <a:gd name="csY3" fmla="*/ 8339 h 24775"/>
                  <a:gd name="csX4" fmla="*/ 16050 w 24161"/>
                  <a:gd name="csY4" fmla="*/ 24177 h 24775"/>
                </a:gdLst>
                <a:ahLst/>
                <a:cxnLst>
                  <a:cxn ang="0">
                    <a:pos x="csX0" y="csY0"/>
                  </a:cxn>
                  <a:cxn ang="0">
                    <a:pos x="csX1" y="csY1"/>
                  </a:cxn>
                  <a:cxn ang="0">
                    <a:pos x="csX2" y="csY2"/>
                  </a:cxn>
                  <a:cxn ang="0">
                    <a:pos x="csX3" y="csY3"/>
                  </a:cxn>
                  <a:cxn ang="0">
                    <a:pos x="csX4" y="csY4"/>
                  </a:cxn>
                </a:cxnLst>
                <a:rect l="l" t="t" r="r" b="b"/>
                <a:pathLst>
                  <a:path w="24161" h="24775">
                    <a:moveTo>
                      <a:pt x="16050" y="24177"/>
                    </a:moveTo>
                    <a:cubicBezTo>
                      <a:pt x="9702" y="26241"/>
                      <a:pt x="2822" y="22794"/>
                      <a:pt x="687" y="16477"/>
                    </a:cubicBezTo>
                    <a:cubicBezTo>
                      <a:pt x="-1409" y="10145"/>
                      <a:pt x="1393" y="3244"/>
                      <a:pt x="7689" y="786"/>
                    </a:cubicBezTo>
                    <a:cubicBezTo>
                      <a:pt x="13826" y="-1613"/>
                      <a:pt x="21222" y="1644"/>
                      <a:pt x="23449" y="8339"/>
                    </a:cubicBezTo>
                    <a:cubicBezTo>
                      <a:pt x="25713" y="15022"/>
                      <a:pt x="22396" y="22112"/>
                      <a:pt x="16050" y="24177"/>
                    </a:cubicBezTo>
                    <a:close/>
                  </a:path>
                </a:pathLst>
              </a:custGeom>
              <a:grpFill/>
              <a:ln w="1729" cap="flat">
                <a:noFill/>
                <a:prstDash val="solid"/>
                <a:miter/>
              </a:ln>
            </p:spPr>
            <p:txBody>
              <a:bodyPr/>
              <a:lstStyle/>
              <a:p>
                <a:endParaRPr lang="es-ES" sz="1400"/>
              </a:p>
            </p:txBody>
          </p:sp>
          <p:sp>
            <p:nvSpPr>
              <p:cNvPr id="49" name="Forma libre: forma 48">
                <a:extLst>
                  <a:ext uri="{FF2B5EF4-FFF2-40B4-BE49-F238E27FC236}">
                    <a16:creationId xmlns:a16="http://schemas.microsoft.com/office/drawing/2014/main" id="{CD675AFA-25EE-0402-3CAA-210BEF345800}"/>
                  </a:ext>
                </a:extLst>
              </p:cNvPr>
              <p:cNvSpPr/>
              <p:nvPr/>
            </p:nvSpPr>
            <p:spPr>
              <a:xfrm>
                <a:off x="6637722" y="1299174"/>
                <a:ext cx="24237" cy="24825"/>
              </a:xfrm>
              <a:custGeom>
                <a:avLst/>
                <a:gdLst>
                  <a:gd name="csX0" fmla="*/ 14408 w 24237"/>
                  <a:gd name="csY0" fmla="*/ 24634 h 24825"/>
                  <a:gd name="csX1" fmla="*/ 313 w 24237"/>
                  <a:gd name="csY1" fmla="*/ 14879 h 24825"/>
                  <a:gd name="csX2" fmla="*/ 9352 w 24237"/>
                  <a:gd name="csY2" fmla="*/ 314 h 24825"/>
                  <a:gd name="csX3" fmla="*/ 23978 w 24237"/>
                  <a:gd name="csY3" fmla="*/ 9960 h 24825"/>
                  <a:gd name="csX4" fmla="*/ 14408 w 24237"/>
                  <a:gd name="csY4" fmla="*/ 24634 h 24825"/>
                </a:gdLst>
                <a:ahLst/>
                <a:cxnLst>
                  <a:cxn ang="0">
                    <a:pos x="csX0" y="csY0"/>
                  </a:cxn>
                  <a:cxn ang="0">
                    <a:pos x="csX1" y="csY1"/>
                  </a:cxn>
                  <a:cxn ang="0">
                    <a:pos x="csX2" y="csY2"/>
                  </a:cxn>
                  <a:cxn ang="0">
                    <a:pos x="csX3" y="csY3"/>
                  </a:cxn>
                  <a:cxn ang="0">
                    <a:pos x="csX4" y="csY4"/>
                  </a:cxn>
                </a:cxnLst>
                <a:rect l="l" t="t" r="r" b="b"/>
                <a:pathLst>
                  <a:path w="24237" h="24825">
                    <a:moveTo>
                      <a:pt x="14408" y="24634"/>
                    </a:moveTo>
                    <a:cubicBezTo>
                      <a:pt x="7801" y="25812"/>
                      <a:pt x="1636" y="21416"/>
                      <a:pt x="313" y="14879"/>
                    </a:cubicBezTo>
                    <a:cubicBezTo>
                      <a:pt x="-1190" y="8385"/>
                      <a:pt x="2859" y="1864"/>
                      <a:pt x="9352" y="314"/>
                    </a:cubicBezTo>
                    <a:cubicBezTo>
                      <a:pt x="15844" y="-1232"/>
                      <a:pt x="22395" y="3082"/>
                      <a:pt x="23978" y="9960"/>
                    </a:cubicBezTo>
                    <a:cubicBezTo>
                      <a:pt x="25381" y="16874"/>
                      <a:pt x="20944" y="23472"/>
                      <a:pt x="14408" y="24634"/>
                    </a:cubicBezTo>
                    <a:close/>
                  </a:path>
                </a:pathLst>
              </a:custGeom>
              <a:grpFill/>
              <a:ln w="1729" cap="flat">
                <a:noFill/>
                <a:prstDash val="solid"/>
                <a:miter/>
              </a:ln>
            </p:spPr>
            <p:txBody>
              <a:bodyPr/>
              <a:lstStyle/>
              <a:p>
                <a:endParaRPr lang="es-ES" sz="1400"/>
              </a:p>
            </p:txBody>
          </p:sp>
          <p:sp>
            <p:nvSpPr>
              <p:cNvPr id="50" name="Forma libre: forma 49">
                <a:extLst>
                  <a:ext uri="{FF2B5EF4-FFF2-40B4-BE49-F238E27FC236}">
                    <a16:creationId xmlns:a16="http://schemas.microsoft.com/office/drawing/2014/main" id="{C420AF06-4726-C384-A7C6-285D5AE43F0A}"/>
                  </a:ext>
                </a:extLst>
              </p:cNvPr>
              <p:cNvSpPr/>
              <p:nvPr/>
            </p:nvSpPr>
            <p:spPr>
              <a:xfrm>
                <a:off x="6647141" y="1368325"/>
                <a:ext cx="24204" cy="24848"/>
              </a:xfrm>
              <a:custGeom>
                <a:avLst/>
                <a:gdLst>
                  <a:gd name="csX0" fmla="*/ 12850 w 24204"/>
                  <a:gd name="csY0" fmla="*/ 24840 h 24848"/>
                  <a:gd name="csX1" fmla="*/ 35 w 24204"/>
                  <a:gd name="csY1" fmla="*/ 13258 h 24848"/>
                  <a:gd name="csX2" fmla="*/ 11152 w 24204"/>
                  <a:gd name="csY2" fmla="*/ 54 h 24848"/>
                  <a:gd name="csX3" fmla="*/ 24152 w 24204"/>
                  <a:gd name="csY3" fmla="*/ 11624 h 24848"/>
                  <a:gd name="csX4" fmla="*/ 12850 w 24204"/>
                  <a:gd name="csY4" fmla="*/ 24840 h 24848"/>
                </a:gdLst>
                <a:ahLst/>
                <a:cxnLst>
                  <a:cxn ang="0">
                    <a:pos x="csX0" y="csY0"/>
                  </a:cxn>
                  <a:cxn ang="0">
                    <a:pos x="csX1" y="csY1"/>
                  </a:cxn>
                  <a:cxn ang="0">
                    <a:pos x="csX2" y="csY2"/>
                  </a:cxn>
                  <a:cxn ang="0">
                    <a:pos x="csX3" y="csY3"/>
                  </a:cxn>
                  <a:cxn ang="0">
                    <a:pos x="csX4" y="csY4"/>
                  </a:cxn>
                </a:cxnLst>
                <a:rect l="l" t="t" r="r" b="b"/>
                <a:pathLst>
                  <a:path w="24204" h="24848">
                    <a:moveTo>
                      <a:pt x="12850" y="24840"/>
                    </a:moveTo>
                    <a:cubicBezTo>
                      <a:pt x="6248" y="25096"/>
                      <a:pt x="643" y="19907"/>
                      <a:pt x="35" y="13258"/>
                    </a:cubicBezTo>
                    <a:cubicBezTo>
                      <a:pt x="-471" y="6608"/>
                      <a:pt x="4508" y="694"/>
                      <a:pt x="11152" y="54"/>
                    </a:cubicBezTo>
                    <a:cubicBezTo>
                      <a:pt x="17795" y="-589"/>
                      <a:pt x="23619" y="4589"/>
                      <a:pt x="24152" y="11624"/>
                    </a:cubicBezTo>
                    <a:cubicBezTo>
                      <a:pt x="24785" y="18653"/>
                      <a:pt x="19587" y="24575"/>
                      <a:pt x="12850" y="24840"/>
                    </a:cubicBezTo>
                    <a:close/>
                  </a:path>
                </a:pathLst>
              </a:custGeom>
              <a:grpFill/>
              <a:ln w="1729" cap="flat">
                <a:noFill/>
                <a:prstDash val="solid"/>
                <a:miter/>
              </a:ln>
            </p:spPr>
            <p:txBody>
              <a:bodyPr/>
              <a:lstStyle/>
              <a:p>
                <a:endParaRPr lang="es-ES" sz="1400"/>
              </a:p>
            </p:txBody>
          </p:sp>
        </p:grpSp>
        <p:sp>
          <p:nvSpPr>
            <p:cNvPr id="22" name="Forma libre: forma 21">
              <a:extLst>
                <a:ext uri="{FF2B5EF4-FFF2-40B4-BE49-F238E27FC236}">
                  <a16:creationId xmlns:a16="http://schemas.microsoft.com/office/drawing/2014/main" id="{0555B9BB-7B8C-2383-15A9-86E7B91AF6C3}"/>
                </a:ext>
              </a:extLst>
            </p:cNvPr>
            <p:cNvSpPr/>
            <p:nvPr/>
          </p:nvSpPr>
          <p:spPr>
            <a:xfrm rot="16200000">
              <a:off x="1665576" y="3873547"/>
              <a:ext cx="193952" cy="227964"/>
            </a:xfrm>
            <a:custGeom>
              <a:avLst/>
              <a:gdLst>
                <a:gd name="csX0" fmla="*/ 159725 w 159724"/>
                <a:gd name="csY0" fmla="*/ 0 h 187734"/>
                <a:gd name="csX1" fmla="*/ 0 w 159724"/>
                <a:gd name="csY1" fmla="*/ 93867 h 187734"/>
                <a:gd name="csX2" fmla="*/ 159725 w 159724"/>
                <a:gd name="csY2" fmla="*/ 187734 h 187734"/>
              </a:gdLst>
              <a:ahLst/>
              <a:cxnLst>
                <a:cxn ang="0">
                  <a:pos x="csX0" y="csY0"/>
                </a:cxn>
                <a:cxn ang="0">
                  <a:pos x="csX1" y="csY1"/>
                </a:cxn>
                <a:cxn ang="0">
                  <a:pos x="csX2" y="csY2"/>
                </a:cxn>
              </a:cxnLst>
              <a:rect l="l" t="t" r="r" b="b"/>
              <a:pathLst>
                <a:path w="159724" h="187734">
                  <a:moveTo>
                    <a:pt x="159725" y="0"/>
                  </a:moveTo>
                  <a:lnTo>
                    <a:pt x="0" y="93867"/>
                  </a:lnTo>
                  <a:lnTo>
                    <a:pt x="159725" y="187734"/>
                  </a:lnTo>
                </a:path>
              </a:pathLst>
            </a:custGeom>
            <a:solidFill>
              <a:schemeClr val="tx2"/>
            </a:solidFill>
            <a:ln w="1729" cap="flat">
              <a:noFill/>
              <a:prstDash val="solid"/>
              <a:miter/>
            </a:ln>
          </p:spPr>
          <p:txBody>
            <a:bodyPr/>
            <a:lstStyle/>
            <a:p>
              <a:endParaRPr lang="es-ES" sz="1400"/>
            </a:p>
          </p:txBody>
        </p:sp>
        <p:sp>
          <p:nvSpPr>
            <p:cNvPr id="26" name="Elipse 25">
              <a:extLst>
                <a:ext uri="{FF2B5EF4-FFF2-40B4-BE49-F238E27FC236}">
                  <a16:creationId xmlns:a16="http://schemas.microsoft.com/office/drawing/2014/main" id="{2D64C028-4781-6A7A-6E9A-A91D51ABD260}"/>
                </a:ext>
              </a:extLst>
            </p:cNvPr>
            <p:cNvSpPr/>
            <p:nvPr/>
          </p:nvSpPr>
          <p:spPr>
            <a:xfrm rot="11597148">
              <a:off x="475059" y="4073495"/>
              <a:ext cx="104787" cy="104787"/>
            </a:xfrm>
            <a:prstGeom prst="ellipse">
              <a:avLst/>
            </a:prstGeom>
            <a:solidFill>
              <a:schemeClr val="tx2"/>
            </a:solidFill>
            <a:ln w="1729" cap="flat">
              <a:noFill/>
              <a:prstDash val="solid"/>
              <a:miter/>
            </a:ln>
          </p:spPr>
          <p:txBody>
            <a:bodyPr/>
            <a:lstStyle/>
            <a:p>
              <a:endParaRPr lang="es-ES" sz="1400"/>
            </a:p>
          </p:txBody>
        </p:sp>
      </p:grpSp>
      <p:grpSp>
        <p:nvGrpSpPr>
          <p:cNvPr id="270" name="Grupo 269">
            <a:extLst>
              <a:ext uri="{FF2B5EF4-FFF2-40B4-BE49-F238E27FC236}">
                <a16:creationId xmlns:a16="http://schemas.microsoft.com/office/drawing/2014/main" id="{8A4BC64D-B63B-AC7F-A8DC-CF83AA91E73B}"/>
              </a:ext>
            </a:extLst>
          </p:cNvPr>
          <p:cNvGrpSpPr/>
          <p:nvPr/>
        </p:nvGrpSpPr>
        <p:grpSpPr>
          <a:xfrm>
            <a:off x="2654657" y="3918432"/>
            <a:ext cx="1156780" cy="723322"/>
            <a:chOff x="1709323" y="4117468"/>
            <a:chExt cx="1401866" cy="876572"/>
          </a:xfrm>
        </p:grpSpPr>
        <p:sp>
          <p:nvSpPr>
            <p:cNvPr id="54" name="Forma libre: forma 53">
              <a:extLst>
                <a:ext uri="{FF2B5EF4-FFF2-40B4-BE49-F238E27FC236}">
                  <a16:creationId xmlns:a16="http://schemas.microsoft.com/office/drawing/2014/main" id="{622564F0-7A6E-4708-CC49-558640462FE9}"/>
                </a:ext>
              </a:extLst>
            </p:cNvPr>
            <p:cNvSpPr/>
            <p:nvPr/>
          </p:nvSpPr>
          <p:spPr>
            <a:xfrm rot="16200000">
              <a:off x="2330702" y="4314441"/>
              <a:ext cx="715299" cy="617710"/>
            </a:xfrm>
            <a:custGeom>
              <a:avLst/>
              <a:gdLst>
                <a:gd name="csX0" fmla="*/ 0 w 589066"/>
                <a:gd name="csY0" fmla="*/ 0 h 508699"/>
                <a:gd name="csX1" fmla="*/ 508700 w 589066"/>
                <a:gd name="csY1" fmla="*/ 508699 h 508699"/>
                <a:gd name="csX2" fmla="*/ 589067 w 589066"/>
                <a:gd name="csY2" fmla="*/ 508699 h 508699"/>
              </a:gdLst>
              <a:ahLst/>
              <a:cxnLst>
                <a:cxn ang="0">
                  <a:pos x="csX0" y="csY0"/>
                </a:cxn>
                <a:cxn ang="0">
                  <a:pos x="csX1" y="csY1"/>
                </a:cxn>
                <a:cxn ang="0">
                  <a:pos x="csX2" y="csY2"/>
                </a:cxn>
              </a:cxnLst>
              <a:rect l="l" t="t" r="r" b="b"/>
              <a:pathLst>
                <a:path w="589066" h="508699">
                  <a:moveTo>
                    <a:pt x="0" y="0"/>
                  </a:moveTo>
                  <a:cubicBezTo>
                    <a:pt x="0" y="280948"/>
                    <a:pt x="227753" y="508699"/>
                    <a:pt x="508700" y="508699"/>
                  </a:cubicBezTo>
                  <a:lnTo>
                    <a:pt x="589067" y="508699"/>
                  </a:lnTo>
                </a:path>
              </a:pathLst>
            </a:custGeom>
            <a:noFill/>
            <a:ln w="18123" cap="rnd">
              <a:solidFill>
                <a:srgbClr val="FFAF22"/>
              </a:solidFill>
              <a:prstDash val="solid"/>
              <a:round/>
            </a:ln>
          </p:spPr>
          <p:txBody>
            <a:bodyPr/>
            <a:lstStyle/>
            <a:p>
              <a:endParaRPr lang="es-ES" sz="1400"/>
            </a:p>
          </p:txBody>
        </p:sp>
        <p:grpSp>
          <p:nvGrpSpPr>
            <p:cNvPr id="55" name="Gráfico 2">
              <a:extLst>
                <a:ext uri="{FF2B5EF4-FFF2-40B4-BE49-F238E27FC236}">
                  <a16:creationId xmlns:a16="http://schemas.microsoft.com/office/drawing/2014/main" id="{06B59E23-F9DA-CCE2-F14B-E6EEAF1B8889}"/>
                </a:ext>
              </a:extLst>
            </p:cNvPr>
            <p:cNvGrpSpPr/>
            <p:nvPr/>
          </p:nvGrpSpPr>
          <p:grpSpPr>
            <a:xfrm rot="16200000">
              <a:off x="1639229" y="4281081"/>
              <a:ext cx="820840" cy="605078"/>
              <a:chOff x="5277934" y="1911648"/>
              <a:chExt cx="675982" cy="498296"/>
            </a:xfrm>
            <a:solidFill>
              <a:srgbClr val="FFB531"/>
            </a:solidFill>
          </p:grpSpPr>
          <p:sp>
            <p:nvSpPr>
              <p:cNvPr id="58" name="Forma libre: forma 57">
                <a:extLst>
                  <a:ext uri="{FF2B5EF4-FFF2-40B4-BE49-F238E27FC236}">
                    <a16:creationId xmlns:a16="http://schemas.microsoft.com/office/drawing/2014/main" id="{C3880C8A-61D7-2A8B-31DD-ED7EA51690B9}"/>
                  </a:ext>
                </a:extLst>
              </p:cNvPr>
              <p:cNvSpPr/>
              <p:nvPr/>
            </p:nvSpPr>
            <p:spPr>
              <a:xfrm>
                <a:off x="5929069" y="1911650"/>
                <a:ext cx="24847" cy="24169"/>
              </a:xfrm>
              <a:custGeom>
                <a:avLst/>
                <a:gdLst>
                  <a:gd name="csX0" fmla="*/ 0 w 24847"/>
                  <a:gd name="csY0" fmla="*/ 12085 h 24169"/>
                  <a:gd name="csX1" fmla="*/ 12424 w 24847"/>
                  <a:gd name="csY1" fmla="*/ 0 h 24169"/>
                  <a:gd name="csX2" fmla="*/ 24848 w 24847"/>
                  <a:gd name="csY2" fmla="*/ 12085 h 24169"/>
                  <a:gd name="csX3" fmla="*/ 12424 w 24847"/>
                  <a:gd name="csY3" fmla="*/ 24170 h 24169"/>
                  <a:gd name="csX4" fmla="*/ 0 w 24847"/>
                  <a:gd name="csY4" fmla="*/ 12085 h 24169"/>
                </a:gdLst>
                <a:ahLst/>
                <a:cxnLst>
                  <a:cxn ang="0">
                    <a:pos x="csX0" y="csY0"/>
                  </a:cxn>
                  <a:cxn ang="0">
                    <a:pos x="csX1" y="csY1"/>
                  </a:cxn>
                  <a:cxn ang="0">
                    <a:pos x="csX2" y="csY2"/>
                  </a:cxn>
                  <a:cxn ang="0">
                    <a:pos x="csX3" y="csY3"/>
                  </a:cxn>
                  <a:cxn ang="0">
                    <a:pos x="csX4" y="csY4"/>
                  </a:cxn>
                </a:cxnLst>
                <a:rect l="l" t="t" r="r" b="b"/>
                <a:pathLst>
                  <a:path w="24847" h="24169">
                    <a:moveTo>
                      <a:pt x="0" y="12085"/>
                    </a:moveTo>
                    <a:cubicBezTo>
                      <a:pt x="0" y="5410"/>
                      <a:pt x="5561" y="0"/>
                      <a:pt x="12424" y="0"/>
                    </a:cubicBezTo>
                    <a:cubicBezTo>
                      <a:pt x="19287" y="0"/>
                      <a:pt x="24848" y="5412"/>
                      <a:pt x="24848" y="12085"/>
                    </a:cubicBezTo>
                    <a:cubicBezTo>
                      <a:pt x="24848" y="18760"/>
                      <a:pt x="19287" y="24170"/>
                      <a:pt x="12424" y="24170"/>
                    </a:cubicBezTo>
                    <a:cubicBezTo>
                      <a:pt x="5561" y="24170"/>
                      <a:pt x="0" y="18758"/>
                      <a:pt x="0" y="12085"/>
                    </a:cubicBezTo>
                    <a:close/>
                  </a:path>
                </a:pathLst>
              </a:custGeom>
              <a:solidFill>
                <a:srgbClr val="FFB531"/>
              </a:solidFill>
              <a:ln w="1729" cap="flat">
                <a:noFill/>
                <a:prstDash val="solid"/>
                <a:miter/>
              </a:ln>
            </p:spPr>
            <p:txBody>
              <a:bodyPr/>
              <a:lstStyle/>
              <a:p>
                <a:endParaRPr lang="es-ES" sz="1400"/>
              </a:p>
            </p:txBody>
          </p:sp>
          <p:sp>
            <p:nvSpPr>
              <p:cNvPr id="59" name="Forma libre: forma 58">
                <a:extLst>
                  <a:ext uri="{FF2B5EF4-FFF2-40B4-BE49-F238E27FC236}">
                    <a16:creationId xmlns:a16="http://schemas.microsoft.com/office/drawing/2014/main" id="{337A27C5-4227-DB52-30F7-62A9209EE59F}"/>
                  </a:ext>
                </a:extLst>
              </p:cNvPr>
              <p:cNvSpPr/>
              <p:nvPr/>
            </p:nvSpPr>
            <p:spPr>
              <a:xfrm>
                <a:off x="5859204" y="1911650"/>
                <a:ext cx="24847" cy="24169"/>
              </a:xfrm>
              <a:custGeom>
                <a:avLst/>
                <a:gdLst>
                  <a:gd name="csX0" fmla="*/ 0 w 24847"/>
                  <a:gd name="csY0" fmla="*/ 12085 h 24169"/>
                  <a:gd name="csX1" fmla="*/ 12424 w 24847"/>
                  <a:gd name="csY1" fmla="*/ 0 h 24169"/>
                  <a:gd name="csX2" fmla="*/ 24848 w 24847"/>
                  <a:gd name="csY2" fmla="*/ 12085 h 24169"/>
                  <a:gd name="csX3" fmla="*/ 12424 w 24847"/>
                  <a:gd name="csY3" fmla="*/ 24170 h 24169"/>
                  <a:gd name="csX4" fmla="*/ 0 w 24847"/>
                  <a:gd name="csY4" fmla="*/ 12085 h 24169"/>
                </a:gdLst>
                <a:ahLst/>
                <a:cxnLst>
                  <a:cxn ang="0">
                    <a:pos x="csX0" y="csY0"/>
                  </a:cxn>
                  <a:cxn ang="0">
                    <a:pos x="csX1" y="csY1"/>
                  </a:cxn>
                  <a:cxn ang="0">
                    <a:pos x="csX2" y="csY2"/>
                  </a:cxn>
                  <a:cxn ang="0">
                    <a:pos x="csX3" y="csY3"/>
                  </a:cxn>
                  <a:cxn ang="0">
                    <a:pos x="csX4" y="csY4"/>
                  </a:cxn>
                </a:cxnLst>
                <a:rect l="l" t="t" r="r" b="b"/>
                <a:pathLst>
                  <a:path w="24847" h="24169">
                    <a:moveTo>
                      <a:pt x="0" y="12085"/>
                    </a:moveTo>
                    <a:cubicBezTo>
                      <a:pt x="0" y="5410"/>
                      <a:pt x="5561" y="0"/>
                      <a:pt x="12424" y="0"/>
                    </a:cubicBezTo>
                    <a:cubicBezTo>
                      <a:pt x="19287" y="0"/>
                      <a:pt x="24848" y="5412"/>
                      <a:pt x="24848" y="12085"/>
                    </a:cubicBezTo>
                    <a:cubicBezTo>
                      <a:pt x="24848" y="18760"/>
                      <a:pt x="19287" y="24170"/>
                      <a:pt x="12424" y="24170"/>
                    </a:cubicBezTo>
                    <a:cubicBezTo>
                      <a:pt x="5561" y="24170"/>
                      <a:pt x="0" y="18758"/>
                      <a:pt x="0" y="12085"/>
                    </a:cubicBezTo>
                    <a:close/>
                  </a:path>
                </a:pathLst>
              </a:custGeom>
              <a:solidFill>
                <a:srgbClr val="FFB531"/>
              </a:solidFill>
              <a:ln w="1729" cap="flat">
                <a:noFill/>
                <a:prstDash val="solid"/>
                <a:miter/>
              </a:ln>
            </p:spPr>
            <p:txBody>
              <a:bodyPr/>
              <a:lstStyle/>
              <a:p>
                <a:endParaRPr lang="es-ES" sz="1400"/>
              </a:p>
            </p:txBody>
          </p:sp>
          <p:sp>
            <p:nvSpPr>
              <p:cNvPr id="60" name="Forma libre: forma 59">
                <a:extLst>
                  <a:ext uri="{FF2B5EF4-FFF2-40B4-BE49-F238E27FC236}">
                    <a16:creationId xmlns:a16="http://schemas.microsoft.com/office/drawing/2014/main" id="{0A08EA50-4E76-A1ED-8ADA-F365E2E895C7}"/>
                  </a:ext>
                </a:extLst>
              </p:cNvPr>
              <p:cNvSpPr/>
              <p:nvPr/>
            </p:nvSpPr>
            <p:spPr>
              <a:xfrm>
                <a:off x="5789338" y="1911648"/>
                <a:ext cx="24850" cy="24170"/>
              </a:xfrm>
              <a:custGeom>
                <a:avLst/>
                <a:gdLst>
                  <a:gd name="csX0" fmla="*/ 4 w 24850"/>
                  <a:gd name="csY0" fmla="*/ 12293 h 24170"/>
                  <a:gd name="csX1" fmla="*/ 12426 w 24850"/>
                  <a:gd name="csY1" fmla="*/ 0 h 24170"/>
                  <a:gd name="csX2" fmla="*/ 24850 w 24850"/>
                  <a:gd name="csY2" fmla="*/ 12085 h 24170"/>
                  <a:gd name="csX3" fmla="*/ 12426 w 24850"/>
                  <a:gd name="csY3" fmla="*/ 24170 h 24170"/>
                  <a:gd name="csX4" fmla="*/ 4 w 24850"/>
                  <a:gd name="csY4" fmla="*/ 12293 h 24170"/>
                </a:gdLst>
                <a:ahLst/>
                <a:cxnLst>
                  <a:cxn ang="0">
                    <a:pos x="csX0" y="csY0"/>
                  </a:cxn>
                  <a:cxn ang="0">
                    <a:pos x="csX1" y="csY1"/>
                  </a:cxn>
                  <a:cxn ang="0">
                    <a:pos x="csX2" y="csY2"/>
                  </a:cxn>
                  <a:cxn ang="0">
                    <a:pos x="csX3" y="csY3"/>
                  </a:cxn>
                  <a:cxn ang="0">
                    <a:pos x="csX4" y="csY4"/>
                  </a:cxn>
                </a:cxnLst>
                <a:rect l="l" t="t" r="r" b="b"/>
                <a:pathLst>
                  <a:path w="24850" h="24170">
                    <a:moveTo>
                      <a:pt x="4" y="12293"/>
                    </a:moveTo>
                    <a:cubicBezTo>
                      <a:pt x="-174" y="5668"/>
                      <a:pt x="5575" y="-43"/>
                      <a:pt x="12426" y="0"/>
                    </a:cubicBezTo>
                    <a:cubicBezTo>
                      <a:pt x="19289" y="0"/>
                      <a:pt x="24850" y="5412"/>
                      <a:pt x="24850" y="12085"/>
                    </a:cubicBezTo>
                    <a:cubicBezTo>
                      <a:pt x="24850" y="18760"/>
                      <a:pt x="19289" y="24170"/>
                      <a:pt x="12426" y="24170"/>
                    </a:cubicBezTo>
                    <a:cubicBezTo>
                      <a:pt x="5549" y="24127"/>
                      <a:pt x="182" y="19014"/>
                      <a:pt x="4" y="12293"/>
                    </a:cubicBezTo>
                    <a:close/>
                  </a:path>
                </a:pathLst>
              </a:custGeom>
              <a:solidFill>
                <a:srgbClr val="FFB531"/>
              </a:solidFill>
              <a:ln w="1729" cap="flat">
                <a:noFill/>
                <a:prstDash val="solid"/>
                <a:miter/>
              </a:ln>
            </p:spPr>
            <p:txBody>
              <a:bodyPr/>
              <a:lstStyle/>
              <a:p>
                <a:endParaRPr lang="es-ES" sz="1400"/>
              </a:p>
            </p:txBody>
          </p:sp>
          <p:sp>
            <p:nvSpPr>
              <p:cNvPr id="61" name="Forma libre: forma 60">
                <a:extLst>
                  <a:ext uri="{FF2B5EF4-FFF2-40B4-BE49-F238E27FC236}">
                    <a16:creationId xmlns:a16="http://schemas.microsoft.com/office/drawing/2014/main" id="{337D65D6-15AC-3308-8B8B-A2D10D1DDDBA}"/>
                  </a:ext>
                </a:extLst>
              </p:cNvPr>
              <p:cNvSpPr/>
              <p:nvPr/>
            </p:nvSpPr>
            <p:spPr>
              <a:xfrm>
                <a:off x="5719624" y="1915958"/>
                <a:ext cx="24849" cy="24184"/>
              </a:xfrm>
              <a:custGeom>
                <a:avLst/>
                <a:gdLst>
                  <a:gd name="csX0" fmla="*/ 142 w 24849"/>
                  <a:gd name="csY0" fmla="*/ 13672 h 24184"/>
                  <a:gd name="csX1" fmla="*/ 10928 w 24849"/>
                  <a:gd name="csY1" fmla="*/ 108 h 24184"/>
                  <a:gd name="csX2" fmla="*/ 24789 w 24849"/>
                  <a:gd name="csY2" fmla="*/ 10531 h 24184"/>
                  <a:gd name="csX3" fmla="*/ 14003 w 24849"/>
                  <a:gd name="csY3" fmla="*/ 24086 h 24184"/>
                  <a:gd name="csX4" fmla="*/ 142 w 24849"/>
                  <a:gd name="csY4" fmla="*/ 13672 h 24184"/>
                </a:gdLst>
                <a:ahLst/>
                <a:cxnLst>
                  <a:cxn ang="0">
                    <a:pos x="csX0" y="csY0"/>
                  </a:cxn>
                  <a:cxn ang="0">
                    <a:pos x="csX1" y="csY1"/>
                  </a:cxn>
                  <a:cxn ang="0">
                    <a:pos x="csX2" y="csY2"/>
                  </a:cxn>
                  <a:cxn ang="0">
                    <a:pos x="csX3" y="csY3"/>
                  </a:cxn>
                  <a:cxn ang="0">
                    <a:pos x="csX4" y="csY4"/>
                  </a:cxn>
                </a:cxnLst>
                <a:rect l="l" t="t" r="r" b="b"/>
                <a:pathLst>
                  <a:path w="24849" h="24184">
                    <a:moveTo>
                      <a:pt x="142" y="13672"/>
                    </a:moveTo>
                    <a:cubicBezTo>
                      <a:pt x="-901" y="7060"/>
                      <a:pt x="3929" y="1002"/>
                      <a:pt x="10928" y="108"/>
                    </a:cubicBezTo>
                    <a:cubicBezTo>
                      <a:pt x="17926" y="-779"/>
                      <a:pt x="24131" y="3888"/>
                      <a:pt x="24789" y="10531"/>
                    </a:cubicBezTo>
                    <a:cubicBezTo>
                      <a:pt x="25448" y="17173"/>
                      <a:pt x="20619" y="23245"/>
                      <a:pt x="14003" y="24086"/>
                    </a:cubicBezTo>
                    <a:cubicBezTo>
                      <a:pt x="7385" y="24928"/>
                      <a:pt x="1177" y="20246"/>
                      <a:pt x="142" y="13672"/>
                    </a:cubicBezTo>
                    <a:close/>
                  </a:path>
                </a:pathLst>
              </a:custGeom>
              <a:solidFill>
                <a:srgbClr val="FFB531"/>
              </a:solidFill>
              <a:ln w="1729" cap="flat">
                <a:noFill/>
                <a:prstDash val="solid"/>
                <a:miter/>
              </a:ln>
            </p:spPr>
            <p:txBody>
              <a:bodyPr/>
              <a:lstStyle/>
              <a:p>
                <a:endParaRPr lang="es-ES" sz="1400"/>
              </a:p>
            </p:txBody>
          </p:sp>
          <p:sp>
            <p:nvSpPr>
              <p:cNvPr id="62" name="Forma libre: forma 61">
                <a:extLst>
                  <a:ext uri="{FF2B5EF4-FFF2-40B4-BE49-F238E27FC236}">
                    <a16:creationId xmlns:a16="http://schemas.microsoft.com/office/drawing/2014/main" id="{8AF3E3D6-FAF6-1E5A-A98C-B52423AA988C}"/>
                  </a:ext>
                </a:extLst>
              </p:cNvPr>
              <p:cNvSpPr/>
              <p:nvPr/>
            </p:nvSpPr>
            <p:spPr>
              <a:xfrm>
                <a:off x="5651182" y="1929452"/>
                <a:ext cx="24802" cy="24315"/>
              </a:xfrm>
              <a:custGeom>
                <a:avLst/>
                <a:gdLst>
                  <a:gd name="csX0" fmla="*/ 495 w 24802"/>
                  <a:gd name="csY0" fmla="*/ 15583 h 24315"/>
                  <a:gd name="csX1" fmla="*/ 9275 w 24802"/>
                  <a:gd name="csY1" fmla="*/ 527 h 24315"/>
                  <a:gd name="csX2" fmla="*/ 24464 w 24802"/>
                  <a:gd name="csY2" fmla="*/ 9062 h 24315"/>
                  <a:gd name="csX3" fmla="*/ 15617 w 24802"/>
                  <a:gd name="csY3" fmla="*/ 23851 h 24315"/>
                  <a:gd name="csX4" fmla="*/ 495 w 24802"/>
                  <a:gd name="csY4" fmla="*/ 15583 h 24315"/>
                </a:gdLst>
                <a:ahLst/>
                <a:cxnLst>
                  <a:cxn ang="0">
                    <a:pos x="csX0" y="csY0"/>
                  </a:cxn>
                  <a:cxn ang="0">
                    <a:pos x="csX1" y="csY1"/>
                  </a:cxn>
                  <a:cxn ang="0">
                    <a:pos x="csX2" y="csY2"/>
                  </a:cxn>
                  <a:cxn ang="0">
                    <a:pos x="csX3" y="csY3"/>
                  </a:cxn>
                  <a:cxn ang="0">
                    <a:pos x="csX4" y="csY4"/>
                  </a:cxn>
                </a:cxnLst>
                <a:rect l="l" t="t" r="r" b="b"/>
                <a:pathLst>
                  <a:path w="24802" h="24315">
                    <a:moveTo>
                      <a:pt x="495" y="15583"/>
                    </a:moveTo>
                    <a:cubicBezTo>
                      <a:pt x="-1444" y="9196"/>
                      <a:pt x="2486" y="2453"/>
                      <a:pt x="9275" y="527"/>
                    </a:cubicBezTo>
                    <a:cubicBezTo>
                      <a:pt x="16034" y="-1513"/>
                      <a:pt x="22904" y="2587"/>
                      <a:pt x="24464" y="9062"/>
                    </a:cubicBezTo>
                    <a:cubicBezTo>
                      <a:pt x="26031" y="15563"/>
                      <a:pt x="22001" y="21915"/>
                      <a:pt x="15617" y="23851"/>
                    </a:cubicBezTo>
                    <a:cubicBezTo>
                      <a:pt x="9204" y="25674"/>
                      <a:pt x="2432" y="21967"/>
                      <a:pt x="495" y="15583"/>
                    </a:cubicBezTo>
                    <a:close/>
                  </a:path>
                </a:pathLst>
              </a:custGeom>
              <a:solidFill>
                <a:srgbClr val="FFB531"/>
              </a:solidFill>
              <a:ln w="1729" cap="flat">
                <a:noFill/>
                <a:prstDash val="solid"/>
                <a:miter/>
              </a:ln>
            </p:spPr>
            <p:txBody>
              <a:bodyPr/>
              <a:lstStyle/>
              <a:p>
                <a:endParaRPr lang="es-ES" sz="1400"/>
              </a:p>
            </p:txBody>
          </p:sp>
          <p:sp>
            <p:nvSpPr>
              <p:cNvPr id="63" name="Forma libre: forma 62">
                <a:extLst>
                  <a:ext uri="{FF2B5EF4-FFF2-40B4-BE49-F238E27FC236}">
                    <a16:creationId xmlns:a16="http://schemas.microsoft.com/office/drawing/2014/main" id="{28017B4F-4213-EE90-EEFC-A2DE7440A4FC}"/>
                  </a:ext>
                </a:extLst>
              </p:cNvPr>
              <p:cNvSpPr/>
              <p:nvPr/>
            </p:nvSpPr>
            <p:spPr>
              <a:xfrm>
                <a:off x="5585291" y="1952359"/>
                <a:ext cx="24747" cy="24329"/>
              </a:xfrm>
              <a:custGeom>
                <a:avLst/>
                <a:gdLst>
                  <a:gd name="csX0" fmla="*/ 1060 w 24747"/>
                  <a:gd name="csY0" fmla="*/ 17255 h 24329"/>
                  <a:gd name="csX1" fmla="*/ 7631 w 24747"/>
                  <a:gd name="csY1" fmla="*/ 1024 h 24329"/>
                  <a:gd name="csX2" fmla="*/ 23901 w 24747"/>
                  <a:gd name="csY2" fmla="*/ 7494 h 24329"/>
                  <a:gd name="csX3" fmla="*/ 17130 w 24747"/>
                  <a:gd name="csY3" fmla="*/ 23251 h 24329"/>
                  <a:gd name="csX4" fmla="*/ 1060 w 24747"/>
                  <a:gd name="csY4" fmla="*/ 17255 h 24329"/>
                </a:gdLst>
                <a:ahLst/>
                <a:cxnLst>
                  <a:cxn ang="0">
                    <a:pos x="csX0" y="csY0"/>
                  </a:cxn>
                  <a:cxn ang="0">
                    <a:pos x="csX1" y="csY1"/>
                  </a:cxn>
                  <a:cxn ang="0">
                    <a:pos x="csX2" y="csY2"/>
                  </a:cxn>
                  <a:cxn ang="0">
                    <a:pos x="csX3" y="csY3"/>
                  </a:cxn>
                  <a:cxn ang="0">
                    <a:pos x="csX4" y="csY4"/>
                  </a:cxn>
                </a:cxnLst>
                <a:rect l="l" t="t" r="r" b="b"/>
                <a:pathLst>
                  <a:path w="24747" h="24329">
                    <a:moveTo>
                      <a:pt x="1060" y="17255"/>
                    </a:moveTo>
                    <a:cubicBezTo>
                      <a:pt x="-1740" y="11198"/>
                      <a:pt x="1200" y="3926"/>
                      <a:pt x="7631" y="1024"/>
                    </a:cubicBezTo>
                    <a:cubicBezTo>
                      <a:pt x="14120" y="-1742"/>
                      <a:pt x="21474" y="1321"/>
                      <a:pt x="23901" y="7494"/>
                    </a:cubicBezTo>
                    <a:cubicBezTo>
                      <a:pt x="26361" y="13744"/>
                      <a:pt x="23263" y="20636"/>
                      <a:pt x="17130" y="23251"/>
                    </a:cubicBezTo>
                    <a:cubicBezTo>
                      <a:pt x="11055" y="26000"/>
                      <a:pt x="3860" y="23312"/>
                      <a:pt x="1060" y="17255"/>
                    </a:cubicBezTo>
                    <a:close/>
                  </a:path>
                </a:pathLst>
              </a:custGeom>
              <a:solidFill>
                <a:srgbClr val="FFB531"/>
              </a:solidFill>
              <a:ln w="1729" cap="flat">
                <a:noFill/>
                <a:prstDash val="solid"/>
                <a:miter/>
              </a:ln>
            </p:spPr>
            <p:txBody>
              <a:bodyPr/>
              <a:lstStyle/>
              <a:p>
                <a:endParaRPr lang="es-ES" sz="1400"/>
              </a:p>
            </p:txBody>
          </p:sp>
          <p:sp>
            <p:nvSpPr>
              <p:cNvPr id="64" name="Forma libre: forma 63">
                <a:extLst>
                  <a:ext uri="{FF2B5EF4-FFF2-40B4-BE49-F238E27FC236}">
                    <a16:creationId xmlns:a16="http://schemas.microsoft.com/office/drawing/2014/main" id="{865CE8CE-F517-011C-9062-6C3E6E35EFB7}"/>
                  </a:ext>
                </a:extLst>
              </p:cNvPr>
              <p:cNvSpPr/>
              <p:nvPr/>
            </p:nvSpPr>
            <p:spPr>
              <a:xfrm>
                <a:off x="5523183" y="1984164"/>
                <a:ext cx="24676" cy="24306"/>
              </a:xfrm>
              <a:custGeom>
                <a:avLst/>
                <a:gdLst>
                  <a:gd name="csX0" fmla="*/ 1828 w 24676"/>
                  <a:gd name="csY0" fmla="*/ 18749 h 24306"/>
                  <a:gd name="csX1" fmla="*/ 6109 w 24676"/>
                  <a:gd name="csY1" fmla="*/ 1779 h 24306"/>
                  <a:gd name="csX2" fmla="*/ 23111 w 24676"/>
                  <a:gd name="csY2" fmla="*/ 5939 h 24306"/>
                  <a:gd name="csX3" fmla="*/ 18573 w 24676"/>
                  <a:gd name="csY3" fmla="*/ 22490 h 24306"/>
                  <a:gd name="csX4" fmla="*/ 1828 w 24676"/>
                  <a:gd name="csY4" fmla="*/ 18749 h 24306"/>
                </a:gdLst>
                <a:ahLst/>
                <a:cxnLst>
                  <a:cxn ang="0">
                    <a:pos x="csX0" y="csY0"/>
                  </a:cxn>
                  <a:cxn ang="0">
                    <a:pos x="csX1" y="csY1"/>
                  </a:cxn>
                  <a:cxn ang="0">
                    <a:pos x="csX2" y="csY2"/>
                  </a:cxn>
                  <a:cxn ang="0">
                    <a:pos x="csX3" y="csY3"/>
                  </a:cxn>
                  <a:cxn ang="0">
                    <a:pos x="csX4" y="csY4"/>
                  </a:cxn>
                </a:cxnLst>
                <a:rect l="l" t="t" r="r" b="b"/>
                <a:pathLst>
                  <a:path w="24676" h="24306">
                    <a:moveTo>
                      <a:pt x="1828" y="18749"/>
                    </a:moveTo>
                    <a:cubicBezTo>
                      <a:pt x="-1752" y="13173"/>
                      <a:pt x="58" y="5403"/>
                      <a:pt x="6109" y="1779"/>
                    </a:cubicBezTo>
                    <a:cubicBezTo>
                      <a:pt x="12223" y="-1740"/>
                      <a:pt x="19835" y="124"/>
                      <a:pt x="23111" y="5939"/>
                    </a:cubicBezTo>
                    <a:cubicBezTo>
                      <a:pt x="26385" y="11754"/>
                      <a:pt x="24356" y="19167"/>
                      <a:pt x="18573" y="22490"/>
                    </a:cubicBezTo>
                    <a:cubicBezTo>
                      <a:pt x="12851" y="25913"/>
                      <a:pt x="5457" y="24405"/>
                      <a:pt x="1828" y="18749"/>
                    </a:cubicBezTo>
                    <a:close/>
                  </a:path>
                </a:pathLst>
              </a:custGeom>
              <a:solidFill>
                <a:srgbClr val="FFB531"/>
              </a:solidFill>
              <a:ln w="1729" cap="flat">
                <a:noFill/>
                <a:prstDash val="solid"/>
                <a:miter/>
              </a:ln>
            </p:spPr>
            <p:txBody>
              <a:bodyPr/>
              <a:lstStyle/>
              <a:p>
                <a:endParaRPr lang="es-ES" sz="1400"/>
              </a:p>
            </p:txBody>
          </p:sp>
          <p:sp>
            <p:nvSpPr>
              <p:cNvPr id="65" name="Forma libre: forma 64">
                <a:extLst>
                  <a:ext uri="{FF2B5EF4-FFF2-40B4-BE49-F238E27FC236}">
                    <a16:creationId xmlns:a16="http://schemas.microsoft.com/office/drawing/2014/main" id="{022958E8-4F67-C4ED-32C1-52D7D790A616}"/>
                  </a:ext>
                </a:extLst>
              </p:cNvPr>
              <p:cNvSpPr/>
              <p:nvPr/>
            </p:nvSpPr>
            <p:spPr>
              <a:xfrm>
                <a:off x="5465991" y="2024118"/>
                <a:ext cx="24620" cy="24360"/>
              </a:xfrm>
              <a:custGeom>
                <a:avLst/>
                <a:gdLst>
                  <a:gd name="csX0" fmla="*/ 2797 w 24620"/>
                  <a:gd name="csY0" fmla="*/ 20155 h 24360"/>
                  <a:gd name="csX1" fmla="*/ 4774 w 24620"/>
                  <a:gd name="csY1" fmla="*/ 2822 h 24360"/>
                  <a:gd name="csX2" fmla="*/ 22129 w 24620"/>
                  <a:gd name="csY2" fmla="*/ 4554 h 24360"/>
                  <a:gd name="csX3" fmla="*/ 19948 w 24620"/>
                  <a:gd name="csY3" fmla="*/ 21637 h 24360"/>
                  <a:gd name="csX4" fmla="*/ 2797 w 24620"/>
                  <a:gd name="csY4" fmla="*/ 20155 h 24360"/>
                </a:gdLst>
                <a:ahLst/>
                <a:cxnLst>
                  <a:cxn ang="0">
                    <a:pos x="csX0" y="csY0"/>
                  </a:cxn>
                  <a:cxn ang="0">
                    <a:pos x="csX1" y="csY1"/>
                  </a:cxn>
                  <a:cxn ang="0">
                    <a:pos x="csX2" y="csY2"/>
                  </a:cxn>
                  <a:cxn ang="0">
                    <a:pos x="csX3" y="csY3"/>
                  </a:cxn>
                  <a:cxn ang="0">
                    <a:pos x="csX4" y="csY4"/>
                  </a:cxn>
                </a:cxnLst>
                <a:rect l="l" t="t" r="r" b="b"/>
                <a:pathLst>
                  <a:path w="24620" h="24360">
                    <a:moveTo>
                      <a:pt x="2797" y="20155"/>
                    </a:moveTo>
                    <a:cubicBezTo>
                      <a:pt x="-1500" y="15130"/>
                      <a:pt x="-850" y="7089"/>
                      <a:pt x="4774" y="2822"/>
                    </a:cubicBezTo>
                    <a:cubicBezTo>
                      <a:pt x="10319" y="-1537"/>
                      <a:pt x="18090" y="-760"/>
                      <a:pt x="22129" y="4554"/>
                    </a:cubicBezTo>
                    <a:cubicBezTo>
                      <a:pt x="26167" y="9865"/>
                      <a:pt x="25194" y="17515"/>
                      <a:pt x="19948" y="21637"/>
                    </a:cubicBezTo>
                    <a:cubicBezTo>
                      <a:pt x="14622" y="25660"/>
                      <a:pt x="7174" y="25275"/>
                      <a:pt x="2797" y="20155"/>
                    </a:cubicBezTo>
                    <a:close/>
                  </a:path>
                </a:pathLst>
              </a:custGeom>
              <a:solidFill>
                <a:srgbClr val="FFB531"/>
              </a:solidFill>
              <a:ln w="1729" cap="flat">
                <a:noFill/>
                <a:prstDash val="solid"/>
                <a:miter/>
              </a:ln>
            </p:spPr>
            <p:txBody>
              <a:bodyPr/>
              <a:lstStyle/>
              <a:p>
                <a:endParaRPr lang="es-ES" sz="1400"/>
              </a:p>
            </p:txBody>
          </p:sp>
          <p:sp>
            <p:nvSpPr>
              <p:cNvPr id="66" name="Forma libre: forma 65">
                <a:extLst>
                  <a:ext uri="{FF2B5EF4-FFF2-40B4-BE49-F238E27FC236}">
                    <a16:creationId xmlns:a16="http://schemas.microsoft.com/office/drawing/2014/main" id="{251C781F-0800-F8B8-950C-0B92B7FD665A}"/>
                  </a:ext>
                </a:extLst>
              </p:cNvPr>
              <p:cNvSpPr/>
              <p:nvPr/>
            </p:nvSpPr>
            <p:spPr>
              <a:xfrm>
                <a:off x="5414794" y="2071466"/>
                <a:ext cx="24549" cy="24476"/>
              </a:xfrm>
              <a:custGeom>
                <a:avLst/>
                <a:gdLst>
                  <a:gd name="csX0" fmla="*/ 3910 w 24549"/>
                  <a:gd name="csY0" fmla="*/ 21431 h 24476"/>
                  <a:gd name="csX1" fmla="*/ 3567 w 24549"/>
                  <a:gd name="csY1" fmla="*/ 4046 h 24476"/>
                  <a:gd name="csX2" fmla="*/ 20938 w 24549"/>
                  <a:gd name="csY2" fmla="*/ 3340 h 24476"/>
                  <a:gd name="csX3" fmla="*/ 21163 w 24549"/>
                  <a:gd name="csY3" fmla="*/ 20619 h 24476"/>
                  <a:gd name="csX4" fmla="*/ 3910 w 24549"/>
                  <a:gd name="csY4" fmla="*/ 21431 h 24476"/>
                </a:gdLst>
                <a:ahLst/>
                <a:cxnLst>
                  <a:cxn ang="0">
                    <a:pos x="csX0" y="csY0"/>
                  </a:cxn>
                  <a:cxn ang="0">
                    <a:pos x="csX1" y="csY1"/>
                  </a:cxn>
                  <a:cxn ang="0">
                    <a:pos x="csX2" y="csY2"/>
                  </a:cxn>
                  <a:cxn ang="0">
                    <a:pos x="csX3" y="csY3"/>
                  </a:cxn>
                  <a:cxn ang="0">
                    <a:pos x="csX4" y="csY4"/>
                  </a:cxn>
                </a:cxnLst>
                <a:rect l="l" t="t" r="r" b="b"/>
                <a:pathLst>
                  <a:path w="24549" h="24476">
                    <a:moveTo>
                      <a:pt x="3910" y="21431"/>
                    </a:moveTo>
                    <a:cubicBezTo>
                      <a:pt x="-1129" y="16949"/>
                      <a:pt x="-1355" y="9100"/>
                      <a:pt x="3567" y="4046"/>
                    </a:cubicBezTo>
                    <a:cubicBezTo>
                      <a:pt x="8434" y="-1061"/>
                      <a:pt x="16213" y="-1374"/>
                      <a:pt x="20938" y="3340"/>
                    </a:cubicBezTo>
                    <a:cubicBezTo>
                      <a:pt x="25663" y="8052"/>
                      <a:pt x="25767" y="15792"/>
                      <a:pt x="21163" y="20619"/>
                    </a:cubicBezTo>
                    <a:cubicBezTo>
                      <a:pt x="16500" y="25393"/>
                      <a:pt x="8846" y="25819"/>
                      <a:pt x="3910" y="21431"/>
                    </a:cubicBezTo>
                    <a:close/>
                  </a:path>
                </a:pathLst>
              </a:custGeom>
              <a:solidFill>
                <a:srgbClr val="FFB531"/>
              </a:solidFill>
              <a:ln w="1729" cap="flat">
                <a:noFill/>
                <a:prstDash val="solid"/>
                <a:miter/>
              </a:ln>
            </p:spPr>
            <p:txBody>
              <a:bodyPr/>
              <a:lstStyle/>
              <a:p>
                <a:endParaRPr lang="es-ES" sz="1400"/>
              </a:p>
            </p:txBody>
          </p:sp>
          <p:sp>
            <p:nvSpPr>
              <p:cNvPr id="67" name="Forma libre: forma 66">
                <a:extLst>
                  <a:ext uri="{FF2B5EF4-FFF2-40B4-BE49-F238E27FC236}">
                    <a16:creationId xmlns:a16="http://schemas.microsoft.com/office/drawing/2014/main" id="{0951905B-4030-32FB-6A93-9EFF5B8E9A00}"/>
                  </a:ext>
                </a:extLst>
              </p:cNvPr>
              <p:cNvSpPr/>
              <p:nvPr/>
            </p:nvSpPr>
            <p:spPr>
              <a:xfrm>
                <a:off x="5370613" y="2125331"/>
                <a:ext cx="24392" cy="24631"/>
              </a:xfrm>
              <a:custGeom>
                <a:avLst/>
                <a:gdLst>
                  <a:gd name="csX0" fmla="*/ 5077 w 24392"/>
                  <a:gd name="csY0" fmla="*/ 22551 h 24631"/>
                  <a:gd name="csX1" fmla="*/ 2433 w 24392"/>
                  <a:gd name="csY1" fmla="*/ 5417 h 24631"/>
                  <a:gd name="csX2" fmla="*/ 19497 w 24392"/>
                  <a:gd name="csY2" fmla="*/ 2319 h 24631"/>
                  <a:gd name="csX3" fmla="*/ 22121 w 24392"/>
                  <a:gd name="csY3" fmla="*/ 19439 h 24631"/>
                  <a:gd name="csX4" fmla="*/ 5077 w 24392"/>
                  <a:gd name="csY4" fmla="*/ 22551 h 24631"/>
                </a:gdLst>
                <a:ahLst/>
                <a:cxnLst>
                  <a:cxn ang="0">
                    <a:pos x="csX0" y="csY0"/>
                  </a:cxn>
                  <a:cxn ang="0">
                    <a:pos x="csX1" y="csY1"/>
                  </a:cxn>
                  <a:cxn ang="0">
                    <a:pos x="csX2" y="csY2"/>
                  </a:cxn>
                  <a:cxn ang="0">
                    <a:pos x="csX3" y="csY3"/>
                  </a:cxn>
                  <a:cxn ang="0">
                    <a:pos x="csX4" y="csY4"/>
                  </a:cxn>
                </a:cxnLst>
                <a:rect l="l" t="t" r="r" b="b"/>
                <a:pathLst>
                  <a:path w="24392" h="24631">
                    <a:moveTo>
                      <a:pt x="5077" y="22551"/>
                    </a:moveTo>
                    <a:cubicBezTo>
                      <a:pt x="-468" y="18839"/>
                      <a:pt x="-1656" y="11168"/>
                      <a:pt x="2433" y="5417"/>
                    </a:cubicBezTo>
                    <a:cubicBezTo>
                      <a:pt x="6530" y="-325"/>
                      <a:pt x="14133" y="-1739"/>
                      <a:pt x="19497" y="2319"/>
                    </a:cubicBezTo>
                    <a:cubicBezTo>
                      <a:pt x="24778" y="6315"/>
                      <a:pt x="25995" y="14010"/>
                      <a:pt x="22121" y="19439"/>
                    </a:cubicBezTo>
                    <a:cubicBezTo>
                      <a:pt x="18255" y="24874"/>
                      <a:pt x="10622" y="26266"/>
                      <a:pt x="5077" y="22551"/>
                    </a:cubicBezTo>
                    <a:close/>
                  </a:path>
                </a:pathLst>
              </a:custGeom>
              <a:solidFill>
                <a:srgbClr val="FFB531"/>
              </a:solidFill>
              <a:ln w="1729" cap="flat">
                <a:noFill/>
                <a:prstDash val="solid"/>
                <a:miter/>
              </a:ln>
            </p:spPr>
            <p:txBody>
              <a:bodyPr/>
              <a:lstStyle/>
              <a:p>
                <a:endParaRPr lang="es-ES" sz="1400"/>
              </a:p>
            </p:txBody>
          </p:sp>
          <p:sp>
            <p:nvSpPr>
              <p:cNvPr id="68" name="Forma libre: forma 67">
                <a:extLst>
                  <a:ext uri="{FF2B5EF4-FFF2-40B4-BE49-F238E27FC236}">
                    <a16:creationId xmlns:a16="http://schemas.microsoft.com/office/drawing/2014/main" id="{9688E60C-3A3C-A7C3-8BF3-A27797261096}"/>
                  </a:ext>
                </a:extLst>
              </p:cNvPr>
              <p:cNvSpPr/>
              <p:nvPr/>
            </p:nvSpPr>
            <p:spPr>
              <a:xfrm>
                <a:off x="5334206" y="2184801"/>
                <a:ext cx="24232" cy="24734"/>
              </a:xfrm>
              <a:custGeom>
                <a:avLst/>
                <a:gdLst>
                  <a:gd name="csX0" fmla="*/ 6512 w 24232"/>
                  <a:gd name="csY0" fmla="*/ 23503 h 24734"/>
                  <a:gd name="csX1" fmla="*/ 1465 w 24232"/>
                  <a:gd name="csY1" fmla="*/ 6847 h 24734"/>
                  <a:gd name="csX2" fmla="*/ 18021 w 24232"/>
                  <a:gd name="csY2" fmla="*/ 1485 h 24734"/>
                  <a:gd name="csX3" fmla="*/ 22888 w 24232"/>
                  <a:gd name="csY3" fmla="*/ 18041 h 24734"/>
                  <a:gd name="csX4" fmla="*/ 6512 w 24232"/>
                  <a:gd name="csY4" fmla="*/ 23503 h 24734"/>
                </a:gdLst>
                <a:ahLst/>
                <a:cxnLst>
                  <a:cxn ang="0">
                    <a:pos x="csX0" y="csY0"/>
                  </a:cxn>
                  <a:cxn ang="0">
                    <a:pos x="csX1" y="csY1"/>
                  </a:cxn>
                  <a:cxn ang="0">
                    <a:pos x="csX2" y="csY2"/>
                  </a:cxn>
                  <a:cxn ang="0">
                    <a:pos x="csX3" y="csY3"/>
                  </a:cxn>
                  <a:cxn ang="0">
                    <a:pos x="csX4" y="csY4"/>
                  </a:cxn>
                </a:cxnLst>
                <a:rect l="l" t="t" r="r" b="b"/>
                <a:pathLst>
                  <a:path w="24232" h="24734">
                    <a:moveTo>
                      <a:pt x="6512" y="23503"/>
                    </a:moveTo>
                    <a:cubicBezTo>
                      <a:pt x="510" y="20586"/>
                      <a:pt x="-1754" y="13126"/>
                      <a:pt x="1465" y="6847"/>
                    </a:cubicBezTo>
                    <a:cubicBezTo>
                      <a:pt x="4594" y="520"/>
                      <a:pt x="12161" y="-1796"/>
                      <a:pt x="18021" y="1485"/>
                    </a:cubicBezTo>
                    <a:cubicBezTo>
                      <a:pt x="23806" y="4725"/>
                      <a:pt x="25839" y="12057"/>
                      <a:pt x="22888" y="18041"/>
                    </a:cubicBezTo>
                    <a:cubicBezTo>
                      <a:pt x="19849" y="23979"/>
                      <a:pt x="12514" y="26420"/>
                      <a:pt x="6512" y="23503"/>
                    </a:cubicBezTo>
                    <a:close/>
                  </a:path>
                </a:pathLst>
              </a:custGeom>
              <a:solidFill>
                <a:srgbClr val="FFB531"/>
              </a:solidFill>
              <a:ln w="1729" cap="flat">
                <a:noFill/>
                <a:prstDash val="solid"/>
                <a:miter/>
              </a:ln>
            </p:spPr>
            <p:txBody>
              <a:bodyPr/>
              <a:lstStyle/>
              <a:p>
                <a:endParaRPr lang="es-ES" sz="1400"/>
              </a:p>
            </p:txBody>
          </p:sp>
          <p:sp>
            <p:nvSpPr>
              <p:cNvPr id="69" name="Forma libre: forma 68">
                <a:extLst>
                  <a:ext uri="{FF2B5EF4-FFF2-40B4-BE49-F238E27FC236}">
                    <a16:creationId xmlns:a16="http://schemas.microsoft.com/office/drawing/2014/main" id="{7FD504D7-626A-3F14-6026-C9804B43EF08}"/>
                  </a:ext>
                </a:extLst>
              </p:cNvPr>
              <p:cNvSpPr/>
              <p:nvPr/>
            </p:nvSpPr>
            <p:spPr>
              <a:xfrm>
                <a:off x="5306260" y="2248764"/>
                <a:ext cx="24159" cy="24774"/>
              </a:xfrm>
              <a:custGeom>
                <a:avLst/>
                <a:gdLst>
                  <a:gd name="csX0" fmla="*/ 8111 w 24159"/>
                  <a:gd name="csY0" fmla="*/ 24176 h 24774"/>
                  <a:gd name="csX1" fmla="*/ 712 w 24159"/>
                  <a:gd name="csY1" fmla="*/ 8339 h 24774"/>
                  <a:gd name="csX2" fmla="*/ 16470 w 24159"/>
                  <a:gd name="csY2" fmla="*/ 786 h 24774"/>
                  <a:gd name="csX3" fmla="*/ 23472 w 24159"/>
                  <a:gd name="csY3" fmla="*/ 16477 h 24774"/>
                  <a:gd name="csX4" fmla="*/ 8111 w 24159"/>
                  <a:gd name="csY4" fmla="*/ 24176 h 24774"/>
                </a:gdLst>
                <a:ahLst/>
                <a:cxnLst>
                  <a:cxn ang="0">
                    <a:pos x="csX0" y="csY0"/>
                  </a:cxn>
                  <a:cxn ang="0">
                    <a:pos x="csX1" y="csY1"/>
                  </a:cxn>
                  <a:cxn ang="0">
                    <a:pos x="csX2" y="csY2"/>
                  </a:cxn>
                  <a:cxn ang="0">
                    <a:pos x="csX3" y="csY3"/>
                  </a:cxn>
                  <a:cxn ang="0">
                    <a:pos x="csX4" y="csY4"/>
                  </a:cxn>
                </a:cxnLst>
                <a:rect l="l" t="t" r="r" b="b"/>
                <a:pathLst>
                  <a:path w="24159" h="24774">
                    <a:moveTo>
                      <a:pt x="8111" y="24176"/>
                    </a:moveTo>
                    <a:cubicBezTo>
                      <a:pt x="1763" y="22112"/>
                      <a:pt x="-1552" y="15022"/>
                      <a:pt x="712" y="8339"/>
                    </a:cubicBezTo>
                    <a:cubicBezTo>
                      <a:pt x="2938" y="1642"/>
                      <a:pt x="10334" y="-1613"/>
                      <a:pt x="16470" y="786"/>
                    </a:cubicBezTo>
                    <a:cubicBezTo>
                      <a:pt x="22767" y="3244"/>
                      <a:pt x="25568" y="10145"/>
                      <a:pt x="23472" y="16477"/>
                    </a:cubicBezTo>
                    <a:cubicBezTo>
                      <a:pt x="21338" y="22795"/>
                      <a:pt x="14457" y="26241"/>
                      <a:pt x="8111" y="24176"/>
                    </a:cubicBezTo>
                    <a:close/>
                  </a:path>
                </a:pathLst>
              </a:custGeom>
              <a:solidFill>
                <a:srgbClr val="FFB531"/>
              </a:solidFill>
              <a:ln w="1729" cap="flat">
                <a:noFill/>
                <a:prstDash val="solid"/>
                <a:miter/>
              </a:ln>
            </p:spPr>
            <p:txBody>
              <a:bodyPr/>
              <a:lstStyle/>
              <a:p>
                <a:endParaRPr lang="es-ES" sz="1400"/>
              </a:p>
            </p:txBody>
          </p:sp>
          <p:sp>
            <p:nvSpPr>
              <p:cNvPr id="70" name="Forma libre: forma 69">
                <a:extLst>
                  <a:ext uri="{FF2B5EF4-FFF2-40B4-BE49-F238E27FC236}">
                    <a16:creationId xmlns:a16="http://schemas.microsoft.com/office/drawing/2014/main" id="{23452C80-3224-99BC-5D9C-6008AB249B48}"/>
                  </a:ext>
                </a:extLst>
              </p:cNvPr>
              <p:cNvSpPr/>
              <p:nvPr/>
            </p:nvSpPr>
            <p:spPr>
              <a:xfrm>
                <a:off x="5287319" y="2315942"/>
                <a:ext cx="24237" cy="24824"/>
              </a:xfrm>
              <a:custGeom>
                <a:avLst/>
                <a:gdLst>
                  <a:gd name="csX0" fmla="*/ 9830 w 24237"/>
                  <a:gd name="csY0" fmla="*/ 24635 h 24824"/>
                  <a:gd name="csX1" fmla="*/ 260 w 24237"/>
                  <a:gd name="csY1" fmla="*/ 9961 h 24824"/>
                  <a:gd name="csX2" fmla="*/ 14886 w 24237"/>
                  <a:gd name="csY2" fmla="*/ 315 h 24824"/>
                  <a:gd name="csX3" fmla="*/ 23925 w 24237"/>
                  <a:gd name="csY3" fmla="*/ 14878 h 24824"/>
                  <a:gd name="csX4" fmla="*/ 9830 w 24237"/>
                  <a:gd name="csY4" fmla="*/ 24635 h 24824"/>
                </a:gdLst>
                <a:ahLst/>
                <a:cxnLst>
                  <a:cxn ang="0">
                    <a:pos x="csX0" y="csY0"/>
                  </a:cxn>
                  <a:cxn ang="0">
                    <a:pos x="csX1" y="csY1"/>
                  </a:cxn>
                  <a:cxn ang="0">
                    <a:pos x="csX2" y="csY2"/>
                  </a:cxn>
                  <a:cxn ang="0">
                    <a:pos x="csX3" y="csY3"/>
                  </a:cxn>
                  <a:cxn ang="0">
                    <a:pos x="csX4" y="csY4"/>
                  </a:cxn>
                </a:cxnLst>
                <a:rect l="l" t="t" r="r" b="b"/>
                <a:pathLst>
                  <a:path w="24237" h="24824">
                    <a:moveTo>
                      <a:pt x="9830" y="24635"/>
                    </a:moveTo>
                    <a:cubicBezTo>
                      <a:pt x="3294" y="23473"/>
                      <a:pt x="-1143" y="16874"/>
                      <a:pt x="260" y="9961"/>
                    </a:cubicBezTo>
                    <a:cubicBezTo>
                      <a:pt x="1842" y="3082"/>
                      <a:pt x="8394" y="-1233"/>
                      <a:pt x="14886" y="315"/>
                    </a:cubicBezTo>
                    <a:cubicBezTo>
                      <a:pt x="21377" y="1861"/>
                      <a:pt x="25428" y="8381"/>
                      <a:pt x="23925" y="14878"/>
                    </a:cubicBezTo>
                    <a:cubicBezTo>
                      <a:pt x="22601" y="21416"/>
                      <a:pt x="16435" y="25809"/>
                      <a:pt x="9830" y="24635"/>
                    </a:cubicBezTo>
                    <a:close/>
                  </a:path>
                </a:pathLst>
              </a:custGeom>
              <a:solidFill>
                <a:srgbClr val="FFB531"/>
              </a:solidFill>
              <a:ln w="1729" cap="flat">
                <a:noFill/>
                <a:prstDash val="solid"/>
                <a:miter/>
              </a:ln>
            </p:spPr>
            <p:txBody>
              <a:bodyPr/>
              <a:lstStyle/>
              <a:p>
                <a:endParaRPr lang="es-ES" sz="1400"/>
              </a:p>
            </p:txBody>
          </p:sp>
          <p:sp>
            <p:nvSpPr>
              <p:cNvPr id="71" name="Forma libre: forma 70">
                <a:extLst>
                  <a:ext uri="{FF2B5EF4-FFF2-40B4-BE49-F238E27FC236}">
                    <a16:creationId xmlns:a16="http://schemas.microsoft.com/office/drawing/2014/main" id="{8ED343B1-FB09-9138-9E6A-E3A961ADCBEA}"/>
                  </a:ext>
                </a:extLst>
              </p:cNvPr>
              <p:cNvSpPr/>
              <p:nvPr/>
            </p:nvSpPr>
            <p:spPr>
              <a:xfrm>
                <a:off x="5277934" y="2385096"/>
                <a:ext cx="24203" cy="24848"/>
              </a:xfrm>
              <a:custGeom>
                <a:avLst/>
                <a:gdLst>
                  <a:gd name="csX0" fmla="*/ 11354 w 24203"/>
                  <a:gd name="csY0" fmla="*/ 24840 h 24848"/>
                  <a:gd name="csX1" fmla="*/ 52 w 24203"/>
                  <a:gd name="csY1" fmla="*/ 11624 h 24848"/>
                  <a:gd name="csX2" fmla="*/ 13052 w 24203"/>
                  <a:gd name="csY2" fmla="*/ 54 h 24848"/>
                  <a:gd name="csX3" fmla="*/ 24168 w 24203"/>
                  <a:gd name="csY3" fmla="*/ 13258 h 24848"/>
                  <a:gd name="csX4" fmla="*/ 11354 w 24203"/>
                  <a:gd name="csY4" fmla="*/ 24840 h 24848"/>
                </a:gdLst>
                <a:ahLst/>
                <a:cxnLst>
                  <a:cxn ang="0">
                    <a:pos x="csX0" y="csY0"/>
                  </a:cxn>
                  <a:cxn ang="0">
                    <a:pos x="csX1" y="csY1"/>
                  </a:cxn>
                  <a:cxn ang="0">
                    <a:pos x="csX2" y="csY2"/>
                  </a:cxn>
                  <a:cxn ang="0">
                    <a:pos x="csX3" y="csY3"/>
                  </a:cxn>
                  <a:cxn ang="0">
                    <a:pos x="csX4" y="csY4"/>
                  </a:cxn>
                </a:cxnLst>
                <a:rect l="l" t="t" r="r" b="b"/>
                <a:pathLst>
                  <a:path w="24203" h="24848">
                    <a:moveTo>
                      <a:pt x="11354" y="24840"/>
                    </a:moveTo>
                    <a:cubicBezTo>
                      <a:pt x="4617" y="24573"/>
                      <a:pt x="-581" y="18653"/>
                      <a:pt x="52" y="11624"/>
                    </a:cubicBezTo>
                    <a:cubicBezTo>
                      <a:pt x="585" y="4589"/>
                      <a:pt x="6409" y="-589"/>
                      <a:pt x="13052" y="54"/>
                    </a:cubicBezTo>
                    <a:cubicBezTo>
                      <a:pt x="19696" y="694"/>
                      <a:pt x="24675" y="6608"/>
                      <a:pt x="24168" y="13258"/>
                    </a:cubicBezTo>
                    <a:cubicBezTo>
                      <a:pt x="23559" y="19905"/>
                      <a:pt x="17954" y="25096"/>
                      <a:pt x="11354" y="24840"/>
                    </a:cubicBezTo>
                    <a:close/>
                  </a:path>
                </a:pathLst>
              </a:custGeom>
              <a:solidFill>
                <a:srgbClr val="FFB531"/>
              </a:solidFill>
              <a:ln w="1729" cap="flat">
                <a:noFill/>
                <a:prstDash val="solid"/>
                <a:miter/>
              </a:ln>
            </p:spPr>
            <p:txBody>
              <a:bodyPr/>
              <a:lstStyle/>
              <a:p>
                <a:endParaRPr lang="es-ES" sz="1400"/>
              </a:p>
            </p:txBody>
          </p:sp>
        </p:grpSp>
        <p:sp>
          <p:nvSpPr>
            <p:cNvPr id="56" name="Forma libre: forma 55">
              <a:extLst>
                <a:ext uri="{FF2B5EF4-FFF2-40B4-BE49-F238E27FC236}">
                  <a16:creationId xmlns:a16="http://schemas.microsoft.com/office/drawing/2014/main" id="{47205141-F743-7579-69F6-CFBF67F7506C}"/>
                </a:ext>
              </a:extLst>
            </p:cNvPr>
            <p:cNvSpPr/>
            <p:nvPr/>
          </p:nvSpPr>
          <p:spPr>
            <a:xfrm rot="16200000">
              <a:off x="2900230" y="4194559"/>
              <a:ext cx="193954" cy="227964"/>
            </a:xfrm>
            <a:custGeom>
              <a:avLst/>
              <a:gdLst>
                <a:gd name="csX0" fmla="*/ 0 w 159726"/>
                <a:gd name="csY0" fmla="*/ 0 h 187734"/>
                <a:gd name="csX1" fmla="*/ 159726 w 159726"/>
                <a:gd name="csY1" fmla="*/ 93867 h 187734"/>
                <a:gd name="csX2" fmla="*/ 0 w 159726"/>
                <a:gd name="csY2" fmla="*/ 187735 h 187734"/>
              </a:gdLst>
              <a:ahLst/>
              <a:cxnLst>
                <a:cxn ang="0">
                  <a:pos x="csX0" y="csY0"/>
                </a:cxn>
                <a:cxn ang="0">
                  <a:pos x="csX1" y="csY1"/>
                </a:cxn>
                <a:cxn ang="0">
                  <a:pos x="csX2" y="csY2"/>
                </a:cxn>
              </a:cxnLst>
              <a:rect l="l" t="t" r="r" b="b"/>
              <a:pathLst>
                <a:path w="159726" h="187734">
                  <a:moveTo>
                    <a:pt x="0" y="0"/>
                  </a:moveTo>
                  <a:lnTo>
                    <a:pt x="159726" y="93867"/>
                  </a:lnTo>
                  <a:lnTo>
                    <a:pt x="0" y="187735"/>
                  </a:lnTo>
                </a:path>
              </a:pathLst>
            </a:custGeom>
            <a:solidFill>
              <a:srgbClr val="FFCC3E"/>
            </a:solidFill>
            <a:ln w="1729" cap="flat">
              <a:noFill/>
              <a:prstDash val="solid"/>
              <a:miter/>
            </a:ln>
          </p:spPr>
          <p:txBody>
            <a:bodyPr/>
            <a:lstStyle/>
            <a:p>
              <a:endParaRPr lang="es-ES" sz="1400"/>
            </a:p>
          </p:txBody>
        </p:sp>
        <p:sp>
          <p:nvSpPr>
            <p:cNvPr id="57" name="Elipse 56">
              <a:extLst>
                <a:ext uri="{FF2B5EF4-FFF2-40B4-BE49-F238E27FC236}">
                  <a16:creationId xmlns:a16="http://schemas.microsoft.com/office/drawing/2014/main" id="{05CB7985-ECBF-3811-BE8D-D01EEE49DA78}"/>
                </a:ext>
              </a:extLst>
            </p:cNvPr>
            <p:cNvSpPr/>
            <p:nvPr/>
          </p:nvSpPr>
          <p:spPr>
            <a:xfrm rot="15646898">
              <a:off x="1709323" y="4117468"/>
              <a:ext cx="104792" cy="104792"/>
            </a:xfrm>
            <a:prstGeom prst="ellipse">
              <a:avLst/>
            </a:prstGeom>
            <a:solidFill>
              <a:srgbClr val="FFAF22"/>
            </a:solidFill>
            <a:ln w="1729" cap="flat">
              <a:noFill/>
              <a:prstDash val="solid"/>
              <a:miter/>
            </a:ln>
          </p:spPr>
          <p:txBody>
            <a:bodyPr/>
            <a:lstStyle/>
            <a:p>
              <a:endParaRPr lang="es-ES" sz="1400"/>
            </a:p>
          </p:txBody>
        </p:sp>
      </p:grpSp>
      <p:grpSp>
        <p:nvGrpSpPr>
          <p:cNvPr id="272" name="Grupo 271">
            <a:extLst>
              <a:ext uri="{FF2B5EF4-FFF2-40B4-BE49-F238E27FC236}">
                <a16:creationId xmlns:a16="http://schemas.microsoft.com/office/drawing/2014/main" id="{442C9AD9-E9ED-395B-61A0-8D33B62AAD8A}"/>
              </a:ext>
            </a:extLst>
          </p:cNvPr>
          <p:cNvGrpSpPr/>
          <p:nvPr/>
        </p:nvGrpSpPr>
        <p:grpSpPr>
          <a:xfrm>
            <a:off x="3674253" y="3245556"/>
            <a:ext cx="1156712" cy="723281"/>
            <a:chOff x="2944939" y="3302030"/>
            <a:chExt cx="1401784" cy="876522"/>
          </a:xfrm>
        </p:grpSpPr>
        <p:sp>
          <p:nvSpPr>
            <p:cNvPr id="74" name="Forma libre: forma 73">
              <a:extLst>
                <a:ext uri="{FF2B5EF4-FFF2-40B4-BE49-F238E27FC236}">
                  <a16:creationId xmlns:a16="http://schemas.microsoft.com/office/drawing/2014/main" id="{E47C58AD-C1A9-B59C-30A4-1514A583BFA2}"/>
                </a:ext>
              </a:extLst>
            </p:cNvPr>
            <p:cNvSpPr/>
            <p:nvPr/>
          </p:nvSpPr>
          <p:spPr>
            <a:xfrm rot="16200000">
              <a:off x="3566237" y="3363920"/>
              <a:ext cx="715299" cy="617710"/>
            </a:xfrm>
            <a:custGeom>
              <a:avLst/>
              <a:gdLst>
                <a:gd name="csX0" fmla="*/ 589067 w 589066"/>
                <a:gd name="csY0" fmla="*/ 0 h 508699"/>
                <a:gd name="csX1" fmla="*/ 80368 w 589066"/>
                <a:gd name="csY1" fmla="*/ 508699 h 508699"/>
                <a:gd name="csX2" fmla="*/ 0 w 589066"/>
                <a:gd name="csY2" fmla="*/ 508699 h 508699"/>
              </a:gdLst>
              <a:ahLst/>
              <a:cxnLst>
                <a:cxn ang="0">
                  <a:pos x="csX0" y="csY0"/>
                </a:cxn>
                <a:cxn ang="0">
                  <a:pos x="csX1" y="csY1"/>
                </a:cxn>
                <a:cxn ang="0">
                  <a:pos x="csX2" y="csY2"/>
                </a:cxn>
              </a:cxnLst>
              <a:rect l="l" t="t" r="r" b="b"/>
              <a:pathLst>
                <a:path w="589066" h="508699">
                  <a:moveTo>
                    <a:pt x="589067" y="0"/>
                  </a:moveTo>
                  <a:cubicBezTo>
                    <a:pt x="589067" y="280948"/>
                    <a:pt x="361314" y="508699"/>
                    <a:pt x="80368" y="508699"/>
                  </a:cubicBezTo>
                  <a:lnTo>
                    <a:pt x="0" y="508699"/>
                  </a:lnTo>
                </a:path>
              </a:pathLst>
            </a:custGeom>
            <a:noFill/>
            <a:ln w="18123" cap="rnd">
              <a:solidFill>
                <a:srgbClr val="10E5A3"/>
              </a:solidFill>
              <a:prstDash val="solid"/>
              <a:round/>
            </a:ln>
          </p:spPr>
          <p:txBody>
            <a:bodyPr/>
            <a:lstStyle/>
            <a:p>
              <a:endParaRPr lang="es-ES" sz="1400"/>
            </a:p>
          </p:txBody>
        </p:sp>
        <p:grpSp>
          <p:nvGrpSpPr>
            <p:cNvPr id="75" name="Gráfico 2">
              <a:extLst>
                <a:ext uri="{FF2B5EF4-FFF2-40B4-BE49-F238E27FC236}">
                  <a16:creationId xmlns:a16="http://schemas.microsoft.com/office/drawing/2014/main" id="{DB2B21FD-C3F1-A36F-B5C5-18AAB0B8E0C7}"/>
                </a:ext>
              </a:extLst>
            </p:cNvPr>
            <p:cNvGrpSpPr/>
            <p:nvPr/>
          </p:nvGrpSpPr>
          <p:grpSpPr>
            <a:xfrm rot="16200000">
              <a:off x="2874760" y="3409914"/>
              <a:ext cx="820842" cy="605073"/>
              <a:chOff x="5995362" y="2929140"/>
              <a:chExt cx="675983" cy="498292"/>
            </a:xfrm>
            <a:solidFill>
              <a:srgbClr val="21E7A9"/>
            </a:solidFill>
          </p:grpSpPr>
          <p:sp>
            <p:nvSpPr>
              <p:cNvPr id="78" name="Elipse 77">
                <a:extLst>
                  <a:ext uri="{FF2B5EF4-FFF2-40B4-BE49-F238E27FC236}">
                    <a16:creationId xmlns:a16="http://schemas.microsoft.com/office/drawing/2014/main" id="{D4A1F4F0-E8D8-A271-E65F-D9DAA9FCFA41}"/>
                  </a:ext>
                </a:extLst>
              </p:cNvPr>
              <p:cNvSpPr/>
              <p:nvPr/>
            </p:nvSpPr>
            <p:spPr>
              <a:xfrm>
                <a:off x="5995362" y="2929140"/>
                <a:ext cx="24847" cy="24173"/>
              </a:xfrm>
              <a:prstGeom prst="ellipse">
                <a:avLst/>
              </a:prstGeom>
              <a:solidFill>
                <a:srgbClr val="21E7A9"/>
              </a:solidFill>
              <a:ln w="1729" cap="flat">
                <a:noFill/>
                <a:prstDash val="solid"/>
                <a:miter/>
              </a:ln>
            </p:spPr>
            <p:txBody>
              <a:bodyPr/>
              <a:lstStyle/>
              <a:p>
                <a:endParaRPr lang="es-ES" sz="1400"/>
              </a:p>
            </p:txBody>
          </p:sp>
          <p:sp>
            <p:nvSpPr>
              <p:cNvPr id="79" name="Elipse 78">
                <a:extLst>
                  <a:ext uri="{FF2B5EF4-FFF2-40B4-BE49-F238E27FC236}">
                    <a16:creationId xmlns:a16="http://schemas.microsoft.com/office/drawing/2014/main" id="{473E39D5-80CA-7E76-74E1-A3FC79BFF549}"/>
                  </a:ext>
                </a:extLst>
              </p:cNvPr>
              <p:cNvSpPr/>
              <p:nvPr/>
            </p:nvSpPr>
            <p:spPr>
              <a:xfrm>
                <a:off x="6065228" y="2929140"/>
                <a:ext cx="24847" cy="24173"/>
              </a:xfrm>
              <a:prstGeom prst="ellipse">
                <a:avLst/>
              </a:prstGeom>
              <a:solidFill>
                <a:srgbClr val="21E7A9"/>
              </a:solidFill>
              <a:ln w="1729" cap="flat">
                <a:noFill/>
                <a:prstDash val="solid"/>
                <a:miter/>
              </a:ln>
            </p:spPr>
            <p:txBody>
              <a:bodyPr/>
              <a:lstStyle/>
              <a:p>
                <a:endParaRPr lang="es-ES" sz="1400"/>
              </a:p>
            </p:txBody>
          </p:sp>
          <p:sp>
            <p:nvSpPr>
              <p:cNvPr id="80" name="Forma libre: forma 79">
                <a:extLst>
                  <a:ext uri="{FF2B5EF4-FFF2-40B4-BE49-F238E27FC236}">
                    <a16:creationId xmlns:a16="http://schemas.microsoft.com/office/drawing/2014/main" id="{0248FFA8-88FE-0040-E2F8-2150FF2485FB}"/>
                  </a:ext>
                </a:extLst>
              </p:cNvPr>
              <p:cNvSpPr/>
              <p:nvPr/>
            </p:nvSpPr>
            <p:spPr>
              <a:xfrm>
                <a:off x="6135091" y="2929140"/>
                <a:ext cx="24848" cy="24171"/>
              </a:xfrm>
              <a:custGeom>
                <a:avLst/>
                <a:gdLst>
                  <a:gd name="csX0" fmla="*/ 24844 w 24848"/>
                  <a:gd name="csY0" fmla="*/ 12289 h 24171"/>
                  <a:gd name="csX1" fmla="*/ 12424 w 24848"/>
                  <a:gd name="csY1" fmla="*/ 24172 h 24171"/>
                  <a:gd name="csX2" fmla="*/ 0 w 24848"/>
                  <a:gd name="csY2" fmla="*/ 12087 h 24171"/>
                  <a:gd name="csX3" fmla="*/ 12424 w 24848"/>
                  <a:gd name="csY3" fmla="*/ 0 h 24171"/>
                  <a:gd name="csX4" fmla="*/ 24844 w 24848"/>
                  <a:gd name="csY4" fmla="*/ 12289 h 24171"/>
                </a:gdLst>
                <a:ahLst/>
                <a:cxnLst>
                  <a:cxn ang="0">
                    <a:pos x="csX0" y="csY0"/>
                  </a:cxn>
                  <a:cxn ang="0">
                    <a:pos x="csX1" y="csY1"/>
                  </a:cxn>
                  <a:cxn ang="0">
                    <a:pos x="csX2" y="csY2"/>
                  </a:cxn>
                  <a:cxn ang="0">
                    <a:pos x="csX3" y="csY3"/>
                  </a:cxn>
                  <a:cxn ang="0">
                    <a:pos x="csX4" y="csY4"/>
                  </a:cxn>
                </a:cxnLst>
                <a:rect l="l" t="t" r="r" b="b"/>
                <a:pathLst>
                  <a:path w="24848" h="24171">
                    <a:moveTo>
                      <a:pt x="24844" y="12289"/>
                    </a:moveTo>
                    <a:cubicBezTo>
                      <a:pt x="24665" y="19011"/>
                      <a:pt x="19301" y="24125"/>
                      <a:pt x="12424" y="24172"/>
                    </a:cubicBezTo>
                    <a:cubicBezTo>
                      <a:pt x="5561" y="24172"/>
                      <a:pt x="0" y="18760"/>
                      <a:pt x="0" y="12087"/>
                    </a:cubicBezTo>
                    <a:cubicBezTo>
                      <a:pt x="0" y="5412"/>
                      <a:pt x="5561" y="0"/>
                      <a:pt x="12424" y="0"/>
                    </a:cubicBezTo>
                    <a:cubicBezTo>
                      <a:pt x="19273" y="-47"/>
                      <a:pt x="25024" y="5665"/>
                      <a:pt x="24844" y="12289"/>
                    </a:cubicBezTo>
                    <a:close/>
                  </a:path>
                </a:pathLst>
              </a:custGeom>
              <a:solidFill>
                <a:srgbClr val="21E7A9"/>
              </a:solidFill>
              <a:ln w="1729" cap="flat">
                <a:noFill/>
                <a:prstDash val="solid"/>
                <a:miter/>
              </a:ln>
            </p:spPr>
            <p:txBody>
              <a:bodyPr/>
              <a:lstStyle/>
              <a:p>
                <a:endParaRPr lang="es-ES" sz="1400"/>
              </a:p>
            </p:txBody>
          </p:sp>
          <p:sp>
            <p:nvSpPr>
              <p:cNvPr id="81" name="Forma libre: forma 80">
                <a:extLst>
                  <a:ext uri="{FF2B5EF4-FFF2-40B4-BE49-F238E27FC236}">
                    <a16:creationId xmlns:a16="http://schemas.microsoft.com/office/drawing/2014/main" id="{CD2D85DD-92B5-C848-EF87-1EDAE9F6CEA3}"/>
                  </a:ext>
                </a:extLst>
              </p:cNvPr>
              <p:cNvSpPr/>
              <p:nvPr/>
            </p:nvSpPr>
            <p:spPr>
              <a:xfrm>
                <a:off x="6204804" y="2933449"/>
                <a:ext cx="24850" cy="24180"/>
              </a:xfrm>
              <a:custGeom>
                <a:avLst/>
                <a:gdLst>
                  <a:gd name="csX0" fmla="*/ 24709 w 24850"/>
                  <a:gd name="csY0" fmla="*/ 13670 h 24180"/>
                  <a:gd name="csX1" fmla="*/ 10848 w 24850"/>
                  <a:gd name="csY1" fmla="*/ 24082 h 24180"/>
                  <a:gd name="csX2" fmla="*/ 60 w 24850"/>
                  <a:gd name="csY2" fmla="*/ 10530 h 24180"/>
                  <a:gd name="csX3" fmla="*/ 13923 w 24850"/>
                  <a:gd name="csY3" fmla="*/ 109 h 24180"/>
                  <a:gd name="csX4" fmla="*/ 24709 w 24850"/>
                  <a:gd name="csY4" fmla="*/ 13670 h 24180"/>
                </a:gdLst>
                <a:ahLst/>
                <a:cxnLst>
                  <a:cxn ang="0">
                    <a:pos x="csX0" y="csY0"/>
                  </a:cxn>
                  <a:cxn ang="0">
                    <a:pos x="csX1" y="csY1"/>
                  </a:cxn>
                  <a:cxn ang="0">
                    <a:pos x="csX2" y="csY2"/>
                  </a:cxn>
                  <a:cxn ang="0">
                    <a:pos x="csX3" y="csY3"/>
                  </a:cxn>
                  <a:cxn ang="0">
                    <a:pos x="csX4" y="csY4"/>
                  </a:cxn>
                </a:cxnLst>
                <a:rect l="l" t="t" r="r" b="b"/>
                <a:pathLst>
                  <a:path w="24850" h="24180">
                    <a:moveTo>
                      <a:pt x="24709" y="13670"/>
                    </a:moveTo>
                    <a:cubicBezTo>
                      <a:pt x="23671" y="20246"/>
                      <a:pt x="17465" y="24926"/>
                      <a:pt x="10848" y="24082"/>
                    </a:cubicBezTo>
                    <a:cubicBezTo>
                      <a:pt x="4230" y="23241"/>
                      <a:pt x="-597" y="17172"/>
                      <a:pt x="60" y="10530"/>
                    </a:cubicBezTo>
                    <a:cubicBezTo>
                      <a:pt x="719" y="3888"/>
                      <a:pt x="6923" y="-783"/>
                      <a:pt x="13923" y="109"/>
                    </a:cubicBezTo>
                    <a:cubicBezTo>
                      <a:pt x="20921" y="1003"/>
                      <a:pt x="25750" y="7061"/>
                      <a:pt x="24709" y="13670"/>
                    </a:cubicBezTo>
                    <a:close/>
                  </a:path>
                </a:pathLst>
              </a:custGeom>
              <a:solidFill>
                <a:srgbClr val="21E7A9"/>
              </a:solidFill>
              <a:ln w="1729" cap="flat">
                <a:noFill/>
                <a:prstDash val="solid"/>
                <a:miter/>
              </a:ln>
            </p:spPr>
            <p:txBody>
              <a:bodyPr/>
              <a:lstStyle/>
              <a:p>
                <a:endParaRPr lang="es-ES" sz="1400"/>
              </a:p>
            </p:txBody>
          </p:sp>
          <p:sp>
            <p:nvSpPr>
              <p:cNvPr id="82" name="Forma libre: forma 81">
                <a:extLst>
                  <a:ext uri="{FF2B5EF4-FFF2-40B4-BE49-F238E27FC236}">
                    <a16:creationId xmlns:a16="http://schemas.microsoft.com/office/drawing/2014/main" id="{A72B1E55-0338-1400-47D2-C4CCC7B6F070}"/>
                  </a:ext>
                </a:extLst>
              </p:cNvPr>
              <p:cNvSpPr/>
              <p:nvPr/>
            </p:nvSpPr>
            <p:spPr>
              <a:xfrm>
                <a:off x="6273293" y="2946943"/>
                <a:ext cx="24802" cy="24316"/>
              </a:xfrm>
              <a:custGeom>
                <a:avLst/>
                <a:gdLst>
                  <a:gd name="csX0" fmla="*/ 24308 w 24802"/>
                  <a:gd name="csY0" fmla="*/ 15581 h 24316"/>
                  <a:gd name="csX1" fmla="*/ 9186 w 24802"/>
                  <a:gd name="csY1" fmla="*/ 23852 h 24316"/>
                  <a:gd name="csX2" fmla="*/ 339 w 24802"/>
                  <a:gd name="csY2" fmla="*/ 9060 h 24316"/>
                  <a:gd name="csX3" fmla="*/ 15528 w 24802"/>
                  <a:gd name="csY3" fmla="*/ 526 h 24316"/>
                  <a:gd name="csX4" fmla="*/ 24308 w 24802"/>
                  <a:gd name="csY4" fmla="*/ 15581 h 24316"/>
                </a:gdLst>
                <a:ahLst/>
                <a:cxnLst>
                  <a:cxn ang="0">
                    <a:pos x="csX0" y="csY0"/>
                  </a:cxn>
                  <a:cxn ang="0">
                    <a:pos x="csX1" y="csY1"/>
                  </a:cxn>
                  <a:cxn ang="0">
                    <a:pos x="csX2" y="csY2"/>
                  </a:cxn>
                  <a:cxn ang="0">
                    <a:pos x="csX3" y="csY3"/>
                  </a:cxn>
                  <a:cxn ang="0">
                    <a:pos x="csX4" y="csY4"/>
                  </a:cxn>
                </a:cxnLst>
                <a:rect l="l" t="t" r="r" b="b"/>
                <a:pathLst>
                  <a:path w="24802" h="24316">
                    <a:moveTo>
                      <a:pt x="24308" y="15581"/>
                    </a:moveTo>
                    <a:cubicBezTo>
                      <a:pt x="22371" y="21968"/>
                      <a:pt x="15599" y="25675"/>
                      <a:pt x="9186" y="23852"/>
                    </a:cubicBezTo>
                    <a:cubicBezTo>
                      <a:pt x="2802" y="21913"/>
                      <a:pt x="-1229" y="15564"/>
                      <a:pt x="339" y="9060"/>
                    </a:cubicBezTo>
                    <a:cubicBezTo>
                      <a:pt x="1899" y="2586"/>
                      <a:pt x="8771" y="-1511"/>
                      <a:pt x="15528" y="526"/>
                    </a:cubicBezTo>
                    <a:cubicBezTo>
                      <a:pt x="22317" y="2453"/>
                      <a:pt x="26245" y="9195"/>
                      <a:pt x="24308" y="15581"/>
                    </a:cubicBezTo>
                    <a:close/>
                  </a:path>
                </a:pathLst>
              </a:custGeom>
              <a:solidFill>
                <a:srgbClr val="21E7A9"/>
              </a:solidFill>
              <a:ln w="1729" cap="flat">
                <a:noFill/>
                <a:prstDash val="solid"/>
                <a:miter/>
              </a:ln>
            </p:spPr>
            <p:txBody>
              <a:bodyPr/>
              <a:lstStyle/>
              <a:p>
                <a:endParaRPr lang="es-ES" sz="1400"/>
              </a:p>
            </p:txBody>
          </p:sp>
          <p:sp>
            <p:nvSpPr>
              <p:cNvPr id="83" name="Forma libre: forma 82">
                <a:extLst>
                  <a:ext uri="{FF2B5EF4-FFF2-40B4-BE49-F238E27FC236}">
                    <a16:creationId xmlns:a16="http://schemas.microsoft.com/office/drawing/2014/main" id="{9197B5E3-8213-FD2B-686C-5EC991201AAC}"/>
                  </a:ext>
                </a:extLst>
              </p:cNvPr>
              <p:cNvSpPr/>
              <p:nvPr/>
            </p:nvSpPr>
            <p:spPr>
              <a:xfrm>
                <a:off x="6339240" y="2969851"/>
                <a:ext cx="24747" cy="24329"/>
              </a:xfrm>
              <a:custGeom>
                <a:avLst/>
                <a:gdLst>
                  <a:gd name="csX0" fmla="*/ 23687 w 24747"/>
                  <a:gd name="csY0" fmla="*/ 17255 h 24329"/>
                  <a:gd name="csX1" fmla="*/ 7617 w 24747"/>
                  <a:gd name="csY1" fmla="*/ 23250 h 24329"/>
                  <a:gd name="csX2" fmla="*/ 846 w 24747"/>
                  <a:gd name="csY2" fmla="*/ 7495 h 24329"/>
                  <a:gd name="csX3" fmla="*/ 17117 w 24747"/>
                  <a:gd name="csY3" fmla="*/ 1024 h 24329"/>
                  <a:gd name="csX4" fmla="*/ 23687 w 24747"/>
                  <a:gd name="csY4" fmla="*/ 17255 h 24329"/>
                </a:gdLst>
                <a:ahLst/>
                <a:cxnLst>
                  <a:cxn ang="0">
                    <a:pos x="csX0" y="csY0"/>
                  </a:cxn>
                  <a:cxn ang="0">
                    <a:pos x="csX1" y="csY1"/>
                  </a:cxn>
                  <a:cxn ang="0">
                    <a:pos x="csX2" y="csY2"/>
                  </a:cxn>
                  <a:cxn ang="0">
                    <a:pos x="csX3" y="csY3"/>
                  </a:cxn>
                  <a:cxn ang="0">
                    <a:pos x="csX4" y="csY4"/>
                  </a:cxn>
                </a:cxnLst>
                <a:rect l="l" t="t" r="r" b="b"/>
                <a:pathLst>
                  <a:path w="24747" h="24329">
                    <a:moveTo>
                      <a:pt x="23687" y="17255"/>
                    </a:moveTo>
                    <a:cubicBezTo>
                      <a:pt x="20887" y="23312"/>
                      <a:pt x="13692" y="26000"/>
                      <a:pt x="7617" y="23250"/>
                    </a:cubicBezTo>
                    <a:cubicBezTo>
                      <a:pt x="1484" y="20636"/>
                      <a:pt x="-1614" y="13744"/>
                      <a:pt x="846" y="7495"/>
                    </a:cubicBezTo>
                    <a:cubicBezTo>
                      <a:pt x="3273" y="1321"/>
                      <a:pt x="10627" y="-1742"/>
                      <a:pt x="17117" y="1024"/>
                    </a:cubicBezTo>
                    <a:cubicBezTo>
                      <a:pt x="23549" y="3928"/>
                      <a:pt x="26488" y="11198"/>
                      <a:pt x="23687" y="17255"/>
                    </a:cubicBezTo>
                    <a:close/>
                  </a:path>
                </a:pathLst>
              </a:custGeom>
              <a:solidFill>
                <a:srgbClr val="21E7A9"/>
              </a:solidFill>
              <a:ln w="1729" cap="flat">
                <a:noFill/>
                <a:prstDash val="solid"/>
                <a:miter/>
              </a:ln>
            </p:spPr>
            <p:txBody>
              <a:bodyPr/>
              <a:lstStyle/>
              <a:p>
                <a:endParaRPr lang="es-ES" sz="1400"/>
              </a:p>
            </p:txBody>
          </p:sp>
          <p:sp>
            <p:nvSpPr>
              <p:cNvPr id="84" name="Forma libre: forma 83">
                <a:extLst>
                  <a:ext uri="{FF2B5EF4-FFF2-40B4-BE49-F238E27FC236}">
                    <a16:creationId xmlns:a16="http://schemas.microsoft.com/office/drawing/2014/main" id="{75ECEB44-2ABE-D323-74AA-645F8873276B}"/>
                  </a:ext>
                </a:extLst>
              </p:cNvPr>
              <p:cNvSpPr/>
              <p:nvPr/>
            </p:nvSpPr>
            <p:spPr>
              <a:xfrm>
                <a:off x="6401419" y="3001653"/>
                <a:ext cx="24677" cy="24307"/>
              </a:xfrm>
              <a:custGeom>
                <a:avLst/>
                <a:gdLst>
                  <a:gd name="csX0" fmla="*/ 22850 w 24677"/>
                  <a:gd name="csY0" fmla="*/ 18751 h 24307"/>
                  <a:gd name="csX1" fmla="*/ 6103 w 24677"/>
                  <a:gd name="csY1" fmla="*/ 22489 h 24307"/>
                  <a:gd name="csX2" fmla="*/ 1565 w 24677"/>
                  <a:gd name="csY2" fmla="*/ 5942 h 24307"/>
                  <a:gd name="csX3" fmla="*/ 18566 w 24677"/>
                  <a:gd name="csY3" fmla="*/ 1778 h 24307"/>
                  <a:gd name="csX4" fmla="*/ 22850 w 24677"/>
                  <a:gd name="csY4" fmla="*/ 18751 h 24307"/>
                </a:gdLst>
                <a:ahLst/>
                <a:cxnLst>
                  <a:cxn ang="0">
                    <a:pos x="csX0" y="csY0"/>
                  </a:cxn>
                  <a:cxn ang="0">
                    <a:pos x="csX1" y="csY1"/>
                  </a:cxn>
                  <a:cxn ang="0">
                    <a:pos x="csX2" y="csY2"/>
                  </a:cxn>
                  <a:cxn ang="0">
                    <a:pos x="csX3" y="csY3"/>
                  </a:cxn>
                  <a:cxn ang="0">
                    <a:pos x="csX4" y="csY4"/>
                  </a:cxn>
                </a:cxnLst>
                <a:rect l="l" t="t" r="r" b="b"/>
                <a:pathLst>
                  <a:path w="24677" h="24307">
                    <a:moveTo>
                      <a:pt x="22850" y="18751"/>
                    </a:moveTo>
                    <a:cubicBezTo>
                      <a:pt x="19221" y="24407"/>
                      <a:pt x="11827" y="25916"/>
                      <a:pt x="6103" y="22489"/>
                    </a:cubicBezTo>
                    <a:cubicBezTo>
                      <a:pt x="320" y="19170"/>
                      <a:pt x="-1709" y="11758"/>
                      <a:pt x="1565" y="5942"/>
                    </a:cubicBezTo>
                    <a:cubicBezTo>
                      <a:pt x="4839" y="127"/>
                      <a:pt x="12451" y="-1741"/>
                      <a:pt x="18566" y="1778"/>
                    </a:cubicBezTo>
                    <a:cubicBezTo>
                      <a:pt x="24618" y="5402"/>
                      <a:pt x="26430" y="13173"/>
                      <a:pt x="22850" y="18751"/>
                    </a:cubicBezTo>
                    <a:close/>
                  </a:path>
                </a:pathLst>
              </a:custGeom>
              <a:solidFill>
                <a:srgbClr val="21E7A9"/>
              </a:solidFill>
              <a:ln w="1729" cap="flat">
                <a:noFill/>
                <a:prstDash val="solid"/>
                <a:miter/>
              </a:ln>
            </p:spPr>
            <p:txBody>
              <a:bodyPr/>
              <a:lstStyle/>
              <a:p>
                <a:endParaRPr lang="es-ES" sz="1400"/>
              </a:p>
            </p:txBody>
          </p:sp>
          <p:sp>
            <p:nvSpPr>
              <p:cNvPr id="85" name="Forma libre: forma 84">
                <a:extLst>
                  <a:ext uri="{FF2B5EF4-FFF2-40B4-BE49-F238E27FC236}">
                    <a16:creationId xmlns:a16="http://schemas.microsoft.com/office/drawing/2014/main" id="{886A6A41-9E36-C118-B036-DBB9488992FF}"/>
                  </a:ext>
                </a:extLst>
              </p:cNvPr>
              <p:cNvSpPr/>
              <p:nvPr/>
            </p:nvSpPr>
            <p:spPr>
              <a:xfrm>
                <a:off x="6458667" y="3041611"/>
                <a:ext cx="24622" cy="24361"/>
              </a:xfrm>
              <a:custGeom>
                <a:avLst/>
                <a:gdLst>
                  <a:gd name="csX0" fmla="*/ 21825 w 24622"/>
                  <a:gd name="csY0" fmla="*/ 20153 h 24361"/>
                  <a:gd name="csX1" fmla="*/ 4672 w 24622"/>
                  <a:gd name="csY1" fmla="*/ 21637 h 24361"/>
                  <a:gd name="csX2" fmla="*/ 2491 w 24622"/>
                  <a:gd name="csY2" fmla="*/ 4555 h 24361"/>
                  <a:gd name="csX3" fmla="*/ 19847 w 24622"/>
                  <a:gd name="csY3" fmla="*/ 2824 h 24361"/>
                  <a:gd name="csX4" fmla="*/ 21825 w 24622"/>
                  <a:gd name="csY4" fmla="*/ 20153 h 24361"/>
                </a:gdLst>
                <a:ahLst/>
                <a:cxnLst>
                  <a:cxn ang="0">
                    <a:pos x="csX0" y="csY0"/>
                  </a:cxn>
                  <a:cxn ang="0">
                    <a:pos x="csX1" y="csY1"/>
                  </a:cxn>
                  <a:cxn ang="0">
                    <a:pos x="csX2" y="csY2"/>
                  </a:cxn>
                  <a:cxn ang="0">
                    <a:pos x="csX3" y="csY3"/>
                  </a:cxn>
                  <a:cxn ang="0">
                    <a:pos x="csX4" y="csY4"/>
                  </a:cxn>
                </a:cxnLst>
                <a:rect l="l" t="t" r="r" b="b"/>
                <a:pathLst>
                  <a:path w="24622" h="24361">
                    <a:moveTo>
                      <a:pt x="21825" y="20153"/>
                    </a:moveTo>
                    <a:cubicBezTo>
                      <a:pt x="17448" y="25276"/>
                      <a:pt x="10000" y="25662"/>
                      <a:pt x="4672" y="21637"/>
                    </a:cubicBezTo>
                    <a:cubicBezTo>
                      <a:pt x="-574" y="17517"/>
                      <a:pt x="-1547" y="9867"/>
                      <a:pt x="2491" y="4555"/>
                    </a:cubicBezTo>
                    <a:cubicBezTo>
                      <a:pt x="6530" y="-759"/>
                      <a:pt x="14301" y="-1538"/>
                      <a:pt x="19847" y="2824"/>
                    </a:cubicBezTo>
                    <a:cubicBezTo>
                      <a:pt x="25473" y="7087"/>
                      <a:pt x="26122" y="15130"/>
                      <a:pt x="21825" y="20153"/>
                    </a:cubicBezTo>
                    <a:close/>
                  </a:path>
                </a:pathLst>
              </a:custGeom>
              <a:solidFill>
                <a:srgbClr val="21E7A9"/>
              </a:solidFill>
              <a:ln w="1729" cap="flat">
                <a:noFill/>
                <a:prstDash val="solid"/>
                <a:miter/>
              </a:ln>
            </p:spPr>
            <p:txBody>
              <a:bodyPr/>
              <a:lstStyle/>
              <a:p>
                <a:endParaRPr lang="es-ES" sz="1400"/>
              </a:p>
            </p:txBody>
          </p:sp>
          <p:sp>
            <p:nvSpPr>
              <p:cNvPr id="86" name="Forma libre: forma 85">
                <a:extLst>
                  <a:ext uri="{FF2B5EF4-FFF2-40B4-BE49-F238E27FC236}">
                    <a16:creationId xmlns:a16="http://schemas.microsoft.com/office/drawing/2014/main" id="{0CC9967E-F9F2-0E53-B811-120C37C280EC}"/>
                  </a:ext>
                </a:extLst>
              </p:cNvPr>
              <p:cNvSpPr/>
              <p:nvPr/>
            </p:nvSpPr>
            <p:spPr>
              <a:xfrm>
                <a:off x="6509935" y="3088960"/>
                <a:ext cx="24550" cy="24474"/>
              </a:xfrm>
              <a:custGeom>
                <a:avLst/>
                <a:gdLst>
                  <a:gd name="csX0" fmla="*/ 20640 w 24550"/>
                  <a:gd name="csY0" fmla="*/ 21427 h 24474"/>
                  <a:gd name="csX1" fmla="*/ 3387 w 24550"/>
                  <a:gd name="csY1" fmla="*/ 20616 h 24474"/>
                  <a:gd name="csX2" fmla="*/ 3612 w 24550"/>
                  <a:gd name="csY2" fmla="*/ 3340 h 24474"/>
                  <a:gd name="csX3" fmla="*/ 20983 w 24550"/>
                  <a:gd name="csY3" fmla="*/ 4046 h 24474"/>
                  <a:gd name="csX4" fmla="*/ 20640 w 24550"/>
                  <a:gd name="csY4" fmla="*/ 21427 h 24474"/>
                </a:gdLst>
                <a:ahLst/>
                <a:cxnLst>
                  <a:cxn ang="0">
                    <a:pos x="csX0" y="csY0"/>
                  </a:cxn>
                  <a:cxn ang="0">
                    <a:pos x="csX1" y="csY1"/>
                  </a:cxn>
                  <a:cxn ang="0">
                    <a:pos x="csX2" y="csY2"/>
                  </a:cxn>
                  <a:cxn ang="0">
                    <a:pos x="csX3" y="csY3"/>
                  </a:cxn>
                  <a:cxn ang="0">
                    <a:pos x="csX4" y="csY4"/>
                  </a:cxn>
                </a:cxnLst>
                <a:rect l="l" t="t" r="r" b="b"/>
                <a:pathLst>
                  <a:path w="24550" h="24474">
                    <a:moveTo>
                      <a:pt x="20640" y="21427"/>
                    </a:moveTo>
                    <a:cubicBezTo>
                      <a:pt x="15704" y="25817"/>
                      <a:pt x="8048" y="25393"/>
                      <a:pt x="3387" y="20616"/>
                    </a:cubicBezTo>
                    <a:cubicBezTo>
                      <a:pt x="-1217" y="15789"/>
                      <a:pt x="-1113" y="8052"/>
                      <a:pt x="3612" y="3340"/>
                    </a:cubicBezTo>
                    <a:cubicBezTo>
                      <a:pt x="8336" y="-1374"/>
                      <a:pt x="16116" y="-1061"/>
                      <a:pt x="20983" y="4046"/>
                    </a:cubicBezTo>
                    <a:cubicBezTo>
                      <a:pt x="25907" y="9097"/>
                      <a:pt x="25679" y="16948"/>
                      <a:pt x="20640" y="21427"/>
                    </a:cubicBezTo>
                    <a:close/>
                  </a:path>
                </a:pathLst>
              </a:custGeom>
              <a:solidFill>
                <a:srgbClr val="21E7A9"/>
              </a:solidFill>
              <a:ln w="1729" cap="flat">
                <a:noFill/>
                <a:prstDash val="solid"/>
                <a:miter/>
              </a:ln>
            </p:spPr>
            <p:txBody>
              <a:bodyPr/>
              <a:lstStyle/>
              <a:p>
                <a:endParaRPr lang="es-ES" sz="1400"/>
              </a:p>
            </p:txBody>
          </p:sp>
          <p:sp>
            <p:nvSpPr>
              <p:cNvPr id="87" name="Forma libre: forma 86">
                <a:extLst>
                  <a:ext uri="{FF2B5EF4-FFF2-40B4-BE49-F238E27FC236}">
                    <a16:creationId xmlns:a16="http://schemas.microsoft.com/office/drawing/2014/main" id="{EFD30D56-320C-45C4-CD89-E42ED106F680}"/>
                  </a:ext>
                </a:extLst>
              </p:cNvPr>
              <p:cNvSpPr/>
              <p:nvPr/>
            </p:nvSpPr>
            <p:spPr>
              <a:xfrm>
                <a:off x="6554274" y="3142822"/>
                <a:ext cx="24391" cy="24633"/>
              </a:xfrm>
              <a:custGeom>
                <a:avLst/>
                <a:gdLst>
                  <a:gd name="csX0" fmla="*/ 19316 w 24391"/>
                  <a:gd name="csY0" fmla="*/ 22552 h 24633"/>
                  <a:gd name="csX1" fmla="*/ 2272 w 24391"/>
                  <a:gd name="csY1" fmla="*/ 19438 h 24633"/>
                  <a:gd name="csX2" fmla="*/ 4895 w 24391"/>
                  <a:gd name="csY2" fmla="*/ 2319 h 24633"/>
                  <a:gd name="csX3" fmla="*/ 21960 w 24391"/>
                  <a:gd name="csY3" fmla="*/ 5416 h 24633"/>
                  <a:gd name="csX4" fmla="*/ 19316 w 24391"/>
                  <a:gd name="csY4" fmla="*/ 22552 h 24633"/>
                </a:gdLst>
                <a:ahLst/>
                <a:cxnLst>
                  <a:cxn ang="0">
                    <a:pos x="csX0" y="csY0"/>
                  </a:cxn>
                  <a:cxn ang="0">
                    <a:pos x="csX1" y="csY1"/>
                  </a:cxn>
                  <a:cxn ang="0">
                    <a:pos x="csX2" y="csY2"/>
                  </a:cxn>
                  <a:cxn ang="0">
                    <a:pos x="csX3" y="csY3"/>
                  </a:cxn>
                  <a:cxn ang="0">
                    <a:pos x="csX4" y="csY4"/>
                  </a:cxn>
                </a:cxnLst>
                <a:rect l="l" t="t" r="r" b="b"/>
                <a:pathLst>
                  <a:path w="24391" h="24633">
                    <a:moveTo>
                      <a:pt x="19316" y="22552"/>
                    </a:moveTo>
                    <a:cubicBezTo>
                      <a:pt x="13770" y="26267"/>
                      <a:pt x="6137" y="24875"/>
                      <a:pt x="2272" y="19438"/>
                    </a:cubicBezTo>
                    <a:cubicBezTo>
                      <a:pt x="-1603" y="14009"/>
                      <a:pt x="-387" y="6314"/>
                      <a:pt x="4895" y="2319"/>
                    </a:cubicBezTo>
                    <a:cubicBezTo>
                      <a:pt x="10259" y="-1739"/>
                      <a:pt x="17862" y="-324"/>
                      <a:pt x="21960" y="5416"/>
                    </a:cubicBezTo>
                    <a:cubicBezTo>
                      <a:pt x="26047" y="11166"/>
                      <a:pt x="24860" y="18840"/>
                      <a:pt x="19316" y="22552"/>
                    </a:cubicBezTo>
                    <a:close/>
                  </a:path>
                </a:pathLst>
              </a:custGeom>
              <a:solidFill>
                <a:srgbClr val="21E7A9"/>
              </a:solidFill>
              <a:ln w="1729" cap="flat">
                <a:noFill/>
                <a:prstDash val="solid"/>
                <a:miter/>
              </a:ln>
            </p:spPr>
            <p:txBody>
              <a:bodyPr/>
              <a:lstStyle/>
              <a:p>
                <a:endParaRPr lang="es-ES" sz="1400"/>
              </a:p>
            </p:txBody>
          </p:sp>
          <p:sp>
            <p:nvSpPr>
              <p:cNvPr id="88" name="Forma libre: forma 87">
                <a:extLst>
                  <a:ext uri="{FF2B5EF4-FFF2-40B4-BE49-F238E27FC236}">
                    <a16:creationId xmlns:a16="http://schemas.microsoft.com/office/drawing/2014/main" id="{4DFFEB51-7C81-BC06-CDAA-B93E4E18A889}"/>
                  </a:ext>
                </a:extLst>
              </p:cNvPr>
              <p:cNvSpPr/>
              <p:nvPr/>
            </p:nvSpPr>
            <p:spPr>
              <a:xfrm>
                <a:off x="6590839" y="3202294"/>
                <a:ext cx="24233" cy="24733"/>
              </a:xfrm>
              <a:custGeom>
                <a:avLst/>
                <a:gdLst>
                  <a:gd name="csX0" fmla="*/ 17721 w 24233"/>
                  <a:gd name="csY0" fmla="*/ 23501 h 24733"/>
                  <a:gd name="csX1" fmla="*/ 1345 w 24233"/>
                  <a:gd name="csY1" fmla="*/ 18042 h 24733"/>
                  <a:gd name="csX2" fmla="*/ 6213 w 24233"/>
                  <a:gd name="csY2" fmla="*/ 1483 h 24733"/>
                  <a:gd name="csX3" fmla="*/ 22770 w 24233"/>
                  <a:gd name="csY3" fmla="*/ 6847 h 24733"/>
                  <a:gd name="csX4" fmla="*/ 17721 w 24233"/>
                  <a:gd name="csY4" fmla="*/ 23501 h 24733"/>
                </a:gdLst>
                <a:ahLst/>
                <a:cxnLst>
                  <a:cxn ang="0">
                    <a:pos x="csX0" y="csY0"/>
                  </a:cxn>
                  <a:cxn ang="0">
                    <a:pos x="csX1" y="csY1"/>
                  </a:cxn>
                  <a:cxn ang="0">
                    <a:pos x="csX2" y="csY2"/>
                  </a:cxn>
                  <a:cxn ang="0">
                    <a:pos x="csX3" y="csY3"/>
                  </a:cxn>
                  <a:cxn ang="0">
                    <a:pos x="csX4" y="csY4"/>
                  </a:cxn>
                </a:cxnLst>
                <a:rect l="l" t="t" r="r" b="b"/>
                <a:pathLst>
                  <a:path w="24233" h="24733">
                    <a:moveTo>
                      <a:pt x="17721" y="23501"/>
                    </a:moveTo>
                    <a:cubicBezTo>
                      <a:pt x="11719" y="26419"/>
                      <a:pt x="4385" y="23979"/>
                      <a:pt x="1345" y="18042"/>
                    </a:cubicBezTo>
                    <a:cubicBezTo>
                      <a:pt x="-1606" y="12056"/>
                      <a:pt x="424" y="4726"/>
                      <a:pt x="6213" y="1483"/>
                    </a:cubicBezTo>
                    <a:cubicBezTo>
                      <a:pt x="12072" y="-1795"/>
                      <a:pt x="19639" y="521"/>
                      <a:pt x="22770" y="6847"/>
                    </a:cubicBezTo>
                    <a:cubicBezTo>
                      <a:pt x="25986" y="13127"/>
                      <a:pt x="23724" y="20583"/>
                      <a:pt x="17721" y="23501"/>
                    </a:cubicBezTo>
                    <a:close/>
                  </a:path>
                </a:pathLst>
              </a:custGeom>
              <a:solidFill>
                <a:srgbClr val="21E7A9"/>
              </a:solidFill>
              <a:ln w="1729" cap="flat">
                <a:noFill/>
                <a:prstDash val="solid"/>
                <a:miter/>
              </a:ln>
            </p:spPr>
            <p:txBody>
              <a:bodyPr/>
              <a:lstStyle/>
              <a:p>
                <a:endParaRPr lang="es-ES" sz="1400"/>
              </a:p>
            </p:txBody>
          </p:sp>
          <p:sp>
            <p:nvSpPr>
              <p:cNvPr id="89" name="Forma libre: forma 88">
                <a:extLst>
                  <a:ext uri="{FF2B5EF4-FFF2-40B4-BE49-F238E27FC236}">
                    <a16:creationId xmlns:a16="http://schemas.microsoft.com/office/drawing/2014/main" id="{44828505-E451-1138-B170-0AB99EC1ADC9}"/>
                  </a:ext>
                </a:extLst>
              </p:cNvPr>
              <p:cNvSpPr/>
              <p:nvPr/>
            </p:nvSpPr>
            <p:spPr>
              <a:xfrm>
                <a:off x="6618859" y="3266256"/>
                <a:ext cx="24161" cy="24773"/>
              </a:xfrm>
              <a:custGeom>
                <a:avLst/>
                <a:gdLst>
                  <a:gd name="csX0" fmla="*/ 16050 w 24161"/>
                  <a:gd name="csY0" fmla="*/ 24176 h 24773"/>
                  <a:gd name="csX1" fmla="*/ 687 w 24161"/>
                  <a:gd name="csY1" fmla="*/ 16477 h 24773"/>
                  <a:gd name="csX2" fmla="*/ 7689 w 24161"/>
                  <a:gd name="csY2" fmla="*/ 786 h 24773"/>
                  <a:gd name="csX3" fmla="*/ 23449 w 24161"/>
                  <a:gd name="csY3" fmla="*/ 8339 h 24773"/>
                  <a:gd name="csX4" fmla="*/ 16050 w 24161"/>
                  <a:gd name="csY4" fmla="*/ 24176 h 24773"/>
                </a:gdLst>
                <a:ahLst/>
                <a:cxnLst>
                  <a:cxn ang="0">
                    <a:pos x="csX0" y="csY0"/>
                  </a:cxn>
                  <a:cxn ang="0">
                    <a:pos x="csX1" y="csY1"/>
                  </a:cxn>
                  <a:cxn ang="0">
                    <a:pos x="csX2" y="csY2"/>
                  </a:cxn>
                  <a:cxn ang="0">
                    <a:pos x="csX3" y="csY3"/>
                  </a:cxn>
                  <a:cxn ang="0">
                    <a:pos x="csX4" y="csY4"/>
                  </a:cxn>
                </a:cxnLst>
                <a:rect l="l" t="t" r="r" b="b"/>
                <a:pathLst>
                  <a:path w="24161" h="24773">
                    <a:moveTo>
                      <a:pt x="16050" y="24176"/>
                    </a:moveTo>
                    <a:cubicBezTo>
                      <a:pt x="9702" y="26238"/>
                      <a:pt x="2822" y="22796"/>
                      <a:pt x="687" y="16477"/>
                    </a:cubicBezTo>
                    <a:cubicBezTo>
                      <a:pt x="-1409" y="10145"/>
                      <a:pt x="1393" y="3244"/>
                      <a:pt x="7689" y="786"/>
                    </a:cubicBezTo>
                    <a:cubicBezTo>
                      <a:pt x="13826" y="-1613"/>
                      <a:pt x="21222" y="1642"/>
                      <a:pt x="23449" y="8339"/>
                    </a:cubicBezTo>
                    <a:cubicBezTo>
                      <a:pt x="25713" y="15023"/>
                      <a:pt x="22396" y="22112"/>
                      <a:pt x="16050" y="24176"/>
                    </a:cubicBezTo>
                    <a:close/>
                  </a:path>
                </a:pathLst>
              </a:custGeom>
              <a:solidFill>
                <a:srgbClr val="21E7A9"/>
              </a:solidFill>
              <a:ln w="1729" cap="flat">
                <a:noFill/>
                <a:prstDash val="solid"/>
                <a:miter/>
              </a:ln>
            </p:spPr>
            <p:txBody>
              <a:bodyPr/>
              <a:lstStyle/>
              <a:p>
                <a:endParaRPr lang="es-ES" sz="1400"/>
              </a:p>
            </p:txBody>
          </p:sp>
          <p:sp>
            <p:nvSpPr>
              <p:cNvPr id="90" name="Forma libre: forma 89">
                <a:extLst>
                  <a:ext uri="{FF2B5EF4-FFF2-40B4-BE49-F238E27FC236}">
                    <a16:creationId xmlns:a16="http://schemas.microsoft.com/office/drawing/2014/main" id="{F2223CC2-A2B6-0E57-2B74-45718AAA7EC0}"/>
                  </a:ext>
                </a:extLst>
              </p:cNvPr>
              <p:cNvSpPr/>
              <p:nvPr/>
            </p:nvSpPr>
            <p:spPr>
              <a:xfrm>
                <a:off x="6637722" y="3333435"/>
                <a:ext cx="24237" cy="24823"/>
              </a:xfrm>
              <a:custGeom>
                <a:avLst/>
                <a:gdLst>
                  <a:gd name="csX0" fmla="*/ 14408 w 24237"/>
                  <a:gd name="csY0" fmla="*/ 24634 h 24823"/>
                  <a:gd name="csX1" fmla="*/ 313 w 24237"/>
                  <a:gd name="csY1" fmla="*/ 14878 h 24823"/>
                  <a:gd name="csX2" fmla="*/ 9352 w 24237"/>
                  <a:gd name="csY2" fmla="*/ 315 h 24823"/>
                  <a:gd name="csX3" fmla="*/ 23978 w 24237"/>
                  <a:gd name="csY3" fmla="*/ 9961 h 24823"/>
                  <a:gd name="csX4" fmla="*/ 14408 w 24237"/>
                  <a:gd name="csY4" fmla="*/ 24634 h 24823"/>
                </a:gdLst>
                <a:ahLst/>
                <a:cxnLst>
                  <a:cxn ang="0">
                    <a:pos x="csX0" y="csY0"/>
                  </a:cxn>
                  <a:cxn ang="0">
                    <a:pos x="csX1" y="csY1"/>
                  </a:cxn>
                  <a:cxn ang="0">
                    <a:pos x="csX2" y="csY2"/>
                  </a:cxn>
                  <a:cxn ang="0">
                    <a:pos x="csX3" y="csY3"/>
                  </a:cxn>
                  <a:cxn ang="0">
                    <a:pos x="csX4" y="csY4"/>
                  </a:cxn>
                </a:cxnLst>
                <a:rect l="l" t="t" r="r" b="b"/>
                <a:pathLst>
                  <a:path w="24237" h="24823">
                    <a:moveTo>
                      <a:pt x="14408" y="24634"/>
                    </a:moveTo>
                    <a:cubicBezTo>
                      <a:pt x="7801" y="25808"/>
                      <a:pt x="1636" y="21415"/>
                      <a:pt x="313" y="14878"/>
                    </a:cubicBezTo>
                    <a:cubicBezTo>
                      <a:pt x="-1190" y="8382"/>
                      <a:pt x="2859" y="1861"/>
                      <a:pt x="9352" y="315"/>
                    </a:cubicBezTo>
                    <a:cubicBezTo>
                      <a:pt x="15844" y="-1235"/>
                      <a:pt x="22395" y="3082"/>
                      <a:pt x="23978" y="9961"/>
                    </a:cubicBezTo>
                    <a:cubicBezTo>
                      <a:pt x="25381" y="16871"/>
                      <a:pt x="20944" y="23471"/>
                      <a:pt x="14408" y="24634"/>
                    </a:cubicBezTo>
                    <a:close/>
                  </a:path>
                </a:pathLst>
              </a:custGeom>
              <a:solidFill>
                <a:srgbClr val="21E7A9"/>
              </a:solidFill>
              <a:ln w="1729" cap="flat">
                <a:noFill/>
                <a:prstDash val="solid"/>
                <a:miter/>
              </a:ln>
            </p:spPr>
            <p:txBody>
              <a:bodyPr/>
              <a:lstStyle/>
              <a:p>
                <a:endParaRPr lang="es-ES" sz="1400"/>
              </a:p>
            </p:txBody>
          </p:sp>
          <p:sp>
            <p:nvSpPr>
              <p:cNvPr id="91" name="Forma libre: forma 90">
                <a:extLst>
                  <a:ext uri="{FF2B5EF4-FFF2-40B4-BE49-F238E27FC236}">
                    <a16:creationId xmlns:a16="http://schemas.microsoft.com/office/drawing/2014/main" id="{BBE692C9-5CB0-CA25-B771-9ADB5D6EC4E6}"/>
                  </a:ext>
                </a:extLst>
              </p:cNvPr>
              <p:cNvSpPr/>
              <p:nvPr/>
            </p:nvSpPr>
            <p:spPr>
              <a:xfrm>
                <a:off x="6647141" y="3402585"/>
                <a:ext cx="24204" cy="24848"/>
              </a:xfrm>
              <a:custGeom>
                <a:avLst/>
                <a:gdLst>
                  <a:gd name="csX0" fmla="*/ 12850 w 24204"/>
                  <a:gd name="csY0" fmla="*/ 24839 h 24848"/>
                  <a:gd name="csX1" fmla="*/ 35 w 24204"/>
                  <a:gd name="csY1" fmla="*/ 13261 h 24848"/>
                  <a:gd name="csX2" fmla="*/ 11152 w 24204"/>
                  <a:gd name="csY2" fmla="*/ 53 h 24848"/>
                  <a:gd name="csX3" fmla="*/ 24152 w 24204"/>
                  <a:gd name="csY3" fmla="*/ 11626 h 24848"/>
                  <a:gd name="csX4" fmla="*/ 12850 w 24204"/>
                  <a:gd name="csY4" fmla="*/ 24839 h 24848"/>
                </a:gdLst>
                <a:ahLst/>
                <a:cxnLst>
                  <a:cxn ang="0">
                    <a:pos x="csX0" y="csY0"/>
                  </a:cxn>
                  <a:cxn ang="0">
                    <a:pos x="csX1" y="csY1"/>
                  </a:cxn>
                  <a:cxn ang="0">
                    <a:pos x="csX2" y="csY2"/>
                  </a:cxn>
                  <a:cxn ang="0">
                    <a:pos x="csX3" y="csY3"/>
                  </a:cxn>
                  <a:cxn ang="0">
                    <a:pos x="csX4" y="csY4"/>
                  </a:cxn>
                </a:cxnLst>
                <a:rect l="l" t="t" r="r" b="b"/>
                <a:pathLst>
                  <a:path w="24204" h="24848">
                    <a:moveTo>
                      <a:pt x="12850" y="24839"/>
                    </a:moveTo>
                    <a:cubicBezTo>
                      <a:pt x="6248" y="25099"/>
                      <a:pt x="643" y="19908"/>
                      <a:pt x="35" y="13261"/>
                    </a:cubicBezTo>
                    <a:cubicBezTo>
                      <a:pt x="-471" y="6611"/>
                      <a:pt x="4508" y="697"/>
                      <a:pt x="11152" y="53"/>
                    </a:cubicBezTo>
                    <a:cubicBezTo>
                      <a:pt x="17795" y="-586"/>
                      <a:pt x="23619" y="4592"/>
                      <a:pt x="24152" y="11626"/>
                    </a:cubicBezTo>
                    <a:cubicBezTo>
                      <a:pt x="24785" y="18654"/>
                      <a:pt x="19587" y="24576"/>
                      <a:pt x="12850" y="24839"/>
                    </a:cubicBezTo>
                    <a:close/>
                  </a:path>
                </a:pathLst>
              </a:custGeom>
              <a:solidFill>
                <a:srgbClr val="21E7A9"/>
              </a:solidFill>
              <a:ln w="1729" cap="flat">
                <a:noFill/>
                <a:prstDash val="solid"/>
                <a:miter/>
              </a:ln>
            </p:spPr>
            <p:txBody>
              <a:bodyPr/>
              <a:lstStyle/>
              <a:p>
                <a:endParaRPr lang="es-ES" sz="1400"/>
              </a:p>
            </p:txBody>
          </p:sp>
        </p:grpSp>
        <p:sp>
          <p:nvSpPr>
            <p:cNvPr id="76" name="Forma libre: forma 75">
              <a:extLst>
                <a:ext uri="{FF2B5EF4-FFF2-40B4-BE49-F238E27FC236}">
                  <a16:creationId xmlns:a16="http://schemas.microsoft.com/office/drawing/2014/main" id="{30989C41-8C4E-1AB2-C2BD-0DE971A7E031}"/>
                </a:ext>
              </a:extLst>
            </p:cNvPr>
            <p:cNvSpPr/>
            <p:nvPr/>
          </p:nvSpPr>
          <p:spPr>
            <a:xfrm rot="16200000">
              <a:off x="4135765" y="3873547"/>
              <a:ext cx="193952" cy="227964"/>
            </a:xfrm>
            <a:custGeom>
              <a:avLst/>
              <a:gdLst>
                <a:gd name="csX0" fmla="*/ 159725 w 159724"/>
                <a:gd name="csY0" fmla="*/ 0 h 187734"/>
                <a:gd name="csX1" fmla="*/ 0 w 159724"/>
                <a:gd name="csY1" fmla="*/ 93867 h 187734"/>
                <a:gd name="csX2" fmla="*/ 159725 w 159724"/>
                <a:gd name="csY2" fmla="*/ 187735 h 187734"/>
              </a:gdLst>
              <a:ahLst/>
              <a:cxnLst>
                <a:cxn ang="0">
                  <a:pos x="csX0" y="csY0"/>
                </a:cxn>
                <a:cxn ang="0">
                  <a:pos x="csX1" y="csY1"/>
                </a:cxn>
                <a:cxn ang="0">
                  <a:pos x="csX2" y="csY2"/>
                </a:cxn>
              </a:cxnLst>
              <a:rect l="l" t="t" r="r" b="b"/>
              <a:pathLst>
                <a:path w="159724" h="187734">
                  <a:moveTo>
                    <a:pt x="159725" y="0"/>
                  </a:moveTo>
                  <a:lnTo>
                    <a:pt x="0" y="93867"/>
                  </a:lnTo>
                  <a:lnTo>
                    <a:pt x="159725" y="187735"/>
                  </a:lnTo>
                </a:path>
              </a:pathLst>
            </a:custGeom>
            <a:solidFill>
              <a:srgbClr val="10E5A3"/>
            </a:solidFill>
            <a:ln w="1729" cap="flat">
              <a:noFill/>
              <a:prstDash val="solid"/>
              <a:miter/>
            </a:ln>
          </p:spPr>
          <p:txBody>
            <a:bodyPr/>
            <a:lstStyle/>
            <a:p>
              <a:endParaRPr lang="es-ES" sz="1400"/>
            </a:p>
          </p:txBody>
        </p:sp>
        <p:sp>
          <p:nvSpPr>
            <p:cNvPr id="77" name="Elipse 76">
              <a:extLst>
                <a:ext uri="{FF2B5EF4-FFF2-40B4-BE49-F238E27FC236}">
                  <a16:creationId xmlns:a16="http://schemas.microsoft.com/office/drawing/2014/main" id="{21523243-9243-15A7-B97D-A78E75E54489}"/>
                </a:ext>
              </a:extLst>
            </p:cNvPr>
            <p:cNvSpPr/>
            <p:nvPr/>
          </p:nvSpPr>
          <p:spPr>
            <a:xfrm rot="13500000">
              <a:off x="2944939" y="4073762"/>
              <a:ext cx="104790" cy="104790"/>
            </a:xfrm>
            <a:prstGeom prst="ellipse">
              <a:avLst/>
            </a:prstGeom>
            <a:solidFill>
              <a:srgbClr val="10E5A3"/>
            </a:solidFill>
            <a:ln w="1729" cap="flat">
              <a:noFill/>
              <a:prstDash val="solid"/>
              <a:miter/>
            </a:ln>
          </p:spPr>
          <p:txBody>
            <a:bodyPr/>
            <a:lstStyle/>
            <a:p>
              <a:endParaRPr lang="es-ES" sz="1400"/>
            </a:p>
          </p:txBody>
        </p:sp>
      </p:grpSp>
      <p:grpSp>
        <p:nvGrpSpPr>
          <p:cNvPr id="274" name="Grupo 273">
            <a:extLst>
              <a:ext uri="{FF2B5EF4-FFF2-40B4-BE49-F238E27FC236}">
                <a16:creationId xmlns:a16="http://schemas.microsoft.com/office/drawing/2014/main" id="{C9457AFC-F688-227F-631A-0F6A2FBBA3DD}"/>
              </a:ext>
            </a:extLst>
          </p:cNvPr>
          <p:cNvGrpSpPr/>
          <p:nvPr/>
        </p:nvGrpSpPr>
        <p:grpSpPr>
          <a:xfrm>
            <a:off x="4693745" y="3918559"/>
            <a:ext cx="1157132" cy="723195"/>
            <a:chOff x="4180430" y="4117622"/>
            <a:chExt cx="1402293" cy="876418"/>
          </a:xfrm>
        </p:grpSpPr>
        <p:sp>
          <p:nvSpPr>
            <p:cNvPr id="114" name="Forma libre: forma 113">
              <a:extLst>
                <a:ext uri="{FF2B5EF4-FFF2-40B4-BE49-F238E27FC236}">
                  <a16:creationId xmlns:a16="http://schemas.microsoft.com/office/drawing/2014/main" id="{E06ED23A-42AB-6E39-5FAD-A8CEACE415B4}"/>
                </a:ext>
              </a:extLst>
            </p:cNvPr>
            <p:cNvSpPr/>
            <p:nvPr/>
          </p:nvSpPr>
          <p:spPr>
            <a:xfrm rot="16200000">
              <a:off x="4802235" y="4314444"/>
              <a:ext cx="715299" cy="617710"/>
            </a:xfrm>
            <a:custGeom>
              <a:avLst/>
              <a:gdLst>
                <a:gd name="csX0" fmla="*/ 0 w 589066"/>
                <a:gd name="csY0" fmla="*/ 0 h 508699"/>
                <a:gd name="csX1" fmla="*/ 508700 w 589066"/>
                <a:gd name="csY1" fmla="*/ 508699 h 508699"/>
                <a:gd name="csX2" fmla="*/ 589067 w 589066"/>
                <a:gd name="csY2" fmla="*/ 508699 h 508699"/>
              </a:gdLst>
              <a:ahLst/>
              <a:cxnLst>
                <a:cxn ang="0">
                  <a:pos x="csX0" y="csY0"/>
                </a:cxn>
                <a:cxn ang="0">
                  <a:pos x="csX1" y="csY1"/>
                </a:cxn>
                <a:cxn ang="0">
                  <a:pos x="csX2" y="csY2"/>
                </a:cxn>
              </a:cxnLst>
              <a:rect l="l" t="t" r="r" b="b"/>
              <a:pathLst>
                <a:path w="589066" h="508699">
                  <a:moveTo>
                    <a:pt x="0" y="0"/>
                  </a:moveTo>
                  <a:cubicBezTo>
                    <a:pt x="0" y="280948"/>
                    <a:pt x="227753" y="508699"/>
                    <a:pt x="508700" y="508699"/>
                  </a:cubicBezTo>
                  <a:lnTo>
                    <a:pt x="589067" y="508699"/>
                  </a:lnTo>
                </a:path>
              </a:pathLst>
            </a:custGeom>
            <a:noFill/>
            <a:ln w="18123" cap="rnd">
              <a:solidFill>
                <a:srgbClr val="21B3F4"/>
              </a:solidFill>
              <a:prstDash val="solid"/>
              <a:round/>
            </a:ln>
          </p:spPr>
          <p:txBody>
            <a:bodyPr/>
            <a:lstStyle/>
            <a:p>
              <a:endParaRPr lang="es-ES" sz="1400"/>
            </a:p>
          </p:txBody>
        </p:sp>
        <p:grpSp>
          <p:nvGrpSpPr>
            <p:cNvPr id="115" name="Gráfico 2">
              <a:extLst>
                <a:ext uri="{FF2B5EF4-FFF2-40B4-BE49-F238E27FC236}">
                  <a16:creationId xmlns:a16="http://schemas.microsoft.com/office/drawing/2014/main" id="{D8632FC7-F371-C72A-4B16-79F3D91DF062}"/>
                </a:ext>
              </a:extLst>
            </p:cNvPr>
            <p:cNvGrpSpPr/>
            <p:nvPr/>
          </p:nvGrpSpPr>
          <p:grpSpPr>
            <a:xfrm rot="16200000">
              <a:off x="4110760" y="4281082"/>
              <a:ext cx="820840" cy="605075"/>
              <a:chOff x="5277933" y="3947015"/>
              <a:chExt cx="675982" cy="498294"/>
            </a:xfrm>
            <a:solidFill>
              <a:srgbClr val="30B8F5"/>
            </a:solidFill>
          </p:grpSpPr>
          <p:sp>
            <p:nvSpPr>
              <p:cNvPr id="118" name="Elipse 117">
                <a:extLst>
                  <a:ext uri="{FF2B5EF4-FFF2-40B4-BE49-F238E27FC236}">
                    <a16:creationId xmlns:a16="http://schemas.microsoft.com/office/drawing/2014/main" id="{0304E8CA-BD19-891C-764D-D02E32EF1D60}"/>
                  </a:ext>
                </a:extLst>
              </p:cNvPr>
              <p:cNvSpPr/>
              <p:nvPr/>
            </p:nvSpPr>
            <p:spPr>
              <a:xfrm>
                <a:off x="5929067" y="3947015"/>
                <a:ext cx="24847" cy="24173"/>
              </a:xfrm>
              <a:prstGeom prst="ellipse">
                <a:avLst/>
              </a:prstGeom>
              <a:solidFill>
                <a:srgbClr val="30B8F5"/>
              </a:solidFill>
              <a:ln w="1729" cap="flat">
                <a:noFill/>
                <a:prstDash val="solid"/>
                <a:miter/>
              </a:ln>
            </p:spPr>
            <p:txBody>
              <a:bodyPr/>
              <a:lstStyle/>
              <a:p>
                <a:endParaRPr lang="es-ES" sz="1400"/>
              </a:p>
            </p:txBody>
          </p:sp>
          <p:sp>
            <p:nvSpPr>
              <p:cNvPr id="119" name="Elipse 118">
                <a:extLst>
                  <a:ext uri="{FF2B5EF4-FFF2-40B4-BE49-F238E27FC236}">
                    <a16:creationId xmlns:a16="http://schemas.microsoft.com/office/drawing/2014/main" id="{83EFFF11-5070-7C7E-858A-C6DAA1F9081E}"/>
                  </a:ext>
                </a:extLst>
              </p:cNvPr>
              <p:cNvSpPr/>
              <p:nvPr/>
            </p:nvSpPr>
            <p:spPr>
              <a:xfrm>
                <a:off x="5859202" y="3947015"/>
                <a:ext cx="24847" cy="24173"/>
              </a:xfrm>
              <a:prstGeom prst="ellipse">
                <a:avLst/>
              </a:prstGeom>
              <a:solidFill>
                <a:srgbClr val="30B8F5"/>
              </a:solidFill>
              <a:ln w="1729" cap="flat">
                <a:noFill/>
                <a:prstDash val="solid"/>
                <a:miter/>
              </a:ln>
            </p:spPr>
            <p:txBody>
              <a:bodyPr/>
              <a:lstStyle/>
              <a:p>
                <a:endParaRPr lang="es-ES" sz="1400"/>
              </a:p>
            </p:txBody>
          </p:sp>
          <p:sp>
            <p:nvSpPr>
              <p:cNvPr id="120" name="Forma libre: forma 119">
                <a:extLst>
                  <a:ext uri="{FF2B5EF4-FFF2-40B4-BE49-F238E27FC236}">
                    <a16:creationId xmlns:a16="http://schemas.microsoft.com/office/drawing/2014/main" id="{0D0EDD13-B3B4-E1CE-67D0-8CCB6E5AF9E3}"/>
                  </a:ext>
                </a:extLst>
              </p:cNvPr>
              <p:cNvSpPr/>
              <p:nvPr/>
            </p:nvSpPr>
            <p:spPr>
              <a:xfrm>
                <a:off x="5789336" y="3947016"/>
                <a:ext cx="24848" cy="24171"/>
              </a:xfrm>
              <a:custGeom>
                <a:avLst/>
                <a:gdLst>
                  <a:gd name="csX0" fmla="*/ 4 w 24848"/>
                  <a:gd name="csY0" fmla="*/ 12289 h 24171"/>
                  <a:gd name="csX1" fmla="*/ 12425 w 24848"/>
                  <a:gd name="csY1" fmla="*/ 0 h 24171"/>
                  <a:gd name="csX2" fmla="*/ 24849 w 24848"/>
                  <a:gd name="csY2" fmla="*/ 12085 h 24171"/>
                  <a:gd name="csX3" fmla="*/ 12425 w 24848"/>
                  <a:gd name="csY3" fmla="*/ 24172 h 24171"/>
                  <a:gd name="csX4" fmla="*/ 4 w 24848"/>
                  <a:gd name="csY4" fmla="*/ 12289 h 24171"/>
                </a:gdLst>
                <a:ahLst/>
                <a:cxnLst>
                  <a:cxn ang="0">
                    <a:pos x="csX0" y="csY0"/>
                  </a:cxn>
                  <a:cxn ang="0">
                    <a:pos x="csX1" y="csY1"/>
                  </a:cxn>
                  <a:cxn ang="0">
                    <a:pos x="csX2" y="csY2"/>
                  </a:cxn>
                  <a:cxn ang="0">
                    <a:pos x="csX3" y="csY3"/>
                  </a:cxn>
                  <a:cxn ang="0">
                    <a:pos x="csX4" y="csY4"/>
                  </a:cxn>
                </a:cxnLst>
                <a:rect l="l" t="t" r="r" b="b"/>
                <a:pathLst>
                  <a:path w="24848" h="24171">
                    <a:moveTo>
                      <a:pt x="4" y="12289"/>
                    </a:moveTo>
                    <a:cubicBezTo>
                      <a:pt x="-174" y="5665"/>
                      <a:pt x="5575" y="-47"/>
                      <a:pt x="12425" y="0"/>
                    </a:cubicBezTo>
                    <a:cubicBezTo>
                      <a:pt x="19286" y="0"/>
                      <a:pt x="24849" y="5412"/>
                      <a:pt x="24849" y="12085"/>
                    </a:cubicBezTo>
                    <a:cubicBezTo>
                      <a:pt x="24849" y="18760"/>
                      <a:pt x="19288" y="24172"/>
                      <a:pt x="12425" y="24172"/>
                    </a:cubicBezTo>
                    <a:cubicBezTo>
                      <a:pt x="5549" y="24125"/>
                      <a:pt x="182" y="19011"/>
                      <a:pt x="4" y="12289"/>
                    </a:cubicBezTo>
                    <a:close/>
                  </a:path>
                </a:pathLst>
              </a:custGeom>
              <a:solidFill>
                <a:srgbClr val="30B8F5"/>
              </a:solidFill>
              <a:ln w="1729" cap="flat">
                <a:noFill/>
                <a:prstDash val="solid"/>
                <a:miter/>
              </a:ln>
            </p:spPr>
            <p:txBody>
              <a:bodyPr/>
              <a:lstStyle/>
              <a:p>
                <a:endParaRPr lang="es-ES" sz="1400"/>
              </a:p>
            </p:txBody>
          </p:sp>
          <p:sp>
            <p:nvSpPr>
              <p:cNvPr id="121" name="Forma libre: forma 120">
                <a:extLst>
                  <a:ext uri="{FF2B5EF4-FFF2-40B4-BE49-F238E27FC236}">
                    <a16:creationId xmlns:a16="http://schemas.microsoft.com/office/drawing/2014/main" id="{EC52E16B-EB30-0A38-2CDE-DD5B1CE5A49F}"/>
                  </a:ext>
                </a:extLst>
              </p:cNvPr>
              <p:cNvSpPr/>
              <p:nvPr/>
            </p:nvSpPr>
            <p:spPr>
              <a:xfrm>
                <a:off x="5719623" y="3951323"/>
                <a:ext cx="24848" cy="24180"/>
              </a:xfrm>
              <a:custGeom>
                <a:avLst/>
                <a:gdLst>
                  <a:gd name="csX0" fmla="*/ 142 w 24848"/>
                  <a:gd name="csY0" fmla="*/ 13671 h 24180"/>
                  <a:gd name="csX1" fmla="*/ 10927 w 24848"/>
                  <a:gd name="csY1" fmla="*/ 109 h 24180"/>
                  <a:gd name="csX2" fmla="*/ 24789 w 24848"/>
                  <a:gd name="csY2" fmla="*/ 10530 h 24180"/>
                  <a:gd name="csX3" fmla="*/ 14001 w 24848"/>
                  <a:gd name="csY3" fmla="*/ 24081 h 24180"/>
                  <a:gd name="csX4" fmla="*/ 142 w 24848"/>
                  <a:gd name="csY4" fmla="*/ 13671 h 24180"/>
                </a:gdLst>
                <a:ahLst/>
                <a:cxnLst>
                  <a:cxn ang="0">
                    <a:pos x="csX0" y="csY0"/>
                  </a:cxn>
                  <a:cxn ang="0">
                    <a:pos x="csX1" y="csY1"/>
                  </a:cxn>
                  <a:cxn ang="0">
                    <a:pos x="csX2" y="csY2"/>
                  </a:cxn>
                  <a:cxn ang="0">
                    <a:pos x="csX3" y="csY3"/>
                  </a:cxn>
                  <a:cxn ang="0">
                    <a:pos x="csX4" y="csY4"/>
                  </a:cxn>
                </a:cxnLst>
                <a:rect l="l" t="t" r="r" b="b"/>
                <a:pathLst>
                  <a:path w="24848" h="24180">
                    <a:moveTo>
                      <a:pt x="142" y="13671"/>
                    </a:moveTo>
                    <a:cubicBezTo>
                      <a:pt x="-901" y="7062"/>
                      <a:pt x="3928" y="1003"/>
                      <a:pt x="10927" y="109"/>
                    </a:cubicBezTo>
                    <a:cubicBezTo>
                      <a:pt x="17926" y="-782"/>
                      <a:pt x="24131" y="3888"/>
                      <a:pt x="24789" y="10530"/>
                    </a:cubicBezTo>
                    <a:cubicBezTo>
                      <a:pt x="25446" y="17168"/>
                      <a:pt x="20619" y="23241"/>
                      <a:pt x="14001" y="24081"/>
                    </a:cubicBezTo>
                    <a:cubicBezTo>
                      <a:pt x="7387" y="24927"/>
                      <a:pt x="1177" y="20245"/>
                      <a:pt x="142" y="13671"/>
                    </a:cubicBezTo>
                    <a:close/>
                  </a:path>
                </a:pathLst>
              </a:custGeom>
              <a:solidFill>
                <a:srgbClr val="30B8F5"/>
              </a:solidFill>
              <a:ln w="1729" cap="flat">
                <a:noFill/>
                <a:prstDash val="solid"/>
                <a:miter/>
              </a:ln>
            </p:spPr>
            <p:txBody>
              <a:bodyPr/>
              <a:lstStyle/>
              <a:p>
                <a:endParaRPr lang="es-ES" sz="1400"/>
              </a:p>
            </p:txBody>
          </p:sp>
          <p:sp>
            <p:nvSpPr>
              <p:cNvPr id="122" name="Forma libre: forma 121">
                <a:extLst>
                  <a:ext uri="{FF2B5EF4-FFF2-40B4-BE49-F238E27FC236}">
                    <a16:creationId xmlns:a16="http://schemas.microsoft.com/office/drawing/2014/main" id="{8495E9BE-E377-5D7C-ADE9-EBD6C29087EE}"/>
                  </a:ext>
                </a:extLst>
              </p:cNvPr>
              <p:cNvSpPr/>
              <p:nvPr/>
            </p:nvSpPr>
            <p:spPr>
              <a:xfrm>
                <a:off x="5651181" y="3964819"/>
                <a:ext cx="24803" cy="24316"/>
              </a:xfrm>
              <a:custGeom>
                <a:avLst/>
                <a:gdLst>
                  <a:gd name="csX0" fmla="*/ 494 w 24803"/>
                  <a:gd name="csY0" fmla="*/ 15581 h 24316"/>
                  <a:gd name="csX1" fmla="*/ 9274 w 24803"/>
                  <a:gd name="csY1" fmla="*/ 527 h 24316"/>
                  <a:gd name="csX2" fmla="*/ 24465 w 24803"/>
                  <a:gd name="csY2" fmla="*/ 9061 h 24316"/>
                  <a:gd name="csX3" fmla="*/ 15618 w 24803"/>
                  <a:gd name="csY3" fmla="*/ 23852 h 24316"/>
                  <a:gd name="csX4" fmla="*/ 494 w 24803"/>
                  <a:gd name="csY4" fmla="*/ 15581 h 24316"/>
                </a:gdLst>
                <a:ahLst/>
                <a:cxnLst>
                  <a:cxn ang="0">
                    <a:pos x="csX0" y="csY0"/>
                  </a:cxn>
                  <a:cxn ang="0">
                    <a:pos x="csX1" y="csY1"/>
                  </a:cxn>
                  <a:cxn ang="0">
                    <a:pos x="csX2" y="csY2"/>
                  </a:cxn>
                  <a:cxn ang="0">
                    <a:pos x="csX3" y="csY3"/>
                  </a:cxn>
                  <a:cxn ang="0">
                    <a:pos x="csX4" y="csY4"/>
                  </a:cxn>
                </a:cxnLst>
                <a:rect l="l" t="t" r="r" b="b"/>
                <a:pathLst>
                  <a:path w="24803" h="24316">
                    <a:moveTo>
                      <a:pt x="494" y="15581"/>
                    </a:moveTo>
                    <a:cubicBezTo>
                      <a:pt x="-1443" y="9196"/>
                      <a:pt x="2485" y="2454"/>
                      <a:pt x="9274" y="527"/>
                    </a:cubicBezTo>
                    <a:cubicBezTo>
                      <a:pt x="16033" y="-1512"/>
                      <a:pt x="22905" y="2587"/>
                      <a:pt x="24465" y="9061"/>
                    </a:cubicBezTo>
                    <a:cubicBezTo>
                      <a:pt x="26032" y="15564"/>
                      <a:pt x="22002" y="21914"/>
                      <a:pt x="15618" y="23852"/>
                    </a:cubicBezTo>
                    <a:cubicBezTo>
                      <a:pt x="9203" y="25676"/>
                      <a:pt x="2433" y="21969"/>
                      <a:pt x="494" y="15581"/>
                    </a:cubicBezTo>
                    <a:close/>
                  </a:path>
                </a:pathLst>
              </a:custGeom>
              <a:solidFill>
                <a:srgbClr val="30B8F5"/>
              </a:solidFill>
              <a:ln w="1729" cap="flat">
                <a:noFill/>
                <a:prstDash val="solid"/>
                <a:miter/>
              </a:ln>
            </p:spPr>
            <p:txBody>
              <a:bodyPr/>
              <a:lstStyle/>
              <a:p>
                <a:endParaRPr lang="es-ES" sz="1400"/>
              </a:p>
            </p:txBody>
          </p:sp>
          <p:sp>
            <p:nvSpPr>
              <p:cNvPr id="123" name="Forma libre: forma 122">
                <a:extLst>
                  <a:ext uri="{FF2B5EF4-FFF2-40B4-BE49-F238E27FC236}">
                    <a16:creationId xmlns:a16="http://schemas.microsoft.com/office/drawing/2014/main" id="{17C2DCD0-996C-4E33-92CA-F9BC1CAEFD9D}"/>
                  </a:ext>
                </a:extLst>
              </p:cNvPr>
              <p:cNvSpPr/>
              <p:nvPr/>
            </p:nvSpPr>
            <p:spPr>
              <a:xfrm>
                <a:off x="5585289" y="3987727"/>
                <a:ext cx="24747" cy="24329"/>
              </a:xfrm>
              <a:custGeom>
                <a:avLst/>
                <a:gdLst>
                  <a:gd name="csX0" fmla="*/ 1060 w 24747"/>
                  <a:gd name="csY0" fmla="*/ 17254 h 24329"/>
                  <a:gd name="csX1" fmla="*/ 7631 w 24747"/>
                  <a:gd name="csY1" fmla="*/ 1023 h 24329"/>
                  <a:gd name="csX2" fmla="*/ 23901 w 24747"/>
                  <a:gd name="csY2" fmla="*/ 7494 h 24329"/>
                  <a:gd name="csX3" fmla="*/ 17130 w 24747"/>
                  <a:gd name="csY3" fmla="*/ 23251 h 24329"/>
                  <a:gd name="csX4" fmla="*/ 1060 w 24747"/>
                  <a:gd name="csY4" fmla="*/ 17254 h 24329"/>
                </a:gdLst>
                <a:ahLst/>
                <a:cxnLst>
                  <a:cxn ang="0">
                    <a:pos x="csX0" y="csY0"/>
                  </a:cxn>
                  <a:cxn ang="0">
                    <a:pos x="csX1" y="csY1"/>
                  </a:cxn>
                  <a:cxn ang="0">
                    <a:pos x="csX2" y="csY2"/>
                  </a:cxn>
                  <a:cxn ang="0">
                    <a:pos x="csX3" y="csY3"/>
                  </a:cxn>
                  <a:cxn ang="0">
                    <a:pos x="csX4" y="csY4"/>
                  </a:cxn>
                </a:cxnLst>
                <a:rect l="l" t="t" r="r" b="b"/>
                <a:pathLst>
                  <a:path w="24747" h="24329">
                    <a:moveTo>
                      <a:pt x="1060" y="17254"/>
                    </a:moveTo>
                    <a:cubicBezTo>
                      <a:pt x="-1741" y="11193"/>
                      <a:pt x="1200" y="3926"/>
                      <a:pt x="7631" y="1023"/>
                    </a:cubicBezTo>
                    <a:cubicBezTo>
                      <a:pt x="14120" y="-1741"/>
                      <a:pt x="21473" y="1321"/>
                      <a:pt x="23901" y="7494"/>
                    </a:cubicBezTo>
                    <a:cubicBezTo>
                      <a:pt x="26361" y="13741"/>
                      <a:pt x="23263" y="20635"/>
                      <a:pt x="17130" y="23251"/>
                    </a:cubicBezTo>
                    <a:cubicBezTo>
                      <a:pt x="11055" y="25999"/>
                      <a:pt x="3860" y="23311"/>
                      <a:pt x="1060" y="17254"/>
                    </a:cubicBezTo>
                    <a:close/>
                  </a:path>
                </a:pathLst>
              </a:custGeom>
              <a:solidFill>
                <a:srgbClr val="30B8F5"/>
              </a:solidFill>
              <a:ln w="1729" cap="flat">
                <a:noFill/>
                <a:prstDash val="solid"/>
                <a:miter/>
              </a:ln>
            </p:spPr>
            <p:txBody>
              <a:bodyPr/>
              <a:lstStyle/>
              <a:p>
                <a:endParaRPr lang="es-ES" sz="1400"/>
              </a:p>
            </p:txBody>
          </p:sp>
          <p:sp>
            <p:nvSpPr>
              <p:cNvPr id="124" name="Forma libre: forma 123">
                <a:extLst>
                  <a:ext uri="{FF2B5EF4-FFF2-40B4-BE49-F238E27FC236}">
                    <a16:creationId xmlns:a16="http://schemas.microsoft.com/office/drawing/2014/main" id="{A490572B-E815-2FC9-08B5-8CAB75F8B63A}"/>
                  </a:ext>
                </a:extLst>
              </p:cNvPr>
              <p:cNvSpPr/>
              <p:nvPr/>
            </p:nvSpPr>
            <p:spPr>
              <a:xfrm>
                <a:off x="5523181" y="4019529"/>
                <a:ext cx="24675" cy="24307"/>
              </a:xfrm>
              <a:custGeom>
                <a:avLst/>
                <a:gdLst>
                  <a:gd name="csX0" fmla="*/ 1828 w 24675"/>
                  <a:gd name="csY0" fmla="*/ 18751 h 24307"/>
                  <a:gd name="csX1" fmla="*/ 6109 w 24675"/>
                  <a:gd name="csY1" fmla="*/ 1778 h 24307"/>
                  <a:gd name="csX2" fmla="*/ 23111 w 24675"/>
                  <a:gd name="csY2" fmla="*/ 5942 h 24307"/>
                  <a:gd name="csX3" fmla="*/ 18573 w 24675"/>
                  <a:gd name="csY3" fmla="*/ 22489 h 24307"/>
                  <a:gd name="csX4" fmla="*/ 1828 w 24675"/>
                  <a:gd name="csY4" fmla="*/ 18751 h 24307"/>
                </a:gdLst>
                <a:ahLst/>
                <a:cxnLst>
                  <a:cxn ang="0">
                    <a:pos x="csX0" y="csY0"/>
                  </a:cxn>
                  <a:cxn ang="0">
                    <a:pos x="csX1" y="csY1"/>
                  </a:cxn>
                  <a:cxn ang="0">
                    <a:pos x="csX2" y="csY2"/>
                  </a:cxn>
                  <a:cxn ang="0">
                    <a:pos x="csX3" y="csY3"/>
                  </a:cxn>
                  <a:cxn ang="0">
                    <a:pos x="csX4" y="csY4"/>
                  </a:cxn>
                </a:cxnLst>
                <a:rect l="l" t="t" r="r" b="b"/>
                <a:pathLst>
                  <a:path w="24675" h="24307">
                    <a:moveTo>
                      <a:pt x="1828" y="18751"/>
                    </a:moveTo>
                    <a:cubicBezTo>
                      <a:pt x="-1752" y="13175"/>
                      <a:pt x="58" y="5402"/>
                      <a:pt x="6109" y="1778"/>
                    </a:cubicBezTo>
                    <a:cubicBezTo>
                      <a:pt x="12223" y="-1741"/>
                      <a:pt x="19835" y="126"/>
                      <a:pt x="23111" y="5942"/>
                    </a:cubicBezTo>
                    <a:cubicBezTo>
                      <a:pt x="26385" y="11757"/>
                      <a:pt x="24355" y="19170"/>
                      <a:pt x="18573" y="22489"/>
                    </a:cubicBezTo>
                    <a:cubicBezTo>
                      <a:pt x="12852" y="25916"/>
                      <a:pt x="5457" y="24407"/>
                      <a:pt x="1828" y="18751"/>
                    </a:cubicBezTo>
                    <a:close/>
                  </a:path>
                </a:pathLst>
              </a:custGeom>
              <a:solidFill>
                <a:srgbClr val="30B8F5"/>
              </a:solidFill>
              <a:ln w="1729" cap="flat">
                <a:noFill/>
                <a:prstDash val="solid"/>
                <a:miter/>
              </a:ln>
            </p:spPr>
            <p:txBody>
              <a:bodyPr/>
              <a:lstStyle/>
              <a:p>
                <a:endParaRPr lang="es-ES" sz="1400"/>
              </a:p>
            </p:txBody>
          </p:sp>
          <p:sp>
            <p:nvSpPr>
              <p:cNvPr id="125" name="Forma libre: forma 124">
                <a:extLst>
                  <a:ext uri="{FF2B5EF4-FFF2-40B4-BE49-F238E27FC236}">
                    <a16:creationId xmlns:a16="http://schemas.microsoft.com/office/drawing/2014/main" id="{57E29A2D-4D9E-496F-B5C1-60C7AE23D421}"/>
                  </a:ext>
                </a:extLst>
              </p:cNvPr>
              <p:cNvSpPr/>
              <p:nvPr/>
            </p:nvSpPr>
            <p:spPr>
              <a:xfrm>
                <a:off x="5465989" y="4059486"/>
                <a:ext cx="24621" cy="24360"/>
              </a:xfrm>
              <a:custGeom>
                <a:avLst/>
                <a:gdLst>
                  <a:gd name="csX0" fmla="*/ 2797 w 24621"/>
                  <a:gd name="csY0" fmla="*/ 20152 h 24360"/>
                  <a:gd name="csX1" fmla="*/ 4775 w 24621"/>
                  <a:gd name="csY1" fmla="*/ 2823 h 24360"/>
                  <a:gd name="csX2" fmla="*/ 22130 w 24621"/>
                  <a:gd name="csY2" fmla="*/ 4553 h 24360"/>
                  <a:gd name="csX3" fmla="*/ 19951 w 24621"/>
                  <a:gd name="csY3" fmla="*/ 21636 h 24360"/>
                  <a:gd name="csX4" fmla="*/ 2797 w 24621"/>
                  <a:gd name="csY4" fmla="*/ 20152 h 24360"/>
                </a:gdLst>
                <a:ahLst/>
                <a:cxnLst>
                  <a:cxn ang="0">
                    <a:pos x="csX0" y="csY0"/>
                  </a:cxn>
                  <a:cxn ang="0">
                    <a:pos x="csX1" y="csY1"/>
                  </a:cxn>
                  <a:cxn ang="0">
                    <a:pos x="csX2" y="csY2"/>
                  </a:cxn>
                  <a:cxn ang="0">
                    <a:pos x="csX3" y="csY3"/>
                  </a:cxn>
                  <a:cxn ang="0">
                    <a:pos x="csX4" y="csY4"/>
                  </a:cxn>
                </a:cxnLst>
                <a:rect l="l" t="t" r="r" b="b"/>
                <a:pathLst>
                  <a:path w="24621" h="24360">
                    <a:moveTo>
                      <a:pt x="2797" y="20152"/>
                    </a:moveTo>
                    <a:cubicBezTo>
                      <a:pt x="-1500" y="15131"/>
                      <a:pt x="-850" y="7086"/>
                      <a:pt x="4775" y="2823"/>
                    </a:cubicBezTo>
                    <a:cubicBezTo>
                      <a:pt x="10320" y="-1537"/>
                      <a:pt x="18092" y="-759"/>
                      <a:pt x="22130" y="4553"/>
                    </a:cubicBezTo>
                    <a:cubicBezTo>
                      <a:pt x="26169" y="9866"/>
                      <a:pt x="25195" y="17518"/>
                      <a:pt x="19951" y="21636"/>
                    </a:cubicBezTo>
                    <a:cubicBezTo>
                      <a:pt x="14622" y="25661"/>
                      <a:pt x="7174" y="25275"/>
                      <a:pt x="2797" y="20152"/>
                    </a:cubicBezTo>
                    <a:close/>
                  </a:path>
                </a:pathLst>
              </a:custGeom>
              <a:solidFill>
                <a:srgbClr val="30B8F5"/>
              </a:solidFill>
              <a:ln w="1729" cap="flat">
                <a:noFill/>
                <a:prstDash val="solid"/>
                <a:miter/>
              </a:ln>
            </p:spPr>
            <p:txBody>
              <a:bodyPr/>
              <a:lstStyle/>
              <a:p>
                <a:endParaRPr lang="es-ES" sz="1400"/>
              </a:p>
            </p:txBody>
          </p:sp>
          <p:sp>
            <p:nvSpPr>
              <p:cNvPr id="126" name="Forma libre: forma 125">
                <a:extLst>
                  <a:ext uri="{FF2B5EF4-FFF2-40B4-BE49-F238E27FC236}">
                    <a16:creationId xmlns:a16="http://schemas.microsoft.com/office/drawing/2014/main" id="{FF49FE52-59F9-55E3-5C4F-A9CE41A1823B}"/>
                  </a:ext>
                </a:extLst>
              </p:cNvPr>
              <p:cNvSpPr/>
              <p:nvPr/>
            </p:nvSpPr>
            <p:spPr>
              <a:xfrm>
                <a:off x="5414793" y="4106834"/>
                <a:ext cx="24549" cy="24475"/>
              </a:xfrm>
              <a:custGeom>
                <a:avLst/>
                <a:gdLst>
                  <a:gd name="csX0" fmla="*/ 3909 w 24549"/>
                  <a:gd name="csY0" fmla="*/ 21429 h 24475"/>
                  <a:gd name="csX1" fmla="*/ 3569 w 24549"/>
                  <a:gd name="csY1" fmla="*/ 4043 h 24475"/>
                  <a:gd name="csX2" fmla="*/ 20938 w 24549"/>
                  <a:gd name="csY2" fmla="*/ 3341 h 24475"/>
                  <a:gd name="csX3" fmla="*/ 21163 w 24549"/>
                  <a:gd name="csY3" fmla="*/ 20616 h 24475"/>
                  <a:gd name="csX4" fmla="*/ 3909 w 24549"/>
                  <a:gd name="csY4" fmla="*/ 21429 h 24475"/>
                </a:gdLst>
                <a:ahLst/>
                <a:cxnLst>
                  <a:cxn ang="0">
                    <a:pos x="csX0" y="csY0"/>
                  </a:cxn>
                  <a:cxn ang="0">
                    <a:pos x="csX1" y="csY1"/>
                  </a:cxn>
                  <a:cxn ang="0">
                    <a:pos x="csX2" y="csY2"/>
                  </a:cxn>
                  <a:cxn ang="0">
                    <a:pos x="csX3" y="csY3"/>
                  </a:cxn>
                  <a:cxn ang="0">
                    <a:pos x="csX4" y="csY4"/>
                  </a:cxn>
                </a:cxnLst>
                <a:rect l="l" t="t" r="r" b="b"/>
                <a:pathLst>
                  <a:path w="24549" h="24475">
                    <a:moveTo>
                      <a:pt x="3909" y="21429"/>
                    </a:moveTo>
                    <a:cubicBezTo>
                      <a:pt x="-1129" y="16948"/>
                      <a:pt x="-1355" y="9099"/>
                      <a:pt x="3569" y="4043"/>
                    </a:cubicBezTo>
                    <a:cubicBezTo>
                      <a:pt x="8434" y="-1061"/>
                      <a:pt x="16214" y="-1374"/>
                      <a:pt x="20938" y="3341"/>
                    </a:cubicBezTo>
                    <a:cubicBezTo>
                      <a:pt x="25663" y="8052"/>
                      <a:pt x="25767" y="15791"/>
                      <a:pt x="21163" y="20616"/>
                    </a:cubicBezTo>
                    <a:cubicBezTo>
                      <a:pt x="16500" y="25392"/>
                      <a:pt x="8846" y="25819"/>
                      <a:pt x="3909" y="21429"/>
                    </a:cubicBezTo>
                    <a:close/>
                  </a:path>
                </a:pathLst>
              </a:custGeom>
              <a:solidFill>
                <a:srgbClr val="30B8F5"/>
              </a:solidFill>
              <a:ln w="1729" cap="flat">
                <a:noFill/>
                <a:prstDash val="solid"/>
                <a:miter/>
              </a:ln>
            </p:spPr>
            <p:txBody>
              <a:bodyPr/>
              <a:lstStyle/>
              <a:p>
                <a:endParaRPr lang="es-ES" sz="1400"/>
              </a:p>
            </p:txBody>
          </p:sp>
          <p:sp>
            <p:nvSpPr>
              <p:cNvPr id="127" name="Forma libre: forma 126">
                <a:extLst>
                  <a:ext uri="{FF2B5EF4-FFF2-40B4-BE49-F238E27FC236}">
                    <a16:creationId xmlns:a16="http://schemas.microsoft.com/office/drawing/2014/main" id="{E5257B7E-DAC8-43D1-519C-F5EC975356E4}"/>
                  </a:ext>
                </a:extLst>
              </p:cNvPr>
              <p:cNvSpPr/>
              <p:nvPr/>
            </p:nvSpPr>
            <p:spPr>
              <a:xfrm>
                <a:off x="5370611" y="4160699"/>
                <a:ext cx="24392" cy="24630"/>
              </a:xfrm>
              <a:custGeom>
                <a:avLst/>
                <a:gdLst>
                  <a:gd name="csX0" fmla="*/ 5077 w 24392"/>
                  <a:gd name="csY0" fmla="*/ 22551 h 24630"/>
                  <a:gd name="csX1" fmla="*/ 2433 w 24392"/>
                  <a:gd name="csY1" fmla="*/ 5417 h 24630"/>
                  <a:gd name="csX2" fmla="*/ 19497 w 24392"/>
                  <a:gd name="csY2" fmla="*/ 2319 h 24630"/>
                  <a:gd name="csX3" fmla="*/ 22121 w 24392"/>
                  <a:gd name="csY3" fmla="*/ 19439 h 24630"/>
                  <a:gd name="csX4" fmla="*/ 5077 w 24392"/>
                  <a:gd name="csY4" fmla="*/ 22551 h 24630"/>
                </a:gdLst>
                <a:ahLst/>
                <a:cxnLst>
                  <a:cxn ang="0">
                    <a:pos x="csX0" y="csY0"/>
                  </a:cxn>
                  <a:cxn ang="0">
                    <a:pos x="csX1" y="csY1"/>
                  </a:cxn>
                  <a:cxn ang="0">
                    <a:pos x="csX2" y="csY2"/>
                  </a:cxn>
                  <a:cxn ang="0">
                    <a:pos x="csX3" y="csY3"/>
                  </a:cxn>
                  <a:cxn ang="0">
                    <a:pos x="csX4" y="csY4"/>
                  </a:cxn>
                </a:cxnLst>
                <a:rect l="l" t="t" r="r" b="b"/>
                <a:pathLst>
                  <a:path w="24392" h="24630">
                    <a:moveTo>
                      <a:pt x="5077" y="22551"/>
                    </a:moveTo>
                    <a:cubicBezTo>
                      <a:pt x="-468" y="18835"/>
                      <a:pt x="-1656" y="11164"/>
                      <a:pt x="2433" y="5417"/>
                    </a:cubicBezTo>
                    <a:cubicBezTo>
                      <a:pt x="6530" y="-325"/>
                      <a:pt x="14133" y="-1739"/>
                      <a:pt x="19497" y="2319"/>
                    </a:cubicBezTo>
                    <a:cubicBezTo>
                      <a:pt x="24778" y="6315"/>
                      <a:pt x="25995" y="14010"/>
                      <a:pt x="22121" y="19439"/>
                    </a:cubicBezTo>
                    <a:cubicBezTo>
                      <a:pt x="18257" y="24873"/>
                      <a:pt x="10622" y="26262"/>
                      <a:pt x="5077" y="22551"/>
                    </a:cubicBezTo>
                    <a:close/>
                  </a:path>
                </a:pathLst>
              </a:custGeom>
              <a:solidFill>
                <a:srgbClr val="30B8F5"/>
              </a:solidFill>
              <a:ln w="1729" cap="flat">
                <a:noFill/>
                <a:prstDash val="solid"/>
                <a:miter/>
              </a:ln>
            </p:spPr>
            <p:txBody>
              <a:bodyPr/>
              <a:lstStyle/>
              <a:p>
                <a:endParaRPr lang="es-ES" sz="1400"/>
              </a:p>
            </p:txBody>
          </p:sp>
          <p:sp>
            <p:nvSpPr>
              <p:cNvPr id="128" name="Forma libre: forma 127">
                <a:extLst>
                  <a:ext uri="{FF2B5EF4-FFF2-40B4-BE49-F238E27FC236}">
                    <a16:creationId xmlns:a16="http://schemas.microsoft.com/office/drawing/2014/main" id="{E397EFC2-EBE1-BC4A-032C-0AF3FF00CB14}"/>
                  </a:ext>
                </a:extLst>
              </p:cNvPr>
              <p:cNvSpPr/>
              <p:nvPr/>
            </p:nvSpPr>
            <p:spPr>
              <a:xfrm>
                <a:off x="5334205" y="4220170"/>
                <a:ext cx="24232" cy="24732"/>
              </a:xfrm>
              <a:custGeom>
                <a:avLst/>
                <a:gdLst>
                  <a:gd name="csX0" fmla="*/ 6512 w 24232"/>
                  <a:gd name="csY0" fmla="*/ 23501 h 24732"/>
                  <a:gd name="csX1" fmla="*/ 1465 w 24232"/>
                  <a:gd name="csY1" fmla="*/ 6848 h 24732"/>
                  <a:gd name="csX2" fmla="*/ 18021 w 24232"/>
                  <a:gd name="csY2" fmla="*/ 1484 h 24732"/>
                  <a:gd name="csX3" fmla="*/ 22888 w 24232"/>
                  <a:gd name="csY3" fmla="*/ 18041 h 24732"/>
                  <a:gd name="csX4" fmla="*/ 6512 w 24232"/>
                  <a:gd name="csY4" fmla="*/ 23501 h 24732"/>
                </a:gdLst>
                <a:ahLst/>
                <a:cxnLst>
                  <a:cxn ang="0">
                    <a:pos x="csX0" y="csY0"/>
                  </a:cxn>
                  <a:cxn ang="0">
                    <a:pos x="csX1" y="csY1"/>
                  </a:cxn>
                  <a:cxn ang="0">
                    <a:pos x="csX2" y="csY2"/>
                  </a:cxn>
                  <a:cxn ang="0">
                    <a:pos x="csX3" y="csY3"/>
                  </a:cxn>
                  <a:cxn ang="0">
                    <a:pos x="csX4" y="csY4"/>
                  </a:cxn>
                </a:cxnLst>
                <a:rect l="l" t="t" r="r" b="b"/>
                <a:pathLst>
                  <a:path w="24232" h="24732">
                    <a:moveTo>
                      <a:pt x="6512" y="23501"/>
                    </a:moveTo>
                    <a:cubicBezTo>
                      <a:pt x="510" y="20583"/>
                      <a:pt x="-1754" y="13127"/>
                      <a:pt x="1465" y="6848"/>
                    </a:cubicBezTo>
                    <a:cubicBezTo>
                      <a:pt x="4594" y="519"/>
                      <a:pt x="12161" y="-1795"/>
                      <a:pt x="18021" y="1484"/>
                    </a:cubicBezTo>
                    <a:cubicBezTo>
                      <a:pt x="23808" y="4728"/>
                      <a:pt x="25839" y="12056"/>
                      <a:pt x="22888" y="18041"/>
                    </a:cubicBezTo>
                    <a:cubicBezTo>
                      <a:pt x="19849" y="23975"/>
                      <a:pt x="12516" y="26419"/>
                      <a:pt x="6512" y="23501"/>
                    </a:cubicBezTo>
                    <a:close/>
                  </a:path>
                </a:pathLst>
              </a:custGeom>
              <a:solidFill>
                <a:srgbClr val="30B8F5"/>
              </a:solidFill>
              <a:ln w="1729" cap="flat">
                <a:noFill/>
                <a:prstDash val="solid"/>
                <a:miter/>
              </a:ln>
            </p:spPr>
            <p:txBody>
              <a:bodyPr/>
              <a:lstStyle/>
              <a:p>
                <a:endParaRPr lang="es-ES" sz="1400"/>
              </a:p>
            </p:txBody>
          </p:sp>
          <p:sp>
            <p:nvSpPr>
              <p:cNvPr id="129" name="Forma libre: forma 128">
                <a:extLst>
                  <a:ext uri="{FF2B5EF4-FFF2-40B4-BE49-F238E27FC236}">
                    <a16:creationId xmlns:a16="http://schemas.microsoft.com/office/drawing/2014/main" id="{1F20E34D-CE2A-0307-4C3D-DDC96D97E941}"/>
                  </a:ext>
                </a:extLst>
              </p:cNvPr>
              <p:cNvSpPr/>
              <p:nvPr/>
            </p:nvSpPr>
            <p:spPr>
              <a:xfrm>
                <a:off x="5306259" y="4284129"/>
                <a:ext cx="24159" cy="24776"/>
              </a:xfrm>
              <a:custGeom>
                <a:avLst/>
                <a:gdLst>
                  <a:gd name="csX0" fmla="*/ 8110 w 24159"/>
                  <a:gd name="csY0" fmla="*/ 24179 h 24776"/>
                  <a:gd name="csX1" fmla="*/ 712 w 24159"/>
                  <a:gd name="csY1" fmla="*/ 8342 h 24776"/>
                  <a:gd name="csX2" fmla="*/ 16471 w 24159"/>
                  <a:gd name="csY2" fmla="*/ 786 h 24776"/>
                  <a:gd name="csX3" fmla="*/ 23472 w 24159"/>
                  <a:gd name="csY3" fmla="*/ 16480 h 24776"/>
                  <a:gd name="csX4" fmla="*/ 8110 w 24159"/>
                  <a:gd name="csY4" fmla="*/ 24179 h 24776"/>
                </a:gdLst>
                <a:ahLst/>
                <a:cxnLst>
                  <a:cxn ang="0">
                    <a:pos x="csX0" y="csY0"/>
                  </a:cxn>
                  <a:cxn ang="0">
                    <a:pos x="csX1" y="csY1"/>
                  </a:cxn>
                  <a:cxn ang="0">
                    <a:pos x="csX2" y="csY2"/>
                  </a:cxn>
                  <a:cxn ang="0">
                    <a:pos x="csX3" y="csY3"/>
                  </a:cxn>
                  <a:cxn ang="0">
                    <a:pos x="csX4" y="csY4"/>
                  </a:cxn>
                </a:cxnLst>
                <a:rect l="l" t="t" r="r" b="b"/>
                <a:pathLst>
                  <a:path w="24159" h="24776">
                    <a:moveTo>
                      <a:pt x="8110" y="24179"/>
                    </a:moveTo>
                    <a:cubicBezTo>
                      <a:pt x="1762" y="22116"/>
                      <a:pt x="-1552" y="15026"/>
                      <a:pt x="712" y="8342"/>
                    </a:cubicBezTo>
                    <a:cubicBezTo>
                      <a:pt x="2938" y="1644"/>
                      <a:pt x="10334" y="-1613"/>
                      <a:pt x="16471" y="786"/>
                    </a:cubicBezTo>
                    <a:cubicBezTo>
                      <a:pt x="22767" y="3243"/>
                      <a:pt x="25569" y="10148"/>
                      <a:pt x="23472" y="16480"/>
                    </a:cubicBezTo>
                    <a:cubicBezTo>
                      <a:pt x="21336" y="22799"/>
                      <a:pt x="14456" y="26241"/>
                      <a:pt x="8110" y="24179"/>
                    </a:cubicBezTo>
                    <a:close/>
                  </a:path>
                </a:pathLst>
              </a:custGeom>
              <a:solidFill>
                <a:srgbClr val="30B8F5"/>
              </a:solidFill>
              <a:ln w="1729" cap="flat">
                <a:noFill/>
                <a:prstDash val="solid"/>
                <a:miter/>
              </a:ln>
            </p:spPr>
            <p:txBody>
              <a:bodyPr/>
              <a:lstStyle/>
              <a:p>
                <a:endParaRPr lang="es-ES" sz="1400"/>
              </a:p>
            </p:txBody>
          </p:sp>
          <p:sp>
            <p:nvSpPr>
              <p:cNvPr id="130" name="Forma libre: forma 129">
                <a:extLst>
                  <a:ext uri="{FF2B5EF4-FFF2-40B4-BE49-F238E27FC236}">
                    <a16:creationId xmlns:a16="http://schemas.microsoft.com/office/drawing/2014/main" id="{9038E768-00FE-DEE9-9E7A-50DE6CEA4822}"/>
                  </a:ext>
                </a:extLst>
              </p:cNvPr>
              <p:cNvSpPr/>
              <p:nvPr/>
            </p:nvSpPr>
            <p:spPr>
              <a:xfrm>
                <a:off x="5287317" y="4351309"/>
                <a:ext cx="24237" cy="24825"/>
              </a:xfrm>
              <a:custGeom>
                <a:avLst/>
                <a:gdLst>
                  <a:gd name="csX0" fmla="*/ 9830 w 24237"/>
                  <a:gd name="csY0" fmla="*/ 24635 h 24825"/>
                  <a:gd name="csX1" fmla="*/ 260 w 24237"/>
                  <a:gd name="csY1" fmla="*/ 9960 h 24825"/>
                  <a:gd name="csX2" fmla="*/ 14886 w 24237"/>
                  <a:gd name="csY2" fmla="*/ 313 h 24825"/>
                  <a:gd name="csX3" fmla="*/ 23925 w 24237"/>
                  <a:gd name="csY3" fmla="*/ 14880 h 24825"/>
                  <a:gd name="csX4" fmla="*/ 9830 w 24237"/>
                  <a:gd name="csY4" fmla="*/ 24635 h 24825"/>
                </a:gdLst>
                <a:ahLst/>
                <a:cxnLst>
                  <a:cxn ang="0">
                    <a:pos x="csX0" y="csY0"/>
                  </a:cxn>
                  <a:cxn ang="0">
                    <a:pos x="csX1" y="csY1"/>
                  </a:cxn>
                  <a:cxn ang="0">
                    <a:pos x="csX2" y="csY2"/>
                  </a:cxn>
                  <a:cxn ang="0">
                    <a:pos x="csX3" y="csY3"/>
                  </a:cxn>
                  <a:cxn ang="0">
                    <a:pos x="csX4" y="csY4"/>
                  </a:cxn>
                </a:cxnLst>
                <a:rect l="l" t="t" r="r" b="b"/>
                <a:pathLst>
                  <a:path w="24237" h="24825">
                    <a:moveTo>
                      <a:pt x="9830" y="24635"/>
                    </a:moveTo>
                    <a:cubicBezTo>
                      <a:pt x="3293" y="23473"/>
                      <a:pt x="-1143" y="16873"/>
                      <a:pt x="260" y="9960"/>
                    </a:cubicBezTo>
                    <a:cubicBezTo>
                      <a:pt x="1842" y="3084"/>
                      <a:pt x="8394" y="-1231"/>
                      <a:pt x="14886" y="313"/>
                    </a:cubicBezTo>
                    <a:cubicBezTo>
                      <a:pt x="21377" y="1863"/>
                      <a:pt x="25428" y="8384"/>
                      <a:pt x="23925" y="14880"/>
                    </a:cubicBezTo>
                    <a:cubicBezTo>
                      <a:pt x="22601" y="21413"/>
                      <a:pt x="16435" y="25810"/>
                      <a:pt x="9830" y="24635"/>
                    </a:cubicBezTo>
                    <a:close/>
                  </a:path>
                </a:pathLst>
              </a:custGeom>
              <a:solidFill>
                <a:srgbClr val="30B8F5"/>
              </a:solidFill>
              <a:ln w="1729" cap="flat">
                <a:noFill/>
                <a:prstDash val="solid"/>
                <a:miter/>
              </a:ln>
            </p:spPr>
            <p:txBody>
              <a:bodyPr/>
              <a:lstStyle/>
              <a:p>
                <a:endParaRPr lang="es-ES" sz="1400"/>
              </a:p>
            </p:txBody>
          </p:sp>
          <p:sp>
            <p:nvSpPr>
              <p:cNvPr id="131" name="Forma libre: forma 130">
                <a:extLst>
                  <a:ext uri="{FF2B5EF4-FFF2-40B4-BE49-F238E27FC236}">
                    <a16:creationId xmlns:a16="http://schemas.microsoft.com/office/drawing/2014/main" id="{21F99D8E-19C1-A58B-84BD-B333BE9E15A8}"/>
                  </a:ext>
                </a:extLst>
              </p:cNvPr>
              <p:cNvSpPr/>
              <p:nvPr/>
            </p:nvSpPr>
            <p:spPr>
              <a:xfrm>
                <a:off x="5277933" y="4420461"/>
                <a:ext cx="24203" cy="24848"/>
              </a:xfrm>
              <a:custGeom>
                <a:avLst/>
                <a:gdLst>
                  <a:gd name="csX0" fmla="*/ 11353 w 24203"/>
                  <a:gd name="csY0" fmla="*/ 24839 h 24848"/>
                  <a:gd name="csX1" fmla="*/ 52 w 24203"/>
                  <a:gd name="csY1" fmla="*/ 11623 h 24848"/>
                  <a:gd name="csX2" fmla="*/ 13052 w 24203"/>
                  <a:gd name="csY2" fmla="*/ 53 h 24848"/>
                  <a:gd name="csX3" fmla="*/ 24168 w 24203"/>
                  <a:gd name="csY3" fmla="*/ 13261 h 24848"/>
                  <a:gd name="csX4" fmla="*/ 11353 w 24203"/>
                  <a:gd name="csY4" fmla="*/ 24839 h 24848"/>
                </a:gdLst>
                <a:ahLst/>
                <a:cxnLst>
                  <a:cxn ang="0">
                    <a:pos x="csX0" y="csY0"/>
                  </a:cxn>
                  <a:cxn ang="0">
                    <a:pos x="csX1" y="csY1"/>
                  </a:cxn>
                  <a:cxn ang="0">
                    <a:pos x="csX2" y="csY2"/>
                  </a:cxn>
                  <a:cxn ang="0">
                    <a:pos x="csX3" y="csY3"/>
                  </a:cxn>
                  <a:cxn ang="0">
                    <a:pos x="csX4" y="csY4"/>
                  </a:cxn>
                </a:cxnLst>
                <a:rect l="l" t="t" r="r" b="b"/>
                <a:pathLst>
                  <a:path w="24203" h="24848">
                    <a:moveTo>
                      <a:pt x="11353" y="24839"/>
                    </a:moveTo>
                    <a:cubicBezTo>
                      <a:pt x="4616" y="24573"/>
                      <a:pt x="-579" y="18654"/>
                      <a:pt x="52" y="11623"/>
                    </a:cubicBezTo>
                    <a:cubicBezTo>
                      <a:pt x="584" y="4592"/>
                      <a:pt x="6408" y="-586"/>
                      <a:pt x="13052" y="53"/>
                    </a:cubicBezTo>
                    <a:cubicBezTo>
                      <a:pt x="19694" y="697"/>
                      <a:pt x="24675" y="6607"/>
                      <a:pt x="24168" y="13261"/>
                    </a:cubicBezTo>
                    <a:cubicBezTo>
                      <a:pt x="23561" y="19906"/>
                      <a:pt x="17953" y="25095"/>
                      <a:pt x="11353" y="24839"/>
                    </a:cubicBezTo>
                    <a:close/>
                  </a:path>
                </a:pathLst>
              </a:custGeom>
              <a:solidFill>
                <a:srgbClr val="30B8F5"/>
              </a:solidFill>
              <a:ln w="1729" cap="flat">
                <a:noFill/>
                <a:prstDash val="solid"/>
                <a:miter/>
              </a:ln>
            </p:spPr>
            <p:txBody>
              <a:bodyPr/>
              <a:lstStyle/>
              <a:p>
                <a:endParaRPr lang="es-ES" sz="1400"/>
              </a:p>
            </p:txBody>
          </p:sp>
        </p:grpSp>
        <p:sp>
          <p:nvSpPr>
            <p:cNvPr id="116" name="Forma libre: forma 115">
              <a:extLst>
                <a:ext uri="{FF2B5EF4-FFF2-40B4-BE49-F238E27FC236}">
                  <a16:creationId xmlns:a16="http://schemas.microsoft.com/office/drawing/2014/main" id="{C2B57C51-AD4F-5850-D12F-81748627E083}"/>
                </a:ext>
              </a:extLst>
            </p:cNvPr>
            <p:cNvSpPr/>
            <p:nvPr/>
          </p:nvSpPr>
          <p:spPr>
            <a:xfrm rot="16200000">
              <a:off x="5371765" y="4194560"/>
              <a:ext cx="193952" cy="227964"/>
            </a:xfrm>
            <a:custGeom>
              <a:avLst/>
              <a:gdLst>
                <a:gd name="csX0" fmla="*/ 0 w 159724"/>
                <a:gd name="csY0" fmla="*/ 0 h 187734"/>
                <a:gd name="csX1" fmla="*/ 159725 w 159724"/>
                <a:gd name="csY1" fmla="*/ 93866 h 187734"/>
                <a:gd name="csX2" fmla="*/ 0 w 159724"/>
                <a:gd name="csY2" fmla="*/ 187735 h 187734"/>
              </a:gdLst>
              <a:ahLst/>
              <a:cxnLst>
                <a:cxn ang="0">
                  <a:pos x="csX0" y="csY0"/>
                </a:cxn>
                <a:cxn ang="0">
                  <a:pos x="csX1" y="csY1"/>
                </a:cxn>
                <a:cxn ang="0">
                  <a:pos x="csX2" y="csY2"/>
                </a:cxn>
              </a:cxnLst>
              <a:rect l="l" t="t" r="r" b="b"/>
              <a:pathLst>
                <a:path w="159724" h="187734">
                  <a:moveTo>
                    <a:pt x="0" y="0"/>
                  </a:moveTo>
                  <a:lnTo>
                    <a:pt x="159725" y="93866"/>
                  </a:lnTo>
                  <a:lnTo>
                    <a:pt x="0" y="187735"/>
                  </a:lnTo>
                </a:path>
              </a:pathLst>
            </a:custGeom>
            <a:solidFill>
              <a:srgbClr val="21B3F4"/>
            </a:solidFill>
            <a:ln w="1729" cap="flat">
              <a:noFill/>
              <a:prstDash val="solid"/>
              <a:miter/>
            </a:ln>
          </p:spPr>
          <p:txBody>
            <a:bodyPr/>
            <a:lstStyle/>
            <a:p>
              <a:endParaRPr lang="es-ES" sz="1400"/>
            </a:p>
          </p:txBody>
        </p:sp>
        <p:sp>
          <p:nvSpPr>
            <p:cNvPr id="117" name="Elipse 116">
              <a:extLst>
                <a:ext uri="{FF2B5EF4-FFF2-40B4-BE49-F238E27FC236}">
                  <a16:creationId xmlns:a16="http://schemas.microsoft.com/office/drawing/2014/main" id="{99FFC34D-0323-D28D-ED4F-FE0804998036}"/>
                </a:ext>
              </a:extLst>
            </p:cNvPr>
            <p:cNvSpPr/>
            <p:nvPr/>
          </p:nvSpPr>
          <p:spPr>
            <a:xfrm rot="15402852">
              <a:off x="4180430" y="4117622"/>
              <a:ext cx="104787" cy="104787"/>
            </a:xfrm>
            <a:prstGeom prst="ellipse">
              <a:avLst/>
            </a:prstGeom>
            <a:solidFill>
              <a:srgbClr val="21B3F4"/>
            </a:solidFill>
            <a:ln w="1729" cap="flat">
              <a:noFill/>
              <a:prstDash val="solid"/>
              <a:miter/>
            </a:ln>
          </p:spPr>
          <p:txBody>
            <a:bodyPr/>
            <a:lstStyle/>
            <a:p>
              <a:endParaRPr lang="es-ES" sz="1400"/>
            </a:p>
          </p:txBody>
        </p:sp>
      </p:grpSp>
      <p:grpSp>
        <p:nvGrpSpPr>
          <p:cNvPr id="278" name="Grupo 277">
            <a:extLst>
              <a:ext uri="{FF2B5EF4-FFF2-40B4-BE49-F238E27FC236}">
                <a16:creationId xmlns:a16="http://schemas.microsoft.com/office/drawing/2014/main" id="{2B73DF13-C69D-7D78-5A43-888D7BE56305}"/>
              </a:ext>
            </a:extLst>
          </p:cNvPr>
          <p:cNvGrpSpPr/>
          <p:nvPr/>
        </p:nvGrpSpPr>
        <p:grpSpPr>
          <a:xfrm>
            <a:off x="6771293" y="3918432"/>
            <a:ext cx="1156780" cy="723322"/>
            <a:chOff x="6698147" y="4117468"/>
            <a:chExt cx="1401866" cy="876572"/>
          </a:xfrm>
        </p:grpSpPr>
        <p:sp>
          <p:nvSpPr>
            <p:cNvPr id="153" name="Forma libre: forma 152">
              <a:extLst>
                <a:ext uri="{FF2B5EF4-FFF2-40B4-BE49-F238E27FC236}">
                  <a16:creationId xmlns:a16="http://schemas.microsoft.com/office/drawing/2014/main" id="{87A298F4-1F1E-DE8E-8CE7-F91E4A1B79E4}"/>
                </a:ext>
              </a:extLst>
            </p:cNvPr>
            <p:cNvSpPr/>
            <p:nvPr/>
          </p:nvSpPr>
          <p:spPr>
            <a:xfrm rot="16200000">
              <a:off x="7319527" y="4314441"/>
              <a:ext cx="715299" cy="617710"/>
            </a:xfrm>
            <a:custGeom>
              <a:avLst/>
              <a:gdLst>
                <a:gd name="csX0" fmla="*/ 0 w 589066"/>
                <a:gd name="csY0" fmla="*/ 0 h 508699"/>
                <a:gd name="csX1" fmla="*/ 508700 w 589066"/>
                <a:gd name="csY1" fmla="*/ 508699 h 508699"/>
                <a:gd name="csX2" fmla="*/ 589067 w 589066"/>
                <a:gd name="csY2" fmla="*/ 508699 h 508699"/>
              </a:gdLst>
              <a:ahLst/>
              <a:cxnLst>
                <a:cxn ang="0">
                  <a:pos x="csX0" y="csY0"/>
                </a:cxn>
                <a:cxn ang="0">
                  <a:pos x="csX1" y="csY1"/>
                </a:cxn>
                <a:cxn ang="0">
                  <a:pos x="csX2" y="csY2"/>
                </a:cxn>
              </a:cxnLst>
              <a:rect l="l" t="t" r="r" b="b"/>
              <a:pathLst>
                <a:path w="589066" h="508699">
                  <a:moveTo>
                    <a:pt x="0" y="0"/>
                  </a:moveTo>
                  <a:cubicBezTo>
                    <a:pt x="0" y="280948"/>
                    <a:pt x="227753" y="508699"/>
                    <a:pt x="508700" y="508699"/>
                  </a:cubicBezTo>
                  <a:lnTo>
                    <a:pt x="589067" y="508699"/>
                  </a:lnTo>
                </a:path>
              </a:pathLst>
            </a:custGeom>
            <a:noFill/>
            <a:ln w="18123" cap="rnd">
              <a:solidFill>
                <a:srgbClr val="FFAF22"/>
              </a:solidFill>
              <a:prstDash val="solid"/>
              <a:round/>
            </a:ln>
          </p:spPr>
          <p:txBody>
            <a:bodyPr/>
            <a:lstStyle/>
            <a:p>
              <a:endParaRPr lang="es-ES" sz="1400"/>
            </a:p>
          </p:txBody>
        </p:sp>
        <p:grpSp>
          <p:nvGrpSpPr>
            <p:cNvPr id="154" name="Gráfico 2">
              <a:extLst>
                <a:ext uri="{FF2B5EF4-FFF2-40B4-BE49-F238E27FC236}">
                  <a16:creationId xmlns:a16="http://schemas.microsoft.com/office/drawing/2014/main" id="{260D2181-01DA-3979-B031-940858B7FB78}"/>
                </a:ext>
              </a:extLst>
            </p:cNvPr>
            <p:cNvGrpSpPr/>
            <p:nvPr/>
          </p:nvGrpSpPr>
          <p:grpSpPr>
            <a:xfrm rot="16200000">
              <a:off x="6628053" y="4281081"/>
              <a:ext cx="820840" cy="605078"/>
              <a:chOff x="5277934" y="1911648"/>
              <a:chExt cx="675982" cy="498296"/>
            </a:xfrm>
            <a:solidFill>
              <a:srgbClr val="FFB531"/>
            </a:solidFill>
          </p:grpSpPr>
          <p:sp>
            <p:nvSpPr>
              <p:cNvPr id="155" name="Forma libre: forma 154">
                <a:extLst>
                  <a:ext uri="{FF2B5EF4-FFF2-40B4-BE49-F238E27FC236}">
                    <a16:creationId xmlns:a16="http://schemas.microsoft.com/office/drawing/2014/main" id="{7F2A9012-F272-3080-AF0C-9CC28FF72276}"/>
                  </a:ext>
                </a:extLst>
              </p:cNvPr>
              <p:cNvSpPr/>
              <p:nvPr/>
            </p:nvSpPr>
            <p:spPr>
              <a:xfrm>
                <a:off x="5929069" y="1911650"/>
                <a:ext cx="24847" cy="24169"/>
              </a:xfrm>
              <a:custGeom>
                <a:avLst/>
                <a:gdLst>
                  <a:gd name="csX0" fmla="*/ 0 w 24847"/>
                  <a:gd name="csY0" fmla="*/ 12085 h 24169"/>
                  <a:gd name="csX1" fmla="*/ 12424 w 24847"/>
                  <a:gd name="csY1" fmla="*/ 0 h 24169"/>
                  <a:gd name="csX2" fmla="*/ 24848 w 24847"/>
                  <a:gd name="csY2" fmla="*/ 12085 h 24169"/>
                  <a:gd name="csX3" fmla="*/ 12424 w 24847"/>
                  <a:gd name="csY3" fmla="*/ 24170 h 24169"/>
                  <a:gd name="csX4" fmla="*/ 0 w 24847"/>
                  <a:gd name="csY4" fmla="*/ 12085 h 24169"/>
                </a:gdLst>
                <a:ahLst/>
                <a:cxnLst>
                  <a:cxn ang="0">
                    <a:pos x="csX0" y="csY0"/>
                  </a:cxn>
                  <a:cxn ang="0">
                    <a:pos x="csX1" y="csY1"/>
                  </a:cxn>
                  <a:cxn ang="0">
                    <a:pos x="csX2" y="csY2"/>
                  </a:cxn>
                  <a:cxn ang="0">
                    <a:pos x="csX3" y="csY3"/>
                  </a:cxn>
                  <a:cxn ang="0">
                    <a:pos x="csX4" y="csY4"/>
                  </a:cxn>
                </a:cxnLst>
                <a:rect l="l" t="t" r="r" b="b"/>
                <a:pathLst>
                  <a:path w="24847" h="24169">
                    <a:moveTo>
                      <a:pt x="0" y="12085"/>
                    </a:moveTo>
                    <a:cubicBezTo>
                      <a:pt x="0" y="5410"/>
                      <a:pt x="5561" y="0"/>
                      <a:pt x="12424" y="0"/>
                    </a:cubicBezTo>
                    <a:cubicBezTo>
                      <a:pt x="19287" y="0"/>
                      <a:pt x="24848" y="5412"/>
                      <a:pt x="24848" y="12085"/>
                    </a:cubicBezTo>
                    <a:cubicBezTo>
                      <a:pt x="24848" y="18760"/>
                      <a:pt x="19287" y="24170"/>
                      <a:pt x="12424" y="24170"/>
                    </a:cubicBezTo>
                    <a:cubicBezTo>
                      <a:pt x="5561" y="24170"/>
                      <a:pt x="0" y="18758"/>
                      <a:pt x="0" y="12085"/>
                    </a:cubicBezTo>
                    <a:close/>
                  </a:path>
                </a:pathLst>
              </a:custGeom>
              <a:solidFill>
                <a:srgbClr val="FFB531"/>
              </a:solidFill>
              <a:ln w="1729" cap="flat">
                <a:noFill/>
                <a:prstDash val="solid"/>
                <a:miter/>
              </a:ln>
            </p:spPr>
            <p:txBody>
              <a:bodyPr/>
              <a:lstStyle/>
              <a:p>
                <a:endParaRPr lang="es-ES" sz="1400"/>
              </a:p>
            </p:txBody>
          </p:sp>
          <p:sp>
            <p:nvSpPr>
              <p:cNvPr id="156" name="Forma libre: forma 155">
                <a:extLst>
                  <a:ext uri="{FF2B5EF4-FFF2-40B4-BE49-F238E27FC236}">
                    <a16:creationId xmlns:a16="http://schemas.microsoft.com/office/drawing/2014/main" id="{30BFFA26-17D6-B3C5-8DB7-26070A035731}"/>
                  </a:ext>
                </a:extLst>
              </p:cNvPr>
              <p:cNvSpPr/>
              <p:nvPr/>
            </p:nvSpPr>
            <p:spPr>
              <a:xfrm>
                <a:off x="5859204" y="1911650"/>
                <a:ext cx="24847" cy="24169"/>
              </a:xfrm>
              <a:custGeom>
                <a:avLst/>
                <a:gdLst>
                  <a:gd name="csX0" fmla="*/ 0 w 24847"/>
                  <a:gd name="csY0" fmla="*/ 12085 h 24169"/>
                  <a:gd name="csX1" fmla="*/ 12424 w 24847"/>
                  <a:gd name="csY1" fmla="*/ 0 h 24169"/>
                  <a:gd name="csX2" fmla="*/ 24848 w 24847"/>
                  <a:gd name="csY2" fmla="*/ 12085 h 24169"/>
                  <a:gd name="csX3" fmla="*/ 12424 w 24847"/>
                  <a:gd name="csY3" fmla="*/ 24170 h 24169"/>
                  <a:gd name="csX4" fmla="*/ 0 w 24847"/>
                  <a:gd name="csY4" fmla="*/ 12085 h 24169"/>
                </a:gdLst>
                <a:ahLst/>
                <a:cxnLst>
                  <a:cxn ang="0">
                    <a:pos x="csX0" y="csY0"/>
                  </a:cxn>
                  <a:cxn ang="0">
                    <a:pos x="csX1" y="csY1"/>
                  </a:cxn>
                  <a:cxn ang="0">
                    <a:pos x="csX2" y="csY2"/>
                  </a:cxn>
                  <a:cxn ang="0">
                    <a:pos x="csX3" y="csY3"/>
                  </a:cxn>
                  <a:cxn ang="0">
                    <a:pos x="csX4" y="csY4"/>
                  </a:cxn>
                </a:cxnLst>
                <a:rect l="l" t="t" r="r" b="b"/>
                <a:pathLst>
                  <a:path w="24847" h="24169">
                    <a:moveTo>
                      <a:pt x="0" y="12085"/>
                    </a:moveTo>
                    <a:cubicBezTo>
                      <a:pt x="0" y="5410"/>
                      <a:pt x="5561" y="0"/>
                      <a:pt x="12424" y="0"/>
                    </a:cubicBezTo>
                    <a:cubicBezTo>
                      <a:pt x="19287" y="0"/>
                      <a:pt x="24848" y="5412"/>
                      <a:pt x="24848" y="12085"/>
                    </a:cubicBezTo>
                    <a:cubicBezTo>
                      <a:pt x="24848" y="18760"/>
                      <a:pt x="19287" y="24170"/>
                      <a:pt x="12424" y="24170"/>
                    </a:cubicBezTo>
                    <a:cubicBezTo>
                      <a:pt x="5561" y="24170"/>
                      <a:pt x="0" y="18758"/>
                      <a:pt x="0" y="12085"/>
                    </a:cubicBezTo>
                    <a:close/>
                  </a:path>
                </a:pathLst>
              </a:custGeom>
              <a:solidFill>
                <a:srgbClr val="FFB531"/>
              </a:solidFill>
              <a:ln w="1729" cap="flat">
                <a:noFill/>
                <a:prstDash val="solid"/>
                <a:miter/>
              </a:ln>
            </p:spPr>
            <p:txBody>
              <a:bodyPr/>
              <a:lstStyle/>
              <a:p>
                <a:endParaRPr lang="es-ES" sz="1400"/>
              </a:p>
            </p:txBody>
          </p:sp>
          <p:sp>
            <p:nvSpPr>
              <p:cNvPr id="157" name="Forma libre: forma 156">
                <a:extLst>
                  <a:ext uri="{FF2B5EF4-FFF2-40B4-BE49-F238E27FC236}">
                    <a16:creationId xmlns:a16="http://schemas.microsoft.com/office/drawing/2014/main" id="{C8D8415D-1B62-BF09-33F7-2EDBC824AC75}"/>
                  </a:ext>
                </a:extLst>
              </p:cNvPr>
              <p:cNvSpPr/>
              <p:nvPr/>
            </p:nvSpPr>
            <p:spPr>
              <a:xfrm>
                <a:off x="5789338" y="1911648"/>
                <a:ext cx="24850" cy="24170"/>
              </a:xfrm>
              <a:custGeom>
                <a:avLst/>
                <a:gdLst>
                  <a:gd name="csX0" fmla="*/ 4 w 24850"/>
                  <a:gd name="csY0" fmla="*/ 12293 h 24170"/>
                  <a:gd name="csX1" fmla="*/ 12426 w 24850"/>
                  <a:gd name="csY1" fmla="*/ 0 h 24170"/>
                  <a:gd name="csX2" fmla="*/ 24850 w 24850"/>
                  <a:gd name="csY2" fmla="*/ 12085 h 24170"/>
                  <a:gd name="csX3" fmla="*/ 12426 w 24850"/>
                  <a:gd name="csY3" fmla="*/ 24170 h 24170"/>
                  <a:gd name="csX4" fmla="*/ 4 w 24850"/>
                  <a:gd name="csY4" fmla="*/ 12293 h 24170"/>
                </a:gdLst>
                <a:ahLst/>
                <a:cxnLst>
                  <a:cxn ang="0">
                    <a:pos x="csX0" y="csY0"/>
                  </a:cxn>
                  <a:cxn ang="0">
                    <a:pos x="csX1" y="csY1"/>
                  </a:cxn>
                  <a:cxn ang="0">
                    <a:pos x="csX2" y="csY2"/>
                  </a:cxn>
                  <a:cxn ang="0">
                    <a:pos x="csX3" y="csY3"/>
                  </a:cxn>
                  <a:cxn ang="0">
                    <a:pos x="csX4" y="csY4"/>
                  </a:cxn>
                </a:cxnLst>
                <a:rect l="l" t="t" r="r" b="b"/>
                <a:pathLst>
                  <a:path w="24850" h="24170">
                    <a:moveTo>
                      <a:pt x="4" y="12293"/>
                    </a:moveTo>
                    <a:cubicBezTo>
                      <a:pt x="-174" y="5668"/>
                      <a:pt x="5575" y="-43"/>
                      <a:pt x="12426" y="0"/>
                    </a:cubicBezTo>
                    <a:cubicBezTo>
                      <a:pt x="19289" y="0"/>
                      <a:pt x="24850" y="5412"/>
                      <a:pt x="24850" y="12085"/>
                    </a:cubicBezTo>
                    <a:cubicBezTo>
                      <a:pt x="24850" y="18760"/>
                      <a:pt x="19289" y="24170"/>
                      <a:pt x="12426" y="24170"/>
                    </a:cubicBezTo>
                    <a:cubicBezTo>
                      <a:pt x="5549" y="24127"/>
                      <a:pt x="182" y="19014"/>
                      <a:pt x="4" y="12293"/>
                    </a:cubicBezTo>
                    <a:close/>
                  </a:path>
                </a:pathLst>
              </a:custGeom>
              <a:solidFill>
                <a:srgbClr val="FFB531"/>
              </a:solidFill>
              <a:ln w="1729" cap="flat">
                <a:noFill/>
                <a:prstDash val="solid"/>
                <a:miter/>
              </a:ln>
            </p:spPr>
            <p:txBody>
              <a:bodyPr/>
              <a:lstStyle/>
              <a:p>
                <a:endParaRPr lang="es-ES" sz="1400"/>
              </a:p>
            </p:txBody>
          </p:sp>
          <p:sp>
            <p:nvSpPr>
              <p:cNvPr id="158" name="Forma libre: forma 157">
                <a:extLst>
                  <a:ext uri="{FF2B5EF4-FFF2-40B4-BE49-F238E27FC236}">
                    <a16:creationId xmlns:a16="http://schemas.microsoft.com/office/drawing/2014/main" id="{F9EA3B50-5383-166C-DDB8-BACC03F5544D}"/>
                  </a:ext>
                </a:extLst>
              </p:cNvPr>
              <p:cNvSpPr/>
              <p:nvPr/>
            </p:nvSpPr>
            <p:spPr>
              <a:xfrm>
                <a:off x="5719624" y="1915958"/>
                <a:ext cx="24849" cy="24184"/>
              </a:xfrm>
              <a:custGeom>
                <a:avLst/>
                <a:gdLst>
                  <a:gd name="csX0" fmla="*/ 142 w 24849"/>
                  <a:gd name="csY0" fmla="*/ 13672 h 24184"/>
                  <a:gd name="csX1" fmla="*/ 10928 w 24849"/>
                  <a:gd name="csY1" fmla="*/ 108 h 24184"/>
                  <a:gd name="csX2" fmla="*/ 24789 w 24849"/>
                  <a:gd name="csY2" fmla="*/ 10531 h 24184"/>
                  <a:gd name="csX3" fmla="*/ 14003 w 24849"/>
                  <a:gd name="csY3" fmla="*/ 24086 h 24184"/>
                  <a:gd name="csX4" fmla="*/ 142 w 24849"/>
                  <a:gd name="csY4" fmla="*/ 13672 h 24184"/>
                </a:gdLst>
                <a:ahLst/>
                <a:cxnLst>
                  <a:cxn ang="0">
                    <a:pos x="csX0" y="csY0"/>
                  </a:cxn>
                  <a:cxn ang="0">
                    <a:pos x="csX1" y="csY1"/>
                  </a:cxn>
                  <a:cxn ang="0">
                    <a:pos x="csX2" y="csY2"/>
                  </a:cxn>
                  <a:cxn ang="0">
                    <a:pos x="csX3" y="csY3"/>
                  </a:cxn>
                  <a:cxn ang="0">
                    <a:pos x="csX4" y="csY4"/>
                  </a:cxn>
                </a:cxnLst>
                <a:rect l="l" t="t" r="r" b="b"/>
                <a:pathLst>
                  <a:path w="24849" h="24184">
                    <a:moveTo>
                      <a:pt x="142" y="13672"/>
                    </a:moveTo>
                    <a:cubicBezTo>
                      <a:pt x="-901" y="7060"/>
                      <a:pt x="3929" y="1002"/>
                      <a:pt x="10928" y="108"/>
                    </a:cubicBezTo>
                    <a:cubicBezTo>
                      <a:pt x="17926" y="-779"/>
                      <a:pt x="24131" y="3888"/>
                      <a:pt x="24789" y="10531"/>
                    </a:cubicBezTo>
                    <a:cubicBezTo>
                      <a:pt x="25448" y="17173"/>
                      <a:pt x="20619" y="23245"/>
                      <a:pt x="14003" y="24086"/>
                    </a:cubicBezTo>
                    <a:cubicBezTo>
                      <a:pt x="7385" y="24928"/>
                      <a:pt x="1177" y="20246"/>
                      <a:pt x="142" y="13672"/>
                    </a:cubicBezTo>
                    <a:close/>
                  </a:path>
                </a:pathLst>
              </a:custGeom>
              <a:solidFill>
                <a:srgbClr val="FFB531"/>
              </a:solidFill>
              <a:ln w="1729" cap="flat">
                <a:noFill/>
                <a:prstDash val="solid"/>
                <a:miter/>
              </a:ln>
            </p:spPr>
            <p:txBody>
              <a:bodyPr/>
              <a:lstStyle/>
              <a:p>
                <a:endParaRPr lang="es-ES" sz="1400"/>
              </a:p>
            </p:txBody>
          </p:sp>
          <p:sp>
            <p:nvSpPr>
              <p:cNvPr id="159" name="Forma libre: forma 158">
                <a:extLst>
                  <a:ext uri="{FF2B5EF4-FFF2-40B4-BE49-F238E27FC236}">
                    <a16:creationId xmlns:a16="http://schemas.microsoft.com/office/drawing/2014/main" id="{BA9FFE53-839E-A131-59B5-32A3C8AB8B9B}"/>
                  </a:ext>
                </a:extLst>
              </p:cNvPr>
              <p:cNvSpPr/>
              <p:nvPr/>
            </p:nvSpPr>
            <p:spPr>
              <a:xfrm>
                <a:off x="5651182" y="1929452"/>
                <a:ext cx="24802" cy="24315"/>
              </a:xfrm>
              <a:custGeom>
                <a:avLst/>
                <a:gdLst>
                  <a:gd name="csX0" fmla="*/ 495 w 24802"/>
                  <a:gd name="csY0" fmla="*/ 15583 h 24315"/>
                  <a:gd name="csX1" fmla="*/ 9275 w 24802"/>
                  <a:gd name="csY1" fmla="*/ 527 h 24315"/>
                  <a:gd name="csX2" fmla="*/ 24464 w 24802"/>
                  <a:gd name="csY2" fmla="*/ 9062 h 24315"/>
                  <a:gd name="csX3" fmla="*/ 15617 w 24802"/>
                  <a:gd name="csY3" fmla="*/ 23851 h 24315"/>
                  <a:gd name="csX4" fmla="*/ 495 w 24802"/>
                  <a:gd name="csY4" fmla="*/ 15583 h 24315"/>
                </a:gdLst>
                <a:ahLst/>
                <a:cxnLst>
                  <a:cxn ang="0">
                    <a:pos x="csX0" y="csY0"/>
                  </a:cxn>
                  <a:cxn ang="0">
                    <a:pos x="csX1" y="csY1"/>
                  </a:cxn>
                  <a:cxn ang="0">
                    <a:pos x="csX2" y="csY2"/>
                  </a:cxn>
                  <a:cxn ang="0">
                    <a:pos x="csX3" y="csY3"/>
                  </a:cxn>
                  <a:cxn ang="0">
                    <a:pos x="csX4" y="csY4"/>
                  </a:cxn>
                </a:cxnLst>
                <a:rect l="l" t="t" r="r" b="b"/>
                <a:pathLst>
                  <a:path w="24802" h="24315">
                    <a:moveTo>
                      <a:pt x="495" y="15583"/>
                    </a:moveTo>
                    <a:cubicBezTo>
                      <a:pt x="-1444" y="9196"/>
                      <a:pt x="2486" y="2453"/>
                      <a:pt x="9275" y="527"/>
                    </a:cubicBezTo>
                    <a:cubicBezTo>
                      <a:pt x="16034" y="-1513"/>
                      <a:pt x="22904" y="2587"/>
                      <a:pt x="24464" y="9062"/>
                    </a:cubicBezTo>
                    <a:cubicBezTo>
                      <a:pt x="26031" y="15563"/>
                      <a:pt x="22001" y="21915"/>
                      <a:pt x="15617" y="23851"/>
                    </a:cubicBezTo>
                    <a:cubicBezTo>
                      <a:pt x="9204" y="25674"/>
                      <a:pt x="2432" y="21967"/>
                      <a:pt x="495" y="15583"/>
                    </a:cubicBezTo>
                    <a:close/>
                  </a:path>
                </a:pathLst>
              </a:custGeom>
              <a:solidFill>
                <a:srgbClr val="FFB531"/>
              </a:solidFill>
              <a:ln w="1729" cap="flat">
                <a:noFill/>
                <a:prstDash val="solid"/>
                <a:miter/>
              </a:ln>
            </p:spPr>
            <p:txBody>
              <a:bodyPr/>
              <a:lstStyle/>
              <a:p>
                <a:endParaRPr lang="es-ES" sz="1400"/>
              </a:p>
            </p:txBody>
          </p:sp>
          <p:sp>
            <p:nvSpPr>
              <p:cNvPr id="160" name="Forma libre: forma 159">
                <a:extLst>
                  <a:ext uri="{FF2B5EF4-FFF2-40B4-BE49-F238E27FC236}">
                    <a16:creationId xmlns:a16="http://schemas.microsoft.com/office/drawing/2014/main" id="{2C18D4F7-64F4-836C-7623-AC2984FB6C83}"/>
                  </a:ext>
                </a:extLst>
              </p:cNvPr>
              <p:cNvSpPr/>
              <p:nvPr/>
            </p:nvSpPr>
            <p:spPr>
              <a:xfrm>
                <a:off x="5585291" y="1952359"/>
                <a:ext cx="24747" cy="24329"/>
              </a:xfrm>
              <a:custGeom>
                <a:avLst/>
                <a:gdLst>
                  <a:gd name="csX0" fmla="*/ 1060 w 24747"/>
                  <a:gd name="csY0" fmla="*/ 17255 h 24329"/>
                  <a:gd name="csX1" fmla="*/ 7631 w 24747"/>
                  <a:gd name="csY1" fmla="*/ 1024 h 24329"/>
                  <a:gd name="csX2" fmla="*/ 23901 w 24747"/>
                  <a:gd name="csY2" fmla="*/ 7494 h 24329"/>
                  <a:gd name="csX3" fmla="*/ 17130 w 24747"/>
                  <a:gd name="csY3" fmla="*/ 23251 h 24329"/>
                  <a:gd name="csX4" fmla="*/ 1060 w 24747"/>
                  <a:gd name="csY4" fmla="*/ 17255 h 24329"/>
                </a:gdLst>
                <a:ahLst/>
                <a:cxnLst>
                  <a:cxn ang="0">
                    <a:pos x="csX0" y="csY0"/>
                  </a:cxn>
                  <a:cxn ang="0">
                    <a:pos x="csX1" y="csY1"/>
                  </a:cxn>
                  <a:cxn ang="0">
                    <a:pos x="csX2" y="csY2"/>
                  </a:cxn>
                  <a:cxn ang="0">
                    <a:pos x="csX3" y="csY3"/>
                  </a:cxn>
                  <a:cxn ang="0">
                    <a:pos x="csX4" y="csY4"/>
                  </a:cxn>
                </a:cxnLst>
                <a:rect l="l" t="t" r="r" b="b"/>
                <a:pathLst>
                  <a:path w="24747" h="24329">
                    <a:moveTo>
                      <a:pt x="1060" y="17255"/>
                    </a:moveTo>
                    <a:cubicBezTo>
                      <a:pt x="-1740" y="11198"/>
                      <a:pt x="1200" y="3926"/>
                      <a:pt x="7631" y="1024"/>
                    </a:cubicBezTo>
                    <a:cubicBezTo>
                      <a:pt x="14120" y="-1742"/>
                      <a:pt x="21474" y="1321"/>
                      <a:pt x="23901" y="7494"/>
                    </a:cubicBezTo>
                    <a:cubicBezTo>
                      <a:pt x="26361" y="13744"/>
                      <a:pt x="23263" y="20636"/>
                      <a:pt x="17130" y="23251"/>
                    </a:cubicBezTo>
                    <a:cubicBezTo>
                      <a:pt x="11055" y="26000"/>
                      <a:pt x="3860" y="23312"/>
                      <a:pt x="1060" y="17255"/>
                    </a:cubicBezTo>
                    <a:close/>
                  </a:path>
                </a:pathLst>
              </a:custGeom>
              <a:solidFill>
                <a:srgbClr val="FFB531"/>
              </a:solidFill>
              <a:ln w="1729" cap="flat">
                <a:noFill/>
                <a:prstDash val="solid"/>
                <a:miter/>
              </a:ln>
            </p:spPr>
            <p:txBody>
              <a:bodyPr/>
              <a:lstStyle/>
              <a:p>
                <a:endParaRPr lang="es-ES" sz="1400"/>
              </a:p>
            </p:txBody>
          </p:sp>
          <p:sp>
            <p:nvSpPr>
              <p:cNvPr id="161" name="Forma libre: forma 160">
                <a:extLst>
                  <a:ext uri="{FF2B5EF4-FFF2-40B4-BE49-F238E27FC236}">
                    <a16:creationId xmlns:a16="http://schemas.microsoft.com/office/drawing/2014/main" id="{18ECB0DE-FBFE-B788-4A10-221078F7A5F1}"/>
                  </a:ext>
                </a:extLst>
              </p:cNvPr>
              <p:cNvSpPr/>
              <p:nvPr/>
            </p:nvSpPr>
            <p:spPr>
              <a:xfrm>
                <a:off x="5523183" y="1984164"/>
                <a:ext cx="24676" cy="24306"/>
              </a:xfrm>
              <a:custGeom>
                <a:avLst/>
                <a:gdLst>
                  <a:gd name="csX0" fmla="*/ 1828 w 24676"/>
                  <a:gd name="csY0" fmla="*/ 18749 h 24306"/>
                  <a:gd name="csX1" fmla="*/ 6109 w 24676"/>
                  <a:gd name="csY1" fmla="*/ 1779 h 24306"/>
                  <a:gd name="csX2" fmla="*/ 23111 w 24676"/>
                  <a:gd name="csY2" fmla="*/ 5939 h 24306"/>
                  <a:gd name="csX3" fmla="*/ 18573 w 24676"/>
                  <a:gd name="csY3" fmla="*/ 22490 h 24306"/>
                  <a:gd name="csX4" fmla="*/ 1828 w 24676"/>
                  <a:gd name="csY4" fmla="*/ 18749 h 24306"/>
                </a:gdLst>
                <a:ahLst/>
                <a:cxnLst>
                  <a:cxn ang="0">
                    <a:pos x="csX0" y="csY0"/>
                  </a:cxn>
                  <a:cxn ang="0">
                    <a:pos x="csX1" y="csY1"/>
                  </a:cxn>
                  <a:cxn ang="0">
                    <a:pos x="csX2" y="csY2"/>
                  </a:cxn>
                  <a:cxn ang="0">
                    <a:pos x="csX3" y="csY3"/>
                  </a:cxn>
                  <a:cxn ang="0">
                    <a:pos x="csX4" y="csY4"/>
                  </a:cxn>
                </a:cxnLst>
                <a:rect l="l" t="t" r="r" b="b"/>
                <a:pathLst>
                  <a:path w="24676" h="24306">
                    <a:moveTo>
                      <a:pt x="1828" y="18749"/>
                    </a:moveTo>
                    <a:cubicBezTo>
                      <a:pt x="-1752" y="13173"/>
                      <a:pt x="58" y="5403"/>
                      <a:pt x="6109" y="1779"/>
                    </a:cubicBezTo>
                    <a:cubicBezTo>
                      <a:pt x="12223" y="-1740"/>
                      <a:pt x="19835" y="124"/>
                      <a:pt x="23111" y="5939"/>
                    </a:cubicBezTo>
                    <a:cubicBezTo>
                      <a:pt x="26385" y="11754"/>
                      <a:pt x="24356" y="19167"/>
                      <a:pt x="18573" y="22490"/>
                    </a:cubicBezTo>
                    <a:cubicBezTo>
                      <a:pt x="12851" y="25913"/>
                      <a:pt x="5457" y="24405"/>
                      <a:pt x="1828" y="18749"/>
                    </a:cubicBezTo>
                    <a:close/>
                  </a:path>
                </a:pathLst>
              </a:custGeom>
              <a:solidFill>
                <a:srgbClr val="FFB531"/>
              </a:solidFill>
              <a:ln w="1729" cap="flat">
                <a:noFill/>
                <a:prstDash val="solid"/>
                <a:miter/>
              </a:ln>
            </p:spPr>
            <p:txBody>
              <a:bodyPr/>
              <a:lstStyle/>
              <a:p>
                <a:endParaRPr lang="es-ES" sz="1400"/>
              </a:p>
            </p:txBody>
          </p:sp>
          <p:sp>
            <p:nvSpPr>
              <p:cNvPr id="162" name="Forma libre: forma 161">
                <a:extLst>
                  <a:ext uri="{FF2B5EF4-FFF2-40B4-BE49-F238E27FC236}">
                    <a16:creationId xmlns:a16="http://schemas.microsoft.com/office/drawing/2014/main" id="{A56E67BC-1777-C259-9128-0498DFEBB881}"/>
                  </a:ext>
                </a:extLst>
              </p:cNvPr>
              <p:cNvSpPr/>
              <p:nvPr/>
            </p:nvSpPr>
            <p:spPr>
              <a:xfrm>
                <a:off x="5465991" y="2024118"/>
                <a:ext cx="24620" cy="24360"/>
              </a:xfrm>
              <a:custGeom>
                <a:avLst/>
                <a:gdLst>
                  <a:gd name="csX0" fmla="*/ 2797 w 24620"/>
                  <a:gd name="csY0" fmla="*/ 20155 h 24360"/>
                  <a:gd name="csX1" fmla="*/ 4774 w 24620"/>
                  <a:gd name="csY1" fmla="*/ 2822 h 24360"/>
                  <a:gd name="csX2" fmla="*/ 22129 w 24620"/>
                  <a:gd name="csY2" fmla="*/ 4554 h 24360"/>
                  <a:gd name="csX3" fmla="*/ 19948 w 24620"/>
                  <a:gd name="csY3" fmla="*/ 21637 h 24360"/>
                  <a:gd name="csX4" fmla="*/ 2797 w 24620"/>
                  <a:gd name="csY4" fmla="*/ 20155 h 24360"/>
                </a:gdLst>
                <a:ahLst/>
                <a:cxnLst>
                  <a:cxn ang="0">
                    <a:pos x="csX0" y="csY0"/>
                  </a:cxn>
                  <a:cxn ang="0">
                    <a:pos x="csX1" y="csY1"/>
                  </a:cxn>
                  <a:cxn ang="0">
                    <a:pos x="csX2" y="csY2"/>
                  </a:cxn>
                  <a:cxn ang="0">
                    <a:pos x="csX3" y="csY3"/>
                  </a:cxn>
                  <a:cxn ang="0">
                    <a:pos x="csX4" y="csY4"/>
                  </a:cxn>
                </a:cxnLst>
                <a:rect l="l" t="t" r="r" b="b"/>
                <a:pathLst>
                  <a:path w="24620" h="24360">
                    <a:moveTo>
                      <a:pt x="2797" y="20155"/>
                    </a:moveTo>
                    <a:cubicBezTo>
                      <a:pt x="-1500" y="15130"/>
                      <a:pt x="-850" y="7089"/>
                      <a:pt x="4774" y="2822"/>
                    </a:cubicBezTo>
                    <a:cubicBezTo>
                      <a:pt x="10319" y="-1537"/>
                      <a:pt x="18090" y="-760"/>
                      <a:pt x="22129" y="4554"/>
                    </a:cubicBezTo>
                    <a:cubicBezTo>
                      <a:pt x="26167" y="9865"/>
                      <a:pt x="25194" y="17515"/>
                      <a:pt x="19948" y="21637"/>
                    </a:cubicBezTo>
                    <a:cubicBezTo>
                      <a:pt x="14622" y="25660"/>
                      <a:pt x="7174" y="25275"/>
                      <a:pt x="2797" y="20155"/>
                    </a:cubicBezTo>
                    <a:close/>
                  </a:path>
                </a:pathLst>
              </a:custGeom>
              <a:solidFill>
                <a:srgbClr val="FFB531"/>
              </a:solidFill>
              <a:ln w="1729" cap="flat">
                <a:noFill/>
                <a:prstDash val="solid"/>
                <a:miter/>
              </a:ln>
            </p:spPr>
            <p:txBody>
              <a:bodyPr/>
              <a:lstStyle/>
              <a:p>
                <a:endParaRPr lang="es-ES" sz="1400"/>
              </a:p>
            </p:txBody>
          </p:sp>
          <p:sp>
            <p:nvSpPr>
              <p:cNvPr id="163" name="Forma libre: forma 162">
                <a:extLst>
                  <a:ext uri="{FF2B5EF4-FFF2-40B4-BE49-F238E27FC236}">
                    <a16:creationId xmlns:a16="http://schemas.microsoft.com/office/drawing/2014/main" id="{11CA15AD-8343-109B-7B66-D71EBC979633}"/>
                  </a:ext>
                </a:extLst>
              </p:cNvPr>
              <p:cNvSpPr/>
              <p:nvPr/>
            </p:nvSpPr>
            <p:spPr>
              <a:xfrm>
                <a:off x="5414794" y="2071466"/>
                <a:ext cx="24549" cy="24476"/>
              </a:xfrm>
              <a:custGeom>
                <a:avLst/>
                <a:gdLst>
                  <a:gd name="csX0" fmla="*/ 3910 w 24549"/>
                  <a:gd name="csY0" fmla="*/ 21431 h 24476"/>
                  <a:gd name="csX1" fmla="*/ 3567 w 24549"/>
                  <a:gd name="csY1" fmla="*/ 4046 h 24476"/>
                  <a:gd name="csX2" fmla="*/ 20938 w 24549"/>
                  <a:gd name="csY2" fmla="*/ 3340 h 24476"/>
                  <a:gd name="csX3" fmla="*/ 21163 w 24549"/>
                  <a:gd name="csY3" fmla="*/ 20619 h 24476"/>
                  <a:gd name="csX4" fmla="*/ 3910 w 24549"/>
                  <a:gd name="csY4" fmla="*/ 21431 h 24476"/>
                </a:gdLst>
                <a:ahLst/>
                <a:cxnLst>
                  <a:cxn ang="0">
                    <a:pos x="csX0" y="csY0"/>
                  </a:cxn>
                  <a:cxn ang="0">
                    <a:pos x="csX1" y="csY1"/>
                  </a:cxn>
                  <a:cxn ang="0">
                    <a:pos x="csX2" y="csY2"/>
                  </a:cxn>
                  <a:cxn ang="0">
                    <a:pos x="csX3" y="csY3"/>
                  </a:cxn>
                  <a:cxn ang="0">
                    <a:pos x="csX4" y="csY4"/>
                  </a:cxn>
                </a:cxnLst>
                <a:rect l="l" t="t" r="r" b="b"/>
                <a:pathLst>
                  <a:path w="24549" h="24476">
                    <a:moveTo>
                      <a:pt x="3910" y="21431"/>
                    </a:moveTo>
                    <a:cubicBezTo>
                      <a:pt x="-1129" y="16949"/>
                      <a:pt x="-1355" y="9100"/>
                      <a:pt x="3567" y="4046"/>
                    </a:cubicBezTo>
                    <a:cubicBezTo>
                      <a:pt x="8434" y="-1061"/>
                      <a:pt x="16213" y="-1374"/>
                      <a:pt x="20938" y="3340"/>
                    </a:cubicBezTo>
                    <a:cubicBezTo>
                      <a:pt x="25663" y="8052"/>
                      <a:pt x="25767" y="15792"/>
                      <a:pt x="21163" y="20619"/>
                    </a:cubicBezTo>
                    <a:cubicBezTo>
                      <a:pt x="16500" y="25393"/>
                      <a:pt x="8846" y="25819"/>
                      <a:pt x="3910" y="21431"/>
                    </a:cubicBezTo>
                    <a:close/>
                  </a:path>
                </a:pathLst>
              </a:custGeom>
              <a:solidFill>
                <a:srgbClr val="FFB531"/>
              </a:solidFill>
              <a:ln w="1729" cap="flat">
                <a:noFill/>
                <a:prstDash val="solid"/>
                <a:miter/>
              </a:ln>
            </p:spPr>
            <p:txBody>
              <a:bodyPr/>
              <a:lstStyle/>
              <a:p>
                <a:endParaRPr lang="es-ES" sz="1400"/>
              </a:p>
            </p:txBody>
          </p:sp>
          <p:sp>
            <p:nvSpPr>
              <p:cNvPr id="164" name="Forma libre: forma 163">
                <a:extLst>
                  <a:ext uri="{FF2B5EF4-FFF2-40B4-BE49-F238E27FC236}">
                    <a16:creationId xmlns:a16="http://schemas.microsoft.com/office/drawing/2014/main" id="{B86C0226-4747-0EA4-8608-CC19061345FF}"/>
                  </a:ext>
                </a:extLst>
              </p:cNvPr>
              <p:cNvSpPr/>
              <p:nvPr/>
            </p:nvSpPr>
            <p:spPr>
              <a:xfrm>
                <a:off x="5370613" y="2125331"/>
                <a:ext cx="24392" cy="24631"/>
              </a:xfrm>
              <a:custGeom>
                <a:avLst/>
                <a:gdLst>
                  <a:gd name="csX0" fmla="*/ 5077 w 24392"/>
                  <a:gd name="csY0" fmla="*/ 22551 h 24631"/>
                  <a:gd name="csX1" fmla="*/ 2433 w 24392"/>
                  <a:gd name="csY1" fmla="*/ 5417 h 24631"/>
                  <a:gd name="csX2" fmla="*/ 19497 w 24392"/>
                  <a:gd name="csY2" fmla="*/ 2319 h 24631"/>
                  <a:gd name="csX3" fmla="*/ 22121 w 24392"/>
                  <a:gd name="csY3" fmla="*/ 19439 h 24631"/>
                  <a:gd name="csX4" fmla="*/ 5077 w 24392"/>
                  <a:gd name="csY4" fmla="*/ 22551 h 24631"/>
                </a:gdLst>
                <a:ahLst/>
                <a:cxnLst>
                  <a:cxn ang="0">
                    <a:pos x="csX0" y="csY0"/>
                  </a:cxn>
                  <a:cxn ang="0">
                    <a:pos x="csX1" y="csY1"/>
                  </a:cxn>
                  <a:cxn ang="0">
                    <a:pos x="csX2" y="csY2"/>
                  </a:cxn>
                  <a:cxn ang="0">
                    <a:pos x="csX3" y="csY3"/>
                  </a:cxn>
                  <a:cxn ang="0">
                    <a:pos x="csX4" y="csY4"/>
                  </a:cxn>
                </a:cxnLst>
                <a:rect l="l" t="t" r="r" b="b"/>
                <a:pathLst>
                  <a:path w="24392" h="24631">
                    <a:moveTo>
                      <a:pt x="5077" y="22551"/>
                    </a:moveTo>
                    <a:cubicBezTo>
                      <a:pt x="-468" y="18839"/>
                      <a:pt x="-1656" y="11168"/>
                      <a:pt x="2433" y="5417"/>
                    </a:cubicBezTo>
                    <a:cubicBezTo>
                      <a:pt x="6530" y="-325"/>
                      <a:pt x="14133" y="-1739"/>
                      <a:pt x="19497" y="2319"/>
                    </a:cubicBezTo>
                    <a:cubicBezTo>
                      <a:pt x="24778" y="6315"/>
                      <a:pt x="25995" y="14010"/>
                      <a:pt x="22121" y="19439"/>
                    </a:cubicBezTo>
                    <a:cubicBezTo>
                      <a:pt x="18255" y="24874"/>
                      <a:pt x="10622" y="26266"/>
                      <a:pt x="5077" y="22551"/>
                    </a:cubicBezTo>
                    <a:close/>
                  </a:path>
                </a:pathLst>
              </a:custGeom>
              <a:solidFill>
                <a:srgbClr val="FFB531"/>
              </a:solidFill>
              <a:ln w="1729" cap="flat">
                <a:noFill/>
                <a:prstDash val="solid"/>
                <a:miter/>
              </a:ln>
            </p:spPr>
            <p:txBody>
              <a:bodyPr/>
              <a:lstStyle/>
              <a:p>
                <a:endParaRPr lang="es-ES" sz="1400"/>
              </a:p>
            </p:txBody>
          </p:sp>
          <p:sp>
            <p:nvSpPr>
              <p:cNvPr id="165" name="Forma libre: forma 164">
                <a:extLst>
                  <a:ext uri="{FF2B5EF4-FFF2-40B4-BE49-F238E27FC236}">
                    <a16:creationId xmlns:a16="http://schemas.microsoft.com/office/drawing/2014/main" id="{1F4FF2E8-7DAC-E1A0-E129-1DBF5656BE8E}"/>
                  </a:ext>
                </a:extLst>
              </p:cNvPr>
              <p:cNvSpPr/>
              <p:nvPr/>
            </p:nvSpPr>
            <p:spPr>
              <a:xfrm>
                <a:off x="5334206" y="2184801"/>
                <a:ext cx="24232" cy="24734"/>
              </a:xfrm>
              <a:custGeom>
                <a:avLst/>
                <a:gdLst>
                  <a:gd name="csX0" fmla="*/ 6512 w 24232"/>
                  <a:gd name="csY0" fmla="*/ 23503 h 24734"/>
                  <a:gd name="csX1" fmla="*/ 1465 w 24232"/>
                  <a:gd name="csY1" fmla="*/ 6847 h 24734"/>
                  <a:gd name="csX2" fmla="*/ 18021 w 24232"/>
                  <a:gd name="csY2" fmla="*/ 1485 h 24734"/>
                  <a:gd name="csX3" fmla="*/ 22888 w 24232"/>
                  <a:gd name="csY3" fmla="*/ 18041 h 24734"/>
                  <a:gd name="csX4" fmla="*/ 6512 w 24232"/>
                  <a:gd name="csY4" fmla="*/ 23503 h 24734"/>
                </a:gdLst>
                <a:ahLst/>
                <a:cxnLst>
                  <a:cxn ang="0">
                    <a:pos x="csX0" y="csY0"/>
                  </a:cxn>
                  <a:cxn ang="0">
                    <a:pos x="csX1" y="csY1"/>
                  </a:cxn>
                  <a:cxn ang="0">
                    <a:pos x="csX2" y="csY2"/>
                  </a:cxn>
                  <a:cxn ang="0">
                    <a:pos x="csX3" y="csY3"/>
                  </a:cxn>
                  <a:cxn ang="0">
                    <a:pos x="csX4" y="csY4"/>
                  </a:cxn>
                </a:cxnLst>
                <a:rect l="l" t="t" r="r" b="b"/>
                <a:pathLst>
                  <a:path w="24232" h="24734">
                    <a:moveTo>
                      <a:pt x="6512" y="23503"/>
                    </a:moveTo>
                    <a:cubicBezTo>
                      <a:pt x="510" y="20586"/>
                      <a:pt x="-1754" y="13126"/>
                      <a:pt x="1465" y="6847"/>
                    </a:cubicBezTo>
                    <a:cubicBezTo>
                      <a:pt x="4594" y="520"/>
                      <a:pt x="12161" y="-1796"/>
                      <a:pt x="18021" y="1485"/>
                    </a:cubicBezTo>
                    <a:cubicBezTo>
                      <a:pt x="23806" y="4725"/>
                      <a:pt x="25839" y="12057"/>
                      <a:pt x="22888" y="18041"/>
                    </a:cubicBezTo>
                    <a:cubicBezTo>
                      <a:pt x="19849" y="23979"/>
                      <a:pt x="12514" y="26420"/>
                      <a:pt x="6512" y="23503"/>
                    </a:cubicBezTo>
                    <a:close/>
                  </a:path>
                </a:pathLst>
              </a:custGeom>
              <a:solidFill>
                <a:srgbClr val="FFB531"/>
              </a:solidFill>
              <a:ln w="1729" cap="flat">
                <a:noFill/>
                <a:prstDash val="solid"/>
                <a:miter/>
              </a:ln>
            </p:spPr>
            <p:txBody>
              <a:bodyPr/>
              <a:lstStyle/>
              <a:p>
                <a:endParaRPr lang="es-ES" sz="1400"/>
              </a:p>
            </p:txBody>
          </p:sp>
          <p:sp>
            <p:nvSpPr>
              <p:cNvPr id="166" name="Forma libre: forma 165">
                <a:extLst>
                  <a:ext uri="{FF2B5EF4-FFF2-40B4-BE49-F238E27FC236}">
                    <a16:creationId xmlns:a16="http://schemas.microsoft.com/office/drawing/2014/main" id="{41C2E812-BA63-93AE-7391-E38A1E85E08F}"/>
                  </a:ext>
                </a:extLst>
              </p:cNvPr>
              <p:cNvSpPr/>
              <p:nvPr/>
            </p:nvSpPr>
            <p:spPr>
              <a:xfrm>
                <a:off x="5306260" y="2248764"/>
                <a:ext cx="24159" cy="24774"/>
              </a:xfrm>
              <a:custGeom>
                <a:avLst/>
                <a:gdLst>
                  <a:gd name="csX0" fmla="*/ 8111 w 24159"/>
                  <a:gd name="csY0" fmla="*/ 24176 h 24774"/>
                  <a:gd name="csX1" fmla="*/ 712 w 24159"/>
                  <a:gd name="csY1" fmla="*/ 8339 h 24774"/>
                  <a:gd name="csX2" fmla="*/ 16470 w 24159"/>
                  <a:gd name="csY2" fmla="*/ 786 h 24774"/>
                  <a:gd name="csX3" fmla="*/ 23472 w 24159"/>
                  <a:gd name="csY3" fmla="*/ 16477 h 24774"/>
                  <a:gd name="csX4" fmla="*/ 8111 w 24159"/>
                  <a:gd name="csY4" fmla="*/ 24176 h 24774"/>
                </a:gdLst>
                <a:ahLst/>
                <a:cxnLst>
                  <a:cxn ang="0">
                    <a:pos x="csX0" y="csY0"/>
                  </a:cxn>
                  <a:cxn ang="0">
                    <a:pos x="csX1" y="csY1"/>
                  </a:cxn>
                  <a:cxn ang="0">
                    <a:pos x="csX2" y="csY2"/>
                  </a:cxn>
                  <a:cxn ang="0">
                    <a:pos x="csX3" y="csY3"/>
                  </a:cxn>
                  <a:cxn ang="0">
                    <a:pos x="csX4" y="csY4"/>
                  </a:cxn>
                </a:cxnLst>
                <a:rect l="l" t="t" r="r" b="b"/>
                <a:pathLst>
                  <a:path w="24159" h="24774">
                    <a:moveTo>
                      <a:pt x="8111" y="24176"/>
                    </a:moveTo>
                    <a:cubicBezTo>
                      <a:pt x="1763" y="22112"/>
                      <a:pt x="-1552" y="15022"/>
                      <a:pt x="712" y="8339"/>
                    </a:cubicBezTo>
                    <a:cubicBezTo>
                      <a:pt x="2938" y="1642"/>
                      <a:pt x="10334" y="-1613"/>
                      <a:pt x="16470" y="786"/>
                    </a:cubicBezTo>
                    <a:cubicBezTo>
                      <a:pt x="22767" y="3244"/>
                      <a:pt x="25568" y="10145"/>
                      <a:pt x="23472" y="16477"/>
                    </a:cubicBezTo>
                    <a:cubicBezTo>
                      <a:pt x="21338" y="22795"/>
                      <a:pt x="14457" y="26241"/>
                      <a:pt x="8111" y="24176"/>
                    </a:cubicBezTo>
                    <a:close/>
                  </a:path>
                </a:pathLst>
              </a:custGeom>
              <a:solidFill>
                <a:srgbClr val="FFB531"/>
              </a:solidFill>
              <a:ln w="1729" cap="flat">
                <a:noFill/>
                <a:prstDash val="solid"/>
                <a:miter/>
              </a:ln>
            </p:spPr>
            <p:txBody>
              <a:bodyPr/>
              <a:lstStyle/>
              <a:p>
                <a:endParaRPr lang="es-ES" sz="1400"/>
              </a:p>
            </p:txBody>
          </p:sp>
          <p:sp>
            <p:nvSpPr>
              <p:cNvPr id="167" name="Forma libre: forma 166">
                <a:extLst>
                  <a:ext uri="{FF2B5EF4-FFF2-40B4-BE49-F238E27FC236}">
                    <a16:creationId xmlns:a16="http://schemas.microsoft.com/office/drawing/2014/main" id="{B5A570DF-7A96-8BB7-006E-5C8EF93742BE}"/>
                  </a:ext>
                </a:extLst>
              </p:cNvPr>
              <p:cNvSpPr/>
              <p:nvPr/>
            </p:nvSpPr>
            <p:spPr>
              <a:xfrm>
                <a:off x="5287319" y="2315942"/>
                <a:ext cx="24237" cy="24824"/>
              </a:xfrm>
              <a:custGeom>
                <a:avLst/>
                <a:gdLst>
                  <a:gd name="csX0" fmla="*/ 9830 w 24237"/>
                  <a:gd name="csY0" fmla="*/ 24635 h 24824"/>
                  <a:gd name="csX1" fmla="*/ 260 w 24237"/>
                  <a:gd name="csY1" fmla="*/ 9961 h 24824"/>
                  <a:gd name="csX2" fmla="*/ 14886 w 24237"/>
                  <a:gd name="csY2" fmla="*/ 315 h 24824"/>
                  <a:gd name="csX3" fmla="*/ 23925 w 24237"/>
                  <a:gd name="csY3" fmla="*/ 14878 h 24824"/>
                  <a:gd name="csX4" fmla="*/ 9830 w 24237"/>
                  <a:gd name="csY4" fmla="*/ 24635 h 24824"/>
                </a:gdLst>
                <a:ahLst/>
                <a:cxnLst>
                  <a:cxn ang="0">
                    <a:pos x="csX0" y="csY0"/>
                  </a:cxn>
                  <a:cxn ang="0">
                    <a:pos x="csX1" y="csY1"/>
                  </a:cxn>
                  <a:cxn ang="0">
                    <a:pos x="csX2" y="csY2"/>
                  </a:cxn>
                  <a:cxn ang="0">
                    <a:pos x="csX3" y="csY3"/>
                  </a:cxn>
                  <a:cxn ang="0">
                    <a:pos x="csX4" y="csY4"/>
                  </a:cxn>
                </a:cxnLst>
                <a:rect l="l" t="t" r="r" b="b"/>
                <a:pathLst>
                  <a:path w="24237" h="24824">
                    <a:moveTo>
                      <a:pt x="9830" y="24635"/>
                    </a:moveTo>
                    <a:cubicBezTo>
                      <a:pt x="3294" y="23473"/>
                      <a:pt x="-1143" y="16874"/>
                      <a:pt x="260" y="9961"/>
                    </a:cubicBezTo>
                    <a:cubicBezTo>
                      <a:pt x="1842" y="3082"/>
                      <a:pt x="8394" y="-1233"/>
                      <a:pt x="14886" y="315"/>
                    </a:cubicBezTo>
                    <a:cubicBezTo>
                      <a:pt x="21377" y="1861"/>
                      <a:pt x="25428" y="8381"/>
                      <a:pt x="23925" y="14878"/>
                    </a:cubicBezTo>
                    <a:cubicBezTo>
                      <a:pt x="22601" y="21416"/>
                      <a:pt x="16435" y="25809"/>
                      <a:pt x="9830" y="24635"/>
                    </a:cubicBezTo>
                    <a:close/>
                  </a:path>
                </a:pathLst>
              </a:custGeom>
              <a:solidFill>
                <a:srgbClr val="FFB531"/>
              </a:solidFill>
              <a:ln w="1729" cap="flat">
                <a:noFill/>
                <a:prstDash val="solid"/>
                <a:miter/>
              </a:ln>
            </p:spPr>
            <p:txBody>
              <a:bodyPr/>
              <a:lstStyle/>
              <a:p>
                <a:endParaRPr lang="es-ES" sz="1400"/>
              </a:p>
            </p:txBody>
          </p:sp>
          <p:sp>
            <p:nvSpPr>
              <p:cNvPr id="168" name="Forma libre: forma 167">
                <a:extLst>
                  <a:ext uri="{FF2B5EF4-FFF2-40B4-BE49-F238E27FC236}">
                    <a16:creationId xmlns:a16="http://schemas.microsoft.com/office/drawing/2014/main" id="{2A44292E-2A0D-ED82-D279-B954D1513601}"/>
                  </a:ext>
                </a:extLst>
              </p:cNvPr>
              <p:cNvSpPr/>
              <p:nvPr/>
            </p:nvSpPr>
            <p:spPr>
              <a:xfrm>
                <a:off x="5277934" y="2385096"/>
                <a:ext cx="24203" cy="24848"/>
              </a:xfrm>
              <a:custGeom>
                <a:avLst/>
                <a:gdLst>
                  <a:gd name="csX0" fmla="*/ 11354 w 24203"/>
                  <a:gd name="csY0" fmla="*/ 24840 h 24848"/>
                  <a:gd name="csX1" fmla="*/ 52 w 24203"/>
                  <a:gd name="csY1" fmla="*/ 11624 h 24848"/>
                  <a:gd name="csX2" fmla="*/ 13052 w 24203"/>
                  <a:gd name="csY2" fmla="*/ 54 h 24848"/>
                  <a:gd name="csX3" fmla="*/ 24168 w 24203"/>
                  <a:gd name="csY3" fmla="*/ 13258 h 24848"/>
                  <a:gd name="csX4" fmla="*/ 11354 w 24203"/>
                  <a:gd name="csY4" fmla="*/ 24840 h 24848"/>
                </a:gdLst>
                <a:ahLst/>
                <a:cxnLst>
                  <a:cxn ang="0">
                    <a:pos x="csX0" y="csY0"/>
                  </a:cxn>
                  <a:cxn ang="0">
                    <a:pos x="csX1" y="csY1"/>
                  </a:cxn>
                  <a:cxn ang="0">
                    <a:pos x="csX2" y="csY2"/>
                  </a:cxn>
                  <a:cxn ang="0">
                    <a:pos x="csX3" y="csY3"/>
                  </a:cxn>
                  <a:cxn ang="0">
                    <a:pos x="csX4" y="csY4"/>
                  </a:cxn>
                </a:cxnLst>
                <a:rect l="l" t="t" r="r" b="b"/>
                <a:pathLst>
                  <a:path w="24203" h="24848">
                    <a:moveTo>
                      <a:pt x="11354" y="24840"/>
                    </a:moveTo>
                    <a:cubicBezTo>
                      <a:pt x="4617" y="24573"/>
                      <a:pt x="-581" y="18653"/>
                      <a:pt x="52" y="11624"/>
                    </a:cubicBezTo>
                    <a:cubicBezTo>
                      <a:pt x="585" y="4589"/>
                      <a:pt x="6409" y="-589"/>
                      <a:pt x="13052" y="54"/>
                    </a:cubicBezTo>
                    <a:cubicBezTo>
                      <a:pt x="19696" y="694"/>
                      <a:pt x="24675" y="6608"/>
                      <a:pt x="24168" y="13258"/>
                    </a:cubicBezTo>
                    <a:cubicBezTo>
                      <a:pt x="23559" y="19905"/>
                      <a:pt x="17954" y="25096"/>
                      <a:pt x="11354" y="24840"/>
                    </a:cubicBezTo>
                    <a:close/>
                  </a:path>
                </a:pathLst>
              </a:custGeom>
              <a:solidFill>
                <a:srgbClr val="FFB531"/>
              </a:solidFill>
              <a:ln w="1729" cap="flat">
                <a:noFill/>
                <a:prstDash val="solid"/>
                <a:miter/>
              </a:ln>
            </p:spPr>
            <p:txBody>
              <a:bodyPr/>
              <a:lstStyle/>
              <a:p>
                <a:endParaRPr lang="es-ES" sz="1400"/>
              </a:p>
            </p:txBody>
          </p:sp>
        </p:grpSp>
        <p:sp>
          <p:nvSpPr>
            <p:cNvPr id="169" name="Forma libre: forma 168">
              <a:extLst>
                <a:ext uri="{FF2B5EF4-FFF2-40B4-BE49-F238E27FC236}">
                  <a16:creationId xmlns:a16="http://schemas.microsoft.com/office/drawing/2014/main" id="{4C53F5EE-2605-A739-AE6B-4C59AB2BE773}"/>
                </a:ext>
              </a:extLst>
            </p:cNvPr>
            <p:cNvSpPr/>
            <p:nvPr/>
          </p:nvSpPr>
          <p:spPr>
            <a:xfrm rot="16200000">
              <a:off x="7889054" y="4194559"/>
              <a:ext cx="193954" cy="227964"/>
            </a:xfrm>
            <a:custGeom>
              <a:avLst/>
              <a:gdLst>
                <a:gd name="csX0" fmla="*/ 0 w 159726"/>
                <a:gd name="csY0" fmla="*/ 0 h 187734"/>
                <a:gd name="csX1" fmla="*/ 159726 w 159726"/>
                <a:gd name="csY1" fmla="*/ 93867 h 187734"/>
                <a:gd name="csX2" fmla="*/ 0 w 159726"/>
                <a:gd name="csY2" fmla="*/ 187735 h 187734"/>
              </a:gdLst>
              <a:ahLst/>
              <a:cxnLst>
                <a:cxn ang="0">
                  <a:pos x="csX0" y="csY0"/>
                </a:cxn>
                <a:cxn ang="0">
                  <a:pos x="csX1" y="csY1"/>
                </a:cxn>
                <a:cxn ang="0">
                  <a:pos x="csX2" y="csY2"/>
                </a:cxn>
              </a:cxnLst>
              <a:rect l="l" t="t" r="r" b="b"/>
              <a:pathLst>
                <a:path w="159726" h="187734">
                  <a:moveTo>
                    <a:pt x="0" y="0"/>
                  </a:moveTo>
                  <a:lnTo>
                    <a:pt x="159726" y="93867"/>
                  </a:lnTo>
                  <a:lnTo>
                    <a:pt x="0" y="187735"/>
                  </a:lnTo>
                </a:path>
              </a:pathLst>
            </a:custGeom>
            <a:solidFill>
              <a:srgbClr val="FFCC3E"/>
            </a:solidFill>
            <a:ln w="1729" cap="flat">
              <a:noFill/>
              <a:prstDash val="solid"/>
              <a:miter/>
            </a:ln>
          </p:spPr>
          <p:txBody>
            <a:bodyPr/>
            <a:lstStyle/>
            <a:p>
              <a:endParaRPr lang="es-ES" sz="1400"/>
            </a:p>
          </p:txBody>
        </p:sp>
        <p:sp>
          <p:nvSpPr>
            <p:cNvPr id="170" name="Elipse 169">
              <a:extLst>
                <a:ext uri="{FF2B5EF4-FFF2-40B4-BE49-F238E27FC236}">
                  <a16:creationId xmlns:a16="http://schemas.microsoft.com/office/drawing/2014/main" id="{66D48341-A9F7-0247-91F6-4904AB118ACC}"/>
                </a:ext>
              </a:extLst>
            </p:cNvPr>
            <p:cNvSpPr/>
            <p:nvPr/>
          </p:nvSpPr>
          <p:spPr>
            <a:xfrm rot="15646898">
              <a:off x="6698147" y="4117468"/>
              <a:ext cx="104792" cy="104792"/>
            </a:xfrm>
            <a:prstGeom prst="ellipse">
              <a:avLst/>
            </a:prstGeom>
            <a:solidFill>
              <a:srgbClr val="FFAF22"/>
            </a:solidFill>
            <a:ln w="1729" cap="flat">
              <a:noFill/>
              <a:prstDash val="solid"/>
              <a:miter/>
            </a:ln>
          </p:spPr>
          <p:txBody>
            <a:bodyPr/>
            <a:lstStyle/>
            <a:p>
              <a:endParaRPr lang="es-ES" sz="1400"/>
            </a:p>
          </p:txBody>
        </p:sp>
      </p:grpSp>
      <p:grpSp>
        <p:nvGrpSpPr>
          <p:cNvPr id="280" name="Grupo 279">
            <a:extLst>
              <a:ext uri="{FF2B5EF4-FFF2-40B4-BE49-F238E27FC236}">
                <a16:creationId xmlns:a16="http://schemas.microsoft.com/office/drawing/2014/main" id="{EB6278DB-EE67-22E5-74DC-29CB555F1D6D}"/>
              </a:ext>
            </a:extLst>
          </p:cNvPr>
          <p:cNvGrpSpPr/>
          <p:nvPr/>
        </p:nvGrpSpPr>
        <p:grpSpPr>
          <a:xfrm>
            <a:off x="7790888" y="3245556"/>
            <a:ext cx="1156712" cy="723281"/>
            <a:chOff x="7933763" y="3302030"/>
            <a:chExt cx="1401784" cy="876522"/>
          </a:xfrm>
        </p:grpSpPr>
        <p:sp>
          <p:nvSpPr>
            <p:cNvPr id="172" name="Forma libre: forma 171">
              <a:extLst>
                <a:ext uri="{FF2B5EF4-FFF2-40B4-BE49-F238E27FC236}">
                  <a16:creationId xmlns:a16="http://schemas.microsoft.com/office/drawing/2014/main" id="{6536C558-DA49-B612-9BDF-3E90212BD76C}"/>
                </a:ext>
              </a:extLst>
            </p:cNvPr>
            <p:cNvSpPr/>
            <p:nvPr/>
          </p:nvSpPr>
          <p:spPr>
            <a:xfrm rot="16200000">
              <a:off x="8555061" y="3363920"/>
              <a:ext cx="715299" cy="617710"/>
            </a:xfrm>
            <a:custGeom>
              <a:avLst/>
              <a:gdLst>
                <a:gd name="csX0" fmla="*/ 589067 w 589066"/>
                <a:gd name="csY0" fmla="*/ 0 h 508699"/>
                <a:gd name="csX1" fmla="*/ 80368 w 589066"/>
                <a:gd name="csY1" fmla="*/ 508699 h 508699"/>
                <a:gd name="csX2" fmla="*/ 0 w 589066"/>
                <a:gd name="csY2" fmla="*/ 508699 h 508699"/>
              </a:gdLst>
              <a:ahLst/>
              <a:cxnLst>
                <a:cxn ang="0">
                  <a:pos x="csX0" y="csY0"/>
                </a:cxn>
                <a:cxn ang="0">
                  <a:pos x="csX1" y="csY1"/>
                </a:cxn>
                <a:cxn ang="0">
                  <a:pos x="csX2" y="csY2"/>
                </a:cxn>
              </a:cxnLst>
              <a:rect l="l" t="t" r="r" b="b"/>
              <a:pathLst>
                <a:path w="589066" h="508699">
                  <a:moveTo>
                    <a:pt x="589067" y="0"/>
                  </a:moveTo>
                  <a:cubicBezTo>
                    <a:pt x="589067" y="280948"/>
                    <a:pt x="361314" y="508699"/>
                    <a:pt x="80368" y="508699"/>
                  </a:cubicBezTo>
                  <a:lnTo>
                    <a:pt x="0" y="508699"/>
                  </a:lnTo>
                </a:path>
              </a:pathLst>
            </a:custGeom>
            <a:noFill/>
            <a:ln w="18123" cap="rnd">
              <a:solidFill>
                <a:srgbClr val="10E5A3"/>
              </a:solidFill>
              <a:prstDash val="solid"/>
              <a:round/>
            </a:ln>
          </p:spPr>
          <p:txBody>
            <a:bodyPr/>
            <a:lstStyle/>
            <a:p>
              <a:endParaRPr lang="es-ES" sz="1400"/>
            </a:p>
          </p:txBody>
        </p:sp>
        <p:grpSp>
          <p:nvGrpSpPr>
            <p:cNvPr id="173" name="Gráfico 2">
              <a:extLst>
                <a:ext uri="{FF2B5EF4-FFF2-40B4-BE49-F238E27FC236}">
                  <a16:creationId xmlns:a16="http://schemas.microsoft.com/office/drawing/2014/main" id="{B1D0C91B-E728-4740-695A-AC07A2A8DF0F}"/>
                </a:ext>
              </a:extLst>
            </p:cNvPr>
            <p:cNvGrpSpPr/>
            <p:nvPr/>
          </p:nvGrpSpPr>
          <p:grpSpPr>
            <a:xfrm rot="16200000">
              <a:off x="7863585" y="3409914"/>
              <a:ext cx="820842" cy="605073"/>
              <a:chOff x="5995362" y="2929140"/>
              <a:chExt cx="675983" cy="498292"/>
            </a:xfrm>
            <a:solidFill>
              <a:srgbClr val="21E7A9"/>
            </a:solidFill>
          </p:grpSpPr>
          <p:sp>
            <p:nvSpPr>
              <p:cNvPr id="174" name="Elipse 173">
                <a:extLst>
                  <a:ext uri="{FF2B5EF4-FFF2-40B4-BE49-F238E27FC236}">
                    <a16:creationId xmlns:a16="http://schemas.microsoft.com/office/drawing/2014/main" id="{80365660-7C36-149D-714C-2E74645239F4}"/>
                  </a:ext>
                </a:extLst>
              </p:cNvPr>
              <p:cNvSpPr/>
              <p:nvPr/>
            </p:nvSpPr>
            <p:spPr>
              <a:xfrm>
                <a:off x="5995362" y="2929140"/>
                <a:ext cx="24847" cy="24173"/>
              </a:xfrm>
              <a:prstGeom prst="ellipse">
                <a:avLst/>
              </a:prstGeom>
              <a:solidFill>
                <a:srgbClr val="21E7A9"/>
              </a:solidFill>
              <a:ln w="1729" cap="flat">
                <a:noFill/>
                <a:prstDash val="solid"/>
                <a:miter/>
              </a:ln>
            </p:spPr>
            <p:txBody>
              <a:bodyPr/>
              <a:lstStyle/>
              <a:p>
                <a:endParaRPr lang="es-ES" sz="1400"/>
              </a:p>
            </p:txBody>
          </p:sp>
          <p:sp>
            <p:nvSpPr>
              <p:cNvPr id="175" name="Elipse 174">
                <a:extLst>
                  <a:ext uri="{FF2B5EF4-FFF2-40B4-BE49-F238E27FC236}">
                    <a16:creationId xmlns:a16="http://schemas.microsoft.com/office/drawing/2014/main" id="{0F705357-143A-6513-7FD1-9A983DEA022E}"/>
                  </a:ext>
                </a:extLst>
              </p:cNvPr>
              <p:cNvSpPr/>
              <p:nvPr/>
            </p:nvSpPr>
            <p:spPr>
              <a:xfrm>
                <a:off x="6065228" y="2929140"/>
                <a:ext cx="24847" cy="24173"/>
              </a:xfrm>
              <a:prstGeom prst="ellipse">
                <a:avLst/>
              </a:prstGeom>
              <a:solidFill>
                <a:srgbClr val="21E7A9"/>
              </a:solidFill>
              <a:ln w="1729" cap="flat">
                <a:noFill/>
                <a:prstDash val="solid"/>
                <a:miter/>
              </a:ln>
            </p:spPr>
            <p:txBody>
              <a:bodyPr/>
              <a:lstStyle/>
              <a:p>
                <a:endParaRPr lang="es-ES" sz="1400"/>
              </a:p>
            </p:txBody>
          </p:sp>
          <p:sp>
            <p:nvSpPr>
              <p:cNvPr id="176" name="Forma libre: forma 175">
                <a:extLst>
                  <a:ext uri="{FF2B5EF4-FFF2-40B4-BE49-F238E27FC236}">
                    <a16:creationId xmlns:a16="http://schemas.microsoft.com/office/drawing/2014/main" id="{0B9C14BD-0342-A430-CBF9-3B50F95F73C6}"/>
                  </a:ext>
                </a:extLst>
              </p:cNvPr>
              <p:cNvSpPr/>
              <p:nvPr/>
            </p:nvSpPr>
            <p:spPr>
              <a:xfrm>
                <a:off x="6135091" y="2929140"/>
                <a:ext cx="24848" cy="24171"/>
              </a:xfrm>
              <a:custGeom>
                <a:avLst/>
                <a:gdLst>
                  <a:gd name="csX0" fmla="*/ 24844 w 24848"/>
                  <a:gd name="csY0" fmla="*/ 12289 h 24171"/>
                  <a:gd name="csX1" fmla="*/ 12424 w 24848"/>
                  <a:gd name="csY1" fmla="*/ 24172 h 24171"/>
                  <a:gd name="csX2" fmla="*/ 0 w 24848"/>
                  <a:gd name="csY2" fmla="*/ 12087 h 24171"/>
                  <a:gd name="csX3" fmla="*/ 12424 w 24848"/>
                  <a:gd name="csY3" fmla="*/ 0 h 24171"/>
                  <a:gd name="csX4" fmla="*/ 24844 w 24848"/>
                  <a:gd name="csY4" fmla="*/ 12289 h 24171"/>
                </a:gdLst>
                <a:ahLst/>
                <a:cxnLst>
                  <a:cxn ang="0">
                    <a:pos x="csX0" y="csY0"/>
                  </a:cxn>
                  <a:cxn ang="0">
                    <a:pos x="csX1" y="csY1"/>
                  </a:cxn>
                  <a:cxn ang="0">
                    <a:pos x="csX2" y="csY2"/>
                  </a:cxn>
                  <a:cxn ang="0">
                    <a:pos x="csX3" y="csY3"/>
                  </a:cxn>
                  <a:cxn ang="0">
                    <a:pos x="csX4" y="csY4"/>
                  </a:cxn>
                </a:cxnLst>
                <a:rect l="l" t="t" r="r" b="b"/>
                <a:pathLst>
                  <a:path w="24848" h="24171">
                    <a:moveTo>
                      <a:pt x="24844" y="12289"/>
                    </a:moveTo>
                    <a:cubicBezTo>
                      <a:pt x="24665" y="19011"/>
                      <a:pt x="19301" y="24125"/>
                      <a:pt x="12424" y="24172"/>
                    </a:cubicBezTo>
                    <a:cubicBezTo>
                      <a:pt x="5561" y="24172"/>
                      <a:pt x="0" y="18760"/>
                      <a:pt x="0" y="12087"/>
                    </a:cubicBezTo>
                    <a:cubicBezTo>
                      <a:pt x="0" y="5412"/>
                      <a:pt x="5561" y="0"/>
                      <a:pt x="12424" y="0"/>
                    </a:cubicBezTo>
                    <a:cubicBezTo>
                      <a:pt x="19273" y="-47"/>
                      <a:pt x="25024" y="5665"/>
                      <a:pt x="24844" y="12289"/>
                    </a:cubicBezTo>
                    <a:close/>
                  </a:path>
                </a:pathLst>
              </a:custGeom>
              <a:solidFill>
                <a:srgbClr val="21E7A9"/>
              </a:solidFill>
              <a:ln w="1729" cap="flat">
                <a:noFill/>
                <a:prstDash val="solid"/>
                <a:miter/>
              </a:ln>
            </p:spPr>
            <p:txBody>
              <a:bodyPr/>
              <a:lstStyle/>
              <a:p>
                <a:endParaRPr lang="es-ES" sz="1400"/>
              </a:p>
            </p:txBody>
          </p:sp>
          <p:sp>
            <p:nvSpPr>
              <p:cNvPr id="177" name="Forma libre: forma 176">
                <a:extLst>
                  <a:ext uri="{FF2B5EF4-FFF2-40B4-BE49-F238E27FC236}">
                    <a16:creationId xmlns:a16="http://schemas.microsoft.com/office/drawing/2014/main" id="{40F29F87-51DC-48CF-092F-4AF0EC686912}"/>
                  </a:ext>
                </a:extLst>
              </p:cNvPr>
              <p:cNvSpPr/>
              <p:nvPr/>
            </p:nvSpPr>
            <p:spPr>
              <a:xfrm>
                <a:off x="6204804" y="2933449"/>
                <a:ext cx="24850" cy="24180"/>
              </a:xfrm>
              <a:custGeom>
                <a:avLst/>
                <a:gdLst>
                  <a:gd name="csX0" fmla="*/ 24709 w 24850"/>
                  <a:gd name="csY0" fmla="*/ 13670 h 24180"/>
                  <a:gd name="csX1" fmla="*/ 10848 w 24850"/>
                  <a:gd name="csY1" fmla="*/ 24082 h 24180"/>
                  <a:gd name="csX2" fmla="*/ 60 w 24850"/>
                  <a:gd name="csY2" fmla="*/ 10530 h 24180"/>
                  <a:gd name="csX3" fmla="*/ 13923 w 24850"/>
                  <a:gd name="csY3" fmla="*/ 109 h 24180"/>
                  <a:gd name="csX4" fmla="*/ 24709 w 24850"/>
                  <a:gd name="csY4" fmla="*/ 13670 h 24180"/>
                </a:gdLst>
                <a:ahLst/>
                <a:cxnLst>
                  <a:cxn ang="0">
                    <a:pos x="csX0" y="csY0"/>
                  </a:cxn>
                  <a:cxn ang="0">
                    <a:pos x="csX1" y="csY1"/>
                  </a:cxn>
                  <a:cxn ang="0">
                    <a:pos x="csX2" y="csY2"/>
                  </a:cxn>
                  <a:cxn ang="0">
                    <a:pos x="csX3" y="csY3"/>
                  </a:cxn>
                  <a:cxn ang="0">
                    <a:pos x="csX4" y="csY4"/>
                  </a:cxn>
                </a:cxnLst>
                <a:rect l="l" t="t" r="r" b="b"/>
                <a:pathLst>
                  <a:path w="24850" h="24180">
                    <a:moveTo>
                      <a:pt x="24709" y="13670"/>
                    </a:moveTo>
                    <a:cubicBezTo>
                      <a:pt x="23671" y="20246"/>
                      <a:pt x="17465" y="24926"/>
                      <a:pt x="10848" y="24082"/>
                    </a:cubicBezTo>
                    <a:cubicBezTo>
                      <a:pt x="4230" y="23241"/>
                      <a:pt x="-597" y="17172"/>
                      <a:pt x="60" y="10530"/>
                    </a:cubicBezTo>
                    <a:cubicBezTo>
                      <a:pt x="719" y="3888"/>
                      <a:pt x="6923" y="-783"/>
                      <a:pt x="13923" y="109"/>
                    </a:cubicBezTo>
                    <a:cubicBezTo>
                      <a:pt x="20921" y="1003"/>
                      <a:pt x="25750" y="7061"/>
                      <a:pt x="24709" y="13670"/>
                    </a:cubicBezTo>
                    <a:close/>
                  </a:path>
                </a:pathLst>
              </a:custGeom>
              <a:solidFill>
                <a:srgbClr val="21E7A9"/>
              </a:solidFill>
              <a:ln w="1729" cap="flat">
                <a:noFill/>
                <a:prstDash val="solid"/>
                <a:miter/>
              </a:ln>
            </p:spPr>
            <p:txBody>
              <a:bodyPr/>
              <a:lstStyle/>
              <a:p>
                <a:endParaRPr lang="es-ES" sz="1400"/>
              </a:p>
            </p:txBody>
          </p:sp>
          <p:sp>
            <p:nvSpPr>
              <p:cNvPr id="178" name="Forma libre: forma 177">
                <a:extLst>
                  <a:ext uri="{FF2B5EF4-FFF2-40B4-BE49-F238E27FC236}">
                    <a16:creationId xmlns:a16="http://schemas.microsoft.com/office/drawing/2014/main" id="{3B40AAB4-21B9-ADBB-208B-4B8B9A4C7156}"/>
                  </a:ext>
                </a:extLst>
              </p:cNvPr>
              <p:cNvSpPr/>
              <p:nvPr/>
            </p:nvSpPr>
            <p:spPr>
              <a:xfrm>
                <a:off x="6273293" y="2946943"/>
                <a:ext cx="24802" cy="24316"/>
              </a:xfrm>
              <a:custGeom>
                <a:avLst/>
                <a:gdLst>
                  <a:gd name="csX0" fmla="*/ 24308 w 24802"/>
                  <a:gd name="csY0" fmla="*/ 15581 h 24316"/>
                  <a:gd name="csX1" fmla="*/ 9186 w 24802"/>
                  <a:gd name="csY1" fmla="*/ 23852 h 24316"/>
                  <a:gd name="csX2" fmla="*/ 339 w 24802"/>
                  <a:gd name="csY2" fmla="*/ 9060 h 24316"/>
                  <a:gd name="csX3" fmla="*/ 15528 w 24802"/>
                  <a:gd name="csY3" fmla="*/ 526 h 24316"/>
                  <a:gd name="csX4" fmla="*/ 24308 w 24802"/>
                  <a:gd name="csY4" fmla="*/ 15581 h 24316"/>
                </a:gdLst>
                <a:ahLst/>
                <a:cxnLst>
                  <a:cxn ang="0">
                    <a:pos x="csX0" y="csY0"/>
                  </a:cxn>
                  <a:cxn ang="0">
                    <a:pos x="csX1" y="csY1"/>
                  </a:cxn>
                  <a:cxn ang="0">
                    <a:pos x="csX2" y="csY2"/>
                  </a:cxn>
                  <a:cxn ang="0">
                    <a:pos x="csX3" y="csY3"/>
                  </a:cxn>
                  <a:cxn ang="0">
                    <a:pos x="csX4" y="csY4"/>
                  </a:cxn>
                </a:cxnLst>
                <a:rect l="l" t="t" r="r" b="b"/>
                <a:pathLst>
                  <a:path w="24802" h="24316">
                    <a:moveTo>
                      <a:pt x="24308" y="15581"/>
                    </a:moveTo>
                    <a:cubicBezTo>
                      <a:pt x="22371" y="21968"/>
                      <a:pt x="15599" y="25675"/>
                      <a:pt x="9186" y="23852"/>
                    </a:cubicBezTo>
                    <a:cubicBezTo>
                      <a:pt x="2802" y="21913"/>
                      <a:pt x="-1229" y="15564"/>
                      <a:pt x="339" y="9060"/>
                    </a:cubicBezTo>
                    <a:cubicBezTo>
                      <a:pt x="1899" y="2586"/>
                      <a:pt x="8771" y="-1511"/>
                      <a:pt x="15528" y="526"/>
                    </a:cubicBezTo>
                    <a:cubicBezTo>
                      <a:pt x="22317" y="2453"/>
                      <a:pt x="26245" y="9195"/>
                      <a:pt x="24308" y="15581"/>
                    </a:cubicBezTo>
                    <a:close/>
                  </a:path>
                </a:pathLst>
              </a:custGeom>
              <a:solidFill>
                <a:srgbClr val="21E7A9"/>
              </a:solidFill>
              <a:ln w="1729" cap="flat">
                <a:noFill/>
                <a:prstDash val="solid"/>
                <a:miter/>
              </a:ln>
            </p:spPr>
            <p:txBody>
              <a:bodyPr/>
              <a:lstStyle/>
              <a:p>
                <a:endParaRPr lang="es-ES" sz="1400"/>
              </a:p>
            </p:txBody>
          </p:sp>
          <p:sp>
            <p:nvSpPr>
              <p:cNvPr id="179" name="Forma libre: forma 178">
                <a:extLst>
                  <a:ext uri="{FF2B5EF4-FFF2-40B4-BE49-F238E27FC236}">
                    <a16:creationId xmlns:a16="http://schemas.microsoft.com/office/drawing/2014/main" id="{B7D87542-1A08-F330-8C25-532FE629B811}"/>
                  </a:ext>
                </a:extLst>
              </p:cNvPr>
              <p:cNvSpPr/>
              <p:nvPr/>
            </p:nvSpPr>
            <p:spPr>
              <a:xfrm>
                <a:off x="6339240" y="2969851"/>
                <a:ext cx="24747" cy="24329"/>
              </a:xfrm>
              <a:custGeom>
                <a:avLst/>
                <a:gdLst>
                  <a:gd name="csX0" fmla="*/ 23687 w 24747"/>
                  <a:gd name="csY0" fmla="*/ 17255 h 24329"/>
                  <a:gd name="csX1" fmla="*/ 7617 w 24747"/>
                  <a:gd name="csY1" fmla="*/ 23250 h 24329"/>
                  <a:gd name="csX2" fmla="*/ 846 w 24747"/>
                  <a:gd name="csY2" fmla="*/ 7495 h 24329"/>
                  <a:gd name="csX3" fmla="*/ 17117 w 24747"/>
                  <a:gd name="csY3" fmla="*/ 1024 h 24329"/>
                  <a:gd name="csX4" fmla="*/ 23687 w 24747"/>
                  <a:gd name="csY4" fmla="*/ 17255 h 24329"/>
                </a:gdLst>
                <a:ahLst/>
                <a:cxnLst>
                  <a:cxn ang="0">
                    <a:pos x="csX0" y="csY0"/>
                  </a:cxn>
                  <a:cxn ang="0">
                    <a:pos x="csX1" y="csY1"/>
                  </a:cxn>
                  <a:cxn ang="0">
                    <a:pos x="csX2" y="csY2"/>
                  </a:cxn>
                  <a:cxn ang="0">
                    <a:pos x="csX3" y="csY3"/>
                  </a:cxn>
                  <a:cxn ang="0">
                    <a:pos x="csX4" y="csY4"/>
                  </a:cxn>
                </a:cxnLst>
                <a:rect l="l" t="t" r="r" b="b"/>
                <a:pathLst>
                  <a:path w="24747" h="24329">
                    <a:moveTo>
                      <a:pt x="23687" y="17255"/>
                    </a:moveTo>
                    <a:cubicBezTo>
                      <a:pt x="20887" y="23312"/>
                      <a:pt x="13692" y="26000"/>
                      <a:pt x="7617" y="23250"/>
                    </a:cubicBezTo>
                    <a:cubicBezTo>
                      <a:pt x="1484" y="20636"/>
                      <a:pt x="-1614" y="13744"/>
                      <a:pt x="846" y="7495"/>
                    </a:cubicBezTo>
                    <a:cubicBezTo>
                      <a:pt x="3273" y="1321"/>
                      <a:pt x="10627" y="-1742"/>
                      <a:pt x="17117" y="1024"/>
                    </a:cubicBezTo>
                    <a:cubicBezTo>
                      <a:pt x="23549" y="3928"/>
                      <a:pt x="26488" y="11198"/>
                      <a:pt x="23687" y="17255"/>
                    </a:cubicBezTo>
                    <a:close/>
                  </a:path>
                </a:pathLst>
              </a:custGeom>
              <a:solidFill>
                <a:srgbClr val="21E7A9"/>
              </a:solidFill>
              <a:ln w="1729" cap="flat">
                <a:noFill/>
                <a:prstDash val="solid"/>
                <a:miter/>
              </a:ln>
            </p:spPr>
            <p:txBody>
              <a:bodyPr/>
              <a:lstStyle/>
              <a:p>
                <a:endParaRPr lang="es-ES" sz="1400"/>
              </a:p>
            </p:txBody>
          </p:sp>
          <p:sp>
            <p:nvSpPr>
              <p:cNvPr id="180" name="Forma libre: forma 179">
                <a:extLst>
                  <a:ext uri="{FF2B5EF4-FFF2-40B4-BE49-F238E27FC236}">
                    <a16:creationId xmlns:a16="http://schemas.microsoft.com/office/drawing/2014/main" id="{A7F4A0B0-0E17-9528-8A4D-E9EFF4587212}"/>
                  </a:ext>
                </a:extLst>
              </p:cNvPr>
              <p:cNvSpPr/>
              <p:nvPr/>
            </p:nvSpPr>
            <p:spPr>
              <a:xfrm>
                <a:off x="6401419" y="3001653"/>
                <a:ext cx="24677" cy="24307"/>
              </a:xfrm>
              <a:custGeom>
                <a:avLst/>
                <a:gdLst>
                  <a:gd name="csX0" fmla="*/ 22850 w 24677"/>
                  <a:gd name="csY0" fmla="*/ 18751 h 24307"/>
                  <a:gd name="csX1" fmla="*/ 6103 w 24677"/>
                  <a:gd name="csY1" fmla="*/ 22489 h 24307"/>
                  <a:gd name="csX2" fmla="*/ 1565 w 24677"/>
                  <a:gd name="csY2" fmla="*/ 5942 h 24307"/>
                  <a:gd name="csX3" fmla="*/ 18566 w 24677"/>
                  <a:gd name="csY3" fmla="*/ 1778 h 24307"/>
                  <a:gd name="csX4" fmla="*/ 22850 w 24677"/>
                  <a:gd name="csY4" fmla="*/ 18751 h 24307"/>
                </a:gdLst>
                <a:ahLst/>
                <a:cxnLst>
                  <a:cxn ang="0">
                    <a:pos x="csX0" y="csY0"/>
                  </a:cxn>
                  <a:cxn ang="0">
                    <a:pos x="csX1" y="csY1"/>
                  </a:cxn>
                  <a:cxn ang="0">
                    <a:pos x="csX2" y="csY2"/>
                  </a:cxn>
                  <a:cxn ang="0">
                    <a:pos x="csX3" y="csY3"/>
                  </a:cxn>
                  <a:cxn ang="0">
                    <a:pos x="csX4" y="csY4"/>
                  </a:cxn>
                </a:cxnLst>
                <a:rect l="l" t="t" r="r" b="b"/>
                <a:pathLst>
                  <a:path w="24677" h="24307">
                    <a:moveTo>
                      <a:pt x="22850" y="18751"/>
                    </a:moveTo>
                    <a:cubicBezTo>
                      <a:pt x="19221" y="24407"/>
                      <a:pt x="11827" y="25916"/>
                      <a:pt x="6103" y="22489"/>
                    </a:cubicBezTo>
                    <a:cubicBezTo>
                      <a:pt x="320" y="19170"/>
                      <a:pt x="-1709" y="11758"/>
                      <a:pt x="1565" y="5942"/>
                    </a:cubicBezTo>
                    <a:cubicBezTo>
                      <a:pt x="4839" y="127"/>
                      <a:pt x="12451" y="-1741"/>
                      <a:pt x="18566" y="1778"/>
                    </a:cubicBezTo>
                    <a:cubicBezTo>
                      <a:pt x="24618" y="5402"/>
                      <a:pt x="26430" y="13173"/>
                      <a:pt x="22850" y="18751"/>
                    </a:cubicBezTo>
                    <a:close/>
                  </a:path>
                </a:pathLst>
              </a:custGeom>
              <a:solidFill>
                <a:srgbClr val="21E7A9"/>
              </a:solidFill>
              <a:ln w="1729" cap="flat">
                <a:noFill/>
                <a:prstDash val="solid"/>
                <a:miter/>
              </a:ln>
            </p:spPr>
            <p:txBody>
              <a:bodyPr/>
              <a:lstStyle/>
              <a:p>
                <a:endParaRPr lang="es-ES" sz="1400"/>
              </a:p>
            </p:txBody>
          </p:sp>
          <p:sp>
            <p:nvSpPr>
              <p:cNvPr id="181" name="Forma libre: forma 180">
                <a:extLst>
                  <a:ext uri="{FF2B5EF4-FFF2-40B4-BE49-F238E27FC236}">
                    <a16:creationId xmlns:a16="http://schemas.microsoft.com/office/drawing/2014/main" id="{B8341E64-18A9-48F9-B5C1-222E10B5C849}"/>
                  </a:ext>
                </a:extLst>
              </p:cNvPr>
              <p:cNvSpPr/>
              <p:nvPr/>
            </p:nvSpPr>
            <p:spPr>
              <a:xfrm>
                <a:off x="6458667" y="3041611"/>
                <a:ext cx="24622" cy="24361"/>
              </a:xfrm>
              <a:custGeom>
                <a:avLst/>
                <a:gdLst>
                  <a:gd name="csX0" fmla="*/ 21825 w 24622"/>
                  <a:gd name="csY0" fmla="*/ 20153 h 24361"/>
                  <a:gd name="csX1" fmla="*/ 4672 w 24622"/>
                  <a:gd name="csY1" fmla="*/ 21637 h 24361"/>
                  <a:gd name="csX2" fmla="*/ 2491 w 24622"/>
                  <a:gd name="csY2" fmla="*/ 4555 h 24361"/>
                  <a:gd name="csX3" fmla="*/ 19847 w 24622"/>
                  <a:gd name="csY3" fmla="*/ 2824 h 24361"/>
                  <a:gd name="csX4" fmla="*/ 21825 w 24622"/>
                  <a:gd name="csY4" fmla="*/ 20153 h 24361"/>
                </a:gdLst>
                <a:ahLst/>
                <a:cxnLst>
                  <a:cxn ang="0">
                    <a:pos x="csX0" y="csY0"/>
                  </a:cxn>
                  <a:cxn ang="0">
                    <a:pos x="csX1" y="csY1"/>
                  </a:cxn>
                  <a:cxn ang="0">
                    <a:pos x="csX2" y="csY2"/>
                  </a:cxn>
                  <a:cxn ang="0">
                    <a:pos x="csX3" y="csY3"/>
                  </a:cxn>
                  <a:cxn ang="0">
                    <a:pos x="csX4" y="csY4"/>
                  </a:cxn>
                </a:cxnLst>
                <a:rect l="l" t="t" r="r" b="b"/>
                <a:pathLst>
                  <a:path w="24622" h="24361">
                    <a:moveTo>
                      <a:pt x="21825" y="20153"/>
                    </a:moveTo>
                    <a:cubicBezTo>
                      <a:pt x="17448" y="25276"/>
                      <a:pt x="10000" y="25662"/>
                      <a:pt x="4672" y="21637"/>
                    </a:cubicBezTo>
                    <a:cubicBezTo>
                      <a:pt x="-574" y="17517"/>
                      <a:pt x="-1547" y="9867"/>
                      <a:pt x="2491" y="4555"/>
                    </a:cubicBezTo>
                    <a:cubicBezTo>
                      <a:pt x="6530" y="-759"/>
                      <a:pt x="14301" y="-1538"/>
                      <a:pt x="19847" y="2824"/>
                    </a:cubicBezTo>
                    <a:cubicBezTo>
                      <a:pt x="25473" y="7087"/>
                      <a:pt x="26122" y="15130"/>
                      <a:pt x="21825" y="20153"/>
                    </a:cubicBezTo>
                    <a:close/>
                  </a:path>
                </a:pathLst>
              </a:custGeom>
              <a:solidFill>
                <a:srgbClr val="21E7A9"/>
              </a:solidFill>
              <a:ln w="1729" cap="flat">
                <a:noFill/>
                <a:prstDash val="solid"/>
                <a:miter/>
              </a:ln>
            </p:spPr>
            <p:txBody>
              <a:bodyPr/>
              <a:lstStyle/>
              <a:p>
                <a:endParaRPr lang="es-ES" sz="1400"/>
              </a:p>
            </p:txBody>
          </p:sp>
          <p:sp>
            <p:nvSpPr>
              <p:cNvPr id="182" name="Forma libre: forma 181">
                <a:extLst>
                  <a:ext uri="{FF2B5EF4-FFF2-40B4-BE49-F238E27FC236}">
                    <a16:creationId xmlns:a16="http://schemas.microsoft.com/office/drawing/2014/main" id="{9634C51B-0001-82C1-DA79-915E0C45F8C8}"/>
                  </a:ext>
                </a:extLst>
              </p:cNvPr>
              <p:cNvSpPr/>
              <p:nvPr/>
            </p:nvSpPr>
            <p:spPr>
              <a:xfrm>
                <a:off x="6509935" y="3088960"/>
                <a:ext cx="24550" cy="24474"/>
              </a:xfrm>
              <a:custGeom>
                <a:avLst/>
                <a:gdLst>
                  <a:gd name="csX0" fmla="*/ 20640 w 24550"/>
                  <a:gd name="csY0" fmla="*/ 21427 h 24474"/>
                  <a:gd name="csX1" fmla="*/ 3387 w 24550"/>
                  <a:gd name="csY1" fmla="*/ 20616 h 24474"/>
                  <a:gd name="csX2" fmla="*/ 3612 w 24550"/>
                  <a:gd name="csY2" fmla="*/ 3340 h 24474"/>
                  <a:gd name="csX3" fmla="*/ 20983 w 24550"/>
                  <a:gd name="csY3" fmla="*/ 4046 h 24474"/>
                  <a:gd name="csX4" fmla="*/ 20640 w 24550"/>
                  <a:gd name="csY4" fmla="*/ 21427 h 24474"/>
                </a:gdLst>
                <a:ahLst/>
                <a:cxnLst>
                  <a:cxn ang="0">
                    <a:pos x="csX0" y="csY0"/>
                  </a:cxn>
                  <a:cxn ang="0">
                    <a:pos x="csX1" y="csY1"/>
                  </a:cxn>
                  <a:cxn ang="0">
                    <a:pos x="csX2" y="csY2"/>
                  </a:cxn>
                  <a:cxn ang="0">
                    <a:pos x="csX3" y="csY3"/>
                  </a:cxn>
                  <a:cxn ang="0">
                    <a:pos x="csX4" y="csY4"/>
                  </a:cxn>
                </a:cxnLst>
                <a:rect l="l" t="t" r="r" b="b"/>
                <a:pathLst>
                  <a:path w="24550" h="24474">
                    <a:moveTo>
                      <a:pt x="20640" y="21427"/>
                    </a:moveTo>
                    <a:cubicBezTo>
                      <a:pt x="15704" y="25817"/>
                      <a:pt x="8048" y="25393"/>
                      <a:pt x="3387" y="20616"/>
                    </a:cubicBezTo>
                    <a:cubicBezTo>
                      <a:pt x="-1217" y="15789"/>
                      <a:pt x="-1113" y="8052"/>
                      <a:pt x="3612" y="3340"/>
                    </a:cubicBezTo>
                    <a:cubicBezTo>
                      <a:pt x="8336" y="-1374"/>
                      <a:pt x="16116" y="-1061"/>
                      <a:pt x="20983" y="4046"/>
                    </a:cubicBezTo>
                    <a:cubicBezTo>
                      <a:pt x="25907" y="9097"/>
                      <a:pt x="25679" y="16948"/>
                      <a:pt x="20640" y="21427"/>
                    </a:cubicBezTo>
                    <a:close/>
                  </a:path>
                </a:pathLst>
              </a:custGeom>
              <a:solidFill>
                <a:srgbClr val="21E7A9"/>
              </a:solidFill>
              <a:ln w="1729" cap="flat">
                <a:noFill/>
                <a:prstDash val="solid"/>
                <a:miter/>
              </a:ln>
            </p:spPr>
            <p:txBody>
              <a:bodyPr/>
              <a:lstStyle/>
              <a:p>
                <a:endParaRPr lang="es-ES" sz="1400"/>
              </a:p>
            </p:txBody>
          </p:sp>
          <p:sp>
            <p:nvSpPr>
              <p:cNvPr id="183" name="Forma libre: forma 182">
                <a:extLst>
                  <a:ext uri="{FF2B5EF4-FFF2-40B4-BE49-F238E27FC236}">
                    <a16:creationId xmlns:a16="http://schemas.microsoft.com/office/drawing/2014/main" id="{A7D48D9D-58CA-4ECF-8DA6-07BCF8169B54}"/>
                  </a:ext>
                </a:extLst>
              </p:cNvPr>
              <p:cNvSpPr/>
              <p:nvPr/>
            </p:nvSpPr>
            <p:spPr>
              <a:xfrm>
                <a:off x="6554274" y="3142822"/>
                <a:ext cx="24391" cy="24633"/>
              </a:xfrm>
              <a:custGeom>
                <a:avLst/>
                <a:gdLst>
                  <a:gd name="csX0" fmla="*/ 19316 w 24391"/>
                  <a:gd name="csY0" fmla="*/ 22552 h 24633"/>
                  <a:gd name="csX1" fmla="*/ 2272 w 24391"/>
                  <a:gd name="csY1" fmla="*/ 19438 h 24633"/>
                  <a:gd name="csX2" fmla="*/ 4895 w 24391"/>
                  <a:gd name="csY2" fmla="*/ 2319 h 24633"/>
                  <a:gd name="csX3" fmla="*/ 21960 w 24391"/>
                  <a:gd name="csY3" fmla="*/ 5416 h 24633"/>
                  <a:gd name="csX4" fmla="*/ 19316 w 24391"/>
                  <a:gd name="csY4" fmla="*/ 22552 h 24633"/>
                </a:gdLst>
                <a:ahLst/>
                <a:cxnLst>
                  <a:cxn ang="0">
                    <a:pos x="csX0" y="csY0"/>
                  </a:cxn>
                  <a:cxn ang="0">
                    <a:pos x="csX1" y="csY1"/>
                  </a:cxn>
                  <a:cxn ang="0">
                    <a:pos x="csX2" y="csY2"/>
                  </a:cxn>
                  <a:cxn ang="0">
                    <a:pos x="csX3" y="csY3"/>
                  </a:cxn>
                  <a:cxn ang="0">
                    <a:pos x="csX4" y="csY4"/>
                  </a:cxn>
                </a:cxnLst>
                <a:rect l="l" t="t" r="r" b="b"/>
                <a:pathLst>
                  <a:path w="24391" h="24633">
                    <a:moveTo>
                      <a:pt x="19316" y="22552"/>
                    </a:moveTo>
                    <a:cubicBezTo>
                      <a:pt x="13770" y="26267"/>
                      <a:pt x="6137" y="24875"/>
                      <a:pt x="2272" y="19438"/>
                    </a:cubicBezTo>
                    <a:cubicBezTo>
                      <a:pt x="-1603" y="14009"/>
                      <a:pt x="-387" y="6314"/>
                      <a:pt x="4895" y="2319"/>
                    </a:cubicBezTo>
                    <a:cubicBezTo>
                      <a:pt x="10259" y="-1739"/>
                      <a:pt x="17862" y="-324"/>
                      <a:pt x="21960" y="5416"/>
                    </a:cubicBezTo>
                    <a:cubicBezTo>
                      <a:pt x="26047" y="11166"/>
                      <a:pt x="24860" y="18840"/>
                      <a:pt x="19316" y="22552"/>
                    </a:cubicBezTo>
                    <a:close/>
                  </a:path>
                </a:pathLst>
              </a:custGeom>
              <a:solidFill>
                <a:srgbClr val="21E7A9"/>
              </a:solidFill>
              <a:ln w="1729" cap="flat">
                <a:noFill/>
                <a:prstDash val="solid"/>
                <a:miter/>
              </a:ln>
            </p:spPr>
            <p:txBody>
              <a:bodyPr/>
              <a:lstStyle/>
              <a:p>
                <a:endParaRPr lang="es-ES" sz="1400"/>
              </a:p>
            </p:txBody>
          </p:sp>
          <p:sp>
            <p:nvSpPr>
              <p:cNvPr id="184" name="Forma libre: forma 183">
                <a:extLst>
                  <a:ext uri="{FF2B5EF4-FFF2-40B4-BE49-F238E27FC236}">
                    <a16:creationId xmlns:a16="http://schemas.microsoft.com/office/drawing/2014/main" id="{07EC01B2-2132-F4A7-9156-692D0944CB01}"/>
                  </a:ext>
                </a:extLst>
              </p:cNvPr>
              <p:cNvSpPr/>
              <p:nvPr/>
            </p:nvSpPr>
            <p:spPr>
              <a:xfrm>
                <a:off x="6590839" y="3202294"/>
                <a:ext cx="24233" cy="24733"/>
              </a:xfrm>
              <a:custGeom>
                <a:avLst/>
                <a:gdLst>
                  <a:gd name="csX0" fmla="*/ 17721 w 24233"/>
                  <a:gd name="csY0" fmla="*/ 23501 h 24733"/>
                  <a:gd name="csX1" fmla="*/ 1345 w 24233"/>
                  <a:gd name="csY1" fmla="*/ 18042 h 24733"/>
                  <a:gd name="csX2" fmla="*/ 6213 w 24233"/>
                  <a:gd name="csY2" fmla="*/ 1483 h 24733"/>
                  <a:gd name="csX3" fmla="*/ 22770 w 24233"/>
                  <a:gd name="csY3" fmla="*/ 6847 h 24733"/>
                  <a:gd name="csX4" fmla="*/ 17721 w 24233"/>
                  <a:gd name="csY4" fmla="*/ 23501 h 24733"/>
                </a:gdLst>
                <a:ahLst/>
                <a:cxnLst>
                  <a:cxn ang="0">
                    <a:pos x="csX0" y="csY0"/>
                  </a:cxn>
                  <a:cxn ang="0">
                    <a:pos x="csX1" y="csY1"/>
                  </a:cxn>
                  <a:cxn ang="0">
                    <a:pos x="csX2" y="csY2"/>
                  </a:cxn>
                  <a:cxn ang="0">
                    <a:pos x="csX3" y="csY3"/>
                  </a:cxn>
                  <a:cxn ang="0">
                    <a:pos x="csX4" y="csY4"/>
                  </a:cxn>
                </a:cxnLst>
                <a:rect l="l" t="t" r="r" b="b"/>
                <a:pathLst>
                  <a:path w="24233" h="24733">
                    <a:moveTo>
                      <a:pt x="17721" y="23501"/>
                    </a:moveTo>
                    <a:cubicBezTo>
                      <a:pt x="11719" y="26419"/>
                      <a:pt x="4385" y="23979"/>
                      <a:pt x="1345" y="18042"/>
                    </a:cubicBezTo>
                    <a:cubicBezTo>
                      <a:pt x="-1606" y="12056"/>
                      <a:pt x="424" y="4726"/>
                      <a:pt x="6213" y="1483"/>
                    </a:cubicBezTo>
                    <a:cubicBezTo>
                      <a:pt x="12072" y="-1795"/>
                      <a:pt x="19639" y="521"/>
                      <a:pt x="22770" y="6847"/>
                    </a:cubicBezTo>
                    <a:cubicBezTo>
                      <a:pt x="25986" y="13127"/>
                      <a:pt x="23724" y="20583"/>
                      <a:pt x="17721" y="23501"/>
                    </a:cubicBezTo>
                    <a:close/>
                  </a:path>
                </a:pathLst>
              </a:custGeom>
              <a:solidFill>
                <a:srgbClr val="21E7A9"/>
              </a:solidFill>
              <a:ln w="1729" cap="flat">
                <a:noFill/>
                <a:prstDash val="solid"/>
                <a:miter/>
              </a:ln>
            </p:spPr>
            <p:txBody>
              <a:bodyPr/>
              <a:lstStyle/>
              <a:p>
                <a:endParaRPr lang="es-ES" sz="1400"/>
              </a:p>
            </p:txBody>
          </p:sp>
          <p:sp>
            <p:nvSpPr>
              <p:cNvPr id="185" name="Forma libre: forma 184">
                <a:extLst>
                  <a:ext uri="{FF2B5EF4-FFF2-40B4-BE49-F238E27FC236}">
                    <a16:creationId xmlns:a16="http://schemas.microsoft.com/office/drawing/2014/main" id="{BE3D6CC1-88DC-25D3-9CCB-F1C0B032BE6D}"/>
                  </a:ext>
                </a:extLst>
              </p:cNvPr>
              <p:cNvSpPr/>
              <p:nvPr/>
            </p:nvSpPr>
            <p:spPr>
              <a:xfrm>
                <a:off x="6618859" y="3266256"/>
                <a:ext cx="24161" cy="24773"/>
              </a:xfrm>
              <a:custGeom>
                <a:avLst/>
                <a:gdLst>
                  <a:gd name="csX0" fmla="*/ 16050 w 24161"/>
                  <a:gd name="csY0" fmla="*/ 24176 h 24773"/>
                  <a:gd name="csX1" fmla="*/ 687 w 24161"/>
                  <a:gd name="csY1" fmla="*/ 16477 h 24773"/>
                  <a:gd name="csX2" fmla="*/ 7689 w 24161"/>
                  <a:gd name="csY2" fmla="*/ 786 h 24773"/>
                  <a:gd name="csX3" fmla="*/ 23449 w 24161"/>
                  <a:gd name="csY3" fmla="*/ 8339 h 24773"/>
                  <a:gd name="csX4" fmla="*/ 16050 w 24161"/>
                  <a:gd name="csY4" fmla="*/ 24176 h 24773"/>
                </a:gdLst>
                <a:ahLst/>
                <a:cxnLst>
                  <a:cxn ang="0">
                    <a:pos x="csX0" y="csY0"/>
                  </a:cxn>
                  <a:cxn ang="0">
                    <a:pos x="csX1" y="csY1"/>
                  </a:cxn>
                  <a:cxn ang="0">
                    <a:pos x="csX2" y="csY2"/>
                  </a:cxn>
                  <a:cxn ang="0">
                    <a:pos x="csX3" y="csY3"/>
                  </a:cxn>
                  <a:cxn ang="0">
                    <a:pos x="csX4" y="csY4"/>
                  </a:cxn>
                </a:cxnLst>
                <a:rect l="l" t="t" r="r" b="b"/>
                <a:pathLst>
                  <a:path w="24161" h="24773">
                    <a:moveTo>
                      <a:pt x="16050" y="24176"/>
                    </a:moveTo>
                    <a:cubicBezTo>
                      <a:pt x="9702" y="26238"/>
                      <a:pt x="2822" y="22796"/>
                      <a:pt x="687" y="16477"/>
                    </a:cubicBezTo>
                    <a:cubicBezTo>
                      <a:pt x="-1409" y="10145"/>
                      <a:pt x="1393" y="3244"/>
                      <a:pt x="7689" y="786"/>
                    </a:cubicBezTo>
                    <a:cubicBezTo>
                      <a:pt x="13826" y="-1613"/>
                      <a:pt x="21222" y="1642"/>
                      <a:pt x="23449" y="8339"/>
                    </a:cubicBezTo>
                    <a:cubicBezTo>
                      <a:pt x="25713" y="15023"/>
                      <a:pt x="22396" y="22112"/>
                      <a:pt x="16050" y="24176"/>
                    </a:cubicBezTo>
                    <a:close/>
                  </a:path>
                </a:pathLst>
              </a:custGeom>
              <a:solidFill>
                <a:srgbClr val="21E7A9"/>
              </a:solidFill>
              <a:ln w="1729" cap="flat">
                <a:noFill/>
                <a:prstDash val="solid"/>
                <a:miter/>
              </a:ln>
            </p:spPr>
            <p:txBody>
              <a:bodyPr/>
              <a:lstStyle/>
              <a:p>
                <a:endParaRPr lang="es-ES" sz="1400"/>
              </a:p>
            </p:txBody>
          </p:sp>
          <p:sp>
            <p:nvSpPr>
              <p:cNvPr id="186" name="Forma libre: forma 185">
                <a:extLst>
                  <a:ext uri="{FF2B5EF4-FFF2-40B4-BE49-F238E27FC236}">
                    <a16:creationId xmlns:a16="http://schemas.microsoft.com/office/drawing/2014/main" id="{19A3CF1E-FF0B-0383-23D3-5163E6B2161F}"/>
                  </a:ext>
                </a:extLst>
              </p:cNvPr>
              <p:cNvSpPr/>
              <p:nvPr/>
            </p:nvSpPr>
            <p:spPr>
              <a:xfrm>
                <a:off x="6637722" y="3333435"/>
                <a:ext cx="24237" cy="24823"/>
              </a:xfrm>
              <a:custGeom>
                <a:avLst/>
                <a:gdLst>
                  <a:gd name="csX0" fmla="*/ 14408 w 24237"/>
                  <a:gd name="csY0" fmla="*/ 24634 h 24823"/>
                  <a:gd name="csX1" fmla="*/ 313 w 24237"/>
                  <a:gd name="csY1" fmla="*/ 14878 h 24823"/>
                  <a:gd name="csX2" fmla="*/ 9352 w 24237"/>
                  <a:gd name="csY2" fmla="*/ 315 h 24823"/>
                  <a:gd name="csX3" fmla="*/ 23978 w 24237"/>
                  <a:gd name="csY3" fmla="*/ 9961 h 24823"/>
                  <a:gd name="csX4" fmla="*/ 14408 w 24237"/>
                  <a:gd name="csY4" fmla="*/ 24634 h 24823"/>
                </a:gdLst>
                <a:ahLst/>
                <a:cxnLst>
                  <a:cxn ang="0">
                    <a:pos x="csX0" y="csY0"/>
                  </a:cxn>
                  <a:cxn ang="0">
                    <a:pos x="csX1" y="csY1"/>
                  </a:cxn>
                  <a:cxn ang="0">
                    <a:pos x="csX2" y="csY2"/>
                  </a:cxn>
                  <a:cxn ang="0">
                    <a:pos x="csX3" y="csY3"/>
                  </a:cxn>
                  <a:cxn ang="0">
                    <a:pos x="csX4" y="csY4"/>
                  </a:cxn>
                </a:cxnLst>
                <a:rect l="l" t="t" r="r" b="b"/>
                <a:pathLst>
                  <a:path w="24237" h="24823">
                    <a:moveTo>
                      <a:pt x="14408" y="24634"/>
                    </a:moveTo>
                    <a:cubicBezTo>
                      <a:pt x="7801" y="25808"/>
                      <a:pt x="1636" y="21415"/>
                      <a:pt x="313" y="14878"/>
                    </a:cubicBezTo>
                    <a:cubicBezTo>
                      <a:pt x="-1190" y="8382"/>
                      <a:pt x="2859" y="1861"/>
                      <a:pt x="9352" y="315"/>
                    </a:cubicBezTo>
                    <a:cubicBezTo>
                      <a:pt x="15844" y="-1235"/>
                      <a:pt x="22395" y="3082"/>
                      <a:pt x="23978" y="9961"/>
                    </a:cubicBezTo>
                    <a:cubicBezTo>
                      <a:pt x="25381" y="16871"/>
                      <a:pt x="20944" y="23471"/>
                      <a:pt x="14408" y="24634"/>
                    </a:cubicBezTo>
                    <a:close/>
                  </a:path>
                </a:pathLst>
              </a:custGeom>
              <a:solidFill>
                <a:srgbClr val="21E7A9"/>
              </a:solidFill>
              <a:ln w="1729" cap="flat">
                <a:noFill/>
                <a:prstDash val="solid"/>
                <a:miter/>
              </a:ln>
            </p:spPr>
            <p:txBody>
              <a:bodyPr/>
              <a:lstStyle/>
              <a:p>
                <a:endParaRPr lang="es-ES" sz="1400"/>
              </a:p>
            </p:txBody>
          </p:sp>
          <p:sp>
            <p:nvSpPr>
              <p:cNvPr id="187" name="Forma libre: forma 186">
                <a:extLst>
                  <a:ext uri="{FF2B5EF4-FFF2-40B4-BE49-F238E27FC236}">
                    <a16:creationId xmlns:a16="http://schemas.microsoft.com/office/drawing/2014/main" id="{A54AA07C-2756-46BA-670F-210495187F6D}"/>
                  </a:ext>
                </a:extLst>
              </p:cNvPr>
              <p:cNvSpPr/>
              <p:nvPr/>
            </p:nvSpPr>
            <p:spPr>
              <a:xfrm>
                <a:off x="6647141" y="3402585"/>
                <a:ext cx="24204" cy="24848"/>
              </a:xfrm>
              <a:custGeom>
                <a:avLst/>
                <a:gdLst>
                  <a:gd name="csX0" fmla="*/ 12850 w 24204"/>
                  <a:gd name="csY0" fmla="*/ 24839 h 24848"/>
                  <a:gd name="csX1" fmla="*/ 35 w 24204"/>
                  <a:gd name="csY1" fmla="*/ 13261 h 24848"/>
                  <a:gd name="csX2" fmla="*/ 11152 w 24204"/>
                  <a:gd name="csY2" fmla="*/ 53 h 24848"/>
                  <a:gd name="csX3" fmla="*/ 24152 w 24204"/>
                  <a:gd name="csY3" fmla="*/ 11626 h 24848"/>
                  <a:gd name="csX4" fmla="*/ 12850 w 24204"/>
                  <a:gd name="csY4" fmla="*/ 24839 h 24848"/>
                </a:gdLst>
                <a:ahLst/>
                <a:cxnLst>
                  <a:cxn ang="0">
                    <a:pos x="csX0" y="csY0"/>
                  </a:cxn>
                  <a:cxn ang="0">
                    <a:pos x="csX1" y="csY1"/>
                  </a:cxn>
                  <a:cxn ang="0">
                    <a:pos x="csX2" y="csY2"/>
                  </a:cxn>
                  <a:cxn ang="0">
                    <a:pos x="csX3" y="csY3"/>
                  </a:cxn>
                  <a:cxn ang="0">
                    <a:pos x="csX4" y="csY4"/>
                  </a:cxn>
                </a:cxnLst>
                <a:rect l="l" t="t" r="r" b="b"/>
                <a:pathLst>
                  <a:path w="24204" h="24848">
                    <a:moveTo>
                      <a:pt x="12850" y="24839"/>
                    </a:moveTo>
                    <a:cubicBezTo>
                      <a:pt x="6248" y="25099"/>
                      <a:pt x="643" y="19908"/>
                      <a:pt x="35" y="13261"/>
                    </a:cubicBezTo>
                    <a:cubicBezTo>
                      <a:pt x="-471" y="6611"/>
                      <a:pt x="4508" y="697"/>
                      <a:pt x="11152" y="53"/>
                    </a:cubicBezTo>
                    <a:cubicBezTo>
                      <a:pt x="17795" y="-586"/>
                      <a:pt x="23619" y="4592"/>
                      <a:pt x="24152" y="11626"/>
                    </a:cubicBezTo>
                    <a:cubicBezTo>
                      <a:pt x="24785" y="18654"/>
                      <a:pt x="19587" y="24576"/>
                      <a:pt x="12850" y="24839"/>
                    </a:cubicBezTo>
                    <a:close/>
                  </a:path>
                </a:pathLst>
              </a:custGeom>
              <a:solidFill>
                <a:srgbClr val="21E7A9"/>
              </a:solidFill>
              <a:ln w="1729" cap="flat">
                <a:noFill/>
                <a:prstDash val="solid"/>
                <a:miter/>
              </a:ln>
            </p:spPr>
            <p:txBody>
              <a:bodyPr/>
              <a:lstStyle/>
              <a:p>
                <a:endParaRPr lang="es-ES" sz="1400"/>
              </a:p>
            </p:txBody>
          </p:sp>
        </p:grpSp>
        <p:sp>
          <p:nvSpPr>
            <p:cNvPr id="188" name="Forma libre: forma 187">
              <a:extLst>
                <a:ext uri="{FF2B5EF4-FFF2-40B4-BE49-F238E27FC236}">
                  <a16:creationId xmlns:a16="http://schemas.microsoft.com/office/drawing/2014/main" id="{DFA845F6-1123-0C51-E1B7-DE199B9D8CE3}"/>
                </a:ext>
              </a:extLst>
            </p:cNvPr>
            <p:cNvSpPr/>
            <p:nvPr/>
          </p:nvSpPr>
          <p:spPr>
            <a:xfrm rot="16200000">
              <a:off x="9124589" y="3873547"/>
              <a:ext cx="193952" cy="227964"/>
            </a:xfrm>
            <a:custGeom>
              <a:avLst/>
              <a:gdLst>
                <a:gd name="csX0" fmla="*/ 159725 w 159724"/>
                <a:gd name="csY0" fmla="*/ 0 h 187734"/>
                <a:gd name="csX1" fmla="*/ 0 w 159724"/>
                <a:gd name="csY1" fmla="*/ 93867 h 187734"/>
                <a:gd name="csX2" fmla="*/ 159725 w 159724"/>
                <a:gd name="csY2" fmla="*/ 187735 h 187734"/>
              </a:gdLst>
              <a:ahLst/>
              <a:cxnLst>
                <a:cxn ang="0">
                  <a:pos x="csX0" y="csY0"/>
                </a:cxn>
                <a:cxn ang="0">
                  <a:pos x="csX1" y="csY1"/>
                </a:cxn>
                <a:cxn ang="0">
                  <a:pos x="csX2" y="csY2"/>
                </a:cxn>
              </a:cxnLst>
              <a:rect l="l" t="t" r="r" b="b"/>
              <a:pathLst>
                <a:path w="159724" h="187734">
                  <a:moveTo>
                    <a:pt x="159725" y="0"/>
                  </a:moveTo>
                  <a:lnTo>
                    <a:pt x="0" y="93867"/>
                  </a:lnTo>
                  <a:lnTo>
                    <a:pt x="159725" y="187735"/>
                  </a:lnTo>
                </a:path>
              </a:pathLst>
            </a:custGeom>
            <a:solidFill>
              <a:srgbClr val="10E5A3"/>
            </a:solidFill>
            <a:ln w="1729" cap="flat">
              <a:noFill/>
              <a:prstDash val="solid"/>
              <a:miter/>
            </a:ln>
          </p:spPr>
          <p:txBody>
            <a:bodyPr/>
            <a:lstStyle/>
            <a:p>
              <a:endParaRPr lang="es-ES" sz="1400"/>
            </a:p>
          </p:txBody>
        </p:sp>
        <p:sp>
          <p:nvSpPr>
            <p:cNvPr id="189" name="Elipse 188">
              <a:extLst>
                <a:ext uri="{FF2B5EF4-FFF2-40B4-BE49-F238E27FC236}">
                  <a16:creationId xmlns:a16="http://schemas.microsoft.com/office/drawing/2014/main" id="{30DDD540-B3DB-C0D8-F158-4A088F42D345}"/>
                </a:ext>
              </a:extLst>
            </p:cNvPr>
            <p:cNvSpPr/>
            <p:nvPr/>
          </p:nvSpPr>
          <p:spPr>
            <a:xfrm rot="13500000">
              <a:off x="7933763" y="4073762"/>
              <a:ext cx="104790" cy="104790"/>
            </a:xfrm>
            <a:prstGeom prst="ellipse">
              <a:avLst/>
            </a:prstGeom>
            <a:solidFill>
              <a:srgbClr val="10E5A3"/>
            </a:solidFill>
            <a:ln w="1729" cap="flat">
              <a:noFill/>
              <a:prstDash val="solid"/>
              <a:miter/>
            </a:ln>
          </p:spPr>
          <p:txBody>
            <a:bodyPr/>
            <a:lstStyle/>
            <a:p>
              <a:endParaRPr lang="es-ES" sz="1400"/>
            </a:p>
          </p:txBody>
        </p:sp>
      </p:grpSp>
      <p:grpSp>
        <p:nvGrpSpPr>
          <p:cNvPr id="284" name="Grupo 283">
            <a:extLst>
              <a:ext uri="{FF2B5EF4-FFF2-40B4-BE49-F238E27FC236}">
                <a16:creationId xmlns:a16="http://schemas.microsoft.com/office/drawing/2014/main" id="{C77608BA-19FA-EE82-331C-CDA51C3F93A6}"/>
              </a:ext>
            </a:extLst>
          </p:cNvPr>
          <p:cNvGrpSpPr/>
          <p:nvPr/>
        </p:nvGrpSpPr>
        <p:grpSpPr>
          <a:xfrm>
            <a:off x="9830207" y="3245554"/>
            <a:ext cx="1105950" cy="723308"/>
            <a:chOff x="10405151" y="3302028"/>
            <a:chExt cx="1340267" cy="876555"/>
          </a:xfrm>
        </p:grpSpPr>
        <p:sp>
          <p:nvSpPr>
            <p:cNvPr id="191" name="Forma libre: forma 190">
              <a:extLst>
                <a:ext uri="{FF2B5EF4-FFF2-40B4-BE49-F238E27FC236}">
                  <a16:creationId xmlns:a16="http://schemas.microsoft.com/office/drawing/2014/main" id="{8047C6CF-B7BB-E718-80CE-F071C7E85A9E}"/>
                </a:ext>
              </a:extLst>
            </p:cNvPr>
            <p:cNvSpPr/>
            <p:nvPr/>
          </p:nvSpPr>
          <p:spPr>
            <a:xfrm rot="16200000">
              <a:off x="10978068" y="3411755"/>
              <a:ext cx="810969" cy="617710"/>
            </a:xfrm>
            <a:custGeom>
              <a:avLst/>
              <a:gdLst>
                <a:gd name="csX0" fmla="*/ 667853 w 667853"/>
                <a:gd name="csY0" fmla="*/ 0 h 508699"/>
                <a:gd name="csX1" fmla="*/ 159154 w 667853"/>
                <a:gd name="csY1" fmla="*/ 508699 h 508699"/>
                <a:gd name="csX2" fmla="*/ 0 w 667853"/>
                <a:gd name="csY2" fmla="*/ 508699 h 508699"/>
              </a:gdLst>
              <a:ahLst/>
              <a:cxnLst>
                <a:cxn ang="0">
                  <a:pos x="csX0" y="csY0"/>
                </a:cxn>
                <a:cxn ang="0">
                  <a:pos x="csX1" y="csY1"/>
                </a:cxn>
                <a:cxn ang="0">
                  <a:pos x="csX2" y="csY2"/>
                </a:cxn>
              </a:cxnLst>
              <a:rect l="l" t="t" r="r" b="b"/>
              <a:pathLst>
                <a:path w="667853" h="508699">
                  <a:moveTo>
                    <a:pt x="667853" y="0"/>
                  </a:moveTo>
                  <a:cubicBezTo>
                    <a:pt x="667853" y="280946"/>
                    <a:pt x="440100" y="508699"/>
                    <a:pt x="159154" y="508699"/>
                  </a:cubicBezTo>
                  <a:lnTo>
                    <a:pt x="0" y="508699"/>
                  </a:lnTo>
                </a:path>
              </a:pathLst>
            </a:custGeom>
            <a:noFill/>
            <a:ln w="18123" cap="rnd">
              <a:solidFill>
                <a:schemeClr val="tx2"/>
              </a:solidFill>
              <a:prstDash val="solid"/>
              <a:round/>
            </a:ln>
          </p:spPr>
          <p:txBody>
            <a:bodyPr/>
            <a:lstStyle/>
            <a:p>
              <a:endParaRPr lang="es-ES" sz="1400"/>
            </a:p>
          </p:txBody>
        </p:sp>
        <p:grpSp>
          <p:nvGrpSpPr>
            <p:cNvPr id="192" name="Gráfico 2">
              <a:extLst>
                <a:ext uri="{FF2B5EF4-FFF2-40B4-BE49-F238E27FC236}">
                  <a16:creationId xmlns:a16="http://schemas.microsoft.com/office/drawing/2014/main" id="{3F6974F0-E5A0-1AAF-166D-A160C990E4B8}"/>
                </a:ext>
              </a:extLst>
            </p:cNvPr>
            <p:cNvGrpSpPr/>
            <p:nvPr/>
          </p:nvGrpSpPr>
          <p:grpSpPr>
            <a:xfrm rot="16200000">
              <a:off x="10334427" y="3409910"/>
              <a:ext cx="820842" cy="605078"/>
              <a:chOff x="5995362" y="4963937"/>
              <a:chExt cx="675983" cy="498296"/>
            </a:xfrm>
            <a:solidFill>
              <a:schemeClr val="tx2"/>
            </a:solidFill>
          </p:grpSpPr>
          <p:sp>
            <p:nvSpPr>
              <p:cNvPr id="193" name="Elipse 192">
                <a:extLst>
                  <a:ext uri="{FF2B5EF4-FFF2-40B4-BE49-F238E27FC236}">
                    <a16:creationId xmlns:a16="http://schemas.microsoft.com/office/drawing/2014/main" id="{0D9A71F3-7833-5F4E-4444-5C7E67A80903}"/>
                  </a:ext>
                </a:extLst>
              </p:cNvPr>
              <p:cNvSpPr/>
              <p:nvPr/>
            </p:nvSpPr>
            <p:spPr>
              <a:xfrm>
                <a:off x="5995362" y="4963938"/>
                <a:ext cx="24847" cy="24173"/>
              </a:xfrm>
              <a:prstGeom prst="ellipse">
                <a:avLst/>
              </a:prstGeom>
              <a:grpFill/>
              <a:ln w="1729" cap="flat">
                <a:noFill/>
                <a:prstDash val="solid"/>
                <a:miter/>
              </a:ln>
            </p:spPr>
            <p:txBody>
              <a:bodyPr/>
              <a:lstStyle/>
              <a:p>
                <a:endParaRPr lang="es-ES" sz="1400"/>
              </a:p>
            </p:txBody>
          </p:sp>
          <p:sp>
            <p:nvSpPr>
              <p:cNvPr id="194" name="Elipse 193">
                <a:extLst>
                  <a:ext uri="{FF2B5EF4-FFF2-40B4-BE49-F238E27FC236}">
                    <a16:creationId xmlns:a16="http://schemas.microsoft.com/office/drawing/2014/main" id="{FD9A716B-AE5B-BD9A-E858-E7950B324B11}"/>
                  </a:ext>
                </a:extLst>
              </p:cNvPr>
              <p:cNvSpPr/>
              <p:nvPr/>
            </p:nvSpPr>
            <p:spPr>
              <a:xfrm>
                <a:off x="6065228" y="4963938"/>
                <a:ext cx="24847" cy="24173"/>
              </a:xfrm>
              <a:prstGeom prst="ellipse">
                <a:avLst/>
              </a:prstGeom>
              <a:grpFill/>
              <a:ln w="1729" cap="flat">
                <a:noFill/>
                <a:prstDash val="solid"/>
                <a:miter/>
              </a:ln>
            </p:spPr>
            <p:txBody>
              <a:bodyPr/>
              <a:lstStyle/>
              <a:p>
                <a:endParaRPr lang="es-ES" sz="1400"/>
              </a:p>
            </p:txBody>
          </p:sp>
          <p:sp>
            <p:nvSpPr>
              <p:cNvPr id="195" name="Forma libre: forma 194">
                <a:extLst>
                  <a:ext uri="{FF2B5EF4-FFF2-40B4-BE49-F238E27FC236}">
                    <a16:creationId xmlns:a16="http://schemas.microsoft.com/office/drawing/2014/main" id="{FFC80816-6360-D6F6-7184-9C12214EF6F0}"/>
                  </a:ext>
                </a:extLst>
              </p:cNvPr>
              <p:cNvSpPr/>
              <p:nvPr/>
            </p:nvSpPr>
            <p:spPr>
              <a:xfrm>
                <a:off x="6135091" y="4963937"/>
                <a:ext cx="24848" cy="24173"/>
              </a:xfrm>
              <a:custGeom>
                <a:avLst/>
                <a:gdLst>
                  <a:gd name="csX0" fmla="*/ 24844 w 24848"/>
                  <a:gd name="csY0" fmla="*/ 12291 h 24173"/>
                  <a:gd name="csX1" fmla="*/ 12424 w 24848"/>
                  <a:gd name="csY1" fmla="*/ 24173 h 24173"/>
                  <a:gd name="csX2" fmla="*/ 0 w 24848"/>
                  <a:gd name="csY2" fmla="*/ 12087 h 24173"/>
                  <a:gd name="csX3" fmla="*/ 12424 w 24848"/>
                  <a:gd name="csY3" fmla="*/ 0 h 24173"/>
                  <a:gd name="csX4" fmla="*/ 24844 w 24848"/>
                  <a:gd name="csY4" fmla="*/ 12291 h 24173"/>
                </a:gdLst>
                <a:ahLst/>
                <a:cxnLst>
                  <a:cxn ang="0">
                    <a:pos x="csX0" y="csY0"/>
                  </a:cxn>
                  <a:cxn ang="0">
                    <a:pos x="csX1" y="csY1"/>
                  </a:cxn>
                  <a:cxn ang="0">
                    <a:pos x="csX2" y="csY2"/>
                  </a:cxn>
                  <a:cxn ang="0">
                    <a:pos x="csX3" y="csY3"/>
                  </a:cxn>
                  <a:cxn ang="0">
                    <a:pos x="csX4" y="csY4"/>
                  </a:cxn>
                </a:cxnLst>
                <a:rect l="l" t="t" r="r" b="b"/>
                <a:pathLst>
                  <a:path w="24848" h="24173">
                    <a:moveTo>
                      <a:pt x="24844" y="12291"/>
                    </a:moveTo>
                    <a:cubicBezTo>
                      <a:pt x="24665" y="19016"/>
                      <a:pt x="19301" y="24129"/>
                      <a:pt x="12424" y="24173"/>
                    </a:cubicBezTo>
                    <a:cubicBezTo>
                      <a:pt x="5561" y="24173"/>
                      <a:pt x="0" y="18761"/>
                      <a:pt x="0" y="12087"/>
                    </a:cubicBezTo>
                    <a:cubicBezTo>
                      <a:pt x="0" y="5412"/>
                      <a:pt x="5561" y="0"/>
                      <a:pt x="12424" y="0"/>
                    </a:cubicBezTo>
                    <a:cubicBezTo>
                      <a:pt x="19273" y="-45"/>
                      <a:pt x="25024" y="5670"/>
                      <a:pt x="24844" y="12291"/>
                    </a:cubicBezTo>
                    <a:close/>
                  </a:path>
                </a:pathLst>
              </a:custGeom>
              <a:grpFill/>
              <a:ln w="1729" cap="flat">
                <a:noFill/>
                <a:prstDash val="solid"/>
                <a:miter/>
              </a:ln>
            </p:spPr>
            <p:txBody>
              <a:bodyPr/>
              <a:lstStyle/>
              <a:p>
                <a:endParaRPr lang="es-ES" sz="1400"/>
              </a:p>
            </p:txBody>
          </p:sp>
          <p:sp>
            <p:nvSpPr>
              <p:cNvPr id="196" name="Forma libre: forma 195">
                <a:extLst>
                  <a:ext uri="{FF2B5EF4-FFF2-40B4-BE49-F238E27FC236}">
                    <a16:creationId xmlns:a16="http://schemas.microsoft.com/office/drawing/2014/main" id="{18C1BF9F-5847-FBE5-5E1E-0D38C49343EC}"/>
                  </a:ext>
                </a:extLst>
              </p:cNvPr>
              <p:cNvSpPr/>
              <p:nvPr/>
            </p:nvSpPr>
            <p:spPr>
              <a:xfrm>
                <a:off x="6204804" y="4968250"/>
                <a:ext cx="24850" cy="24180"/>
              </a:xfrm>
              <a:custGeom>
                <a:avLst/>
                <a:gdLst>
                  <a:gd name="csX0" fmla="*/ 24709 w 24850"/>
                  <a:gd name="csY0" fmla="*/ 13671 h 24180"/>
                  <a:gd name="csX1" fmla="*/ 10848 w 24850"/>
                  <a:gd name="csY1" fmla="*/ 24081 h 24180"/>
                  <a:gd name="csX2" fmla="*/ 60 w 24850"/>
                  <a:gd name="csY2" fmla="*/ 10530 h 24180"/>
                  <a:gd name="csX3" fmla="*/ 13923 w 24850"/>
                  <a:gd name="csY3" fmla="*/ 109 h 24180"/>
                  <a:gd name="csX4" fmla="*/ 24709 w 24850"/>
                  <a:gd name="csY4" fmla="*/ 13671 h 24180"/>
                </a:gdLst>
                <a:ahLst/>
                <a:cxnLst>
                  <a:cxn ang="0">
                    <a:pos x="csX0" y="csY0"/>
                  </a:cxn>
                  <a:cxn ang="0">
                    <a:pos x="csX1" y="csY1"/>
                  </a:cxn>
                  <a:cxn ang="0">
                    <a:pos x="csX2" y="csY2"/>
                  </a:cxn>
                  <a:cxn ang="0">
                    <a:pos x="csX3" y="csY3"/>
                  </a:cxn>
                  <a:cxn ang="0">
                    <a:pos x="csX4" y="csY4"/>
                  </a:cxn>
                </a:cxnLst>
                <a:rect l="l" t="t" r="r" b="b"/>
                <a:pathLst>
                  <a:path w="24850" h="24180">
                    <a:moveTo>
                      <a:pt x="24709" y="13671"/>
                    </a:moveTo>
                    <a:cubicBezTo>
                      <a:pt x="23671" y="20245"/>
                      <a:pt x="17465" y="24927"/>
                      <a:pt x="10848" y="24081"/>
                    </a:cubicBezTo>
                    <a:cubicBezTo>
                      <a:pt x="4230" y="23241"/>
                      <a:pt x="-597" y="17171"/>
                      <a:pt x="60" y="10530"/>
                    </a:cubicBezTo>
                    <a:cubicBezTo>
                      <a:pt x="719" y="3888"/>
                      <a:pt x="6923" y="-780"/>
                      <a:pt x="13923" y="109"/>
                    </a:cubicBezTo>
                    <a:cubicBezTo>
                      <a:pt x="20921" y="1001"/>
                      <a:pt x="25750" y="7058"/>
                      <a:pt x="24709" y="13671"/>
                    </a:cubicBezTo>
                    <a:close/>
                  </a:path>
                </a:pathLst>
              </a:custGeom>
              <a:grpFill/>
              <a:ln w="1729" cap="flat">
                <a:noFill/>
                <a:prstDash val="solid"/>
                <a:miter/>
              </a:ln>
            </p:spPr>
            <p:txBody>
              <a:bodyPr/>
              <a:lstStyle/>
              <a:p>
                <a:endParaRPr lang="es-ES" sz="1400"/>
              </a:p>
            </p:txBody>
          </p:sp>
          <p:sp>
            <p:nvSpPr>
              <p:cNvPr id="197" name="Forma libre: forma 196">
                <a:extLst>
                  <a:ext uri="{FF2B5EF4-FFF2-40B4-BE49-F238E27FC236}">
                    <a16:creationId xmlns:a16="http://schemas.microsoft.com/office/drawing/2014/main" id="{BD3AA1C6-2925-5078-C525-A35BE562DC63}"/>
                  </a:ext>
                </a:extLst>
              </p:cNvPr>
              <p:cNvSpPr/>
              <p:nvPr/>
            </p:nvSpPr>
            <p:spPr>
              <a:xfrm>
                <a:off x="6273293" y="4981741"/>
                <a:ext cx="24802" cy="24317"/>
              </a:xfrm>
              <a:custGeom>
                <a:avLst/>
                <a:gdLst>
                  <a:gd name="csX0" fmla="*/ 24308 w 24802"/>
                  <a:gd name="csY0" fmla="*/ 15585 h 24317"/>
                  <a:gd name="csX1" fmla="*/ 9186 w 24802"/>
                  <a:gd name="csY1" fmla="*/ 23853 h 24317"/>
                  <a:gd name="csX2" fmla="*/ 339 w 24802"/>
                  <a:gd name="csY2" fmla="*/ 9061 h 24317"/>
                  <a:gd name="csX3" fmla="*/ 15528 w 24802"/>
                  <a:gd name="csY3" fmla="*/ 527 h 24317"/>
                  <a:gd name="csX4" fmla="*/ 24308 w 24802"/>
                  <a:gd name="csY4" fmla="*/ 15585 h 24317"/>
                </a:gdLst>
                <a:ahLst/>
                <a:cxnLst>
                  <a:cxn ang="0">
                    <a:pos x="csX0" y="csY0"/>
                  </a:cxn>
                  <a:cxn ang="0">
                    <a:pos x="csX1" y="csY1"/>
                  </a:cxn>
                  <a:cxn ang="0">
                    <a:pos x="csX2" y="csY2"/>
                  </a:cxn>
                  <a:cxn ang="0">
                    <a:pos x="csX3" y="csY3"/>
                  </a:cxn>
                  <a:cxn ang="0">
                    <a:pos x="csX4" y="csY4"/>
                  </a:cxn>
                </a:cxnLst>
                <a:rect l="l" t="t" r="r" b="b"/>
                <a:pathLst>
                  <a:path w="24802" h="24317">
                    <a:moveTo>
                      <a:pt x="24308" y="15585"/>
                    </a:moveTo>
                    <a:cubicBezTo>
                      <a:pt x="22371" y="21971"/>
                      <a:pt x="15599" y="25676"/>
                      <a:pt x="9186" y="23853"/>
                    </a:cubicBezTo>
                    <a:cubicBezTo>
                      <a:pt x="2802" y="21914"/>
                      <a:pt x="-1229" y="15564"/>
                      <a:pt x="339" y="9061"/>
                    </a:cubicBezTo>
                    <a:cubicBezTo>
                      <a:pt x="1899" y="2587"/>
                      <a:pt x="8771" y="-1512"/>
                      <a:pt x="15528" y="527"/>
                    </a:cubicBezTo>
                    <a:cubicBezTo>
                      <a:pt x="22317" y="2454"/>
                      <a:pt x="26245" y="9196"/>
                      <a:pt x="24308" y="15585"/>
                    </a:cubicBezTo>
                    <a:close/>
                  </a:path>
                </a:pathLst>
              </a:custGeom>
              <a:grpFill/>
              <a:ln w="1729" cap="flat">
                <a:noFill/>
                <a:prstDash val="solid"/>
                <a:miter/>
              </a:ln>
            </p:spPr>
            <p:txBody>
              <a:bodyPr/>
              <a:lstStyle/>
              <a:p>
                <a:endParaRPr lang="es-ES" sz="1400"/>
              </a:p>
            </p:txBody>
          </p:sp>
          <p:sp>
            <p:nvSpPr>
              <p:cNvPr id="198" name="Forma libre: forma 197">
                <a:extLst>
                  <a:ext uri="{FF2B5EF4-FFF2-40B4-BE49-F238E27FC236}">
                    <a16:creationId xmlns:a16="http://schemas.microsoft.com/office/drawing/2014/main" id="{5072B317-C749-F90D-6248-ECD66E467285}"/>
                  </a:ext>
                </a:extLst>
              </p:cNvPr>
              <p:cNvSpPr/>
              <p:nvPr/>
            </p:nvSpPr>
            <p:spPr>
              <a:xfrm>
                <a:off x="6339240" y="5004648"/>
                <a:ext cx="24747" cy="24330"/>
              </a:xfrm>
              <a:custGeom>
                <a:avLst/>
                <a:gdLst>
                  <a:gd name="csX0" fmla="*/ 23687 w 24747"/>
                  <a:gd name="csY0" fmla="*/ 17256 h 24330"/>
                  <a:gd name="csX1" fmla="*/ 7617 w 24747"/>
                  <a:gd name="csY1" fmla="*/ 23251 h 24330"/>
                  <a:gd name="csX2" fmla="*/ 846 w 24747"/>
                  <a:gd name="csY2" fmla="*/ 7494 h 24330"/>
                  <a:gd name="csX3" fmla="*/ 17117 w 24747"/>
                  <a:gd name="csY3" fmla="*/ 1024 h 24330"/>
                  <a:gd name="csX4" fmla="*/ 23687 w 24747"/>
                  <a:gd name="csY4" fmla="*/ 17256 h 24330"/>
                </a:gdLst>
                <a:ahLst/>
                <a:cxnLst>
                  <a:cxn ang="0">
                    <a:pos x="csX0" y="csY0"/>
                  </a:cxn>
                  <a:cxn ang="0">
                    <a:pos x="csX1" y="csY1"/>
                  </a:cxn>
                  <a:cxn ang="0">
                    <a:pos x="csX2" y="csY2"/>
                  </a:cxn>
                  <a:cxn ang="0">
                    <a:pos x="csX3" y="csY3"/>
                  </a:cxn>
                  <a:cxn ang="0">
                    <a:pos x="csX4" y="csY4"/>
                  </a:cxn>
                </a:cxnLst>
                <a:rect l="l" t="t" r="r" b="b"/>
                <a:pathLst>
                  <a:path w="24747" h="24330">
                    <a:moveTo>
                      <a:pt x="23687" y="17256"/>
                    </a:moveTo>
                    <a:cubicBezTo>
                      <a:pt x="20887" y="23314"/>
                      <a:pt x="13692" y="26001"/>
                      <a:pt x="7617" y="23251"/>
                    </a:cubicBezTo>
                    <a:cubicBezTo>
                      <a:pt x="1484" y="20638"/>
                      <a:pt x="-1614" y="13745"/>
                      <a:pt x="846" y="7494"/>
                    </a:cubicBezTo>
                    <a:cubicBezTo>
                      <a:pt x="3273" y="1321"/>
                      <a:pt x="10627" y="-1742"/>
                      <a:pt x="17117" y="1024"/>
                    </a:cubicBezTo>
                    <a:cubicBezTo>
                      <a:pt x="23549" y="3928"/>
                      <a:pt x="26488" y="11199"/>
                      <a:pt x="23687" y="17256"/>
                    </a:cubicBezTo>
                    <a:close/>
                  </a:path>
                </a:pathLst>
              </a:custGeom>
              <a:grpFill/>
              <a:ln w="1729" cap="flat">
                <a:noFill/>
                <a:prstDash val="solid"/>
                <a:miter/>
              </a:ln>
            </p:spPr>
            <p:txBody>
              <a:bodyPr/>
              <a:lstStyle/>
              <a:p>
                <a:endParaRPr lang="es-ES" sz="1400"/>
              </a:p>
            </p:txBody>
          </p:sp>
          <p:sp>
            <p:nvSpPr>
              <p:cNvPr id="199" name="Forma libre: forma 198">
                <a:extLst>
                  <a:ext uri="{FF2B5EF4-FFF2-40B4-BE49-F238E27FC236}">
                    <a16:creationId xmlns:a16="http://schemas.microsoft.com/office/drawing/2014/main" id="{BC9841C7-ABE1-25DA-4E75-3402390FC331}"/>
                  </a:ext>
                </a:extLst>
              </p:cNvPr>
              <p:cNvSpPr/>
              <p:nvPr/>
            </p:nvSpPr>
            <p:spPr>
              <a:xfrm>
                <a:off x="6401419" y="5036452"/>
                <a:ext cx="24677" cy="24307"/>
              </a:xfrm>
              <a:custGeom>
                <a:avLst/>
                <a:gdLst>
                  <a:gd name="csX0" fmla="*/ 22850 w 24677"/>
                  <a:gd name="csY0" fmla="*/ 18750 h 24307"/>
                  <a:gd name="csX1" fmla="*/ 6103 w 24677"/>
                  <a:gd name="csY1" fmla="*/ 22491 h 24307"/>
                  <a:gd name="csX2" fmla="*/ 1565 w 24677"/>
                  <a:gd name="csY2" fmla="*/ 5940 h 24307"/>
                  <a:gd name="csX3" fmla="*/ 18566 w 24677"/>
                  <a:gd name="csY3" fmla="*/ 1777 h 24307"/>
                  <a:gd name="csX4" fmla="*/ 22850 w 24677"/>
                  <a:gd name="csY4" fmla="*/ 18750 h 24307"/>
                </a:gdLst>
                <a:ahLst/>
                <a:cxnLst>
                  <a:cxn ang="0">
                    <a:pos x="csX0" y="csY0"/>
                  </a:cxn>
                  <a:cxn ang="0">
                    <a:pos x="csX1" y="csY1"/>
                  </a:cxn>
                  <a:cxn ang="0">
                    <a:pos x="csX2" y="csY2"/>
                  </a:cxn>
                  <a:cxn ang="0">
                    <a:pos x="csX3" y="csY3"/>
                  </a:cxn>
                  <a:cxn ang="0">
                    <a:pos x="csX4" y="csY4"/>
                  </a:cxn>
                </a:cxnLst>
                <a:rect l="l" t="t" r="r" b="b"/>
                <a:pathLst>
                  <a:path w="24677" h="24307">
                    <a:moveTo>
                      <a:pt x="22850" y="18750"/>
                    </a:moveTo>
                    <a:cubicBezTo>
                      <a:pt x="19221" y="24406"/>
                      <a:pt x="11827" y="25914"/>
                      <a:pt x="6103" y="22491"/>
                    </a:cubicBezTo>
                    <a:cubicBezTo>
                      <a:pt x="320" y="19168"/>
                      <a:pt x="-1709" y="11757"/>
                      <a:pt x="1565" y="5940"/>
                    </a:cubicBezTo>
                    <a:cubicBezTo>
                      <a:pt x="4839" y="125"/>
                      <a:pt x="12451" y="-1739"/>
                      <a:pt x="18566" y="1777"/>
                    </a:cubicBezTo>
                    <a:cubicBezTo>
                      <a:pt x="24618" y="5404"/>
                      <a:pt x="26430" y="13174"/>
                      <a:pt x="22850" y="18750"/>
                    </a:cubicBezTo>
                    <a:close/>
                  </a:path>
                </a:pathLst>
              </a:custGeom>
              <a:grpFill/>
              <a:ln w="1729" cap="flat">
                <a:noFill/>
                <a:prstDash val="solid"/>
                <a:miter/>
              </a:ln>
            </p:spPr>
            <p:txBody>
              <a:bodyPr/>
              <a:lstStyle/>
              <a:p>
                <a:endParaRPr lang="es-ES" sz="1400"/>
              </a:p>
            </p:txBody>
          </p:sp>
          <p:sp>
            <p:nvSpPr>
              <p:cNvPr id="200" name="Forma libre: forma 199">
                <a:extLst>
                  <a:ext uri="{FF2B5EF4-FFF2-40B4-BE49-F238E27FC236}">
                    <a16:creationId xmlns:a16="http://schemas.microsoft.com/office/drawing/2014/main" id="{6B6BF4E5-D112-2A3F-472E-14B96C232A14}"/>
                  </a:ext>
                </a:extLst>
              </p:cNvPr>
              <p:cNvSpPr/>
              <p:nvPr/>
            </p:nvSpPr>
            <p:spPr>
              <a:xfrm>
                <a:off x="6458667" y="5076409"/>
                <a:ext cx="24622" cy="24360"/>
              </a:xfrm>
              <a:custGeom>
                <a:avLst/>
                <a:gdLst>
                  <a:gd name="csX0" fmla="*/ 21825 w 24622"/>
                  <a:gd name="csY0" fmla="*/ 20152 h 24360"/>
                  <a:gd name="csX1" fmla="*/ 4672 w 24622"/>
                  <a:gd name="csY1" fmla="*/ 21636 h 24360"/>
                  <a:gd name="csX2" fmla="*/ 2491 w 24622"/>
                  <a:gd name="csY2" fmla="*/ 4555 h 24360"/>
                  <a:gd name="csX3" fmla="*/ 19847 w 24622"/>
                  <a:gd name="csY3" fmla="*/ 2824 h 24360"/>
                  <a:gd name="csX4" fmla="*/ 21825 w 24622"/>
                  <a:gd name="csY4" fmla="*/ 20152 h 24360"/>
                </a:gdLst>
                <a:ahLst/>
                <a:cxnLst>
                  <a:cxn ang="0">
                    <a:pos x="csX0" y="csY0"/>
                  </a:cxn>
                  <a:cxn ang="0">
                    <a:pos x="csX1" y="csY1"/>
                  </a:cxn>
                  <a:cxn ang="0">
                    <a:pos x="csX2" y="csY2"/>
                  </a:cxn>
                  <a:cxn ang="0">
                    <a:pos x="csX3" y="csY3"/>
                  </a:cxn>
                  <a:cxn ang="0">
                    <a:pos x="csX4" y="csY4"/>
                  </a:cxn>
                </a:cxnLst>
                <a:rect l="l" t="t" r="r" b="b"/>
                <a:pathLst>
                  <a:path w="24622" h="24360">
                    <a:moveTo>
                      <a:pt x="21825" y="20152"/>
                    </a:moveTo>
                    <a:cubicBezTo>
                      <a:pt x="17448" y="25275"/>
                      <a:pt x="10000" y="25661"/>
                      <a:pt x="4672" y="21636"/>
                    </a:cubicBezTo>
                    <a:cubicBezTo>
                      <a:pt x="-574" y="17518"/>
                      <a:pt x="-1547" y="9866"/>
                      <a:pt x="2491" y="4555"/>
                    </a:cubicBezTo>
                    <a:cubicBezTo>
                      <a:pt x="6530" y="-760"/>
                      <a:pt x="14301" y="-1538"/>
                      <a:pt x="19847" y="2824"/>
                    </a:cubicBezTo>
                    <a:cubicBezTo>
                      <a:pt x="25473" y="7088"/>
                      <a:pt x="26122" y="15130"/>
                      <a:pt x="21825" y="20152"/>
                    </a:cubicBezTo>
                    <a:close/>
                  </a:path>
                </a:pathLst>
              </a:custGeom>
              <a:grpFill/>
              <a:ln w="1729" cap="flat">
                <a:noFill/>
                <a:prstDash val="solid"/>
                <a:miter/>
              </a:ln>
            </p:spPr>
            <p:txBody>
              <a:bodyPr/>
              <a:lstStyle/>
              <a:p>
                <a:endParaRPr lang="es-ES" sz="1400"/>
              </a:p>
            </p:txBody>
          </p:sp>
          <p:sp>
            <p:nvSpPr>
              <p:cNvPr id="201" name="Forma libre: forma 200">
                <a:extLst>
                  <a:ext uri="{FF2B5EF4-FFF2-40B4-BE49-F238E27FC236}">
                    <a16:creationId xmlns:a16="http://schemas.microsoft.com/office/drawing/2014/main" id="{84759ACF-8F52-86AA-8C8E-8350FE0F4322}"/>
                  </a:ext>
                </a:extLst>
              </p:cNvPr>
              <p:cNvSpPr/>
              <p:nvPr/>
            </p:nvSpPr>
            <p:spPr>
              <a:xfrm>
                <a:off x="6509935" y="5123757"/>
                <a:ext cx="24550" cy="24476"/>
              </a:xfrm>
              <a:custGeom>
                <a:avLst/>
                <a:gdLst>
                  <a:gd name="csX0" fmla="*/ 20640 w 24550"/>
                  <a:gd name="csY0" fmla="*/ 21431 h 24476"/>
                  <a:gd name="csX1" fmla="*/ 3387 w 24550"/>
                  <a:gd name="csY1" fmla="*/ 20620 h 24476"/>
                  <a:gd name="csX2" fmla="*/ 3612 w 24550"/>
                  <a:gd name="csY2" fmla="*/ 3341 h 24476"/>
                  <a:gd name="csX3" fmla="*/ 20983 w 24550"/>
                  <a:gd name="csY3" fmla="*/ 4046 h 24476"/>
                  <a:gd name="csX4" fmla="*/ 20640 w 24550"/>
                  <a:gd name="csY4" fmla="*/ 21431 h 24476"/>
                </a:gdLst>
                <a:ahLst/>
                <a:cxnLst>
                  <a:cxn ang="0">
                    <a:pos x="csX0" y="csY0"/>
                  </a:cxn>
                  <a:cxn ang="0">
                    <a:pos x="csX1" y="csY1"/>
                  </a:cxn>
                  <a:cxn ang="0">
                    <a:pos x="csX2" y="csY2"/>
                  </a:cxn>
                  <a:cxn ang="0">
                    <a:pos x="csX3" y="csY3"/>
                  </a:cxn>
                  <a:cxn ang="0">
                    <a:pos x="csX4" y="csY4"/>
                  </a:cxn>
                </a:cxnLst>
                <a:rect l="l" t="t" r="r" b="b"/>
                <a:pathLst>
                  <a:path w="24550" h="24476">
                    <a:moveTo>
                      <a:pt x="20640" y="21431"/>
                    </a:moveTo>
                    <a:cubicBezTo>
                      <a:pt x="15704" y="25819"/>
                      <a:pt x="8048" y="25394"/>
                      <a:pt x="3387" y="20620"/>
                    </a:cubicBezTo>
                    <a:cubicBezTo>
                      <a:pt x="-1217" y="15792"/>
                      <a:pt x="-1113" y="8052"/>
                      <a:pt x="3612" y="3341"/>
                    </a:cubicBezTo>
                    <a:cubicBezTo>
                      <a:pt x="8336" y="-1374"/>
                      <a:pt x="16116" y="-1062"/>
                      <a:pt x="20983" y="4046"/>
                    </a:cubicBezTo>
                    <a:cubicBezTo>
                      <a:pt x="25907" y="9097"/>
                      <a:pt x="25679" y="16949"/>
                      <a:pt x="20640" y="21431"/>
                    </a:cubicBezTo>
                    <a:close/>
                  </a:path>
                </a:pathLst>
              </a:custGeom>
              <a:grpFill/>
              <a:ln w="1729" cap="flat">
                <a:noFill/>
                <a:prstDash val="solid"/>
                <a:miter/>
              </a:ln>
            </p:spPr>
            <p:txBody>
              <a:bodyPr/>
              <a:lstStyle/>
              <a:p>
                <a:endParaRPr lang="es-ES" sz="1400"/>
              </a:p>
            </p:txBody>
          </p:sp>
          <p:sp>
            <p:nvSpPr>
              <p:cNvPr id="202" name="Forma libre: forma 201">
                <a:extLst>
                  <a:ext uri="{FF2B5EF4-FFF2-40B4-BE49-F238E27FC236}">
                    <a16:creationId xmlns:a16="http://schemas.microsoft.com/office/drawing/2014/main" id="{5DA502F2-5800-34A5-CC5C-8CB7C4DB1ADA}"/>
                  </a:ext>
                </a:extLst>
              </p:cNvPr>
              <p:cNvSpPr/>
              <p:nvPr/>
            </p:nvSpPr>
            <p:spPr>
              <a:xfrm>
                <a:off x="6554274" y="5177620"/>
                <a:ext cx="24391" cy="24633"/>
              </a:xfrm>
              <a:custGeom>
                <a:avLst/>
                <a:gdLst>
                  <a:gd name="csX0" fmla="*/ 19316 w 24391"/>
                  <a:gd name="csY0" fmla="*/ 22553 h 24633"/>
                  <a:gd name="csX1" fmla="*/ 2272 w 24391"/>
                  <a:gd name="csY1" fmla="*/ 19439 h 24633"/>
                  <a:gd name="csX2" fmla="*/ 4895 w 24391"/>
                  <a:gd name="csY2" fmla="*/ 2319 h 24633"/>
                  <a:gd name="csX3" fmla="*/ 21960 w 24391"/>
                  <a:gd name="csY3" fmla="*/ 5417 h 24633"/>
                  <a:gd name="csX4" fmla="*/ 19316 w 24391"/>
                  <a:gd name="csY4" fmla="*/ 22553 h 24633"/>
                </a:gdLst>
                <a:ahLst/>
                <a:cxnLst>
                  <a:cxn ang="0">
                    <a:pos x="csX0" y="csY0"/>
                  </a:cxn>
                  <a:cxn ang="0">
                    <a:pos x="csX1" y="csY1"/>
                  </a:cxn>
                  <a:cxn ang="0">
                    <a:pos x="csX2" y="csY2"/>
                  </a:cxn>
                  <a:cxn ang="0">
                    <a:pos x="csX3" y="csY3"/>
                  </a:cxn>
                  <a:cxn ang="0">
                    <a:pos x="csX4" y="csY4"/>
                  </a:cxn>
                </a:cxnLst>
                <a:rect l="l" t="t" r="r" b="b"/>
                <a:pathLst>
                  <a:path w="24391" h="24633">
                    <a:moveTo>
                      <a:pt x="19316" y="22553"/>
                    </a:moveTo>
                    <a:cubicBezTo>
                      <a:pt x="13770" y="26268"/>
                      <a:pt x="6137" y="24875"/>
                      <a:pt x="2272" y="19439"/>
                    </a:cubicBezTo>
                    <a:cubicBezTo>
                      <a:pt x="-1603" y="14010"/>
                      <a:pt x="-387" y="6314"/>
                      <a:pt x="4895" y="2319"/>
                    </a:cubicBezTo>
                    <a:cubicBezTo>
                      <a:pt x="10259" y="-1739"/>
                      <a:pt x="17862" y="-325"/>
                      <a:pt x="21960" y="5417"/>
                    </a:cubicBezTo>
                    <a:cubicBezTo>
                      <a:pt x="26047" y="11166"/>
                      <a:pt x="24860" y="18841"/>
                      <a:pt x="19316" y="22553"/>
                    </a:cubicBezTo>
                    <a:close/>
                  </a:path>
                </a:pathLst>
              </a:custGeom>
              <a:grpFill/>
              <a:ln w="1729" cap="flat">
                <a:noFill/>
                <a:prstDash val="solid"/>
                <a:miter/>
              </a:ln>
            </p:spPr>
            <p:txBody>
              <a:bodyPr/>
              <a:lstStyle/>
              <a:p>
                <a:endParaRPr lang="es-ES" sz="1400"/>
              </a:p>
            </p:txBody>
          </p:sp>
          <p:sp>
            <p:nvSpPr>
              <p:cNvPr id="203" name="Forma libre: forma 202">
                <a:extLst>
                  <a:ext uri="{FF2B5EF4-FFF2-40B4-BE49-F238E27FC236}">
                    <a16:creationId xmlns:a16="http://schemas.microsoft.com/office/drawing/2014/main" id="{6ED6F3A7-92C8-E603-6645-EA2139A53FCB}"/>
                  </a:ext>
                </a:extLst>
              </p:cNvPr>
              <p:cNvSpPr/>
              <p:nvPr/>
            </p:nvSpPr>
            <p:spPr>
              <a:xfrm>
                <a:off x="6590839" y="5237092"/>
                <a:ext cx="24233" cy="24732"/>
              </a:xfrm>
              <a:custGeom>
                <a:avLst/>
                <a:gdLst>
                  <a:gd name="csX0" fmla="*/ 17721 w 24233"/>
                  <a:gd name="csY0" fmla="*/ 23500 h 24732"/>
                  <a:gd name="csX1" fmla="*/ 1345 w 24233"/>
                  <a:gd name="csY1" fmla="*/ 18041 h 24732"/>
                  <a:gd name="csX2" fmla="*/ 6213 w 24233"/>
                  <a:gd name="csY2" fmla="*/ 1485 h 24732"/>
                  <a:gd name="csX3" fmla="*/ 22770 w 24233"/>
                  <a:gd name="csY3" fmla="*/ 6847 h 24732"/>
                  <a:gd name="csX4" fmla="*/ 17721 w 24233"/>
                  <a:gd name="csY4" fmla="*/ 23500 h 24732"/>
                </a:gdLst>
                <a:ahLst/>
                <a:cxnLst>
                  <a:cxn ang="0">
                    <a:pos x="csX0" y="csY0"/>
                  </a:cxn>
                  <a:cxn ang="0">
                    <a:pos x="csX1" y="csY1"/>
                  </a:cxn>
                  <a:cxn ang="0">
                    <a:pos x="csX2" y="csY2"/>
                  </a:cxn>
                  <a:cxn ang="0">
                    <a:pos x="csX3" y="csY3"/>
                  </a:cxn>
                  <a:cxn ang="0">
                    <a:pos x="csX4" y="csY4"/>
                  </a:cxn>
                </a:cxnLst>
                <a:rect l="l" t="t" r="r" b="b"/>
                <a:pathLst>
                  <a:path w="24233" h="24732">
                    <a:moveTo>
                      <a:pt x="17721" y="23500"/>
                    </a:moveTo>
                    <a:cubicBezTo>
                      <a:pt x="11719" y="26418"/>
                      <a:pt x="4385" y="23978"/>
                      <a:pt x="1345" y="18041"/>
                    </a:cubicBezTo>
                    <a:cubicBezTo>
                      <a:pt x="-1606" y="12055"/>
                      <a:pt x="424" y="4725"/>
                      <a:pt x="6213" y="1485"/>
                    </a:cubicBezTo>
                    <a:cubicBezTo>
                      <a:pt x="12072" y="-1796"/>
                      <a:pt x="19639" y="520"/>
                      <a:pt x="22770" y="6847"/>
                    </a:cubicBezTo>
                    <a:cubicBezTo>
                      <a:pt x="25986" y="13126"/>
                      <a:pt x="23724" y="20585"/>
                      <a:pt x="17721" y="23500"/>
                    </a:cubicBezTo>
                    <a:close/>
                  </a:path>
                </a:pathLst>
              </a:custGeom>
              <a:grpFill/>
              <a:ln w="1729" cap="flat">
                <a:noFill/>
                <a:prstDash val="solid"/>
                <a:miter/>
              </a:ln>
            </p:spPr>
            <p:txBody>
              <a:bodyPr/>
              <a:lstStyle/>
              <a:p>
                <a:endParaRPr lang="es-ES" sz="1400"/>
              </a:p>
            </p:txBody>
          </p:sp>
          <p:sp>
            <p:nvSpPr>
              <p:cNvPr id="204" name="Forma libre: forma 203">
                <a:extLst>
                  <a:ext uri="{FF2B5EF4-FFF2-40B4-BE49-F238E27FC236}">
                    <a16:creationId xmlns:a16="http://schemas.microsoft.com/office/drawing/2014/main" id="{C8A0662E-591A-138F-4935-64C5AAB1B08C}"/>
                  </a:ext>
                </a:extLst>
              </p:cNvPr>
              <p:cNvSpPr/>
              <p:nvPr/>
            </p:nvSpPr>
            <p:spPr>
              <a:xfrm>
                <a:off x="6618859" y="5301055"/>
                <a:ext cx="24161" cy="24775"/>
              </a:xfrm>
              <a:custGeom>
                <a:avLst/>
                <a:gdLst>
                  <a:gd name="csX0" fmla="*/ 16050 w 24161"/>
                  <a:gd name="csY0" fmla="*/ 24176 h 24775"/>
                  <a:gd name="csX1" fmla="*/ 687 w 24161"/>
                  <a:gd name="csY1" fmla="*/ 16477 h 24775"/>
                  <a:gd name="csX2" fmla="*/ 7689 w 24161"/>
                  <a:gd name="csY2" fmla="*/ 786 h 24775"/>
                  <a:gd name="csX3" fmla="*/ 23449 w 24161"/>
                  <a:gd name="csY3" fmla="*/ 8340 h 24775"/>
                  <a:gd name="csX4" fmla="*/ 16050 w 24161"/>
                  <a:gd name="csY4" fmla="*/ 24176 h 24775"/>
                </a:gdLst>
                <a:ahLst/>
                <a:cxnLst>
                  <a:cxn ang="0">
                    <a:pos x="csX0" y="csY0"/>
                  </a:cxn>
                  <a:cxn ang="0">
                    <a:pos x="csX1" y="csY1"/>
                  </a:cxn>
                  <a:cxn ang="0">
                    <a:pos x="csX2" y="csY2"/>
                  </a:cxn>
                  <a:cxn ang="0">
                    <a:pos x="csX3" y="csY3"/>
                  </a:cxn>
                  <a:cxn ang="0">
                    <a:pos x="csX4" y="csY4"/>
                  </a:cxn>
                </a:cxnLst>
                <a:rect l="l" t="t" r="r" b="b"/>
                <a:pathLst>
                  <a:path w="24161" h="24775">
                    <a:moveTo>
                      <a:pt x="16050" y="24176"/>
                    </a:moveTo>
                    <a:cubicBezTo>
                      <a:pt x="9702" y="26241"/>
                      <a:pt x="2822" y="22796"/>
                      <a:pt x="687" y="16477"/>
                    </a:cubicBezTo>
                    <a:cubicBezTo>
                      <a:pt x="-1409" y="10145"/>
                      <a:pt x="1393" y="3244"/>
                      <a:pt x="7689" y="786"/>
                    </a:cubicBezTo>
                    <a:cubicBezTo>
                      <a:pt x="13826" y="-1613"/>
                      <a:pt x="21222" y="1642"/>
                      <a:pt x="23449" y="8340"/>
                    </a:cubicBezTo>
                    <a:cubicBezTo>
                      <a:pt x="25713" y="15023"/>
                      <a:pt x="22396" y="22112"/>
                      <a:pt x="16050" y="24176"/>
                    </a:cubicBezTo>
                    <a:close/>
                  </a:path>
                </a:pathLst>
              </a:custGeom>
              <a:grpFill/>
              <a:ln w="1729" cap="flat">
                <a:noFill/>
                <a:prstDash val="solid"/>
                <a:miter/>
              </a:ln>
            </p:spPr>
            <p:txBody>
              <a:bodyPr/>
              <a:lstStyle/>
              <a:p>
                <a:endParaRPr lang="es-ES" sz="1400"/>
              </a:p>
            </p:txBody>
          </p:sp>
          <p:sp>
            <p:nvSpPr>
              <p:cNvPr id="205" name="Forma libre: forma 204">
                <a:extLst>
                  <a:ext uri="{FF2B5EF4-FFF2-40B4-BE49-F238E27FC236}">
                    <a16:creationId xmlns:a16="http://schemas.microsoft.com/office/drawing/2014/main" id="{6AAEF51B-D199-07F7-EEAF-B2E5C482C2E6}"/>
                  </a:ext>
                </a:extLst>
              </p:cNvPr>
              <p:cNvSpPr/>
              <p:nvPr/>
            </p:nvSpPr>
            <p:spPr>
              <a:xfrm>
                <a:off x="6637722" y="5368234"/>
                <a:ext cx="24237" cy="24823"/>
              </a:xfrm>
              <a:custGeom>
                <a:avLst/>
                <a:gdLst>
                  <a:gd name="csX0" fmla="*/ 14408 w 24237"/>
                  <a:gd name="csY0" fmla="*/ 24634 h 24823"/>
                  <a:gd name="csX1" fmla="*/ 313 w 24237"/>
                  <a:gd name="csY1" fmla="*/ 14878 h 24823"/>
                  <a:gd name="csX2" fmla="*/ 9352 w 24237"/>
                  <a:gd name="csY2" fmla="*/ 315 h 24823"/>
                  <a:gd name="csX3" fmla="*/ 23978 w 24237"/>
                  <a:gd name="csY3" fmla="*/ 9961 h 24823"/>
                  <a:gd name="csX4" fmla="*/ 14408 w 24237"/>
                  <a:gd name="csY4" fmla="*/ 24634 h 24823"/>
                </a:gdLst>
                <a:ahLst/>
                <a:cxnLst>
                  <a:cxn ang="0">
                    <a:pos x="csX0" y="csY0"/>
                  </a:cxn>
                  <a:cxn ang="0">
                    <a:pos x="csX1" y="csY1"/>
                  </a:cxn>
                  <a:cxn ang="0">
                    <a:pos x="csX2" y="csY2"/>
                  </a:cxn>
                  <a:cxn ang="0">
                    <a:pos x="csX3" y="csY3"/>
                  </a:cxn>
                  <a:cxn ang="0">
                    <a:pos x="csX4" y="csY4"/>
                  </a:cxn>
                </a:cxnLst>
                <a:rect l="l" t="t" r="r" b="b"/>
                <a:pathLst>
                  <a:path w="24237" h="24823">
                    <a:moveTo>
                      <a:pt x="14408" y="24634"/>
                    </a:moveTo>
                    <a:cubicBezTo>
                      <a:pt x="7801" y="25808"/>
                      <a:pt x="1636" y="21415"/>
                      <a:pt x="313" y="14878"/>
                    </a:cubicBezTo>
                    <a:cubicBezTo>
                      <a:pt x="-1190" y="8382"/>
                      <a:pt x="2859" y="1860"/>
                      <a:pt x="9352" y="315"/>
                    </a:cubicBezTo>
                    <a:cubicBezTo>
                      <a:pt x="15844" y="-1235"/>
                      <a:pt x="22395" y="3083"/>
                      <a:pt x="23978" y="9961"/>
                    </a:cubicBezTo>
                    <a:cubicBezTo>
                      <a:pt x="25381" y="16873"/>
                      <a:pt x="20944" y="23471"/>
                      <a:pt x="14408" y="24634"/>
                    </a:cubicBezTo>
                    <a:close/>
                  </a:path>
                </a:pathLst>
              </a:custGeom>
              <a:grpFill/>
              <a:ln w="1729" cap="flat">
                <a:noFill/>
                <a:prstDash val="solid"/>
                <a:miter/>
              </a:ln>
            </p:spPr>
            <p:txBody>
              <a:bodyPr/>
              <a:lstStyle/>
              <a:p>
                <a:endParaRPr lang="es-ES" sz="1400"/>
              </a:p>
            </p:txBody>
          </p:sp>
          <p:sp>
            <p:nvSpPr>
              <p:cNvPr id="206" name="Forma libre: forma 205">
                <a:extLst>
                  <a:ext uri="{FF2B5EF4-FFF2-40B4-BE49-F238E27FC236}">
                    <a16:creationId xmlns:a16="http://schemas.microsoft.com/office/drawing/2014/main" id="{B54FF731-1D2B-AE0D-D3EA-3391C058368E}"/>
                  </a:ext>
                </a:extLst>
              </p:cNvPr>
              <p:cNvSpPr/>
              <p:nvPr/>
            </p:nvSpPr>
            <p:spPr>
              <a:xfrm>
                <a:off x="6647141" y="5437385"/>
                <a:ext cx="24204" cy="24848"/>
              </a:xfrm>
              <a:custGeom>
                <a:avLst/>
                <a:gdLst>
                  <a:gd name="csX0" fmla="*/ 12850 w 24204"/>
                  <a:gd name="csY0" fmla="*/ 24839 h 24848"/>
                  <a:gd name="csX1" fmla="*/ 35 w 24204"/>
                  <a:gd name="csY1" fmla="*/ 13258 h 24848"/>
                  <a:gd name="csX2" fmla="*/ 11152 w 24204"/>
                  <a:gd name="csY2" fmla="*/ 54 h 24848"/>
                  <a:gd name="csX3" fmla="*/ 24152 w 24204"/>
                  <a:gd name="csY3" fmla="*/ 11624 h 24848"/>
                  <a:gd name="csX4" fmla="*/ 12850 w 24204"/>
                  <a:gd name="csY4" fmla="*/ 24839 h 24848"/>
                </a:gdLst>
                <a:ahLst/>
                <a:cxnLst>
                  <a:cxn ang="0">
                    <a:pos x="csX0" y="csY0"/>
                  </a:cxn>
                  <a:cxn ang="0">
                    <a:pos x="csX1" y="csY1"/>
                  </a:cxn>
                  <a:cxn ang="0">
                    <a:pos x="csX2" y="csY2"/>
                  </a:cxn>
                  <a:cxn ang="0">
                    <a:pos x="csX3" y="csY3"/>
                  </a:cxn>
                  <a:cxn ang="0">
                    <a:pos x="csX4" y="csY4"/>
                  </a:cxn>
                </a:cxnLst>
                <a:rect l="l" t="t" r="r" b="b"/>
                <a:pathLst>
                  <a:path w="24204" h="24848">
                    <a:moveTo>
                      <a:pt x="12850" y="24839"/>
                    </a:moveTo>
                    <a:cubicBezTo>
                      <a:pt x="6248" y="25095"/>
                      <a:pt x="643" y="19906"/>
                      <a:pt x="35" y="13258"/>
                    </a:cubicBezTo>
                    <a:cubicBezTo>
                      <a:pt x="-471" y="6607"/>
                      <a:pt x="4508" y="694"/>
                      <a:pt x="11152" y="54"/>
                    </a:cubicBezTo>
                    <a:cubicBezTo>
                      <a:pt x="17795" y="-590"/>
                      <a:pt x="23619" y="4589"/>
                      <a:pt x="24152" y="11624"/>
                    </a:cubicBezTo>
                    <a:cubicBezTo>
                      <a:pt x="24785" y="18653"/>
                      <a:pt x="19587" y="24575"/>
                      <a:pt x="12850" y="24839"/>
                    </a:cubicBezTo>
                    <a:close/>
                  </a:path>
                </a:pathLst>
              </a:custGeom>
              <a:grpFill/>
              <a:ln w="1729" cap="flat">
                <a:noFill/>
                <a:prstDash val="solid"/>
                <a:miter/>
              </a:ln>
            </p:spPr>
            <p:txBody>
              <a:bodyPr/>
              <a:lstStyle/>
              <a:p>
                <a:endParaRPr lang="es-ES" sz="1400"/>
              </a:p>
            </p:txBody>
          </p:sp>
        </p:grpSp>
        <p:sp>
          <p:nvSpPr>
            <p:cNvPr id="207" name="Elipse 206">
              <a:extLst>
                <a:ext uri="{FF2B5EF4-FFF2-40B4-BE49-F238E27FC236}">
                  <a16:creationId xmlns:a16="http://schemas.microsoft.com/office/drawing/2014/main" id="{A7128E88-4663-C66C-8F32-808F3E4D9ADA}"/>
                </a:ext>
              </a:extLst>
            </p:cNvPr>
            <p:cNvSpPr/>
            <p:nvPr/>
          </p:nvSpPr>
          <p:spPr>
            <a:xfrm rot="11597148">
              <a:off x="10405151" y="4073736"/>
              <a:ext cx="104787" cy="104787"/>
            </a:xfrm>
            <a:prstGeom prst="ellipse">
              <a:avLst/>
            </a:prstGeom>
            <a:solidFill>
              <a:schemeClr val="tx2"/>
            </a:solidFill>
            <a:ln w="1729" cap="flat">
              <a:noFill/>
              <a:prstDash val="solid"/>
              <a:miter/>
            </a:ln>
          </p:spPr>
          <p:txBody>
            <a:bodyPr/>
            <a:lstStyle/>
            <a:p>
              <a:endParaRPr lang="es-ES" sz="1400"/>
            </a:p>
          </p:txBody>
        </p:sp>
        <p:sp>
          <p:nvSpPr>
            <p:cNvPr id="208" name="Elipse 207">
              <a:extLst>
                <a:ext uri="{FF2B5EF4-FFF2-40B4-BE49-F238E27FC236}">
                  <a16:creationId xmlns:a16="http://schemas.microsoft.com/office/drawing/2014/main" id="{6D8A652F-A70C-36F2-B8FE-ECC6F5A7042B}"/>
                </a:ext>
              </a:extLst>
            </p:cNvPr>
            <p:cNvSpPr/>
            <p:nvPr/>
          </p:nvSpPr>
          <p:spPr>
            <a:xfrm rot="11597148">
              <a:off x="11640631" y="4073796"/>
              <a:ext cx="104787" cy="104787"/>
            </a:xfrm>
            <a:prstGeom prst="ellipse">
              <a:avLst/>
            </a:prstGeom>
            <a:solidFill>
              <a:schemeClr val="tx2"/>
            </a:solidFill>
            <a:ln w="1729" cap="flat">
              <a:noFill/>
              <a:prstDash val="solid"/>
              <a:miter/>
            </a:ln>
          </p:spPr>
          <p:txBody>
            <a:bodyPr/>
            <a:lstStyle/>
            <a:p>
              <a:endParaRPr lang="es-ES" sz="1400"/>
            </a:p>
          </p:txBody>
        </p:sp>
      </p:grpSp>
      <p:grpSp>
        <p:nvGrpSpPr>
          <p:cNvPr id="282" name="Grupo 281">
            <a:extLst>
              <a:ext uri="{FF2B5EF4-FFF2-40B4-BE49-F238E27FC236}">
                <a16:creationId xmlns:a16="http://schemas.microsoft.com/office/drawing/2014/main" id="{8866E544-27B2-7188-FDD3-21EFA71FF1F0}"/>
              </a:ext>
            </a:extLst>
          </p:cNvPr>
          <p:cNvGrpSpPr/>
          <p:nvPr/>
        </p:nvGrpSpPr>
        <p:grpSpPr>
          <a:xfrm>
            <a:off x="8810381" y="3918559"/>
            <a:ext cx="1157131" cy="723195"/>
            <a:chOff x="9169255" y="4117622"/>
            <a:chExt cx="1402292" cy="876418"/>
          </a:xfrm>
        </p:grpSpPr>
        <p:sp>
          <p:nvSpPr>
            <p:cNvPr id="210" name="Forma libre: forma 209">
              <a:extLst>
                <a:ext uri="{FF2B5EF4-FFF2-40B4-BE49-F238E27FC236}">
                  <a16:creationId xmlns:a16="http://schemas.microsoft.com/office/drawing/2014/main" id="{73248B3C-5240-2F48-B781-E22270B44BE1}"/>
                </a:ext>
              </a:extLst>
            </p:cNvPr>
            <p:cNvSpPr/>
            <p:nvPr/>
          </p:nvSpPr>
          <p:spPr>
            <a:xfrm rot="16200000">
              <a:off x="9791059" y="4314444"/>
              <a:ext cx="715299" cy="617710"/>
            </a:xfrm>
            <a:custGeom>
              <a:avLst/>
              <a:gdLst>
                <a:gd name="csX0" fmla="*/ 0 w 589066"/>
                <a:gd name="csY0" fmla="*/ 0 h 508699"/>
                <a:gd name="csX1" fmla="*/ 508700 w 589066"/>
                <a:gd name="csY1" fmla="*/ 508699 h 508699"/>
                <a:gd name="csX2" fmla="*/ 589067 w 589066"/>
                <a:gd name="csY2" fmla="*/ 508699 h 508699"/>
              </a:gdLst>
              <a:ahLst/>
              <a:cxnLst>
                <a:cxn ang="0">
                  <a:pos x="csX0" y="csY0"/>
                </a:cxn>
                <a:cxn ang="0">
                  <a:pos x="csX1" y="csY1"/>
                </a:cxn>
                <a:cxn ang="0">
                  <a:pos x="csX2" y="csY2"/>
                </a:cxn>
              </a:cxnLst>
              <a:rect l="l" t="t" r="r" b="b"/>
              <a:pathLst>
                <a:path w="589066" h="508699">
                  <a:moveTo>
                    <a:pt x="0" y="0"/>
                  </a:moveTo>
                  <a:cubicBezTo>
                    <a:pt x="0" y="280948"/>
                    <a:pt x="227753" y="508699"/>
                    <a:pt x="508700" y="508699"/>
                  </a:cubicBezTo>
                  <a:lnTo>
                    <a:pt x="589067" y="508699"/>
                  </a:lnTo>
                </a:path>
              </a:pathLst>
            </a:custGeom>
            <a:noFill/>
            <a:ln w="18123" cap="rnd">
              <a:solidFill>
                <a:srgbClr val="21B3F4"/>
              </a:solidFill>
              <a:prstDash val="solid"/>
              <a:round/>
            </a:ln>
          </p:spPr>
          <p:txBody>
            <a:bodyPr/>
            <a:lstStyle/>
            <a:p>
              <a:endParaRPr lang="es-ES" sz="1400"/>
            </a:p>
          </p:txBody>
        </p:sp>
        <p:grpSp>
          <p:nvGrpSpPr>
            <p:cNvPr id="211" name="Gráfico 2">
              <a:extLst>
                <a:ext uri="{FF2B5EF4-FFF2-40B4-BE49-F238E27FC236}">
                  <a16:creationId xmlns:a16="http://schemas.microsoft.com/office/drawing/2014/main" id="{EE2A6B84-5568-A5BE-2470-804FBD113BF9}"/>
                </a:ext>
              </a:extLst>
            </p:cNvPr>
            <p:cNvGrpSpPr/>
            <p:nvPr/>
          </p:nvGrpSpPr>
          <p:grpSpPr>
            <a:xfrm rot="16200000">
              <a:off x="9099585" y="4281082"/>
              <a:ext cx="820840" cy="605075"/>
              <a:chOff x="5277933" y="3947015"/>
              <a:chExt cx="675982" cy="498294"/>
            </a:xfrm>
            <a:solidFill>
              <a:srgbClr val="30B8F5"/>
            </a:solidFill>
          </p:grpSpPr>
          <p:sp>
            <p:nvSpPr>
              <p:cNvPr id="212" name="Elipse 211">
                <a:extLst>
                  <a:ext uri="{FF2B5EF4-FFF2-40B4-BE49-F238E27FC236}">
                    <a16:creationId xmlns:a16="http://schemas.microsoft.com/office/drawing/2014/main" id="{960CDBC7-E07B-FDB3-BC11-64720CFB1951}"/>
                  </a:ext>
                </a:extLst>
              </p:cNvPr>
              <p:cNvSpPr/>
              <p:nvPr/>
            </p:nvSpPr>
            <p:spPr>
              <a:xfrm>
                <a:off x="5929067" y="3947015"/>
                <a:ext cx="24847" cy="24173"/>
              </a:xfrm>
              <a:prstGeom prst="ellipse">
                <a:avLst/>
              </a:prstGeom>
              <a:solidFill>
                <a:srgbClr val="30B8F5"/>
              </a:solidFill>
              <a:ln w="1729" cap="flat">
                <a:noFill/>
                <a:prstDash val="solid"/>
                <a:miter/>
              </a:ln>
            </p:spPr>
            <p:txBody>
              <a:bodyPr/>
              <a:lstStyle/>
              <a:p>
                <a:endParaRPr lang="es-ES" sz="1400"/>
              </a:p>
            </p:txBody>
          </p:sp>
          <p:sp>
            <p:nvSpPr>
              <p:cNvPr id="213" name="Elipse 212">
                <a:extLst>
                  <a:ext uri="{FF2B5EF4-FFF2-40B4-BE49-F238E27FC236}">
                    <a16:creationId xmlns:a16="http://schemas.microsoft.com/office/drawing/2014/main" id="{B5B1EC64-2EC3-EF5D-08D6-FEF0EA9C2990}"/>
                  </a:ext>
                </a:extLst>
              </p:cNvPr>
              <p:cNvSpPr/>
              <p:nvPr/>
            </p:nvSpPr>
            <p:spPr>
              <a:xfrm>
                <a:off x="5859202" y="3947015"/>
                <a:ext cx="24847" cy="24173"/>
              </a:xfrm>
              <a:prstGeom prst="ellipse">
                <a:avLst/>
              </a:prstGeom>
              <a:solidFill>
                <a:srgbClr val="30B8F5"/>
              </a:solidFill>
              <a:ln w="1729" cap="flat">
                <a:noFill/>
                <a:prstDash val="solid"/>
                <a:miter/>
              </a:ln>
            </p:spPr>
            <p:txBody>
              <a:bodyPr/>
              <a:lstStyle/>
              <a:p>
                <a:endParaRPr lang="es-ES" sz="1400"/>
              </a:p>
            </p:txBody>
          </p:sp>
          <p:sp>
            <p:nvSpPr>
              <p:cNvPr id="214" name="Forma libre: forma 213">
                <a:extLst>
                  <a:ext uri="{FF2B5EF4-FFF2-40B4-BE49-F238E27FC236}">
                    <a16:creationId xmlns:a16="http://schemas.microsoft.com/office/drawing/2014/main" id="{A612CE70-CA9B-0F76-896F-CF13B8B9EE80}"/>
                  </a:ext>
                </a:extLst>
              </p:cNvPr>
              <p:cNvSpPr/>
              <p:nvPr/>
            </p:nvSpPr>
            <p:spPr>
              <a:xfrm>
                <a:off x="5789336" y="3947016"/>
                <a:ext cx="24848" cy="24171"/>
              </a:xfrm>
              <a:custGeom>
                <a:avLst/>
                <a:gdLst>
                  <a:gd name="csX0" fmla="*/ 4 w 24848"/>
                  <a:gd name="csY0" fmla="*/ 12289 h 24171"/>
                  <a:gd name="csX1" fmla="*/ 12425 w 24848"/>
                  <a:gd name="csY1" fmla="*/ 0 h 24171"/>
                  <a:gd name="csX2" fmla="*/ 24849 w 24848"/>
                  <a:gd name="csY2" fmla="*/ 12085 h 24171"/>
                  <a:gd name="csX3" fmla="*/ 12425 w 24848"/>
                  <a:gd name="csY3" fmla="*/ 24172 h 24171"/>
                  <a:gd name="csX4" fmla="*/ 4 w 24848"/>
                  <a:gd name="csY4" fmla="*/ 12289 h 24171"/>
                </a:gdLst>
                <a:ahLst/>
                <a:cxnLst>
                  <a:cxn ang="0">
                    <a:pos x="csX0" y="csY0"/>
                  </a:cxn>
                  <a:cxn ang="0">
                    <a:pos x="csX1" y="csY1"/>
                  </a:cxn>
                  <a:cxn ang="0">
                    <a:pos x="csX2" y="csY2"/>
                  </a:cxn>
                  <a:cxn ang="0">
                    <a:pos x="csX3" y="csY3"/>
                  </a:cxn>
                  <a:cxn ang="0">
                    <a:pos x="csX4" y="csY4"/>
                  </a:cxn>
                </a:cxnLst>
                <a:rect l="l" t="t" r="r" b="b"/>
                <a:pathLst>
                  <a:path w="24848" h="24171">
                    <a:moveTo>
                      <a:pt x="4" y="12289"/>
                    </a:moveTo>
                    <a:cubicBezTo>
                      <a:pt x="-174" y="5665"/>
                      <a:pt x="5575" y="-47"/>
                      <a:pt x="12425" y="0"/>
                    </a:cubicBezTo>
                    <a:cubicBezTo>
                      <a:pt x="19286" y="0"/>
                      <a:pt x="24849" y="5412"/>
                      <a:pt x="24849" y="12085"/>
                    </a:cubicBezTo>
                    <a:cubicBezTo>
                      <a:pt x="24849" y="18760"/>
                      <a:pt x="19288" y="24172"/>
                      <a:pt x="12425" y="24172"/>
                    </a:cubicBezTo>
                    <a:cubicBezTo>
                      <a:pt x="5549" y="24125"/>
                      <a:pt x="182" y="19011"/>
                      <a:pt x="4" y="12289"/>
                    </a:cubicBezTo>
                    <a:close/>
                  </a:path>
                </a:pathLst>
              </a:custGeom>
              <a:solidFill>
                <a:srgbClr val="30B8F5"/>
              </a:solidFill>
              <a:ln w="1729" cap="flat">
                <a:noFill/>
                <a:prstDash val="solid"/>
                <a:miter/>
              </a:ln>
            </p:spPr>
            <p:txBody>
              <a:bodyPr/>
              <a:lstStyle/>
              <a:p>
                <a:endParaRPr lang="es-ES" sz="1400"/>
              </a:p>
            </p:txBody>
          </p:sp>
          <p:sp>
            <p:nvSpPr>
              <p:cNvPr id="215" name="Forma libre: forma 214">
                <a:extLst>
                  <a:ext uri="{FF2B5EF4-FFF2-40B4-BE49-F238E27FC236}">
                    <a16:creationId xmlns:a16="http://schemas.microsoft.com/office/drawing/2014/main" id="{020F2FE9-3017-6A71-2712-7AA8FEC3AFAE}"/>
                  </a:ext>
                </a:extLst>
              </p:cNvPr>
              <p:cNvSpPr/>
              <p:nvPr/>
            </p:nvSpPr>
            <p:spPr>
              <a:xfrm>
                <a:off x="5719623" y="3951323"/>
                <a:ext cx="24848" cy="24180"/>
              </a:xfrm>
              <a:custGeom>
                <a:avLst/>
                <a:gdLst>
                  <a:gd name="csX0" fmla="*/ 142 w 24848"/>
                  <a:gd name="csY0" fmla="*/ 13671 h 24180"/>
                  <a:gd name="csX1" fmla="*/ 10927 w 24848"/>
                  <a:gd name="csY1" fmla="*/ 109 h 24180"/>
                  <a:gd name="csX2" fmla="*/ 24789 w 24848"/>
                  <a:gd name="csY2" fmla="*/ 10530 h 24180"/>
                  <a:gd name="csX3" fmla="*/ 14001 w 24848"/>
                  <a:gd name="csY3" fmla="*/ 24081 h 24180"/>
                  <a:gd name="csX4" fmla="*/ 142 w 24848"/>
                  <a:gd name="csY4" fmla="*/ 13671 h 24180"/>
                </a:gdLst>
                <a:ahLst/>
                <a:cxnLst>
                  <a:cxn ang="0">
                    <a:pos x="csX0" y="csY0"/>
                  </a:cxn>
                  <a:cxn ang="0">
                    <a:pos x="csX1" y="csY1"/>
                  </a:cxn>
                  <a:cxn ang="0">
                    <a:pos x="csX2" y="csY2"/>
                  </a:cxn>
                  <a:cxn ang="0">
                    <a:pos x="csX3" y="csY3"/>
                  </a:cxn>
                  <a:cxn ang="0">
                    <a:pos x="csX4" y="csY4"/>
                  </a:cxn>
                </a:cxnLst>
                <a:rect l="l" t="t" r="r" b="b"/>
                <a:pathLst>
                  <a:path w="24848" h="24180">
                    <a:moveTo>
                      <a:pt x="142" y="13671"/>
                    </a:moveTo>
                    <a:cubicBezTo>
                      <a:pt x="-901" y="7062"/>
                      <a:pt x="3928" y="1003"/>
                      <a:pt x="10927" y="109"/>
                    </a:cubicBezTo>
                    <a:cubicBezTo>
                      <a:pt x="17926" y="-782"/>
                      <a:pt x="24131" y="3888"/>
                      <a:pt x="24789" y="10530"/>
                    </a:cubicBezTo>
                    <a:cubicBezTo>
                      <a:pt x="25446" y="17168"/>
                      <a:pt x="20619" y="23241"/>
                      <a:pt x="14001" y="24081"/>
                    </a:cubicBezTo>
                    <a:cubicBezTo>
                      <a:pt x="7387" y="24927"/>
                      <a:pt x="1177" y="20245"/>
                      <a:pt x="142" y="13671"/>
                    </a:cubicBezTo>
                    <a:close/>
                  </a:path>
                </a:pathLst>
              </a:custGeom>
              <a:solidFill>
                <a:srgbClr val="30B8F5"/>
              </a:solidFill>
              <a:ln w="1729" cap="flat">
                <a:noFill/>
                <a:prstDash val="solid"/>
                <a:miter/>
              </a:ln>
            </p:spPr>
            <p:txBody>
              <a:bodyPr/>
              <a:lstStyle/>
              <a:p>
                <a:endParaRPr lang="es-ES" sz="1400"/>
              </a:p>
            </p:txBody>
          </p:sp>
          <p:sp>
            <p:nvSpPr>
              <p:cNvPr id="216" name="Forma libre: forma 215">
                <a:extLst>
                  <a:ext uri="{FF2B5EF4-FFF2-40B4-BE49-F238E27FC236}">
                    <a16:creationId xmlns:a16="http://schemas.microsoft.com/office/drawing/2014/main" id="{3F857614-1EB7-D400-6504-0E54484C2BB9}"/>
                  </a:ext>
                </a:extLst>
              </p:cNvPr>
              <p:cNvSpPr/>
              <p:nvPr/>
            </p:nvSpPr>
            <p:spPr>
              <a:xfrm>
                <a:off x="5651181" y="3964819"/>
                <a:ext cx="24803" cy="24316"/>
              </a:xfrm>
              <a:custGeom>
                <a:avLst/>
                <a:gdLst>
                  <a:gd name="csX0" fmla="*/ 494 w 24803"/>
                  <a:gd name="csY0" fmla="*/ 15581 h 24316"/>
                  <a:gd name="csX1" fmla="*/ 9274 w 24803"/>
                  <a:gd name="csY1" fmla="*/ 527 h 24316"/>
                  <a:gd name="csX2" fmla="*/ 24465 w 24803"/>
                  <a:gd name="csY2" fmla="*/ 9061 h 24316"/>
                  <a:gd name="csX3" fmla="*/ 15618 w 24803"/>
                  <a:gd name="csY3" fmla="*/ 23852 h 24316"/>
                  <a:gd name="csX4" fmla="*/ 494 w 24803"/>
                  <a:gd name="csY4" fmla="*/ 15581 h 24316"/>
                </a:gdLst>
                <a:ahLst/>
                <a:cxnLst>
                  <a:cxn ang="0">
                    <a:pos x="csX0" y="csY0"/>
                  </a:cxn>
                  <a:cxn ang="0">
                    <a:pos x="csX1" y="csY1"/>
                  </a:cxn>
                  <a:cxn ang="0">
                    <a:pos x="csX2" y="csY2"/>
                  </a:cxn>
                  <a:cxn ang="0">
                    <a:pos x="csX3" y="csY3"/>
                  </a:cxn>
                  <a:cxn ang="0">
                    <a:pos x="csX4" y="csY4"/>
                  </a:cxn>
                </a:cxnLst>
                <a:rect l="l" t="t" r="r" b="b"/>
                <a:pathLst>
                  <a:path w="24803" h="24316">
                    <a:moveTo>
                      <a:pt x="494" y="15581"/>
                    </a:moveTo>
                    <a:cubicBezTo>
                      <a:pt x="-1443" y="9196"/>
                      <a:pt x="2485" y="2454"/>
                      <a:pt x="9274" y="527"/>
                    </a:cubicBezTo>
                    <a:cubicBezTo>
                      <a:pt x="16033" y="-1512"/>
                      <a:pt x="22905" y="2587"/>
                      <a:pt x="24465" y="9061"/>
                    </a:cubicBezTo>
                    <a:cubicBezTo>
                      <a:pt x="26032" y="15564"/>
                      <a:pt x="22002" y="21914"/>
                      <a:pt x="15618" y="23852"/>
                    </a:cubicBezTo>
                    <a:cubicBezTo>
                      <a:pt x="9203" y="25676"/>
                      <a:pt x="2433" y="21969"/>
                      <a:pt x="494" y="15581"/>
                    </a:cubicBezTo>
                    <a:close/>
                  </a:path>
                </a:pathLst>
              </a:custGeom>
              <a:solidFill>
                <a:srgbClr val="30B8F5"/>
              </a:solidFill>
              <a:ln w="1729" cap="flat">
                <a:noFill/>
                <a:prstDash val="solid"/>
                <a:miter/>
              </a:ln>
            </p:spPr>
            <p:txBody>
              <a:bodyPr/>
              <a:lstStyle/>
              <a:p>
                <a:endParaRPr lang="es-ES" sz="1400"/>
              </a:p>
            </p:txBody>
          </p:sp>
          <p:sp>
            <p:nvSpPr>
              <p:cNvPr id="217" name="Forma libre: forma 216">
                <a:extLst>
                  <a:ext uri="{FF2B5EF4-FFF2-40B4-BE49-F238E27FC236}">
                    <a16:creationId xmlns:a16="http://schemas.microsoft.com/office/drawing/2014/main" id="{025DBE65-A6CF-3375-8CB2-7C131CC31A11}"/>
                  </a:ext>
                </a:extLst>
              </p:cNvPr>
              <p:cNvSpPr/>
              <p:nvPr/>
            </p:nvSpPr>
            <p:spPr>
              <a:xfrm>
                <a:off x="5585289" y="3987727"/>
                <a:ext cx="24747" cy="24329"/>
              </a:xfrm>
              <a:custGeom>
                <a:avLst/>
                <a:gdLst>
                  <a:gd name="csX0" fmla="*/ 1060 w 24747"/>
                  <a:gd name="csY0" fmla="*/ 17254 h 24329"/>
                  <a:gd name="csX1" fmla="*/ 7631 w 24747"/>
                  <a:gd name="csY1" fmla="*/ 1023 h 24329"/>
                  <a:gd name="csX2" fmla="*/ 23901 w 24747"/>
                  <a:gd name="csY2" fmla="*/ 7494 h 24329"/>
                  <a:gd name="csX3" fmla="*/ 17130 w 24747"/>
                  <a:gd name="csY3" fmla="*/ 23251 h 24329"/>
                  <a:gd name="csX4" fmla="*/ 1060 w 24747"/>
                  <a:gd name="csY4" fmla="*/ 17254 h 24329"/>
                </a:gdLst>
                <a:ahLst/>
                <a:cxnLst>
                  <a:cxn ang="0">
                    <a:pos x="csX0" y="csY0"/>
                  </a:cxn>
                  <a:cxn ang="0">
                    <a:pos x="csX1" y="csY1"/>
                  </a:cxn>
                  <a:cxn ang="0">
                    <a:pos x="csX2" y="csY2"/>
                  </a:cxn>
                  <a:cxn ang="0">
                    <a:pos x="csX3" y="csY3"/>
                  </a:cxn>
                  <a:cxn ang="0">
                    <a:pos x="csX4" y="csY4"/>
                  </a:cxn>
                </a:cxnLst>
                <a:rect l="l" t="t" r="r" b="b"/>
                <a:pathLst>
                  <a:path w="24747" h="24329">
                    <a:moveTo>
                      <a:pt x="1060" y="17254"/>
                    </a:moveTo>
                    <a:cubicBezTo>
                      <a:pt x="-1741" y="11193"/>
                      <a:pt x="1200" y="3926"/>
                      <a:pt x="7631" y="1023"/>
                    </a:cubicBezTo>
                    <a:cubicBezTo>
                      <a:pt x="14120" y="-1741"/>
                      <a:pt x="21473" y="1321"/>
                      <a:pt x="23901" y="7494"/>
                    </a:cubicBezTo>
                    <a:cubicBezTo>
                      <a:pt x="26361" y="13741"/>
                      <a:pt x="23263" y="20635"/>
                      <a:pt x="17130" y="23251"/>
                    </a:cubicBezTo>
                    <a:cubicBezTo>
                      <a:pt x="11055" y="25999"/>
                      <a:pt x="3860" y="23311"/>
                      <a:pt x="1060" y="17254"/>
                    </a:cubicBezTo>
                    <a:close/>
                  </a:path>
                </a:pathLst>
              </a:custGeom>
              <a:solidFill>
                <a:srgbClr val="30B8F5"/>
              </a:solidFill>
              <a:ln w="1729" cap="flat">
                <a:noFill/>
                <a:prstDash val="solid"/>
                <a:miter/>
              </a:ln>
            </p:spPr>
            <p:txBody>
              <a:bodyPr/>
              <a:lstStyle/>
              <a:p>
                <a:endParaRPr lang="es-ES" sz="1400"/>
              </a:p>
            </p:txBody>
          </p:sp>
          <p:sp>
            <p:nvSpPr>
              <p:cNvPr id="218" name="Forma libre: forma 217">
                <a:extLst>
                  <a:ext uri="{FF2B5EF4-FFF2-40B4-BE49-F238E27FC236}">
                    <a16:creationId xmlns:a16="http://schemas.microsoft.com/office/drawing/2014/main" id="{A9C29303-4BC9-C002-1ECC-66B2A4DF904D}"/>
                  </a:ext>
                </a:extLst>
              </p:cNvPr>
              <p:cNvSpPr/>
              <p:nvPr/>
            </p:nvSpPr>
            <p:spPr>
              <a:xfrm>
                <a:off x="5523181" y="4019529"/>
                <a:ext cx="24675" cy="24307"/>
              </a:xfrm>
              <a:custGeom>
                <a:avLst/>
                <a:gdLst>
                  <a:gd name="csX0" fmla="*/ 1828 w 24675"/>
                  <a:gd name="csY0" fmla="*/ 18751 h 24307"/>
                  <a:gd name="csX1" fmla="*/ 6109 w 24675"/>
                  <a:gd name="csY1" fmla="*/ 1778 h 24307"/>
                  <a:gd name="csX2" fmla="*/ 23111 w 24675"/>
                  <a:gd name="csY2" fmla="*/ 5942 h 24307"/>
                  <a:gd name="csX3" fmla="*/ 18573 w 24675"/>
                  <a:gd name="csY3" fmla="*/ 22489 h 24307"/>
                  <a:gd name="csX4" fmla="*/ 1828 w 24675"/>
                  <a:gd name="csY4" fmla="*/ 18751 h 24307"/>
                </a:gdLst>
                <a:ahLst/>
                <a:cxnLst>
                  <a:cxn ang="0">
                    <a:pos x="csX0" y="csY0"/>
                  </a:cxn>
                  <a:cxn ang="0">
                    <a:pos x="csX1" y="csY1"/>
                  </a:cxn>
                  <a:cxn ang="0">
                    <a:pos x="csX2" y="csY2"/>
                  </a:cxn>
                  <a:cxn ang="0">
                    <a:pos x="csX3" y="csY3"/>
                  </a:cxn>
                  <a:cxn ang="0">
                    <a:pos x="csX4" y="csY4"/>
                  </a:cxn>
                </a:cxnLst>
                <a:rect l="l" t="t" r="r" b="b"/>
                <a:pathLst>
                  <a:path w="24675" h="24307">
                    <a:moveTo>
                      <a:pt x="1828" y="18751"/>
                    </a:moveTo>
                    <a:cubicBezTo>
                      <a:pt x="-1752" y="13175"/>
                      <a:pt x="58" y="5402"/>
                      <a:pt x="6109" y="1778"/>
                    </a:cubicBezTo>
                    <a:cubicBezTo>
                      <a:pt x="12223" y="-1741"/>
                      <a:pt x="19835" y="126"/>
                      <a:pt x="23111" y="5942"/>
                    </a:cubicBezTo>
                    <a:cubicBezTo>
                      <a:pt x="26385" y="11757"/>
                      <a:pt x="24355" y="19170"/>
                      <a:pt x="18573" y="22489"/>
                    </a:cubicBezTo>
                    <a:cubicBezTo>
                      <a:pt x="12852" y="25916"/>
                      <a:pt x="5457" y="24407"/>
                      <a:pt x="1828" y="18751"/>
                    </a:cubicBezTo>
                    <a:close/>
                  </a:path>
                </a:pathLst>
              </a:custGeom>
              <a:solidFill>
                <a:srgbClr val="30B8F5"/>
              </a:solidFill>
              <a:ln w="1729" cap="flat">
                <a:noFill/>
                <a:prstDash val="solid"/>
                <a:miter/>
              </a:ln>
            </p:spPr>
            <p:txBody>
              <a:bodyPr/>
              <a:lstStyle/>
              <a:p>
                <a:endParaRPr lang="es-ES" sz="1400"/>
              </a:p>
            </p:txBody>
          </p:sp>
          <p:sp>
            <p:nvSpPr>
              <p:cNvPr id="219" name="Forma libre: forma 218">
                <a:extLst>
                  <a:ext uri="{FF2B5EF4-FFF2-40B4-BE49-F238E27FC236}">
                    <a16:creationId xmlns:a16="http://schemas.microsoft.com/office/drawing/2014/main" id="{80BF8E48-E270-91AC-B150-75F721C58145}"/>
                  </a:ext>
                </a:extLst>
              </p:cNvPr>
              <p:cNvSpPr/>
              <p:nvPr/>
            </p:nvSpPr>
            <p:spPr>
              <a:xfrm>
                <a:off x="5465989" y="4059486"/>
                <a:ext cx="24621" cy="24360"/>
              </a:xfrm>
              <a:custGeom>
                <a:avLst/>
                <a:gdLst>
                  <a:gd name="csX0" fmla="*/ 2797 w 24621"/>
                  <a:gd name="csY0" fmla="*/ 20152 h 24360"/>
                  <a:gd name="csX1" fmla="*/ 4775 w 24621"/>
                  <a:gd name="csY1" fmla="*/ 2823 h 24360"/>
                  <a:gd name="csX2" fmla="*/ 22130 w 24621"/>
                  <a:gd name="csY2" fmla="*/ 4553 h 24360"/>
                  <a:gd name="csX3" fmla="*/ 19951 w 24621"/>
                  <a:gd name="csY3" fmla="*/ 21636 h 24360"/>
                  <a:gd name="csX4" fmla="*/ 2797 w 24621"/>
                  <a:gd name="csY4" fmla="*/ 20152 h 24360"/>
                </a:gdLst>
                <a:ahLst/>
                <a:cxnLst>
                  <a:cxn ang="0">
                    <a:pos x="csX0" y="csY0"/>
                  </a:cxn>
                  <a:cxn ang="0">
                    <a:pos x="csX1" y="csY1"/>
                  </a:cxn>
                  <a:cxn ang="0">
                    <a:pos x="csX2" y="csY2"/>
                  </a:cxn>
                  <a:cxn ang="0">
                    <a:pos x="csX3" y="csY3"/>
                  </a:cxn>
                  <a:cxn ang="0">
                    <a:pos x="csX4" y="csY4"/>
                  </a:cxn>
                </a:cxnLst>
                <a:rect l="l" t="t" r="r" b="b"/>
                <a:pathLst>
                  <a:path w="24621" h="24360">
                    <a:moveTo>
                      <a:pt x="2797" y="20152"/>
                    </a:moveTo>
                    <a:cubicBezTo>
                      <a:pt x="-1500" y="15131"/>
                      <a:pt x="-850" y="7086"/>
                      <a:pt x="4775" y="2823"/>
                    </a:cubicBezTo>
                    <a:cubicBezTo>
                      <a:pt x="10320" y="-1537"/>
                      <a:pt x="18092" y="-759"/>
                      <a:pt x="22130" y="4553"/>
                    </a:cubicBezTo>
                    <a:cubicBezTo>
                      <a:pt x="26169" y="9866"/>
                      <a:pt x="25195" y="17518"/>
                      <a:pt x="19951" y="21636"/>
                    </a:cubicBezTo>
                    <a:cubicBezTo>
                      <a:pt x="14622" y="25661"/>
                      <a:pt x="7174" y="25275"/>
                      <a:pt x="2797" y="20152"/>
                    </a:cubicBezTo>
                    <a:close/>
                  </a:path>
                </a:pathLst>
              </a:custGeom>
              <a:solidFill>
                <a:srgbClr val="30B8F5"/>
              </a:solidFill>
              <a:ln w="1729" cap="flat">
                <a:noFill/>
                <a:prstDash val="solid"/>
                <a:miter/>
              </a:ln>
            </p:spPr>
            <p:txBody>
              <a:bodyPr/>
              <a:lstStyle/>
              <a:p>
                <a:endParaRPr lang="es-ES" sz="1400"/>
              </a:p>
            </p:txBody>
          </p:sp>
          <p:sp>
            <p:nvSpPr>
              <p:cNvPr id="220" name="Forma libre: forma 219">
                <a:extLst>
                  <a:ext uri="{FF2B5EF4-FFF2-40B4-BE49-F238E27FC236}">
                    <a16:creationId xmlns:a16="http://schemas.microsoft.com/office/drawing/2014/main" id="{A15FA86F-241D-F4F1-EAA1-8333A88BD3E8}"/>
                  </a:ext>
                </a:extLst>
              </p:cNvPr>
              <p:cNvSpPr/>
              <p:nvPr/>
            </p:nvSpPr>
            <p:spPr>
              <a:xfrm>
                <a:off x="5414793" y="4106834"/>
                <a:ext cx="24549" cy="24475"/>
              </a:xfrm>
              <a:custGeom>
                <a:avLst/>
                <a:gdLst>
                  <a:gd name="csX0" fmla="*/ 3909 w 24549"/>
                  <a:gd name="csY0" fmla="*/ 21429 h 24475"/>
                  <a:gd name="csX1" fmla="*/ 3569 w 24549"/>
                  <a:gd name="csY1" fmla="*/ 4043 h 24475"/>
                  <a:gd name="csX2" fmla="*/ 20938 w 24549"/>
                  <a:gd name="csY2" fmla="*/ 3341 h 24475"/>
                  <a:gd name="csX3" fmla="*/ 21163 w 24549"/>
                  <a:gd name="csY3" fmla="*/ 20616 h 24475"/>
                  <a:gd name="csX4" fmla="*/ 3909 w 24549"/>
                  <a:gd name="csY4" fmla="*/ 21429 h 24475"/>
                </a:gdLst>
                <a:ahLst/>
                <a:cxnLst>
                  <a:cxn ang="0">
                    <a:pos x="csX0" y="csY0"/>
                  </a:cxn>
                  <a:cxn ang="0">
                    <a:pos x="csX1" y="csY1"/>
                  </a:cxn>
                  <a:cxn ang="0">
                    <a:pos x="csX2" y="csY2"/>
                  </a:cxn>
                  <a:cxn ang="0">
                    <a:pos x="csX3" y="csY3"/>
                  </a:cxn>
                  <a:cxn ang="0">
                    <a:pos x="csX4" y="csY4"/>
                  </a:cxn>
                </a:cxnLst>
                <a:rect l="l" t="t" r="r" b="b"/>
                <a:pathLst>
                  <a:path w="24549" h="24475">
                    <a:moveTo>
                      <a:pt x="3909" y="21429"/>
                    </a:moveTo>
                    <a:cubicBezTo>
                      <a:pt x="-1129" y="16948"/>
                      <a:pt x="-1355" y="9099"/>
                      <a:pt x="3569" y="4043"/>
                    </a:cubicBezTo>
                    <a:cubicBezTo>
                      <a:pt x="8434" y="-1061"/>
                      <a:pt x="16214" y="-1374"/>
                      <a:pt x="20938" y="3341"/>
                    </a:cubicBezTo>
                    <a:cubicBezTo>
                      <a:pt x="25663" y="8052"/>
                      <a:pt x="25767" y="15791"/>
                      <a:pt x="21163" y="20616"/>
                    </a:cubicBezTo>
                    <a:cubicBezTo>
                      <a:pt x="16500" y="25392"/>
                      <a:pt x="8846" y="25819"/>
                      <a:pt x="3909" y="21429"/>
                    </a:cubicBezTo>
                    <a:close/>
                  </a:path>
                </a:pathLst>
              </a:custGeom>
              <a:solidFill>
                <a:srgbClr val="30B8F5"/>
              </a:solidFill>
              <a:ln w="1729" cap="flat">
                <a:noFill/>
                <a:prstDash val="solid"/>
                <a:miter/>
              </a:ln>
            </p:spPr>
            <p:txBody>
              <a:bodyPr/>
              <a:lstStyle/>
              <a:p>
                <a:endParaRPr lang="es-ES" sz="1400"/>
              </a:p>
            </p:txBody>
          </p:sp>
          <p:sp>
            <p:nvSpPr>
              <p:cNvPr id="221" name="Forma libre: forma 220">
                <a:extLst>
                  <a:ext uri="{FF2B5EF4-FFF2-40B4-BE49-F238E27FC236}">
                    <a16:creationId xmlns:a16="http://schemas.microsoft.com/office/drawing/2014/main" id="{CAA5E074-27A3-A5E0-5A34-1163B5F1D94D}"/>
                  </a:ext>
                </a:extLst>
              </p:cNvPr>
              <p:cNvSpPr/>
              <p:nvPr/>
            </p:nvSpPr>
            <p:spPr>
              <a:xfrm>
                <a:off x="5370611" y="4160699"/>
                <a:ext cx="24392" cy="24630"/>
              </a:xfrm>
              <a:custGeom>
                <a:avLst/>
                <a:gdLst>
                  <a:gd name="csX0" fmla="*/ 5077 w 24392"/>
                  <a:gd name="csY0" fmla="*/ 22551 h 24630"/>
                  <a:gd name="csX1" fmla="*/ 2433 w 24392"/>
                  <a:gd name="csY1" fmla="*/ 5417 h 24630"/>
                  <a:gd name="csX2" fmla="*/ 19497 w 24392"/>
                  <a:gd name="csY2" fmla="*/ 2319 h 24630"/>
                  <a:gd name="csX3" fmla="*/ 22121 w 24392"/>
                  <a:gd name="csY3" fmla="*/ 19439 h 24630"/>
                  <a:gd name="csX4" fmla="*/ 5077 w 24392"/>
                  <a:gd name="csY4" fmla="*/ 22551 h 24630"/>
                </a:gdLst>
                <a:ahLst/>
                <a:cxnLst>
                  <a:cxn ang="0">
                    <a:pos x="csX0" y="csY0"/>
                  </a:cxn>
                  <a:cxn ang="0">
                    <a:pos x="csX1" y="csY1"/>
                  </a:cxn>
                  <a:cxn ang="0">
                    <a:pos x="csX2" y="csY2"/>
                  </a:cxn>
                  <a:cxn ang="0">
                    <a:pos x="csX3" y="csY3"/>
                  </a:cxn>
                  <a:cxn ang="0">
                    <a:pos x="csX4" y="csY4"/>
                  </a:cxn>
                </a:cxnLst>
                <a:rect l="l" t="t" r="r" b="b"/>
                <a:pathLst>
                  <a:path w="24392" h="24630">
                    <a:moveTo>
                      <a:pt x="5077" y="22551"/>
                    </a:moveTo>
                    <a:cubicBezTo>
                      <a:pt x="-468" y="18835"/>
                      <a:pt x="-1656" y="11164"/>
                      <a:pt x="2433" y="5417"/>
                    </a:cubicBezTo>
                    <a:cubicBezTo>
                      <a:pt x="6530" y="-325"/>
                      <a:pt x="14133" y="-1739"/>
                      <a:pt x="19497" y="2319"/>
                    </a:cubicBezTo>
                    <a:cubicBezTo>
                      <a:pt x="24778" y="6315"/>
                      <a:pt x="25995" y="14010"/>
                      <a:pt x="22121" y="19439"/>
                    </a:cubicBezTo>
                    <a:cubicBezTo>
                      <a:pt x="18257" y="24873"/>
                      <a:pt x="10622" y="26262"/>
                      <a:pt x="5077" y="22551"/>
                    </a:cubicBezTo>
                    <a:close/>
                  </a:path>
                </a:pathLst>
              </a:custGeom>
              <a:solidFill>
                <a:srgbClr val="30B8F5"/>
              </a:solidFill>
              <a:ln w="1729" cap="flat">
                <a:noFill/>
                <a:prstDash val="solid"/>
                <a:miter/>
              </a:ln>
            </p:spPr>
            <p:txBody>
              <a:bodyPr/>
              <a:lstStyle/>
              <a:p>
                <a:endParaRPr lang="es-ES" sz="1400"/>
              </a:p>
            </p:txBody>
          </p:sp>
          <p:sp>
            <p:nvSpPr>
              <p:cNvPr id="222" name="Forma libre: forma 221">
                <a:extLst>
                  <a:ext uri="{FF2B5EF4-FFF2-40B4-BE49-F238E27FC236}">
                    <a16:creationId xmlns:a16="http://schemas.microsoft.com/office/drawing/2014/main" id="{DAC381AF-E452-2F4B-778D-0748BD025C67}"/>
                  </a:ext>
                </a:extLst>
              </p:cNvPr>
              <p:cNvSpPr/>
              <p:nvPr/>
            </p:nvSpPr>
            <p:spPr>
              <a:xfrm>
                <a:off x="5334205" y="4220170"/>
                <a:ext cx="24232" cy="24732"/>
              </a:xfrm>
              <a:custGeom>
                <a:avLst/>
                <a:gdLst>
                  <a:gd name="csX0" fmla="*/ 6512 w 24232"/>
                  <a:gd name="csY0" fmla="*/ 23501 h 24732"/>
                  <a:gd name="csX1" fmla="*/ 1465 w 24232"/>
                  <a:gd name="csY1" fmla="*/ 6848 h 24732"/>
                  <a:gd name="csX2" fmla="*/ 18021 w 24232"/>
                  <a:gd name="csY2" fmla="*/ 1484 h 24732"/>
                  <a:gd name="csX3" fmla="*/ 22888 w 24232"/>
                  <a:gd name="csY3" fmla="*/ 18041 h 24732"/>
                  <a:gd name="csX4" fmla="*/ 6512 w 24232"/>
                  <a:gd name="csY4" fmla="*/ 23501 h 24732"/>
                </a:gdLst>
                <a:ahLst/>
                <a:cxnLst>
                  <a:cxn ang="0">
                    <a:pos x="csX0" y="csY0"/>
                  </a:cxn>
                  <a:cxn ang="0">
                    <a:pos x="csX1" y="csY1"/>
                  </a:cxn>
                  <a:cxn ang="0">
                    <a:pos x="csX2" y="csY2"/>
                  </a:cxn>
                  <a:cxn ang="0">
                    <a:pos x="csX3" y="csY3"/>
                  </a:cxn>
                  <a:cxn ang="0">
                    <a:pos x="csX4" y="csY4"/>
                  </a:cxn>
                </a:cxnLst>
                <a:rect l="l" t="t" r="r" b="b"/>
                <a:pathLst>
                  <a:path w="24232" h="24732">
                    <a:moveTo>
                      <a:pt x="6512" y="23501"/>
                    </a:moveTo>
                    <a:cubicBezTo>
                      <a:pt x="510" y="20583"/>
                      <a:pt x="-1754" y="13127"/>
                      <a:pt x="1465" y="6848"/>
                    </a:cubicBezTo>
                    <a:cubicBezTo>
                      <a:pt x="4594" y="519"/>
                      <a:pt x="12161" y="-1795"/>
                      <a:pt x="18021" y="1484"/>
                    </a:cubicBezTo>
                    <a:cubicBezTo>
                      <a:pt x="23808" y="4728"/>
                      <a:pt x="25839" y="12056"/>
                      <a:pt x="22888" y="18041"/>
                    </a:cubicBezTo>
                    <a:cubicBezTo>
                      <a:pt x="19849" y="23975"/>
                      <a:pt x="12516" y="26419"/>
                      <a:pt x="6512" y="23501"/>
                    </a:cubicBezTo>
                    <a:close/>
                  </a:path>
                </a:pathLst>
              </a:custGeom>
              <a:solidFill>
                <a:srgbClr val="30B8F5"/>
              </a:solidFill>
              <a:ln w="1729" cap="flat">
                <a:noFill/>
                <a:prstDash val="solid"/>
                <a:miter/>
              </a:ln>
            </p:spPr>
            <p:txBody>
              <a:bodyPr/>
              <a:lstStyle/>
              <a:p>
                <a:endParaRPr lang="es-ES" sz="1400"/>
              </a:p>
            </p:txBody>
          </p:sp>
          <p:sp>
            <p:nvSpPr>
              <p:cNvPr id="223" name="Forma libre: forma 222">
                <a:extLst>
                  <a:ext uri="{FF2B5EF4-FFF2-40B4-BE49-F238E27FC236}">
                    <a16:creationId xmlns:a16="http://schemas.microsoft.com/office/drawing/2014/main" id="{13D5D902-27D4-E4C8-BBEB-2DAE75EB2556}"/>
                  </a:ext>
                </a:extLst>
              </p:cNvPr>
              <p:cNvSpPr/>
              <p:nvPr/>
            </p:nvSpPr>
            <p:spPr>
              <a:xfrm>
                <a:off x="5306259" y="4284129"/>
                <a:ext cx="24159" cy="24776"/>
              </a:xfrm>
              <a:custGeom>
                <a:avLst/>
                <a:gdLst>
                  <a:gd name="csX0" fmla="*/ 8110 w 24159"/>
                  <a:gd name="csY0" fmla="*/ 24179 h 24776"/>
                  <a:gd name="csX1" fmla="*/ 712 w 24159"/>
                  <a:gd name="csY1" fmla="*/ 8342 h 24776"/>
                  <a:gd name="csX2" fmla="*/ 16471 w 24159"/>
                  <a:gd name="csY2" fmla="*/ 786 h 24776"/>
                  <a:gd name="csX3" fmla="*/ 23472 w 24159"/>
                  <a:gd name="csY3" fmla="*/ 16480 h 24776"/>
                  <a:gd name="csX4" fmla="*/ 8110 w 24159"/>
                  <a:gd name="csY4" fmla="*/ 24179 h 24776"/>
                </a:gdLst>
                <a:ahLst/>
                <a:cxnLst>
                  <a:cxn ang="0">
                    <a:pos x="csX0" y="csY0"/>
                  </a:cxn>
                  <a:cxn ang="0">
                    <a:pos x="csX1" y="csY1"/>
                  </a:cxn>
                  <a:cxn ang="0">
                    <a:pos x="csX2" y="csY2"/>
                  </a:cxn>
                  <a:cxn ang="0">
                    <a:pos x="csX3" y="csY3"/>
                  </a:cxn>
                  <a:cxn ang="0">
                    <a:pos x="csX4" y="csY4"/>
                  </a:cxn>
                </a:cxnLst>
                <a:rect l="l" t="t" r="r" b="b"/>
                <a:pathLst>
                  <a:path w="24159" h="24776">
                    <a:moveTo>
                      <a:pt x="8110" y="24179"/>
                    </a:moveTo>
                    <a:cubicBezTo>
                      <a:pt x="1762" y="22116"/>
                      <a:pt x="-1552" y="15026"/>
                      <a:pt x="712" y="8342"/>
                    </a:cubicBezTo>
                    <a:cubicBezTo>
                      <a:pt x="2938" y="1644"/>
                      <a:pt x="10334" y="-1613"/>
                      <a:pt x="16471" y="786"/>
                    </a:cubicBezTo>
                    <a:cubicBezTo>
                      <a:pt x="22767" y="3243"/>
                      <a:pt x="25569" y="10148"/>
                      <a:pt x="23472" y="16480"/>
                    </a:cubicBezTo>
                    <a:cubicBezTo>
                      <a:pt x="21336" y="22799"/>
                      <a:pt x="14456" y="26241"/>
                      <a:pt x="8110" y="24179"/>
                    </a:cubicBezTo>
                    <a:close/>
                  </a:path>
                </a:pathLst>
              </a:custGeom>
              <a:solidFill>
                <a:srgbClr val="30B8F5"/>
              </a:solidFill>
              <a:ln w="1729" cap="flat">
                <a:noFill/>
                <a:prstDash val="solid"/>
                <a:miter/>
              </a:ln>
            </p:spPr>
            <p:txBody>
              <a:bodyPr/>
              <a:lstStyle/>
              <a:p>
                <a:endParaRPr lang="es-ES" sz="1400"/>
              </a:p>
            </p:txBody>
          </p:sp>
          <p:sp>
            <p:nvSpPr>
              <p:cNvPr id="224" name="Forma libre: forma 223">
                <a:extLst>
                  <a:ext uri="{FF2B5EF4-FFF2-40B4-BE49-F238E27FC236}">
                    <a16:creationId xmlns:a16="http://schemas.microsoft.com/office/drawing/2014/main" id="{65E81D51-8532-75D6-E467-47CB5F09F071}"/>
                  </a:ext>
                </a:extLst>
              </p:cNvPr>
              <p:cNvSpPr/>
              <p:nvPr/>
            </p:nvSpPr>
            <p:spPr>
              <a:xfrm>
                <a:off x="5287317" y="4351309"/>
                <a:ext cx="24237" cy="24825"/>
              </a:xfrm>
              <a:custGeom>
                <a:avLst/>
                <a:gdLst>
                  <a:gd name="csX0" fmla="*/ 9830 w 24237"/>
                  <a:gd name="csY0" fmla="*/ 24635 h 24825"/>
                  <a:gd name="csX1" fmla="*/ 260 w 24237"/>
                  <a:gd name="csY1" fmla="*/ 9960 h 24825"/>
                  <a:gd name="csX2" fmla="*/ 14886 w 24237"/>
                  <a:gd name="csY2" fmla="*/ 313 h 24825"/>
                  <a:gd name="csX3" fmla="*/ 23925 w 24237"/>
                  <a:gd name="csY3" fmla="*/ 14880 h 24825"/>
                  <a:gd name="csX4" fmla="*/ 9830 w 24237"/>
                  <a:gd name="csY4" fmla="*/ 24635 h 24825"/>
                </a:gdLst>
                <a:ahLst/>
                <a:cxnLst>
                  <a:cxn ang="0">
                    <a:pos x="csX0" y="csY0"/>
                  </a:cxn>
                  <a:cxn ang="0">
                    <a:pos x="csX1" y="csY1"/>
                  </a:cxn>
                  <a:cxn ang="0">
                    <a:pos x="csX2" y="csY2"/>
                  </a:cxn>
                  <a:cxn ang="0">
                    <a:pos x="csX3" y="csY3"/>
                  </a:cxn>
                  <a:cxn ang="0">
                    <a:pos x="csX4" y="csY4"/>
                  </a:cxn>
                </a:cxnLst>
                <a:rect l="l" t="t" r="r" b="b"/>
                <a:pathLst>
                  <a:path w="24237" h="24825">
                    <a:moveTo>
                      <a:pt x="9830" y="24635"/>
                    </a:moveTo>
                    <a:cubicBezTo>
                      <a:pt x="3293" y="23473"/>
                      <a:pt x="-1143" y="16873"/>
                      <a:pt x="260" y="9960"/>
                    </a:cubicBezTo>
                    <a:cubicBezTo>
                      <a:pt x="1842" y="3084"/>
                      <a:pt x="8394" y="-1231"/>
                      <a:pt x="14886" y="313"/>
                    </a:cubicBezTo>
                    <a:cubicBezTo>
                      <a:pt x="21377" y="1863"/>
                      <a:pt x="25428" y="8384"/>
                      <a:pt x="23925" y="14880"/>
                    </a:cubicBezTo>
                    <a:cubicBezTo>
                      <a:pt x="22601" y="21413"/>
                      <a:pt x="16435" y="25810"/>
                      <a:pt x="9830" y="24635"/>
                    </a:cubicBezTo>
                    <a:close/>
                  </a:path>
                </a:pathLst>
              </a:custGeom>
              <a:solidFill>
                <a:srgbClr val="30B8F5"/>
              </a:solidFill>
              <a:ln w="1729" cap="flat">
                <a:noFill/>
                <a:prstDash val="solid"/>
                <a:miter/>
              </a:ln>
            </p:spPr>
            <p:txBody>
              <a:bodyPr/>
              <a:lstStyle/>
              <a:p>
                <a:endParaRPr lang="es-ES" sz="1400"/>
              </a:p>
            </p:txBody>
          </p:sp>
          <p:sp>
            <p:nvSpPr>
              <p:cNvPr id="225" name="Forma libre: forma 224">
                <a:extLst>
                  <a:ext uri="{FF2B5EF4-FFF2-40B4-BE49-F238E27FC236}">
                    <a16:creationId xmlns:a16="http://schemas.microsoft.com/office/drawing/2014/main" id="{D7FBCD01-99B6-2147-F300-394DE6C41B29}"/>
                  </a:ext>
                </a:extLst>
              </p:cNvPr>
              <p:cNvSpPr/>
              <p:nvPr/>
            </p:nvSpPr>
            <p:spPr>
              <a:xfrm>
                <a:off x="5277933" y="4420461"/>
                <a:ext cx="24203" cy="24848"/>
              </a:xfrm>
              <a:custGeom>
                <a:avLst/>
                <a:gdLst>
                  <a:gd name="csX0" fmla="*/ 11353 w 24203"/>
                  <a:gd name="csY0" fmla="*/ 24839 h 24848"/>
                  <a:gd name="csX1" fmla="*/ 52 w 24203"/>
                  <a:gd name="csY1" fmla="*/ 11623 h 24848"/>
                  <a:gd name="csX2" fmla="*/ 13052 w 24203"/>
                  <a:gd name="csY2" fmla="*/ 53 h 24848"/>
                  <a:gd name="csX3" fmla="*/ 24168 w 24203"/>
                  <a:gd name="csY3" fmla="*/ 13261 h 24848"/>
                  <a:gd name="csX4" fmla="*/ 11353 w 24203"/>
                  <a:gd name="csY4" fmla="*/ 24839 h 24848"/>
                </a:gdLst>
                <a:ahLst/>
                <a:cxnLst>
                  <a:cxn ang="0">
                    <a:pos x="csX0" y="csY0"/>
                  </a:cxn>
                  <a:cxn ang="0">
                    <a:pos x="csX1" y="csY1"/>
                  </a:cxn>
                  <a:cxn ang="0">
                    <a:pos x="csX2" y="csY2"/>
                  </a:cxn>
                  <a:cxn ang="0">
                    <a:pos x="csX3" y="csY3"/>
                  </a:cxn>
                  <a:cxn ang="0">
                    <a:pos x="csX4" y="csY4"/>
                  </a:cxn>
                </a:cxnLst>
                <a:rect l="l" t="t" r="r" b="b"/>
                <a:pathLst>
                  <a:path w="24203" h="24848">
                    <a:moveTo>
                      <a:pt x="11353" y="24839"/>
                    </a:moveTo>
                    <a:cubicBezTo>
                      <a:pt x="4616" y="24573"/>
                      <a:pt x="-579" y="18654"/>
                      <a:pt x="52" y="11623"/>
                    </a:cubicBezTo>
                    <a:cubicBezTo>
                      <a:pt x="584" y="4592"/>
                      <a:pt x="6408" y="-586"/>
                      <a:pt x="13052" y="53"/>
                    </a:cubicBezTo>
                    <a:cubicBezTo>
                      <a:pt x="19694" y="697"/>
                      <a:pt x="24675" y="6607"/>
                      <a:pt x="24168" y="13261"/>
                    </a:cubicBezTo>
                    <a:cubicBezTo>
                      <a:pt x="23561" y="19906"/>
                      <a:pt x="17953" y="25095"/>
                      <a:pt x="11353" y="24839"/>
                    </a:cubicBezTo>
                    <a:close/>
                  </a:path>
                </a:pathLst>
              </a:custGeom>
              <a:solidFill>
                <a:srgbClr val="30B8F5"/>
              </a:solidFill>
              <a:ln w="1729" cap="flat">
                <a:noFill/>
                <a:prstDash val="solid"/>
                <a:miter/>
              </a:ln>
            </p:spPr>
            <p:txBody>
              <a:bodyPr/>
              <a:lstStyle/>
              <a:p>
                <a:endParaRPr lang="es-ES" sz="1400"/>
              </a:p>
            </p:txBody>
          </p:sp>
        </p:grpSp>
        <p:sp>
          <p:nvSpPr>
            <p:cNvPr id="226" name="Forma libre: forma 225">
              <a:extLst>
                <a:ext uri="{FF2B5EF4-FFF2-40B4-BE49-F238E27FC236}">
                  <a16:creationId xmlns:a16="http://schemas.microsoft.com/office/drawing/2014/main" id="{44F79E0D-38BC-D66E-7298-2EC4A289DBB6}"/>
                </a:ext>
              </a:extLst>
            </p:cNvPr>
            <p:cNvSpPr/>
            <p:nvPr/>
          </p:nvSpPr>
          <p:spPr>
            <a:xfrm rot="16200000">
              <a:off x="10360589" y="4194560"/>
              <a:ext cx="193952" cy="227964"/>
            </a:xfrm>
            <a:custGeom>
              <a:avLst/>
              <a:gdLst>
                <a:gd name="csX0" fmla="*/ 0 w 159724"/>
                <a:gd name="csY0" fmla="*/ 0 h 187734"/>
                <a:gd name="csX1" fmla="*/ 159725 w 159724"/>
                <a:gd name="csY1" fmla="*/ 93866 h 187734"/>
                <a:gd name="csX2" fmla="*/ 0 w 159724"/>
                <a:gd name="csY2" fmla="*/ 187735 h 187734"/>
              </a:gdLst>
              <a:ahLst/>
              <a:cxnLst>
                <a:cxn ang="0">
                  <a:pos x="csX0" y="csY0"/>
                </a:cxn>
                <a:cxn ang="0">
                  <a:pos x="csX1" y="csY1"/>
                </a:cxn>
                <a:cxn ang="0">
                  <a:pos x="csX2" y="csY2"/>
                </a:cxn>
              </a:cxnLst>
              <a:rect l="l" t="t" r="r" b="b"/>
              <a:pathLst>
                <a:path w="159724" h="187734">
                  <a:moveTo>
                    <a:pt x="0" y="0"/>
                  </a:moveTo>
                  <a:lnTo>
                    <a:pt x="159725" y="93866"/>
                  </a:lnTo>
                  <a:lnTo>
                    <a:pt x="0" y="187735"/>
                  </a:lnTo>
                </a:path>
              </a:pathLst>
            </a:custGeom>
            <a:solidFill>
              <a:srgbClr val="21B3F4"/>
            </a:solidFill>
            <a:ln w="1729" cap="flat">
              <a:noFill/>
              <a:prstDash val="solid"/>
              <a:miter/>
            </a:ln>
          </p:spPr>
          <p:txBody>
            <a:bodyPr/>
            <a:lstStyle/>
            <a:p>
              <a:endParaRPr lang="es-ES" sz="1400"/>
            </a:p>
          </p:txBody>
        </p:sp>
        <p:sp>
          <p:nvSpPr>
            <p:cNvPr id="227" name="Elipse 226">
              <a:extLst>
                <a:ext uri="{FF2B5EF4-FFF2-40B4-BE49-F238E27FC236}">
                  <a16:creationId xmlns:a16="http://schemas.microsoft.com/office/drawing/2014/main" id="{7F92782C-6360-E6B1-8783-D0161CBE2E2C}"/>
                </a:ext>
              </a:extLst>
            </p:cNvPr>
            <p:cNvSpPr/>
            <p:nvPr/>
          </p:nvSpPr>
          <p:spPr>
            <a:xfrm rot="15402852">
              <a:off x="9169255" y="4117622"/>
              <a:ext cx="104787" cy="104787"/>
            </a:xfrm>
            <a:prstGeom prst="ellipse">
              <a:avLst/>
            </a:prstGeom>
            <a:solidFill>
              <a:srgbClr val="21B3F4"/>
            </a:solidFill>
            <a:ln w="1729" cap="flat">
              <a:noFill/>
              <a:prstDash val="solid"/>
              <a:miter/>
            </a:ln>
          </p:spPr>
          <p:txBody>
            <a:bodyPr/>
            <a:lstStyle/>
            <a:p>
              <a:endParaRPr lang="es-ES" sz="1400"/>
            </a:p>
          </p:txBody>
        </p:sp>
      </p:grpSp>
      <p:grpSp>
        <p:nvGrpSpPr>
          <p:cNvPr id="276" name="Grupo 275">
            <a:extLst>
              <a:ext uri="{FF2B5EF4-FFF2-40B4-BE49-F238E27FC236}">
                <a16:creationId xmlns:a16="http://schemas.microsoft.com/office/drawing/2014/main" id="{C0894AC9-41C4-38E2-CF4E-011F1D5AD8BF}"/>
              </a:ext>
            </a:extLst>
          </p:cNvPr>
          <p:cNvGrpSpPr/>
          <p:nvPr/>
        </p:nvGrpSpPr>
        <p:grpSpPr>
          <a:xfrm>
            <a:off x="5713572" y="3245554"/>
            <a:ext cx="1183296" cy="723259"/>
            <a:chOff x="5416327" y="3302028"/>
            <a:chExt cx="1434000" cy="876495"/>
          </a:xfrm>
        </p:grpSpPr>
        <p:grpSp>
          <p:nvGrpSpPr>
            <p:cNvPr id="95" name="Gráfico 2">
              <a:extLst>
                <a:ext uri="{FF2B5EF4-FFF2-40B4-BE49-F238E27FC236}">
                  <a16:creationId xmlns:a16="http://schemas.microsoft.com/office/drawing/2014/main" id="{090647E0-E115-057F-F1A8-363738BF3F1B}"/>
                </a:ext>
              </a:extLst>
            </p:cNvPr>
            <p:cNvGrpSpPr/>
            <p:nvPr/>
          </p:nvGrpSpPr>
          <p:grpSpPr>
            <a:xfrm rot="16200000">
              <a:off x="5345603" y="3409910"/>
              <a:ext cx="820842" cy="605078"/>
              <a:chOff x="5995362" y="4963937"/>
              <a:chExt cx="675983" cy="498296"/>
            </a:xfrm>
            <a:solidFill>
              <a:schemeClr val="tx2"/>
            </a:solidFill>
          </p:grpSpPr>
          <p:sp>
            <p:nvSpPr>
              <p:cNvPr id="97" name="Elipse 96">
                <a:extLst>
                  <a:ext uri="{FF2B5EF4-FFF2-40B4-BE49-F238E27FC236}">
                    <a16:creationId xmlns:a16="http://schemas.microsoft.com/office/drawing/2014/main" id="{23A780B1-E0A1-FBD0-D798-0F20CE895A00}"/>
                  </a:ext>
                </a:extLst>
              </p:cNvPr>
              <p:cNvSpPr/>
              <p:nvPr/>
            </p:nvSpPr>
            <p:spPr>
              <a:xfrm>
                <a:off x="5995362" y="4963938"/>
                <a:ext cx="24847" cy="24173"/>
              </a:xfrm>
              <a:prstGeom prst="ellipse">
                <a:avLst/>
              </a:prstGeom>
              <a:grpFill/>
              <a:ln w="1729" cap="flat">
                <a:noFill/>
                <a:prstDash val="solid"/>
                <a:miter/>
              </a:ln>
            </p:spPr>
            <p:txBody>
              <a:bodyPr/>
              <a:lstStyle/>
              <a:p>
                <a:endParaRPr lang="es-ES" sz="1400"/>
              </a:p>
            </p:txBody>
          </p:sp>
          <p:sp>
            <p:nvSpPr>
              <p:cNvPr id="98" name="Elipse 97">
                <a:extLst>
                  <a:ext uri="{FF2B5EF4-FFF2-40B4-BE49-F238E27FC236}">
                    <a16:creationId xmlns:a16="http://schemas.microsoft.com/office/drawing/2014/main" id="{60CEDF28-3CB5-31BA-1F56-FC24728FA81D}"/>
                  </a:ext>
                </a:extLst>
              </p:cNvPr>
              <p:cNvSpPr/>
              <p:nvPr/>
            </p:nvSpPr>
            <p:spPr>
              <a:xfrm>
                <a:off x="6065228" y="4963938"/>
                <a:ext cx="24847" cy="24173"/>
              </a:xfrm>
              <a:prstGeom prst="ellipse">
                <a:avLst/>
              </a:prstGeom>
              <a:grpFill/>
              <a:ln w="1729" cap="flat">
                <a:noFill/>
                <a:prstDash val="solid"/>
                <a:miter/>
              </a:ln>
            </p:spPr>
            <p:txBody>
              <a:bodyPr/>
              <a:lstStyle/>
              <a:p>
                <a:endParaRPr lang="es-ES" sz="1400"/>
              </a:p>
            </p:txBody>
          </p:sp>
          <p:sp>
            <p:nvSpPr>
              <p:cNvPr id="99" name="Forma libre: forma 98">
                <a:extLst>
                  <a:ext uri="{FF2B5EF4-FFF2-40B4-BE49-F238E27FC236}">
                    <a16:creationId xmlns:a16="http://schemas.microsoft.com/office/drawing/2014/main" id="{43678048-F975-1187-624D-1145D0B7AF92}"/>
                  </a:ext>
                </a:extLst>
              </p:cNvPr>
              <p:cNvSpPr/>
              <p:nvPr/>
            </p:nvSpPr>
            <p:spPr>
              <a:xfrm>
                <a:off x="6135091" y="4963937"/>
                <a:ext cx="24848" cy="24173"/>
              </a:xfrm>
              <a:custGeom>
                <a:avLst/>
                <a:gdLst>
                  <a:gd name="csX0" fmla="*/ 24844 w 24848"/>
                  <a:gd name="csY0" fmla="*/ 12291 h 24173"/>
                  <a:gd name="csX1" fmla="*/ 12424 w 24848"/>
                  <a:gd name="csY1" fmla="*/ 24173 h 24173"/>
                  <a:gd name="csX2" fmla="*/ 0 w 24848"/>
                  <a:gd name="csY2" fmla="*/ 12087 h 24173"/>
                  <a:gd name="csX3" fmla="*/ 12424 w 24848"/>
                  <a:gd name="csY3" fmla="*/ 0 h 24173"/>
                  <a:gd name="csX4" fmla="*/ 24844 w 24848"/>
                  <a:gd name="csY4" fmla="*/ 12291 h 24173"/>
                </a:gdLst>
                <a:ahLst/>
                <a:cxnLst>
                  <a:cxn ang="0">
                    <a:pos x="csX0" y="csY0"/>
                  </a:cxn>
                  <a:cxn ang="0">
                    <a:pos x="csX1" y="csY1"/>
                  </a:cxn>
                  <a:cxn ang="0">
                    <a:pos x="csX2" y="csY2"/>
                  </a:cxn>
                  <a:cxn ang="0">
                    <a:pos x="csX3" y="csY3"/>
                  </a:cxn>
                  <a:cxn ang="0">
                    <a:pos x="csX4" y="csY4"/>
                  </a:cxn>
                </a:cxnLst>
                <a:rect l="l" t="t" r="r" b="b"/>
                <a:pathLst>
                  <a:path w="24848" h="24173">
                    <a:moveTo>
                      <a:pt x="24844" y="12291"/>
                    </a:moveTo>
                    <a:cubicBezTo>
                      <a:pt x="24665" y="19016"/>
                      <a:pt x="19301" y="24129"/>
                      <a:pt x="12424" y="24173"/>
                    </a:cubicBezTo>
                    <a:cubicBezTo>
                      <a:pt x="5561" y="24173"/>
                      <a:pt x="0" y="18761"/>
                      <a:pt x="0" y="12087"/>
                    </a:cubicBezTo>
                    <a:cubicBezTo>
                      <a:pt x="0" y="5412"/>
                      <a:pt x="5561" y="0"/>
                      <a:pt x="12424" y="0"/>
                    </a:cubicBezTo>
                    <a:cubicBezTo>
                      <a:pt x="19273" y="-45"/>
                      <a:pt x="25024" y="5670"/>
                      <a:pt x="24844" y="12291"/>
                    </a:cubicBezTo>
                    <a:close/>
                  </a:path>
                </a:pathLst>
              </a:custGeom>
              <a:grpFill/>
              <a:ln w="1729" cap="flat">
                <a:noFill/>
                <a:prstDash val="solid"/>
                <a:miter/>
              </a:ln>
            </p:spPr>
            <p:txBody>
              <a:bodyPr/>
              <a:lstStyle/>
              <a:p>
                <a:endParaRPr lang="es-ES" sz="1400"/>
              </a:p>
            </p:txBody>
          </p:sp>
          <p:sp>
            <p:nvSpPr>
              <p:cNvPr id="100" name="Forma libre: forma 99">
                <a:extLst>
                  <a:ext uri="{FF2B5EF4-FFF2-40B4-BE49-F238E27FC236}">
                    <a16:creationId xmlns:a16="http://schemas.microsoft.com/office/drawing/2014/main" id="{250732E2-3F08-C349-A50C-EAA44A31FD6E}"/>
                  </a:ext>
                </a:extLst>
              </p:cNvPr>
              <p:cNvSpPr/>
              <p:nvPr/>
            </p:nvSpPr>
            <p:spPr>
              <a:xfrm>
                <a:off x="6204804" y="4968250"/>
                <a:ext cx="24850" cy="24180"/>
              </a:xfrm>
              <a:custGeom>
                <a:avLst/>
                <a:gdLst>
                  <a:gd name="csX0" fmla="*/ 24709 w 24850"/>
                  <a:gd name="csY0" fmla="*/ 13671 h 24180"/>
                  <a:gd name="csX1" fmla="*/ 10848 w 24850"/>
                  <a:gd name="csY1" fmla="*/ 24081 h 24180"/>
                  <a:gd name="csX2" fmla="*/ 60 w 24850"/>
                  <a:gd name="csY2" fmla="*/ 10530 h 24180"/>
                  <a:gd name="csX3" fmla="*/ 13923 w 24850"/>
                  <a:gd name="csY3" fmla="*/ 109 h 24180"/>
                  <a:gd name="csX4" fmla="*/ 24709 w 24850"/>
                  <a:gd name="csY4" fmla="*/ 13671 h 24180"/>
                </a:gdLst>
                <a:ahLst/>
                <a:cxnLst>
                  <a:cxn ang="0">
                    <a:pos x="csX0" y="csY0"/>
                  </a:cxn>
                  <a:cxn ang="0">
                    <a:pos x="csX1" y="csY1"/>
                  </a:cxn>
                  <a:cxn ang="0">
                    <a:pos x="csX2" y="csY2"/>
                  </a:cxn>
                  <a:cxn ang="0">
                    <a:pos x="csX3" y="csY3"/>
                  </a:cxn>
                  <a:cxn ang="0">
                    <a:pos x="csX4" y="csY4"/>
                  </a:cxn>
                </a:cxnLst>
                <a:rect l="l" t="t" r="r" b="b"/>
                <a:pathLst>
                  <a:path w="24850" h="24180">
                    <a:moveTo>
                      <a:pt x="24709" y="13671"/>
                    </a:moveTo>
                    <a:cubicBezTo>
                      <a:pt x="23671" y="20245"/>
                      <a:pt x="17465" y="24927"/>
                      <a:pt x="10848" y="24081"/>
                    </a:cubicBezTo>
                    <a:cubicBezTo>
                      <a:pt x="4230" y="23241"/>
                      <a:pt x="-597" y="17171"/>
                      <a:pt x="60" y="10530"/>
                    </a:cubicBezTo>
                    <a:cubicBezTo>
                      <a:pt x="719" y="3888"/>
                      <a:pt x="6923" y="-780"/>
                      <a:pt x="13923" y="109"/>
                    </a:cubicBezTo>
                    <a:cubicBezTo>
                      <a:pt x="20921" y="1001"/>
                      <a:pt x="25750" y="7058"/>
                      <a:pt x="24709" y="13671"/>
                    </a:cubicBezTo>
                    <a:close/>
                  </a:path>
                </a:pathLst>
              </a:custGeom>
              <a:grpFill/>
              <a:ln w="1729" cap="flat">
                <a:noFill/>
                <a:prstDash val="solid"/>
                <a:miter/>
              </a:ln>
            </p:spPr>
            <p:txBody>
              <a:bodyPr/>
              <a:lstStyle/>
              <a:p>
                <a:endParaRPr lang="es-ES" sz="1400"/>
              </a:p>
            </p:txBody>
          </p:sp>
          <p:sp>
            <p:nvSpPr>
              <p:cNvPr id="101" name="Forma libre: forma 100">
                <a:extLst>
                  <a:ext uri="{FF2B5EF4-FFF2-40B4-BE49-F238E27FC236}">
                    <a16:creationId xmlns:a16="http://schemas.microsoft.com/office/drawing/2014/main" id="{CF33B157-A191-E868-2694-E87B32C6F880}"/>
                  </a:ext>
                </a:extLst>
              </p:cNvPr>
              <p:cNvSpPr/>
              <p:nvPr/>
            </p:nvSpPr>
            <p:spPr>
              <a:xfrm>
                <a:off x="6273293" y="4981741"/>
                <a:ext cx="24802" cy="24317"/>
              </a:xfrm>
              <a:custGeom>
                <a:avLst/>
                <a:gdLst>
                  <a:gd name="csX0" fmla="*/ 24308 w 24802"/>
                  <a:gd name="csY0" fmla="*/ 15585 h 24317"/>
                  <a:gd name="csX1" fmla="*/ 9186 w 24802"/>
                  <a:gd name="csY1" fmla="*/ 23853 h 24317"/>
                  <a:gd name="csX2" fmla="*/ 339 w 24802"/>
                  <a:gd name="csY2" fmla="*/ 9061 h 24317"/>
                  <a:gd name="csX3" fmla="*/ 15528 w 24802"/>
                  <a:gd name="csY3" fmla="*/ 527 h 24317"/>
                  <a:gd name="csX4" fmla="*/ 24308 w 24802"/>
                  <a:gd name="csY4" fmla="*/ 15585 h 24317"/>
                </a:gdLst>
                <a:ahLst/>
                <a:cxnLst>
                  <a:cxn ang="0">
                    <a:pos x="csX0" y="csY0"/>
                  </a:cxn>
                  <a:cxn ang="0">
                    <a:pos x="csX1" y="csY1"/>
                  </a:cxn>
                  <a:cxn ang="0">
                    <a:pos x="csX2" y="csY2"/>
                  </a:cxn>
                  <a:cxn ang="0">
                    <a:pos x="csX3" y="csY3"/>
                  </a:cxn>
                  <a:cxn ang="0">
                    <a:pos x="csX4" y="csY4"/>
                  </a:cxn>
                </a:cxnLst>
                <a:rect l="l" t="t" r="r" b="b"/>
                <a:pathLst>
                  <a:path w="24802" h="24317">
                    <a:moveTo>
                      <a:pt x="24308" y="15585"/>
                    </a:moveTo>
                    <a:cubicBezTo>
                      <a:pt x="22371" y="21971"/>
                      <a:pt x="15599" y="25676"/>
                      <a:pt x="9186" y="23853"/>
                    </a:cubicBezTo>
                    <a:cubicBezTo>
                      <a:pt x="2802" y="21914"/>
                      <a:pt x="-1229" y="15564"/>
                      <a:pt x="339" y="9061"/>
                    </a:cubicBezTo>
                    <a:cubicBezTo>
                      <a:pt x="1899" y="2587"/>
                      <a:pt x="8771" y="-1512"/>
                      <a:pt x="15528" y="527"/>
                    </a:cubicBezTo>
                    <a:cubicBezTo>
                      <a:pt x="22317" y="2454"/>
                      <a:pt x="26245" y="9196"/>
                      <a:pt x="24308" y="15585"/>
                    </a:cubicBezTo>
                    <a:close/>
                  </a:path>
                </a:pathLst>
              </a:custGeom>
              <a:grpFill/>
              <a:ln w="1729" cap="flat">
                <a:noFill/>
                <a:prstDash val="solid"/>
                <a:miter/>
              </a:ln>
            </p:spPr>
            <p:txBody>
              <a:bodyPr/>
              <a:lstStyle/>
              <a:p>
                <a:endParaRPr lang="es-ES" sz="1400"/>
              </a:p>
            </p:txBody>
          </p:sp>
          <p:sp>
            <p:nvSpPr>
              <p:cNvPr id="102" name="Forma libre: forma 101">
                <a:extLst>
                  <a:ext uri="{FF2B5EF4-FFF2-40B4-BE49-F238E27FC236}">
                    <a16:creationId xmlns:a16="http://schemas.microsoft.com/office/drawing/2014/main" id="{049DA9CB-7D72-C68D-23BB-F9D3A57D9534}"/>
                  </a:ext>
                </a:extLst>
              </p:cNvPr>
              <p:cNvSpPr/>
              <p:nvPr/>
            </p:nvSpPr>
            <p:spPr>
              <a:xfrm>
                <a:off x="6339240" y="5004648"/>
                <a:ext cx="24747" cy="24330"/>
              </a:xfrm>
              <a:custGeom>
                <a:avLst/>
                <a:gdLst>
                  <a:gd name="csX0" fmla="*/ 23687 w 24747"/>
                  <a:gd name="csY0" fmla="*/ 17256 h 24330"/>
                  <a:gd name="csX1" fmla="*/ 7617 w 24747"/>
                  <a:gd name="csY1" fmla="*/ 23251 h 24330"/>
                  <a:gd name="csX2" fmla="*/ 846 w 24747"/>
                  <a:gd name="csY2" fmla="*/ 7494 h 24330"/>
                  <a:gd name="csX3" fmla="*/ 17117 w 24747"/>
                  <a:gd name="csY3" fmla="*/ 1024 h 24330"/>
                  <a:gd name="csX4" fmla="*/ 23687 w 24747"/>
                  <a:gd name="csY4" fmla="*/ 17256 h 24330"/>
                </a:gdLst>
                <a:ahLst/>
                <a:cxnLst>
                  <a:cxn ang="0">
                    <a:pos x="csX0" y="csY0"/>
                  </a:cxn>
                  <a:cxn ang="0">
                    <a:pos x="csX1" y="csY1"/>
                  </a:cxn>
                  <a:cxn ang="0">
                    <a:pos x="csX2" y="csY2"/>
                  </a:cxn>
                  <a:cxn ang="0">
                    <a:pos x="csX3" y="csY3"/>
                  </a:cxn>
                  <a:cxn ang="0">
                    <a:pos x="csX4" y="csY4"/>
                  </a:cxn>
                </a:cxnLst>
                <a:rect l="l" t="t" r="r" b="b"/>
                <a:pathLst>
                  <a:path w="24747" h="24330">
                    <a:moveTo>
                      <a:pt x="23687" y="17256"/>
                    </a:moveTo>
                    <a:cubicBezTo>
                      <a:pt x="20887" y="23314"/>
                      <a:pt x="13692" y="26001"/>
                      <a:pt x="7617" y="23251"/>
                    </a:cubicBezTo>
                    <a:cubicBezTo>
                      <a:pt x="1484" y="20638"/>
                      <a:pt x="-1614" y="13745"/>
                      <a:pt x="846" y="7494"/>
                    </a:cubicBezTo>
                    <a:cubicBezTo>
                      <a:pt x="3273" y="1321"/>
                      <a:pt x="10627" y="-1742"/>
                      <a:pt x="17117" y="1024"/>
                    </a:cubicBezTo>
                    <a:cubicBezTo>
                      <a:pt x="23549" y="3928"/>
                      <a:pt x="26488" y="11199"/>
                      <a:pt x="23687" y="17256"/>
                    </a:cubicBezTo>
                    <a:close/>
                  </a:path>
                </a:pathLst>
              </a:custGeom>
              <a:grpFill/>
              <a:ln w="1729" cap="flat">
                <a:noFill/>
                <a:prstDash val="solid"/>
                <a:miter/>
              </a:ln>
            </p:spPr>
            <p:txBody>
              <a:bodyPr/>
              <a:lstStyle/>
              <a:p>
                <a:endParaRPr lang="es-ES" sz="1400"/>
              </a:p>
            </p:txBody>
          </p:sp>
          <p:sp>
            <p:nvSpPr>
              <p:cNvPr id="103" name="Forma libre: forma 102">
                <a:extLst>
                  <a:ext uri="{FF2B5EF4-FFF2-40B4-BE49-F238E27FC236}">
                    <a16:creationId xmlns:a16="http://schemas.microsoft.com/office/drawing/2014/main" id="{CED6A55B-CEC8-4A6D-204A-E93E5AA5B25A}"/>
                  </a:ext>
                </a:extLst>
              </p:cNvPr>
              <p:cNvSpPr/>
              <p:nvPr/>
            </p:nvSpPr>
            <p:spPr>
              <a:xfrm>
                <a:off x="6401419" y="5036452"/>
                <a:ext cx="24677" cy="24307"/>
              </a:xfrm>
              <a:custGeom>
                <a:avLst/>
                <a:gdLst>
                  <a:gd name="csX0" fmla="*/ 22850 w 24677"/>
                  <a:gd name="csY0" fmla="*/ 18750 h 24307"/>
                  <a:gd name="csX1" fmla="*/ 6103 w 24677"/>
                  <a:gd name="csY1" fmla="*/ 22491 h 24307"/>
                  <a:gd name="csX2" fmla="*/ 1565 w 24677"/>
                  <a:gd name="csY2" fmla="*/ 5940 h 24307"/>
                  <a:gd name="csX3" fmla="*/ 18566 w 24677"/>
                  <a:gd name="csY3" fmla="*/ 1777 h 24307"/>
                  <a:gd name="csX4" fmla="*/ 22850 w 24677"/>
                  <a:gd name="csY4" fmla="*/ 18750 h 24307"/>
                </a:gdLst>
                <a:ahLst/>
                <a:cxnLst>
                  <a:cxn ang="0">
                    <a:pos x="csX0" y="csY0"/>
                  </a:cxn>
                  <a:cxn ang="0">
                    <a:pos x="csX1" y="csY1"/>
                  </a:cxn>
                  <a:cxn ang="0">
                    <a:pos x="csX2" y="csY2"/>
                  </a:cxn>
                  <a:cxn ang="0">
                    <a:pos x="csX3" y="csY3"/>
                  </a:cxn>
                  <a:cxn ang="0">
                    <a:pos x="csX4" y="csY4"/>
                  </a:cxn>
                </a:cxnLst>
                <a:rect l="l" t="t" r="r" b="b"/>
                <a:pathLst>
                  <a:path w="24677" h="24307">
                    <a:moveTo>
                      <a:pt x="22850" y="18750"/>
                    </a:moveTo>
                    <a:cubicBezTo>
                      <a:pt x="19221" y="24406"/>
                      <a:pt x="11827" y="25914"/>
                      <a:pt x="6103" y="22491"/>
                    </a:cubicBezTo>
                    <a:cubicBezTo>
                      <a:pt x="320" y="19168"/>
                      <a:pt x="-1709" y="11757"/>
                      <a:pt x="1565" y="5940"/>
                    </a:cubicBezTo>
                    <a:cubicBezTo>
                      <a:pt x="4839" y="125"/>
                      <a:pt x="12451" y="-1739"/>
                      <a:pt x="18566" y="1777"/>
                    </a:cubicBezTo>
                    <a:cubicBezTo>
                      <a:pt x="24618" y="5404"/>
                      <a:pt x="26430" y="13174"/>
                      <a:pt x="22850" y="18750"/>
                    </a:cubicBezTo>
                    <a:close/>
                  </a:path>
                </a:pathLst>
              </a:custGeom>
              <a:grpFill/>
              <a:ln w="1729" cap="flat">
                <a:noFill/>
                <a:prstDash val="solid"/>
                <a:miter/>
              </a:ln>
            </p:spPr>
            <p:txBody>
              <a:bodyPr/>
              <a:lstStyle/>
              <a:p>
                <a:endParaRPr lang="es-ES" sz="1400"/>
              </a:p>
            </p:txBody>
          </p:sp>
          <p:sp>
            <p:nvSpPr>
              <p:cNvPr id="104" name="Forma libre: forma 103">
                <a:extLst>
                  <a:ext uri="{FF2B5EF4-FFF2-40B4-BE49-F238E27FC236}">
                    <a16:creationId xmlns:a16="http://schemas.microsoft.com/office/drawing/2014/main" id="{E85B4798-DF7D-0ADA-92E1-555518E57818}"/>
                  </a:ext>
                </a:extLst>
              </p:cNvPr>
              <p:cNvSpPr/>
              <p:nvPr/>
            </p:nvSpPr>
            <p:spPr>
              <a:xfrm>
                <a:off x="6458667" y="5076409"/>
                <a:ext cx="24622" cy="24360"/>
              </a:xfrm>
              <a:custGeom>
                <a:avLst/>
                <a:gdLst>
                  <a:gd name="csX0" fmla="*/ 21825 w 24622"/>
                  <a:gd name="csY0" fmla="*/ 20152 h 24360"/>
                  <a:gd name="csX1" fmla="*/ 4672 w 24622"/>
                  <a:gd name="csY1" fmla="*/ 21636 h 24360"/>
                  <a:gd name="csX2" fmla="*/ 2491 w 24622"/>
                  <a:gd name="csY2" fmla="*/ 4555 h 24360"/>
                  <a:gd name="csX3" fmla="*/ 19847 w 24622"/>
                  <a:gd name="csY3" fmla="*/ 2824 h 24360"/>
                  <a:gd name="csX4" fmla="*/ 21825 w 24622"/>
                  <a:gd name="csY4" fmla="*/ 20152 h 24360"/>
                </a:gdLst>
                <a:ahLst/>
                <a:cxnLst>
                  <a:cxn ang="0">
                    <a:pos x="csX0" y="csY0"/>
                  </a:cxn>
                  <a:cxn ang="0">
                    <a:pos x="csX1" y="csY1"/>
                  </a:cxn>
                  <a:cxn ang="0">
                    <a:pos x="csX2" y="csY2"/>
                  </a:cxn>
                  <a:cxn ang="0">
                    <a:pos x="csX3" y="csY3"/>
                  </a:cxn>
                  <a:cxn ang="0">
                    <a:pos x="csX4" y="csY4"/>
                  </a:cxn>
                </a:cxnLst>
                <a:rect l="l" t="t" r="r" b="b"/>
                <a:pathLst>
                  <a:path w="24622" h="24360">
                    <a:moveTo>
                      <a:pt x="21825" y="20152"/>
                    </a:moveTo>
                    <a:cubicBezTo>
                      <a:pt x="17448" y="25275"/>
                      <a:pt x="10000" y="25661"/>
                      <a:pt x="4672" y="21636"/>
                    </a:cubicBezTo>
                    <a:cubicBezTo>
                      <a:pt x="-574" y="17518"/>
                      <a:pt x="-1547" y="9866"/>
                      <a:pt x="2491" y="4555"/>
                    </a:cubicBezTo>
                    <a:cubicBezTo>
                      <a:pt x="6530" y="-760"/>
                      <a:pt x="14301" y="-1538"/>
                      <a:pt x="19847" y="2824"/>
                    </a:cubicBezTo>
                    <a:cubicBezTo>
                      <a:pt x="25473" y="7088"/>
                      <a:pt x="26122" y="15130"/>
                      <a:pt x="21825" y="20152"/>
                    </a:cubicBezTo>
                    <a:close/>
                  </a:path>
                </a:pathLst>
              </a:custGeom>
              <a:grpFill/>
              <a:ln w="1729" cap="flat">
                <a:noFill/>
                <a:prstDash val="solid"/>
                <a:miter/>
              </a:ln>
            </p:spPr>
            <p:txBody>
              <a:bodyPr/>
              <a:lstStyle/>
              <a:p>
                <a:endParaRPr lang="es-ES" sz="1400"/>
              </a:p>
            </p:txBody>
          </p:sp>
          <p:sp>
            <p:nvSpPr>
              <p:cNvPr id="105" name="Forma libre: forma 104">
                <a:extLst>
                  <a:ext uri="{FF2B5EF4-FFF2-40B4-BE49-F238E27FC236}">
                    <a16:creationId xmlns:a16="http://schemas.microsoft.com/office/drawing/2014/main" id="{D336C76C-EA46-2C55-47C1-0EF02DDDC148}"/>
                  </a:ext>
                </a:extLst>
              </p:cNvPr>
              <p:cNvSpPr/>
              <p:nvPr/>
            </p:nvSpPr>
            <p:spPr>
              <a:xfrm>
                <a:off x="6509935" y="5123757"/>
                <a:ext cx="24550" cy="24476"/>
              </a:xfrm>
              <a:custGeom>
                <a:avLst/>
                <a:gdLst>
                  <a:gd name="csX0" fmla="*/ 20640 w 24550"/>
                  <a:gd name="csY0" fmla="*/ 21431 h 24476"/>
                  <a:gd name="csX1" fmla="*/ 3387 w 24550"/>
                  <a:gd name="csY1" fmla="*/ 20620 h 24476"/>
                  <a:gd name="csX2" fmla="*/ 3612 w 24550"/>
                  <a:gd name="csY2" fmla="*/ 3341 h 24476"/>
                  <a:gd name="csX3" fmla="*/ 20983 w 24550"/>
                  <a:gd name="csY3" fmla="*/ 4046 h 24476"/>
                  <a:gd name="csX4" fmla="*/ 20640 w 24550"/>
                  <a:gd name="csY4" fmla="*/ 21431 h 24476"/>
                </a:gdLst>
                <a:ahLst/>
                <a:cxnLst>
                  <a:cxn ang="0">
                    <a:pos x="csX0" y="csY0"/>
                  </a:cxn>
                  <a:cxn ang="0">
                    <a:pos x="csX1" y="csY1"/>
                  </a:cxn>
                  <a:cxn ang="0">
                    <a:pos x="csX2" y="csY2"/>
                  </a:cxn>
                  <a:cxn ang="0">
                    <a:pos x="csX3" y="csY3"/>
                  </a:cxn>
                  <a:cxn ang="0">
                    <a:pos x="csX4" y="csY4"/>
                  </a:cxn>
                </a:cxnLst>
                <a:rect l="l" t="t" r="r" b="b"/>
                <a:pathLst>
                  <a:path w="24550" h="24476">
                    <a:moveTo>
                      <a:pt x="20640" y="21431"/>
                    </a:moveTo>
                    <a:cubicBezTo>
                      <a:pt x="15704" y="25819"/>
                      <a:pt x="8048" y="25394"/>
                      <a:pt x="3387" y="20620"/>
                    </a:cubicBezTo>
                    <a:cubicBezTo>
                      <a:pt x="-1217" y="15792"/>
                      <a:pt x="-1113" y="8052"/>
                      <a:pt x="3612" y="3341"/>
                    </a:cubicBezTo>
                    <a:cubicBezTo>
                      <a:pt x="8336" y="-1374"/>
                      <a:pt x="16116" y="-1062"/>
                      <a:pt x="20983" y="4046"/>
                    </a:cubicBezTo>
                    <a:cubicBezTo>
                      <a:pt x="25907" y="9097"/>
                      <a:pt x="25679" y="16949"/>
                      <a:pt x="20640" y="21431"/>
                    </a:cubicBezTo>
                    <a:close/>
                  </a:path>
                </a:pathLst>
              </a:custGeom>
              <a:grpFill/>
              <a:ln w="1729" cap="flat">
                <a:noFill/>
                <a:prstDash val="solid"/>
                <a:miter/>
              </a:ln>
            </p:spPr>
            <p:txBody>
              <a:bodyPr/>
              <a:lstStyle/>
              <a:p>
                <a:endParaRPr lang="es-ES" sz="1400"/>
              </a:p>
            </p:txBody>
          </p:sp>
          <p:sp>
            <p:nvSpPr>
              <p:cNvPr id="106" name="Forma libre: forma 105">
                <a:extLst>
                  <a:ext uri="{FF2B5EF4-FFF2-40B4-BE49-F238E27FC236}">
                    <a16:creationId xmlns:a16="http://schemas.microsoft.com/office/drawing/2014/main" id="{635DF793-66F5-EFAC-F7D8-C920579DF29B}"/>
                  </a:ext>
                </a:extLst>
              </p:cNvPr>
              <p:cNvSpPr/>
              <p:nvPr/>
            </p:nvSpPr>
            <p:spPr>
              <a:xfrm>
                <a:off x="6554274" y="5177620"/>
                <a:ext cx="24391" cy="24633"/>
              </a:xfrm>
              <a:custGeom>
                <a:avLst/>
                <a:gdLst>
                  <a:gd name="csX0" fmla="*/ 19316 w 24391"/>
                  <a:gd name="csY0" fmla="*/ 22553 h 24633"/>
                  <a:gd name="csX1" fmla="*/ 2272 w 24391"/>
                  <a:gd name="csY1" fmla="*/ 19439 h 24633"/>
                  <a:gd name="csX2" fmla="*/ 4895 w 24391"/>
                  <a:gd name="csY2" fmla="*/ 2319 h 24633"/>
                  <a:gd name="csX3" fmla="*/ 21960 w 24391"/>
                  <a:gd name="csY3" fmla="*/ 5417 h 24633"/>
                  <a:gd name="csX4" fmla="*/ 19316 w 24391"/>
                  <a:gd name="csY4" fmla="*/ 22553 h 24633"/>
                </a:gdLst>
                <a:ahLst/>
                <a:cxnLst>
                  <a:cxn ang="0">
                    <a:pos x="csX0" y="csY0"/>
                  </a:cxn>
                  <a:cxn ang="0">
                    <a:pos x="csX1" y="csY1"/>
                  </a:cxn>
                  <a:cxn ang="0">
                    <a:pos x="csX2" y="csY2"/>
                  </a:cxn>
                  <a:cxn ang="0">
                    <a:pos x="csX3" y="csY3"/>
                  </a:cxn>
                  <a:cxn ang="0">
                    <a:pos x="csX4" y="csY4"/>
                  </a:cxn>
                </a:cxnLst>
                <a:rect l="l" t="t" r="r" b="b"/>
                <a:pathLst>
                  <a:path w="24391" h="24633">
                    <a:moveTo>
                      <a:pt x="19316" y="22553"/>
                    </a:moveTo>
                    <a:cubicBezTo>
                      <a:pt x="13770" y="26268"/>
                      <a:pt x="6137" y="24875"/>
                      <a:pt x="2272" y="19439"/>
                    </a:cubicBezTo>
                    <a:cubicBezTo>
                      <a:pt x="-1603" y="14010"/>
                      <a:pt x="-387" y="6314"/>
                      <a:pt x="4895" y="2319"/>
                    </a:cubicBezTo>
                    <a:cubicBezTo>
                      <a:pt x="10259" y="-1739"/>
                      <a:pt x="17862" y="-325"/>
                      <a:pt x="21960" y="5417"/>
                    </a:cubicBezTo>
                    <a:cubicBezTo>
                      <a:pt x="26047" y="11166"/>
                      <a:pt x="24860" y="18841"/>
                      <a:pt x="19316" y="22553"/>
                    </a:cubicBezTo>
                    <a:close/>
                  </a:path>
                </a:pathLst>
              </a:custGeom>
              <a:grpFill/>
              <a:ln w="1729" cap="flat">
                <a:noFill/>
                <a:prstDash val="solid"/>
                <a:miter/>
              </a:ln>
            </p:spPr>
            <p:txBody>
              <a:bodyPr/>
              <a:lstStyle/>
              <a:p>
                <a:endParaRPr lang="es-ES" sz="1400"/>
              </a:p>
            </p:txBody>
          </p:sp>
          <p:sp>
            <p:nvSpPr>
              <p:cNvPr id="107" name="Forma libre: forma 106">
                <a:extLst>
                  <a:ext uri="{FF2B5EF4-FFF2-40B4-BE49-F238E27FC236}">
                    <a16:creationId xmlns:a16="http://schemas.microsoft.com/office/drawing/2014/main" id="{AC783D1E-37C1-844E-2EB6-9D5FB43C43CF}"/>
                  </a:ext>
                </a:extLst>
              </p:cNvPr>
              <p:cNvSpPr/>
              <p:nvPr/>
            </p:nvSpPr>
            <p:spPr>
              <a:xfrm>
                <a:off x="6590839" y="5237092"/>
                <a:ext cx="24233" cy="24732"/>
              </a:xfrm>
              <a:custGeom>
                <a:avLst/>
                <a:gdLst>
                  <a:gd name="csX0" fmla="*/ 17721 w 24233"/>
                  <a:gd name="csY0" fmla="*/ 23500 h 24732"/>
                  <a:gd name="csX1" fmla="*/ 1345 w 24233"/>
                  <a:gd name="csY1" fmla="*/ 18041 h 24732"/>
                  <a:gd name="csX2" fmla="*/ 6213 w 24233"/>
                  <a:gd name="csY2" fmla="*/ 1485 h 24732"/>
                  <a:gd name="csX3" fmla="*/ 22770 w 24233"/>
                  <a:gd name="csY3" fmla="*/ 6847 h 24732"/>
                  <a:gd name="csX4" fmla="*/ 17721 w 24233"/>
                  <a:gd name="csY4" fmla="*/ 23500 h 24732"/>
                </a:gdLst>
                <a:ahLst/>
                <a:cxnLst>
                  <a:cxn ang="0">
                    <a:pos x="csX0" y="csY0"/>
                  </a:cxn>
                  <a:cxn ang="0">
                    <a:pos x="csX1" y="csY1"/>
                  </a:cxn>
                  <a:cxn ang="0">
                    <a:pos x="csX2" y="csY2"/>
                  </a:cxn>
                  <a:cxn ang="0">
                    <a:pos x="csX3" y="csY3"/>
                  </a:cxn>
                  <a:cxn ang="0">
                    <a:pos x="csX4" y="csY4"/>
                  </a:cxn>
                </a:cxnLst>
                <a:rect l="l" t="t" r="r" b="b"/>
                <a:pathLst>
                  <a:path w="24233" h="24732">
                    <a:moveTo>
                      <a:pt x="17721" y="23500"/>
                    </a:moveTo>
                    <a:cubicBezTo>
                      <a:pt x="11719" y="26418"/>
                      <a:pt x="4385" y="23978"/>
                      <a:pt x="1345" y="18041"/>
                    </a:cubicBezTo>
                    <a:cubicBezTo>
                      <a:pt x="-1606" y="12055"/>
                      <a:pt x="424" y="4725"/>
                      <a:pt x="6213" y="1485"/>
                    </a:cubicBezTo>
                    <a:cubicBezTo>
                      <a:pt x="12072" y="-1796"/>
                      <a:pt x="19639" y="520"/>
                      <a:pt x="22770" y="6847"/>
                    </a:cubicBezTo>
                    <a:cubicBezTo>
                      <a:pt x="25986" y="13126"/>
                      <a:pt x="23724" y="20585"/>
                      <a:pt x="17721" y="23500"/>
                    </a:cubicBezTo>
                    <a:close/>
                  </a:path>
                </a:pathLst>
              </a:custGeom>
              <a:grpFill/>
              <a:ln w="1729" cap="flat">
                <a:noFill/>
                <a:prstDash val="solid"/>
                <a:miter/>
              </a:ln>
            </p:spPr>
            <p:txBody>
              <a:bodyPr/>
              <a:lstStyle/>
              <a:p>
                <a:endParaRPr lang="es-ES" sz="1400"/>
              </a:p>
            </p:txBody>
          </p:sp>
          <p:sp>
            <p:nvSpPr>
              <p:cNvPr id="108" name="Forma libre: forma 107">
                <a:extLst>
                  <a:ext uri="{FF2B5EF4-FFF2-40B4-BE49-F238E27FC236}">
                    <a16:creationId xmlns:a16="http://schemas.microsoft.com/office/drawing/2014/main" id="{A7BA209E-6CA7-C449-F369-56B734E319FA}"/>
                  </a:ext>
                </a:extLst>
              </p:cNvPr>
              <p:cNvSpPr/>
              <p:nvPr/>
            </p:nvSpPr>
            <p:spPr>
              <a:xfrm>
                <a:off x="6618859" y="5301055"/>
                <a:ext cx="24161" cy="24775"/>
              </a:xfrm>
              <a:custGeom>
                <a:avLst/>
                <a:gdLst>
                  <a:gd name="csX0" fmla="*/ 16050 w 24161"/>
                  <a:gd name="csY0" fmla="*/ 24176 h 24775"/>
                  <a:gd name="csX1" fmla="*/ 687 w 24161"/>
                  <a:gd name="csY1" fmla="*/ 16477 h 24775"/>
                  <a:gd name="csX2" fmla="*/ 7689 w 24161"/>
                  <a:gd name="csY2" fmla="*/ 786 h 24775"/>
                  <a:gd name="csX3" fmla="*/ 23449 w 24161"/>
                  <a:gd name="csY3" fmla="*/ 8340 h 24775"/>
                  <a:gd name="csX4" fmla="*/ 16050 w 24161"/>
                  <a:gd name="csY4" fmla="*/ 24176 h 24775"/>
                </a:gdLst>
                <a:ahLst/>
                <a:cxnLst>
                  <a:cxn ang="0">
                    <a:pos x="csX0" y="csY0"/>
                  </a:cxn>
                  <a:cxn ang="0">
                    <a:pos x="csX1" y="csY1"/>
                  </a:cxn>
                  <a:cxn ang="0">
                    <a:pos x="csX2" y="csY2"/>
                  </a:cxn>
                  <a:cxn ang="0">
                    <a:pos x="csX3" y="csY3"/>
                  </a:cxn>
                  <a:cxn ang="0">
                    <a:pos x="csX4" y="csY4"/>
                  </a:cxn>
                </a:cxnLst>
                <a:rect l="l" t="t" r="r" b="b"/>
                <a:pathLst>
                  <a:path w="24161" h="24775">
                    <a:moveTo>
                      <a:pt x="16050" y="24176"/>
                    </a:moveTo>
                    <a:cubicBezTo>
                      <a:pt x="9702" y="26241"/>
                      <a:pt x="2822" y="22796"/>
                      <a:pt x="687" y="16477"/>
                    </a:cubicBezTo>
                    <a:cubicBezTo>
                      <a:pt x="-1409" y="10145"/>
                      <a:pt x="1393" y="3244"/>
                      <a:pt x="7689" y="786"/>
                    </a:cubicBezTo>
                    <a:cubicBezTo>
                      <a:pt x="13826" y="-1613"/>
                      <a:pt x="21222" y="1642"/>
                      <a:pt x="23449" y="8340"/>
                    </a:cubicBezTo>
                    <a:cubicBezTo>
                      <a:pt x="25713" y="15023"/>
                      <a:pt x="22396" y="22112"/>
                      <a:pt x="16050" y="24176"/>
                    </a:cubicBezTo>
                    <a:close/>
                  </a:path>
                </a:pathLst>
              </a:custGeom>
              <a:grpFill/>
              <a:ln w="1729" cap="flat">
                <a:noFill/>
                <a:prstDash val="solid"/>
                <a:miter/>
              </a:ln>
            </p:spPr>
            <p:txBody>
              <a:bodyPr/>
              <a:lstStyle/>
              <a:p>
                <a:endParaRPr lang="es-ES" sz="1400"/>
              </a:p>
            </p:txBody>
          </p:sp>
          <p:sp>
            <p:nvSpPr>
              <p:cNvPr id="109" name="Forma libre: forma 108">
                <a:extLst>
                  <a:ext uri="{FF2B5EF4-FFF2-40B4-BE49-F238E27FC236}">
                    <a16:creationId xmlns:a16="http://schemas.microsoft.com/office/drawing/2014/main" id="{84916067-128D-FDCA-418F-23BB7892079E}"/>
                  </a:ext>
                </a:extLst>
              </p:cNvPr>
              <p:cNvSpPr/>
              <p:nvPr/>
            </p:nvSpPr>
            <p:spPr>
              <a:xfrm>
                <a:off x="6637722" y="5368234"/>
                <a:ext cx="24237" cy="24823"/>
              </a:xfrm>
              <a:custGeom>
                <a:avLst/>
                <a:gdLst>
                  <a:gd name="csX0" fmla="*/ 14408 w 24237"/>
                  <a:gd name="csY0" fmla="*/ 24634 h 24823"/>
                  <a:gd name="csX1" fmla="*/ 313 w 24237"/>
                  <a:gd name="csY1" fmla="*/ 14878 h 24823"/>
                  <a:gd name="csX2" fmla="*/ 9352 w 24237"/>
                  <a:gd name="csY2" fmla="*/ 315 h 24823"/>
                  <a:gd name="csX3" fmla="*/ 23978 w 24237"/>
                  <a:gd name="csY3" fmla="*/ 9961 h 24823"/>
                  <a:gd name="csX4" fmla="*/ 14408 w 24237"/>
                  <a:gd name="csY4" fmla="*/ 24634 h 24823"/>
                </a:gdLst>
                <a:ahLst/>
                <a:cxnLst>
                  <a:cxn ang="0">
                    <a:pos x="csX0" y="csY0"/>
                  </a:cxn>
                  <a:cxn ang="0">
                    <a:pos x="csX1" y="csY1"/>
                  </a:cxn>
                  <a:cxn ang="0">
                    <a:pos x="csX2" y="csY2"/>
                  </a:cxn>
                  <a:cxn ang="0">
                    <a:pos x="csX3" y="csY3"/>
                  </a:cxn>
                  <a:cxn ang="0">
                    <a:pos x="csX4" y="csY4"/>
                  </a:cxn>
                </a:cxnLst>
                <a:rect l="l" t="t" r="r" b="b"/>
                <a:pathLst>
                  <a:path w="24237" h="24823">
                    <a:moveTo>
                      <a:pt x="14408" y="24634"/>
                    </a:moveTo>
                    <a:cubicBezTo>
                      <a:pt x="7801" y="25808"/>
                      <a:pt x="1636" y="21415"/>
                      <a:pt x="313" y="14878"/>
                    </a:cubicBezTo>
                    <a:cubicBezTo>
                      <a:pt x="-1190" y="8382"/>
                      <a:pt x="2859" y="1860"/>
                      <a:pt x="9352" y="315"/>
                    </a:cubicBezTo>
                    <a:cubicBezTo>
                      <a:pt x="15844" y="-1235"/>
                      <a:pt x="22395" y="3083"/>
                      <a:pt x="23978" y="9961"/>
                    </a:cubicBezTo>
                    <a:cubicBezTo>
                      <a:pt x="25381" y="16873"/>
                      <a:pt x="20944" y="23471"/>
                      <a:pt x="14408" y="24634"/>
                    </a:cubicBezTo>
                    <a:close/>
                  </a:path>
                </a:pathLst>
              </a:custGeom>
              <a:grpFill/>
              <a:ln w="1729" cap="flat">
                <a:noFill/>
                <a:prstDash val="solid"/>
                <a:miter/>
              </a:ln>
            </p:spPr>
            <p:txBody>
              <a:bodyPr/>
              <a:lstStyle/>
              <a:p>
                <a:endParaRPr lang="es-ES" sz="1400"/>
              </a:p>
            </p:txBody>
          </p:sp>
          <p:sp>
            <p:nvSpPr>
              <p:cNvPr id="110" name="Forma libre: forma 109">
                <a:extLst>
                  <a:ext uri="{FF2B5EF4-FFF2-40B4-BE49-F238E27FC236}">
                    <a16:creationId xmlns:a16="http://schemas.microsoft.com/office/drawing/2014/main" id="{E29DE944-47E9-9101-2D21-51F3F2F5D226}"/>
                  </a:ext>
                </a:extLst>
              </p:cNvPr>
              <p:cNvSpPr/>
              <p:nvPr/>
            </p:nvSpPr>
            <p:spPr>
              <a:xfrm>
                <a:off x="6647141" y="5437385"/>
                <a:ext cx="24204" cy="24848"/>
              </a:xfrm>
              <a:custGeom>
                <a:avLst/>
                <a:gdLst>
                  <a:gd name="csX0" fmla="*/ 12850 w 24204"/>
                  <a:gd name="csY0" fmla="*/ 24839 h 24848"/>
                  <a:gd name="csX1" fmla="*/ 35 w 24204"/>
                  <a:gd name="csY1" fmla="*/ 13258 h 24848"/>
                  <a:gd name="csX2" fmla="*/ 11152 w 24204"/>
                  <a:gd name="csY2" fmla="*/ 54 h 24848"/>
                  <a:gd name="csX3" fmla="*/ 24152 w 24204"/>
                  <a:gd name="csY3" fmla="*/ 11624 h 24848"/>
                  <a:gd name="csX4" fmla="*/ 12850 w 24204"/>
                  <a:gd name="csY4" fmla="*/ 24839 h 24848"/>
                </a:gdLst>
                <a:ahLst/>
                <a:cxnLst>
                  <a:cxn ang="0">
                    <a:pos x="csX0" y="csY0"/>
                  </a:cxn>
                  <a:cxn ang="0">
                    <a:pos x="csX1" y="csY1"/>
                  </a:cxn>
                  <a:cxn ang="0">
                    <a:pos x="csX2" y="csY2"/>
                  </a:cxn>
                  <a:cxn ang="0">
                    <a:pos x="csX3" y="csY3"/>
                  </a:cxn>
                  <a:cxn ang="0">
                    <a:pos x="csX4" y="csY4"/>
                  </a:cxn>
                </a:cxnLst>
                <a:rect l="l" t="t" r="r" b="b"/>
                <a:pathLst>
                  <a:path w="24204" h="24848">
                    <a:moveTo>
                      <a:pt x="12850" y="24839"/>
                    </a:moveTo>
                    <a:cubicBezTo>
                      <a:pt x="6248" y="25095"/>
                      <a:pt x="643" y="19906"/>
                      <a:pt x="35" y="13258"/>
                    </a:cubicBezTo>
                    <a:cubicBezTo>
                      <a:pt x="-471" y="6607"/>
                      <a:pt x="4508" y="694"/>
                      <a:pt x="11152" y="54"/>
                    </a:cubicBezTo>
                    <a:cubicBezTo>
                      <a:pt x="17795" y="-590"/>
                      <a:pt x="23619" y="4589"/>
                      <a:pt x="24152" y="11624"/>
                    </a:cubicBezTo>
                    <a:cubicBezTo>
                      <a:pt x="24785" y="18653"/>
                      <a:pt x="19587" y="24575"/>
                      <a:pt x="12850" y="24839"/>
                    </a:cubicBezTo>
                    <a:close/>
                  </a:path>
                </a:pathLst>
              </a:custGeom>
              <a:grpFill/>
              <a:ln w="1729" cap="flat">
                <a:noFill/>
                <a:prstDash val="solid"/>
                <a:miter/>
              </a:ln>
            </p:spPr>
            <p:txBody>
              <a:bodyPr/>
              <a:lstStyle/>
              <a:p>
                <a:endParaRPr lang="es-ES" sz="1400"/>
              </a:p>
            </p:txBody>
          </p:sp>
        </p:grpSp>
        <p:sp>
          <p:nvSpPr>
            <p:cNvPr id="96" name="Elipse 95">
              <a:extLst>
                <a:ext uri="{FF2B5EF4-FFF2-40B4-BE49-F238E27FC236}">
                  <a16:creationId xmlns:a16="http://schemas.microsoft.com/office/drawing/2014/main" id="{510882C9-594C-8657-CED9-2C075AED6A51}"/>
                </a:ext>
              </a:extLst>
            </p:cNvPr>
            <p:cNvSpPr/>
            <p:nvPr/>
          </p:nvSpPr>
          <p:spPr>
            <a:xfrm rot="11597148">
              <a:off x="5416327" y="4073736"/>
              <a:ext cx="104787" cy="104787"/>
            </a:xfrm>
            <a:prstGeom prst="ellipse">
              <a:avLst/>
            </a:prstGeom>
            <a:solidFill>
              <a:schemeClr val="tx2"/>
            </a:solidFill>
            <a:ln w="1729" cap="flat">
              <a:noFill/>
              <a:prstDash val="solid"/>
              <a:miter/>
            </a:ln>
          </p:spPr>
          <p:txBody>
            <a:bodyPr/>
            <a:lstStyle/>
            <a:p>
              <a:endParaRPr lang="es-ES" sz="1400"/>
            </a:p>
          </p:txBody>
        </p:sp>
        <p:grpSp>
          <p:nvGrpSpPr>
            <p:cNvPr id="232" name="Grupo 231">
              <a:extLst>
                <a:ext uri="{FF2B5EF4-FFF2-40B4-BE49-F238E27FC236}">
                  <a16:creationId xmlns:a16="http://schemas.microsoft.com/office/drawing/2014/main" id="{42B2F543-522D-1E94-76D2-D957C562EFE1}"/>
                </a:ext>
              </a:extLst>
            </p:cNvPr>
            <p:cNvGrpSpPr/>
            <p:nvPr/>
          </p:nvGrpSpPr>
          <p:grpSpPr>
            <a:xfrm>
              <a:off x="6118635" y="3315126"/>
              <a:ext cx="731692" cy="769379"/>
              <a:chOff x="5177112" y="3265019"/>
              <a:chExt cx="602566" cy="633602"/>
            </a:xfrm>
          </p:grpSpPr>
          <p:sp>
            <p:nvSpPr>
              <p:cNvPr id="230" name="Forma libre: forma 229">
                <a:extLst>
                  <a:ext uri="{FF2B5EF4-FFF2-40B4-BE49-F238E27FC236}">
                    <a16:creationId xmlns:a16="http://schemas.microsoft.com/office/drawing/2014/main" id="{6074FDFE-3531-203B-C541-180617C91823}"/>
                  </a:ext>
                </a:extLst>
              </p:cNvPr>
              <p:cNvSpPr/>
              <p:nvPr/>
            </p:nvSpPr>
            <p:spPr>
              <a:xfrm rot="16200000">
                <a:off x="5136929" y="3305202"/>
                <a:ext cx="589066" cy="508699"/>
              </a:xfrm>
              <a:custGeom>
                <a:avLst/>
                <a:gdLst>
                  <a:gd name="csX0" fmla="*/ 589067 w 589066"/>
                  <a:gd name="csY0" fmla="*/ 0 h 508699"/>
                  <a:gd name="csX1" fmla="*/ 80368 w 589066"/>
                  <a:gd name="csY1" fmla="*/ 508699 h 508699"/>
                  <a:gd name="csX2" fmla="*/ 0 w 589066"/>
                  <a:gd name="csY2" fmla="*/ 508699 h 508699"/>
                </a:gdLst>
                <a:ahLst/>
                <a:cxnLst>
                  <a:cxn ang="0">
                    <a:pos x="csX0" y="csY0"/>
                  </a:cxn>
                  <a:cxn ang="0">
                    <a:pos x="csX1" y="csY1"/>
                  </a:cxn>
                  <a:cxn ang="0">
                    <a:pos x="csX2" y="csY2"/>
                  </a:cxn>
                </a:cxnLst>
                <a:rect l="l" t="t" r="r" b="b"/>
                <a:pathLst>
                  <a:path w="589066" h="508699">
                    <a:moveTo>
                      <a:pt x="589067" y="0"/>
                    </a:moveTo>
                    <a:cubicBezTo>
                      <a:pt x="589067" y="280948"/>
                      <a:pt x="361314" y="508699"/>
                      <a:pt x="80368" y="508699"/>
                    </a:cubicBezTo>
                    <a:lnTo>
                      <a:pt x="0" y="508699"/>
                    </a:lnTo>
                  </a:path>
                </a:pathLst>
              </a:custGeom>
              <a:noFill/>
              <a:ln w="18123" cap="rnd">
                <a:solidFill>
                  <a:schemeClr val="tx2"/>
                </a:solidFill>
                <a:prstDash val="solid"/>
                <a:round/>
              </a:ln>
            </p:spPr>
            <p:txBody>
              <a:bodyPr/>
              <a:lstStyle/>
              <a:p>
                <a:endParaRPr lang="es-ES" sz="1400"/>
              </a:p>
            </p:txBody>
          </p:sp>
          <p:sp>
            <p:nvSpPr>
              <p:cNvPr id="231" name="Forma libre: forma 230">
                <a:extLst>
                  <a:ext uri="{FF2B5EF4-FFF2-40B4-BE49-F238E27FC236}">
                    <a16:creationId xmlns:a16="http://schemas.microsoft.com/office/drawing/2014/main" id="{C668C32F-D0EA-270D-019E-D70D565410CB}"/>
                  </a:ext>
                </a:extLst>
              </p:cNvPr>
              <p:cNvSpPr/>
              <p:nvPr/>
            </p:nvSpPr>
            <p:spPr>
              <a:xfrm rot="16200000">
                <a:off x="5605949" y="3724892"/>
                <a:ext cx="159724" cy="187734"/>
              </a:xfrm>
              <a:custGeom>
                <a:avLst/>
                <a:gdLst>
                  <a:gd name="csX0" fmla="*/ 159725 w 159724"/>
                  <a:gd name="csY0" fmla="*/ 0 h 187734"/>
                  <a:gd name="csX1" fmla="*/ 0 w 159724"/>
                  <a:gd name="csY1" fmla="*/ 93867 h 187734"/>
                  <a:gd name="csX2" fmla="*/ 159725 w 159724"/>
                  <a:gd name="csY2" fmla="*/ 187735 h 187734"/>
                </a:gdLst>
                <a:ahLst/>
                <a:cxnLst>
                  <a:cxn ang="0">
                    <a:pos x="csX0" y="csY0"/>
                  </a:cxn>
                  <a:cxn ang="0">
                    <a:pos x="csX1" y="csY1"/>
                  </a:cxn>
                  <a:cxn ang="0">
                    <a:pos x="csX2" y="csY2"/>
                  </a:cxn>
                </a:cxnLst>
                <a:rect l="l" t="t" r="r" b="b"/>
                <a:pathLst>
                  <a:path w="159724" h="187734">
                    <a:moveTo>
                      <a:pt x="159725" y="0"/>
                    </a:moveTo>
                    <a:lnTo>
                      <a:pt x="0" y="93867"/>
                    </a:lnTo>
                    <a:lnTo>
                      <a:pt x="159725" y="187735"/>
                    </a:lnTo>
                  </a:path>
                </a:pathLst>
              </a:custGeom>
              <a:solidFill>
                <a:schemeClr val="tx2"/>
              </a:solidFill>
              <a:ln w="1729" cap="flat">
                <a:noFill/>
                <a:prstDash val="solid"/>
                <a:miter/>
              </a:ln>
            </p:spPr>
            <p:txBody>
              <a:bodyPr/>
              <a:lstStyle/>
              <a:p>
                <a:endParaRPr lang="es-ES" sz="1400"/>
              </a:p>
            </p:txBody>
          </p:sp>
        </p:grpSp>
      </p:grpSp>
      <p:sp>
        <p:nvSpPr>
          <p:cNvPr id="234" name="CuadroTexto 233">
            <a:extLst>
              <a:ext uri="{FF2B5EF4-FFF2-40B4-BE49-F238E27FC236}">
                <a16:creationId xmlns:a16="http://schemas.microsoft.com/office/drawing/2014/main" id="{57C2EA27-BDA3-A8DF-B13D-72CC1E210B6D}"/>
              </a:ext>
            </a:extLst>
          </p:cNvPr>
          <p:cNvSpPr txBox="1"/>
          <p:nvPr/>
        </p:nvSpPr>
        <p:spPr>
          <a:xfrm>
            <a:off x="750689" y="4894635"/>
            <a:ext cx="2233811" cy="646331"/>
          </a:xfrm>
          <a:prstGeom prst="rect">
            <a:avLst/>
          </a:prstGeom>
          <a:noFill/>
        </p:spPr>
        <p:txBody>
          <a:bodyPr wrap="square" rtlCol="0">
            <a:spAutoFit/>
          </a:bodyPr>
          <a:lstStyle/>
          <a:p>
            <a:r>
              <a:rPr lang="es-ES" b="1" dirty="0">
                <a:solidFill>
                  <a:schemeClr val="bg1"/>
                </a:solidFill>
                <a:latin typeface="+mj-lt"/>
              </a:rPr>
              <a:t>DILVE en funcionamiento</a:t>
            </a:r>
          </a:p>
        </p:txBody>
      </p:sp>
      <p:sp>
        <p:nvSpPr>
          <p:cNvPr id="235" name="CuadroTexto 234">
            <a:extLst>
              <a:ext uri="{FF2B5EF4-FFF2-40B4-BE49-F238E27FC236}">
                <a16:creationId xmlns:a16="http://schemas.microsoft.com/office/drawing/2014/main" id="{001C9E31-1547-1B09-18CD-EC13EF3758E0}"/>
              </a:ext>
            </a:extLst>
          </p:cNvPr>
          <p:cNvSpPr txBox="1"/>
          <p:nvPr/>
        </p:nvSpPr>
        <p:spPr>
          <a:xfrm>
            <a:off x="2613008" y="2470386"/>
            <a:ext cx="1440782" cy="461665"/>
          </a:xfrm>
          <a:prstGeom prst="rect">
            <a:avLst/>
          </a:prstGeom>
          <a:noFill/>
        </p:spPr>
        <p:txBody>
          <a:bodyPr wrap="square" rtlCol="0">
            <a:spAutoFit/>
          </a:bodyPr>
          <a:lstStyle/>
          <a:p>
            <a:r>
              <a:rPr lang="es-ES" sz="1200" dirty="0">
                <a:solidFill>
                  <a:schemeClr val="accent3">
                    <a:lumMod val="75000"/>
                  </a:schemeClr>
                </a:solidFill>
              </a:rPr>
              <a:t>Nuevo entorno tecnológico</a:t>
            </a:r>
            <a:endParaRPr lang="es-ES" sz="1100" dirty="0">
              <a:solidFill>
                <a:schemeClr val="accent3">
                  <a:lumMod val="75000"/>
                </a:schemeClr>
              </a:solidFill>
            </a:endParaRPr>
          </a:p>
        </p:txBody>
      </p:sp>
      <p:sp>
        <p:nvSpPr>
          <p:cNvPr id="237" name="CuadroTexto 236">
            <a:extLst>
              <a:ext uri="{FF2B5EF4-FFF2-40B4-BE49-F238E27FC236}">
                <a16:creationId xmlns:a16="http://schemas.microsoft.com/office/drawing/2014/main" id="{AE93CA1F-49D0-5A19-1AA7-39832CE2EA40}"/>
              </a:ext>
            </a:extLst>
          </p:cNvPr>
          <p:cNvSpPr txBox="1"/>
          <p:nvPr/>
        </p:nvSpPr>
        <p:spPr>
          <a:xfrm>
            <a:off x="4341374" y="2267211"/>
            <a:ext cx="2454035" cy="646331"/>
          </a:xfrm>
          <a:prstGeom prst="rect">
            <a:avLst/>
          </a:prstGeom>
          <a:noFill/>
        </p:spPr>
        <p:txBody>
          <a:bodyPr wrap="square" rtlCol="0">
            <a:spAutoFit/>
          </a:bodyPr>
          <a:lstStyle/>
          <a:p>
            <a:r>
              <a:rPr lang="es-ES" sz="1200" dirty="0">
                <a:solidFill>
                  <a:schemeClr val="accent3">
                    <a:lumMod val="75000"/>
                  </a:schemeClr>
                </a:solidFill>
              </a:rPr>
              <a:t>Migración a </a:t>
            </a:r>
            <a:r>
              <a:rPr lang="es-ES" sz="1200" dirty="0" err="1">
                <a:solidFill>
                  <a:schemeClr val="accent3">
                    <a:lumMod val="75000"/>
                  </a:schemeClr>
                </a:solidFill>
              </a:rPr>
              <a:t>MVC</a:t>
            </a:r>
            <a:br>
              <a:rPr lang="es-ES" sz="1200" dirty="0">
                <a:solidFill>
                  <a:schemeClr val="accent3">
                    <a:lumMod val="75000"/>
                  </a:schemeClr>
                </a:solidFill>
              </a:rPr>
            </a:br>
            <a:r>
              <a:rPr lang="es-ES" sz="1200" dirty="0">
                <a:solidFill>
                  <a:schemeClr val="accent3">
                    <a:lumMod val="75000"/>
                  </a:schemeClr>
                </a:solidFill>
              </a:rPr>
              <a:t>Maquetación HTML 5 Funcionalidad</a:t>
            </a:r>
          </a:p>
        </p:txBody>
      </p:sp>
      <p:sp>
        <p:nvSpPr>
          <p:cNvPr id="238" name="CuadroTexto 237">
            <a:extLst>
              <a:ext uri="{FF2B5EF4-FFF2-40B4-BE49-F238E27FC236}">
                <a16:creationId xmlns:a16="http://schemas.microsoft.com/office/drawing/2014/main" id="{EF6C26B2-0B97-6A83-3FB9-A0B789A81EF8}"/>
              </a:ext>
            </a:extLst>
          </p:cNvPr>
          <p:cNvSpPr txBox="1"/>
          <p:nvPr/>
        </p:nvSpPr>
        <p:spPr>
          <a:xfrm>
            <a:off x="8020068" y="4894635"/>
            <a:ext cx="1615992" cy="276999"/>
          </a:xfrm>
          <a:prstGeom prst="rect">
            <a:avLst/>
          </a:prstGeom>
          <a:noFill/>
        </p:spPr>
        <p:txBody>
          <a:bodyPr wrap="square" rtlCol="0">
            <a:spAutoFit/>
          </a:bodyPr>
          <a:lstStyle/>
          <a:p>
            <a:r>
              <a:rPr lang="es-ES" sz="1200" dirty="0" err="1">
                <a:solidFill>
                  <a:schemeClr val="accent3">
                    <a:lumMod val="75000"/>
                  </a:schemeClr>
                </a:solidFill>
              </a:rPr>
              <a:t>DILVEhelp</a:t>
            </a:r>
            <a:endParaRPr lang="es-ES" sz="1200" dirty="0">
              <a:solidFill>
                <a:schemeClr val="accent3">
                  <a:lumMod val="75000"/>
                </a:schemeClr>
              </a:solidFill>
            </a:endParaRPr>
          </a:p>
        </p:txBody>
      </p:sp>
      <p:sp>
        <p:nvSpPr>
          <p:cNvPr id="239" name="CuadroTexto 238">
            <a:extLst>
              <a:ext uri="{FF2B5EF4-FFF2-40B4-BE49-F238E27FC236}">
                <a16:creationId xmlns:a16="http://schemas.microsoft.com/office/drawing/2014/main" id="{55576B38-F483-12B6-9019-AA9120E53BF4}"/>
              </a:ext>
            </a:extLst>
          </p:cNvPr>
          <p:cNvSpPr txBox="1"/>
          <p:nvPr/>
        </p:nvSpPr>
        <p:spPr>
          <a:xfrm>
            <a:off x="6839491" y="2470386"/>
            <a:ext cx="1506989" cy="461665"/>
          </a:xfrm>
          <a:prstGeom prst="rect">
            <a:avLst/>
          </a:prstGeom>
          <a:noFill/>
        </p:spPr>
        <p:txBody>
          <a:bodyPr wrap="square" rtlCol="0">
            <a:spAutoFit/>
          </a:bodyPr>
          <a:lstStyle/>
          <a:p>
            <a:r>
              <a:rPr lang="es-ES" sz="1200" dirty="0">
                <a:solidFill>
                  <a:schemeClr val="accent3">
                    <a:lumMod val="75000"/>
                  </a:schemeClr>
                </a:solidFill>
              </a:rPr>
              <a:t>Ejemplos de integración</a:t>
            </a:r>
          </a:p>
        </p:txBody>
      </p:sp>
      <p:sp>
        <p:nvSpPr>
          <p:cNvPr id="240" name="CuadroTexto 239">
            <a:extLst>
              <a:ext uri="{FF2B5EF4-FFF2-40B4-BE49-F238E27FC236}">
                <a16:creationId xmlns:a16="http://schemas.microsoft.com/office/drawing/2014/main" id="{53E5BA6A-1D61-43C1-1E79-177042851AF6}"/>
              </a:ext>
            </a:extLst>
          </p:cNvPr>
          <p:cNvSpPr txBox="1"/>
          <p:nvPr/>
        </p:nvSpPr>
        <p:spPr>
          <a:xfrm>
            <a:off x="8950603" y="2470386"/>
            <a:ext cx="1851036" cy="461665"/>
          </a:xfrm>
          <a:prstGeom prst="rect">
            <a:avLst/>
          </a:prstGeom>
          <a:noFill/>
        </p:spPr>
        <p:txBody>
          <a:bodyPr wrap="square" rtlCol="0">
            <a:spAutoFit/>
          </a:bodyPr>
          <a:lstStyle/>
          <a:p>
            <a:r>
              <a:rPr lang="es-ES" sz="1200" dirty="0">
                <a:solidFill>
                  <a:schemeClr val="accent3">
                    <a:lumMod val="75000"/>
                  </a:schemeClr>
                </a:solidFill>
              </a:rPr>
              <a:t>Nueva infraestructura </a:t>
            </a:r>
            <a:r>
              <a:rPr lang="es-ES" sz="1200" dirty="0" err="1">
                <a:solidFill>
                  <a:schemeClr val="accent3">
                    <a:lumMod val="75000"/>
                  </a:schemeClr>
                </a:solidFill>
              </a:rPr>
              <a:t>cloud</a:t>
            </a:r>
            <a:endParaRPr lang="es-ES" sz="1200" dirty="0">
              <a:solidFill>
                <a:schemeClr val="accent3">
                  <a:lumMod val="75000"/>
                </a:schemeClr>
              </a:solidFill>
            </a:endParaRPr>
          </a:p>
        </p:txBody>
      </p:sp>
      <p:sp>
        <p:nvSpPr>
          <p:cNvPr id="241" name="CuadroTexto 240">
            <a:extLst>
              <a:ext uri="{FF2B5EF4-FFF2-40B4-BE49-F238E27FC236}">
                <a16:creationId xmlns:a16="http://schemas.microsoft.com/office/drawing/2014/main" id="{AF528E87-6E10-ECD2-C95F-01B0858E2241}"/>
              </a:ext>
            </a:extLst>
          </p:cNvPr>
          <p:cNvSpPr txBox="1"/>
          <p:nvPr/>
        </p:nvSpPr>
        <p:spPr>
          <a:xfrm>
            <a:off x="9986367" y="4894635"/>
            <a:ext cx="1246438" cy="461665"/>
          </a:xfrm>
          <a:prstGeom prst="rect">
            <a:avLst/>
          </a:prstGeom>
          <a:noFill/>
        </p:spPr>
        <p:txBody>
          <a:bodyPr wrap="square" rtlCol="0">
            <a:spAutoFit/>
          </a:bodyPr>
          <a:lstStyle/>
          <a:p>
            <a:r>
              <a:rPr lang="es-ES" sz="1200" dirty="0">
                <a:solidFill>
                  <a:schemeClr val="accent3">
                    <a:lumMod val="75000"/>
                  </a:schemeClr>
                </a:solidFill>
              </a:rPr>
              <a:t>Piloto con usuarios</a:t>
            </a:r>
          </a:p>
        </p:txBody>
      </p:sp>
      <p:sp>
        <p:nvSpPr>
          <p:cNvPr id="242" name="CuadroTexto 241">
            <a:extLst>
              <a:ext uri="{FF2B5EF4-FFF2-40B4-BE49-F238E27FC236}">
                <a16:creationId xmlns:a16="http://schemas.microsoft.com/office/drawing/2014/main" id="{2F78AC42-A3B2-DBA5-57DA-0E0B293F2B36}"/>
              </a:ext>
            </a:extLst>
          </p:cNvPr>
          <p:cNvSpPr txBox="1"/>
          <p:nvPr/>
        </p:nvSpPr>
        <p:spPr>
          <a:xfrm>
            <a:off x="3556348" y="4894635"/>
            <a:ext cx="1415596" cy="646331"/>
          </a:xfrm>
          <a:prstGeom prst="rect">
            <a:avLst/>
          </a:prstGeom>
          <a:noFill/>
        </p:spPr>
        <p:txBody>
          <a:bodyPr wrap="square" rtlCol="0">
            <a:spAutoFit/>
          </a:bodyPr>
          <a:lstStyle/>
          <a:p>
            <a:r>
              <a:rPr lang="es-ES" sz="1200" dirty="0">
                <a:solidFill>
                  <a:schemeClr val="accent3">
                    <a:lumMod val="75000"/>
                  </a:schemeClr>
                </a:solidFill>
              </a:rPr>
              <a:t>Nueva experiencia </a:t>
            </a:r>
            <a:br>
              <a:rPr lang="es-ES" sz="1200" dirty="0">
                <a:solidFill>
                  <a:schemeClr val="accent3">
                    <a:lumMod val="75000"/>
                  </a:schemeClr>
                </a:solidFill>
              </a:rPr>
            </a:br>
            <a:r>
              <a:rPr lang="es-ES" sz="1200" dirty="0">
                <a:solidFill>
                  <a:schemeClr val="accent3">
                    <a:lumMod val="75000"/>
                  </a:schemeClr>
                </a:solidFill>
              </a:rPr>
              <a:t>de usuario (UX)</a:t>
            </a:r>
          </a:p>
        </p:txBody>
      </p:sp>
      <p:cxnSp>
        <p:nvCxnSpPr>
          <p:cNvPr id="246" name="Conector recto 245">
            <a:extLst>
              <a:ext uri="{FF2B5EF4-FFF2-40B4-BE49-F238E27FC236}">
                <a16:creationId xmlns:a16="http://schemas.microsoft.com/office/drawing/2014/main" id="{953A78F3-42C2-1002-90D3-93442E34F84E}"/>
              </a:ext>
            </a:extLst>
          </p:cNvPr>
          <p:cNvCxnSpPr/>
          <p:nvPr/>
        </p:nvCxnSpPr>
        <p:spPr>
          <a:xfrm>
            <a:off x="1675706" y="4122830"/>
            <a:ext cx="0" cy="664711"/>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47" name="Conector recto 246">
            <a:extLst>
              <a:ext uri="{FF2B5EF4-FFF2-40B4-BE49-F238E27FC236}">
                <a16:creationId xmlns:a16="http://schemas.microsoft.com/office/drawing/2014/main" id="{B0F5290F-57A6-1A86-1D32-C7477D597BF6}"/>
              </a:ext>
            </a:extLst>
          </p:cNvPr>
          <p:cNvCxnSpPr/>
          <p:nvPr/>
        </p:nvCxnSpPr>
        <p:spPr>
          <a:xfrm>
            <a:off x="3170127" y="3152711"/>
            <a:ext cx="0" cy="664711"/>
          </a:xfrm>
          <a:prstGeom prst="line">
            <a:avLst/>
          </a:prstGeom>
          <a:ln w="31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8" name="Conector recto 247">
            <a:extLst>
              <a:ext uri="{FF2B5EF4-FFF2-40B4-BE49-F238E27FC236}">
                <a16:creationId xmlns:a16="http://schemas.microsoft.com/office/drawing/2014/main" id="{AEDF2839-6479-4F41-ED66-3900565180DF}"/>
              </a:ext>
            </a:extLst>
          </p:cNvPr>
          <p:cNvCxnSpPr/>
          <p:nvPr/>
        </p:nvCxnSpPr>
        <p:spPr>
          <a:xfrm>
            <a:off x="4194755" y="4122830"/>
            <a:ext cx="0" cy="664711"/>
          </a:xfrm>
          <a:prstGeom prst="line">
            <a:avLst/>
          </a:prstGeom>
          <a:ln w="3175">
            <a:solidFill>
              <a:srgbClr val="3FA8AB"/>
            </a:solidFill>
          </a:ln>
        </p:spPr>
        <p:style>
          <a:lnRef idx="1">
            <a:schemeClr val="accent1"/>
          </a:lnRef>
          <a:fillRef idx="0">
            <a:schemeClr val="accent1"/>
          </a:fillRef>
          <a:effectRef idx="0">
            <a:schemeClr val="accent1"/>
          </a:effectRef>
          <a:fontRef idx="minor">
            <a:schemeClr val="tx1"/>
          </a:fontRef>
        </p:style>
      </p:cxnSp>
      <p:cxnSp>
        <p:nvCxnSpPr>
          <p:cNvPr id="249" name="Conector recto 248">
            <a:extLst>
              <a:ext uri="{FF2B5EF4-FFF2-40B4-BE49-F238E27FC236}">
                <a16:creationId xmlns:a16="http://schemas.microsoft.com/office/drawing/2014/main" id="{F8B2ECAB-7109-38DC-2D2F-169913E32718}"/>
              </a:ext>
            </a:extLst>
          </p:cNvPr>
          <p:cNvCxnSpPr/>
          <p:nvPr/>
        </p:nvCxnSpPr>
        <p:spPr>
          <a:xfrm>
            <a:off x="5204877" y="3152711"/>
            <a:ext cx="0" cy="664711"/>
          </a:xfrm>
          <a:prstGeom prst="line">
            <a:avLst/>
          </a:prstGeom>
          <a:ln w="3175">
            <a:solidFill>
              <a:schemeClr val="accent3">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50" name="Conector recto 249">
            <a:extLst>
              <a:ext uri="{FF2B5EF4-FFF2-40B4-BE49-F238E27FC236}">
                <a16:creationId xmlns:a16="http://schemas.microsoft.com/office/drawing/2014/main" id="{80820513-05F7-AE55-88C1-2417A2FA9467}"/>
              </a:ext>
            </a:extLst>
          </p:cNvPr>
          <p:cNvCxnSpPr/>
          <p:nvPr/>
        </p:nvCxnSpPr>
        <p:spPr>
          <a:xfrm>
            <a:off x="6245406" y="4122830"/>
            <a:ext cx="0" cy="664711"/>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51" name="Conector recto 250">
            <a:extLst>
              <a:ext uri="{FF2B5EF4-FFF2-40B4-BE49-F238E27FC236}">
                <a16:creationId xmlns:a16="http://schemas.microsoft.com/office/drawing/2014/main" id="{0D5B28BF-9679-12C2-BA16-C70643BC6773}"/>
              </a:ext>
            </a:extLst>
          </p:cNvPr>
          <p:cNvCxnSpPr/>
          <p:nvPr/>
        </p:nvCxnSpPr>
        <p:spPr>
          <a:xfrm>
            <a:off x="7284541" y="3152711"/>
            <a:ext cx="0" cy="664711"/>
          </a:xfrm>
          <a:prstGeom prst="line">
            <a:avLst/>
          </a:prstGeom>
          <a:ln w="3175">
            <a:solidFill>
              <a:srgbClr val="E99A01"/>
            </a:solidFill>
          </a:ln>
        </p:spPr>
        <p:style>
          <a:lnRef idx="1">
            <a:schemeClr val="accent1"/>
          </a:lnRef>
          <a:fillRef idx="0">
            <a:schemeClr val="accent1"/>
          </a:fillRef>
          <a:effectRef idx="0">
            <a:schemeClr val="accent1"/>
          </a:effectRef>
          <a:fontRef idx="minor">
            <a:schemeClr val="tx1"/>
          </a:fontRef>
        </p:style>
      </p:cxnSp>
      <p:cxnSp>
        <p:nvCxnSpPr>
          <p:cNvPr id="252" name="Conector recto 251">
            <a:extLst>
              <a:ext uri="{FF2B5EF4-FFF2-40B4-BE49-F238E27FC236}">
                <a16:creationId xmlns:a16="http://schemas.microsoft.com/office/drawing/2014/main" id="{0E98BE0E-1E8E-0F01-84A9-8EC79A5EA836}"/>
              </a:ext>
            </a:extLst>
          </p:cNvPr>
          <p:cNvCxnSpPr/>
          <p:nvPr/>
        </p:nvCxnSpPr>
        <p:spPr>
          <a:xfrm>
            <a:off x="8291204" y="4122830"/>
            <a:ext cx="0" cy="664711"/>
          </a:xfrm>
          <a:prstGeom prst="line">
            <a:avLst/>
          </a:prstGeom>
          <a:ln w="3175">
            <a:solidFill>
              <a:srgbClr val="3FA8AB"/>
            </a:solidFill>
          </a:ln>
        </p:spPr>
        <p:style>
          <a:lnRef idx="1">
            <a:schemeClr val="accent1"/>
          </a:lnRef>
          <a:fillRef idx="0">
            <a:schemeClr val="accent1"/>
          </a:fillRef>
          <a:effectRef idx="0">
            <a:schemeClr val="accent1"/>
          </a:effectRef>
          <a:fontRef idx="minor">
            <a:schemeClr val="tx1"/>
          </a:fontRef>
        </p:style>
      </p:cxnSp>
      <p:cxnSp>
        <p:nvCxnSpPr>
          <p:cNvPr id="253" name="Conector recto 252">
            <a:extLst>
              <a:ext uri="{FF2B5EF4-FFF2-40B4-BE49-F238E27FC236}">
                <a16:creationId xmlns:a16="http://schemas.microsoft.com/office/drawing/2014/main" id="{18E7E351-E471-E3F1-A86F-E00FA329A130}"/>
              </a:ext>
            </a:extLst>
          </p:cNvPr>
          <p:cNvCxnSpPr/>
          <p:nvPr/>
        </p:nvCxnSpPr>
        <p:spPr>
          <a:xfrm>
            <a:off x="9364204" y="3152711"/>
            <a:ext cx="0" cy="664711"/>
          </a:xfrm>
          <a:prstGeom prst="line">
            <a:avLst/>
          </a:prstGeom>
          <a:ln w="3175">
            <a:solidFill>
              <a:schemeClr val="accent3">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54" name="Conector recto 253">
            <a:extLst>
              <a:ext uri="{FF2B5EF4-FFF2-40B4-BE49-F238E27FC236}">
                <a16:creationId xmlns:a16="http://schemas.microsoft.com/office/drawing/2014/main" id="{3363C7C3-D0C8-5E9B-2C13-86E832839BC6}"/>
              </a:ext>
            </a:extLst>
          </p:cNvPr>
          <p:cNvCxnSpPr/>
          <p:nvPr/>
        </p:nvCxnSpPr>
        <p:spPr>
          <a:xfrm>
            <a:off x="10374326" y="4122830"/>
            <a:ext cx="0" cy="664711"/>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CuadroTexto 3">
            <a:extLst>
              <a:ext uri="{FF2B5EF4-FFF2-40B4-BE49-F238E27FC236}">
                <a16:creationId xmlns:a16="http://schemas.microsoft.com/office/drawing/2014/main" id="{995ED926-C211-5843-E524-EC5BC3263D1F}"/>
              </a:ext>
            </a:extLst>
          </p:cNvPr>
          <p:cNvSpPr txBox="1"/>
          <p:nvPr/>
        </p:nvSpPr>
        <p:spPr>
          <a:xfrm>
            <a:off x="5628626" y="4894098"/>
            <a:ext cx="2054874" cy="461665"/>
          </a:xfrm>
          <a:prstGeom prst="rect">
            <a:avLst/>
          </a:prstGeom>
          <a:noFill/>
        </p:spPr>
        <p:txBody>
          <a:bodyPr wrap="square" rtlCol="0">
            <a:spAutoFit/>
          </a:bodyPr>
          <a:lstStyle/>
          <a:p>
            <a:r>
              <a:rPr lang="es-ES" sz="1200" dirty="0">
                <a:solidFill>
                  <a:schemeClr val="accent3">
                    <a:lumMod val="75000"/>
                  </a:schemeClr>
                </a:solidFill>
              </a:rPr>
              <a:t>Procesos internos </a:t>
            </a:r>
            <a:br>
              <a:rPr lang="es-ES" sz="1200" dirty="0">
                <a:solidFill>
                  <a:schemeClr val="accent3">
                    <a:lumMod val="75000"/>
                  </a:schemeClr>
                </a:solidFill>
              </a:rPr>
            </a:br>
            <a:r>
              <a:rPr lang="es-ES" sz="1200" dirty="0">
                <a:solidFill>
                  <a:schemeClr val="accent3">
                    <a:lumMod val="75000"/>
                  </a:schemeClr>
                </a:solidFill>
              </a:rPr>
              <a:t>y rendimiento</a:t>
            </a:r>
          </a:p>
        </p:txBody>
      </p:sp>
    </p:spTree>
    <p:extLst>
      <p:ext uri="{BB962C8B-B14F-4D97-AF65-F5344CB8AC3E}">
        <p14:creationId xmlns:p14="http://schemas.microsoft.com/office/powerpoint/2010/main" val="31696888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7CE3D8-7A05-C701-44BD-2A9E144C7F1D}"/>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0EB1F174-485B-195E-8584-75C0E42B732B}"/>
              </a:ext>
            </a:extLst>
          </p:cNvPr>
          <p:cNvSpPr txBox="1"/>
          <p:nvPr/>
        </p:nvSpPr>
        <p:spPr>
          <a:xfrm>
            <a:off x="310749" y="1020684"/>
            <a:ext cx="5222543" cy="461665"/>
          </a:xfrm>
          <a:prstGeom prst="rect">
            <a:avLst/>
          </a:prstGeom>
          <a:noFill/>
        </p:spPr>
        <p:txBody>
          <a:bodyPr wrap="square" rtlCol="0">
            <a:spAutoFit/>
          </a:bodyPr>
          <a:lstStyle/>
          <a:p>
            <a:r>
              <a:rPr lang="es-ES" sz="2400" b="1" dirty="0" err="1">
                <a:solidFill>
                  <a:schemeClr val="accent3"/>
                </a:solidFill>
                <a:latin typeface="+mj-lt"/>
              </a:rPr>
              <a:t>DILVEhelp</a:t>
            </a:r>
            <a:r>
              <a:rPr lang="es-ES" sz="2400" b="1" dirty="0">
                <a:solidFill>
                  <a:schemeClr val="accent3"/>
                </a:solidFill>
                <a:latin typeface="+mj-lt"/>
              </a:rPr>
              <a:t>: Ayuda contextual</a:t>
            </a:r>
          </a:p>
        </p:txBody>
      </p:sp>
      <p:sp>
        <p:nvSpPr>
          <p:cNvPr id="6" name="Rectángulo: esquinas redondeadas 5">
            <a:extLst>
              <a:ext uri="{FF2B5EF4-FFF2-40B4-BE49-F238E27FC236}">
                <a16:creationId xmlns:a16="http://schemas.microsoft.com/office/drawing/2014/main" id="{F9B9FF67-5624-30C4-7C8E-0D7C15B6B9CB}"/>
              </a:ext>
            </a:extLst>
          </p:cNvPr>
          <p:cNvSpPr/>
          <p:nvPr/>
        </p:nvSpPr>
        <p:spPr>
          <a:xfrm>
            <a:off x="815377" y="1663144"/>
            <a:ext cx="10561246" cy="6302214"/>
          </a:xfrm>
          <a:prstGeom prst="roundRect">
            <a:avLst>
              <a:gd name="adj" fmla="val 6261"/>
            </a:avLst>
          </a:prstGeom>
          <a:solidFill>
            <a:schemeClr val="bg1"/>
          </a:solidFill>
          <a:ln w="317500">
            <a:solidFill>
              <a:schemeClr val="bg2"/>
            </a:solidFill>
          </a:ln>
          <a:effectLst>
            <a:outerShdw blurRad="304800" sx="108000" sy="108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1607"/>
            <a:endParaRPr lang="es-ES" sz="1007">
              <a:solidFill>
                <a:srgbClr val="FFFFFF"/>
              </a:solidFill>
              <a:latin typeface="Open Sans Light"/>
            </a:endParaRPr>
          </a:p>
        </p:txBody>
      </p:sp>
      <p:pic>
        <p:nvPicPr>
          <p:cNvPr id="13" name="primera imagen">
            <a:extLst>
              <a:ext uri="{FF2B5EF4-FFF2-40B4-BE49-F238E27FC236}">
                <a16:creationId xmlns:a16="http://schemas.microsoft.com/office/drawing/2014/main" id="{442F3739-A084-9B57-65F4-F62FB57AB2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8993" y="1855591"/>
            <a:ext cx="9995338" cy="5030026"/>
          </a:xfrm>
          <a:prstGeom prst="rect">
            <a:avLst/>
          </a:prstGeom>
        </p:spPr>
      </p:pic>
      <p:pic>
        <p:nvPicPr>
          <p:cNvPr id="17" name="ayuda">
            <a:extLst>
              <a:ext uri="{FF2B5EF4-FFF2-40B4-BE49-F238E27FC236}">
                <a16:creationId xmlns:a16="http://schemas.microsoft.com/office/drawing/2014/main" id="{3860014D-D620-DB6E-C8DF-C113B8766D0F}"/>
              </a:ext>
            </a:extLst>
          </p:cNvPr>
          <p:cNvPicPr>
            <a:picLocks noChangeAspect="1"/>
          </p:cNvPicPr>
          <p:nvPr/>
        </p:nvPicPr>
        <p:blipFill>
          <a:blip r:embed="rId3">
            <a:extLst>
              <a:ext uri="{28A0092B-C50C-407E-A947-70E740481C1C}">
                <a14:useLocalDpi xmlns:a14="http://schemas.microsoft.com/office/drawing/2010/main" val="0"/>
              </a:ext>
            </a:extLst>
          </a:blip>
          <a:srcRect l="88644" t="966" r="1577" b="90049"/>
          <a:stretch>
            <a:fillRect/>
          </a:stretch>
        </p:blipFill>
        <p:spPr>
          <a:xfrm>
            <a:off x="9869214" y="1902373"/>
            <a:ext cx="977462" cy="451945"/>
          </a:xfrm>
          <a:prstGeom prst="rect">
            <a:avLst/>
          </a:prstGeom>
        </p:spPr>
      </p:pic>
      <p:pic>
        <p:nvPicPr>
          <p:cNvPr id="19" name="Gráfico 18">
            <a:extLst>
              <a:ext uri="{FF2B5EF4-FFF2-40B4-BE49-F238E27FC236}">
                <a16:creationId xmlns:a16="http://schemas.microsoft.com/office/drawing/2014/main" id="{3FC7894C-DC51-98ED-9209-8724A3678688}"/>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400391" y="-1085029"/>
            <a:ext cx="906354" cy="906354"/>
          </a:xfrm>
          <a:prstGeom prst="rect">
            <a:avLst/>
          </a:prstGeom>
        </p:spPr>
      </p:pic>
      <p:sp>
        <p:nvSpPr>
          <p:cNvPr id="20" name="Forma libre: forma 19">
            <a:extLst>
              <a:ext uri="{FF2B5EF4-FFF2-40B4-BE49-F238E27FC236}">
                <a16:creationId xmlns:a16="http://schemas.microsoft.com/office/drawing/2014/main" id="{B3B8F34F-D3C5-153D-744D-791E3352519D}"/>
              </a:ext>
            </a:extLst>
          </p:cNvPr>
          <p:cNvSpPr/>
          <p:nvPr/>
        </p:nvSpPr>
        <p:spPr>
          <a:xfrm>
            <a:off x="8563842" y="1955405"/>
            <a:ext cx="1389455" cy="306772"/>
          </a:xfrm>
          <a:custGeom>
            <a:avLst/>
            <a:gdLst>
              <a:gd name="connsiteX0" fmla="*/ 8551646 w 9612456"/>
              <a:gd name="connsiteY0" fmla="*/ 0 h 2122290"/>
              <a:gd name="connsiteX1" fmla="*/ 7610701 w 9612456"/>
              <a:gd name="connsiteY1" fmla="*/ 0 h 2122290"/>
              <a:gd name="connsiteX2" fmla="*/ 7610701 w 9612456"/>
              <a:gd name="connsiteY2" fmla="*/ 198 h 2122290"/>
              <a:gd name="connsiteX3" fmla="*/ 8338856 w 9612456"/>
              <a:gd name="connsiteY3" fmla="*/ 728354 h 2122290"/>
              <a:gd name="connsiteX4" fmla="*/ 0 w 9612456"/>
              <a:gd name="connsiteY4" fmla="*/ 728354 h 2122290"/>
              <a:gd name="connsiteX5" fmla="*/ 68418 w 9612456"/>
              <a:gd name="connsiteY5" fmla="*/ 1393876 h 2122290"/>
              <a:gd name="connsiteX6" fmla="*/ 8337989 w 9612456"/>
              <a:gd name="connsiteY6" fmla="*/ 1393876 h 2122290"/>
              <a:gd name="connsiteX7" fmla="*/ 7610715 w 9612456"/>
              <a:gd name="connsiteY7" fmla="*/ 2121195 h 2122290"/>
              <a:gd name="connsiteX8" fmla="*/ 7610715 w 9612456"/>
              <a:gd name="connsiteY8" fmla="*/ 2122291 h 2122290"/>
              <a:gd name="connsiteX9" fmla="*/ 8550854 w 9612456"/>
              <a:gd name="connsiteY9" fmla="*/ 2122291 h 2122290"/>
              <a:gd name="connsiteX10" fmla="*/ 9612456 w 9612456"/>
              <a:gd name="connsiteY10" fmla="*/ 1060704 h 2122290"/>
              <a:gd name="connsiteX11" fmla="*/ 8551646 w 9612456"/>
              <a:gd name="connsiteY11" fmla="*/ 15 h 2122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12456" h="2122290">
                <a:moveTo>
                  <a:pt x="8551646" y="0"/>
                </a:moveTo>
                <a:lnTo>
                  <a:pt x="7610701" y="0"/>
                </a:lnTo>
                <a:lnTo>
                  <a:pt x="7610701" y="198"/>
                </a:lnTo>
                <a:lnTo>
                  <a:pt x="8338856" y="728354"/>
                </a:lnTo>
                <a:lnTo>
                  <a:pt x="0" y="728354"/>
                </a:lnTo>
                <a:cubicBezTo>
                  <a:pt x="25845" y="949636"/>
                  <a:pt x="46241" y="1171924"/>
                  <a:pt x="68418" y="1393876"/>
                </a:cubicBezTo>
                <a:lnTo>
                  <a:pt x="8337989" y="1393876"/>
                </a:lnTo>
                <a:lnTo>
                  <a:pt x="7610715" y="2121195"/>
                </a:lnTo>
                <a:lnTo>
                  <a:pt x="7610715" y="2122291"/>
                </a:lnTo>
                <a:lnTo>
                  <a:pt x="8550854" y="2122291"/>
                </a:lnTo>
                <a:lnTo>
                  <a:pt x="9612456" y="1060704"/>
                </a:lnTo>
                <a:lnTo>
                  <a:pt x="8551646" y="15"/>
                </a:lnTo>
                <a:close/>
              </a:path>
            </a:pathLst>
          </a:custGeom>
          <a:gradFill>
            <a:gsLst>
              <a:gs pos="71000">
                <a:srgbClr val="70C8CA">
                  <a:alpha val="88000"/>
                </a:srgbClr>
              </a:gs>
              <a:gs pos="100000">
                <a:schemeClr val="accent3">
                  <a:alpha val="78000"/>
                </a:schemeClr>
              </a:gs>
              <a:gs pos="0">
                <a:schemeClr val="accent3">
                  <a:lumMod val="20000"/>
                  <a:lumOff val="80000"/>
                  <a:alpha val="0"/>
                </a:schemeClr>
              </a:gs>
            </a:gsLst>
            <a:lin ang="0" scaled="1"/>
          </a:gradFill>
          <a:ln w="0" cap="flat">
            <a:noFill/>
            <a:prstDash val="solid"/>
            <a:miter/>
          </a:ln>
        </p:spPr>
        <p:txBody>
          <a:bodyPr wrap="square" rtlCol="0" anchor="ctr">
            <a:noAutofit/>
          </a:bodyPr>
          <a:lstStyle/>
          <a:p>
            <a:endParaRPr lang="es-ES" dirty="0"/>
          </a:p>
        </p:txBody>
      </p:sp>
      <p:pic>
        <p:nvPicPr>
          <p:cNvPr id="15" name="segunda imagen">
            <a:extLst>
              <a:ext uri="{FF2B5EF4-FFF2-40B4-BE49-F238E27FC236}">
                <a16:creationId xmlns:a16="http://schemas.microsoft.com/office/drawing/2014/main" id="{B30EA437-7644-DA1D-8BEE-9F78458A82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4758" y="1838484"/>
            <a:ext cx="9995338" cy="5030026"/>
          </a:xfrm>
          <a:prstGeom prst="rect">
            <a:avLst/>
          </a:prstGeom>
        </p:spPr>
      </p:pic>
      <p:sp>
        <p:nvSpPr>
          <p:cNvPr id="8" name="Rectángulo: esquinas redondeadas 7">
            <a:extLst>
              <a:ext uri="{FF2B5EF4-FFF2-40B4-BE49-F238E27FC236}">
                <a16:creationId xmlns:a16="http://schemas.microsoft.com/office/drawing/2014/main" id="{C2D45FCA-332D-E3FD-EF97-7F30AD116802}"/>
              </a:ext>
            </a:extLst>
          </p:cNvPr>
          <p:cNvSpPr/>
          <p:nvPr/>
        </p:nvSpPr>
        <p:spPr>
          <a:xfrm>
            <a:off x="872359" y="1702675"/>
            <a:ext cx="10289627" cy="6279963"/>
          </a:xfrm>
          <a:prstGeom prst="roundRect">
            <a:avLst>
              <a:gd name="adj" fmla="val 4593"/>
            </a:avLst>
          </a:prstGeom>
          <a:noFill/>
          <a:ln w="279400">
            <a:solidFill>
              <a:schemeClr val="bg2">
                <a:lumMod val="10000"/>
              </a:schemeClr>
            </a:solidFill>
          </a:ln>
          <a:effectLst>
            <a:outerShdw blurRad="165100" sx="102000" sy="102000" algn="c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1607"/>
            <a:endParaRPr lang="es-ES" sz="1007">
              <a:solidFill>
                <a:srgbClr val="FFFFFF"/>
              </a:solidFill>
              <a:latin typeface="Open Sans Light"/>
            </a:endParaRPr>
          </a:p>
        </p:txBody>
      </p:sp>
    </p:spTree>
    <p:extLst>
      <p:ext uri="{BB962C8B-B14F-4D97-AF65-F5344CB8AC3E}">
        <p14:creationId xmlns:p14="http://schemas.microsoft.com/office/powerpoint/2010/main" val="4150527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mph" presetSubtype="0" repeatCount="3000" fill="hold" nodeType="clickEffect">
                                  <p:stCondLst>
                                    <p:cond delay="0"/>
                                  </p:stCondLst>
                                  <p:childTnLst>
                                    <p:animEffect transition="out" filter="fade">
                                      <p:cBhvr>
                                        <p:cTn id="14" dur="500" tmFilter="0, 0; .2, .5; .8, .5; 1, 0"/>
                                        <p:tgtEl>
                                          <p:spTgt spid="17"/>
                                        </p:tgtEl>
                                      </p:cBhvr>
                                    </p:animEffect>
                                    <p:animScale>
                                      <p:cBhvr>
                                        <p:cTn id="15" dur="250" autoRev="1" fill="hold"/>
                                        <p:tgtEl>
                                          <p:spTgt spid="17"/>
                                        </p:tgtEl>
                                      </p:cBhvr>
                                      <p:by x="105000" y="105000"/>
                                    </p:animScale>
                                  </p:childTnLst>
                                </p:cTn>
                              </p:par>
                              <p:par>
                                <p:cTn id="16" presetID="22" presetClass="entr" presetSubtype="8"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left)">
                                      <p:cBhvr>
                                        <p:cTn id="18" dur="12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04D23B-A0CB-CE57-B5D4-F23208F664D9}"/>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FFBA16C7-5136-27B0-D637-A79805C1FDD2}"/>
              </a:ext>
            </a:extLst>
          </p:cNvPr>
          <p:cNvSpPr txBox="1"/>
          <p:nvPr/>
        </p:nvSpPr>
        <p:spPr>
          <a:xfrm>
            <a:off x="310749" y="1020684"/>
            <a:ext cx="5222543" cy="461665"/>
          </a:xfrm>
          <a:prstGeom prst="rect">
            <a:avLst/>
          </a:prstGeom>
          <a:noFill/>
        </p:spPr>
        <p:txBody>
          <a:bodyPr wrap="square" rtlCol="0">
            <a:spAutoFit/>
          </a:bodyPr>
          <a:lstStyle/>
          <a:p>
            <a:r>
              <a:rPr lang="es-ES" sz="2400" b="1" dirty="0" err="1">
                <a:solidFill>
                  <a:schemeClr val="accent3"/>
                </a:solidFill>
                <a:latin typeface="+mj-lt"/>
              </a:rPr>
              <a:t>DILVEhelp</a:t>
            </a:r>
            <a:r>
              <a:rPr lang="es-ES" sz="2400" b="1" dirty="0">
                <a:solidFill>
                  <a:schemeClr val="accent3"/>
                </a:solidFill>
                <a:latin typeface="+mj-lt"/>
              </a:rPr>
              <a:t>: Ayuda contextual</a:t>
            </a:r>
          </a:p>
        </p:txBody>
      </p:sp>
      <p:sp>
        <p:nvSpPr>
          <p:cNvPr id="6" name="Rectángulo: esquinas redondeadas 5">
            <a:extLst>
              <a:ext uri="{FF2B5EF4-FFF2-40B4-BE49-F238E27FC236}">
                <a16:creationId xmlns:a16="http://schemas.microsoft.com/office/drawing/2014/main" id="{96ECC481-D584-3904-56FB-E73809FD9F4C}"/>
              </a:ext>
            </a:extLst>
          </p:cNvPr>
          <p:cNvSpPr/>
          <p:nvPr/>
        </p:nvSpPr>
        <p:spPr>
          <a:xfrm>
            <a:off x="815377" y="1663144"/>
            <a:ext cx="10561246" cy="6302214"/>
          </a:xfrm>
          <a:prstGeom prst="roundRect">
            <a:avLst>
              <a:gd name="adj" fmla="val 6261"/>
            </a:avLst>
          </a:prstGeom>
          <a:solidFill>
            <a:schemeClr val="bg1"/>
          </a:solidFill>
          <a:ln w="317500">
            <a:solidFill>
              <a:schemeClr val="bg2"/>
            </a:solidFill>
          </a:ln>
          <a:effectLst>
            <a:outerShdw blurRad="304800" sx="108000" sy="108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1607"/>
            <a:endParaRPr lang="es-ES" sz="1007">
              <a:solidFill>
                <a:srgbClr val="FFFFFF"/>
              </a:solidFill>
              <a:latin typeface="Open Sans Light"/>
            </a:endParaRPr>
          </a:p>
        </p:txBody>
      </p:sp>
      <p:pic>
        <p:nvPicPr>
          <p:cNvPr id="13" name="primera imagen">
            <a:extLst>
              <a:ext uri="{FF2B5EF4-FFF2-40B4-BE49-F238E27FC236}">
                <a16:creationId xmlns:a16="http://schemas.microsoft.com/office/drawing/2014/main" id="{1FDE3828-175C-9186-7B03-7A3639FEBAC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08993" y="1855591"/>
            <a:ext cx="9995337" cy="5030026"/>
          </a:xfrm>
          <a:prstGeom prst="rect">
            <a:avLst/>
          </a:prstGeom>
        </p:spPr>
      </p:pic>
      <p:pic>
        <p:nvPicPr>
          <p:cNvPr id="17" name="ayuda">
            <a:extLst>
              <a:ext uri="{FF2B5EF4-FFF2-40B4-BE49-F238E27FC236}">
                <a16:creationId xmlns:a16="http://schemas.microsoft.com/office/drawing/2014/main" id="{FC791CF2-1749-0428-EEC4-104D188C4D22}"/>
              </a:ext>
            </a:extLst>
          </p:cNvPr>
          <p:cNvPicPr>
            <a:picLocks noChangeAspect="1"/>
          </p:cNvPicPr>
          <p:nvPr/>
        </p:nvPicPr>
        <p:blipFill>
          <a:blip r:embed="rId4">
            <a:extLst>
              <a:ext uri="{28A0092B-C50C-407E-A947-70E740481C1C}">
                <a14:useLocalDpi xmlns:a14="http://schemas.microsoft.com/office/drawing/2010/main" val="0"/>
              </a:ext>
            </a:extLst>
          </a:blip>
          <a:srcRect l="88644" t="966" r="1577" b="90049"/>
          <a:stretch>
            <a:fillRect/>
          </a:stretch>
        </p:blipFill>
        <p:spPr>
          <a:xfrm>
            <a:off x="9869214" y="1902373"/>
            <a:ext cx="977462" cy="451945"/>
          </a:xfrm>
          <a:prstGeom prst="rect">
            <a:avLst/>
          </a:prstGeom>
        </p:spPr>
      </p:pic>
      <p:sp>
        <p:nvSpPr>
          <p:cNvPr id="20" name="Forma libre: forma 19">
            <a:extLst>
              <a:ext uri="{FF2B5EF4-FFF2-40B4-BE49-F238E27FC236}">
                <a16:creationId xmlns:a16="http://schemas.microsoft.com/office/drawing/2014/main" id="{2C5885AF-D009-89B6-9022-E449E34E402A}"/>
              </a:ext>
            </a:extLst>
          </p:cNvPr>
          <p:cNvSpPr/>
          <p:nvPr/>
        </p:nvSpPr>
        <p:spPr>
          <a:xfrm>
            <a:off x="8563842" y="1955405"/>
            <a:ext cx="1389455" cy="306772"/>
          </a:xfrm>
          <a:custGeom>
            <a:avLst/>
            <a:gdLst>
              <a:gd name="connsiteX0" fmla="*/ 8551646 w 9612456"/>
              <a:gd name="connsiteY0" fmla="*/ 0 h 2122290"/>
              <a:gd name="connsiteX1" fmla="*/ 7610701 w 9612456"/>
              <a:gd name="connsiteY1" fmla="*/ 0 h 2122290"/>
              <a:gd name="connsiteX2" fmla="*/ 7610701 w 9612456"/>
              <a:gd name="connsiteY2" fmla="*/ 198 h 2122290"/>
              <a:gd name="connsiteX3" fmla="*/ 8338856 w 9612456"/>
              <a:gd name="connsiteY3" fmla="*/ 728354 h 2122290"/>
              <a:gd name="connsiteX4" fmla="*/ 0 w 9612456"/>
              <a:gd name="connsiteY4" fmla="*/ 728354 h 2122290"/>
              <a:gd name="connsiteX5" fmla="*/ 68418 w 9612456"/>
              <a:gd name="connsiteY5" fmla="*/ 1393876 h 2122290"/>
              <a:gd name="connsiteX6" fmla="*/ 8337989 w 9612456"/>
              <a:gd name="connsiteY6" fmla="*/ 1393876 h 2122290"/>
              <a:gd name="connsiteX7" fmla="*/ 7610715 w 9612456"/>
              <a:gd name="connsiteY7" fmla="*/ 2121195 h 2122290"/>
              <a:gd name="connsiteX8" fmla="*/ 7610715 w 9612456"/>
              <a:gd name="connsiteY8" fmla="*/ 2122291 h 2122290"/>
              <a:gd name="connsiteX9" fmla="*/ 8550854 w 9612456"/>
              <a:gd name="connsiteY9" fmla="*/ 2122291 h 2122290"/>
              <a:gd name="connsiteX10" fmla="*/ 9612456 w 9612456"/>
              <a:gd name="connsiteY10" fmla="*/ 1060704 h 2122290"/>
              <a:gd name="connsiteX11" fmla="*/ 8551646 w 9612456"/>
              <a:gd name="connsiteY11" fmla="*/ 15 h 2122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12456" h="2122290">
                <a:moveTo>
                  <a:pt x="8551646" y="0"/>
                </a:moveTo>
                <a:lnTo>
                  <a:pt x="7610701" y="0"/>
                </a:lnTo>
                <a:lnTo>
                  <a:pt x="7610701" y="198"/>
                </a:lnTo>
                <a:lnTo>
                  <a:pt x="8338856" y="728354"/>
                </a:lnTo>
                <a:lnTo>
                  <a:pt x="0" y="728354"/>
                </a:lnTo>
                <a:cubicBezTo>
                  <a:pt x="25845" y="949636"/>
                  <a:pt x="46241" y="1171924"/>
                  <a:pt x="68418" y="1393876"/>
                </a:cubicBezTo>
                <a:lnTo>
                  <a:pt x="8337989" y="1393876"/>
                </a:lnTo>
                <a:lnTo>
                  <a:pt x="7610715" y="2121195"/>
                </a:lnTo>
                <a:lnTo>
                  <a:pt x="7610715" y="2122291"/>
                </a:lnTo>
                <a:lnTo>
                  <a:pt x="8550854" y="2122291"/>
                </a:lnTo>
                <a:lnTo>
                  <a:pt x="9612456" y="1060704"/>
                </a:lnTo>
                <a:lnTo>
                  <a:pt x="8551646" y="15"/>
                </a:lnTo>
                <a:close/>
              </a:path>
            </a:pathLst>
          </a:custGeom>
          <a:gradFill>
            <a:gsLst>
              <a:gs pos="71000">
                <a:srgbClr val="70C8CA">
                  <a:alpha val="88000"/>
                </a:srgbClr>
              </a:gs>
              <a:gs pos="100000">
                <a:schemeClr val="accent3">
                  <a:alpha val="78000"/>
                </a:schemeClr>
              </a:gs>
              <a:gs pos="0">
                <a:schemeClr val="accent3">
                  <a:lumMod val="20000"/>
                  <a:lumOff val="80000"/>
                  <a:alpha val="0"/>
                </a:schemeClr>
              </a:gs>
            </a:gsLst>
            <a:lin ang="0" scaled="1"/>
          </a:gradFill>
          <a:ln w="0" cap="flat">
            <a:noFill/>
            <a:prstDash val="solid"/>
            <a:miter/>
          </a:ln>
        </p:spPr>
        <p:txBody>
          <a:bodyPr wrap="square" rtlCol="0" anchor="ctr">
            <a:noAutofit/>
          </a:bodyPr>
          <a:lstStyle/>
          <a:p>
            <a:endParaRPr lang="es-ES" dirty="0"/>
          </a:p>
        </p:txBody>
      </p:sp>
      <p:pic>
        <p:nvPicPr>
          <p:cNvPr id="15" name="segunda imagen">
            <a:extLst>
              <a:ext uri="{FF2B5EF4-FFF2-40B4-BE49-F238E27FC236}">
                <a16:creationId xmlns:a16="http://schemas.microsoft.com/office/drawing/2014/main" id="{ADB2D752-CC02-FB98-1904-3BBFEA3CF74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24758" y="1796444"/>
            <a:ext cx="9995337" cy="5030026"/>
          </a:xfrm>
          <a:prstGeom prst="rect">
            <a:avLst/>
          </a:prstGeom>
        </p:spPr>
      </p:pic>
      <p:sp>
        <p:nvSpPr>
          <p:cNvPr id="8" name="Rectángulo: esquinas redondeadas 7">
            <a:extLst>
              <a:ext uri="{FF2B5EF4-FFF2-40B4-BE49-F238E27FC236}">
                <a16:creationId xmlns:a16="http://schemas.microsoft.com/office/drawing/2014/main" id="{46A172EE-D980-09B2-D24E-FD5D085C5BD6}"/>
              </a:ext>
            </a:extLst>
          </p:cNvPr>
          <p:cNvSpPr/>
          <p:nvPr/>
        </p:nvSpPr>
        <p:spPr>
          <a:xfrm>
            <a:off x="872359" y="1702675"/>
            <a:ext cx="10289627" cy="6279963"/>
          </a:xfrm>
          <a:prstGeom prst="roundRect">
            <a:avLst>
              <a:gd name="adj" fmla="val 4593"/>
            </a:avLst>
          </a:prstGeom>
          <a:noFill/>
          <a:ln w="279400">
            <a:solidFill>
              <a:schemeClr val="bg2">
                <a:lumMod val="10000"/>
              </a:schemeClr>
            </a:solidFill>
          </a:ln>
          <a:effectLst>
            <a:outerShdw blurRad="165100" sx="102000" sy="102000" algn="c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1607"/>
            <a:endParaRPr lang="es-ES" sz="1007">
              <a:solidFill>
                <a:srgbClr val="FFFFFF"/>
              </a:solidFill>
              <a:latin typeface="Open Sans Light"/>
            </a:endParaRPr>
          </a:p>
        </p:txBody>
      </p:sp>
    </p:spTree>
    <p:extLst>
      <p:ext uri="{BB962C8B-B14F-4D97-AF65-F5344CB8AC3E}">
        <p14:creationId xmlns:p14="http://schemas.microsoft.com/office/powerpoint/2010/main" val="1896388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mph" presetSubtype="0" repeatCount="3000" fill="hold" nodeType="clickEffect">
                                  <p:stCondLst>
                                    <p:cond delay="0"/>
                                  </p:stCondLst>
                                  <p:childTnLst>
                                    <p:animEffect transition="out" filter="fade">
                                      <p:cBhvr>
                                        <p:cTn id="14" dur="500" tmFilter="0, 0; .2, .5; .8, .5; 1, 0"/>
                                        <p:tgtEl>
                                          <p:spTgt spid="17"/>
                                        </p:tgtEl>
                                      </p:cBhvr>
                                    </p:animEffect>
                                    <p:animScale>
                                      <p:cBhvr>
                                        <p:cTn id="15" dur="250" autoRev="1" fill="hold"/>
                                        <p:tgtEl>
                                          <p:spTgt spid="17"/>
                                        </p:tgtEl>
                                      </p:cBhvr>
                                      <p:by x="105000" y="105000"/>
                                    </p:animScale>
                                  </p:childTnLst>
                                </p:cTn>
                              </p:par>
                              <p:par>
                                <p:cTn id="16" presetID="22" presetClass="entr" presetSubtype="8"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left)">
                                      <p:cBhvr>
                                        <p:cTn id="18" dur="12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8AA566-5125-49BD-FEC7-8ADC8569FC71}"/>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F3DCD8AE-BD82-11EC-E405-EE076F3AE760}"/>
              </a:ext>
            </a:extLst>
          </p:cNvPr>
          <p:cNvSpPr txBox="1"/>
          <p:nvPr/>
        </p:nvSpPr>
        <p:spPr>
          <a:xfrm>
            <a:off x="310749" y="1020684"/>
            <a:ext cx="5222543" cy="461665"/>
          </a:xfrm>
          <a:prstGeom prst="rect">
            <a:avLst/>
          </a:prstGeom>
          <a:noFill/>
        </p:spPr>
        <p:txBody>
          <a:bodyPr wrap="square" rtlCol="0">
            <a:spAutoFit/>
          </a:bodyPr>
          <a:lstStyle/>
          <a:p>
            <a:r>
              <a:rPr lang="es-ES" sz="2400" b="1" dirty="0" err="1">
                <a:solidFill>
                  <a:schemeClr val="accent3"/>
                </a:solidFill>
                <a:latin typeface="+mj-lt"/>
              </a:rPr>
              <a:t>DILVEhelp</a:t>
            </a:r>
            <a:r>
              <a:rPr lang="es-ES" sz="2400" b="1" dirty="0">
                <a:solidFill>
                  <a:schemeClr val="accent3"/>
                </a:solidFill>
                <a:latin typeface="+mj-lt"/>
              </a:rPr>
              <a:t>: Ayuda contextual</a:t>
            </a:r>
          </a:p>
        </p:txBody>
      </p:sp>
      <p:sp>
        <p:nvSpPr>
          <p:cNvPr id="6" name="Rectángulo: esquinas redondeadas 5">
            <a:extLst>
              <a:ext uri="{FF2B5EF4-FFF2-40B4-BE49-F238E27FC236}">
                <a16:creationId xmlns:a16="http://schemas.microsoft.com/office/drawing/2014/main" id="{F956F929-E330-A768-5036-6D1E96FA000D}"/>
              </a:ext>
            </a:extLst>
          </p:cNvPr>
          <p:cNvSpPr/>
          <p:nvPr/>
        </p:nvSpPr>
        <p:spPr>
          <a:xfrm>
            <a:off x="815377" y="1663144"/>
            <a:ext cx="10561246" cy="6302214"/>
          </a:xfrm>
          <a:prstGeom prst="roundRect">
            <a:avLst>
              <a:gd name="adj" fmla="val 6261"/>
            </a:avLst>
          </a:prstGeom>
          <a:solidFill>
            <a:schemeClr val="bg1"/>
          </a:solidFill>
          <a:ln w="317500">
            <a:solidFill>
              <a:schemeClr val="bg2"/>
            </a:solidFill>
          </a:ln>
          <a:effectLst>
            <a:outerShdw blurRad="304800" sx="108000" sy="108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1607"/>
            <a:endParaRPr lang="es-ES" sz="1007">
              <a:solidFill>
                <a:srgbClr val="FFFFFF"/>
              </a:solidFill>
              <a:latin typeface="Open Sans Light"/>
            </a:endParaRPr>
          </a:p>
        </p:txBody>
      </p:sp>
      <p:pic>
        <p:nvPicPr>
          <p:cNvPr id="13" name="primera imagen">
            <a:extLst>
              <a:ext uri="{FF2B5EF4-FFF2-40B4-BE49-F238E27FC236}">
                <a16:creationId xmlns:a16="http://schemas.microsoft.com/office/drawing/2014/main" id="{E74A3FB2-12E2-475F-8260-EC728A9A616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08993" y="1855591"/>
            <a:ext cx="9995337" cy="5030025"/>
          </a:xfrm>
          <a:prstGeom prst="rect">
            <a:avLst/>
          </a:prstGeom>
        </p:spPr>
      </p:pic>
      <p:pic>
        <p:nvPicPr>
          <p:cNvPr id="17" name="ayuda">
            <a:extLst>
              <a:ext uri="{FF2B5EF4-FFF2-40B4-BE49-F238E27FC236}">
                <a16:creationId xmlns:a16="http://schemas.microsoft.com/office/drawing/2014/main" id="{6F81D738-AE5F-81CC-2DD9-78A6F1295788}"/>
              </a:ext>
            </a:extLst>
          </p:cNvPr>
          <p:cNvPicPr>
            <a:picLocks noChangeAspect="1"/>
          </p:cNvPicPr>
          <p:nvPr/>
        </p:nvPicPr>
        <p:blipFill>
          <a:blip r:embed="rId4">
            <a:extLst>
              <a:ext uri="{28A0092B-C50C-407E-A947-70E740481C1C}">
                <a14:useLocalDpi xmlns:a14="http://schemas.microsoft.com/office/drawing/2010/main" val="0"/>
              </a:ext>
            </a:extLst>
          </a:blip>
          <a:srcRect l="88644" t="966" r="1577" b="90049"/>
          <a:stretch>
            <a:fillRect/>
          </a:stretch>
        </p:blipFill>
        <p:spPr>
          <a:xfrm>
            <a:off x="9869214" y="1902373"/>
            <a:ext cx="977462" cy="451945"/>
          </a:xfrm>
          <a:prstGeom prst="rect">
            <a:avLst/>
          </a:prstGeom>
        </p:spPr>
      </p:pic>
      <p:sp>
        <p:nvSpPr>
          <p:cNvPr id="20" name="Forma libre: forma 19">
            <a:extLst>
              <a:ext uri="{FF2B5EF4-FFF2-40B4-BE49-F238E27FC236}">
                <a16:creationId xmlns:a16="http://schemas.microsoft.com/office/drawing/2014/main" id="{8A861B17-927A-5F14-8C1A-49B529AC2D8C}"/>
              </a:ext>
            </a:extLst>
          </p:cNvPr>
          <p:cNvSpPr/>
          <p:nvPr/>
        </p:nvSpPr>
        <p:spPr>
          <a:xfrm>
            <a:off x="8563842" y="1955405"/>
            <a:ext cx="1389455" cy="306772"/>
          </a:xfrm>
          <a:custGeom>
            <a:avLst/>
            <a:gdLst>
              <a:gd name="connsiteX0" fmla="*/ 8551646 w 9612456"/>
              <a:gd name="connsiteY0" fmla="*/ 0 h 2122290"/>
              <a:gd name="connsiteX1" fmla="*/ 7610701 w 9612456"/>
              <a:gd name="connsiteY1" fmla="*/ 0 h 2122290"/>
              <a:gd name="connsiteX2" fmla="*/ 7610701 w 9612456"/>
              <a:gd name="connsiteY2" fmla="*/ 198 h 2122290"/>
              <a:gd name="connsiteX3" fmla="*/ 8338856 w 9612456"/>
              <a:gd name="connsiteY3" fmla="*/ 728354 h 2122290"/>
              <a:gd name="connsiteX4" fmla="*/ 0 w 9612456"/>
              <a:gd name="connsiteY4" fmla="*/ 728354 h 2122290"/>
              <a:gd name="connsiteX5" fmla="*/ 68418 w 9612456"/>
              <a:gd name="connsiteY5" fmla="*/ 1393876 h 2122290"/>
              <a:gd name="connsiteX6" fmla="*/ 8337989 w 9612456"/>
              <a:gd name="connsiteY6" fmla="*/ 1393876 h 2122290"/>
              <a:gd name="connsiteX7" fmla="*/ 7610715 w 9612456"/>
              <a:gd name="connsiteY7" fmla="*/ 2121195 h 2122290"/>
              <a:gd name="connsiteX8" fmla="*/ 7610715 w 9612456"/>
              <a:gd name="connsiteY8" fmla="*/ 2122291 h 2122290"/>
              <a:gd name="connsiteX9" fmla="*/ 8550854 w 9612456"/>
              <a:gd name="connsiteY9" fmla="*/ 2122291 h 2122290"/>
              <a:gd name="connsiteX10" fmla="*/ 9612456 w 9612456"/>
              <a:gd name="connsiteY10" fmla="*/ 1060704 h 2122290"/>
              <a:gd name="connsiteX11" fmla="*/ 8551646 w 9612456"/>
              <a:gd name="connsiteY11" fmla="*/ 15 h 2122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12456" h="2122290">
                <a:moveTo>
                  <a:pt x="8551646" y="0"/>
                </a:moveTo>
                <a:lnTo>
                  <a:pt x="7610701" y="0"/>
                </a:lnTo>
                <a:lnTo>
                  <a:pt x="7610701" y="198"/>
                </a:lnTo>
                <a:lnTo>
                  <a:pt x="8338856" y="728354"/>
                </a:lnTo>
                <a:lnTo>
                  <a:pt x="0" y="728354"/>
                </a:lnTo>
                <a:cubicBezTo>
                  <a:pt x="25845" y="949636"/>
                  <a:pt x="46241" y="1171924"/>
                  <a:pt x="68418" y="1393876"/>
                </a:cubicBezTo>
                <a:lnTo>
                  <a:pt x="8337989" y="1393876"/>
                </a:lnTo>
                <a:lnTo>
                  <a:pt x="7610715" y="2121195"/>
                </a:lnTo>
                <a:lnTo>
                  <a:pt x="7610715" y="2122291"/>
                </a:lnTo>
                <a:lnTo>
                  <a:pt x="8550854" y="2122291"/>
                </a:lnTo>
                <a:lnTo>
                  <a:pt x="9612456" y="1060704"/>
                </a:lnTo>
                <a:lnTo>
                  <a:pt x="8551646" y="15"/>
                </a:lnTo>
                <a:close/>
              </a:path>
            </a:pathLst>
          </a:custGeom>
          <a:gradFill>
            <a:gsLst>
              <a:gs pos="71000">
                <a:srgbClr val="70C8CA">
                  <a:alpha val="88000"/>
                </a:srgbClr>
              </a:gs>
              <a:gs pos="100000">
                <a:schemeClr val="accent3">
                  <a:alpha val="78000"/>
                </a:schemeClr>
              </a:gs>
              <a:gs pos="0">
                <a:schemeClr val="accent3">
                  <a:lumMod val="20000"/>
                  <a:lumOff val="80000"/>
                  <a:alpha val="0"/>
                </a:schemeClr>
              </a:gs>
            </a:gsLst>
            <a:lin ang="0" scaled="1"/>
          </a:gradFill>
          <a:ln w="0" cap="flat">
            <a:noFill/>
            <a:prstDash val="solid"/>
            <a:miter/>
          </a:ln>
        </p:spPr>
        <p:txBody>
          <a:bodyPr wrap="square" rtlCol="0" anchor="ctr">
            <a:noAutofit/>
          </a:bodyPr>
          <a:lstStyle/>
          <a:p>
            <a:endParaRPr lang="es-ES" dirty="0"/>
          </a:p>
        </p:txBody>
      </p:sp>
      <p:pic>
        <p:nvPicPr>
          <p:cNvPr id="15" name="segunda imagen">
            <a:extLst>
              <a:ext uri="{FF2B5EF4-FFF2-40B4-BE49-F238E27FC236}">
                <a16:creationId xmlns:a16="http://schemas.microsoft.com/office/drawing/2014/main" id="{E74C6BD4-F759-A59B-BFB2-631612256B9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24758" y="1959819"/>
            <a:ext cx="9995337" cy="4612431"/>
          </a:xfrm>
          <a:prstGeom prst="rect">
            <a:avLst/>
          </a:prstGeom>
        </p:spPr>
      </p:pic>
      <p:sp>
        <p:nvSpPr>
          <p:cNvPr id="2" name="Rectángulo 1">
            <a:extLst>
              <a:ext uri="{FF2B5EF4-FFF2-40B4-BE49-F238E27FC236}">
                <a16:creationId xmlns:a16="http://schemas.microsoft.com/office/drawing/2014/main" id="{5586022F-2A6F-0285-60BA-66BC50B03895}"/>
              </a:ext>
            </a:extLst>
          </p:cNvPr>
          <p:cNvSpPr/>
          <p:nvPr/>
        </p:nvSpPr>
        <p:spPr>
          <a:xfrm>
            <a:off x="965200" y="6611937"/>
            <a:ext cx="10083800" cy="441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Rectángulo 3">
            <a:extLst>
              <a:ext uri="{FF2B5EF4-FFF2-40B4-BE49-F238E27FC236}">
                <a16:creationId xmlns:a16="http://schemas.microsoft.com/office/drawing/2014/main" id="{EE76DEA5-9601-9B49-A3FE-8E0B8E3EFBC3}"/>
              </a:ext>
            </a:extLst>
          </p:cNvPr>
          <p:cNvSpPr/>
          <p:nvPr/>
        </p:nvSpPr>
        <p:spPr>
          <a:xfrm>
            <a:off x="965200" y="1795878"/>
            <a:ext cx="10083800" cy="2685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Rectángulo: esquinas redondeadas 7">
            <a:extLst>
              <a:ext uri="{FF2B5EF4-FFF2-40B4-BE49-F238E27FC236}">
                <a16:creationId xmlns:a16="http://schemas.microsoft.com/office/drawing/2014/main" id="{20B8B219-BB29-FF4C-3891-F7D52461A5E4}"/>
              </a:ext>
            </a:extLst>
          </p:cNvPr>
          <p:cNvSpPr/>
          <p:nvPr/>
        </p:nvSpPr>
        <p:spPr>
          <a:xfrm>
            <a:off x="872359" y="1702675"/>
            <a:ext cx="10289627" cy="6279963"/>
          </a:xfrm>
          <a:prstGeom prst="roundRect">
            <a:avLst>
              <a:gd name="adj" fmla="val 4593"/>
            </a:avLst>
          </a:prstGeom>
          <a:noFill/>
          <a:ln w="279400">
            <a:solidFill>
              <a:schemeClr val="bg2">
                <a:lumMod val="10000"/>
              </a:schemeClr>
            </a:solidFill>
          </a:ln>
          <a:effectLst>
            <a:outerShdw blurRad="165100" sx="102000" sy="102000" algn="c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1607"/>
            <a:endParaRPr lang="es-ES" sz="1007">
              <a:solidFill>
                <a:srgbClr val="FFFFFF"/>
              </a:solidFill>
              <a:latin typeface="Open Sans Light"/>
            </a:endParaRPr>
          </a:p>
        </p:txBody>
      </p:sp>
    </p:spTree>
    <p:extLst>
      <p:ext uri="{BB962C8B-B14F-4D97-AF65-F5344CB8AC3E}">
        <p14:creationId xmlns:p14="http://schemas.microsoft.com/office/powerpoint/2010/main" val="1695961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mph" presetSubtype="0" repeatCount="3000" fill="hold" nodeType="clickEffect">
                                  <p:stCondLst>
                                    <p:cond delay="0"/>
                                  </p:stCondLst>
                                  <p:childTnLst>
                                    <p:animEffect transition="out" filter="fade">
                                      <p:cBhvr>
                                        <p:cTn id="14" dur="500" tmFilter="0, 0; .2, .5; .8, .5; 1, 0"/>
                                        <p:tgtEl>
                                          <p:spTgt spid="17"/>
                                        </p:tgtEl>
                                      </p:cBhvr>
                                    </p:animEffect>
                                    <p:animScale>
                                      <p:cBhvr>
                                        <p:cTn id="15" dur="250" autoRev="1" fill="hold"/>
                                        <p:tgtEl>
                                          <p:spTgt spid="17"/>
                                        </p:tgtEl>
                                      </p:cBhvr>
                                      <p:by x="105000" y="105000"/>
                                    </p:animScale>
                                  </p:childTnLst>
                                </p:cTn>
                              </p:par>
                              <p:par>
                                <p:cTn id="16" presetID="22" presetClass="entr" presetSubtype="8"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left)">
                                      <p:cBhvr>
                                        <p:cTn id="18" dur="12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 grpId="0" animBg="1"/>
      <p:bldP spid="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5D506E-72B9-8D94-D7AA-2A28160E37FF}"/>
            </a:ext>
          </a:extLst>
        </p:cNvPr>
        <p:cNvGrpSpPr/>
        <p:nvPr/>
      </p:nvGrpSpPr>
      <p:grpSpPr>
        <a:xfrm>
          <a:off x="0" y="0"/>
          <a:ext cx="0" cy="0"/>
          <a:chOff x="0" y="0"/>
          <a:chExt cx="0" cy="0"/>
        </a:xfrm>
      </p:grpSpPr>
      <p:sp>
        <p:nvSpPr>
          <p:cNvPr id="10" name="CuadroTexto 9">
            <a:extLst>
              <a:ext uri="{FF2B5EF4-FFF2-40B4-BE49-F238E27FC236}">
                <a16:creationId xmlns:a16="http://schemas.microsoft.com/office/drawing/2014/main" id="{2B483195-A0B6-9105-3E1A-0ED55BE25739}"/>
              </a:ext>
            </a:extLst>
          </p:cNvPr>
          <p:cNvSpPr txBox="1"/>
          <p:nvPr/>
        </p:nvSpPr>
        <p:spPr>
          <a:xfrm>
            <a:off x="310750" y="1025649"/>
            <a:ext cx="6156957" cy="523220"/>
          </a:xfrm>
          <a:prstGeom prst="rect">
            <a:avLst/>
          </a:prstGeom>
          <a:noFill/>
        </p:spPr>
        <p:txBody>
          <a:bodyPr wrap="square" rtlCol="0">
            <a:spAutoFit/>
          </a:bodyPr>
          <a:lstStyle/>
          <a:p>
            <a:r>
              <a:rPr lang="es-ES" sz="2800" b="1" dirty="0">
                <a:solidFill>
                  <a:schemeClr val="accent3"/>
                </a:solidFill>
                <a:latin typeface="+mj-lt"/>
              </a:rPr>
              <a:t>Beneficios</a:t>
            </a:r>
            <a:endParaRPr lang="es-ES" sz="2000" dirty="0">
              <a:solidFill>
                <a:schemeClr val="accent3"/>
              </a:solidFill>
              <a:latin typeface="+mj-lt"/>
            </a:endParaRPr>
          </a:p>
        </p:txBody>
      </p:sp>
      <p:sp>
        <p:nvSpPr>
          <p:cNvPr id="6" name="Picture Placeholder 2">
            <a:extLst>
              <a:ext uri="{FF2B5EF4-FFF2-40B4-BE49-F238E27FC236}">
                <a16:creationId xmlns:a16="http://schemas.microsoft.com/office/drawing/2014/main" id="{201D58E4-C79E-7C74-A60A-3BCB426AC08E}"/>
              </a:ext>
            </a:extLst>
          </p:cNvPr>
          <p:cNvSpPr txBox="1">
            <a:spLocks/>
          </p:cNvSpPr>
          <p:nvPr/>
        </p:nvSpPr>
        <p:spPr>
          <a:xfrm rot="18980626" flipH="1">
            <a:off x="3800898" y="1975841"/>
            <a:ext cx="4854636" cy="4208598"/>
          </a:xfrm>
          <a:custGeom>
            <a:avLst/>
            <a:gdLst>
              <a:gd name="connsiteX0" fmla="*/ 2114550 w 4229100"/>
              <a:gd name="connsiteY0" fmla="*/ 0 h 4229100"/>
              <a:gd name="connsiteX1" fmla="*/ 4229100 w 4229100"/>
              <a:gd name="connsiteY1" fmla="*/ 2114550 h 4229100"/>
              <a:gd name="connsiteX2" fmla="*/ 2114550 w 4229100"/>
              <a:gd name="connsiteY2" fmla="*/ 4229100 h 4229100"/>
              <a:gd name="connsiteX3" fmla="*/ 0 w 4229100"/>
              <a:gd name="connsiteY3" fmla="*/ 2114550 h 4229100"/>
              <a:gd name="connsiteX4" fmla="*/ 2114550 w 4229100"/>
              <a:gd name="connsiteY4" fmla="*/ 0 h 4229100"/>
              <a:gd name="connsiteX0" fmla="*/ 2604807 w 4241474"/>
              <a:gd name="connsiteY0" fmla="*/ 0 h 4257675"/>
              <a:gd name="connsiteX1" fmla="*/ 4233582 w 4241474"/>
              <a:gd name="connsiteY1" fmla="*/ 2143125 h 4257675"/>
              <a:gd name="connsiteX2" fmla="*/ 2119032 w 4241474"/>
              <a:gd name="connsiteY2" fmla="*/ 4257675 h 4257675"/>
              <a:gd name="connsiteX3" fmla="*/ 4482 w 4241474"/>
              <a:gd name="connsiteY3" fmla="*/ 2143125 h 4257675"/>
              <a:gd name="connsiteX4" fmla="*/ 2604807 w 4241474"/>
              <a:gd name="connsiteY4" fmla="*/ 0 h 4257675"/>
              <a:gd name="connsiteX0" fmla="*/ 2619997 w 4270576"/>
              <a:gd name="connsiteY0" fmla="*/ 0 h 4219575"/>
              <a:gd name="connsiteX1" fmla="*/ 4248772 w 4270576"/>
              <a:gd name="connsiteY1" fmla="*/ 2143125 h 4219575"/>
              <a:gd name="connsiteX2" fmla="*/ 1734172 w 4270576"/>
              <a:gd name="connsiteY2" fmla="*/ 4219575 h 4219575"/>
              <a:gd name="connsiteX3" fmla="*/ 19672 w 4270576"/>
              <a:gd name="connsiteY3" fmla="*/ 2143125 h 4219575"/>
              <a:gd name="connsiteX4" fmla="*/ 2619997 w 4270576"/>
              <a:gd name="connsiteY4" fmla="*/ 0 h 4219575"/>
              <a:gd name="connsiteX0" fmla="*/ 2403221 w 4252311"/>
              <a:gd name="connsiteY0" fmla="*/ 0 h 4057650"/>
              <a:gd name="connsiteX1" fmla="*/ 4241546 w 4252311"/>
              <a:gd name="connsiteY1" fmla="*/ 1981200 h 4057650"/>
              <a:gd name="connsiteX2" fmla="*/ 1726946 w 4252311"/>
              <a:gd name="connsiteY2" fmla="*/ 4057650 h 4057650"/>
              <a:gd name="connsiteX3" fmla="*/ 12446 w 4252311"/>
              <a:gd name="connsiteY3" fmla="*/ 1981200 h 4057650"/>
              <a:gd name="connsiteX4" fmla="*/ 2403221 w 4252311"/>
              <a:gd name="connsiteY4" fmla="*/ 0 h 4057650"/>
              <a:gd name="connsiteX0" fmla="*/ 2403221 w 4261062"/>
              <a:gd name="connsiteY0" fmla="*/ 112430 h 4170080"/>
              <a:gd name="connsiteX1" fmla="*/ 4241546 w 4261062"/>
              <a:gd name="connsiteY1" fmla="*/ 2093630 h 4170080"/>
              <a:gd name="connsiteX2" fmla="*/ 1726946 w 4261062"/>
              <a:gd name="connsiteY2" fmla="*/ 4170080 h 4170080"/>
              <a:gd name="connsiteX3" fmla="*/ 12446 w 4261062"/>
              <a:gd name="connsiteY3" fmla="*/ 2093630 h 4170080"/>
              <a:gd name="connsiteX4" fmla="*/ 2403221 w 4261062"/>
              <a:gd name="connsiteY4" fmla="*/ 112430 h 4170080"/>
              <a:gd name="connsiteX0" fmla="*/ 2403221 w 4706657"/>
              <a:gd name="connsiteY0" fmla="*/ 93571 h 4151221"/>
              <a:gd name="connsiteX1" fmla="*/ 4241546 w 4706657"/>
              <a:gd name="connsiteY1" fmla="*/ 2074771 h 4151221"/>
              <a:gd name="connsiteX2" fmla="*/ 1726946 w 4706657"/>
              <a:gd name="connsiteY2" fmla="*/ 4151221 h 4151221"/>
              <a:gd name="connsiteX3" fmla="*/ 12446 w 4706657"/>
              <a:gd name="connsiteY3" fmla="*/ 2074771 h 4151221"/>
              <a:gd name="connsiteX4" fmla="*/ 2403221 w 4706657"/>
              <a:gd name="connsiteY4" fmla="*/ 93571 h 4151221"/>
              <a:gd name="connsiteX0" fmla="*/ 2403221 w 4661954"/>
              <a:gd name="connsiteY0" fmla="*/ 84195 h 4141845"/>
              <a:gd name="connsiteX1" fmla="*/ 4241546 w 4661954"/>
              <a:gd name="connsiteY1" fmla="*/ 2065395 h 4141845"/>
              <a:gd name="connsiteX2" fmla="*/ 1726946 w 4661954"/>
              <a:gd name="connsiteY2" fmla="*/ 4141845 h 4141845"/>
              <a:gd name="connsiteX3" fmla="*/ 12446 w 4661954"/>
              <a:gd name="connsiteY3" fmla="*/ 2065395 h 4141845"/>
              <a:gd name="connsiteX4" fmla="*/ 2403221 w 4661954"/>
              <a:gd name="connsiteY4" fmla="*/ 84195 h 4141845"/>
              <a:gd name="connsiteX0" fmla="*/ 2403221 w 4682270"/>
              <a:gd name="connsiteY0" fmla="*/ 5534 h 4063184"/>
              <a:gd name="connsiteX1" fmla="*/ 4241546 w 4682270"/>
              <a:gd name="connsiteY1" fmla="*/ 1986734 h 4063184"/>
              <a:gd name="connsiteX2" fmla="*/ 1726946 w 4682270"/>
              <a:gd name="connsiteY2" fmla="*/ 4063184 h 4063184"/>
              <a:gd name="connsiteX3" fmla="*/ 12446 w 4682270"/>
              <a:gd name="connsiteY3" fmla="*/ 1986734 h 4063184"/>
              <a:gd name="connsiteX4" fmla="*/ 2403221 w 4682270"/>
              <a:gd name="connsiteY4" fmla="*/ 5534 h 4063184"/>
              <a:gd name="connsiteX0" fmla="*/ 2403221 w 4682270"/>
              <a:gd name="connsiteY0" fmla="*/ 2433 h 4060083"/>
              <a:gd name="connsiteX1" fmla="*/ 4241546 w 4682270"/>
              <a:gd name="connsiteY1" fmla="*/ 1983633 h 4060083"/>
              <a:gd name="connsiteX2" fmla="*/ 1726946 w 4682270"/>
              <a:gd name="connsiteY2" fmla="*/ 4060083 h 4060083"/>
              <a:gd name="connsiteX3" fmla="*/ 12446 w 4682270"/>
              <a:gd name="connsiteY3" fmla="*/ 1983633 h 4060083"/>
              <a:gd name="connsiteX4" fmla="*/ 2403221 w 4682270"/>
              <a:gd name="connsiteY4" fmla="*/ 2433 h 4060083"/>
              <a:gd name="connsiteX0" fmla="*/ 2403221 w 4694529"/>
              <a:gd name="connsiteY0" fmla="*/ 1493 h 4059143"/>
              <a:gd name="connsiteX1" fmla="*/ 4241546 w 4694529"/>
              <a:gd name="connsiteY1" fmla="*/ 1982693 h 4059143"/>
              <a:gd name="connsiteX2" fmla="*/ 1726946 w 4694529"/>
              <a:gd name="connsiteY2" fmla="*/ 4059143 h 4059143"/>
              <a:gd name="connsiteX3" fmla="*/ 12446 w 4694529"/>
              <a:gd name="connsiteY3" fmla="*/ 1982693 h 4059143"/>
              <a:gd name="connsiteX4" fmla="*/ 2403221 w 4694529"/>
              <a:gd name="connsiteY4" fmla="*/ 1493 h 4059143"/>
              <a:gd name="connsiteX0" fmla="*/ 2390930 w 4682238"/>
              <a:gd name="connsiteY0" fmla="*/ 1493 h 4059143"/>
              <a:gd name="connsiteX1" fmla="*/ 4229255 w 4682238"/>
              <a:gd name="connsiteY1" fmla="*/ 1982693 h 4059143"/>
              <a:gd name="connsiteX2" fmla="*/ 1714655 w 4682238"/>
              <a:gd name="connsiteY2" fmla="*/ 4059143 h 4059143"/>
              <a:gd name="connsiteX3" fmla="*/ 155 w 4682238"/>
              <a:gd name="connsiteY3" fmla="*/ 1982693 h 4059143"/>
              <a:gd name="connsiteX4" fmla="*/ 2390930 w 4682238"/>
              <a:gd name="connsiteY4" fmla="*/ 1493 h 4059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2238" h="4059143">
                <a:moveTo>
                  <a:pt x="2390930" y="1493"/>
                </a:moveTo>
                <a:cubicBezTo>
                  <a:pt x="4206464" y="-65182"/>
                  <a:pt x="5370667" y="2125568"/>
                  <a:pt x="4229255" y="1982693"/>
                </a:cubicBezTo>
                <a:cubicBezTo>
                  <a:pt x="3087843" y="1839818"/>
                  <a:pt x="2882489" y="4059143"/>
                  <a:pt x="1714655" y="4059143"/>
                </a:cubicBezTo>
                <a:cubicBezTo>
                  <a:pt x="546821" y="4059143"/>
                  <a:pt x="11267" y="2754218"/>
                  <a:pt x="155" y="1982693"/>
                </a:cubicBezTo>
                <a:cubicBezTo>
                  <a:pt x="-10957" y="1211168"/>
                  <a:pt x="575396" y="68168"/>
                  <a:pt x="2390930" y="1493"/>
                </a:cubicBezTo>
                <a:close/>
              </a:path>
            </a:pathLst>
          </a:custGeom>
          <a:blipFill dpi="0" rotWithShape="0">
            <a:blip r:embed="rId2" cstate="print">
              <a:extLst>
                <a:ext uri="{28A0092B-C50C-407E-A947-70E740481C1C}">
                  <a14:useLocalDpi xmlns:a14="http://schemas.microsoft.com/office/drawing/2010/main"/>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a:lstStyle/>
          <a:p>
            <a:endParaRPr lang="es-ES">
              <a:solidFill>
                <a:schemeClr val="tx1"/>
              </a:solidFill>
            </a:endParaRPr>
          </a:p>
        </p:txBody>
      </p:sp>
      <p:sp>
        <p:nvSpPr>
          <p:cNvPr id="32" name="CuadroTexto 31">
            <a:extLst>
              <a:ext uri="{FF2B5EF4-FFF2-40B4-BE49-F238E27FC236}">
                <a16:creationId xmlns:a16="http://schemas.microsoft.com/office/drawing/2014/main" id="{606F295F-1041-012B-CE4C-EF791DD7791C}"/>
              </a:ext>
            </a:extLst>
          </p:cNvPr>
          <p:cNvSpPr txBox="1"/>
          <p:nvPr/>
        </p:nvSpPr>
        <p:spPr>
          <a:xfrm>
            <a:off x="407988" y="2109515"/>
            <a:ext cx="3363686" cy="1323439"/>
          </a:xfrm>
          <a:prstGeom prst="rect">
            <a:avLst/>
          </a:prstGeom>
          <a:noFill/>
        </p:spPr>
        <p:txBody>
          <a:bodyPr wrap="square" rtlCol="0">
            <a:spAutoFit/>
          </a:bodyPr>
          <a:lstStyle/>
          <a:p>
            <a:pPr algn="r"/>
            <a:r>
              <a:rPr lang="es-ES" sz="1600" dirty="0"/>
              <a:t>Apoya el manejo fácil </a:t>
            </a:r>
            <a:r>
              <a:rPr lang="es-ES" sz="1600" b="1" dirty="0"/>
              <a:t>funcionalidades avanzadas</a:t>
            </a:r>
            <a:r>
              <a:rPr lang="es-ES" sz="1600" dirty="0"/>
              <a:t>: mapas CSV, extracciones flexibles, gestión de selecciones en función de necesidades del mercado.</a:t>
            </a:r>
          </a:p>
        </p:txBody>
      </p:sp>
      <p:sp>
        <p:nvSpPr>
          <p:cNvPr id="33" name="CuadroTexto 32">
            <a:extLst>
              <a:ext uri="{FF2B5EF4-FFF2-40B4-BE49-F238E27FC236}">
                <a16:creationId xmlns:a16="http://schemas.microsoft.com/office/drawing/2014/main" id="{1B1804B5-283F-F450-E4EF-0754B78C80B1}"/>
              </a:ext>
            </a:extLst>
          </p:cNvPr>
          <p:cNvSpPr txBox="1"/>
          <p:nvPr/>
        </p:nvSpPr>
        <p:spPr>
          <a:xfrm>
            <a:off x="319088" y="5156133"/>
            <a:ext cx="3363686" cy="1077218"/>
          </a:xfrm>
          <a:prstGeom prst="rect">
            <a:avLst/>
          </a:prstGeom>
          <a:noFill/>
        </p:spPr>
        <p:txBody>
          <a:bodyPr wrap="square" rtlCol="0">
            <a:spAutoFit/>
          </a:bodyPr>
          <a:lstStyle/>
          <a:p>
            <a:pPr algn="r"/>
            <a:r>
              <a:rPr lang="es-ES" sz="1600" dirty="0"/>
              <a:t>Da más </a:t>
            </a:r>
            <a:r>
              <a:rPr lang="es-ES" sz="1600" b="1" dirty="0"/>
              <a:t>visibilidad global </a:t>
            </a:r>
            <a:r>
              <a:rPr lang="es-ES" sz="1600" dirty="0"/>
              <a:t>al potencial de DILVE como herramienta de distribución de metadatos.</a:t>
            </a:r>
          </a:p>
        </p:txBody>
      </p:sp>
      <p:sp>
        <p:nvSpPr>
          <p:cNvPr id="34" name="CuadroTexto 33">
            <a:extLst>
              <a:ext uri="{FF2B5EF4-FFF2-40B4-BE49-F238E27FC236}">
                <a16:creationId xmlns:a16="http://schemas.microsoft.com/office/drawing/2014/main" id="{19EB7071-7152-F4F9-40C3-7213AD77C69E}"/>
              </a:ext>
            </a:extLst>
          </p:cNvPr>
          <p:cNvSpPr txBox="1"/>
          <p:nvPr/>
        </p:nvSpPr>
        <p:spPr>
          <a:xfrm>
            <a:off x="8919266" y="4205015"/>
            <a:ext cx="2421834" cy="1569660"/>
          </a:xfrm>
          <a:prstGeom prst="rect">
            <a:avLst/>
          </a:prstGeom>
          <a:noFill/>
        </p:spPr>
        <p:txBody>
          <a:bodyPr wrap="square" rtlCol="0">
            <a:spAutoFit/>
          </a:bodyPr>
          <a:lstStyle/>
          <a:p>
            <a:r>
              <a:rPr lang="es-ES" sz="1600" dirty="0"/>
              <a:t>Facilita la </a:t>
            </a:r>
            <a:r>
              <a:rPr lang="es-ES" sz="1600" b="1" dirty="0"/>
              <a:t>integración de nuevos profesionales</a:t>
            </a:r>
            <a:r>
              <a:rPr lang="es-ES" sz="1600" dirty="0"/>
              <a:t>, con menos experiencia, para lograr rápidamente una gestión eficiente de metadatos con DILVE.</a:t>
            </a:r>
          </a:p>
        </p:txBody>
      </p:sp>
      <p:sp>
        <p:nvSpPr>
          <p:cNvPr id="31" name="CuadroTexto 30">
            <a:extLst>
              <a:ext uri="{FF2B5EF4-FFF2-40B4-BE49-F238E27FC236}">
                <a16:creationId xmlns:a16="http://schemas.microsoft.com/office/drawing/2014/main" id="{8DBA6D9E-3EEA-E00B-5E47-B8CD64856671}"/>
              </a:ext>
            </a:extLst>
          </p:cNvPr>
          <p:cNvSpPr txBox="1"/>
          <p:nvPr/>
        </p:nvSpPr>
        <p:spPr>
          <a:xfrm rot="1400490">
            <a:off x="3964369" y="1762960"/>
            <a:ext cx="5006674" cy="4634360"/>
          </a:xfrm>
          <a:custGeom>
            <a:avLst/>
            <a:gdLst>
              <a:gd name="connsiteX0" fmla="*/ 0 w 5006674"/>
              <a:gd name="connsiteY0" fmla="*/ 0 h 4634360"/>
              <a:gd name="connsiteX1" fmla="*/ 5006674 w 5006674"/>
              <a:gd name="connsiteY1" fmla="*/ 0 h 4634360"/>
              <a:gd name="connsiteX2" fmla="*/ 5006674 w 5006674"/>
              <a:gd name="connsiteY2" fmla="*/ 4634360 h 4634360"/>
              <a:gd name="connsiteX3" fmla="*/ 0 w 5006674"/>
              <a:gd name="connsiteY3" fmla="*/ 4634360 h 4634360"/>
              <a:gd name="connsiteX4" fmla="*/ 0 w 5006674"/>
              <a:gd name="connsiteY4" fmla="*/ 0 h 4634360"/>
              <a:gd name="connsiteX0" fmla="*/ 0 w 5006674"/>
              <a:gd name="connsiteY0" fmla="*/ 0 h 4634360"/>
              <a:gd name="connsiteX1" fmla="*/ 5006674 w 5006674"/>
              <a:gd name="connsiteY1" fmla="*/ 0 h 4634360"/>
              <a:gd name="connsiteX2" fmla="*/ 5006674 w 5006674"/>
              <a:gd name="connsiteY2" fmla="*/ 4634360 h 4634360"/>
              <a:gd name="connsiteX3" fmla="*/ 261156 w 5006674"/>
              <a:gd name="connsiteY3" fmla="*/ 4620789 h 4634360"/>
              <a:gd name="connsiteX4" fmla="*/ 0 w 5006674"/>
              <a:gd name="connsiteY4" fmla="*/ 0 h 4634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6674" h="4634360">
                <a:moveTo>
                  <a:pt x="0" y="0"/>
                </a:moveTo>
                <a:lnTo>
                  <a:pt x="5006674" y="0"/>
                </a:lnTo>
                <a:lnTo>
                  <a:pt x="5006674" y="4634360"/>
                </a:lnTo>
                <a:lnTo>
                  <a:pt x="261156" y="4620789"/>
                </a:lnTo>
                <a:lnTo>
                  <a:pt x="0" y="0"/>
                </a:lnTo>
                <a:close/>
              </a:path>
            </a:pathLst>
          </a:custGeom>
          <a:noFill/>
        </p:spPr>
        <p:txBody>
          <a:bodyPr wrap="square" rtlCol="0">
            <a:prstTxWarp prst="textArchUp">
              <a:avLst>
                <a:gd name="adj" fmla="val 12400643"/>
              </a:avLst>
            </a:prstTxWarp>
            <a:spAutoFit/>
          </a:bodyPr>
          <a:lstStyle/>
          <a:p>
            <a:pPr algn="ctr"/>
            <a:r>
              <a:rPr lang="es-ES" b="1" dirty="0">
                <a:solidFill>
                  <a:schemeClr val="tx2"/>
                </a:solidFill>
                <a:latin typeface="+mj-lt"/>
              </a:rPr>
              <a:t>Explotación integral y más completa  de DILVE</a:t>
            </a:r>
          </a:p>
          <a:p>
            <a:endParaRPr lang="es-ES" dirty="0"/>
          </a:p>
        </p:txBody>
      </p:sp>
      <p:grpSp>
        <p:nvGrpSpPr>
          <p:cNvPr id="3" name="Grupo 2">
            <a:extLst>
              <a:ext uri="{FF2B5EF4-FFF2-40B4-BE49-F238E27FC236}">
                <a16:creationId xmlns:a16="http://schemas.microsoft.com/office/drawing/2014/main" id="{0D0549AA-DF2F-2A75-D021-07DDFC0FB65F}"/>
              </a:ext>
            </a:extLst>
          </p:cNvPr>
          <p:cNvGrpSpPr/>
          <p:nvPr/>
        </p:nvGrpSpPr>
        <p:grpSpPr>
          <a:xfrm>
            <a:off x="4034191" y="2048272"/>
            <a:ext cx="866775" cy="866775"/>
            <a:chOff x="4034191" y="2048272"/>
            <a:chExt cx="866775" cy="866775"/>
          </a:xfrm>
        </p:grpSpPr>
        <p:sp>
          <p:nvSpPr>
            <p:cNvPr id="35" name="Elipse 34">
              <a:extLst>
                <a:ext uri="{FF2B5EF4-FFF2-40B4-BE49-F238E27FC236}">
                  <a16:creationId xmlns:a16="http://schemas.microsoft.com/office/drawing/2014/main" id="{A5A729DF-D9AE-DC93-71A1-CF1237A5A116}"/>
                </a:ext>
              </a:extLst>
            </p:cNvPr>
            <p:cNvSpPr/>
            <p:nvPr/>
          </p:nvSpPr>
          <p:spPr>
            <a:xfrm>
              <a:off x="4034191" y="2048272"/>
              <a:ext cx="866775" cy="866775"/>
            </a:xfrm>
            <a:prstGeom prst="ellipse">
              <a:avLst/>
            </a:prstGeom>
            <a:solidFill>
              <a:schemeClr val="bg1"/>
            </a:solidFill>
            <a:ln>
              <a:noFill/>
            </a:ln>
            <a:effectLst>
              <a:outerShdw blurRad="330200" dist="241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pic>
          <p:nvPicPr>
            <p:cNvPr id="39" name="Gráfico 38">
              <a:extLst>
                <a:ext uri="{FF2B5EF4-FFF2-40B4-BE49-F238E27FC236}">
                  <a16:creationId xmlns:a16="http://schemas.microsoft.com/office/drawing/2014/main" id="{19CC6E61-4962-C97C-7787-B4910E707A4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165600" y="2184400"/>
              <a:ext cx="609600" cy="609600"/>
            </a:xfrm>
            <a:prstGeom prst="rect">
              <a:avLst/>
            </a:prstGeom>
          </p:spPr>
        </p:pic>
      </p:grpSp>
      <p:grpSp>
        <p:nvGrpSpPr>
          <p:cNvPr id="2" name="Grupo 1">
            <a:extLst>
              <a:ext uri="{FF2B5EF4-FFF2-40B4-BE49-F238E27FC236}">
                <a16:creationId xmlns:a16="http://schemas.microsoft.com/office/drawing/2014/main" id="{70A6F6A5-D3B2-60A7-FC81-583229DAE905}"/>
              </a:ext>
            </a:extLst>
          </p:cNvPr>
          <p:cNvGrpSpPr/>
          <p:nvPr/>
        </p:nvGrpSpPr>
        <p:grpSpPr>
          <a:xfrm>
            <a:off x="8003772" y="4258072"/>
            <a:ext cx="866775" cy="866775"/>
            <a:chOff x="8003772" y="4258072"/>
            <a:chExt cx="866775" cy="866775"/>
          </a:xfrm>
        </p:grpSpPr>
        <p:sp>
          <p:nvSpPr>
            <p:cNvPr id="36" name="Elipse 35">
              <a:extLst>
                <a:ext uri="{FF2B5EF4-FFF2-40B4-BE49-F238E27FC236}">
                  <a16:creationId xmlns:a16="http://schemas.microsoft.com/office/drawing/2014/main" id="{894CB603-5914-89A3-794D-04A9A99BB03F}"/>
                </a:ext>
              </a:extLst>
            </p:cNvPr>
            <p:cNvSpPr/>
            <p:nvPr/>
          </p:nvSpPr>
          <p:spPr>
            <a:xfrm>
              <a:off x="8003772" y="4258072"/>
              <a:ext cx="866775" cy="866775"/>
            </a:xfrm>
            <a:prstGeom prst="ellipse">
              <a:avLst/>
            </a:prstGeom>
            <a:solidFill>
              <a:schemeClr val="bg1"/>
            </a:solidFill>
            <a:ln>
              <a:noFill/>
            </a:ln>
            <a:effectLst>
              <a:outerShdw blurRad="381000" dist="2413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pic>
          <p:nvPicPr>
            <p:cNvPr id="43" name="Gráfico 42">
              <a:extLst>
                <a:ext uri="{FF2B5EF4-FFF2-40B4-BE49-F238E27FC236}">
                  <a16:creationId xmlns:a16="http://schemas.microsoft.com/office/drawing/2014/main" id="{D58D2207-C837-71AA-4992-13019EA11BB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177213" y="4356099"/>
              <a:ext cx="547687" cy="547687"/>
            </a:xfrm>
            <a:prstGeom prst="rect">
              <a:avLst/>
            </a:prstGeom>
          </p:spPr>
        </p:pic>
      </p:grpSp>
      <p:grpSp>
        <p:nvGrpSpPr>
          <p:cNvPr id="4" name="Grupo 3">
            <a:extLst>
              <a:ext uri="{FF2B5EF4-FFF2-40B4-BE49-F238E27FC236}">
                <a16:creationId xmlns:a16="http://schemas.microsoft.com/office/drawing/2014/main" id="{6D3164CA-B387-EEA5-3AC3-2A3591F9DF80}"/>
              </a:ext>
            </a:extLst>
          </p:cNvPr>
          <p:cNvGrpSpPr/>
          <p:nvPr/>
        </p:nvGrpSpPr>
        <p:grpSpPr>
          <a:xfrm>
            <a:off x="3881791" y="4814044"/>
            <a:ext cx="866775" cy="866775"/>
            <a:chOff x="3881791" y="4814044"/>
            <a:chExt cx="866775" cy="866775"/>
          </a:xfrm>
        </p:grpSpPr>
        <p:sp>
          <p:nvSpPr>
            <p:cNvPr id="37" name="Elipse 36">
              <a:extLst>
                <a:ext uri="{FF2B5EF4-FFF2-40B4-BE49-F238E27FC236}">
                  <a16:creationId xmlns:a16="http://schemas.microsoft.com/office/drawing/2014/main" id="{3FA13D32-AAD1-0015-C0CB-31564C3C6CA0}"/>
                </a:ext>
              </a:extLst>
            </p:cNvPr>
            <p:cNvSpPr/>
            <p:nvPr/>
          </p:nvSpPr>
          <p:spPr>
            <a:xfrm>
              <a:off x="3881791" y="4814044"/>
              <a:ext cx="866775" cy="866775"/>
            </a:xfrm>
            <a:prstGeom prst="ellipse">
              <a:avLst/>
            </a:prstGeom>
            <a:solidFill>
              <a:schemeClr val="bg1"/>
            </a:solidFill>
            <a:ln>
              <a:noFill/>
            </a:ln>
            <a:effectLst>
              <a:outerShdw blurRad="330200" dist="241300" dir="1992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pic>
          <p:nvPicPr>
            <p:cNvPr id="45" name="Gráfico 44">
              <a:extLst>
                <a:ext uri="{FF2B5EF4-FFF2-40B4-BE49-F238E27FC236}">
                  <a16:creationId xmlns:a16="http://schemas.microsoft.com/office/drawing/2014/main" id="{2E66ED56-AC5A-8E68-5E81-6A2B89BD8B2E}"/>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4064000" y="5016500"/>
              <a:ext cx="533400" cy="533400"/>
            </a:xfrm>
            <a:prstGeom prst="rect">
              <a:avLst/>
            </a:prstGeom>
          </p:spPr>
        </p:pic>
      </p:grpSp>
    </p:spTree>
    <p:extLst>
      <p:ext uri="{BB962C8B-B14F-4D97-AF65-F5344CB8AC3E}">
        <p14:creationId xmlns:p14="http://schemas.microsoft.com/office/powerpoint/2010/main" val="263296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1800"/>
                                        <p:tgtEl>
                                          <p:spTgt spid="31"/>
                                        </p:tgtEl>
                                      </p:cBhvr>
                                    </p:animEffect>
                                  </p:childTnLst>
                                </p:cTn>
                              </p:par>
                              <p:par>
                                <p:cTn id="8" presetID="42" presetClass="entr" presetSubtype="0" fill="hold" nodeType="withEffect">
                                  <p:stCondLst>
                                    <p:cond delay="3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anim calcmode="lin" valueType="num">
                                      <p:cBhvr>
                                        <p:cTn id="11" dur="1000" fill="hold"/>
                                        <p:tgtEl>
                                          <p:spTgt spid="2"/>
                                        </p:tgtEl>
                                        <p:attrNameLst>
                                          <p:attrName>ppt_x</p:attrName>
                                        </p:attrNameLst>
                                      </p:cBhvr>
                                      <p:tavLst>
                                        <p:tav tm="0">
                                          <p:val>
                                            <p:strVal val="#ppt_x"/>
                                          </p:val>
                                        </p:tav>
                                        <p:tav tm="100000">
                                          <p:val>
                                            <p:strVal val="#ppt_x"/>
                                          </p:val>
                                        </p:tav>
                                      </p:tavLst>
                                    </p:anim>
                                    <p:anim calcmode="lin" valueType="num">
                                      <p:cBhvr>
                                        <p:cTn id="12" dur="1000" fill="hold"/>
                                        <p:tgtEl>
                                          <p:spTgt spid="2"/>
                                        </p:tgtEl>
                                        <p:attrNameLst>
                                          <p:attrName>ppt_y</p:attrName>
                                        </p:attrNameLst>
                                      </p:cBhvr>
                                      <p:tavLst>
                                        <p:tav tm="0">
                                          <p:val>
                                            <p:strVal val="#ppt_y+.1"/>
                                          </p:val>
                                        </p:tav>
                                        <p:tav tm="100000">
                                          <p:val>
                                            <p:strVal val="#ppt_y"/>
                                          </p:val>
                                        </p:tav>
                                      </p:tavLst>
                                    </p:anim>
                                  </p:childTnLst>
                                </p:cTn>
                              </p:par>
                              <p:par>
                                <p:cTn id="13" presetID="10" presetClass="entr" presetSubtype="0" fill="hold" grpId="0" nodeType="withEffect">
                                  <p:stCondLst>
                                    <p:cond delay="70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500"/>
                                        <p:tgtEl>
                                          <p:spTgt spid="34"/>
                                        </p:tgtEl>
                                      </p:cBhvr>
                                    </p:animEffect>
                                  </p:childTnLst>
                                </p:cTn>
                              </p:par>
                              <p:par>
                                <p:cTn id="16" presetID="42" presetClass="entr" presetSubtype="0" fill="hold" nodeType="withEffect">
                                  <p:stCondLst>
                                    <p:cond delay="100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10" presetClass="entr" presetSubtype="0" fill="hold" grpId="0" nodeType="withEffect">
                                  <p:stCondLst>
                                    <p:cond delay="140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500"/>
                                        <p:tgtEl>
                                          <p:spTgt spid="33"/>
                                        </p:tgtEl>
                                      </p:cBhvr>
                                    </p:animEffect>
                                  </p:childTnLst>
                                </p:cTn>
                              </p:par>
                              <p:par>
                                <p:cTn id="24" presetID="42" presetClass="entr" presetSubtype="0" fill="hold" nodeType="withEffect">
                                  <p:stCondLst>
                                    <p:cond delay="150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par>
                                <p:cTn id="29" presetID="10" presetClass="entr" presetSubtype="0" fill="hold" grpId="0" nodeType="withEffect">
                                  <p:stCondLst>
                                    <p:cond delay="170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31"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93CB40-A703-304D-2CDB-0C042E3DBD5F}"/>
            </a:ext>
          </a:extLst>
        </p:cNvPr>
        <p:cNvGrpSpPr/>
        <p:nvPr/>
      </p:nvGrpSpPr>
      <p:grpSpPr>
        <a:xfrm>
          <a:off x="0" y="0"/>
          <a:ext cx="0" cy="0"/>
          <a:chOff x="0" y="0"/>
          <a:chExt cx="0" cy="0"/>
        </a:xfrm>
      </p:grpSpPr>
      <p:grpSp>
        <p:nvGrpSpPr>
          <p:cNvPr id="285" name="Grupo 284">
            <a:extLst>
              <a:ext uri="{FF2B5EF4-FFF2-40B4-BE49-F238E27FC236}">
                <a16:creationId xmlns:a16="http://schemas.microsoft.com/office/drawing/2014/main" id="{4CDC9A80-FCB7-0991-009B-066CCBF466F3}"/>
              </a:ext>
            </a:extLst>
          </p:cNvPr>
          <p:cNvGrpSpPr/>
          <p:nvPr/>
        </p:nvGrpSpPr>
        <p:grpSpPr>
          <a:xfrm>
            <a:off x="9934321" y="3134774"/>
            <a:ext cx="828282" cy="828282"/>
            <a:chOff x="10531323" y="3167777"/>
            <a:chExt cx="1003770" cy="1003770"/>
          </a:xfrm>
        </p:grpSpPr>
        <p:sp>
          <p:nvSpPr>
            <p:cNvPr id="190" name="Elipse 189">
              <a:extLst>
                <a:ext uri="{FF2B5EF4-FFF2-40B4-BE49-F238E27FC236}">
                  <a16:creationId xmlns:a16="http://schemas.microsoft.com/office/drawing/2014/main" id="{0C3CFD86-1CFF-39C3-4502-84C8AFCB7673}"/>
                </a:ext>
              </a:extLst>
            </p:cNvPr>
            <p:cNvSpPr/>
            <p:nvPr/>
          </p:nvSpPr>
          <p:spPr>
            <a:xfrm rot="13500000">
              <a:off x="10531323" y="3167777"/>
              <a:ext cx="1003770" cy="1003770"/>
            </a:xfrm>
            <a:prstGeom prst="ellipse">
              <a:avLst/>
            </a:prstGeom>
            <a:gradFill>
              <a:gsLst>
                <a:gs pos="0">
                  <a:schemeClr val="accent3">
                    <a:lumMod val="50000"/>
                  </a:schemeClr>
                </a:gs>
                <a:gs pos="100000">
                  <a:schemeClr val="accent3">
                    <a:alpha val="55000"/>
                  </a:schemeClr>
                </a:gs>
              </a:gsLst>
              <a:lin ang="5400000" scaled="1"/>
            </a:gradFill>
            <a:ln w="1729" cap="flat">
              <a:noFill/>
              <a:prstDash val="solid"/>
              <a:miter/>
            </a:ln>
          </p:spPr>
          <p:txBody>
            <a:bodyPr/>
            <a:lstStyle/>
            <a:p>
              <a:endParaRPr lang="es-ES" sz="1400"/>
            </a:p>
          </p:txBody>
        </p:sp>
        <p:pic>
          <p:nvPicPr>
            <p:cNvPr id="262" name="Gráfico 261">
              <a:extLst>
                <a:ext uri="{FF2B5EF4-FFF2-40B4-BE49-F238E27FC236}">
                  <a16:creationId xmlns:a16="http://schemas.microsoft.com/office/drawing/2014/main" id="{C0EEEFE4-07F0-0F44-1053-0069664C7038}"/>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0821793" y="3514042"/>
              <a:ext cx="446568" cy="446568"/>
            </a:xfrm>
            <a:prstGeom prst="rect">
              <a:avLst/>
            </a:prstGeom>
          </p:spPr>
        </p:pic>
      </p:grpSp>
      <p:grpSp>
        <p:nvGrpSpPr>
          <p:cNvPr id="281" name="Grupo 280">
            <a:extLst>
              <a:ext uri="{FF2B5EF4-FFF2-40B4-BE49-F238E27FC236}">
                <a16:creationId xmlns:a16="http://schemas.microsoft.com/office/drawing/2014/main" id="{FACF2197-EA8E-683E-C35D-7E3861B0095C}"/>
              </a:ext>
            </a:extLst>
          </p:cNvPr>
          <p:cNvGrpSpPr/>
          <p:nvPr/>
        </p:nvGrpSpPr>
        <p:grpSpPr>
          <a:xfrm>
            <a:off x="7314554" y="3134761"/>
            <a:ext cx="828282" cy="828282"/>
            <a:chOff x="8060497" y="3167761"/>
            <a:chExt cx="1003770" cy="1003770"/>
          </a:xfrm>
        </p:grpSpPr>
        <p:sp>
          <p:nvSpPr>
            <p:cNvPr id="171" name="Elipse 170">
              <a:extLst>
                <a:ext uri="{FF2B5EF4-FFF2-40B4-BE49-F238E27FC236}">
                  <a16:creationId xmlns:a16="http://schemas.microsoft.com/office/drawing/2014/main" id="{653D63A9-BAFC-5037-9B4E-C5DBB63D7872}"/>
                </a:ext>
              </a:extLst>
            </p:cNvPr>
            <p:cNvSpPr/>
            <p:nvPr/>
          </p:nvSpPr>
          <p:spPr>
            <a:xfrm rot="13500000">
              <a:off x="8060497" y="3167761"/>
              <a:ext cx="1003770" cy="1003770"/>
            </a:xfrm>
            <a:prstGeom prst="ellipse">
              <a:avLst/>
            </a:prstGeom>
            <a:gradFill>
              <a:gsLst>
                <a:gs pos="0">
                  <a:schemeClr val="accent3">
                    <a:lumMod val="50000"/>
                  </a:schemeClr>
                </a:gs>
                <a:gs pos="100000">
                  <a:schemeClr val="accent3">
                    <a:alpha val="55000"/>
                  </a:schemeClr>
                </a:gs>
              </a:gsLst>
              <a:lin ang="5400000" scaled="1"/>
            </a:gradFill>
            <a:ln w="1729" cap="flat">
              <a:noFill/>
              <a:prstDash val="solid"/>
              <a:miter/>
            </a:ln>
          </p:spPr>
          <p:txBody>
            <a:bodyPr/>
            <a:lstStyle/>
            <a:p>
              <a:endParaRPr lang="es-ES" sz="1400"/>
            </a:p>
          </p:txBody>
        </p:sp>
        <p:pic>
          <p:nvPicPr>
            <p:cNvPr id="265" name="Gráfico 264">
              <a:extLst>
                <a:ext uri="{FF2B5EF4-FFF2-40B4-BE49-F238E27FC236}">
                  <a16:creationId xmlns:a16="http://schemas.microsoft.com/office/drawing/2014/main" id="{9CEEFAE0-265D-A7F4-13AA-598DC72B9F1E}"/>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349342" y="3526970"/>
              <a:ext cx="500743" cy="500743"/>
            </a:xfrm>
            <a:prstGeom prst="rect">
              <a:avLst/>
            </a:prstGeom>
          </p:spPr>
        </p:pic>
      </p:grpSp>
      <p:grpSp>
        <p:nvGrpSpPr>
          <p:cNvPr id="279" name="Grupo 278">
            <a:extLst>
              <a:ext uri="{FF2B5EF4-FFF2-40B4-BE49-F238E27FC236}">
                <a16:creationId xmlns:a16="http://schemas.microsoft.com/office/drawing/2014/main" id="{7B518572-C971-B921-0506-28F05D0CE1D6}"/>
              </a:ext>
            </a:extLst>
          </p:cNvPr>
          <p:cNvGrpSpPr/>
          <p:nvPr/>
        </p:nvGrpSpPr>
        <p:grpSpPr>
          <a:xfrm>
            <a:off x="6305784" y="3924369"/>
            <a:ext cx="828282" cy="828282"/>
            <a:chOff x="6824964" y="4124663"/>
            <a:chExt cx="1003770" cy="1003770"/>
          </a:xfrm>
        </p:grpSpPr>
        <p:sp>
          <p:nvSpPr>
            <p:cNvPr id="152" name="Elipse 151">
              <a:extLst>
                <a:ext uri="{FF2B5EF4-FFF2-40B4-BE49-F238E27FC236}">
                  <a16:creationId xmlns:a16="http://schemas.microsoft.com/office/drawing/2014/main" id="{3B6D5F38-E21D-A538-DCEF-E3F999997908}"/>
                </a:ext>
              </a:extLst>
            </p:cNvPr>
            <p:cNvSpPr/>
            <p:nvPr/>
          </p:nvSpPr>
          <p:spPr>
            <a:xfrm rot="13500000">
              <a:off x="6824964" y="4124663"/>
              <a:ext cx="1003770" cy="1003770"/>
            </a:xfrm>
            <a:prstGeom prst="ellipse">
              <a:avLst/>
            </a:prstGeom>
            <a:gradFill>
              <a:gsLst>
                <a:gs pos="0">
                  <a:schemeClr val="accent3">
                    <a:lumMod val="50000"/>
                  </a:schemeClr>
                </a:gs>
                <a:gs pos="100000">
                  <a:schemeClr val="accent3">
                    <a:alpha val="55000"/>
                  </a:schemeClr>
                </a:gs>
              </a:gsLst>
              <a:lin ang="5400000" scaled="1"/>
            </a:gradFill>
            <a:ln w="1729" cap="flat">
              <a:noFill/>
              <a:prstDash val="solid"/>
              <a:miter/>
            </a:ln>
          </p:spPr>
          <p:txBody>
            <a:bodyPr/>
            <a:lstStyle/>
            <a:p>
              <a:endParaRPr lang="es-ES" sz="1400"/>
            </a:p>
          </p:txBody>
        </p:sp>
        <p:pic>
          <p:nvPicPr>
            <p:cNvPr id="261" name="Gráfico 260">
              <a:extLst>
                <a:ext uri="{FF2B5EF4-FFF2-40B4-BE49-F238E27FC236}">
                  <a16:creationId xmlns:a16="http://schemas.microsoft.com/office/drawing/2014/main" id="{ADA1E761-D29F-5475-6761-296165582895}"/>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065823" y="4310743"/>
              <a:ext cx="509587" cy="509587"/>
            </a:xfrm>
            <a:prstGeom prst="rect">
              <a:avLst/>
            </a:prstGeom>
          </p:spPr>
        </p:pic>
      </p:grpSp>
      <p:grpSp>
        <p:nvGrpSpPr>
          <p:cNvPr id="277" name="Grupo 276">
            <a:extLst>
              <a:ext uri="{FF2B5EF4-FFF2-40B4-BE49-F238E27FC236}">
                <a16:creationId xmlns:a16="http://schemas.microsoft.com/office/drawing/2014/main" id="{8F7ED2DD-365B-0E15-B26F-931D0B1C1298}"/>
              </a:ext>
            </a:extLst>
          </p:cNvPr>
          <p:cNvGrpSpPr/>
          <p:nvPr/>
        </p:nvGrpSpPr>
        <p:grpSpPr>
          <a:xfrm>
            <a:off x="5247529" y="3134774"/>
            <a:ext cx="828282" cy="828282"/>
            <a:chOff x="5542498" y="3167777"/>
            <a:chExt cx="1003770" cy="1003770"/>
          </a:xfrm>
        </p:grpSpPr>
        <p:sp>
          <p:nvSpPr>
            <p:cNvPr id="93" name="Elipse 92">
              <a:extLst>
                <a:ext uri="{FF2B5EF4-FFF2-40B4-BE49-F238E27FC236}">
                  <a16:creationId xmlns:a16="http://schemas.microsoft.com/office/drawing/2014/main" id="{CEC3DFE2-9077-3417-4109-FB047C692870}"/>
                </a:ext>
              </a:extLst>
            </p:cNvPr>
            <p:cNvSpPr/>
            <p:nvPr/>
          </p:nvSpPr>
          <p:spPr>
            <a:xfrm rot="13500000">
              <a:off x="5542498" y="3167777"/>
              <a:ext cx="1003770" cy="1003770"/>
            </a:xfrm>
            <a:prstGeom prst="ellipse">
              <a:avLst/>
            </a:prstGeom>
            <a:gradFill>
              <a:gsLst>
                <a:gs pos="0">
                  <a:schemeClr val="accent3">
                    <a:lumMod val="50000"/>
                  </a:schemeClr>
                </a:gs>
                <a:gs pos="100000">
                  <a:schemeClr val="accent3">
                    <a:alpha val="55000"/>
                  </a:schemeClr>
                </a:gs>
              </a:gsLst>
              <a:lin ang="5400000" scaled="1"/>
            </a:gradFill>
            <a:ln w="1729" cap="flat">
              <a:noFill/>
              <a:prstDash val="solid"/>
              <a:miter/>
            </a:ln>
          </p:spPr>
          <p:txBody>
            <a:bodyPr/>
            <a:lstStyle/>
            <a:p>
              <a:endParaRPr lang="es-ES" sz="1400" dirty="0"/>
            </a:p>
          </p:txBody>
        </p:sp>
        <p:pic>
          <p:nvPicPr>
            <p:cNvPr id="263" name="Gráfico 262">
              <a:extLst>
                <a:ext uri="{FF2B5EF4-FFF2-40B4-BE49-F238E27FC236}">
                  <a16:creationId xmlns:a16="http://schemas.microsoft.com/office/drawing/2014/main" id="{EEFB906B-F891-F930-524F-E1CE0CA5A67E}"/>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776653" y="3488547"/>
              <a:ext cx="498116" cy="498116"/>
            </a:xfrm>
            <a:prstGeom prst="rect">
              <a:avLst/>
            </a:prstGeom>
          </p:spPr>
        </p:pic>
      </p:grpSp>
      <p:grpSp>
        <p:nvGrpSpPr>
          <p:cNvPr id="278" name="Grupo 277">
            <a:extLst>
              <a:ext uri="{FF2B5EF4-FFF2-40B4-BE49-F238E27FC236}">
                <a16:creationId xmlns:a16="http://schemas.microsoft.com/office/drawing/2014/main" id="{F2A8A4E0-C2E2-C270-DE98-869BB0759285}"/>
              </a:ext>
            </a:extLst>
          </p:cNvPr>
          <p:cNvGrpSpPr/>
          <p:nvPr/>
        </p:nvGrpSpPr>
        <p:grpSpPr>
          <a:xfrm>
            <a:off x="6201138" y="3918432"/>
            <a:ext cx="1156780" cy="723322"/>
            <a:chOff x="6698147" y="4117468"/>
            <a:chExt cx="1401866" cy="876572"/>
          </a:xfrm>
        </p:grpSpPr>
        <p:sp>
          <p:nvSpPr>
            <p:cNvPr id="153" name="Forma libre: forma 152">
              <a:extLst>
                <a:ext uri="{FF2B5EF4-FFF2-40B4-BE49-F238E27FC236}">
                  <a16:creationId xmlns:a16="http://schemas.microsoft.com/office/drawing/2014/main" id="{4FBC3570-FEDC-62D8-5478-5978F143DE29}"/>
                </a:ext>
              </a:extLst>
            </p:cNvPr>
            <p:cNvSpPr/>
            <p:nvPr/>
          </p:nvSpPr>
          <p:spPr>
            <a:xfrm rot="16200000">
              <a:off x="7319527" y="4314441"/>
              <a:ext cx="715299" cy="617710"/>
            </a:xfrm>
            <a:custGeom>
              <a:avLst/>
              <a:gdLst>
                <a:gd name="csX0" fmla="*/ 0 w 589066"/>
                <a:gd name="csY0" fmla="*/ 0 h 508699"/>
                <a:gd name="csX1" fmla="*/ 508700 w 589066"/>
                <a:gd name="csY1" fmla="*/ 508699 h 508699"/>
                <a:gd name="csX2" fmla="*/ 589067 w 589066"/>
                <a:gd name="csY2" fmla="*/ 508699 h 508699"/>
              </a:gdLst>
              <a:ahLst/>
              <a:cxnLst>
                <a:cxn ang="0">
                  <a:pos x="csX0" y="csY0"/>
                </a:cxn>
                <a:cxn ang="0">
                  <a:pos x="csX1" y="csY1"/>
                </a:cxn>
                <a:cxn ang="0">
                  <a:pos x="csX2" y="csY2"/>
                </a:cxn>
              </a:cxnLst>
              <a:rect l="l" t="t" r="r" b="b"/>
              <a:pathLst>
                <a:path w="589066" h="508699">
                  <a:moveTo>
                    <a:pt x="0" y="0"/>
                  </a:moveTo>
                  <a:cubicBezTo>
                    <a:pt x="0" y="280948"/>
                    <a:pt x="227753" y="508699"/>
                    <a:pt x="508700" y="508699"/>
                  </a:cubicBezTo>
                  <a:lnTo>
                    <a:pt x="589067" y="508699"/>
                  </a:lnTo>
                </a:path>
              </a:pathLst>
            </a:custGeom>
            <a:noFill/>
            <a:ln w="18123" cap="rnd">
              <a:solidFill>
                <a:srgbClr val="FFAF22"/>
              </a:solidFill>
              <a:prstDash val="solid"/>
              <a:round/>
            </a:ln>
          </p:spPr>
          <p:txBody>
            <a:bodyPr/>
            <a:lstStyle/>
            <a:p>
              <a:endParaRPr lang="es-ES" sz="1400"/>
            </a:p>
          </p:txBody>
        </p:sp>
        <p:grpSp>
          <p:nvGrpSpPr>
            <p:cNvPr id="154" name="Gráfico 2">
              <a:extLst>
                <a:ext uri="{FF2B5EF4-FFF2-40B4-BE49-F238E27FC236}">
                  <a16:creationId xmlns:a16="http://schemas.microsoft.com/office/drawing/2014/main" id="{3D9C8D65-498B-D51F-50B5-F4DCFF4D9E8C}"/>
                </a:ext>
              </a:extLst>
            </p:cNvPr>
            <p:cNvGrpSpPr/>
            <p:nvPr/>
          </p:nvGrpSpPr>
          <p:grpSpPr>
            <a:xfrm rot="16200000">
              <a:off x="6628053" y="4281081"/>
              <a:ext cx="820840" cy="605078"/>
              <a:chOff x="5277934" y="1911648"/>
              <a:chExt cx="675982" cy="498296"/>
            </a:xfrm>
            <a:solidFill>
              <a:srgbClr val="FFB531"/>
            </a:solidFill>
          </p:grpSpPr>
          <p:sp>
            <p:nvSpPr>
              <p:cNvPr id="155" name="Forma libre: forma 154">
                <a:extLst>
                  <a:ext uri="{FF2B5EF4-FFF2-40B4-BE49-F238E27FC236}">
                    <a16:creationId xmlns:a16="http://schemas.microsoft.com/office/drawing/2014/main" id="{6B8A6CFE-9C84-F3AB-8023-D5BF9041B780}"/>
                  </a:ext>
                </a:extLst>
              </p:cNvPr>
              <p:cNvSpPr/>
              <p:nvPr/>
            </p:nvSpPr>
            <p:spPr>
              <a:xfrm>
                <a:off x="5929069" y="1911650"/>
                <a:ext cx="24847" cy="24169"/>
              </a:xfrm>
              <a:custGeom>
                <a:avLst/>
                <a:gdLst>
                  <a:gd name="csX0" fmla="*/ 0 w 24847"/>
                  <a:gd name="csY0" fmla="*/ 12085 h 24169"/>
                  <a:gd name="csX1" fmla="*/ 12424 w 24847"/>
                  <a:gd name="csY1" fmla="*/ 0 h 24169"/>
                  <a:gd name="csX2" fmla="*/ 24848 w 24847"/>
                  <a:gd name="csY2" fmla="*/ 12085 h 24169"/>
                  <a:gd name="csX3" fmla="*/ 12424 w 24847"/>
                  <a:gd name="csY3" fmla="*/ 24170 h 24169"/>
                  <a:gd name="csX4" fmla="*/ 0 w 24847"/>
                  <a:gd name="csY4" fmla="*/ 12085 h 24169"/>
                </a:gdLst>
                <a:ahLst/>
                <a:cxnLst>
                  <a:cxn ang="0">
                    <a:pos x="csX0" y="csY0"/>
                  </a:cxn>
                  <a:cxn ang="0">
                    <a:pos x="csX1" y="csY1"/>
                  </a:cxn>
                  <a:cxn ang="0">
                    <a:pos x="csX2" y="csY2"/>
                  </a:cxn>
                  <a:cxn ang="0">
                    <a:pos x="csX3" y="csY3"/>
                  </a:cxn>
                  <a:cxn ang="0">
                    <a:pos x="csX4" y="csY4"/>
                  </a:cxn>
                </a:cxnLst>
                <a:rect l="l" t="t" r="r" b="b"/>
                <a:pathLst>
                  <a:path w="24847" h="24169">
                    <a:moveTo>
                      <a:pt x="0" y="12085"/>
                    </a:moveTo>
                    <a:cubicBezTo>
                      <a:pt x="0" y="5410"/>
                      <a:pt x="5561" y="0"/>
                      <a:pt x="12424" y="0"/>
                    </a:cubicBezTo>
                    <a:cubicBezTo>
                      <a:pt x="19287" y="0"/>
                      <a:pt x="24848" y="5412"/>
                      <a:pt x="24848" y="12085"/>
                    </a:cubicBezTo>
                    <a:cubicBezTo>
                      <a:pt x="24848" y="18760"/>
                      <a:pt x="19287" y="24170"/>
                      <a:pt x="12424" y="24170"/>
                    </a:cubicBezTo>
                    <a:cubicBezTo>
                      <a:pt x="5561" y="24170"/>
                      <a:pt x="0" y="18758"/>
                      <a:pt x="0" y="12085"/>
                    </a:cubicBezTo>
                    <a:close/>
                  </a:path>
                </a:pathLst>
              </a:custGeom>
              <a:solidFill>
                <a:srgbClr val="FFB531"/>
              </a:solidFill>
              <a:ln w="1729" cap="flat">
                <a:noFill/>
                <a:prstDash val="solid"/>
                <a:miter/>
              </a:ln>
            </p:spPr>
            <p:txBody>
              <a:bodyPr/>
              <a:lstStyle/>
              <a:p>
                <a:endParaRPr lang="es-ES" sz="1400"/>
              </a:p>
            </p:txBody>
          </p:sp>
          <p:sp>
            <p:nvSpPr>
              <p:cNvPr id="156" name="Forma libre: forma 155">
                <a:extLst>
                  <a:ext uri="{FF2B5EF4-FFF2-40B4-BE49-F238E27FC236}">
                    <a16:creationId xmlns:a16="http://schemas.microsoft.com/office/drawing/2014/main" id="{0531E0B8-368D-4D2C-AA82-D31C48D43CDE}"/>
                  </a:ext>
                </a:extLst>
              </p:cNvPr>
              <p:cNvSpPr/>
              <p:nvPr/>
            </p:nvSpPr>
            <p:spPr>
              <a:xfrm>
                <a:off x="5859204" y="1911650"/>
                <a:ext cx="24847" cy="24169"/>
              </a:xfrm>
              <a:custGeom>
                <a:avLst/>
                <a:gdLst>
                  <a:gd name="csX0" fmla="*/ 0 w 24847"/>
                  <a:gd name="csY0" fmla="*/ 12085 h 24169"/>
                  <a:gd name="csX1" fmla="*/ 12424 w 24847"/>
                  <a:gd name="csY1" fmla="*/ 0 h 24169"/>
                  <a:gd name="csX2" fmla="*/ 24848 w 24847"/>
                  <a:gd name="csY2" fmla="*/ 12085 h 24169"/>
                  <a:gd name="csX3" fmla="*/ 12424 w 24847"/>
                  <a:gd name="csY3" fmla="*/ 24170 h 24169"/>
                  <a:gd name="csX4" fmla="*/ 0 w 24847"/>
                  <a:gd name="csY4" fmla="*/ 12085 h 24169"/>
                </a:gdLst>
                <a:ahLst/>
                <a:cxnLst>
                  <a:cxn ang="0">
                    <a:pos x="csX0" y="csY0"/>
                  </a:cxn>
                  <a:cxn ang="0">
                    <a:pos x="csX1" y="csY1"/>
                  </a:cxn>
                  <a:cxn ang="0">
                    <a:pos x="csX2" y="csY2"/>
                  </a:cxn>
                  <a:cxn ang="0">
                    <a:pos x="csX3" y="csY3"/>
                  </a:cxn>
                  <a:cxn ang="0">
                    <a:pos x="csX4" y="csY4"/>
                  </a:cxn>
                </a:cxnLst>
                <a:rect l="l" t="t" r="r" b="b"/>
                <a:pathLst>
                  <a:path w="24847" h="24169">
                    <a:moveTo>
                      <a:pt x="0" y="12085"/>
                    </a:moveTo>
                    <a:cubicBezTo>
                      <a:pt x="0" y="5410"/>
                      <a:pt x="5561" y="0"/>
                      <a:pt x="12424" y="0"/>
                    </a:cubicBezTo>
                    <a:cubicBezTo>
                      <a:pt x="19287" y="0"/>
                      <a:pt x="24848" y="5412"/>
                      <a:pt x="24848" y="12085"/>
                    </a:cubicBezTo>
                    <a:cubicBezTo>
                      <a:pt x="24848" y="18760"/>
                      <a:pt x="19287" y="24170"/>
                      <a:pt x="12424" y="24170"/>
                    </a:cubicBezTo>
                    <a:cubicBezTo>
                      <a:pt x="5561" y="24170"/>
                      <a:pt x="0" y="18758"/>
                      <a:pt x="0" y="12085"/>
                    </a:cubicBezTo>
                    <a:close/>
                  </a:path>
                </a:pathLst>
              </a:custGeom>
              <a:solidFill>
                <a:srgbClr val="FFB531"/>
              </a:solidFill>
              <a:ln w="1729" cap="flat">
                <a:noFill/>
                <a:prstDash val="solid"/>
                <a:miter/>
              </a:ln>
            </p:spPr>
            <p:txBody>
              <a:bodyPr/>
              <a:lstStyle/>
              <a:p>
                <a:endParaRPr lang="es-ES" sz="1400"/>
              </a:p>
            </p:txBody>
          </p:sp>
          <p:sp>
            <p:nvSpPr>
              <p:cNvPr id="157" name="Forma libre: forma 156">
                <a:extLst>
                  <a:ext uri="{FF2B5EF4-FFF2-40B4-BE49-F238E27FC236}">
                    <a16:creationId xmlns:a16="http://schemas.microsoft.com/office/drawing/2014/main" id="{81336318-96A5-A098-E5C8-D3D333471C7D}"/>
                  </a:ext>
                </a:extLst>
              </p:cNvPr>
              <p:cNvSpPr/>
              <p:nvPr/>
            </p:nvSpPr>
            <p:spPr>
              <a:xfrm>
                <a:off x="5789338" y="1911648"/>
                <a:ext cx="24850" cy="24170"/>
              </a:xfrm>
              <a:custGeom>
                <a:avLst/>
                <a:gdLst>
                  <a:gd name="csX0" fmla="*/ 4 w 24850"/>
                  <a:gd name="csY0" fmla="*/ 12293 h 24170"/>
                  <a:gd name="csX1" fmla="*/ 12426 w 24850"/>
                  <a:gd name="csY1" fmla="*/ 0 h 24170"/>
                  <a:gd name="csX2" fmla="*/ 24850 w 24850"/>
                  <a:gd name="csY2" fmla="*/ 12085 h 24170"/>
                  <a:gd name="csX3" fmla="*/ 12426 w 24850"/>
                  <a:gd name="csY3" fmla="*/ 24170 h 24170"/>
                  <a:gd name="csX4" fmla="*/ 4 w 24850"/>
                  <a:gd name="csY4" fmla="*/ 12293 h 24170"/>
                </a:gdLst>
                <a:ahLst/>
                <a:cxnLst>
                  <a:cxn ang="0">
                    <a:pos x="csX0" y="csY0"/>
                  </a:cxn>
                  <a:cxn ang="0">
                    <a:pos x="csX1" y="csY1"/>
                  </a:cxn>
                  <a:cxn ang="0">
                    <a:pos x="csX2" y="csY2"/>
                  </a:cxn>
                  <a:cxn ang="0">
                    <a:pos x="csX3" y="csY3"/>
                  </a:cxn>
                  <a:cxn ang="0">
                    <a:pos x="csX4" y="csY4"/>
                  </a:cxn>
                </a:cxnLst>
                <a:rect l="l" t="t" r="r" b="b"/>
                <a:pathLst>
                  <a:path w="24850" h="24170">
                    <a:moveTo>
                      <a:pt x="4" y="12293"/>
                    </a:moveTo>
                    <a:cubicBezTo>
                      <a:pt x="-174" y="5668"/>
                      <a:pt x="5575" y="-43"/>
                      <a:pt x="12426" y="0"/>
                    </a:cubicBezTo>
                    <a:cubicBezTo>
                      <a:pt x="19289" y="0"/>
                      <a:pt x="24850" y="5412"/>
                      <a:pt x="24850" y="12085"/>
                    </a:cubicBezTo>
                    <a:cubicBezTo>
                      <a:pt x="24850" y="18760"/>
                      <a:pt x="19289" y="24170"/>
                      <a:pt x="12426" y="24170"/>
                    </a:cubicBezTo>
                    <a:cubicBezTo>
                      <a:pt x="5549" y="24127"/>
                      <a:pt x="182" y="19014"/>
                      <a:pt x="4" y="12293"/>
                    </a:cubicBezTo>
                    <a:close/>
                  </a:path>
                </a:pathLst>
              </a:custGeom>
              <a:solidFill>
                <a:srgbClr val="FFB531"/>
              </a:solidFill>
              <a:ln w="1729" cap="flat">
                <a:noFill/>
                <a:prstDash val="solid"/>
                <a:miter/>
              </a:ln>
            </p:spPr>
            <p:txBody>
              <a:bodyPr/>
              <a:lstStyle/>
              <a:p>
                <a:endParaRPr lang="es-ES" sz="1400"/>
              </a:p>
            </p:txBody>
          </p:sp>
          <p:sp>
            <p:nvSpPr>
              <p:cNvPr id="158" name="Forma libre: forma 157">
                <a:extLst>
                  <a:ext uri="{FF2B5EF4-FFF2-40B4-BE49-F238E27FC236}">
                    <a16:creationId xmlns:a16="http://schemas.microsoft.com/office/drawing/2014/main" id="{1376F8D5-B557-3550-975D-E53F907E55B6}"/>
                  </a:ext>
                </a:extLst>
              </p:cNvPr>
              <p:cNvSpPr/>
              <p:nvPr/>
            </p:nvSpPr>
            <p:spPr>
              <a:xfrm>
                <a:off x="5719624" y="1915958"/>
                <a:ext cx="24849" cy="24184"/>
              </a:xfrm>
              <a:custGeom>
                <a:avLst/>
                <a:gdLst>
                  <a:gd name="csX0" fmla="*/ 142 w 24849"/>
                  <a:gd name="csY0" fmla="*/ 13672 h 24184"/>
                  <a:gd name="csX1" fmla="*/ 10928 w 24849"/>
                  <a:gd name="csY1" fmla="*/ 108 h 24184"/>
                  <a:gd name="csX2" fmla="*/ 24789 w 24849"/>
                  <a:gd name="csY2" fmla="*/ 10531 h 24184"/>
                  <a:gd name="csX3" fmla="*/ 14003 w 24849"/>
                  <a:gd name="csY3" fmla="*/ 24086 h 24184"/>
                  <a:gd name="csX4" fmla="*/ 142 w 24849"/>
                  <a:gd name="csY4" fmla="*/ 13672 h 24184"/>
                </a:gdLst>
                <a:ahLst/>
                <a:cxnLst>
                  <a:cxn ang="0">
                    <a:pos x="csX0" y="csY0"/>
                  </a:cxn>
                  <a:cxn ang="0">
                    <a:pos x="csX1" y="csY1"/>
                  </a:cxn>
                  <a:cxn ang="0">
                    <a:pos x="csX2" y="csY2"/>
                  </a:cxn>
                  <a:cxn ang="0">
                    <a:pos x="csX3" y="csY3"/>
                  </a:cxn>
                  <a:cxn ang="0">
                    <a:pos x="csX4" y="csY4"/>
                  </a:cxn>
                </a:cxnLst>
                <a:rect l="l" t="t" r="r" b="b"/>
                <a:pathLst>
                  <a:path w="24849" h="24184">
                    <a:moveTo>
                      <a:pt x="142" y="13672"/>
                    </a:moveTo>
                    <a:cubicBezTo>
                      <a:pt x="-901" y="7060"/>
                      <a:pt x="3929" y="1002"/>
                      <a:pt x="10928" y="108"/>
                    </a:cubicBezTo>
                    <a:cubicBezTo>
                      <a:pt x="17926" y="-779"/>
                      <a:pt x="24131" y="3888"/>
                      <a:pt x="24789" y="10531"/>
                    </a:cubicBezTo>
                    <a:cubicBezTo>
                      <a:pt x="25448" y="17173"/>
                      <a:pt x="20619" y="23245"/>
                      <a:pt x="14003" y="24086"/>
                    </a:cubicBezTo>
                    <a:cubicBezTo>
                      <a:pt x="7385" y="24928"/>
                      <a:pt x="1177" y="20246"/>
                      <a:pt x="142" y="13672"/>
                    </a:cubicBezTo>
                    <a:close/>
                  </a:path>
                </a:pathLst>
              </a:custGeom>
              <a:solidFill>
                <a:srgbClr val="FFB531"/>
              </a:solidFill>
              <a:ln w="1729" cap="flat">
                <a:noFill/>
                <a:prstDash val="solid"/>
                <a:miter/>
              </a:ln>
            </p:spPr>
            <p:txBody>
              <a:bodyPr/>
              <a:lstStyle/>
              <a:p>
                <a:endParaRPr lang="es-ES" sz="1400"/>
              </a:p>
            </p:txBody>
          </p:sp>
          <p:sp>
            <p:nvSpPr>
              <p:cNvPr id="159" name="Forma libre: forma 158">
                <a:extLst>
                  <a:ext uri="{FF2B5EF4-FFF2-40B4-BE49-F238E27FC236}">
                    <a16:creationId xmlns:a16="http://schemas.microsoft.com/office/drawing/2014/main" id="{9188AA30-5885-A4C0-77A2-D258510334A3}"/>
                  </a:ext>
                </a:extLst>
              </p:cNvPr>
              <p:cNvSpPr/>
              <p:nvPr/>
            </p:nvSpPr>
            <p:spPr>
              <a:xfrm>
                <a:off x="5651182" y="1929452"/>
                <a:ext cx="24802" cy="24315"/>
              </a:xfrm>
              <a:custGeom>
                <a:avLst/>
                <a:gdLst>
                  <a:gd name="csX0" fmla="*/ 495 w 24802"/>
                  <a:gd name="csY0" fmla="*/ 15583 h 24315"/>
                  <a:gd name="csX1" fmla="*/ 9275 w 24802"/>
                  <a:gd name="csY1" fmla="*/ 527 h 24315"/>
                  <a:gd name="csX2" fmla="*/ 24464 w 24802"/>
                  <a:gd name="csY2" fmla="*/ 9062 h 24315"/>
                  <a:gd name="csX3" fmla="*/ 15617 w 24802"/>
                  <a:gd name="csY3" fmla="*/ 23851 h 24315"/>
                  <a:gd name="csX4" fmla="*/ 495 w 24802"/>
                  <a:gd name="csY4" fmla="*/ 15583 h 24315"/>
                </a:gdLst>
                <a:ahLst/>
                <a:cxnLst>
                  <a:cxn ang="0">
                    <a:pos x="csX0" y="csY0"/>
                  </a:cxn>
                  <a:cxn ang="0">
                    <a:pos x="csX1" y="csY1"/>
                  </a:cxn>
                  <a:cxn ang="0">
                    <a:pos x="csX2" y="csY2"/>
                  </a:cxn>
                  <a:cxn ang="0">
                    <a:pos x="csX3" y="csY3"/>
                  </a:cxn>
                  <a:cxn ang="0">
                    <a:pos x="csX4" y="csY4"/>
                  </a:cxn>
                </a:cxnLst>
                <a:rect l="l" t="t" r="r" b="b"/>
                <a:pathLst>
                  <a:path w="24802" h="24315">
                    <a:moveTo>
                      <a:pt x="495" y="15583"/>
                    </a:moveTo>
                    <a:cubicBezTo>
                      <a:pt x="-1444" y="9196"/>
                      <a:pt x="2486" y="2453"/>
                      <a:pt x="9275" y="527"/>
                    </a:cubicBezTo>
                    <a:cubicBezTo>
                      <a:pt x="16034" y="-1513"/>
                      <a:pt x="22904" y="2587"/>
                      <a:pt x="24464" y="9062"/>
                    </a:cubicBezTo>
                    <a:cubicBezTo>
                      <a:pt x="26031" y="15563"/>
                      <a:pt x="22001" y="21915"/>
                      <a:pt x="15617" y="23851"/>
                    </a:cubicBezTo>
                    <a:cubicBezTo>
                      <a:pt x="9204" y="25674"/>
                      <a:pt x="2432" y="21967"/>
                      <a:pt x="495" y="15583"/>
                    </a:cubicBezTo>
                    <a:close/>
                  </a:path>
                </a:pathLst>
              </a:custGeom>
              <a:solidFill>
                <a:srgbClr val="FFB531"/>
              </a:solidFill>
              <a:ln w="1729" cap="flat">
                <a:noFill/>
                <a:prstDash val="solid"/>
                <a:miter/>
              </a:ln>
            </p:spPr>
            <p:txBody>
              <a:bodyPr/>
              <a:lstStyle/>
              <a:p>
                <a:endParaRPr lang="es-ES" sz="1400"/>
              </a:p>
            </p:txBody>
          </p:sp>
          <p:sp>
            <p:nvSpPr>
              <p:cNvPr id="160" name="Forma libre: forma 159">
                <a:extLst>
                  <a:ext uri="{FF2B5EF4-FFF2-40B4-BE49-F238E27FC236}">
                    <a16:creationId xmlns:a16="http://schemas.microsoft.com/office/drawing/2014/main" id="{78A9D5F2-0DF0-82EA-ADEE-D356AABC4F94}"/>
                  </a:ext>
                </a:extLst>
              </p:cNvPr>
              <p:cNvSpPr/>
              <p:nvPr/>
            </p:nvSpPr>
            <p:spPr>
              <a:xfrm>
                <a:off x="5585291" y="1952359"/>
                <a:ext cx="24747" cy="24329"/>
              </a:xfrm>
              <a:custGeom>
                <a:avLst/>
                <a:gdLst>
                  <a:gd name="csX0" fmla="*/ 1060 w 24747"/>
                  <a:gd name="csY0" fmla="*/ 17255 h 24329"/>
                  <a:gd name="csX1" fmla="*/ 7631 w 24747"/>
                  <a:gd name="csY1" fmla="*/ 1024 h 24329"/>
                  <a:gd name="csX2" fmla="*/ 23901 w 24747"/>
                  <a:gd name="csY2" fmla="*/ 7494 h 24329"/>
                  <a:gd name="csX3" fmla="*/ 17130 w 24747"/>
                  <a:gd name="csY3" fmla="*/ 23251 h 24329"/>
                  <a:gd name="csX4" fmla="*/ 1060 w 24747"/>
                  <a:gd name="csY4" fmla="*/ 17255 h 24329"/>
                </a:gdLst>
                <a:ahLst/>
                <a:cxnLst>
                  <a:cxn ang="0">
                    <a:pos x="csX0" y="csY0"/>
                  </a:cxn>
                  <a:cxn ang="0">
                    <a:pos x="csX1" y="csY1"/>
                  </a:cxn>
                  <a:cxn ang="0">
                    <a:pos x="csX2" y="csY2"/>
                  </a:cxn>
                  <a:cxn ang="0">
                    <a:pos x="csX3" y="csY3"/>
                  </a:cxn>
                  <a:cxn ang="0">
                    <a:pos x="csX4" y="csY4"/>
                  </a:cxn>
                </a:cxnLst>
                <a:rect l="l" t="t" r="r" b="b"/>
                <a:pathLst>
                  <a:path w="24747" h="24329">
                    <a:moveTo>
                      <a:pt x="1060" y="17255"/>
                    </a:moveTo>
                    <a:cubicBezTo>
                      <a:pt x="-1740" y="11198"/>
                      <a:pt x="1200" y="3926"/>
                      <a:pt x="7631" y="1024"/>
                    </a:cubicBezTo>
                    <a:cubicBezTo>
                      <a:pt x="14120" y="-1742"/>
                      <a:pt x="21474" y="1321"/>
                      <a:pt x="23901" y="7494"/>
                    </a:cubicBezTo>
                    <a:cubicBezTo>
                      <a:pt x="26361" y="13744"/>
                      <a:pt x="23263" y="20636"/>
                      <a:pt x="17130" y="23251"/>
                    </a:cubicBezTo>
                    <a:cubicBezTo>
                      <a:pt x="11055" y="26000"/>
                      <a:pt x="3860" y="23312"/>
                      <a:pt x="1060" y="17255"/>
                    </a:cubicBezTo>
                    <a:close/>
                  </a:path>
                </a:pathLst>
              </a:custGeom>
              <a:solidFill>
                <a:srgbClr val="FFB531"/>
              </a:solidFill>
              <a:ln w="1729" cap="flat">
                <a:noFill/>
                <a:prstDash val="solid"/>
                <a:miter/>
              </a:ln>
            </p:spPr>
            <p:txBody>
              <a:bodyPr/>
              <a:lstStyle/>
              <a:p>
                <a:endParaRPr lang="es-ES" sz="1400"/>
              </a:p>
            </p:txBody>
          </p:sp>
          <p:sp>
            <p:nvSpPr>
              <p:cNvPr id="161" name="Forma libre: forma 160">
                <a:extLst>
                  <a:ext uri="{FF2B5EF4-FFF2-40B4-BE49-F238E27FC236}">
                    <a16:creationId xmlns:a16="http://schemas.microsoft.com/office/drawing/2014/main" id="{7CBD5ADD-3898-091C-F66D-3E806E8EF491}"/>
                  </a:ext>
                </a:extLst>
              </p:cNvPr>
              <p:cNvSpPr/>
              <p:nvPr/>
            </p:nvSpPr>
            <p:spPr>
              <a:xfrm>
                <a:off x="5523183" y="1984164"/>
                <a:ext cx="24676" cy="24306"/>
              </a:xfrm>
              <a:custGeom>
                <a:avLst/>
                <a:gdLst>
                  <a:gd name="csX0" fmla="*/ 1828 w 24676"/>
                  <a:gd name="csY0" fmla="*/ 18749 h 24306"/>
                  <a:gd name="csX1" fmla="*/ 6109 w 24676"/>
                  <a:gd name="csY1" fmla="*/ 1779 h 24306"/>
                  <a:gd name="csX2" fmla="*/ 23111 w 24676"/>
                  <a:gd name="csY2" fmla="*/ 5939 h 24306"/>
                  <a:gd name="csX3" fmla="*/ 18573 w 24676"/>
                  <a:gd name="csY3" fmla="*/ 22490 h 24306"/>
                  <a:gd name="csX4" fmla="*/ 1828 w 24676"/>
                  <a:gd name="csY4" fmla="*/ 18749 h 24306"/>
                </a:gdLst>
                <a:ahLst/>
                <a:cxnLst>
                  <a:cxn ang="0">
                    <a:pos x="csX0" y="csY0"/>
                  </a:cxn>
                  <a:cxn ang="0">
                    <a:pos x="csX1" y="csY1"/>
                  </a:cxn>
                  <a:cxn ang="0">
                    <a:pos x="csX2" y="csY2"/>
                  </a:cxn>
                  <a:cxn ang="0">
                    <a:pos x="csX3" y="csY3"/>
                  </a:cxn>
                  <a:cxn ang="0">
                    <a:pos x="csX4" y="csY4"/>
                  </a:cxn>
                </a:cxnLst>
                <a:rect l="l" t="t" r="r" b="b"/>
                <a:pathLst>
                  <a:path w="24676" h="24306">
                    <a:moveTo>
                      <a:pt x="1828" y="18749"/>
                    </a:moveTo>
                    <a:cubicBezTo>
                      <a:pt x="-1752" y="13173"/>
                      <a:pt x="58" y="5403"/>
                      <a:pt x="6109" y="1779"/>
                    </a:cubicBezTo>
                    <a:cubicBezTo>
                      <a:pt x="12223" y="-1740"/>
                      <a:pt x="19835" y="124"/>
                      <a:pt x="23111" y="5939"/>
                    </a:cubicBezTo>
                    <a:cubicBezTo>
                      <a:pt x="26385" y="11754"/>
                      <a:pt x="24356" y="19167"/>
                      <a:pt x="18573" y="22490"/>
                    </a:cubicBezTo>
                    <a:cubicBezTo>
                      <a:pt x="12851" y="25913"/>
                      <a:pt x="5457" y="24405"/>
                      <a:pt x="1828" y="18749"/>
                    </a:cubicBezTo>
                    <a:close/>
                  </a:path>
                </a:pathLst>
              </a:custGeom>
              <a:solidFill>
                <a:srgbClr val="FFB531"/>
              </a:solidFill>
              <a:ln w="1729" cap="flat">
                <a:noFill/>
                <a:prstDash val="solid"/>
                <a:miter/>
              </a:ln>
            </p:spPr>
            <p:txBody>
              <a:bodyPr/>
              <a:lstStyle/>
              <a:p>
                <a:endParaRPr lang="es-ES" sz="1400"/>
              </a:p>
            </p:txBody>
          </p:sp>
          <p:sp>
            <p:nvSpPr>
              <p:cNvPr id="162" name="Forma libre: forma 161">
                <a:extLst>
                  <a:ext uri="{FF2B5EF4-FFF2-40B4-BE49-F238E27FC236}">
                    <a16:creationId xmlns:a16="http://schemas.microsoft.com/office/drawing/2014/main" id="{E6704CA0-ACAD-7696-8B0B-0AF903351484}"/>
                  </a:ext>
                </a:extLst>
              </p:cNvPr>
              <p:cNvSpPr/>
              <p:nvPr/>
            </p:nvSpPr>
            <p:spPr>
              <a:xfrm>
                <a:off x="5465991" y="2024118"/>
                <a:ext cx="24620" cy="24360"/>
              </a:xfrm>
              <a:custGeom>
                <a:avLst/>
                <a:gdLst>
                  <a:gd name="csX0" fmla="*/ 2797 w 24620"/>
                  <a:gd name="csY0" fmla="*/ 20155 h 24360"/>
                  <a:gd name="csX1" fmla="*/ 4774 w 24620"/>
                  <a:gd name="csY1" fmla="*/ 2822 h 24360"/>
                  <a:gd name="csX2" fmla="*/ 22129 w 24620"/>
                  <a:gd name="csY2" fmla="*/ 4554 h 24360"/>
                  <a:gd name="csX3" fmla="*/ 19948 w 24620"/>
                  <a:gd name="csY3" fmla="*/ 21637 h 24360"/>
                  <a:gd name="csX4" fmla="*/ 2797 w 24620"/>
                  <a:gd name="csY4" fmla="*/ 20155 h 24360"/>
                </a:gdLst>
                <a:ahLst/>
                <a:cxnLst>
                  <a:cxn ang="0">
                    <a:pos x="csX0" y="csY0"/>
                  </a:cxn>
                  <a:cxn ang="0">
                    <a:pos x="csX1" y="csY1"/>
                  </a:cxn>
                  <a:cxn ang="0">
                    <a:pos x="csX2" y="csY2"/>
                  </a:cxn>
                  <a:cxn ang="0">
                    <a:pos x="csX3" y="csY3"/>
                  </a:cxn>
                  <a:cxn ang="0">
                    <a:pos x="csX4" y="csY4"/>
                  </a:cxn>
                </a:cxnLst>
                <a:rect l="l" t="t" r="r" b="b"/>
                <a:pathLst>
                  <a:path w="24620" h="24360">
                    <a:moveTo>
                      <a:pt x="2797" y="20155"/>
                    </a:moveTo>
                    <a:cubicBezTo>
                      <a:pt x="-1500" y="15130"/>
                      <a:pt x="-850" y="7089"/>
                      <a:pt x="4774" y="2822"/>
                    </a:cubicBezTo>
                    <a:cubicBezTo>
                      <a:pt x="10319" y="-1537"/>
                      <a:pt x="18090" y="-760"/>
                      <a:pt x="22129" y="4554"/>
                    </a:cubicBezTo>
                    <a:cubicBezTo>
                      <a:pt x="26167" y="9865"/>
                      <a:pt x="25194" y="17515"/>
                      <a:pt x="19948" y="21637"/>
                    </a:cubicBezTo>
                    <a:cubicBezTo>
                      <a:pt x="14622" y="25660"/>
                      <a:pt x="7174" y="25275"/>
                      <a:pt x="2797" y="20155"/>
                    </a:cubicBezTo>
                    <a:close/>
                  </a:path>
                </a:pathLst>
              </a:custGeom>
              <a:solidFill>
                <a:srgbClr val="FFB531"/>
              </a:solidFill>
              <a:ln w="1729" cap="flat">
                <a:noFill/>
                <a:prstDash val="solid"/>
                <a:miter/>
              </a:ln>
            </p:spPr>
            <p:txBody>
              <a:bodyPr/>
              <a:lstStyle/>
              <a:p>
                <a:endParaRPr lang="es-ES" sz="1400"/>
              </a:p>
            </p:txBody>
          </p:sp>
          <p:sp>
            <p:nvSpPr>
              <p:cNvPr id="163" name="Forma libre: forma 162">
                <a:extLst>
                  <a:ext uri="{FF2B5EF4-FFF2-40B4-BE49-F238E27FC236}">
                    <a16:creationId xmlns:a16="http://schemas.microsoft.com/office/drawing/2014/main" id="{F7D1E074-DD0D-1CE6-4EFE-062BE19D05C2}"/>
                  </a:ext>
                </a:extLst>
              </p:cNvPr>
              <p:cNvSpPr/>
              <p:nvPr/>
            </p:nvSpPr>
            <p:spPr>
              <a:xfrm>
                <a:off x="5414794" y="2071466"/>
                <a:ext cx="24549" cy="24476"/>
              </a:xfrm>
              <a:custGeom>
                <a:avLst/>
                <a:gdLst>
                  <a:gd name="csX0" fmla="*/ 3910 w 24549"/>
                  <a:gd name="csY0" fmla="*/ 21431 h 24476"/>
                  <a:gd name="csX1" fmla="*/ 3567 w 24549"/>
                  <a:gd name="csY1" fmla="*/ 4046 h 24476"/>
                  <a:gd name="csX2" fmla="*/ 20938 w 24549"/>
                  <a:gd name="csY2" fmla="*/ 3340 h 24476"/>
                  <a:gd name="csX3" fmla="*/ 21163 w 24549"/>
                  <a:gd name="csY3" fmla="*/ 20619 h 24476"/>
                  <a:gd name="csX4" fmla="*/ 3910 w 24549"/>
                  <a:gd name="csY4" fmla="*/ 21431 h 24476"/>
                </a:gdLst>
                <a:ahLst/>
                <a:cxnLst>
                  <a:cxn ang="0">
                    <a:pos x="csX0" y="csY0"/>
                  </a:cxn>
                  <a:cxn ang="0">
                    <a:pos x="csX1" y="csY1"/>
                  </a:cxn>
                  <a:cxn ang="0">
                    <a:pos x="csX2" y="csY2"/>
                  </a:cxn>
                  <a:cxn ang="0">
                    <a:pos x="csX3" y="csY3"/>
                  </a:cxn>
                  <a:cxn ang="0">
                    <a:pos x="csX4" y="csY4"/>
                  </a:cxn>
                </a:cxnLst>
                <a:rect l="l" t="t" r="r" b="b"/>
                <a:pathLst>
                  <a:path w="24549" h="24476">
                    <a:moveTo>
                      <a:pt x="3910" y="21431"/>
                    </a:moveTo>
                    <a:cubicBezTo>
                      <a:pt x="-1129" y="16949"/>
                      <a:pt x="-1355" y="9100"/>
                      <a:pt x="3567" y="4046"/>
                    </a:cubicBezTo>
                    <a:cubicBezTo>
                      <a:pt x="8434" y="-1061"/>
                      <a:pt x="16213" y="-1374"/>
                      <a:pt x="20938" y="3340"/>
                    </a:cubicBezTo>
                    <a:cubicBezTo>
                      <a:pt x="25663" y="8052"/>
                      <a:pt x="25767" y="15792"/>
                      <a:pt x="21163" y="20619"/>
                    </a:cubicBezTo>
                    <a:cubicBezTo>
                      <a:pt x="16500" y="25393"/>
                      <a:pt x="8846" y="25819"/>
                      <a:pt x="3910" y="21431"/>
                    </a:cubicBezTo>
                    <a:close/>
                  </a:path>
                </a:pathLst>
              </a:custGeom>
              <a:solidFill>
                <a:srgbClr val="FFB531"/>
              </a:solidFill>
              <a:ln w="1729" cap="flat">
                <a:noFill/>
                <a:prstDash val="solid"/>
                <a:miter/>
              </a:ln>
            </p:spPr>
            <p:txBody>
              <a:bodyPr/>
              <a:lstStyle/>
              <a:p>
                <a:endParaRPr lang="es-ES" sz="1400"/>
              </a:p>
            </p:txBody>
          </p:sp>
          <p:sp>
            <p:nvSpPr>
              <p:cNvPr id="164" name="Forma libre: forma 163">
                <a:extLst>
                  <a:ext uri="{FF2B5EF4-FFF2-40B4-BE49-F238E27FC236}">
                    <a16:creationId xmlns:a16="http://schemas.microsoft.com/office/drawing/2014/main" id="{C4D097C4-08FD-987A-F918-1F7BA7FC05AA}"/>
                  </a:ext>
                </a:extLst>
              </p:cNvPr>
              <p:cNvSpPr/>
              <p:nvPr/>
            </p:nvSpPr>
            <p:spPr>
              <a:xfrm>
                <a:off x="5370613" y="2125331"/>
                <a:ext cx="24392" cy="24631"/>
              </a:xfrm>
              <a:custGeom>
                <a:avLst/>
                <a:gdLst>
                  <a:gd name="csX0" fmla="*/ 5077 w 24392"/>
                  <a:gd name="csY0" fmla="*/ 22551 h 24631"/>
                  <a:gd name="csX1" fmla="*/ 2433 w 24392"/>
                  <a:gd name="csY1" fmla="*/ 5417 h 24631"/>
                  <a:gd name="csX2" fmla="*/ 19497 w 24392"/>
                  <a:gd name="csY2" fmla="*/ 2319 h 24631"/>
                  <a:gd name="csX3" fmla="*/ 22121 w 24392"/>
                  <a:gd name="csY3" fmla="*/ 19439 h 24631"/>
                  <a:gd name="csX4" fmla="*/ 5077 w 24392"/>
                  <a:gd name="csY4" fmla="*/ 22551 h 24631"/>
                </a:gdLst>
                <a:ahLst/>
                <a:cxnLst>
                  <a:cxn ang="0">
                    <a:pos x="csX0" y="csY0"/>
                  </a:cxn>
                  <a:cxn ang="0">
                    <a:pos x="csX1" y="csY1"/>
                  </a:cxn>
                  <a:cxn ang="0">
                    <a:pos x="csX2" y="csY2"/>
                  </a:cxn>
                  <a:cxn ang="0">
                    <a:pos x="csX3" y="csY3"/>
                  </a:cxn>
                  <a:cxn ang="0">
                    <a:pos x="csX4" y="csY4"/>
                  </a:cxn>
                </a:cxnLst>
                <a:rect l="l" t="t" r="r" b="b"/>
                <a:pathLst>
                  <a:path w="24392" h="24631">
                    <a:moveTo>
                      <a:pt x="5077" y="22551"/>
                    </a:moveTo>
                    <a:cubicBezTo>
                      <a:pt x="-468" y="18839"/>
                      <a:pt x="-1656" y="11168"/>
                      <a:pt x="2433" y="5417"/>
                    </a:cubicBezTo>
                    <a:cubicBezTo>
                      <a:pt x="6530" y="-325"/>
                      <a:pt x="14133" y="-1739"/>
                      <a:pt x="19497" y="2319"/>
                    </a:cubicBezTo>
                    <a:cubicBezTo>
                      <a:pt x="24778" y="6315"/>
                      <a:pt x="25995" y="14010"/>
                      <a:pt x="22121" y="19439"/>
                    </a:cubicBezTo>
                    <a:cubicBezTo>
                      <a:pt x="18255" y="24874"/>
                      <a:pt x="10622" y="26266"/>
                      <a:pt x="5077" y="22551"/>
                    </a:cubicBezTo>
                    <a:close/>
                  </a:path>
                </a:pathLst>
              </a:custGeom>
              <a:solidFill>
                <a:srgbClr val="FFB531"/>
              </a:solidFill>
              <a:ln w="1729" cap="flat">
                <a:noFill/>
                <a:prstDash val="solid"/>
                <a:miter/>
              </a:ln>
            </p:spPr>
            <p:txBody>
              <a:bodyPr/>
              <a:lstStyle/>
              <a:p>
                <a:endParaRPr lang="es-ES" sz="1400"/>
              </a:p>
            </p:txBody>
          </p:sp>
          <p:sp>
            <p:nvSpPr>
              <p:cNvPr id="165" name="Forma libre: forma 164">
                <a:extLst>
                  <a:ext uri="{FF2B5EF4-FFF2-40B4-BE49-F238E27FC236}">
                    <a16:creationId xmlns:a16="http://schemas.microsoft.com/office/drawing/2014/main" id="{BA78B35E-B734-8399-7166-88409BA5E215}"/>
                  </a:ext>
                </a:extLst>
              </p:cNvPr>
              <p:cNvSpPr/>
              <p:nvPr/>
            </p:nvSpPr>
            <p:spPr>
              <a:xfrm>
                <a:off x="5334206" y="2184801"/>
                <a:ext cx="24232" cy="24734"/>
              </a:xfrm>
              <a:custGeom>
                <a:avLst/>
                <a:gdLst>
                  <a:gd name="csX0" fmla="*/ 6512 w 24232"/>
                  <a:gd name="csY0" fmla="*/ 23503 h 24734"/>
                  <a:gd name="csX1" fmla="*/ 1465 w 24232"/>
                  <a:gd name="csY1" fmla="*/ 6847 h 24734"/>
                  <a:gd name="csX2" fmla="*/ 18021 w 24232"/>
                  <a:gd name="csY2" fmla="*/ 1485 h 24734"/>
                  <a:gd name="csX3" fmla="*/ 22888 w 24232"/>
                  <a:gd name="csY3" fmla="*/ 18041 h 24734"/>
                  <a:gd name="csX4" fmla="*/ 6512 w 24232"/>
                  <a:gd name="csY4" fmla="*/ 23503 h 24734"/>
                </a:gdLst>
                <a:ahLst/>
                <a:cxnLst>
                  <a:cxn ang="0">
                    <a:pos x="csX0" y="csY0"/>
                  </a:cxn>
                  <a:cxn ang="0">
                    <a:pos x="csX1" y="csY1"/>
                  </a:cxn>
                  <a:cxn ang="0">
                    <a:pos x="csX2" y="csY2"/>
                  </a:cxn>
                  <a:cxn ang="0">
                    <a:pos x="csX3" y="csY3"/>
                  </a:cxn>
                  <a:cxn ang="0">
                    <a:pos x="csX4" y="csY4"/>
                  </a:cxn>
                </a:cxnLst>
                <a:rect l="l" t="t" r="r" b="b"/>
                <a:pathLst>
                  <a:path w="24232" h="24734">
                    <a:moveTo>
                      <a:pt x="6512" y="23503"/>
                    </a:moveTo>
                    <a:cubicBezTo>
                      <a:pt x="510" y="20586"/>
                      <a:pt x="-1754" y="13126"/>
                      <a:pt x="1465" y="6847"/>
                    </a:cubicBezTo>
                    <a:cubicBezTo>
                      <a:pt x="4594" y="520"/>
                      <a:pt x="12161" y="-1796"/>
                      <a:pt x="18021" y="1485"/>
                    </a:cubicBezTo>
                    <a:cubicBezTo>
                      <a:pt x="23806" y="4725"/>
                      <a:pt x="25839" y="12057"/>
                      <a:pt x="22888" y="18041"/>
                    </a:cubicBezTo>
                    <a:cubicBezTo>
                      <a:pt x="19849" y="23979"/>
                      <a:pt x="12514" y="26420"/>
                      <a:pt x="6512" y="23503"/>
                    </a:cubicBezTo>
                    <a:close/>
                  </a:path>
                </a:pathLst>
              </a:custGeom>
              <a:solidFill>
                <a:srgbClr val="FFB531"/>
              </a:solidFill>
              <a:ln w="1729" cap="flat">
                <a:noFill/>
                <a:prstDash val="solid"/>
                <a:miter/>
              </a:ln>
            </p:spPr>
            <p:txBody>
              <a:bodyPr/>
              <a:lstStyle/>
              <a:p>
                <a:endParaRPr lang="es-ES" sz="1400"/>
              </a:p>
            </p:txBody>
          </p:sp>
          <p:sp>
            <p:nvSpPr>
              <p:cNvPr id="166" name="Forma libre: forma 165">
                <a:extLst>
                  <a:ext uri="{FF2B5EF4-FFF2-40B4-BE49-F238E27FC236}">
                    <a16:creationId xmlns:a16="http://schemas.microsoft.com/office/drawing/2014/main" id="{D0F0A9A7-B30C-32E5-B3DF-507BD928D938}"/>
                  </a:ext>
                </a:extLst>
              </p:cNvPr>
              <p:cNvSpPr/>
              <p:nvPr/>
            </p:nvSpPr>
            <p:spPr>
              <a:xfrm>
                <a:off x="5306260" y="2248764"/>
                <a:ext cx="24159" cy="24774"/>
              </a:xfrm>
              <a:custGeom>
                <a:avLst/>
                <a:gdLst>
                  <a:gd name="csX0" fmla="*/ 8111 w 24159"/>
                  <a:gd name="csY0" fmla="*/ 24176 h 24774"/>
                  <a:gd name="csX1" fmla="*/ 712 w 24159"/>
                  <a:gd name="csY1" fmla="*/ 8339 h 24774"/>
                  <a:gd name="csX2" fmla="*/ 16470 w 24159"/>
                  <a:gd name="csY2" fmla="*/ 786 h 24774"/>
                  <a:gd name="csX3" fmla="*/ 23472 w 24159"/>
                  <a:gd name="csY3" fmla="*/ 16477 h 24774"/>
                  <a:gd name="csX4" fmla="*/ 8111 w 24159"/>
                  <a:gd name="csY4" fmla="*/ 24176 h 24774"/>
                </a:gdLst>
                <a:ahLst/>
                <a:cxnLst>
                  <a:cxn ang="0">
                    <a:pos x="csX0" y="csY0"/>
                  </a:cxn>
                  <a:cxn ang="0">
                    <a:pos x="csX1" y="csY1"/>
                  </a:cxn>
                  <a:cxn ang="0">
                    <a:pos x="csX2" y="csY2"/>
                  </a:cxn>
                  <a:cxn ang="0">
                    <a:pos x="csX3" y="csY3"/>
                  </a:cxn>
                  <a:cxn ang="0">
                    <a:pos x="csX4" y="csY4"/>
                  </a:cxn>
                </a:cxnLst>
                <a:rect l="l" t="t" r="r" b="b"/>
                <a:pathLst>
                  <a:path w="24159" h="24774">
                    <a:moveTo>
                      <a:pt x="8111" y="24176"/>
                    </a:moveTo>
                    <a:cubicBezTo>
                      <a:pt x="1763" y="22112"/>
                      <a:pt x="-1552" y="15022"/>
                      <a:pt x="712" y="8339"/>
                    </a:cubicBezTo>
                    <a:cubicBezTo>
                      <a:pt x="2938" y="1642"/>
                      <a:pt x="10334" y="-1613"/>
                      <a:pt x="16470" y="786"/>
                    </a:cubicBezTo>
                    <a:cubicBezTo>
                      <a:pt x="22767" y="3244"/>
                      <a:pt x="25568" y="10145"/>
                      <a:pt x="23472" y="16477"/>
                    </a:cubicBezTo>
                    <a:cubicBezTo>
                      <a:pt x="21338" y="22795"/>
                      <a:pt x="14457" y="26241"/>
                      <a:pt x="8111" y="24176"/>
                    </a:cubicBezTo>
                    <a:close/>
                  </a:path>
                </a:pathLst>
              </a:custGeom>
              <a:solidFill>
                <a:srgbClr val="FFB531"/>
              </a:solidFill>
              <a:ln w="1729" cap="flat">
                <a:noFill/>
                <a:prstDash val="solid"/>
                <a:miter/>
              </a:ln>
            </p:spPr>
            <p:txBody>
              <a:bodyPr/>
              <a:lstStyle/>
              <a:p>
                <a:endParaRPr lang="es-ES" sz="1400"/>
              </a:p>
            </p:txBody>
          </p:sp>
          <p:sp>
            <p:nvSpPr>
              <p:cNvPr id="167" name="Forma libre: forma 166">
                <a:extLst>
                  <a:ext uri="{FF2B5EF4-FFF2-40B4-BE49-F238E27FC236}">
                    <a16:creationId xmlns:a16="http://schemas.microsoft.com/office/drawing/2014/main" id="{BD30C566-DA89-0D80-C67F-67EB701B2FD0}"/>
                  </a:ext>
                </a:extLst>
              </p:cNvPr>
              <p:cNvSpPr/>
              <p:nvPr/>
            </p:nvSpPr>
            <p:spPr>
              <a:xfrm>
                <a:off x="5287319" y="2315942"/>
                <a:ext cx="24237" cy="24824"/>
              </a:xfrm>
              <a:custGeom>
                <a:avLst/>
                <a:gdLst>
                  <a:gd name="csX0" fmla="*/ 9830 w 24237"/>
                  <a:gd name="csY0" fmla="*/ 24635 h 24824"/>
                  <a:gd name="csX1" fmla="*/ 260 w 24237"/>
                  <a:gd name="csY1" fmla="*/ 9961 h 24824"/>
                  <a:gd name="csX2" fmla="*/ 14886 w 24237"/>
                  <a:gd name="csY2" fmla="*/ 315 h 24824"/>
                  <a:gd name="csX3" fmla="*/ 23925 w 24237"/>
                  <a:gd name="csY3" fmla="*/ 14878 h 24824"/>
                  <a:gd name="csX4" fmla="*/ 9830 w 24237"/>
                  <a:gd name="csY4" fmla="*/ 24635 h 24824"/>
                </a:gdLst>
                <a:ahLst/>
                <a:cxnLst>
                  <a:cxn ang="0">
                    <a:pos x="csX0" y="csY0"/>
                  </a:cxn>
                  <a:cxn ang="0">
                    <a:pos x="csX1" y="csY1"/>
                  </a:cxn>
                  <a:cxn ang="0">
                    <a:pos x="csX2" y="csY2"/>
                  </a:cxn>
                  <a:cxn ang="0">
                    <a:pos x="csX3" y="csY3"/>
                  </a:cxn>
                  <a:cxn ang="0">
                    <a:pos x="csX4" y="csY4"/>
                  </a:cxn>
                </a:cxnLst>
                <a:rect l="l" t="t" r="r" b="b"/>
                <a:pathLst>
                  <a:path w="24237" h="24824">
                    <a:moveTo>
                      <a:pt x="9830" y="24635"/>
                    </a:moveTo>
                    <a:cubicBezTo>
                      <a:pt x="3294" y="23473"/>
                      <a:pt x="-1143" y="16874"/>
                      <a:pt x="260" y="9961"/>
                    </a:cubicBezTo>
                    <a:cubicBezTo>
                      <a:pt x="1842" y="3082"/>
                      <a:pt x="8394" y="-1233"/>
                      <a:pt x="14886" y="315"/>
                    </a:cubicBezTo>
                    <a:cubicBezTo>
                      <a:pt x="21377" y="1861"/>
                      <a:pt x="25428" y="8381"/>
                      <a:pt x="23925" y="14878"/>
                    </a:cubicBezTo>
                    <a:cubicBezTo>
                      <a:pt x="22601" y="21416"/>
                      <a:pt x="16435" y="25809"/>
                      <a:pt x="9830" y="24635"/>
                    </a:cubicBezTo>
                    <a:close/>
                  </a:path>
                </a:pathLst>
              </a:custGeom>
              <a:solidFill>
                <a:srgbClr val="FFB531"/>
              </a:solidFill>
              <a:ln w="1729" cap="flat">
                <a:noFill/>
                <a:prstDash val="solid"/>
                <a:miter/>
              </a:ln>
            </p:spPr>
            <p:txBody>
              <a:bodyPr/>
              <a:lstStyle/>
              <a:p>
                <a:endParaRPr lang="es-ES" sz="1400"/>
              </a:p>
            </p:txBody>
          </p:sp>
          <p:sp>
            <p:nvSpPr>
              <p:cNvPr id="168" name="Forma libre: forma 167">
                <a:extLst>
                  <a:ext uri="{FF2B5EF4-FFF2-40B4-BE49-F238E27FC236}">
                    <a16:creationId xmlns:a16="http://schemas.microsoft.com/office/drawing/2014/main" id="{237AAAFE-CBAA-24E5-F10D-4E286F1BC3FC}"/>
                  </a:ext>
                </a:extLst>
              </p:cNvPr>
              <p:cNvSpPr/>
              <p:nvPr/>
            </p:nvSpPr>
            <p:spPr>
              <a:xfrm>
                <a:off x="5277934" y="2385096"/>
                <a:ext cx="24203" cy="24848"/>
              </a:xfrm>
              <a:custGeom>
                <a:avLst/>
                <a:gdLst>
                  <a:gd name="csX0" fmla="*/ 11354 w 24203"/>
                  <a:gd name="csY0" fmla="*/ 24840 h 24848"/>
                  <a:gd name="csX1" fmla="*/ 52 w 24203"/>
                  <a:gd name="csY1" fmla="*/ 11624 h 24848"/>
                  <a:gd name="csX2" fmla="*/ 13052 w 24203"/>
                  <a:gd name="csY2" fmla="*/ 54 h 24848"/>
                  <a:gd name="csX3" fmla="*/ 24168 w 24203"/>
                  <a:gd name="csY3" fmla="*/ 13258 h 24848"/>
                  <a:gd name="csX4" fmla="*/ 11354 w 24203"/>
                  <a:gd name="csY4" fmla="*/ 24840 h 24848"/>
                </a:gdLst>
                <a:ahLst/>
                <a:cxnLst>
                  <a:cxn ang="0">
                    <a:pos x="csX0" y="csY0"/>
                  </a:cxn>
                  <a:cxn ang="0">
                    <a:pos x="csX1" y="csY1"/>
                  </a:cxn>
                  <a:cxn ang="0">
                    <a:pos x="csX2" y="csY2"/>
                  </a:cxn>
                  <a:cxn ang="0">
                    <a:pos x="csX3" y="csY3"/>
                  </a:cxn>
                  <a:cxn ang="0">
                    <a:pos x="csX4" y="csY4"/>
                  </a:cxn>
                </a:cxnLst>
                <a:rect l="l" t="t" r="r" b="b"/>
                <a:pathLst>
                  <a:path w="24203" h="24848">
                    <a:moveTo>
                      <a:pt x="11354" y="24840"/>
                    </a:moveTo>
                    <a:cubicBezTo>
                      <a:pt x="4617" y="24573"/>
                      <a:pt x="-581" y="18653"/>
                      <a:pt x="52" y="11624"/>
                    </a:cubicBezTo>
                    <a:cubicBezTo>
                      <a:pt x="585" y="4589"/>
                      <a:pt x="6409" y="-589"/>
                      <a:pt x="13052" y="54"/>
                    </a:cubicBezTo>
                    <a:cubicBezTo>
                      <a:pt x="19696" y="694"/>
                      <a:pt x="24675" y="6608"/>
                      <a:pt x="24168" y="13258"/>
                    </a:cubicBezTo>
                    <a:cubicBezTo>
                      <a:pt x="23559" y="19905"/>
                      <a:pt x="17954" y="25096"/>
                      <a:pt x="11354" y="24840"/>
                    </a:cubicBezTo>
                    <a:close/>
                  </a:path>
                </a:pathLst>
              </a:custGeom>
              <a:solidFill>
                <a:srgbClr val="FFB531"/>
              </a:solidFill>
              <a:ln w="1729" cap="flat">
                <a:noFill/>
                <a:prstDash val="solid"/>
                <a:miter/>
              </a:ln>
            </p:spPr>
            <p:txBody>
              <a:bodyPr/>
              <a:lstStyle/>
              <a:p>
                <a:endParaRPr lang="es-ES" sz="1400"/>
              </a:p>
            </p:txBody>
          </p:sp>
        </p:grpSp>
        <p:sp>
          <p:nvSpPr>
            <p:cNvPr id="169" name="Forma libre: forma 168">
              <a:extLst>
                <a:ext uri="{FF2B5EF4-FFF2-40B4-BE49-F238E27FC236}">
                  <a16:creationId xmlns:a16="http://schemas.microsoft.com/office/drawing/2014/main" id="{D9E0B054-17F1-887B-CDDC-4E113155BE67}"/>
                </a:ext>
              </a:extLst>
            </p:cNvPr>
            <p:cNvSpPr/>
            <p:nvPr/>
          </p:nvSpPr>
          <p:spPr>
            <a:xfrm rot="16200000">
              <a:off x="7889054" y="4194559"/>
              <a:ext cx="193954" cy="227964"/>
            </a:xfrm>
            <a:custGeom>
              <a:avLst/>
              <a:gdLst>
                <a:gd name="csX0" fmla="*/ 0 w 159726"/>
                <a:gd name="csY0" fmla="*/ 0 h 187734"/>
                <a:gd name="csX1" fmla="*/ 159726 w 159726"/>
                <a:gd name="csY1" fmla="*/ 93867 h 187734"/>
                <a:gd name="csX2" fmla="*/ 0 w 159726"/>
                <a:gd name="csY2" fmla="*/ 187735 h 187734"/>
              </a:gdLst>
              <a:ahLst/>
              <a:cxnLst>
                <a:cxn ang="0">
                  <a:pos x="csX0" y="csY0"/>
                </a:cxn>
                <a:cxn ang="0">
                  <a:pos x="csX1" y="csY1"/>
                </a:cxn>
                <a:cxn ang="0">
                  <a:pos x="csX2" y="csY2"/>
                </a:cxn>
              </a:cxnLst>
              <a:rect l="l" t="t" r="r" b="b"/>
              <a:pathLst>
                <a:path w="159726" h="187734">
                  <a:moveTo>
                    <a:pt x="0" y="0"/>
                  </a:moveTo>
                  <a:lnTo>
                    <a:pt x="159726" y="93867"/>
                  </a:lnTo>
                  <a:lnTo>
                    <a:pt x="0" y="187735"/>
                  </a:lnTo>
                </a:path>
              </a:pathLst>
            </a:custGeom>
            <a:solidFill>
              <a:srgbClr val="FFCC3E"/>
            </a:solidFill>
            <a:ln w="1729" cap="flat">
              <a:noFill/>
              <a:prstDash val="solid"/>
              <a:miter/>
            </a:ln>
          </p:spPr>
          <p:txBody>
            <a:bodyPr/>
            <a:lstStyle/>
            <a:p>
              <a:endParaRPr lang="es-ES" sz="1400"/>
            </a:p>
          </p:txBody>
        </p:sp>
        <p:sp>
          <p:nvSpPr>
            <p:cNvPr id="170" name="Elipse 169">
              <a:extLst>
                <a:ext uri="{FF2B5EF4-FFF2-40B4-BE49-F238E27FC236}">
                  <a16:creationId xmlns:a16="http://schemas.microsoft.com/office/drawing/2014/main" id="{26FF67AF-96BE-7C31-4BBF-47895748ABFC}"/>
                </a:ext>
              </a:extLst>
            </p:cNvPr>
            <p:cNvSpPr/>
            <p:nvPr/>
          </p:nvSpPr>
          <p:spPr>
            <a:xfrm rot="15646898">
              <a:off x="6698147" y="4117468"/>
              <a:ext cx="104792" cy="104792"/>
            </a:xfrm>
            <a:prstGeom prst="ellipse">
              <a:avLst/>
            </a:prstGeom>
            <a:solidFill>
              <a:srgbClr val="FFAF22"/>
            </a:solidFill>
            <a:ln w="1729" cap="flat">
              <a:noFill/>
              <a:prstDash val="solid"/>
              <a:miter/>
            </a:ln>
          </p:spPr>
          <p:txBody>
            <a:bodyPr/>
            <a:lstStyle/>
            <a:p>
              <a:endParaRPr lang="es-ES" sz="1400"/>
            </a:p>
          </p:txBody>
        </p:sp>
      </p:grpSp>
      <p:grpSp>
        <p:nvGrpSpPr>
          <p:cNvPr id="280" name="Grupo 279">
            <a:extLst>
              <a:ext uri="{FF2B5EF4-FFF2-40B4-BE49-F238E27FC236}">
                <a16:creationId xmlns:a16="http://schemas.microsoft.com/office/drawing/2014/main" id="{9E1D95F7-D52D-B886-AA67-21B673B5B1B9}"/>
              </a:ext>
            </a:extLst>
          </p:cNvPr>
          <p:cNvGrpSpPr/>
          <p:nvPr/>
        </p:nvGrpSpPr>
        <p:grpSpPr>
          <a:xfrm>
            <a:off x="7209976" y="3245556"/>
            <a:ext cx="1156712" cy="723281"/>
            <a:chOff x="7933763" y="3302030"/>
            <a:chExt cx="1401784" cy="876522"/>
          </a:xfrm>
        </p:grpSpPr>
        <p:sp>
          <p:nvSpPr>
            <p:cNvPr id="172" name="Forma libre: forma 171">
              <a:extLst>
                <a:ext uri="{FF2B5EF4-FFF2-40B4-BE49-F238E27FC236}">
                  <a16:creationId xmlns:a16="http://schemas.microsoft.com/office/drawing/2014/main" id="{DD4243E2-B605-6703-32C1-3B9ECAF4CAB6}"/>
                </a:ext>
              </a:extLst>
            </p:cNvPr>
            <p:cNvSpPr/>
            <p:nvPr/>
          </p:nvSpPr>
          <p:spPr>
            <a:xfrm rot="16200000">
              <a:off x="8555061" y="3363920"/>
              <a:ext cx="715299" cy="617710"/>
            </a:xfrm>
            <a:custGeom>
              <a:avLst/>
              <a:gdLst>
                <a:gd name="csX0" fmla="*/ 589067 w 589066"/>
                <a:gd name="csY0" fmla="*/ 0 h 508699"/>
                <a:gd name="csX1" fmla="*/ 80368 w 589066"/>
                <a:gd name="csY1" fmla="*/ 508699 h 508699"/>
                <a:gd name="csX2" fmla="*/ 0 w 589066"/>
                <a:gd name="csY2" fmla="*/ 508699 h 508699"/>
              </a:gdLst>
              <a:ahLst/>
              <a:cxnLst>
                <a:cxn ang="0">
                  <a:pos x="csX0" y="csY0"/>
                </a:cxn>
                <a:cxn ang="0">
                  <a:pos x="csX1" y="csY1"/>
                </a:cxn>
                <a:cxn ang="0">
                  <a:pos x="csX2" y="csY2"/>
                </a:cxn>
              </a:cxnLst>
              <a:rect l="l" t="t" r="r" b="b"/>
              <a:pathLst>
                <a:path w="589066" h="508699">
                  <a:moveTo>
                    <a:pt x="589067" y="0"/>
                  </a:moveTo>
                  <a:cubicBezTo>
                    <a:pt x="589067" y="280948"/>
                    <a:pt x="361314" y="508699"/>
                    <a:pt x="80368" y="508699"/>
                  </a:cubicBezTo>
                  <a:lnTo>
                    <a:pt x="0" y="508699"/>
                  </a:lnTo>
                </a:path>
              </a:pathLst>
            </a:custGeom>
            <a:noFill/>
            <a:ln w="18123" cap="rnd">
              <a:solidFill>
                <a:srgbClr val="10E5A3"/>
              </a:solidFill>
              <a:prstDash val="solid"/>
              <a:round/>
            </a:ln>
          </p:spPr>
          <p:txBody>
            <a:bodyPr/>
            <a:lstStyle/>
            <a:p>
              <a:endParaRPr lang="es-ES" sz="1400"/>
            </a:p>
          </p:txBody>
        </p:sp>
        <p:grpSp>
          <p:nvGrpSpPr>
            <p:cNvPr id="173" name="Gráfico 2">
              <a:extLst>
                <a:ext uri="{FF2B5EF4-FFF2-40B4-BE49-F238E27FC236}">
                  <a16:creationId xmlns:a16="http://schemas.microsoft.com/office/drawing/2014/main" id="{7B1A653E-611A-79A1-6258-A94C614CD44C}"/>
                </a:ext>
              </a:extLst>
            </p:cNvPr>
            <p:cNvGrpSpPr/>
            <p:nvPr/>
          </p:nvGrpSpPr>
          <p:grpSpPr>
            <a:xfrm rot="16200000">
              <a:off x="7863585" y="3409914"/>
              <a:ext cx="820842" cy="605073"/>
              <a:chOff x="5995362" y="2929140"/>
              <a:chExt cx="675983" cy="498292"/>
            </a:xfrm>
            <a:solidFill>
              <a:srgbClr val="21E7A9"/>
            </a:solidFill>
          </p:grpSpPr>
          <p:sp>
            <p:nvSpPr>
              <p:cNvPr id="174" name="Elipse 173">
                <a:extLst>
                  <a:ext uri="{FF2B5EF4-FFF2-40B4-BE49-F238E27FC236}">
                    <a16:creationId xmlns:a16="http://schemas.microsoft.com/office/drawing/2014/main" id="{EC37A565-4644-E3B2-8B45-8776231A15A0}"/>
                  </a:ext>
                </a:extLst>
              </p:cNvPr>
              <p:cNvSpPr/>
              <p:nvPr/>
            </p:nvSpPr>
            <p:spPr>
              <a:xfrm>
                <a:off x="5995362" y="2929140"/>
                <a:ext cx="24847" cy="24173"/>
              </a:xfrm>
              <a:prstGeom prst="ellipse">
                <a:avLst/>
              </a:prstGeom>
              <a:solidFill>
                <a:srgbClr val="21E7A9"/>
              </a:solidFill>
              <a:ln w="1729" cap="flat">
                <a:noFill/>
                <a:prstDash val="solid"/>
                <a:miter/>
              </a:ln>
            </p:spPr>
            <p:txBody>
              <a:bodyPr/>
              <a:lstStyle/>
              <a:p>
                <a:endParaRPr lang="es-ES" sz="1400"/>
              </a:p>
            </p:txBody>
          </p:sp>
          <p:sp>
            <p:nvSpPr>
              <p:cNvPr id="175" name="Elipse 174">
                <a:extLst>
                  <a:ext uri="{FF2B5EF4-FFF2-40B4-BE49-F238E27FC236}">
                    <a16:creationId xmlns:a16="http://schemas.microsoft.com/office/drawing/2014/main" id="{99E1138A-C5D4-36E1-EEA2-BFDA976B3D8E}"/>
                  </a:ext>
                </a:extLst>
              </p:cNvPr>
              <p:cNvSpPr/>
              <p:nvPr/>
            </p:nvSpPr>
            <p:spPr>
              <a:xfrm>
                <a:off x="6065228" y="2929140"/>
                <a:ext cx="24847" cy="24173"/>
              </a:xfrm>
              <a:prstGeom prst="ellipse">
                <a:avLst/>
              </a:prstGeom>
              <a:solidFill>
                <a:srgbClr val="21E7A9"/>
              </a:solidFill>
              <a:ln w="1729" cap="flat">
                <a:noFill/>
                <a:prstDash val="solid"/>
                <a:miter/>
              </a:ln>
            </p:spPr>
            <p:txBody>
              <a:bodyPr/>
              <a:lstStyle/>
              <a:p>
                <a:endParaRPr lang="es-ES" sz="1400"/>
              </a:p>
            </p:txBody>
          </p:sp>
          <p:sp>
            <p:nvSpPr>
              <p:cNvPr id="176" name="Forma libre: forma 175">
                <a:extLst>
                  <a:ext uri="{FF2B5EF4-FFF2-40B4-BE49-F238E27FC236}">
                    <a16:creationId xmlns:a16="http://schemas.microsoft.com/office/drawing/2014/main" id="{18374C9A-B7EE-F7A9-B634-C8E6C171538D}"/>
                  </a:ext>
                </a:extLst>
              </p:cNvPr>
              <p:cNvSpPr/>
              <p:nvPr/>
            </p:nvSpPr>
            <p:spPr>
              <a:xfrm>
                <a:off x="6135091" y="2929140"/>
                <a:ext cx="24848" cy="24171"/>
              </a:xfrm>
              <a:custGeom>
                <a:avLst/>
                <a:gdLst>
                  <a:gd name="csX0" fmla="*/ 24844 w 24848"/>
                  <a:gd name="csY0" fmla="*/ 12289 h 24171"/>
                  <a:gd name="csX1" fmla="*/ 12424 w 24848"/>
                  <a:gd name="csY1" fmla="*/ 24172 h 24171"/>
                  <a:gd name="csX2" fmla="*/ 0 w 24848"/>
                  <a:gd name="csY2" fmla="*/ 12087 h 24171"/>
                  <a:gd name="csX3" fmla="*/ 12424 w 24848"/>
                  <a:gd name="csY3" fmla="*/ 0 h 24171"/>
                  <a:gd name="csX4" fmla="*/ 24844 w 24848"/>
                  <a:gd name="csY4" fmla="*/ 12289 h 24171"/>
                </a:gdLst>
                <a:ahLst/>
                <a:cxnLst>
                  <a:cxn ang="0">
                    <a:pos x="csX0" y="csY0"/>
                  </a:cxn>
                  <a:cxn ang="0">
                    <a:pos x="csX1" y="csY1"/>
                  </a:cxn>
                  <a:cxn ang="0">
                    <a:pos x="csX2" y="csY2"/>
                  </a:cxn>
                  <a:cxn ang="0">
                    <a:pos x="csX3" y="csY3"/>
                  </a:cxn>
                  <a:cxn ang="0">
                    <a:pos x="csX4" y="csY4"/>
                  </a:cxn>
                </a:cxnLst>
                <a:rect l="l" t="t" r="r" b="b"/>
                <a:pathLst>
                  <a:path w="24848" h="24171">
                    <a:moveTo>
                      <a:pt x="24844" y="12289"/>
                    </a:moveTo>
                    <a:cubicBezTo>
                      <a:pt x="24665" y="19011"/>
                      <a:pt x="19301" y="24125"/>
                      <a:pt x="12424" y="24172"/>
                    </a:cubicBezTo>
                    <a:cubicBezTo>
                      <a:pt x="5561" y="24172"/>
                      <a:pt x="0" y="18760"/>
                      <a:pt x="0" y="12087"/>
                    </a:cubicBezTo>
                    <a:cubicBezTo>
                      <a:pt x="0" y="5412"/>
                      <a:pt x="5561" y="0"/>
                      <a:pt x="12424" y="0"/>
                    </a:cubicBezTo>
                    <a:cubicBezTo>
                      <a:pt x="19273" y="-47"/>
                      <a:pt x="25024" y="5665"/>
                      <a:pt x="24844" y="12289"/>
                    </a:cubicBezTo>
                    <a:close/>
                  </a:path>
                </a:pathLst>
              </a:custGeom>
              <a:solidFill>
                <a:srgbClr val="21E7A9"/>
              </a:solidFill>
              <a:ln w="1729" cap="flat">
                <a:noFill/>
                <a:prstDash val="solid"/>
                <a:miter/>
              </a:ln>
            </p:spPr>
            <p:txBody>
              <a:bodyPr/>
              <a:lstStyle/>
              <a:p>
                <a:endParaRPr lang="es-ES" sz="1400"/>
              </a:p>
            </p:txBody>
          </p:sp>
          <p:sp>
            <p:nvSpPr>
              <p:cNvPr id="177" name="Forma libre: forma 176">
                <a:extLst>
                  <a:ext uri="{FF2B5EF4-FFF2-40B4-BE49-F238E27FC236}">
                    <a16:creationId xmlns:a16="http://schemas.microsoft.com/office/drawing/2014/main" id="{4B2CC7AD-3773-860D-FD88-3763EE889340}"/>
                  </a:ext>
                </a:extLst>
              </p:cNvPr>
              <p:cNvSpPr/>
              <p:nvPr/>
            </p:nvSpPr>
            <p:spPr>
              <a:xfrm>
                <a:off x="6204804" y="2933449"/>
                <a:ext cx="24850" cy="24180"/>
              </a:xfrm>
              <a:custGeom>
                <a:avLst/>
                <a:gdLst>
                  <a:gd name="csX0" fmla="*/ 24709 w 24850"/>
                  <a:gd name="csY0" fmla="*/ 13670 h 24180"/>
                  <a:gd name="csX1" fmla="*/ 10848 w 24850"/>
                  <a:gd name="csY1" fmla="*/ 24082 h 24180"/>
                  <a:gd name="csX2" fmla="*/ 60 w 24850"/>
                  <a:gd name="csY2" fmla="*/ 10530 h 24180"/>
                  <a:gd name="csX3" fmla="*/ 13923 w 24850"/>
                  <a:gd name="csY3" fmla="*/ 109 h 24180"/>
                  <a:gd name="csX4" fmla="*/ 24709 w 24850"/>
                  <a:gd name="csY4" fmla="*/ 13670 h 24180"/>
                </a:gdLst>
                <a:ahLst/>
                <a:cxnLst>
                  <a:cxn ang="0">
                    <a:pos x="csX0" y="csY0"/>
                  </a:cxn>
                  <a:cxn ang="0">
                    <a:pos x="csX1" y="csY1"/>
                  </a:cxn>
                  <a:cxn ang="0">
                    <a:pos x="csX2" y="csY2"/>
                  </a:cxn>
                  <a:cxn ang="0">
                    <a:pos x="csX3" y="csY3"/>
                  </a:cxn>
                  <a:cxn ang="0">
                    <a:pos x="csX4" y="csY4"/>
                  </a:cxn>
                </a:cxnLst>
                <a:rect l="l" t="t" r="r" b="b"/>
                <a:pathLst>
                  <a:path w="24850" h="24180">
                    <a:moveTo>
                      <a:pt x="24709" y="13670"/>
                    </a:moveTo>
                    <a:cubicBezTo>
                      <a:pt x="23671" y="20246"/>
                      <a:pt x="17465" y="24926"/>
                      <a:pt x="10848" y="24082"/>
                    </a:cubicBezTo>
                    <a:cubicBezTo>
                      <a:pt x="4230" y="23241"/>
                      <a:pt x="-597" y="17172"/>
                      <a:pt x="60" y="10530"/>
                    </a:cubicBezTo>
                    <a:cubicBezTo>
                      <a:pt x="719" y="3888"/>
                      <a:pt x="6923" y="-783"/>
                      <a:pt x="13923" y="109"/>
                    </a:cubicBezTo>
                    <a:cubicBezTo>
                      <a:pt x="20921" y="1003"/>
                      <a:pt x="25750" y="7061"/>
                      <a:pt x="24709" y="13670"/>
                    </a:cubicBezTo>
                    <a:close/>
                  </a:path>
                </a:pathLst>
              </a:custGeom>
              <a:solidFill>
                <a:srgbClr val="21E7A9"/>
              </a:solidFill>
              <a:ln w="1729" cap="flat">
                <a:noFill/>
                <a:prstDash val="solid"/>
                <a:miter/>
              </a:ln>
            </p:spPr>
            <p:txBody>
              <a:bodyPr/>
              <a:lstStyle/>
              <a:p>
                <a:endParaRPr lang="es-ES" sz="1400"/>
              </a:p>
            </p:txBody>
          </p:sp>
          <p:sp>
            <p:nvSpPr>
              <p:cNvPr id="178" name="Forma libre: forma 177">
                <a:extLst>
                  <a:ext uri="{FF2B5EF4-FFF2-40B4-BE49-F238E27FC236}">
                    <a16:creationId xmlns:a16="http://schemas.microsoft.com/office/drawing/2014/main" id="{BFF134AD-20CF-8491-3A62-8EE3D791342B}"/>
                  </a:ext>
                </a:extLst>
              </p:cNvPr>
              <p:cNvSpPr/>
              <p:nvPr/>
            </p:nvSpPr>
            <p:spPr>
              <a:xfrm>
                <a:off x="6273293" y="2946943"/>
                <a:ext cx="24802" cy="24316"/>
              </a:xfrm>
              <a:custGeom>
                <a:avLst/>
                <a:gdLst>
                  <a:gd name="csX0" fmla="*/ 24308 w 24802"/>
                  <a:gd name="csY0" fmla="*/ 15581 h 24316"/>
                  <a:gd name="csX1" fmla="*/ 9186 w 24802"/>
                  <a:gd name="csY1" fmla="*/ 23852 h 24316"/>
                  <a:gd name="csX2" fmla="*/ 339 w 24802"/>
                  <a:gd name="csY2" fmla="*/ 9060 h 24316"/>
                  <a:gd name="csX3" fmla="*/ 15528 w 24802"/>
                  <a:gd name="csY3" fmla="*/ 526 h 24316"/>
                  <a:gd name="csX4" fmla="*/ 24308 w 24802"/>
                  <a:gd name="csY4" fmla="*/ 15581 h 24316"/>
                </a:gdLst>
                <a:ahLst/>
                <a:cxnLst>
                  <a:cxn ang="0">
                    <a:pos x="csX0" y="csY0"/>
                  </a:cxn>
                  <a:cxn ang="0">
                    <a:pos x="csX1" y="csY1"/>
                  </a:cxn>
                  <a:cxn ang="0">
                    <a:pos x="csX2" y="csY2"/>
                  </a:cxn>
                  <a:cxn ang="0">
                    <a:pos x="csX3" y="csY3"/>
                  </a:cxn>
                  <a:cxn ang="0">
                    <a:pos x="csX4" y="csY4"/>
                  </a:cxn>
                </a:cxnLst>
                <a:rect l="l" t="t" r="r" b="b"/>
                <a:pathLst>
                  <a:path w="24802" h="24316">
                    <a:moveTo>
                      <a:pt x="24308" y="15581"/>
                    </a:moveTo>
                    <a:cubicBezTo>
                      <a:pt x="22371" y="21968"/>
                      <a:pt x="15599" y="25675"/>
                      <a:pt x="9186" y="23852"/>
                    </a:cubicBezTo>
                    <a:cubicBezTo>
                      <a:pt x="2802" y="21913"/>
                      <a:pt x="-1229" y="15564"/>
                      <a:pt x="339" y="9060"/>
                    </a:cubicBezTo>
                    <a:cubicBezTo>
                      <a:pt x="1899" y="2586"/>
                      <a:pt x="8771" y="-1511"/>
                      <a:pt x="15528" y="526"/>
                    </a:cubicBezTo>
                    <a:cubicBezTo>
                      <a:pt x="22317" y="2453"/>
                      <a:pt x="26245" y="9195"/>
                      <a:pt x="24308" y="15581"/>
                    </a:cubicBezTo>
                    <a:close/>
                  </a:path>
                </a:pathLst>
              </a:custGeom>
              <a:solidFill>
                <a:srgbClr val="21E7A9"/>
              </a:solidFill>
              <a:ln w="1729" cap="flat">
                <a:noFill/>
                <a:prstDash val="solid"/>
                <a:miter/>
              </a:ln>
            </p:spPr>
            <p:txBody>
              <a:bodyPr/>
              <a:lstStyle/>
              <a:p>
                <a:endParaRPr lang="es-ES" sz="1400"/>
              </a:p>
            </p:txBody>
          </p:sp>
          <p:sp>
            <p:nvSpPr>
              <p:cNvPr id="179" name="Forma libre: forma 178">
                <a:extLst>
                  <a:ext uri="{FF2B5EF4-FFF2-40B4-BE49-F238E27FC236}">
                    <a16:creationId xmlns:a16="http://schemas.microsoft.com/office/drawing/2014/main" id="{D9B49D7F-F03C-E7C5-7088-543E4F30B668}"/>
                  </a:ext>
                </a:extLst>
              </p:cNvPr>
              <p:cNvSpPr/>
              <p:nvPr/>
            </p:nvSpPr>
            <p:spPr>
              <a:xfrm>
                <a:off x="6339240" y="2969851"/>
                <a:ext cx="24747" cy="24329"/>
              </a:xfrm>
              <a:custGeom>
                <a:avLst/>
                <a:gdLst>
                  <a:gd name="csX0" fmla="*/ 23687 w 24747"/>
                  <a:gd name="csY0" fmla="*/ 17255 h 24329"/>
                  <a:gd name="csX1" fmla="*/ 7617 w 24747"/>
                  <a:gd name="csY1" fmla="*/ 23250 h 24329"/>
                  <a:gd name="csX2" fmla="*/ 846 w 24747"/>
                  <a:gd name="csY2" fmla="*/ 7495 h 24329"/>
                  <a:gd name="csX3" fmla="*/ 17117 w 24747"/>
                  <a:gd name="csY3" fmla="*/ 1024 h 24329"/>
                  <a:gd name="csX4" fmla="*/ 23687 w 24747"/>
                  <a:gd name="csY4" fmla="*/ 17255 h 24329"/>
                </a:gdLst>
                <a:ahLst/>
                <a:cxnLst>
                  <a:cxn ang="0">
                    <a:pos x="csX0" y="csY0"/>
                  </a:cxn>
                  <a:cxn ang="0">
                    <a:pos x="csX1" y="csY1"/>
                  </a:cxn>
                  <a:cxn ang="0">
                    <a:pos x="csX2" y="csY2"/>
                  </a:cxn>
                  <a:cxn ang="0">
                    <a:pos x="csX3" y="csY3"/>
                  </a:cxn>
                  <a:cxn ang="0">
                    <a:pos x="csX4" y="csY4"/>
                  </a:cxn>
                </a:cxnLst>
                <a:rect l="l" t="t" r="r" b="b"/>
                <a:pathLst>
                  <a:path w="24747" h="24329">
                    <a:moveTo>
                      <a:pt x="23687" y="17255"/>
                    </a:moveTo>
                    <a:cubicBezTo>
                      <a:pt x="20887" y="23312"/>
                      <a:pt x="13692" y="26000"/>
                      <a:pt x="7617" y="23250"/>
                    </a:cubicBezTo>
                    <a:cubicBezTo>
                      <a:pt x="1484" y="20636"/>
                      <a:pt x="-1614" y="13744"/>
                      <a:pt x="846" y="7495"/>
                    </a:cubicBezTo>
                    <a:cubicBezTo>
                      <a:pt x="3273" y="1321"/>
                      <a:pt x="10627" y="-1742"/>
                      <a:pt x="17117" y="1024"/>
                    </a:cubicBezTo>
                    <a:cubicBezTo>
                      <a:pt x="23549" y="3928"/>
                      <a:pt x="26488" y="11198"/>
                      <a:pt x="23687" y="17255"/>
                    </a:cubicBezTo>
                    <a:close/>
                  </a:path>
                </a:pathLst>
              </a:custGeom>
              <a:solidFill>
                <a:srgbClr val="21E7A9"/>
              </a:solidFill>
              <a:ln w="1729" cap="flat">
                <a:noFill/>
                <a:prstDash val="solid"/>
                <a:miter/>
              </a:ln>
            </p:spPr>
            <p:txBody>
              <a:bodyPr/>
              <a:lstStyle/>
              <a:p>
                <a:endParaRPr lang="es-ES" sz="1400"/>
              </a:p>
            </p:txBody>
          </p:sp>
          <p:sp>
            <p:nvSpPr>
              <p:cNvPr id="180" name="Forma libre: forma 179">
                <a:extLst>
                  <a:ext uri="{FF2B5EF4-FFF2-40B4-BE49-F238E27FC236}">
                    <a16:creationId xmlns:a16="http://schemas.microsoft.com/office/drawing/2014/main" id="{481931E3-F1B1-8571-8D27-6428C06AA9D0}"/>
                  </a:ext>
                </a:extLst>
              </p:cNvPr>
              <p:cNvSpPr/>
              <p:nvPr/>
            </p:nvSpPr>
            <p:spPr>
              <a:xfrm>
                <a:off x="6401419" y="3001653"/>
                <a:ext cx="24677" cy="24307"/>
              </a:xfrm>
              <a:custGeom>
                <a:avLst/>
                <a:gdLst>
                  <a:gd name="csX0" fmla="*/ 22850 w 24677"/>
                  <a:gd name="csY0" fmla="*/ 18751 h 24307"/>
                  <a:gd name="csX1" fmla="*/ 6103 w 24677"/>
                  <a:gd name="csY1" fmla="*/ 22489 h 24307"/>
                  <a:gd name="csX2" fmla="*/ 1565 w 24677"/>
                  <a:gd name="csY2" fmla="*/ 5942 h 24307"/>
                  <a:gd name="csX3" fmla="*/ 18566 w 24677"/>
                  <a:gd name="csY3" fmla="*/ 1778 h 24307"/>
                  <a:gd name="csX4" fmla="*/ 22850 w 24677"/>
                  <a:gd name="csY4" fmla="*/ 18751 h 24307"/>
                </a:gdLst>
                <a:ahLst/>
                <a:cxnLst>
                  <a:cxn ang="0">
                    <a:pos x="csX0" y="csY0"/>
                  </a:cxn>
                  <a:cxn ang="0">
                    <a:pos x="csX1" y="csY1"/>
                  </a:cxn>
                  <a:cxn ang="0">
                    <a:pos x="csX2" y="csY2"/>
                  </a:cxn>
                  <a:cxn ang="0">
                    <a:pos x="csX3" y="csY3"/>
                  </a:cxn>
                  <a:cxn ang="0">
                    <a:pos x="csX4" y="csY4"/>
                  </a:cxn>
                </a:cxnLst>
                <a:rect l="l" t="t" r="r" b="b"/>
                <a:pathLst>
                  <a:path w="24677" h="24307">
                    <a:moveTo>
                      <a:pt x="22850" y="18751"/>
                    </a:moveTo>
                    <a:cubicBezTo>
                      <a:pt x="19221" y="24407"/>
                      <a:pt x="11827" y="25916"/>
                      <a:pt x="6103" y="22489"/>
                    </a:cubicBezTo>
                    <a:cubicBezTo>
                      <a:pt x="320" y="19170"/>
                      <a:pt x="-1709" y="11758"/>
                      <a:pt x="1565" y="5942"/>
                    </a:cubicBezTo>
                    <a:cubicBezTo>
                      <a:pt x="4839" y="127"/>
                      <a:pt x="12451" y="-1741"/>
                      <a:pt x="18566" y="1778"/>
                    </a:cubicBezTo>
                    <a:cubicBezTo>
                      <a:pt x="24618" y="5402"/>
                      <a:pt x="26430" y="13173"/>
                      <a:pt x="22850" y="18751"/>
                    </a:cubicBezTo>
                    <a:close/>
                  </a:path>
                </a:pathLst>
              </a:custGeom>
              <a:solidFill>
                <a:srgbClr val="21E7A9"/>
              </a:solidFill>
              <a:ln w="1729" cap="flat">
                <a:noFill/>
                <a:prstDash val="solid"/>
                <a:miter/>
              </a:ln>
            </p:spPr>
            <p:txBody>
              <a:bodyPr/>
              <a:lstStyle/>
              <a:p>
                <a:endParaRPr lang="es-ES" sz="1400"/>
              </a:p>
            </p:txBody>
          </p:sp>
          <p:sp>
            <p:nvSpPr>
              <p:cNvPr id="181" name="Forma libre: forma 180">
                <a:extLst>
                  <a:ext uri="{FF2B5EF4-FFF2-40B4-BE49-F238E27FC236}">
                    <a16:creationId xmlns:a16="http://schemas.microsoft.com/office/drawing/2014/main" id="{DBBDC931-56B1-24E4-6524-15B942BA9F66}"/>
                  </a:ext>
                </a:extLst>
              </p:cNvPr>
              <p:cNvSpPr/>
              <p:nvPr/>
            </p:nvSpPr>
            <p:spPr>
              <a:xfrm>
                <a:off x="6458667" y="3041611"/>
                <a:ext cx="24622" cy="24361"/>
              </a:xfrm>
              <a:custGeom>
                <a:avLst/>
                <a:gdLst>
                  <a:gd name="csX0" fmla="*/ 21825 w 24622"/>
                  <a:gd name="csY0" fmla="*/ 20153 h 24361"/>
                  <a:gd name="csX1" fmla="*/ 4672 w 24622"/>
                  <a:gd name="csY1" fmla="*/ 21637 h 24361"/>
                  <a:gd name="csX2" fmla="*/ 2491 w 24622"/>
                  <a:gd name="csY2" fmla="*/ 4555 h 24361"/>
                  <a:gd name="csX3" fmla="*/ 19847 w 24622"/>
                  <a:gd name="csY3" fmla="*/ 2824 h 24361"/>
                  <a:gd name="csX4" fmla="*/ 21825 w 24622"/>
                  <a:gd name="csY4" fmla="*/ 20153 h 24361"/>
                </a:gdLst>
                <a:ahLst/>
                <a:cxnLst>
                  <a:cxn ang="0">
                    <a:pos x="csX0" y="csY0"/>
                  </a:cxn>
                  <a:cxn ang="0">
                    <a:pos x="csX1" y="csY1"/>
                  </a:cxn>
                  <a:cxn ang="0">
                    <a:pos x="csX2" y="csY2"/>
                  </a:cxn>
                  <a:cxn ang="0">
                    <a:pos x="csX3" y="csY3"/>
                  </a:cxn>
                  <a:cxn ang="0">
                    <a:pos x="csX4" y="csY4"/>
                  </a:cxn>
                </a:cxnLst>
                <a:rect l="l" t="t" r="r" b="b"/>
                <a:pathLst>
                  <a:path w="24622" h="24361">
                    <a:moveTo>
                      <a:pt x="21825" y="20153"/>
                    </a:moveTo>
                    <a:cubicBezTo>
                      <a:pt x="17448" y="25276"/>
                      <a:pt x="10000" y="25662"/>
                      <a:pt x="4672" y="21637"/>
                    </a:cubicBezTo>
                    <a:cubicBezTo>
                      <a:pt x="-574" y="17517"/>
                      <a:pt x="-1547" y="9867"/>
                      <a:pt x="2491" y="4555"/>
                    </a:cubicBezTo>
                    <a:cubicBezTo>
                      <a:pt x="6530" y="-759"/>
                      <a:pt x="14301" y="-1538"/>
                      <a:pt x="19847" y="2824"/>
                    </a:cubicBezTo>
                    <a:cubicBezTo>
                      <a:pt x="25473" y="7087"/>
                      <a:pt x="26122" y="15130"/>
                      <a:pt x="21825" y="20153"/>
                    </a:cubicBezTo>
                    <a:close/>
                  </a:path>
                </a:pathLst>
              </a:custGeom>
              <a:solidFill>
                <a:srgbClr val="21E7A9"/>
              </a:solidFill>
              <a:ln w="1729" cap="flat">
                <a:noFill/>
                <a:prstDash val="solid"/>
                <a:miter/>
              </a:ln>
            </p:spPr>
            <p:txBody>
              <a:bodyPr/>
              <a:lstStyle/>
              <a:p>
                <a:endParaRPr lang="es-ES" sz="1400"/>
              </a:p>
            </p:txBody>
          </p:sp>
          <p:sp>
            <p:nvSpPr>
              <p:cNvPr id="182" name="Forma libre: forma 181">
                <a:extLst>
                  <a:ext uri="{FF2B5EF4-FFF2-40B4-BE49-F238E27FC236}">
                    <a16:creationId xmlns:a16="http://schemas.microsoft.com/office/drawing/2014/main" id="{AE6326F0-C20C-FFB5-1B40-74E65CD4A3C5}"/>
                  </a:ext>
                </a:extLst>
              </p:cNvPr>
              <p:cNvSpPr/>
              <p:nvPr/>
            </p:nvSpPr>
            <p:spPr>
              <a:xfrm>
                <a:off x="6509935" y="3088960"/>
                <a:ext cx="24550" cy="24474"/>
              </a:xfrm>
              <a:custGeom>
                <a:avLst/>
                <a:gdLst>
                  <a:gd name="csX0" fmla="*/ 20640 w 24550"/>
                  <a:gd name="csY0" fmla="*/ 21427 h 24474"/>
                  <a:gd name="csX1" fmla="*/ 3387 w 24550"/>
                  <a:gd name="csY1" fmla="*/ 20616 h 24474"/>
                  <a:gd name="csX2" fmla="*/ 3612 w 24550"/>
                  <a:gd name="csY2" fmla="*/ 3340 h 24474"/>
                  <a:gd name="csX3" fmla="*/ 20983 w 24550"/>
                  <a:gd name="csY3" fmla="*/ 4046 h 24474"/>
                  <a:gd name="csX4" fmla="*/ 20640 w 24550"/>
                  <a:gd name="csY4" fmla="*/ 21427 h 24474"/>
                </a:gdLst>
                <a:ahLst/>
                <a:cxnLst>
                  <a:cxn ang="0">
                    <a:pos x="csX0" y="csY0"/>
                  </a:cxn>
                  <a:cxn ang="0">
                    <a:pos x="csX1" y="csY1"/>
                  </a:cxn>
                  <a:cxn ang="0">
                    <a:pos x="csX2" y="csY2"/>
                  </a:cxn>
                  <a:cxn ang="0">
                    <a:pos x="csX3" y="csY3"/>
                  </a:cxn>
                  <a:cxn ang="0">
                    <a:pos x="csX4" y="csY4"/>
                  </a:cxn>
                </a:cxnLst>
                <a:rect l="l" t="t" r="r" b="b"/>
                <a:pathLst>
                  <a:path w="24550" h="24474">
                    <a:moveTo>
                      <a:pt x="20640" y="21427"/>
                    </a:moveTo>
                    <a:cubicBezTo>
                      <a:pt x="15704" y="25817"/>
                      <a:pt x="8048" y="25393"/>
                      <a:pt x="3387" y="20616"/>
                    </a:cubicBezTo>
                    <a:cubicBezTo>
                      <a:pt x="-1217" y="15789"/>
                      <a:pt x="-1113" y="8052"/>
                      <a:pt x="3612" y="3340"/>
                    </a:cubicBezTo>
                    <a:cubicBezTo>
                      <a:pt x="8336" y="-1374"/>
                      <a:pt x="16116" y="-1061"/>
                      <a:pt x="20983" y="4046"/>
                    </a:cubicBezTo>
                    <a:cubicBezTo>
                      <a:pt x="25907" y="9097"/>
                      <a:pt x="25679" y="16948"/>
                      <a:pt x="20640" y="21427"/>
                    </a:cubicBezTo>
                    <a:close/>
                  </a:path>
                </a:pathLst>
              </a:custGeom>
              <a:solidFill>
                <a:srgbClr val="21E7A9"/>
              </a:solidFill>
              <a:ln w="1729" cap="flat">
                <a:noFill/>
                <a:prstDash val="solid"/>
                <a:miter/>
              </a:ln>
            </p:spPr>
            <p:txBody>
              <a:bodyPr/>
              <a:lstStyle/>
              <a:p>
                <a:endParaRPr lang="es-ES" sz="1400"/>
              </a:p>
            </p:txBody>
          </p:sp>
          <p:sp>
            <p:nvSpPr>
              <p:cNvPr id="183" name="Forma libre: forma 182">
                <a:extLst>
                  <a:ext uri="{FF2B5EF4-FFF2-40B4-BE49-F238E27FC236}">
                    <a16:creationId xmlns:a16="http://schemas.microsoft.com/office/drawing/2014/main" id="{C7FAA3BA-751B-CC47-3FB6-F81C50819799}"/>
                  </a:ext>
                </a:extLst>
              </p:cNvPr>
              <p:cNvSpPr/>
              <p:nvPr/>
            </p:nvSpPr>
            <p:spPr>
              <a:xfrm>
                <a:off x="6554274" y="3142822"/>
                <a:ext cx="24391" cy="24633"/>
              </a:xfrm>
              <a:custGeom>
                <a:avLst/>
                <a:gdLst>
                  <a:gd name="csX0" fmla="*/ 19316 w 24391"/>
                  <a:gd name="csY0" fmla="*/ 22552 h 24633"/>
                  <a:gd name="csX1" fmla="*/ 2272 w 24391"/>
                  <a:gd name="csY1" fmla="*/ 19438 h 24633"/>
                  <a:gd name="csX2" fmla="*/ 4895 w 24391"/>
                  <a:gd name="csY2" fmla="*/ 2319 h 24633"/>
                  <a:gd name="csX3" fmla="*/ 21960 w 24391"/>
                  <a:gd name="csY3" fmla="*/ 5416 h 24633"/>
                  <a:gd name="csX4" fmla="*/ 19316 w 24391"/>
                  <a:gd name="csY4" fmla="*/ 22552 h 24633"/>
                </a:gdLst>
                <a:ahLst/>
                <a:cxnLst>
                  <a:cxn ang="0">
                    <a:pos x="csX0" y="csY0"/>
                  </a:cxn>
                  <a:cxn ang="0">
                    <a:pos x="csX1" y="csY1"/>
                  </a:cxn>
                  <a:cxn ang="0">
                    <a:pos x="csX2" y="csY2"/>
                  </a:cxn>
                  <a:cxn ang="0">
                    <a:pos x="csX3" y="csY3"/>
                  </a:cxn>
                  <a:cxn ang="0">
                    <a:pos x="csX4" y="csY4"/>
                  </a:cxn>
                </a:cxnLst>
                <a:rect l="l" t="t" r="r" b="b"/>
                <a:pathLst>
                  <a:path w="24391" h="24633">
                    <a:moveTo>
                      <a:pt x="19316" y="22552"/>
                    </a:moveTo>
                    <a:cubicBezTo>
                      <a:pt x="13770" y="26267"/>
                      <a:pt x="6137" y="24875"/>
                      <a:pt x="2272" y="19438"/>
                    </a:cubicBezTo>
                    <a:cubicBezTo>
                      <a:pt x="-1603" y="14009"/>
                      <a:pt x="-387" y="6314"/>
                      <a:pt x="4895" y="2319"/>
                    </a:cubicBezTo>
                    <a:cubicBezTo>
                      <a:pt x="10259" y="-1739"/>
                      <a:pt x="17862" y="-324"/>
                      <a:pt x="21960" y="5416"/>
                    </a:cubicBezTo>
                    <a:cubicBezTo>
                      <a:pt x="26047" y="11166"/>
                      <a:pt x="24860" y="18840"/>
                      <a:pt x="19316" y="22552"/>
                    </a:cubicBezTo>
                    <a:close/>
                  </a:path>
                </a:pathLst>
              </a:custGeom>
              <a:solidFill>
                <a:srgbClr val="21E7A9"/>
              </a:solidFill>
              <a:ln w="1729" cap="flat">
                <a:noFill/>
                <a:prstDash val="solid"/>
                <a:miter/>
              </a:ln>
            </p:spPr>
            <p:txBody>
              <a:bodyPr/>
              <a:lstStyle/>
              <a:p>
                <a:endParaRPr lang="es-ES" sz="1400"/>
              </a:p>
            </p:txBody>
          </p:sp>
          <p:sp>
            <p:nvSpPr>
              <p:cNvPr id="184" name="Forma libre: forma 183">
                <a:extLst>
                  <a:ext uri="{FF2B5EF4-FFF2-40B4-BE49-F238E27FC236}">
                    <a16:creationId xmlns:a16="http://schemas.microsoft.com/office/drawing/2014/main" id="{F936D57E-3D69-5DB5-2CB9-675563BF3FCA}"/>
                  </a:ext>
                </a:extLst>
              </p:cNvPr>
              <p:cNvSpPr/>
              <p:nvPr/>
            </p:nvSpPr>
            <p:spPr>
              <a:xfrm>
                <a:off x="6590839" y="3202294"/>
                <a:ext cx="24233" cy="24733"/>
              </a:xfrm>
              <a:custGeom>
                <a:avLst/>
                <a:gdLst>
                  <a:gd name="csX0" fmla="*/ 17721 w 24233"/>
                  <a:gd name="csY0" fmla="*/ 23501 h 24733"/>
                  <a:gd name="csX1" fmla="*/ 1345 w 24233"/>
                  <a:gd name="csY1" fmla="*/ 18042 h 24733"/>
                  <a:gd name="csX2" fmla="*/ 6213 w 24233"/>
                  <a:gd name="csY2" fmla="*/ 1483 h 24733"/>
                  <a:gd name="csX3" fmla="*/ 22770 w 24233"/>
                  <a:gd name="csY3" fmla="*/ 6847 h 24733"/>
                  <a:gd name="csX4" fmla="*/ 17721 w 24233"/>
                  <a:gd name="csY4" fmla="*/ 23501 h 24733"/>
                </a:gdLst>
                <a:ahLst/>
                <a:cxnLst>
                  <a:cxn ang="0">
                    <a:pos x="csX0" y="csY0"/>
                  </a:cxn>
                  <a:cxn ang="0">
                    <a:pos x="csX1" y="csY1"/>
                  </a:cxn>
                  <a:cxn ang="0">
                    <a:pos x="csX2" y="csY2"/>
                  </a:cxn>
                  <a:cxn ang="0">
                    <a:pos x="csX3" y="csY3"/>
                  </a:cxn>
                  <a:cxn ang="0">
                    <a:pos x="csX4" y="csY4"/>
                  </a:cxn>
                </a:cxnLst>
                <a:rect l="l" t="t" r="r" b="b"/>
                <a:pathLst>
                  <a:path w="24233" h="24733">
                    <a:moveTo>
                      <a:pt x="17721" y="23501"/>
                    </a:moveTo>
                    <a:cubicBezTo>
                      <a:pt x="11719" y="26419"/>
                      <a:pt x="4385" y="23979"/>
                      <a:pt x="1345" y="18042"/>
                    </a:cubicBezTo>
                    <a:cubicBezTo>
                      <a:pt x="-1606" y="12056"/>
                      <a:pt x="424" y="4726"/>
                      <a:pt x="6213" y="1483"/>
                    </a:cubicBezTo>
                    <a:cubicBezTo>
                      <a:pt x="12072" y="-1795"/>
                      <a:pt x="19639" y="521"/>
                      <a:pt x="22770" y="6847"/>
                    </a:cubicBezTo>
                    <a:cubicBezTo>
                      <a:pt x="25986" y="13127"/>
                      <a:pt x="23724" y="20583"/>
                      <a:pt x="17721" y="23501"/>
                    </a:cubicBezTo>
                    <a:close/>
                  </a:path>
                </a:pathLst>
              </a:custGeom>
              <a:solidFill>
                <a:srgbClr val="21E7A9"/>
              </a:solidFill>
              <a:ln w="1729" cap="flat">
                <a:noFill/>
                <a:prstDash val="solid"/>
                <a:miter/>
              </a:ln>
            </p:spPr>
            <p:txBody>
              <a:bodyPr/>
              <a:lstStyle/>
              <a:p>
                <a:endParaRPr lang="es-ES" sz="1400"/>
              </a:p>
            </p:txBody>
          </p:sp>
          <p:sp>
            <p:nvSpPr>
              <p:cNvPr id="185" name="Forma libre: forma 184">
                <a:extLst>
                  <a:ext uri="{FF2B5EF4-FFF2-40B4-BE49-F238E27FC236}">
                    <a16:creationId xmlns:a16="http://schemas.microsoft.com/office/drawing/2014/main" id="{0E91AD1A-08DC-8CC3-839D-92A939358D60}"/>
                  </a:ext>
                </a:extLst>
              </p:cNvPr>
              <p:cNvSpPr/>
              <p:nvPr/>
            </p:nvSpPr>
            <p:spPr>
              <a:xfrm>
                <a:off x="6618859" y="3266256"/>
                <a:ext cx="24161" cy="24773"/>
              </a:xfrm>
              <a:custGeom>
                <a:avLst/>
                <a:gdLst>
                  <a:gd name="csX0" fmla="*/ 16050 w 24161"/>
                  <a:gd name="csY0" fmla="*/ 24176 h 24773"/>
                  <a:gd name="csX1" fmla="*/ 687 w 24161"/>
                  <a:gd name="csY1" fmla="*/ 16477 h 24773"/>
                  <a:gd name="csX2" fmla="*/ 7689 w 24161"/>
                  <a:gd name="csY2" fmla="*/ 786 h 24773"/>
                  <a:gd name="csX3" fmla="*/ 23449 w 24161"/>
                  <a:gd name="csY3" fmla="*/ 8339 h 24773"/>
                  <a:gd name="csX4" fmla="*/ 16050 w 24161"/>
                  <a:gd name="csY4" fmla="*/ 24176 h 24773"/>
                </a:gdLst>
                <a:ahLst/>
                <a:cxnLst>
                  <a:cxn ang="0">
                    <a:pos x="csX0" y="csY0"/>
                  </a:cxn>
                  <a:cxn ang="0">
                    <a:pos x="csX1" y="csY1"/>
                  </a:cxn>
                  <a:cxn ang="0">
                    <a:pos x="csX2" y="csY2"/>
                  </a:cxn>
                  <a:cxn ang="0">
                    <a:pos x="csX3" y="csY3"/>
                  </a:cxn>
                  <a:cxn ang="0">
                    <a:pos x="csX4" y="csY4"/>
                  </a:cxn>
                </a:cxnLst>
                <a:rect l="l" t="t" r="r" b="b"/>
                <a:pathLst>
                  <a:path w="24161" h="24773">
                    <a:moveTo>
                      <a:pt x="16050" y="24176"/>
                    </a:moveTo>
                    <a:cubicBezTo>
                      <a:pt x="9702" y="26238"/>
                      <a:pt x="2822" y="22796"/>
                      <a:pt x="687" y="16477"/>
                    </a:cubicBezTo>
                    <a:cubicBezTo>
                      <a:pt x="-1409" y="10145"/>
                      <a:pt x="1393" y="3244"/>
                      <a:pt x="7689" y="786"/>
                    </a:cubicBezTo>
                    <a:cubicBezTo>
                      <a:pt x="13826" y="-1613"/>
                      <a:pt x="21222" y="1642"/>
                      <a:pt x="23449" y="8339"/>
                    </a:cubicBezTo>
                    <a:cubicBezTo>
                      <a:pt x="25713" y="15023"/>
                      <a:pt x="22396" y="22112"/>
                      <a:pt x="16050" y="24176"/>
                    </a:cubicBezTo>
                    <a:close/>
                  </a:path>
                </a:pathLst>
              </a:custGeom>
              <a:solidFill>
                <a:srgbClr val="21E7A9"/>
              </a:solidFill>
              <a:ln w="1729" cap="flat">
                <a:noFill/>
                <a:prstDash val="solid"/>
                <a:miter/>
              </a:ln>
            </p:spPr>
            <p:txBody>
              <a:bodyPr/>
              <a:lstStyle/>
              <a:p>
                <a:endParaRPr lang="es-ES" sz="1400"/>
              </a:p>
            </p:txBody>
          </p:sp>
          <p:sp>
            <p:nvSpPr>
              <p:cNvPr id="186" name="Forma libre: forma 185">
                <a:extLst>
                  <a:ext uri="{FF2B5EF4-FFF2-40B4-BE49-F238E27FC236}">
                    <a16:creationId xmlns:a16="http://schemas.microsoft.com/office/drawing/2014/main" id="{0FDE5C09-D0E1-B343-E224-49A7F09E7788}"/>
                  </a:ext>
                </a:extLst>
              </p:cNvPr>
              <p:cNvSpPr/>
              <p:nvPr/>
            </p:nvSpPr>
            <p:spPr>
              <a:xfrm>
                <a:off x="6637722" y="3333435"/>
                <a:ext cx="24237" cy="24823"/>
              </a:xfrm>
              <a:custGeom>
                <a:avLst/>
                <a:gdLst>
                  <a:gd name="csX0" fmla="*/ 14408 w 24237"/>
                  <a:gd name="csY0" fmla="*/ 24634 h 24823"/>
                  <a:gd name="csX1" fmla="*/ 313 w 24237"/>
                  <a:gd name="csY1" fmla="*/ 14878 h 24823"/>
                  <a:gd name="csX2" fmla="*/ 9352 w 24237"/>
                  <a:gd name="csY2" fmla="*/ 315 h 24823"/>
                  <a:gd name="csX3" fmla="*/ 23978 w 24237"/>
                  <a:gd name="csY3" fmla="*/ 9961 h 24823"/>
                  <a:gd name="csX4" fmla="*/ 14408 w 24237"/>
                  <a:gd name="csY4" fmla="*/ 24634 h 24823"/>
                </a:gdLst>
                <a:ahLst/>
                <a:cxnLst>
                  <a:cxn ang="0">
                    <a:pos x="csX0" y="csY0"/>
                  </a:cxn>
                  <a:cxn ang="0">
                    <a:pos x="csX1" y="csY1"/>
                  </a:cxn>
                  <a:cxn ang="0">
                    <a:pos x="csX2" y="csY2"/>
                  </a:cxn>
                  <a:cxn ang="0">
                    <a:pos x="csX3" y="csY3"/>
                  </a:cxn>
                  <a:cxn ang="0">
                    <a:pos x="csX4" y="csY4"/>
                  </a:cxn>
                </a:cxnLst>
                <a:rect l="l" t="t" r="r" b="b"/>
                <a:pathLst>
                  <a:path w="24237" h="24823">
                    <a:moveTo>
                      <a:pt x="14408" y="24634"/>
                    </a:moveTo>
                    <a:cubicBezTo>
                      <a:pt x="7801" y="25808"/>
                      <a:pt x="1636" y="21415"/>
                      <a:pt x="313" y="14878"/>
                    </a:cubicBezTo>
                    <a:cubicBezTo>
                      <a:pt x="-1190" y="8382"/>
                      <a:pt x="2859" y="1861"/>
                      <a:pt x="9352" y="315"/>
                    </a:cubicBezTo>
                    <a:cubicBezTo>
                      <a:pt x="15844" y="-1235"/>
                      <a:pt x="22395" y="3082"/>
                      <a:pt x="23978" y="9961"/>
                    </a:cubicBezTo>
                    <a:cubicBezTo>
                      <a:pt x="25381" y="16871"/>
                      <a:pt x="20944" y="23471"/>
                      <a:pt x="14408" y="24634"/>
                    </a:cubicBezTo>
                    <a:close/>
                  </a:path>
                </a:pathLst>
              </a:custGeom>
              <a:solidFill>
                <a:srgbClr val="21E7A9"/>
              </a:solidFill>
              <a:ln w="1729" cap="flat">
                <a:noFill/>
                <a:prstDash val="solid"/>
                <a:miter/>
              </a:ln>
            </p:spPr>
            <p:txBody>
              <a:bodyPr/>
              <a:lstStyle/>
              <a:p>
                <a:endParaRPr lang="es-ES" sz="1400"/>
              </a:p>
            </p:txBody>
          </p:sp>
          <p:sp>
            <p:nvSpPr>
              <p:cNvPr id="187" name="Forma libre: forma 186">
                <a:extLst>
                  <a:ext uri="{FF2B5EF4-FFF2-40B4-BE49-F238E27FC236}">
                    <a16:creationId xmlns:a16="http://schemas.microsoft.com/office/drawing/2014/main" id="{EB957D4F-605A-7E5B-C472-7CDB5526DC36}"/>
                  </a:ext>
                </a:extLst>
              </p:cNvPr>
              <p:cNvSpPr/>
              <p:nvPr/>
            </p:nvSpPr>
            <p:spPr>
              <a:xfrm>
                <a:off x="6647141" y="3402585"/>
                <a:ext cx="24204" cy="24848"/>
              </a:xfrm>
              <a:custGeom>
                <a:avLst/>
                <a:gdLst>
                  <a:gd name="csX0" fmla="*/ 12850 w 24204"/>
                  <a:gd name="csY0" fmla="*/ 24839 h 24848"/>
                  <a:gd name="csX1" fmla="*/ 35 w 24204"/>
                  <a:gd name="csY1" fmla="*/ 13261 h 24848"/>
                  <a:gd name="csX2" fmla="*/ 11152 w 24204"/>
                  <a:gd name="csY2" fmla="*/ 53 h 24848"/>
                  <a:gd name="csX3" fmla="*/ 24152 w 24204"/>
                  <a:gd name="csY3" fmla="*/ 11626 h 24848"/>
                  <a:gd name="csX4" fmla="*/ 12850 w 24204"/>
                  <a:gd name="csY4" fmla="*/ 24839 h 24848"/>
                </a:gdLst>
                <a:ahLst/>
                <a:cxnLst>
                  <a:cxn ang="0">
                    <a:pos x="csX0" y="csY0"/>
                  </a:cxn>
                  <a:cxn ang="0">
                    <a:pos x="csX1" y="csY1"/>
                  </a:cxn>
                  <a:cxn ang="0">
                    <a:pos x="csX2" y="csY2"/>
                  </a:cxn>
                  <a:cxn ang="0">
                    <a:pos x="csX3" y="csY3"/>
                  </a:cxn>
                  <a:cxn ang="0">
                    <a:pos x="csX4" y="csY4"/>
                  </a:cxn>
                </a:cxnLst>
                <a:rect l="l" t="t" r="r" b="b"/>
                <a:pathLst>
                  <a:path w="24204" h="24848">
                    <a:moveTo>
                      <a:pt x="12850" y="24839"/>
                    </a:moveTo>
                    <a:cubicBezTo>
                      <a:pt x="6248" y="25099"/>
                      <a:pt x="643" y="19908"/>
                      <a:pt x="35" y="13261"/>
                    </a:cubicBezTo>
                    <a:cubicBezTo>
                      <a:pt x="-471" y="6611"/>
                      <a:pt x="4508" y="697"/>
                      <a:pt x="11152" y="53"/>
                    </a:cubicBezTo>
                    <a:cubicBezTo>
                      <a:pt x="17795" y="-586"/>
                      <a:pt x="23619" y="4592"/>
                      <a:pt x="24152" y="11626"/>
                    </a:cubicBezTo>
                    <a:cubicBezTo>
                      <a:pt x="24785" y="18654"/>
                      <a:pt x="19587" y="24576"/>
                      <a:pt x="12850" y="24839"/>
                    </a:cubicBezTo>
                    <a:close/>
                  </a:path>
                </a:pathLst>
              </a:custGeom>
              <a:solidFill>
                <a:srgbClr val="21E7A9"/>
              </a:solidFill>
              <a:ln w="1729" cap="flat">
                <a:noFill/>
                <a:prstDash val="solid"/>
                <a:miter/>
              </a:ln>
            </p:spPr>
            <p:txBody>
              <a:bodyPr/>
              <a:lstStyle/>
              <a:p>
                <a:endParaRPr lang="es-ES" sz="1400"/>
              </a:p>
            </p:txBody>
          </p:sp>
        </p:grpSp>
        <p:sp>
          <p:nvSpPr>
            <p:cNvPr id="188" name="Forma libre: forma 187">
              <a:extLst>
                <a:ext uri="{FF2B5EF4-FFF2-40B4-BE49-F238E27FC236}">
                  <a16:creationId xmlns:a16="http://schemas.microsoft.com/office/drawing/2014/main" id="{0FD20A1D-DA8E-53B2-4A9F-EA198D9D9E52}"/>
                </a:ext>
              </a:extLst>
            </p:cNvPr>
            <p:cNvSpPr/>
            <p:nvPr/>
          </p:nvSpPr>
          <p:spPr>
            <a:xfrm rot="16200000">
              <a:off x="9124589" y="3873547"/>
              <a:ext cx="193952" cy="227964"/>
            </a:xfrm>
            <a:custGeom>
              <a:avLst/>
              <a:gdLst>
                <a:gd name="csX0" fmla="*/ 159725 w 159724"/>
                <a:gd name="csY0" fmla="*/ 0 h 187734"/>
                <a:gd name="csX1" fmla="*/ 0 w 159724"/>
                <a:gd name="csY1" fmla="*/ 93867 h 187734"/>
                <a:gd name="csX2" fmla="*/ 159725 w 159724"/>
                <a:gd name="csY2" fmla="*/ 187735 h 187734"/>
              </a:gdLst>
              <a:ahLst/>
              <a:cxnLst>
                <a:cxn ang="0">
                  <a:pos x="csX0" y="csY0"/>
                </a:cxn>
                <a:cxn ang="0">
                  <a:pos x="csX1" y="csY1"/>
                </a:cxn>
                <a:cxn ang="0">
                  <a:pos x="csX2" y="csY2"/>
                </a:cxn>
              </a:cxnLst>
              <a:rect l="l" t="t" r="r" b="b"/>
              <a:pathLst>
                <a:path w="159724" h="187734">
                  <a:moveTo>
                    <a:pt x="159725" y="0"/>
                  </a:moveTo>
                  <a:lnTo>
                    <a:pt x="0" y="93867"/>
                  </a:lnTo>
                  <a:lnTo>
                    <a:pt x="159725" y="187735"/>
                  </a:lnTo>
                </a:path>
              </a:pathLst>
            </a:custGeom>
            <a:solidFill>
              <a:srgbClr val="10E5A3"/>
            </a:solidFill>
            <a:ln w="1729" cap="flat">
              <a:noFill/>
              <a:prstDash val="solid"/>
              <a:miter/>
            </a:ln>
          </p:spPr>
          <p:txBody>
            <a:bodyPr/>
            <a:lstStyle/>
            <a:p>
              <a:endParaRPr lang="es-ES" sz="1400"/>
            </a:p>
          </p:txBody>
        </p:sp>
        <p:sp>
          <p:nvSpPr>
            <p:cNvPr id="189" name="Elipse 188">
              <a:extLst>
                <a:ext uri="{FF2B5EF4-FFF2-40B4-BE49-F238E27FC236}">
                  <a16:creationId xmlns:a16="http://schemas.microsoft.com/office/drawing/2014/main" id="{B701BB5C-D29A-3289-7E68-610D7F9D4758}"/>
                </a:ext>
              </a:extLst>
            </p:cNvPr>
            <p:cNvSpPr/>
            <p:nvPr/>
          </p:nvSpPr>
          <p:spPr>
            <a:xfrm rot="13500000">
              <a:off x="7933763" y="4073762"/>
              <a:ext cx="104790" cy="104790"/>
            </a:xfrm>
            <a:prstGeom prst="ellipse">
              <a:avLst/>
            </a:prstGeom>
            <a:solidFill>
              <a:srgbClr val="10E5A3"/>
            </a:solidFill>
            <a:ln w="1729" cap="flat">
              <a:noFill/>
              <a:prstDash val="solid"/>
              <a:miter/>
            </a:ln>
          </p:spPr>
          <p:txBody>
            <a:bodyPr/>
            <a:lstStyle/>
            <a:p>
              <a:endParaRPr lang="es-ES" sz="1400"/>
            </a:p>
          </p:txBody>
        </p:sp>
      </p:grpSp>
      <p:grpSp>
        <p:nvGrpSpPr>
          <p:cNvPr id="284" name="Grupo 283">
            <a:extLst>
              <a:ext uri="{FF2B5EF4-FFF2-40B4-BE49-F238E27FC236}">
                <a16:creationId xmlns:a16="http://schemas.microsoft.com/office/drawing/2014/main" id="{D7D07461-FA35-DF9C-2A88-2B75669D1572}"/>
              </a:ext>
            </a:extLst>
          </p:cNvPr>
          <p:cNvGrpSpPr/>
          <p:nvPr/>
        </p:nvGrpSpPr>
        <p:grpSpPr>
          <a:xfrm>
            <a:off x="9830207" y="3245554"/>
            <a:ext cx="1105950" cy="723308"/>
            <a:chOff x="10405151" y="3302028"/>
            <a:chExt cx="1340267" cy="876555"/>
          </a:xfrm>
        </p:grpSpPr>
        <p:sp>
          <p:nvSpPr>
            <p:cNvPr id="191" name="Forma libre: forma 190">
              <a:extLst>
                <a:ext uri="{FF2B5EF4-FFF2-40B4-BE49-F238E27FC236}">
                  <a16:creationId xmlns:a16="http://schemas.microsoft.com/office/drawing/2014/main" id="{E65BCA58-7FC5-8DBA-5E1F-A8616C7A0C3E}"/>
                </a:ext>
              </a:extLst>
            </p:cNvPr>
            <p:cNvSpPr/>
            <p:nvPr/>
          </p:nvSpPr>
          <p:spPr>
            <a:xfrm rot="16200000">
              <a:off x="10978068" y="3411755"/>
              <a:ext cx="810969" cy="617710"/>
            </a:xfrm>
            <a:custGeom>
              <a:avLst/>
              <a:gdLst>
                <a:gd name="csX0" fmla="*/ 667853 w 667853"/>
                <a:gd name="csY0" fmla="*/ 0 h 508699"/>
                <a:gd name="csX1" fmla="*/ 159154 w 667853"/>
                <a:gd name="csY1" fmla="*/ 508699 h 508699"/>
                <a:gd name="csX2" fmla="*/ 0 w 667853"/>
                <a:gd name="csY2" fmla="*/ 508699 h 508699"/>
              </a:gdLst>
              <a:ahLst/>
              <a:cxnLst>
                <a:cxn ang="0">
                  <a:pos x="csX0" y="csY0"/>
                </a:cxn>
                <a:cxn ang="0">
                  <a:pos x="csX1" y="csY1"/>
                </a:cxn>
                <a:cxn ang="0">
                  <a:pos x="csX2" y="csY2"/>
                </a:cxn>
              </a:cxnLst>
              <a:rect l="l" t="t" r="r" b="b"/>
              <a:pathLst>
                <a:path w="667853" h="508699">
                  <a:moveTo>
                    <a:pt x="667853" y="0"/>
                  </a:moveTo>
                  <a:cubicBezTo>
                    <a:pt x="667853" y="280946"/>
                    <a:pt x="440100" y="508699"/>
                    <a:pt x="159154" y="508699"/>
                  </a:cubicBezTo>
                  <a:lnTo>
                    <a:pt x="0" y="508699"/>
                  </a:lnTo>
                </a:path>
              </a:pathLst>
            </a:custGeom>
            <a:noFill/>
            <a:ln w="18123" cap="rnd">
              <a:solidFill>
                <a:schemeClr val="tx2"/>
              </a:solidFill>
              <a:prstDash val="solid"/>
              <a:round/>
            </a:ln>
          </p:spPr>
          <p:txBody>
            <a:bodyPr/>
            <a:lstStyle/>
            <a:p>
              <a:endParaRPr lang="es-ES" sz="1400"/>
            </a:p>
          </p:txBody>
        </p:sp>
        <p:grpSp>
          <p:nvGrpSpPr>
            <p:cNvPr id="192" name="Gráfico 2">
              <a:extLst>
                <a:ext uri="{FF2B5EF4-FFF2-40B4-BE49-F238E27FC236}">
                  <a16:creationId xmlns:a16="http://schemas.microsoft.com/office/drawing/2014/main" id="{1F5F5B88-907C-9C9E-4550-2873C686F985}"/>
                </a:ext>
              </a:extLst>
            </p:cNvPr>
            <p:cNvGrpSpPr/>
            <p:nvPr/>
          </p:nvGrpSpPr>
          <p:grpSpPr>
            <a:xfrm rot="16200000">
              <a:off x="10334427" y="3409910"/>
              <a:ext cx="820842" cy="605078"/>
              <a:chOff x="5995362" y="4963937"/>
              <a:chExt cx="675983" cy="498296"/>
            </a:xfrm>
            <a:solidFill>
              <a:schemeClr val="tx2"/>
            </a:solidFill>
          </p:grpSpPr>
          <p:sp>
            <p:nvSpPr>
              <p:cNvPr id="193" name="Elipse 192">
                <a:extLst>
                  <a:ext uri="{FF2B5EF4-FFF2-40B4-BE49-F238E27FC236}">
                    <a16:creationId xmlns:a16="http://schemas.microsoft.com/office/drawing/2014/main" id="{4A585120-32C2-4554-FF52-867FAD1D1652}"/>
                  </a:ext>
                </a:extLst>
              </p:cNvPr>
              <p:cNvSpPr/>
              <p:nvPr/>
            </p:nvSpPr>
            <p:spPr>
              <a:xfrm>
                <a:off x="5995362" y="4963938"/>
                <a:ext cx="24847" cy="24173"/>
              </a:xfrm>
              <a:prstGeom prst="ellipse">
                <a:avLst/>
              </a:prstGeom>
              <a:grpFill/>
              <a:ln w="1729" cap="flat">
                <a:noFill/>
                <a:prstDash val="solid"/>
                <a:miter/>
              </a:ln>
            </p:spPr>
            <p:txBody>
              <a:bodyPr/>
              <a:lstStyle/>
              <a:p>
                <a:endParaRPr lang="es-ES" sz="1400"/>
              </a:p>
            </p:txBody>
          </p:sp>
          <p:sp>
            <p:nvSpPr>
              <p:cNvPr id="194" name="Elipse 193">
                <a:extLst>
                  <a:ext uri="{FF2B5EF4-FFF2-40B4-BE49-F238E27FC236}">
                    <a16:creationId xmlns:a16="http://schemas.microsoft.com/office/drawing/2014/main" id="{C18C9A88-3779-F185-87B9-35B5C6A0C684}"/>
                  </a:ext>
                </a:extLst>
              </p:cNvPr>
              <p:cNvSpPr/>
              <p:nvPr/>
            </p:nvSpPr>
            <p:spPr>
              <a:xfrm>
                <a:off x="6065228" y="4963938"/>
                <a:ext cx="24847" cy="24173"/>
              </a:xfrm>
              <a:prstGeom prst="ellipse">
                <a:avLst/>
              </a:prstGeom>
              <a:grpFill/>
              <a:ln w="1729" cap="flat">
                <a:noFill/>
                <a:prstDash val="solid"/>
                <a:miter/>
              </a:ln>
            </p:spPr>
            <p:txBody>
              <a:bodyPr/>
              <a:lstStyle/>
              <a:p>
                <a:endParaRPr lang="es-ES" sz="1400"/>
              </a:p>
            </p:txBody>
          </p:sp>
          <p:sp>
            <p:nvSpPr>
              <p:cNvPr id="195" name="Forma libre: forma 194">
                <a:extLst>
                  <a:ext uri="{FF2B5EF4-FFF2-40B4-BE49-F238E27FC236}">
                    <a16:creationId xmlns:a16="http://schemas.microsoft.com/office/drawing/2014/main" id="{E10ADE22-E33F-B03F-6D6F-EF38331BC515}"/>
                  </a:ext>
                </a:extLst>
              </p:cNvPr>
              <p:cNvSpPr/>
              <p:nvPr/>
            </p:nvSpPr>
            <p:spPr>
              <a:xfrm>
                <a:off x="6135091" y="4963937"/>
                <a:ext cx="24848" cy="24173"/>
              </a:xfrm>
              <a:custGeom>
                <a:avLst/>
                <a:gdLst>
                  <a:gd name="csX0" fmla="*/ 24844 w 24848"/>
                  <a:gd name="csY0" fmla="*/ 12291 h 24173"/>
                  <a:gd name="csX1" fmla="*/ 12424 w 24848"/>
                  <a:gd name="csY1" fmla="*/ 24173 h 24173"/>
                  <a:gd name="csX2" fmla="*/ 0 w 24848"/>
                  <a:gd name="csY2" fmla="*/ 12087 h 24173"/>
                  <a:gd name="csX3" fmla="*/ 12424 w 24848"/>
                  <a:gd name="csY3" fmla="*/ 0 h 24173"/>
                  <a:gd name="csX4" fmla="*/ 24844 w 24848"/>
                  <a:gd name="csY4" fmla="*/ 12291 h 24173"/>
                </a:gdLst>
                <a:ahLst/>
                <a:cxnLst>
                  <a:cxn ang="0">
                    <a:pos x="csX0" y="csY0"/>
                  </a:cxn>
                  <a:cxn ang="0">
                    <a:pos x="csX1" y="csY1"/>
                  </a:cxn>
                  <a:cxn ang="0">
                    <a:pos x="csX2" y="csY2"/>
                  </a:cxn>
                  <a:cxn ang="0">
                    <a:pos x="csX3" y="csY3"/>
                  </a:cxn>
                  <a:cxn ang="0">
                    <a:pos x="csX4" y="csY4"/>
                  </a:cxn>
                </a:cxnLst>
                <a:rect l="l" t="t" r="r" b="b"/>
                <a:pathLst>
                  <a:path w="24848" h="24173">
                    <a:moveTo>
                      <a:pt x="24844" y="12291"/>
                    </a:moveTo>
                    <a:cubicBezTo>
                      <a:pt x="24665" y="19016"/>
                      <a:pt x="19301" y="24129"/>
                      <a:pt x="12424" y="24173"/>
                    </a:cubicBezTo>
                    <a:cubicBezTo>
                      <a:pt x="5561" y="24173"/>
                      <a:pt x="0" y="18761"/>
                      <a:pt x="0" y="12087"/>
                    </a:cubicBezTo>
                    <a:cubicBezTo>
                      <a:pt x="0" y="5412"/>
                      <a:pt x="5561" y="0"/>
                      <a:pt x="12424" y="0"/>
                    </a:cubicBezTo>
                    <a:cubicBezTo>
                      <a:pt x="19273" y="-45"/>
                      <a:pt x="25024" y="5670"/>
                      <a:pt x="24844" y="12291"/>
                    </a:cubicBezTo>
                    <a:close/>
                  </a:path>
                </a:pathLst>
              </a:custGeom>
              <a:grpFill/>
              <a:ln w="1729" cap="flat">
                <a:noFill/>
                <a:prstDash val="solid"/>
                <a:miter/>
              </a:ln>
            </p:spPr>
            <p:txBody>
              <a:bodyPr/>
              <a:lstStyle/>
              <a:p>
                <a:endParaRPr lang="es-ES" sz="1400"/>
              </a:p>
            </p:txBody>
          </p:sp>
          <p:sp>
            <p:nvSpPr>
              <p:cNvPr id="196" name="Forma libre: forma 195">
                <a:extLst>
                  <a:ext uri="{FF2B5EF4-FFF2-40B4-BE49-F238E27FC236}">
                    <a16:creationId xmlns:a16="http://schemas.microsoft.com/office/drawing/2014/main" id="{46E82DB1-0B04-B33C-572D-AAE0CD10D9E2}"/>
                  </a:ext>
                </a:extLst>
              </p:cNvPr>
              <p:cNvSpPr/>
              <p:nvPr/>
            </p:nvSpPr>
            <p:spPr>
              <a:xfrm>
                <a:off x="6204804" y="4968250"/>
                <a:ext cx="24850" cy="24180"/>
              </a:xfrm>
              <a:custGeom>
                <a:avLst/>
                <a:gdLst>
                  <a:gd name="csX0" fmla="*/ 24709 w 24850"/>
                  <a:gd name="csY0" fmla="*/ 13671 h 24180"/>
                  <a:gd name="csX1" fmla="*/ 10848 w 24850"/>
                  <a:gd name="csY1" fmla="*/ 24081 h 24180"/>
                  <a:gd name="csX2" fmla="*/ 60 w 24850"/>
                  <a:gd name="csY2" fmla="*/ 10530 h 24180"/>
                  <a:gd name="csX3" fmla="*/ 13923 w 24850"/>
                  <a:gd name="csY3" fmla="*/ 109 h 24180"/>
                  <a:gd name="csX4" fmla="*/ 24709 w 24850"/>
                  <a:gd name="csY4" fmla="*/ 13671 h 24180"/>
                </a:gdLst>
                <a:ahLst/>
                <a:cxnLst>
                  <a:cxn ang="0">
                    <a:pos x="csX0" y="csY0"/>
                  </a:cxn>
                  <a:cxn ang="0">
                    <a:pos x="csX1" y="csY1"/>
                  </a:cxn>
                  <a:cxn ang="0">
                    <a:pos x="csX2" y="csY2"/>
                  </a:cxn>
                  <a:cxn ang="0">
                    <a:pos x="csX3" y="csY3"/>
                  </a:cxn>
                  <a:cxn ang="0">
                    <a:pos x="csX4" y="csY4"/>
                  </a:cxn>
                </a:cxnLst>
                <a:rect l="l" t="t" r="r" b="b"/>
                <a:pathLst>
                  <a:path w="24850" h="24180">
                    <a:moveTo>
                      <a:pt x="24709" y="13671"/>
                    </a:moveTo>
                    <a:cubicBezTo>
                      <a:pt x="23671" y="20245"/>
                      <a:pt x="17465" y="24927"/>
                      <a:pt x="10848" y="24081"/>
                    </a:cubicBezTo>
                    <a:cubicBezTo>
                      <a:pt x="4230" y="23241"/>
                      <a:pt x="-597" y="17171"/>
                      <a:pt x="60" y="10530"/>
                    </a:cubicBezTo>
                    <a:cubicBezTo>
                      <a:pt x="719" y="3888"/>
                      <a:pt x="6923" y="-780"/>
                      <a:pt x="13923" y="109"/>
                    </a:cubicBezTo>
                    <a:cubicBezTo>
                      <a:pt x="20921" y="1001"/>
                      <a:pt x="25750" y="7058"/>
                      <a:pt x="24709" y="13671"/>
                    </a:cubicBezTo>
                    <a:close/>
                  </a:path>
                </a:pathLst>
              </a:custGeom>
              <a:grpFill/>
              <a:ln w="1729" cap="flat">
                <a:noFill/>
                <a:prstDash val="solid"/>
                <a:miter/>
              </a:ln>
            </p:spPr>
            <p:txBody>
              <a:bodyPr/>
              <a:lstStyle/>
              <a:p>
                <a:endParaRPr lang="es-ES" sz="1400"/>
              </a:p>
            </p:txBody>
          </p:sp>
          <p:sp>
            <p:nvSpPr>
              <p:cNvPr id="197" name="Forma libre: forma 196">
                <a:extLst>
                  <a:ext uri="{FF2B5EF4-FFF2-40B4-BE49-F238E27FC236}">
                    <a16:creationId xmlns:a16="http://schemas.microsoft.com/office/drawing/2014/main" id="{94B7D462-0466-5BE4-9DFB-1EC66EE39B2D}"/>
                  </a:ext>
                </a:extLst>
              </p:cNvPr>
              <p:cNvSpPr/>
              <p:nvPr/>
            </p:nvSpPr>
            <p:spPr>
              <a:xfrm>
                <a:off x="6273293" y="4981741"/>
                <a:ext cx="24802" cy="24317"/>
              </a:xfrm>
              <a:custGeom>
                <a:avLst/>
                <a:gdLst>
                  <a:gd name="csX0" fmla="*/ 24308 w 24802"/>
                  <a:gd name="csY0" fmla="*/ 15585 h 24317"/>
                  <a:gd name="csX1" fmla="*/ 9186 w 24802"/>
                  <a:gd name="csY1" fmla="*/ 23853 h 24317"/>
                  <a:gd name="csX2" fmla="*/ 339 w 24802"/>
                  <a:gd name="csY2" fmla="*/ 9061 h 24317"/>
                  <a:gd name="csX3" fmla="*/ 15528 w 24802"/>
                  <a:gd name="csY3" fmla="*/ 527 h 24317"/>
                  <a:gd name="csX4" fmla="*/ 24308 w 24802"/>
                  <a:gd name="csY4" fmla="*/ 15585 h 24317"/>
                </a:gdLst>
                <a:ahLst/>
                <a:cxnLst>
                  <a:cxn ang="0">
                    <a:pos x="csX0" y="csY0"/>
                  </a:cxn>
                  <a:cxn ang="0">
                    <a:pos x="csX1" y="csY1"/>
                  </a:cxn>
                  <a:cxn ang="0">
                    <a:pos x="csX2" y="csY2"/>
                  </a:cxn>
                  <a:cxn ang="0">
                    <a:pos x="csX3" y="csY3"/>
                  </a:cxn>
                  <a:cxn ang="0">
                    <a:pos x="csX4" y="csY4"/>
                  </a:cxn>
                </a:cxnLst>
                <a:rect l="l" t="t" r="r" b="b"/>
                <a:pathLst>
                  <a:path w="24802" h="24317">
                    <a:moveTo>
                      <a:pt x="24308" y="15585"/>
                    </a:moveTo>
                    <a:cubicBezTo>
                      <a:pt x="22371" y="21971"/>
                      <a:pt x="15599" y="25676"/>
                      <a:pt x="9186" y="23853"/>
                    </a:cubicBezTo>
                    <a:cubicBezTo>
                      <a:pt x="2802" y="21914"/>
                      <a:pt x="-1229" y="15564"/>
                      <a:pt x="339" y="9061"/>
                    </a:cubicBezTo>
                    <a:cubicBezTo>
                      <a:pt x="1899" y="2587"/>
                      <a:pt x="8771" y="-1512"/>
                      <a:pt x="15528" y="527"/>
                    </a:cubicBezTo>
                    <a:cubicBezTo>
                      <a:pt x="22317" y="2454"/>
                      <a:pt x="26245" y="9196"/>
                      <a:pt x="24308" y="15585"/>
                    </a:cubicBezTo>
                    <a:close/>
                  </a:path>
                </a:pathLst>
              </a:custGeom>
              <a:grpFill/>
              <a:ln w="1729" cap="flat">
                <a:noFill/>
                <a:prstDash val="solid"/>
                <a:miter/>
              </a:ln>
            </p:spPr>
            <p:txBody>
              <a:bodyPr/>
              <a:lstStyle/>
              <a:p>
                <a:endParaRPr lang="es-ES" sz="1400"/>
              </a:p>
            </p:txBody>
          </p:sp>
          <p:sp>
            <p:nvSpPr>
              <p:cNvPr id="198" name="Forma libre: forma 197">
                <a:extLst>
                  <a:ext uri="{FF2B5EF4-FFF2-40B4-BE49-F238E27FC236}">
                    <a16:creationId xmlns:a16="http://schemas.microsoft.com/office/drawing/2014/main" id="{4302A81D-6635-6A11-8C7D-0415A348D8B0}"/>
                  </a:ext>
                </a:extLst>
              </p:cNvPr>
              <p:cNvSpPr/>
              <p:nvPr/>
            </p:nvSpPr>
            <p:spPr>
              <a:xfrm>
                <a:off x="6339240" y="5004648"/>
                <a:ext cx="24747" cy="24330"/>
              </a:xfrm>
              <a:custGeom>
                <a:avLst/>
                <a:gdLst>
                  <a:gd name="csX0" fmla="*/ 23687 w 24747"/>
                  <a:gd name="csY0" fmla="*/ 17256 h 24330"/>
                  <a:gd name="csX1" fmla="*/ 7617 w 24747"/>
                  <a:gd name="csY1" fmla="*/ 23251 h 24330"/>
                  <a:gd name="csX2" fmla="*/ 846 w 24747"/>
                  <a:gd name="csY2" fmla="*/ 7494 h 24330"/>
                  <a:gd name="csX3" fmla="*/ 17117 w 24747"/>
                  <a:gd name="csY3" fmla="*/ 1024 h 24330"/>
                  <a:gd name="csX4" fmla="*/ 23687 w 24747"/>
                  <a:gd name="csY4" fmla="*/ 17256 h 24330"/>
                </a:gdLst>
                <a:ahLst/>
                <a:cxnLst>
                  <a:cxn ang="0">
                    <a:pos x="csX0" y="csY0"/>
                  </a:cxn>
                  <a:cxn ang="0">
                    <a:pos x="csX1" y="csY1"/>
                  </a:cxn>
                  <a:cxn ang="0">
                    <a:pos x="csX2" y="csY2"/>
                  </a:cxn>
                  <a:cxn ang="0">
                    <a:pos x="csX3" y="csY3"/>
                  </a:cxn>
                  <a:cxn ang="0">
                    <a:pos x="csX4" y="csY4"/>
                  </a:cxn>
                </a:cxnLst>
                <a:rect l="l" t="t" r="r" b="b"/>
                <a:pathLst>
                  <a:path w="24747" h="24330">
                    <a:moveTo>
                      <a:pt x="23687" y="17256"/>
                    </a:moveTo>
                    <a:cubicBezTo>
                      <a:pt x="20887" y="23314"/>
                      <a:pt x="13692" y="26001"/>
                      <a:pt x="7617" y="23251"/>
                    </a:cubicBezTo>
                    <a:cubicBezTo>
                      <a:pt x="1484" y="20638"/>
                      <a:pt x="-1614" y="13745"/>
                      <a:pt x="846" y="7494"/>
                    </a:cubicBezTo>
                    <a:cubicBezTo>
                      <a:pt x="3273" y="1321"/>
                      <a:pt x="10627" y="-1742"/>
                      <a:pt x="17117" y="1024"/>
                    </a:cubicBezTo>
                    <a:cubicBezTo>
                      <a:pt x="23549" y="3928"/>
                      <a:pt x="26488" y="11199"/>
                      <a:pt x="23687" y="17256"/>
                    </a:cubicBezTo>
                    <a:close/>
                  </a:path>
                </a:pathLst>
              </a:custGeom>
              <a:grpFill/>
              <a:ln w="1729" cap="flat">
                <a:noFill/>
                <a:prstDash val="solid"/>
                <a:miter/>
              </a:ln>
            </p:spPr>
            <p:txBody>
              <a:bodyPr/>
              <a:lstStyle/>
              <a:p>
                <a:endParaRPr lang="es-ES" sz="1400"/>
              </a:p>
            </p:txBody>
          </p:sp>
          <p:sp>
            <p:nvSpPr>
              <p:cNvPr id="199" name="Forma libre: forma 198">
                <a:extLst>
                  <a:ext uri="{FF2B5EF4-FFF2-40B4-BE49-F238E27FC236}">
                    <a16:creationId xmlns:a16="http://schemas.microsoft.com/office/drawing/2014/main" id="{85FECB90-70C8-B32E-B2FD-6EFFED25433E}"/>
                  </a:ext>
                </a:extLst>
              </p:cNvPr>
              <p:cNvSpPr/>
              <p:nvPr/>
            </p:nvSpPr>
            <p:spPr>
              <a:xfrm>
                <a:off x="6401419" y="5036452"/>
                <a:ext cx="24677" cy="24307"/>
              </a:xfrm>
              <a:custGeom>
                <a:avLst/>
                <a:gdLst>
                  <a:gd name="csX0" fmla="*/ 22850 w 24677"/>
                  <a:gd name="csY0" fmla="*/ 18750 h 24307"/>
                  <a:gd name="csX1" fmla="*/ 6103 w 24677"/>
                  <a:gd name="csY1" fmla="*/ 22491 h 24307"/>
                  <a:gd name="csX2" fmla="*/ 1565 w 24677"/>
                  <a:gd name="csY2" fmla="*/ 5940 h 24307"/>
                  <a:gd name="csX3" fmla="*/ 18566 w 24677"/>
                  <a:gd name="csY3" fmla="*/ 1777 h 24307"/>
                  <a:gd name="csX4" fmla="*/ 22850 w 24677"/>
                  <a:gd name="csY4" fmla="*/ 18750 h 24307"/>
                </a:gdLst>
                <a:ahLst/>
                <a:cxnLst>
                  <a:cxn ang="0">
                    <a:pos x="csX0" y="csY0"/>
                  </a:cxn>
                  <a:cxn ang="0">
                    <a:pos x="csX1" y="csY1"/>
                  </a:cxn>
                  <a:cxn ang="0">
                    <a:pos x="csX2" y="csY2"/>
                  </a:cxn>
                  <a:cxn ang="0">
                    <a:pos x="csX3" y="csY3"/>
                  </a:cxn>
                  <a:cxn ang="0">
                    <a:pos x="csX4" y="csY4"/>
                  </a:cxn>
                </a:cxnLst>
                <a:rect l="l" t="t" r="r" b="b"/>
                <a:pathLst>
                  <a:path w="24677" h="24307">
                    <a:moveTo>
                      <a:pt x="22850" y="18750"/>
                    </a:moveTo>
                    <a:cubicBezTo>
                      <a:pt x="19221" y="24406"/>
                      <a:pt x="11827" y="25914"/>
                      <a:pt x="6103" y="22491"/>
                    </a:cubicBezTo>
                    <a:cubicBezTo>
                      <a:pt x="320" y="19168"/>
                      <a:pt x="-1709" y="11757"/>
                      <a:pt x="1565" y="5940"/>
                    </a:cubicBezTo>
                    <a:cubicBezTo>
                      <a:pt x="4839" y="125"/>
                      <a:pt x="12451" y="-1739"/>
                      <a:pt x="18566" y="1777"/>
                    </a:cubicBezTo>
                    <a:cubicBezTo>
                      <a:pt x="24618" y="5404"/>
                      <a:pt x="26430" y="13174"/>
                      <a:pt x="22850" y="18750"/>
                    </a:cubicBezTo>
                    <a:close/>
                  </a:path>
                </a:pathLst>
              </a:custGeom>
              <a:grpFill/>
              <a:ln w="1729" cap="flat">
                <a:noFill/>
                <a:prstDash val="solid"/>
                <a:miter/>
              </a:ln>
            </p:spPr>
            <p:txBody>
              <a:bodyPr/>
              <a:lstStyle/>
              <a:p>
                <a:endParaRPr lang="es-ES" sz="1400"/>
              </a:p>
            </p:txBody>
          </p:sp>
          <p:sp>
            <p:nvSpPr>
              <p:cNvPr id="200" name="Forma libre: forma 199">
                <a:extLst>
                  <a:ext uri="{FF2B5EF4-FFF2-40B4-BE49-F238E27FC236}">
                    <a16:creationId xmlns:a16="http://schemas.microsoft.com/office/drawing/2014/main" id="{EF16B2B5-641C-093A-B90D-D9332B68A6B2}"/>
                  </a:ext>
                </a:extLst>
              </p:cNvPr>
              <p:cNvSpPr/>
              <p:nvPr/>
            </p:nvSpPr>
            <p:spPr>
              <a:xfrm>
                <a:off x="6458667" y="5076409"/>
                <a:ext cx="24622" cy="24360"/>
              </a:xfrm>
              <a:custGeom>
                <a:avLst/>
                <a:gdLst>
                  <a:gd name="csX0" fmla="*/ 21825 w 24622"/>
                  <a:gd name="csY0" fmla="*/ 20152 h 24360"/>
                  <a:gd name="csX1" fmla="*/ 4672 w 24622"/>
                  <a:gd name="csY1" fmla="*/ 21636 h 24360"/>
                  <a:gd name="csX2" fmla="*/ 2491 w 24622"/>
                  <a:gd name="csY2" fmla="*/ 4555 h 24360"/>
                  <a:gd name="csX3" fmla="*/ 19847 w 24622"/>
                  <a:gd name="csY3" fmla="*/ 2824 h 24360"/>
                  <a:gd name="csX4" fmla="*/ 21825 w 24622"/>
                  <a:gd name="csY4" fmla="*/ 20152 h 24360"/>
                </a:gdLst>
                <a:ahLst/>
                <a:cxnLst>
                  <a:cxn ang="0">
                    <a:pos x="csX0" y="csY0"/>
                  </a:cxn>
                  <a:cxn ang="0">
                    <a:pos x="csX1" y="csY1"/>
                  </a:cxn>
                  <a:cxn ang="0">
                    <a:pos x="csX2" y="csY2"/>
                  </a:cxn>
                  <a:cxn ang="0">
                    <a:pos x="csX3" y="csY3"/>
                  </a:cxn>
                  <a:cxn ang="0">
                    <a:pos x="csX4" y="csY4"/>
                  </a:cxn>
                </a:cxnLst>
                <a:rect l="l" t="t" r="r" b="b"/>
                <a:pathLst>
                  <a:path w="24622" h="24360">
                    <a:moveTo>
                      <a:pt x="21825" y="20152"/>
                    </a:moveTo>
                    <a:cubicBezTo>
                      <a:pt x="17448" y="25275"/>
                      <a:pt x="10000" y="25661"/>
                      <a:pt x="4672" y="21636"/>
                    </a:cubicBezTo>
                    <a:cubicBezTo>
                      <a:pt x="-574" y="17518"/>
                      <a:pt x="-1547" y="9866"/>
                      <a:pt x="2491" y="4555"/>
                    </a:cubicBezTo>
                    <a:cubicBezTo>
                      <a:pt x="6530" y="-760"/>
                      <a:pt x="14301" y="-1538"/>
                      <a:pt x="19847" y="2824"/>
                    </a:cubicBezTo>
                    <a:cubicBezTo>
                      <a:pt x="25473" y="7088"/>
                      <a:pt x="26122" y="15130"/>
                      <a:pt x="21825" y="20152"/>
                    </a:cubicBezTo>
                    <a:close/>
                  </a:path>
                </a:pathLst>
              </a:custGeom>
              <a:grpFill/>
              <a:ln w="1729" cap="flat">
                <a:noFill/>
                <a:prstDash val="solid"/>
                <a:miter/>
              </a:ln>
            </p:spPr>
            <p:txBody>
              <a:bodyPr/>
              <a:lstStyle/>
              <a:p>
                <a:endParaRPr lang="es-ES" sz="1400"/>
              </a:p>
            </p:txBody>
          </p:sp>
          <p:sp>
            <p:nvSpPr>
              <p:cNvPr id="201" name="Forma libre: forma 200">
                <a:extLst>
                  <a:ext uri="{FF2B5EF4-FFF2-40B4-BE49-F238E27FC236}">
                    <a16:creationId xmlns:a16="http://schemas.microsoft.com/office/drawing/2014/main" id="{F3781B31-04D7-4D69-C5EA-65EC70923242}"/>
                  </a:ext>
                </a:extLst>
              </p:cNvPr>
              <p:cNvSpPr/>
              <p:nvPr/>
            </p:nvSpPr>
            <p:spPr>
              <a:xfrm>
                <a:off x="6509935" y="5123757"/>
                <a:ext cx="24550" cy="24476"/>
              </a:xfrm>
              <a:custGeom>
                <a:avLst/>
                <a:gdLst>
                  <a:gd name="csX0" fmla="*/ 20640 w 24550"/>
                  <a:gd name="csY0" fmla="*/ 21431 h 24476"/>
                  <a:gd name="csX1" fmla="*/ 3387 w 24550"/>
                  <a:gd name="csY1" fmla="*/ 20620 h 24476"/>
                  <a:gd name="csX2" fmla="*/ 3612 w 24550"/>
                  <a:gd name="csY2" fmla="*/ 3341 h 24476"/>
                  <a:gd name="csX3" fmla="*/ 20983 w 24550"/>
                  <a:gd name="csY3" fmla="*/ 4046 h 24476"/>
                  <a:gd name="csX4" fmla="*/ 20640 w 24550"/>
                  <a:gd name="csY4" fmla="*/ 21431 h 24476"/>
                </a:gdLst>
                <a:ahLst/>
                <a:cxnLst>
                  <a:cxn ang="0">
                    <a:pos x="csX0" y="csY0"/>
                  </a:cxn>
                  <a:cxn ang="0">
                    <a:pos x="csX1" y="csY1"/>
                  </a:cxn>
                  <a:cxn ang="0">
                    <a:pos x="csX2" y="csY2"/>
                  </a:cxn>
                  <a:cxn ang="0">
                    <a:pos x="csX3" y="csY3"/>
                  </a:cxn>
                  <a:cxn ang="0">
                    <a:pos x="csX4" y="csY4"/>
                  </a:cxn>
                </a:cxnLst>
                <a:rect l="l" t="t" r="r" b="b"/>
                <a:pathLst>
                  <a:path w="24550" h="24476">
                    <a:moveTo>
                      <a:pt x="20640" y="21431"/>
                    </a:moveTo>
                    <a:cubicBezTo>
                      <a:pt x="15704" y="25819"/>
                      <a:pt x="8048" y="25394"/>
                      <a:pt x="3387" y="20620"/>
                    </a:cubicBezTo>
                    <a:cubicBezTo>
                      <a:pt x="-1217" y="15792"/>
                      <a:pt x="-1113" y="8052"/>
                      <a:pt x="3612" y="3341"/>
                    </a:cubicBezTo>
                    <a:cubicBezTo>
                      <a:pt x="8336" y="-1374"/>
                      <a:pt x="16116" y="-1062"/>
                      <a:pt x="20983" y="4046"/>
                    </a:cubicBezTo>
                    <a:cubicBezTo>
                      <a:pt x="25907" y="9097"/>
                      <a:pt x="25679" y="16949"/>
                      <a:pt x="20640" y="21431"/>
                    </a:cubicBezTo>
                    <a:close/>
                  </a:path>
                </a:pathLst>
              </a:custGeom>
              <a:grpFill/>
              <a:ln w="1729" cap="flat">
                <a:noFill/>
                <a:prstDash val="solid"/>
                <a:miter/>
              </a:ln>
            </p:spPr>
            <p:txBody>
              <a:bodyPr/>
              <a:lstStyle/>
              <a:p>
                <a:endParaRPr lang="es-ES" sz="1400"/>
              </a:p>
            </p:txBody>
          </p:sp>
          <p:sp>
            <p:nvSpPr>
              <p:cNvPr id="202" name="Forma libre: forma 201">
                <a:extLst>
                  <a:ext uri="{FF2B5EF4-FFF2-40B4-BE49-F238E27FC236}">
                    <a16:creationId xmlns:a16="http://schemas.microsoft.com/office/drawing/2014/main" id="{5A878152-8B1D-B0AA-682D-40D4B95F37C0}"/>
                  </a:ext>
                </a:extLst>
              </p:cNvPr>
              <p:cNvSpPr/>
              <p:nvPr/>
            </p:nvSpPr>
            <p:spPr>
              <a:xfrm>
                <a:off x="6554274" y="5177620"/>
                <a:ext cx="24391" cy="24633"/>
              </a:xfrm>
              <a:custGeom>
                <a:avLst/>
                <a:gdLst>
                  <a:gd name="csX0" fmla="*/ 19316 w 24391"/>
                  <a:gd name="csY0" fmla="*/ 22553 h 24633"/>
                  <a:gd name="csX1" fmla="*/ 2272 w 24391"/>
                  <a:gd name="csY1" fmla="*/ 19439 h 24633"/>
                  <a:gd name="csX2" fmla="*/ 4895 w 24391"/>
                  <a:gd name="csY2" fmla="*/ 2319 h 24633"/>
                  <a:gd name="csX3" fmla="*/ 21960 w 24391"/>
                  <a:gd name="csY3" fmla="*/ 5417 h 24633"/>
                  <a:gd name="csX4" fmla="*/ 19316 w 24391"/>
                  <a:gd name="csY4" fmla="*/ 22553 h 24633"/>
                </a:gdLst>
                <a:ahLst/>
                <a:cxnLst>
                  <a:cxn ang="0">
                    <a:pos x="csX0" y="csY0"/>
                  </a:cxn>
                  <a:cxn ang="0">
                    <a:pos x="csX1" y="csY1"/>
                  </a:cxn>
                  <a:cxn ang="0">
                    <a:pos x="csX2" y="csY2"/>
                  </a:cxn>
                  <a:cxn ang="0">
                    <a:pos x="csX3" y="csY3"/>
                  </a:cxn>
                  <a:cxn ang="0">
                    <a:pos x="csX4" y="csY4"/>
                  </a:cxn>
                </a:cxnLst>
                <a:rect l="l" t="t" r="r" b="b"/>
                <a:pathLst>
                  <a:path w="24391" h="24633">
                    <a:moveTo>
                      <a:pt x="19316" y="22553"/>
                    </a:moveTo>
                    <a:cubicBezTo>
                      <a:pt x="13770" y="26268"/>
                      <a:pt x="6137" y="24875"/>
                      <a:pt x="2272" y="19439"/>
                    </a:cubicBezTo>
                    <a:cubicBezTo>
                      <a:pt x="-1603" y="14010"/>
                      <a:pt x="-387" y="6314"/>
                      <a:pt x="4895" y="2319"/>
                    </a:cubicBezTo>
                    <a:cubicBezTo>
                      <a:pt x="10259" y="-1739"/>
                      <a:pt x="17862" y="-325"/>
                      <a:pt x="21960" y="5417"/>
                    </a:cubicBezTo>
                    <a:cubicBezTo>
                      <a:pt x="26047" y="11166"/>
                      <a:pt x="24860" y="18841"/>
                      <a:pt x="19316" y="22553"/>
                    </a:cubicBezTo>
                    <a:close/>
                  </a:path>
                </a:pathLst>
              </a:custGeom>
              <a:grpFill/>
              <a:ln w="1729" cap="flat">
                <a:noFill/>
                <a:prstDash val="solid"/>
                <a:miter/>
              </a:ln>
            </p:spPr>
            <p:txBody>
              <a:bodyPr/>
              <a:lstStyle/>
              <a:p>
                <a:endParaRPr lang="es-ES" sz="1400"/>
              </a:p>
            </p:txBody>
          </p:sp>
          <p:sp>
            <p:nvSpPr>
              <p:cNvPr id="203" name="Forma libre: forma 202">
                <a:extLst>
                  <a:ext uri="{FF2B5EF4-FFF2-40B4-BE49-F238E27FC236}">
                    <a16:creationId xmlns:a16="http://schemas.microsoft.com/office/drawing/2014/main" id="{2D31FA62-A7BE-FDCC-6F66-7A59FCC0B55B}"/>
                  </a:ext>
                </a:extLst>
              </p:cNvPr>
              <p:cNvSpPr/>
              <p:nvPr/>
            </p:nvSpPr>
            <p:spPr>
              <a:xfrm>
                <a:off x="6590839" y="5237092"/>
                <a:ext cx="24233" cy="24732"/>
              </a:xfrm>
              <a:custGeom>
                <a:avLst/>
                <a:gdLst>
                  <a:gd name="csX0" fmla="*/ 17721 w 24233"/>
                  <a:gd name="csY0" fmla="*/ 23500 h 24732"/>
                  <a:gd name="csX1" fmla="*/ 1345 w 24233"/>
                  <a:gd name="csY1" fmla="*/ 18041 h 24732"/>
                  <a:gd name="csX2" fmla="*/ 6213 w 24233"/>
                  <a:gd name="csY2" fmla="*/ 1485 h 24732"/>
                  <a:gd name="csX3" fmla="*/ 22770 w 24233"/>
                  <a:gd name="csY3" fmla="*/ 6847 h 24732"/>
                  <a:gd name="csX4" fmla="*/ 17721 w 24233"/>
                  <a:gd name="csY4" fmla="*/ 23500 h 24732"/>
                </a:gdLst>
                <a:ahLst/>
                <a:cxnLst>
                  <a:cxn ang="0">
                    <a:pos x="csX0" y="csY0"/>
                  </a:cxn>
                  <a:cxn ang="0">
                    <a:pos x="csX1" y="csY1"/>
                  </a:cxn>
                  <a:cxn ang="0">
                    <a:pos x="csX2" y="csY2"/>
                  </a:cxn>
                  <a:cxn ang="0">
                    <a:pos x="csX3" y="csY3"/>
                  </a:cxn>
                  <a:cxn ang="0">
                    <a:pos x="csX4" y="csY4"/>
                  </a:cxn>
                </a:cxnLst>
                <a:rect l="l" t="t" r="r" b="b"/>
                <a:pathLst>
                  <a:path w="24233" h="24732">
                    <a:moveTo>
                      <a:pt x="17721" y="23500"/>
                    </a:moveTo>
                    <a:cubicBezTo>
                      <a:pt x="11719" y="26418"/>
                      <a:pt x="4385" y="23978"/>
                      <a:pt x="1345" y="18041"/>
                    </a:cubicBezTo>
                    <a:cubicBezTo>
                      <a:pt x="-1606" y="12055"/>
                      <a:pt x="424" y="4725"/>
                      <a:pt x="6213" y="1485"/>
                    </a:cubicBezTo>
                    <a:cubicBezTo>
                      <a:pt x="12072" y="-1796"/>
                      <a:pt x="19639" y="520"/>
                      <a:pt x="22770" y="6847"/>
                    </a:cubicBezTo>
                    <a:cubicBezTo>
                      <a:pt x="25986" y="13126"/>
                      <a:pt x="23724" y="20585"/>
                      <a:pt x="17721" y="23500"/>
                    </a:cubicBezTo>
                    <a:close/>
                  </a:path>
                </a:pathLst>
              </a:custGeom>
              <a:grpFill/>
              <a:ln w="1729" cap="flat">
                <a:noFill/>
                <a:prstDash val="solid"/>
                <a:miter/>
              </a:ln>
            </p:spPr>
            <p:txBody>
              <a:bodyPr/>
              <a:lstStyle/>
              <a:p>
                <a:endParaRPr lang="es-ES" sz="1400"/>
              </a:p>
            </p:txBody>
          </p:sp>
          <p:sp>
            <p:nvSpPr>
              <p:cNvPr id="204" name="Forma libre: forma 203">
                <a:extLst>
                  <a:ext uri="{FF2B5EF4-FFF2-40B4-BE49-F238E27FC236}">
                    <a16:creationId xmlns:a16="http://schemas.microsoft.com/office/drawing/2014/main" id="{A18CB8D3-24DF-5B72-9830-BC2B1C652763}"/>
                  </a:ext>
                </a:extLst>
              </p:cNvPr>
              <p:cNvSpPr/>
              <p:nvPr/>
            </p:nvSpPr>
            <p:spPr>
              <a:xfrm>
                <a:off x="6618859" y="5301055"/>
                <a:ext cx="24161" cy="24775"/>
              </a:xfrm>
              <a:custGeom>
                <a:avLst/>
                <a:gdLst>
                  <a:gd name="csX0" fmla="*/ 16050 w 24161"/>
                  <a:gd name="csY0" fmla="*/ 24176 h 24775"/>
                  <a:gd name="csX1" fmla="*/ 687 w 24161"/>
                  <a:gd name="csY1" fmla="*/ 16477 h 24775"/>
                  <a:gd name="csX2" fmla="*/ 7689 w 24161"/>
                  <a:gd name="csY2" fmla="*/ 786 h 24775"/>
                  <a:gd name="csX3" fmla="*/ 23449 w 24161"/>
                  <a:gd name="csY3" fmla="*/ 8340 h 24775"/>
                  <a:gd name="csX4" fmla="*/ 16050 w 24161"/>
                  <a:gd name="csY4" fmla="*/ 24176 h 24775"/>
                </a:gdLst>
                <a:ahLst/>
                <a:cxnLst>
                  <a:cxn ang="0">
                    <a:pos x="csX0" y="csY0"/>
                  </a:cxn>
                  <a:cxn ang="0">
                    <a:pos x="csX1" y="csY1"/>
                  </a:cxn>
                  <a:cxn ang="0">
                    <a:pos x="csX2" y="csY2"/>
                  </a:cxn>
                  <a:cxn ang="0">
                    <a:pos x="csX3" y="csY3"/>
                  </a:cxn>
                  <a:cxn ang="0">
                    <a:pos x="csX4" y="csY4"/>
                  </a:cxn>
                </a:cxnLst>
                <a:rect l="l" t="t" r="r" b="b"/>
                <a:pathLst>
                  <a:path w="24161" h="24775">
                    <a:moveTo>
                      <a:pt x="16050" y="24176"/>
                    </a:moveTo>
                    <a:cubicBezTo>
                      <a:pt x="9702" y="26241"/>
                      <a:pt x="2822" y="22796"/>
                      <a:pt x="687" y="16477"/>
                    </a:cubicBezTo>
                    <a:cubicBezTo>
                      <a:pt x="-1409" y="10145"/>
                      <a:pt x="1393" y="3244"/>
                      <a:pt x="7689" y="786"/>
                    </a:cubicBezTo>
                    <a:cubicBezTo>
                      <a:pt x="13826" y="-1613"/>
                      <a:pt x="21222" y="1642"/>
                      <a:pt x="23449" y="8340"/>
                    </a:cubicBezTo>
                    <a:cubicBezTo>
                      <a:pt x="25713" y="15023"/>
                      <a:pt x="22396" y="22112"/>
                      <a:pt x="16050" y="24176"/>
                    </a:cubicBezTo>
                    <a:close/>
                  </a:path>
                </a:pathLst>
              </a:custGeom>
              <a:grpFill/>
              <a:ln w="1729" cap="flat">
                <a:noFill/>
                <a:prstDash val="solid"/>
                <a:miter/>
              </a:ln>
            </p:spPr>
            <p:txBody>
              <a:bodyPr/>
              <a:lstStyle/>
              <a:p>
                <a:endParaRPr lang="es-ES" sz="1400"/>
              </a:p>
            </p:txBody>
          </p:sp>
          <p:sp>
            <p:nvSpPr>
              <p:cNvPr id="205" name="Forma libre: forma 204">
                <a:extLst>
                  <a:ext uri="{FF2B5EF4-FFF2-40B4-BE49-F238E27FC236}">
                    <a16:creationId xmlns:a16="http://schemas.microsoft.com/office/drawing/2014/main" id="{6924ABC3-0E81-1E48-7DA1-2151B58A5C8D}"/>
                  </a:ext>
                </a:extLst>
              </p:cNvPr>
              <p:cNvSpPr/>
              <p:nvPr/>
            </p:nvSpPr>
            <p:spPr>
              <a:xfrm>
                <a:off x="6637722" y="5368234"/>
                <a:ext cx="24237" cy="24823"/>
              </a:xfrm>
              <a:custGeom>
                <a:avLst/>
                <a:gdLst>
                  <a:gd name="csX0" fmla="*/ 14408 w 24237"/>
                  <a:gd name="csY0" fmla="*/ 24634 h 24823"/>
                  <a:gd name="csX1" fmla="*/ 313 w 24237"/>
                  <a:gd name="csY1" fmla="*/ 14878 h 24823"/>
                  <a:gd name="csX2" fmla="*/ 9352 w 24237"/>
                  <a:gd name="csY2" fmla="*/ 315 h 24823"/>
                  <a:gd name="csX3" fmla="*/ 23978 w 24237"/>
                  <a:gd name="csY3" fmla="*/ 9961 h 24823"/>
                  <a:gd name="csX4" fmla="*/ 14408 w 24237"/>
                  <a:gd name="csY4" fmla="*/ 24634 h 24823"/>
                </a:gdLst>
                <a:ahLst/>
                <a:cxnLst>
                  <a:cxn ang="0">
                    <a:pos x="csX0" y="csY0"/>
                  </a:cxn>
                  <a:cxn ang="0">
                    <a:pos x="csX1" y="csY1"/>
                  </a:cxn>
                  <a:cxn ang="0">
                    <a:pos x="csX2" y="csY2"/>
                  </a:cxn>
                  <a:cxn ang="0">
                    <a:pos x="csX3" y="csY3"/>
                  </a:cxn>
                  <a:cxn ang="0">
                    <a:pos x="csX4" y="csY4"/>
                  </a:cxn>
                </a:cxnLst>
                <a:rect l="l" t="t" r="r" b="b"/>
                <a:pathLst>
                  <a:path w="24237" h="24823">
                    <a:moveTo>
                      <a:pt x="14408" y="24634"/>
                    </a:moveTo>
                    <a:cubicBezTo>
                      <a:pt x="7801" y="25808"/>
                      <a:pt x="1636" y="21415"/>
                      <a:pt x="313" y="14878"/>
                    </a:cubicBezTo>
                    <a:cubicBezTo>
                      <a:pt x="-1190" y="8382"/>
                      <a:pt x="2859" y="1860"/>
                      <a:pt x="9352" y="315"/>
                    </a:cubicBezTo>
                    <a:cubicBezTo>
                      <a:pt x="15844" y="-1235"/>
                      <a:pt x="22395" y="3083"/>
                      <a:pt x="23978" y="9961"/>
                    </a:cubicBezTo>
                    <a:cubicBezTo>
                      <a:pt x="25381" y="16873"/>
                      <a:pt x="20944" y="23471"/>
                      <a:pt x="14408" y="24634"/>
                    </a:cubicBezTo>
                    <a:close/>
                  </a:path>
                </a:pathLst>
              </a:custGeom>
              <a:grpFill/>
              <a:ln w="1729" cap="flat">
                <a:noFill/>
                <a:prstDash val="solid"/>
                <a:miter/>
              </a:ln>
            </p:spPr>
            <p:txBody>
              <a:bodyPr/>
              <a:lstStyle/>
              <a:p>
                <a:endParaRPr lang="es-ES" sz="1400"/>
              </a:p>
            </p:txBody>
          </p:sp>
          <p:sp>
            <p:nvSpPr>
              <p:cNvPr id="206" name="Forma libre: forma 205">
                <a:extLst>
                  <a:ext uri="{FF2B5EF4-FFF2-40B4-BE49-F238E27FC236}">
                    <a16:creationId xmlns:a16="http://schemas.microsoft.com/office/drawing/2014/main" id="{5CF5899D-FD35-0759-F1C8-D7CA5EA17ED5}"/>
                  </a:ext>
                </a:extLst>
              </p:cNvPr>
              <p:cNvSpPr/>
              <p:nvPr/>
            </p:nvSpPr>
            <p:spPr>
              <a:xfrm>
                <a:off x="6647141" y="5437385"/>
                <a:ext cx="24204" cy="24848"/>
              </a:xfrm>
              <a:custGeom>
                <a:avLst/>
                <a:gdLst>
                  <a:gd name="csX0" fmla="*/ 12850 w 24204"/>
                  <a:gd name="csY0" fmla="*/ 24839 h 24848"/>
                  <a:gd name="csX1" fmla="*/ 35 w 24204"/>
                  <a:gd name="csY1" fmla="*/ 13258 h 24848"/>
                  <a:gd name="csX2" fmla="*/ 11152 w 24204"/>
                  <a:gd name="csY2" fmla="*/ 54 h 24848"/>
                  <a:gd name="csX3" fmla="*/ 24152 w 24204"/>
                  <a:gd name="csY3" fmla="*/ 11624 h 24848"/>
                  <a:gd name="csX4" fmla="*/ 12850 w 24204"/>
                  <a:gd name="csY4" fmla="*/ 24839 h 24848"/>
                </a:gdLst>
                <a:ahLst/>
                <a:cxnLst>
                  <a:cxn ang="0">
                    <a:pos x="csX0" y="csY0"/>
                  </a:cxn>
                  <a:cxn ang="0">
                    <a:pos x="csX1" y="csY1"/>
                  </a:cxn>
                  <a:cxn ang="0">
                    <a:pos x="csX2" y="csY2"/>
                  </a:cxn>
                  <a:cxn ang="0">
                    <a:pos x="csX3" y="csY3"/>
                  </a:cxn>
                  <a:cxn ang="0">
                    <a:pos x="csX4" y="csY4"/>
                  </a:cxn>
                </a:cxnLst>
                <a:rect l="l" t="t" r="r" b="b"/>
                <a:pathLst>
                  <a:path w="24204" h="24848">
                    <a:moveTo>
                      <a:pt x="12850" y="24839"/>
                    </a:moveTo>
                    <a:cubicBezTo>
                      <a:pt x="6248" y="25095"/>
                      <a:pt x="643" y="19906"/>
                      <a:pt x="35" y="13258"/>
                    </a:cubicBezTo>
                    <a:cubicBezTo>
                      <a:pt x="-471" y="6607"/>
                      <a:pt x="4508" y="694"/>
                      <a:pt x="11152" y="54"/>
                    </a:cubicBezTo>
                    <a:cubicBezTo>
                      <a:pt x="17795" y="-590"/>
                      <a:pt x="23619" y="4589"/>
                      <a:pt x="24152" y="11624"/>
                    </a:cubicBezTo>
                    <a:cubicBezTo>
                      <a:pt x="24785" y="18653"/>
                      <a:pt x="19587" y="24575"/>
                      <a:pt x="12850" y="24839"/>
                    </a:cubicBezTo>
                    <a:close/>
                  </a:path>
                </a:pathLst>
              </a:custGeom>
              <a:grpFill/>
              <a:ln w="1729" cap="flat">
                <a:noFill/>
                <a:prstDash val="solid"/>
                <a:miter/>
              </a:ln>
            </p:spPr>
            <p:txBody>
              <a:bodyPr/>
              <a:lstStyle/>
              <a:p>
                <a:endParaRPr lang="es-ES" sz="1400"/>
              </a:p>
            </p:txBody>
          </p:sp>
        </p:grpSp>
        <p:sp>
          <p:nvSpPr>
            <p:cNvPr id="207" name="Elipse 206">
              <a:extLst>
                <a:ext uri="{FF2B5EF4-FFF2-40B4-BE49-F238E27FC236}">
                  <a16:creationId xmlns:a16="http://schemas.microsoft.com/office/drawing/2014/main" id="{5DEF0791-17CD-B82E-D801-BBA6B5DB4FD8}"/>
                </a:ext>
              </a:extLst>
            </p:cNvPr>
            <p:cNvSpPr/>
            <p:nvPr/>
          </p:nvSpPr>
          <p:spPr>
            <a:xfrm rot="11597148">
              <a:off x="10405151" y="4073736"/>
              <a:ext cx="104787" cy="104787"/>
            </a:xfrm>
            <a:prstGeom prst="ellipse">
              <a:avLst/>
            </a:prstGeom>
            <a:solidFill>
              <a:schemeClr val="tx2"/>
            </a:solidFill>
            <a:ln w="1729" cap="flat">
              <a:noFill/>
              <a:prstDash val="solid"/>
              <a:miter/>
            </a:ln>
          </p:spPr>
          <p:txBody>
            <a:bodyPr/>
            <a:lstStyle/>
            <a:p>
              <a:endParaRPr lang="es-ES" sz="1400"/>
            </a:p>
          </p:txBody>
        </p:sp>
        <p:sp>
          <p:nvSpPr>
            <p:cNvPr id="208" name="Elipse 207">
              <a:extLst>
                <a:ext uri="{FF2B5EF4-FFF2-40B4-BE49-F238E27FC236}">
                  <a16:creationId xmlns:a16="http://schemas.microsoft.com/office/drawing/2014/main" id="{642E6D75-FB5A-EEEA-4217-A65D5C1BF9E9}"/>
                </a:ext>
              </a:extLst>
            </p:cNvPr>
            <p:cNvSpPr/>
            <p:nvPr/>
          </p:nvSpPr>
          <p:spPr>
            <a:xfrm rot="11597148">
              <a:off x="11640631" y="4073796"/>
              <a:ext cx="104787" cy="104787"/>
            </a:xfrm>
            <a:prstGeom prst="ellipse">
              <a:avLst/>
            </a:prstGeom>
            <a:solidFill>
              <a:schemeClr val="tx2"/>
            </a:solidFill>
            <a:ln w="1729" cap="flat">
              <a:noFill/>
              <a:prstDash val="solid"/>
              <a:miter/>
            </a:ln>
          </p:spPr>
          <p:txBody>
            <a:bodyPr/>
            <a:lstStyle/>
            <a:p>
              <a:endParaRPr lang="es-ES" sz="1400"/>
            </a:p>
          </p:txBody>
        </p:sp>
      </p:grpSp>
      <p:grpSp>
        <p:nvGrpSpPr>
          <p:cNvPr id="112" name="Grupo 111">
            <a:extLst>
              <a:ext uri="{FF2B5EF4-FFF2-40B4-BE49-F238E27FC236}">
                <a16:creationId xmlns:a16="http://schemas.microsoft.com/office/drawing/2014/main" id="{329B7822-6C2E-F33B-5F26-FC356BF522E5}"/>
              </a:ext>
            </a:extLst>
          </p:cNvPr>
          <p:cNvGrpSpPr/>
          <p:nvPr/>
        </p:nvGrpSpPr>
        <p:grpSpPr>
          <a:xfrm>
            <a:off x="8255129" y="3918559"/>
            <a:ext cx="1712383" cy="1234354"/>
            <a:chOff x="8810381" y="3918559"/>
            <a:chExt cx="1157131" cy="834106"/>
          </a:xfrm>
        </p:grpSpPr>
        <p:grpSp>
          <p:nvGrpSpPr>
            <p:cNvPr id="283" name="Grupo 282">
              <a:extLst>
                <a:ext uri="{FF2B5EF4-FFF2-40B4-BE49-F238E27FC236}">
                  <a16:creationId xmlns:a16="http://schemas.microsoft.com/office/drawing/2014/main" id="{B883609D-B503-71F8-9547-0191AFC7171F}"/>
                </a:ext>
              </a:extLst>
            </p:cNvPr>
            <p:cNvGrpSpPr/>
            <p:nvPr/>
          </p:nvGrpSpPr>
          <p:grpSpPr>
            <a:xfrm>
              <a:off x="8915364" y="3924383"/>
              <a:ext cx="828282" cy="828282"/>
              <a:chOff x="9296481" y="4124680"/>
              <a:chExt cx="1003770" cy="1003770"/>
            </a:xfrm>
          </p:grpSpPr>
          <p:sp>
            <p:nvSpPr>
              <p:cNvPr id="209" name="Elipse 208">
                <a:extLst>
                  <a:ext uri="{FF2B5EF4-FFF2-40B4-BE49-F238E27FC236}">
                    <a16:creationId xmlns:a16="http://schemas.microsoft.com/office/drawing/2014/main" id="{8E49145C-E321-1C9B-08C0-321912E4E8F7}"/>
                  </a:ext>
                </a:extLst>
              </p:cNvPr>
              <p:cNvSpPr/>
              <p:nvPr/>
            </p:nvSpPr>
            <p:spPr>
              <a:xfrm rot="13500000">
                <a:off x="9296481" y="4124680"/>
                <a:ext cx="1003770" cy="1003770"/>
              </a:xfrm>
              <a:prstGeom prst="ellipse">
                <a:avLst/>
              </a:prstGeom>
              <a:gradFill>
                <a:gsLst>
                  <a:gs pos="0">
                    <a:schemeClr val="accent3">
                      <a:lumMod val="50000"/>
                    </a:schemeClr>
                  </a:gs>
                  <a:gs pos="100000">
                    <a:schemeClr val="accent3">
                      <a:alpha val="55000"/>
                    </a:schemeClr>
                  </a:gs>
                </a:gsLst>
                <a:lin ang="5400000" scaled="1"/>
              </a:gradFill>
              <a:ln w="1729" cap="flat">
                <a:noFill/>
                <a:prstDash val="solid"/>
                <a:miter/>
              </a:ln>
            </p:spPr>
            <p:txBody>
              <a:bodyPr/>
              <a:lstStyle/>
              <a:p>
                <a:endParaRPr lang="es-ES" sz="1400"/>
              </a:p>
            </p:txBody>
          </p:sp>
          <p:pic>
            <p:nvPicPr>
              <p:cNvPr id="267" name="Gráfico 266">
                <a:extLst>
                  <a:ext uri="{FF2B5EF4-FFF2-40B4-BE49-F238E27FC236}">
                    <a16:creationId xmlns:a16="http://schemas.microsoft.com/office/drawing/2014/main" id="{0043D8E3-A3CD-B327-8F52-90F2CB31CD0D}"/>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9601201" y="4321628"/>
                <a:ext cx="446314" cy="446314"/>
              </a:xfrm>
              <a:prstGeom prst="rect">
                <a:avLst/>
              </a:prstGeom>
            </p:spPr>
          </p:pic>
        </p:grpSp>
        <p:grpSp>
          <p:nvGrpSpPr>
            <p:cNvPr id="282" name="Grupo 281">
              <a:extLst>
                <a:ext uri="{FF2B5EF4-FFF2-40B4-BE49-F238E27FC236}">
                  <a16:creationId xmlns:a16="http://schemas.microsoft.com/office/drawing/2014/main" id="{CB7559A8-CA9E-2DAD-C053-A1ADF8D50971}"/>
                </a:ext>
              </a:extLst>
            </p:cNvPr>
            <p:cNvGrpSpPr/>
            <p:nvPr/>
          </p:nvGrpSpPr>
          <p:grpSpPr>
            <a:xfrm>
              <a:off x="8810381" y="3918559"/>
              <a:ext cx="1157131" cy="723195"/>
              <a:chOff x="9169255" y="4117622"/>
              <a:chExt cx="1402292" cy="876418"/>
            </a:xfrm>
          </p:grpSpPr>
          <p:sp>
            <p:nvSpPr>
              <p:cNvPr id="210" name="Forma libre: forma 209">
                <a:extLst>
                  <a:ext uri="{FF2B5EF4-FFF2-40B4-BE49-F238E27FC236}">
                    <a16:creationId xmlns:a16="http://schemas.microsoft.com/office/drawing/2014/main" id="{69C7B6BC-7808-80F5-3FD3-293174C973E6}"/>
                  </a:ext>
                </a:extLst>
              </p:cNvPr>
              <p:cNvSpPr/>
              <p:nvPr/>
            </p:nvSpPr>
            <p:spPr>
              <a:xfrm rot="16200000">
                <a:off x="9791059" y="4314444"/>
                <a:ext cx="715299" cy="617710"/>
              </a:xfrm>
              <a:custGeom>
                <a:avLst/>
                <a:gdLst>
                  <a:gd name="csX0" fmla="*/ 0 w 589066"/>
                  <a:gd name="csY0" fmla="*/ 0 h 508699"/>
                  <a:gd name="csX1" fmla="*/ 508700 w 589066"/>
                  <a:gd name="csY1" fmla="*/ 508699 h 508699"/>
                  <a:gd name="csX2" fmla="*/ 589067 w 589066"/>
                  <a:gd name="csY2" fmla="*/ 508699 h 508699"/>
                </a:gdLst>
                <a:ahLst/>
                <a:cxnLst>
                  <a:cxn ang="0">
                    <a:pos x="csX0" y="csY0"/>
                  </a:cxn>
                  <a:cxn ang="0">
                    <a:pos x="csX1" y="csY1"/>
                  </a:cxn>
                  <a:cxn ang="0">
                    <a:pos x="csX2" y="csY2"/>
                  </a:cxn>
                </a:cxnLst>
                <a:rect l="l" t="t" r="r" b="b"/>
                <a:pathLst>
                  <a:path w="589066" h="508699">
                    <a:moveTo>
                      <a:pt x="0" y="0"/>
                    </a:moveTo>
                    <a:cubicBezTo>
                      <a:pt x="0" y="280948"/>
                      <a:pt x="227753" y="508699"/>
                      <a:pt x="508700" y="508699"/>
                    </a:cubicBezTo>
                    <a:lnTo>
                      <a:pt x="589067" y="508699"/>
                    </a:lnTo>
                  </a:path>
                </a:pathLst>
              </a:custGeom>
              <a:noFill/>
              <a:ln w="18123" cap="rnd">
                <a:solidFill>
                  <a:srgbClr val="21B3F4"/>
                </a:solidFill>
                <a:prstDash val="solid"/>
                <a:round/>
              </a:ln>
            </p:spPr>
            <p:txBody>
              <a:bodyPr/>
              <a:lstStyle/>
              <a:p>
                <a:endParaRPr lang="es-ES" sz="1400"/>
              </a:p>
            </p:txBody>
          </p:sp>
          <p:grpSp>
            <p:nvGrpSpPr>
              <p:cNvPr id="211" name="Gráfico 2">
                <a:extLst>
                  <a:ext uri="{FF2B5EF4-FFF2-40B4-BE49-F238E27FC236}">
                    <a16:creationId xmlns:a16="http://schemas.microsoft.com/office/drawing/2014/main" id="{227DBA37-BD91-DDAA-EA34-250B3904D000}"/>
                  </a:ext>
                </a:extLst>
              </p:cNvPr>
              <p:cNvGrpSpPr/>
              <p:nvPr/>
            </p:nvGrpSpPr>
            <p:grpSpPr>
              <a:xfrm rot="16200000">
                <a:off x="9099585" y="4281082"/>
                <a:ext cx="820840" cy="605075"/>
                <a:chOff x="5277933" y="3947015"/>
                <a:chExt cx="675982" cy="498294"/>
              </a:xfrm>
              <a:solidFill>
                <a:srgbClr val="30B8F5"/>
              </a:solidFill>
            </p:grpSpPr>
            <p:sp>
              <p:nvSpPr>
                <p:cNvPr id="212" name="Elipse 211">
                  <a:extLst>
                    <a:ext uri="{FF2B5EF4-FFF2-40B4-BE49-F238E27FC236}">
                      <a16:creationId xmlns:a16="http://schemas.microsoft.com/office/drawing/2014/main" id="{9687B519-B364-F549-375F-0D745C29FAE4}"/>
                    </a:ext>
                  </a:extLst>
                </p:cNvPr>
                <p:cNvSpPr/>
                <p:nvPr/>
              </p:nvSpPr>
              <p:spPr>
                <a:xfrm>
                  <a:off x="5929067" y="3947015"/>
                  <a:ext cx="24847" cy="24173"/>
                </a:xfrm>
                <a:prstGeom prst="ellipse">
                  <a:avLst/>
                </a:prstGeom>
                <a:solidFill>
                  <a:srgbClr val="30B8F5"/>
                </a:solidFill>
                <a:ln w="1729" cap="flat">
                  <a:noFill/>
                  <a:prstDash val="solid"/>
                  <a:miter/>
                </a:ln>
              </p:spPr>
              <p:txBody>
                <a:bodyPr/>
                <a:lstStyle/>
                <a:p>
                  <a:endParaRPr lang="es-ES" sz="1400"/>
                </a:p>
              </p:txBody>
            </p:sp>
            <p:sp>
              <p:nvSpPr>
                <p:cNvPr id="213" name="Elipse 212">
                  <a:extLst>
                    <a:ext uri="{FF2B5EF4-FFF2-40B4-BE49-F238E27FC236}">
                      <a16:creationId xmlns:a16="http://schemas.microsoft.com/office/drawing/2014/main" id="{5AF58C14-4FD8-6E84-8347-DB7F3C6F52D9}"/>
                    </a:ext>
                  </a:extLst>
                </p:cNvPr>
                <p:cNvSpPr/>
                <p:nvPr/>
              </p:nvSpPr>
              <p:spPr>
                <a:xfrm>
                  <a:off x="5859202" y="3947015"/>
                  <a:ext cx="24847" cy="24173"/>
                </a:xfrm>
                <a:prstGeom prst="ellipse">
                  <a:avLst/>
                </a:prstGeom>
                <a:solidFill>
                  <a:srgbClr val="30B8F5"/>
                </a:solidFill>
                <a:ln w="1729" cap="flat">
                  <a:noFill/>
                  <a:prstDash val="solid"/>
                  <a:miter/>
                </a:ln>
              </p:spPr>
              <p:txBody>
                <a:bodyPr/>
                <a:lstStyle/>
                <a:p>
                  <a:endParaRPr lang="es-ES" sz="1400"/>
                </a:p>
              </p:txBody>
            </p:sp>
            <p:sp>
              <p:nvSpPr>
                <p:cNvPr id="214" name="Forma libre: forma 213">
                  <a:extLst>
                    <a:ext uri="{FF2B5EF4-FFF2-40B4-BE49-F238E27FC236}">
                      <a16:creationId xmlns:a16="http://schemas.microsoft.com/office/drawing/2014/main" id="{1D856CBD-01EF-58AB-100B-27184750E3F2}"/>
                    </a:ext>
                  </a:extLst>
                </p:cNvPr>
                <p:cNvSpPr/>
                <p:nvPr/>
              </p:nvSpPr>
              <p:spPr>
                <a:xfrm>
                  <a:off x="5789336" y="3947016"/>
                  <a:ext cx="24848" cy="24171"/>
                </a:xfrm>
                <a:custGeom>
                  <a:avLst/>
                  <a:gdLst>
                    <a:gd name="csX0" fmla="*/ 4 w 24848"/>
                    <a:gd name="csY0" fmla="*/ 12289 h 24171"/>
                    <a:gd name="csX1" fmla="*/ 12425 w 24848"/>
                    <a:gd name="csY1" fmla="*/ 0 h 24171"/>
                    <a:gd name="csX2" fmla="*/ 24849 w 24848"/>
                    <a:gd name="csY2" fmla="*/ 12085 h 24171"/>
                    <a:gd name="csX3" fmla="*/ 12425 w 24848"/>
                    <a:gd name="csY3" fmla="*/ 24172 h 24171"/>
                    <a:gd name="csX4" fmla="*/ 4 w 24848"/>
                    <a:gd name="csY4" fmla="*/ 12289 h 24171"/>
                  </a:gdLst>
                  <a:ahLst/>
                  <a:cxnLst>
                    <a:cxn ang="0">
                      <a:pos x="csX0" y="csY0"/>
                    </a:cxn>
                    <a:cxn ang="0">
                      <a:pos x="csX1" y="csY1"/>
                    </a:cxn>
                    <a:cxn ang="0">
                      <a:pos x="csX2" y="csY2"/>
                    </a:cxn>
                    <a:cxn ang="0">
                      <a:pos x="csX3" y="csY3"/>
                    </a:cxn>
                    <a:cxn ang="0">
                      <a:pos x="csX4" y="csY4"/>
                    </a:cxn>
                  </a:cxnLst>
                  <a:rect l="l" t="t" r="r" b="b"/>
                  <a:pathLst>
                    <a:path w="24848" h="24171">
                      <a:moveTo>
                        <a:pt x="4" y="12289"/>
                      </a:moveTo>
                      <a:cubicBezTo>
                        <a:pt x="-174" y="5665"/>
                        <a:pt x="5575" y="-47"/>
                        <a:pt x="12425" y="0"/>
                      </a:cubicBezTo>
                      <a:cubicBezTo>
                        <a:pt x="19286" y="0"/>
                        <a:pt x="24849" y="5412"/>
                        <a:pt x="24849" y="12085"/>
                      </a:cubicBezTo>
                      <a:cubicBezTo>
                        <a:pt x="24849" y="18760"/>
                        <a:pt x="19288" y="24172"/>
                        <a:pt x="12425" y="24172"/>
                      </a:cubicBezTo>
                      <a:cubicBezTo>
                        <a:pt x="5549" y="24125"/>
                        <a:pt x="182" y="19011"/>
                        <a:pt x="4" y="12289"/>
                      </a:cubicBezTo>
                      <a:close/>
                    </a:path>
                  </a:pathLst>
                </a:custGeom>
                <a:solidFill>
                  <a:srgbClr val="30B8F5"/>
                </a:solidFill>
                <a:ln w="1729" cap="flat">
                  <a:noFill/>
                  <a:prstDash val="solid"/>
                  <a:miter/>
                </a:ln>
              </p:spPr>
              <p:txBody>
                <a:bodyPr/>
                <a:lstStyle/>
                <a:p>
                  <a:endParaRPr lang="es-ES" sz="1400"/>
                </a:p>
              </p:txBody>
            </p:sp>
            <p:sp>
              <p:nvSpPr>
                <p:cNvPr id="215" name="Forma libre: forma 214">
                  <a:extLst>
                    <a:ext uri="{FF2B5EF4-FFF2-40B4-BE49-F238E27FC236}">
                      <a16:creationId xmlns:a16="http://schemas.microsoft.com/office/drawing/2014/main" id="{2E3A5509-B3B9-A24C-21E4-1C164DA54857}"/>
                    </a:ext>
                  </a:extLst>
                </p:cNvPr>
                <p:cNvSpPr/>
                <p:nvPr/>
              </p:nvSpPr>
              <p:spPr>
                <a:xfrm>
                  <a:off x="5719623" y="3951323"/>
                  <a:ext cx="24848" cy="24180"/>
                </a:xfrm>
                <a:custGeom>
                  <a:avLst/>
                  <a:gdLst>
                    <a:gd name="csX0" fmla="*/ 142 w 24848"/>
                    <a:gd name="csY0" fmla="*/ 13671 h 24180"/>
                    <a:gd name="csX1" fmla="*/ 10927 w 24848"/>
                    <a:gd name="csY1" fmla="*/ 109 h 24180"/>
                    <a:gd name="csX2" fmla="*/ 24789 w 24848"/>
                    <a:gd name="csY2" fmla="*/ 10530 h 24180"/>
                    <a:gd name="csX3" fmla="*/ 14001 w 24848"/>
                    <a:gd name="csY3" fmla="*/ 24081 h 24180"/>
                    <a:gd name="csX4" fmla="*/ 142 w 24848"/>
                    <a:gd name="csY4" fmla="*/ 13671 h 24180"/>
                  </a:gdLst>
                  <a:ahLst/>
                  <a:cxnLst>
                    <a:cxn ang="0">
                      <a:pos x="csX0" y="csY0"/>
                    </a:cxn>
                    <a:cxn ang="0">
                      <a:pos x="csX1" y="csY1"/>
                    </a:cxn>
                    <a:cxn ang="0">
                      <a:pos x="csX2" y="csY2"/>
                    </a:cxn>
                    <a:cxn ang="0">
                      <a:pos x="csX3" y="csY3"/>
                    </a:cxn>
                    <a:cxn ang="0">
                      <a:pos x="csX4" y="csY4"/>
                    </a:cxn>
                  </a:cxnLst>
                  <a:rect l="l" t="t" r="r" b="b"/>
                  <a:pathLst>
                    <a:path w="24848" h="24180">
                      <a:moveTo>
                        <a:pt x="142" y="13671"/>
                      </a:moveTo>
                      <a:cubicBezTo>
                        <a:pt x="-901" y="7062"/>
                        <a:pt x="3928" y="1003"/>
                        <a:pt x="10927" y="109"/>
                      </a:cubicBezTo>
                      <a:cubicBezTo>
                        <a:pt x="17926" y="-782"/>
                        <a:pt x="24131" y="3888"/>
                        <a:pt x="24789" y="10530"/>
                      </a:cubicBezTo>
                      <a:cubicBezTo>
                        <a:pt x="25446" y="17168"/>
                        <a:pt x="20619" y="23241"/>
                        <a:pt x="14001" y="24081"/>
                      </a:cubicBezTo>
                      <a:cubicBezTo>
                        <a:pt x="7387" y="24927"/>
                        <a:pt x="1177" y="20245"/>
                        <a:pt x="142" y="13671"/>
                      </a:cubicBezTo>
                      <a:close/>
                    </a:path>
                  </a:pathLst>
                </a:custGeom>
                <a:solidFill>
                  <a:srgbClr val="30B8F5"/>
                </a:solidFill>
                <a:ln w="1729" cap="flat">
                  <a:noFill/>
                  <a:prstDash val="solid"/>
                  <a:miter/>
                </a:ln>
              </p:spPr>
              <p:txBody>
                <a:bodyPr/>
                <a:lstStyle/>
                <a:p>
                  <a:endParaRPr lang="es-ES" sz="1400"/>
                </a:p>
              </p:txBody>
            </p:sp>
            <p:sp>
              <p:nvSpPr>
                <p:cNvPr id="216" name="Forma libre: forma 215">
                  <a:extLst>
                    <a:ext uri="{FF2B5EF4-FFF2-40B4-BE49-F238E27FC236}">
                      <a16:creationId xmlns:a16="http://schemas.microsoft.com/office/drawing/2014/main" id="{11976D2B-88E4-D032-3A2B-13AE6C8BEF79}"/>
                    </a:ext>
                  </a:extLst>
                </p:cNvPr>
                <p:cNvSpPr/>
                <p:nvPr/>
              </p:nvSpPr>
              <p:spPr>
                <a:xfrm>
                  <a:off x="5651181" y="3964819"/>
                  <a:ext cx="24803" cy="24316"/>
                </a:xfrm>
                <a:custGeom>
                  <a:avLst/>
                  <a:gdLst>
                    <a:gd name="csX0" fmla="*/ 494 w 24803"/>
                    <a:gd name="csY0" fmla="*/ 15581 h 24316"/>
                    <a:gd name="csX1" fmla="*/ 9274 w 24803"/>
                    <a:gd name="csY1" fmla="*/ 527 h 24316"/>
                    <a:gd name="csX2" fmla="*/ 24465 w 24803"/>
                    <a:gd name="csY2" fmla="*/ 9061 h 24316"/>
                    <a:gd name="csX3" fmla="*/ 15618 w 24803"/>
                    <a:gd name="csY3" fmla="*/ 23852 h 24316"/>
                    <a:gd name="csX4" fmla="*/ 494 w 24803"/>
                    <a:gd name="csY4" fmla="*/ 15581 h 24316"/>
                  </a:gdLst>
                  <a:ahLst/>
                  <a:cxnLst>
                    <a:cxn ang="0">
                      <a:pos x="csX0" y="csY0"/>
                    </a:cxn>
                    <a:cxn ang="0">
                      <a:pos x="csX1" y="csY1"/>
                    </a:cxn>
                    <a:cxn ang="0">
                      <a:pos x="csX2" y="csY2"/>
                    </a:cxn>
                    <a:cxn ang="0">
                      <a:pos x="csX3" y="csY3"/>
                    </a:cxn>
                    <a:cxn ang="0">
                      <a:pos x="csX4" y="csY4"/>
                    </a:cxn>
                  </a:cxnLst>
                  <a:rect l="l" t="t" r="r" b="b"/>
                  <a:pathLst>
                    <a:path w="24803" h="24316">
                      <a:moveTo>
                        <a:pt x="494" y="15581"/>
                      </a:moveTo>
                      <a:cubicBezTo>
                        <a:pt x="-1443" y="9196"/>
                        <a:pt x="2485" y="2454"/>
                        <a:pt x="9274" y="527"/>
                      </a:cubicBezTo>
                      <a:cubicBezTo>
                        <a:pt x="16033" y="-1512"/>
                        <a:pt x="22905" y="2587"/>
                        <a:pt x="24465" y="9061"/>
                      </a:cubicBezTo>
                      <a:cubicBezTo>
                        <a:pt x="26032" y="15564"/>
                        <a:pt x="22002" y="21914"/>
                        <a:pt x="15618" y="23852"/>
                      </a:cubicBezTo>
                      <a:cubicBezTo>
                        <a:pt x="9203" y="25676"/>
                        <a:pt x="2433" y="21969"/>
                        <a:pt x="494" y="15581"/>
                      </a:cubicBezTo>
                      <a:close/>
                    </a:path>
                  </a:pathLst>
                </a:custGeom>
                <a:solidFill>
                  <a:srgbClr val="30B8F5"/>
                </a:solidFill>
                <a:ln w="1729" cap="flat">
                  <a:noFill/>
                  <a:prstDash val="solid"/>
                  <a:miter/>
                </a:ln>
              </p:spPr>
              <p:txBody>
                <a:bodyPr/>
                <a:lstStyle/>
                <a:p>
                  <a:endParaRPr lang="es-ES" sz="1400"/>
                </a:p>
              </p:txBody>
            </p:sp>
            <p:sp>
              <p:nvSpPr>
                <p:cNvPr id="217" name="Forma libre: forma 216">
                  <a:extLst>
                    <a:ext uri="{FF2B5EF4-FFF2-40B4-BE49-F238E27FC236}">
                      <a16:creationId xmlns:a16="http://schemas.microsoft.com/office/drawing/2014/main" id="{FCF0B4F5-4743-7C47-2E72-24016630DF7A}"/>
                    </a:ext>
                  </a:extLst>
                </p:cNvPr>
                <p:cNvSpPr/>
                <p:nvPr/>
              </p:nvSpPr>
              <p:spPr>
                <a:xfrm>
                  <a:off x="5585289" y="3987727"/>
                  <a:ext cx="24747" cy="24329"/>
                </a:xfrm>
                <a:custGeom>
                  <a:avLst/>
                  <a:gdLst>
                    <a:gd name="csX0" fmla="*/ 1060 w 24747"/>
                    <a:gd name="csY0" fmla="*/ 17254 h 24329"/>
                    <a:gd name="csX1" fmla="*/ 7631 w 24747"/>
                    <a:gd name="csY1" fmla="*/ 1023 h 24329"/>
                    <a:gd name="csX2" fmla="*/ 23901 w 24747"/>
                    <a:gd name="csY2" fmla="*/ 7494 h 24329"/>
                    <a:gd name="csX3" fmla="*/ 17130 w 24747"/>
                    <a:gd name="csY3" fmla="*/ 23251 h 24329"/>
                    <a:gd name="csX4" fmla="*/ 1060 w 24747"/>
                    <a:gd name="csY4" fmla="*/ 17254 h 24329"/>
                  </a:gdLst>
                  <a:ahLst/>
                  <a:cxnLst>
                    <a:cxn ang="0">
                      <a:pos x="csX0" y="csY0"/>
                    </a:cxn>
                    <a:cxn ang="0">
                      <a:pos x="csX1" y="csY1"/>
                    </a:cxn>
                    <a:cxn ang="0">
                      <a:pos x="csX2" y="csY2"/>
                    </a:cxn>
                    <a:cxn ang="0">
                      <a:pos x="csX3" y="csY3"/>
                    </a:cxn>
                    <a:cxn ang="0">
                      <a:pos x="csX4" y="csY4"/>
                    </a:cxn>
                  </a:cxnLst>
                  <a:rect l="l" t="t" r="r" b="b"/>
                  <a:pathLst>
                    <a:path w="24747" h="24329">
                      <a:moveTo>
                        <a:pt x="1060" y="17254"/>
                      </a:moveTo>
                      <a:cubicBezTo>
                        <a:pt x="-1741" y="11193"/>
                        <a:pt x="1200" y="3926"/>
                        <a:pt x="7631" y="1023"/>
                      </a:cubicBezTo>
                      <a:cubicBezTo>
                        <a:pt x="14120" y="-1741"/>
                        <a:pt x="21473" y="1321"/>
                        <a:pt x="23901" y="7494"/>
                      </a:cubicBezTo>
                      <a:cubicBezTo>
                        <a:pt x="26361" y="13741"/>
                        <a:pt x="23263" y="20635"/>
                        <a:pt x="17130" y="23251"/>
                      </a:cubicBezTo>
                      <a:cubicBezTo>
                        <a:pt x="11055" y="25999"/>
                        <a:pt x="3860" y="23311"/>
                        <a:pt x="1060" y="17254"/>
                      </a:cubicBezTo>
                      <a:close/>
                    </a:path>
                  </a:pathLst>
                </a:custGeom>
                <a:solidFill>
                  <a:srgbClr val="30B8F5"/>
                </a:solidFill>
                <a:ln w="1729" cap="flat">
                  <a:noFill/>
                  <a:prstDash val="solid"/>
                  <a:miter/>
                </a:ln>
              </p:spPr>
              <p:txBody>
                <a:bodyPr/>
                <a:lstStyle/>
                <a:p>
                  <a:endParaRPr lang="es-ES" sz="1400"/>
                </a:p>
              </p:txBody>
            </p:sp>
            <p:sp>
              <p:nvSpPr>
                <p:cNvPr id="218" name="Forma libre: forma 217">
                  <a:extLst>
                    <a:ext uri="{FF2B5EF4-FFF2-40B4-BE49-F238E27FC236}">
                      <a16:creationId xmlns:a16="http://schemas.microsoft.com/office/drawing/2014/main" id="{E9B5C2E8-A24B-1BA5-7836-26428F2C5FAA}"/>
                    </a:ext>
                  </a:extLst>
                </p:cNvPr>
                <p:cNvSpPr/>
                <p:nvPr/>
              </p:nvSpPr>
              <p:spPr>
                <a:xfrm>
                  <a:off x="5523181" y="4019529"/>
                  <a:ext cx="24675" cy="24307"/>
                </a:xfrm>
                <a:custGeom>
                  <a:avLst/>
                  <a:gdLst>
                    <a:gd name="csX0" fmla="*/ 1828 w 24675"/>
                    <a:gd name="csY0" fmla="*/ 18751 h 24307"/>
                    <a:gd name="csX1" fmla="*/ 6109 w 24675"/>
                    <a:gd name="csY1" fmla="*/ 1778 h 24307"/>
                    <a:gd name="csX2" fmla="*/ 23111 w 24675"/>
                    <a:gd name="csY2" fmla="*/ 5942 h 24307"/>
                    <a:gd name="csX3" fmla="*/ 18573 w 24675"/>
                    <a:gd name="csY3" fmla="*/ 22489 h 24307"/>
                    <a:gd name="csX4" fmla="*/ 1828 w 24675"/>
                    <a:gd name="csY4" fmla="*/ 18751 h 24307"/>
                  </a:gdLst>
                  <a:ahLst/>
                  <a:cxnLst>
                    <a:cxn ang="0">
                      <a:pos x="csX0" y="csY0"/>
                    </a:cxn>
                    <a:cxn ang="0">
                      <a:pos x="csX1" y="csY1"/>
                    </a:cxn>
                    <a:cxn ang="0">
                      <a:pos x="csX2" y="csY2"/>
                    </a:cxn>
                    <a:cxn ang="0">
                      <a:pos x="csX3" y="csY3"/>
                    </a:cxn>
                    <a:cxn ang="0">
                      <a:pos x="csX4" y="csY4"/>
                    </a:cxn>
                  </a:cxnLst>
                  <a:rect l="l" t="t" r="r" b="b"/>
                  <a:pathLst>
                    <a:path w="24675" h="24307">
                      <a:moveTo>
                        <a:pt x="1828" y="18751"/>
                      </a:moveTo>
                      <a:cubicBezTo>
                        <a:pt x="-1752" y="13175"/>
                        <a:pt x="58" y="5402"/>
                        <a:pt x="6109" y="1778"/>
                      </a:cubicBezTo>
                      <a:cubicBezTo>
                        <a:pt x="12223" y="-1741"/>
                        <a:pt x="19835" y="126"/>
                        <a:pt x="23111" y="5942"/>
                      </a:cubicBezTo>
                      <a:cubicBezTo>
                        <a:pt x="26385" y="11757"/>
                        <a:pt x="24355" y="19170"/>
                        <a:pt x="18573" y="22489"/>
                      </a:cubicBezTo>
                      <a:cubicBezTo>
                        <a:pt x="12852" y="25916"/>
                        <a:pt x="5457" y="24407"/>
                        <a:pt x="1828" y="18751"/>
                      </a:cubicBezTo>
                      <a:close/>
                    </a:path>
                  </a:pathLst>
                </a:custGeom>
                <a:solidFill>
                  <a:srgbClr val="30B8F5"/>
                </a:solidFill>
                <a:ln w="1729" cap="flat">
                  <a:noFill/>
                  <a:prstDash val="solid"/>
                  <a:miter/>
                </a:ln>
              </p:spPr>
              <p:txBody>
                <a:bodyPr/>
                <a:lstStyle/>
                <a:p>
                  <a:endParaRPr lang="es-ES" sz="1400"/>
                </a:p>
              </p:txBody>
            </p:sp>
            <p:sp>
              <p:nvSpPr>
                <p:cNvPr id="219" name="Forma libre: forma 218">
                  <a:extLst>
                    <a:ext uri="{FF2B5EF4-FFF2-40B4-BE49-F238E27FC236}">
                      <a16:creationId xmlns:a16="http://schemas.microsoft.com/office/drawing/2014/main" id="{05D7C8E8-24A5-B420-75F9-212EA348B40B}"/>
                    </a:ext>
                  </a:extLst>
                </p:cNvPr>
                <p:cNvSpPr/>
                <p:nvPr/>
              </p:nvSpPr>
              <p:spPr>
                <a:xfrm>
                  <a:off x="5465989" y="4059486"/>
                  <a:ext cx="24621" cy="24360"/>
                </a:xfrm>
                <a:custGeom>
                  <a:avLst/>
                  <a:gdLst>
                    <a:gd name="csX0" fmla="*/ 2797 w 24621"/>
                    <a:gd name="csY0" fmla="*/ 20152 h 24360"/>
                    <a:gd name="csX1" fmla="*/ 4775 w 24621"/>
                    <a:gd name="csY1" fmla="*/ 2823 h 24360"/>
                    <a:gd name="csX2" fmla="*/ 22130 w 24621"/>
                    <a:gd name="csY2" fmla="*/ 4553 h 24360"/>
                    <a:gd name="csX3" fmla="*/ 19951 w 24621"/>
                    <a:gd name="csY3" fmla="*/ 21636 h 24360"/>
                    <a:gd name="csX4" fmla="*/ 2797 w 24621"/>
                    <a:gd name="csY4" fmla="*/ 20152 h 24360"/>
                  </a:gdLst>
                  <a:ahLst/>
                  <a:cxnLst>
                    <a:cxn ang="0">
                      <a:pos x="csX0" y="csY0"/>
                    </a:cxn>
                    <a:cxn ang="0">
                      <a:pos x="csX1" y="csY1"/>
                    </a:cxn>
                    <a:cxn ang="0">
                      <a:pos x="csX2" y="csY2"/>
                    </a:cxn>
                    <a:cxn ang="0">
                      <a:pos x="csX3" y="csY3"/>
                    </a:cxn>
                    <a:cxn ang="0">
                      <a:pos x="csX4" y="csY4"/>
                    </a:cxn>
                  </a:cxnLst>
                  <a:rect l="l" t="t" r="r" b="b"/>
                  <a:pathLst>
                    <a:path w="24621" h="24360">
                      <a:moveTo>
                        <a:pt x="2797" y="20152"/>
                      </a:moveTo>
                      <a:cubicBezTo>
                        <a:pt x="-1500" y="15131"/>
                        <a:pt x="-850" y="7086"/>
                        <a:pt x="4775" y="2823"/>
                      </a:cubicBezTo>
                      <a:cubicBezTo>
                        <a:pt x="10320" y="-1537"/>
                        <a:pt x="18092" y="-759"/>
                        <a:pt x="22130" y="4553"/>
                      </a:cubicBezTo>
                      <a:cubicBezTo>
                        <a:pt x="26169" y="9866"/>
                        <a:pt x="25195" y="17518"/>
                        <a:pt x="19951" y="21636"/>
                      </a:cubicBezTo>
                      <a:cubicBezTo>
                        <a:pt x="14622" y="25661"/>
                        <a:pt x="7174" y="25275"/>
                        <a:pt x="2797" y="20152"/>
                      </a:cubicBezTo>
                      <a:close/>
                    </a:path>
                  </a:pathLst>
                </a:custGeom>
                <a:solidFill>
                  <a:srgbClr val="30B8F5"/>
                </a:solidFill>
                <a:ln w="1729" cap="flat">
                  <a:noFill/>
                  <a:prstDash val="solid"/>
                  <a:miter/>
                </a:ln>
              </p:spPr>
              <p:txBody>
                <a:bodyPr/>
                <a:lstStyle/>
                <a:p>
                  <a:endParaRPr lang="es-ES" sz="1400"/>
                </a:p>
              </p:txBody>
            </p:sp>
            <p:sp>
              <p:nvSpPr>
                <p:cNvPr id="220" name="Forma libre: forma 219">
                  <a:extLst>
                    <a:ext uri="{FF2B5EF4-FFF2-40B4-BE49-F238E27FC236}">
                      <a16:creationId xmlns:a16="http://schemas.microsoft.com/office/drawing/2014/main" id="{69814BD0-C652-3DFF-B135-8A05561B2BD9}"/>
                    </a:ext>
                  </a:extLst>
                </p:cNvPr>
                <p:cNvSpPr/>
                <p:nvPr/>
              </p:nvSpPr>
              <p:spPr>
                <a:xfrm>
                  <a:off x="5414793" y="4106834"/>
                  <a:ext cx="24549" cy="24475"/>
                </a:xfrm>
                <a:custGeom>
                  <a:avLst/>
                  <a:gdLst>
                    <a:gd name="csX0" fmla="*/ 3909 w 24549"/>
                    <a:gd name="csY0" fmla="*/ 21429 h 24475"/>
                    <a:gd name="csX1" fmla="*/ 3569 w 24549"/>
                    <a:gd name="csY1" fmla="*/ 4043 h 24475"/>
                    <a:gd name="csX2" fmla="*/ 20938 w 24549"/>
                    <a:gd name="csY2" fmla="*/ 3341 h 24475"/>
                    <a:gd name="csX3" fmla="*/ 21163 w 24549"/>
                    <a:gd name="csY3" fmla="*/ 20616 h 24475"/>
                    <a:gd name="csX4" fmla="*/ 3909 w 24549"/>
                    <a:gd name="csY4" fmla="*/ 21429 h 24475"/>
                  </a:gdLst>
                  <a:ahLst/>
                  <a:cxnLst>
                    <a:cxn ang="0">
                      <a:pos x="csX0" y="csY0"/>
                    </a:cxn>
                    <a:cxn ang="0">
                      <a:pos x="csX1" y="csY1"/>
                    </a:cxn>
                    <a:cxn ang="0">
                      <a:pos x="csX2" y="csY2"/>
                    </a:cxn>
                    <a:cxn ang="0">
                      <a:pos x="csX3" y="csY3"/>
                    </a:cxn>
                    <a:cxn ang="0">
                      <a:pos x="csX4" y="csY4"/>
                    </a:cxn>
                  </a:cxnLst>
                  <a:rect l="l" t="t" r="r" b="b"/>
                  <a:pathLst>
                    <a:path w="24549" h="24475">
                      <a:moveTo>
                        <a:pt x="3909" y="21429"/>
                      </a:moveTo>
                      <a:cubicBezTo>
                        <a:pt x="-1129" y="16948"/>
                        <a:pt x="-1355" y="9099"/>
                        <a:pt x="3569" y="4043"/>
                      </a:cubicBezTo>
                      <a:cubicBezTo>
                        <a:pt x="8434" y="-1061"/>
                        <a:pt x="16214" y="-1374"/>
                        <a:pt x="20938" y="3341"/>
                      </a:cubicBezTo>
                      <a:cubicBezTo>
                        <a:pt x="25663" y="8052"/>
                        <a:pt x="25767" y="15791"/>
                        <a:pt x="21163" y="20616"/>
                      </a:cubicBezTo>
                      <a:cubicBezTo>
                        <a:pt x="16500" y="25392"/>
                        <a:pt x="8846" y="25819"/>
                        <a:pt x="3909" y="21429"/>
                      </a:cubicBezTo>
                      <a:close/>
                    </a:path>
                  </a:pathLst>
                </a:custGeom>
                <a:solidFill>
                  <a:srgbClr val="30B8F5"/>
                </a:solidFill>
                <a:ln w="1729" cap="flat">
                  <a:noFill/>
                  <a:prstDash val="solid"/>
                  <a:miter/>
                </a:ln>
              </p:spPr>
              <p:txBody>
                <a:bodyPr/>
                <a:lstStyle/>
                <a:p>
                  <a:endParaRPr lang="es-ES" sz="1400"/>
                </a:p>
              </p:txBody>
            </p:sp>
            <p:sp>
              <p:nvSpPr>
                <p:cNvPr id="221" name="Forma libre: forma 220">
                  <a:extLst>
                    <a:ext uri="{FF2B5EF4-FFF2-40B4-BE49-F238E27FC236}">
                      <a16:creationId xmlns:a16="http://schemas.microsoft.com/office/drawing/2014/main" id="{B3D9194B-05B9-24A4-5877-B432BE5227B3}"/>
                    </a:ext>
                  </a:extLst>
                </p:cNvPr>
                <p:cNvSpPr/>
                <p:nvPr/>
              </p:nvSpPr>
              <p:spPr>
                <a:xfrm>
                  <a:off x="5370611" y="4160699"/>
                  <a:ext cx="24392" cy="24630"/>
                </a:xfrm>
                <a:custGeom>
                  <a:avLst/>
                  <a:gdLst>
                    <a:gd name="csX0" fmla="*/ 5077 w 24392"/>
                    <a:gd name="csY0" fmla="*/ 22551 h 24630"/>
                    <a:gd name="csX1" fmla="*/ 2433 w 24392"/>
                    <a:gd name="csY1" fmla="*/ 5417 h 24630"/>
                    <a:gd name="csX2" fmla="*/ 19497 w 24392"/>
                    <a:gd name="csY2" fmla="*/ 2319 h 24630"/>
                    <a:gd name="csX3" fmla="*/ 22121 w 24392"/>
                    <a:gd name="csY3" fmla="*/ 19439 h 24630"/>
                    <a:gd name="csX4" fmla="*/ 5077 w 24392"/>
                    <a:gd name="csY4" fmla="*/ 22551 h 24630"/>
                  </a:gdLst>
                  <a:ahLst/>
                  <a:cxnLst>
                    <a:cxn ang="0">
                      <a:pos x="csX0" y="csY0"/>
                    </a:cxn>
                    <a:cxn ang="0">
                      <a:pos x="csX1" y="csY1"/>
                    </a:cxn>
                    <a:cxn ang="0">
                      <a:pos x="csX2" y="csY2"/>
                    </a:cxn>
                    <a:cxn ang="0">
                      <a:pos x="csX3" y="csY3"/>
                    </a:cxn>
                    <a:cxn ang="0">
                      <a:pos x="csX4" y="csY4"/>
                    </a:cxn>
                  </a:cxnLst>
                  <a:rect l="l" t="t" r="r" b="b"/>
                  <a:pathLst>
                    <a:path w="24392" h="24630">
                      <a:moveTo>
                        <a:pt x="5077" y="22551"/>
                      </a:moveTo>
                      <a:cubicBezTo>
                        <a:pt x="-468" y="18835"/>
                        <a:pt x="-1656" y="11164"/>
                        <a:pt x="2433" y="5417"/>
                      </a:cubicBezTo>
                      <a:cubicBezTo>
                        <a:pt x="6530" y="-325"/>
                        <a:pt x="14133" y="-1739"/>
                        <a:pt x="19497" y="2319"/>
                      </a:cubicBezTo>
                      <a:cubicBezTo>
                        <a:pt x="24778" y="6315"/>
                        <a:pt x="25995" y="14010"/>
                        <a:pt x="22121" y="19439"/>
                      </a:cubicBezTo>
                      <a:cubicBezTo>
                        <a:pt x="18257" y="24873"/>
                        <a:pt x="10622" y="26262"/>
                        <a:pt x="5077" y="22551"/>
                      </a:cubicBezTo>
                      <a:close/>
                    </a:path>
                  </a:pathLst>
                </a:custGeom>
                <a:solidFill>
                  <a:srgbClr val="30B8F5"/>
                </a:solidFill>
                <a:ln w="1729" cap="flat">
                  <a:noFill/>
                  <a:prstDash val="solid"/>
                  <a:miter/>
                </a:ln>
              </p:spPr>
              <p:txBody>
                <a:bodyPr/>
                <a:lstStyle/>
                <a:p>
                  <a:endParaRPr lang="es-ES" sz="1400"/>
                </a:p>
              </p:txBody>
            </p:sp>
            <p:sp>
              <p:nvSpPr>
                <p:cNvPr id="222" name="Forma libre: forma 221">
                  <a:extLst>
                    <a:ext uri="{FF2B5EF4-FFF2-40B4-BE49-F238E27FC236}">
                      <a16:creationId xmlns:a16="http://schemas.microsoft.com/office/drawing/2014/main" id="{3EAA702B-5808-1B2D-56F8-3EA859EDBCA2}"/>
                    </a:ext>
                  </a:extLst>
                </p:cNvPr>
                <p:cNvSpPr/>
                <p:nvPr/>
              </p:nvSpPr>
              <p:spPr>
                <a:xfrm>
                  <a:off x="5334205" y="4220170"/>
                  <a:ext cx="24232" cy="24732"/>
                </a:xfrm>
                <a:custGeom>
                  <a:avLst/>
                  <a:gdLst>
                    <a:gd name="csX0" fmla="*/ 6512 w 24232"/>
                    <a:gd name="csY0" fmla="*/ 23501 h 24732"/>
                    <a:gd name="csX1" fmla="*/ 1465 w 24232"/>
                    <a:gd name="csY1" fmla="*/ 6848 h 24732"/>
                    <a:gd name="csX2" fmla="*/ 18021 w 24232"/>
                    <a:gd name="csY2" fmla="*/ 1484 h 24732"/>
                    <a:gd name="csX3" fmla="*/ 22888 w 24232"/>
                    <a:gd name="csY3" fmla="*/ 18041 h 24732"/>
                    <a:gd name="csX4" fmla="*/ 6512 w 24232"/>
                    <a:gd name="csY4" fmla="*/ 23501 h 24732"/>
                  </a:gdLst>
                  <a:ahLst/>
                  <a:cxnLst>
                    <a:cxn ang="0">
                      <a:pos x="csX0" y="csY0"/>
                    </a:cxn>
                    <a:cxn ang="0">
                      <a:pos x="csX1" y="csY1"/>
                    </a:cxn>
                    <a:cxn ang="0">
                      <a:pos x="csX2" y="csY2"/>
                    </a:cxn>
                    <a:cxn ang="0">
                      <a:pos x="csX3" y="csY3"/>
                    </a:cxn>
                    <a:cxn ang="0">
                      <a:pos x="csX4" y="csY4"/>
                    </a:cxn>
                  </a:cxnLst>
                  <a:rect l="l" t="t" r="r" b="b"/>
                  <a:pathLst>
                    <a:path w="24232" h="24732">
                      <a:moveTo>
                        <a:pt x="6512" y="23501"/>
                      </a:moveTo>
                      <a:cubicBezTo>
                        <a:pt x="510" y="20583"/>
                        <a:pt x="-1754" y="13127"/>
                        <a:pt x="1465" y="6848"/>
                      </a:cubicBezTo>
                      <a:cubicBezTo>
                        <a:pt x="4594" y="519"/>
                        <a:pt x="12161" y="-1795"/>
                        <a:pt x="18021" y="1484"/>
                      </a:cubicBezTo>
                      <a:cubicBezTo>
                        <a:pt x="23808" y="4728"/>
                        <a:pt x="25839" y="12056"/>
                        <a:pt x="22888" y="18041"/>
                      </a:cubicBezTo>
                      <a:cubicBezTo>
                        <a:pt x="19849" y="23975"/>
                        <a:pt x="12516" y="26419"/>
                        <a:pt x="6512" y="23501"/>
                      </a:cubicBezTo>
                      <a:close/>
                    </a:path>
                  </a:pathLst>
                </a:custGeom>
                <a:solidFill>
                  <a:srgbClr val="30B8F5"/>
                </a:solidFill>
                <a:ln w="1729" cap="flat">
                  <a:noFill/>
                  <a:prstDash val="solid"/>
                  <a:miter/>
                </a:ln>
              </p:spPr>
              <p:txBody>
                <a:bodyPr/>
                <a:lstStyle/>
                <a:p>
                  <a:endParaRPr lang="es-ES" sz="1400"/>
                </a:p>
              </p:txBody>
            </p:sp>
            <p:sp>
              <p:nvSpPr>
                <p:cNvPr id="223" name="Forma libre: forma 222">
                  <a:extLst>
                    <a:ext uri="{FF2B5EF4-FFF2-40B4-BE49-F238E27FC236}">
                      <a16:creationId xmlns:a16="http://schemas.microsoft.com/office/drawing/2014/main" id="{B24FD3BF-5826-962C-651D-1C409ECBD506}"/>
                    </a:ext>
                  </a:extLst>
                </p:cNvPr>
                <p:cNvSpPr/>
                <p:nvPr/>
              </p:nvSpPr>
              <p:spPr>
                <a:xfrm>
                  <a:off x="5306259" y="4284129"/>
                  <a:ext cx="24159" cy="24776"/>
                </a:xfrm>
                <a:custGeom>
                  <a:avLst/>
                  <a:gdLst>
                    <a:gd name="csX0" fmla="*/ 8110 w 24159"/>
                    <a:gd name="csY0" fmla="*/ 24179 h 24776"/>
                    <a:gd name="csX1" fmla="*/ 712 w 24159"/>
                    <a:gd name="csY1" fmla="*/ 8342 h 24776"/>
                    <a:gd name="csX2" fmla="*/ 16471 w 24159"/>
                    <a:gd name="csY2" fmla="*/ 786 h 24776"/>
                    <a:gd name="csX3" fmla="*/ 23472 w 24159"/>
                    <a:gd name="csY3" fmla="*/ 16480 h 24776"/>
                    <a:gd name="csX4" fmla="*/ 8110 w 24159"/>
                    <a:gd name="csY4" fmla="*/ 24179 h 24776"/>
                  </a:gdLst>
                  <a:ahLst/>
                  <a:cxnLst>
                    <a:cxn ang="0">
                      <a:pos x="csX0" y="csY0"/>
                    </a:cxn>
                    <a:cxn ang="0">
                      <a:pos x="csX1" y="csY1"/>
                    </a:cxn>
                    <a:cxn ang="0">
                      <a:pos x="csX2" y="csY2"/>
                    </a:cxn>
                    <a:cxn ang="0">
                      <a:pos x="csX3" y="csY3"/>
                    </a:cxn>
                    <a:cxn ang="0">
                      <a:pos x="csX4" y="csY4"/>
                    </a:cxn>
                  </a:cxnLst>
                  <a:rect l="l" t="t" r="r" b="b"/>
                  <a:pathLst>
                    <a:path w="24159" h="24776">
                      <a:moveTo>
                        <a:pt x="8110" y="24179"/>
                      </a:moveTo>
                      <a:cubicBezTo>
                        <a:pt x="1762" y="22116"/>
                        <a:pt x="-1552" y="15026"/>
                        <a:pt x="712" y="8342"/>
                      </a:cubicBezTo>
                      <a:cubicBezTo>
                        <a:pt x="2938" y="1644"/>
                        <a:pt x="10334" y="-1613"/>
                        <a:pt x="16471" y="786"/>
                      </a:cubicBezTo>
                      <a:cubicBezTo>
                        <a:pt x="22767" y="3243"/>
                        <a:pt x="25569" y="10148"/>
                        <a:pt x="23472" y="16480"/>
                      </a:cubicBezTo>
                      <a:cubicBezTo>
                        <a:pt x="21336" y="22799"/>
                        <a:pt x="14456" y="26241"/>
                        <a:pt x="8110" y="24179"/>
                      </a:cubicBezTo>
                      <a:close/>
                    </a:path>
                  </a:pathLst>
                </a:custGeom>
                <a:solidFill>
                  <a:srgbClr val="30B8F5"/>
                </a:solidFill>
                <a:ln w="1729" cap="flat">
                  <a:noFill/>
                  <a:prstDash val="solid"/>
                  <a:miter/>
                </a:ln>
              </p:spPr>
              <p:txBody>
                <a:bodyPr/>
                <a:lstStyle/>
                <a:p>
                  <a:endParaRPr lang="es-ES" sz="1400"/>
                </a:p>
              </p:txBody>
            </p:sp>
            <p:sp>
              <p:nvSpPr>
                <p:cNvPr id="224" name="Forma libre: forma 223">
                  <a:extLst>
                    <a:ext uri="{FF2B5EF4-FFF2-40B4-BE49-F238E27FC236}">
                      <a16:creationId xmlns:a16="http://schemas.microsoft.com/office/drawing/2014/main" id="{51885847-A7EF-C988-6531-F2E5E7E465E8}"/>
                    </a:ext>
                  </a:extLst>
                </p:cNvPr>
                <p:cNvSpPr/>
                <p:nvPr/>
              </p:nvSpPr>
              <p:spPr>
                <a:xfrm>
                  <a:off x="5287317" y="4351309"/>
                  <a:ext cx="24237" cy="24825"/>
                </a:xfrm>
                <a:custGeom>
                  <a:avLst/>
                  <a:gdLst>
                    <a:gd name="csX0" fmla="*/ 9830 w 24237"/>
                    <a:gd name="csY0" fmla="*/ 24635 h 24825"/>
                    <a:gd name="csX1" fmla="*/ 260 w 24237"/>
                    <a:gd name="csY1" fmla="*/ 9960 h 24825"/>
                    <a:gd name="csX2" fmla="*/ 14886 w 24237"/>
                    <a:gd name="csY2" fmla="*/ 313 h 24825"/>
                    <a:gd name="csX3" fmla="*/ 23925 w 24237"/>
                    <a:gd name="csY3" fmla="*/ 14880 h 24825"/>
                    <a:gd name="csX4" fmla="*/ 9830 w 24237"/>
                    <a:gd name="csY4" fmla="*/ 24635 h 24825"/>
                  </a:gdLst>
                  <a:ahLst/>
                  <a:cxnLst>
                    <a:cxn ang="0">
                      <a:pos x="csX0" y="csY0"/>
                    </a:cxn>
                    <a:cxn ang="0">
                      <a:pos x="csX1" y="csY1"/>
                    </a:cxn>
                    <a:cxn ang="0">
                      <a:pos x="csX2" y="csY2"/>
                    </a:cxn>
                    <a:cxn ang="0">
                      <a:pos x="csX3" y="csY3"/>
                    </a:cxn>
                    <a:cxn ang="0">
                      <a:pos x="csX4" y="csY4"/>
                    </a:cxn>
                  </a:cxnLst>
                  <a:rect l="l" t="t" r="r" b="b"/>
                  <a:pathLst>
                    <a:path w="24237" h="24825">
                      <a:moveTo>
                        <a:pt x="9830" y="24635"/>
                      </a:moveTo>
                      <a:cubicBezTo>
                        <a:pt x="3293" y="23473"/>
                        <a:pt x="-1143" y="16873"/>
                        <a:pt x="260" y="9960"/>
                      </a:cubicBezTo>
                      <a:cubicBezTo>
                        <a:pt x="1842" y="3084"/>
                        <a:pt x="8394" y="-1231"/>
                        <a:pt x="14886" y="313"/>
                      </a:cubicBezTo>
                      <a:cubicBezTo>
                        <a:pt x="21377" y="1863"/>
                        <a:pt x="25428" y="8384"/>
                        <a:pt x="23925" y="14880"/>
                      </a:cubicBezTo>
                      <a:cubicBezTo>
                        <a:pt x="22601" y="21413"/>
                        <a:pt x="16435" y="25810"/>
                        <a:pt x="9830" y="24635"/>
                      </a:cubicBezTo>
                      <a:close/>
                    </a:path>
                  </a:pathLst>
                </a:custGeom>
                <a:solidFill>
                  <a:srgbClr val="30B8F5"/>
                </a:solidFill>
                <a:ln w="1729" cap="flat">
                  <a:noFill/>
                  <a:prstDash val="solid"/>
                  <a:miter/>
                </a:ln>
              </p:spPr>
              <p:txBody>
                <a:bodyPr/>
                <a:lstStyle/>
                <a:p>
                  <a:endParaRPr lang="es-ES" sz="1400"/>
                </a:p>
              </p:txBody>
            </p:sp>
            <p:sp>
              <p:nvSpPr>
                <p:cNvPr id="225" name="Forma libre: forma 224">
                  <a:extLst>
                    <a:ext uri="{FF2B5EF4-FFF2-40B4-BE49-F238E27FC236}">
                      <a16:creationId xmlns:a16="http://schemas.microsoft.com/office/drawing/2014/main" id="{837925DB-7976-7F51-5796-6E9896F2F739}"/>
                    </a:ext>
                  </a:extLst>
                </p:cNvPr>
                <p:cNvSpPr/>
                <p:nvPr/>
              </p:nvSpPr>
              <p:spPr>
                <a:xfrm>
                  <a:off x="5277933" y="4420461"/>
                  <a:ext cx="24203" cy="24848"/>
                </a:xfrm>
                <a:custGeom>
                  <a:avLst/>
                  <a:gdLst>
                    <a:gd name="csX0" fmla="*/ 11353 w 24203"/>
                    <a:gd name="csY0" fmla="*/ 24839 h 24848"/>
                    <a:gd name="csX1" fmla="*/ 52 w 24203"/>
                    <a:gd name="csY1" fmla="*/ 11623 h 24848"/>
                    <a:gd name="csX2" fmla="*/ 13052 w 24203"/>
                    <a:gd name="csY2" fmla="*/ 53 h 24848"/>
                    <a:gd name="csX3" fmla="*/ 24168 w 24203"/>
                    <a:gd name="csY3" fmla="*/ 13261 h 24848"/>
                    <a:gd name="csX4" fmla="*/ 11353 w 24203"/>
                    <a:gd name="csY4" fmla="*/ 24839 h 24848"/>
                  </a:gdLst>
                  <a:ahLst/>
                  <a:cxnLst>
                    <a:cxn ang="0">
                      <a:pos x="csX0" y="csY0"/>
                    </a:cxn>
                    <a:cxn ang="0">
                      <a:pos x="csX1" y="csY1"/>
                    </a:cxn>
                    <a:cxn ang="0">
                      <a:pos x="csX2" y="csY2"/>
                    </a:cxn>
                    <a:cxn ang="0">
                      <a:pos x="csX3" y="csY3"/>
                    </a:cxn>
                    <a:cxn ang="0">
                      <a:pos x="csX4" y="csY4"/>
                    </a:cxn>
                  </a:cxnLst>
                  <a:rect l="l" t="t" r="r" b="b"/>
                  <a:pathLst>
                    <a:path w="24203" h="24848">
                      <a:moveTo>
                        <a:pt x="11353" y="24839"/>
                      </a:moveTo>
                      <a:cubicBezTo>
                        <a:pt x="4616" y="24573"/>
                        <a:pt x="-579" y="18654"/>
                        <a:pt x="52" y="11623"/>
                      </a:cubicBezTo>
                      <a:cubicBezTo>
                        <a:pt x="584" y="4592"/>
                        <a:pt x="6408" y="-586"/>
                        <a:pt x="13052" y="53"/>
                      </a:cubicBezTo>
                      <a:cubicBezTo>
                        <a:pt x="19694" y="697"/>
                        <a:pt x="24675" y="6607"/>
                        <a:pt x="24168" y="13261"/>
                      </a:cubicBezTo>
                      <a:cubicBezTo>
                        <a:pt x="23561" y="19906"/>
                        <a:pt x="17953" y="25095"/>
                        <a:pt x="11353" y="24839"/>
                      </a:cubicBezTo>
                      <a:close/>
                    </a:path>
                  </a:pathLst>
                </a:custGeom>
                <a:solidFill>
                  <a:srgbClr val="30B8F5"/>
                </a:solidFill>
                <a:ln w="1729" cap="flat">
                  <a:noFill/>
                  <a:prstDash val="solid"/>
                  <a:miter/>
                </a:ln>
              </p:spPr>
              <p:txBody>
                <a:bodyPr/>
                <a:lstStyle/>
                <a:p>
                  <a:endParaRPr lang="es-ES" sz="1400"/>
                </a:p>
              </p:txBody>
            </p:sp>
          </p:grpSp>
          <p:sp>
            <p:nvSpPr>
              <p:cNvPr id="226" name="Forma libre: forma 225">
                <a:extLst>
                  <a:ext uri="{FF2B5EF4-FFF2-40B4-BE49-F238E27FC236}">
                    <a16:creationId xmlns:a16="http://schemas.microsoft.com/office/drawing/2014/main" id="{13043B2B-52D6-636E-9627-B488C455C372}"/>
                  </a:ext>
                </a:extLst>
              </p:cNvPr>
              <p:cNvSpPr/>
              <p:nvPr/>
            </p:nvSpPr>
            <p:spPr>
              <a:xfrm rot="16200000">
                <a:off x="10360589" y="4194560"/>
                <a:ext cx="193952" cy="227964"/>
              </a:xfrm>
              <a:custGeom>
                <a:avLst/>
                <a:gdLst>
                  <a:gd name="csX0" fmla="*/ 0 w 159724"/>
                  <a:gd name="csY0" fmla="*/ 0 h 187734"/>
                  <a:gd name="csX1" fmla="*/ 159725 w 159724"/>
                  <a:gd name="csY1" fmla="*/ 93866 h 187734"/>
                  <a:gd name="csX2" fmla="*/ 0 w 159724"/>
                  <a:gd name="csY2" fmla="*/ 187735 h 187734"/>
                </a:gdLst>
                <a:ahLst/>
                <a:cxnLst>
                  <a:cxn ang="0">
                    <a:pos x="csX0" y="csY0"/>
                  </a:cxn>
                  <a:cxn ang="0">
                    <a:pos x="csX1" y="csY1"/>
                  </a:cxn>
                  <a:cxn ang="0">
                    <a:pos x="csX2" y="csY2"/>
                  </a:cxn>
                </a:cxnLst>
                <a:rect l="l" t="t" r="r" b="b"/>
                <a:pathLst>
                  <a:path w="159724" h="187734">
                    <a:moveTo>
                      <a:pt x="0" y="0"/>
                    </a:moveTo>
                    <a:lnTo>
                      <a:pt x="159725" y="93866"/>
                    </a:lnTo>
                    <a:lnTo>
                      <a:pt x="0" y="187735"/>
                    </a:lnTo>
                  </a:path>
                </a:pathLst>
              </a:custGeom>
              <a:solidFill>
                <a:srgbClr val="21B3F4"/>
              </a:solidFill>
              <a:ln w="1729" cap="flat">
                <a:noFill/>
                <a:prstDash val="solid"/>
                <a:miter/>
              </a:ln>
            </p:spPr>
            <p:txBody>
              <a:bodyPr/>
              <a:lstStyle/>
              <a:p>
                <a:endParaRPr lang="es-ES" sz="1400"/>
              </a:p>
            </p:txBody>
          </p:sp>
          <p:sp>
            <p:nvSpPr>
              <p:cNvPr id="227" name="Elipse 226">
                <a:extLst>
                  <a:ext uri="{FF2B5EF4-FFF2-40B4-BE49-F238E27FC236}">
                    <a16:creationId xmlns:a16="http://schemas.microsoft.com/office/drawing/2014/main" id="{5972F6BF-AB3E-BB86-1E84-204C92C9B38C}"/>
                  </a:ext>
                </a:extLst>
              </p:cNvPr>
              <p:cNvSpPr/>
              <p:nvPr/>
            </p:nvSpPr>
            <p:spPr>
              <a:xfrm rot="15402852">
                <a:off x="9169255" y="4117622"/>
                <a:ext cx="104787" cy="104787"/>
              </a:xfrm>
              <a:prstGeom prst="ellipse">
                <a:avLst/>
              </a:prstGeom>
              <a:solidFill>
                <a:srgbClr val="21B3F4"/>
              </a:solidFill>
              <a:ln w="1729" cap="flat">
                <a:noFill/>
                <a:prstDash val="solid"/>
                <a:miter/>
              </a:ln>
            </p:spPr>
            <p:txBody>
              <a:bodyPr/>
              <a:lstStyle/>
              <a:p>
                <a:endParaRPr lang="es-ES" sz="1400"/>
              </a:p>
            </p:txBody>
          </p:sp>
        </p:grpSp>
      </p:grpSp>
      <p:grpSp>
        <p:nvGrpSpPr>
          <p:cNvPr id="276" name="Grupo 275">
            <a:extLst>
              <a:ext uri="{FF2B5EF4-FFF2-40B4-BE49-F238E27FC236}">
                <a16:creationId xmlns:a16="http://schemas.microsoft.com/office/drawing/2014/main" id="{6842BD6F-9A25-EF1D-6D4E-62954CD2F324}"/>
              </a:ext>
            </a:extLst>
          </p:cNvPr>
          <p:cNvGrpSpPr/>
          <p:nvPr/>
        </p:nvGrpSpPr>
        <p:grpSpPr>
          <a:xfrm>
            <a:off x="5143417" y="3245554"/>
            <a:ext cx="1183296" cy="723259"/>
            <a:chOff x="5416327" y="3302028"/>
            <a:chExt cx="1434000" cy="876495"/>
          </a:xfrm>
        </p:grpSpPr>
        <p:grpSp>
          <p:nvGrpSpPr>
            <p:cNvPr id="95" name="Gráfico 2">
              <a:extLst>
                <a:ext uri="{FF2B5EF4-FFF2-40B4-BE49-F238E27FC236}">
                  <a16:creationId xmlns:a16="http://schemas.microsoft.com/office/drawing/2014/main" id="{2CF2EB74-DFC7-3662-B24C-94A88A19F85A}"/>
                </a:ext>
              </a:extLst>
            </p:cNvPr>
            <p:cNvGrpSpPr/>
            <p:nvPr/>
          </p:nvGrpSpPr>
          <p:grpSpPr>
            <a:xfrm rot="16200000">
              <a:off x="5345603" y="3409910"/>
              <a:ext cx="820842" cy="605078"/>
              <a:chOff x="5995362" y="4963937"/>
              <a:chExt cx="675983" cy="498296"/>
            </a:xfrm>
            <a:solidFill>
              <a:schemeClr val="tx2"/>
            </a:solidFill>
          </p:grpSpPr>
          <p:sp>
            <p:nvSpPr>
              <p:cNvPr id="97" name="Elipse 96">
                <a:extLst>
                  <a:ext uri="{FF2B5EF4-FFF2-40B4-BE49-F238E27FC236}">
                    <a16:creationId xmlns:a16="http://schemas.microsoft.com/office/drawing/2014/main" id="{432366BA-AB65-BA54-71BD-F31430A0A8AB}"/>
                  </a:ext>
                </a:extLst>
              </p:cNvPr>
              <p:cNvSpPr/>
              <p:nvPr/>
            </p:nvSpPr>
            <p:spPr>
              <a:xfrm>
                <a:off x="5995362" y="4963938"/>
                <a:ext cx="24847" cy="24173"/>
              </a:xfrm>
              <a:prstGeom prst="ellipse">
                <a:avLst/>
              </a:prstGeom>
              <a:grpFill/>
              <a:ln w="1729" cap="flat">
                <a:noFill/>
                <a:prstDash val="solid"/>
                <a:miter/>
              </a:ln>
            </p:spPr>
            <p:txBody>
              <a:bodyPr/>
              <a:lstStyle/>
              <a:p>
                <a:endParaRPr lang="es-ES" sz="1400"/>
              </a:p>
            </p:txBody>
          </p:sp>
          <p:sp>
            <p:nvSpPr>
              <p:cNvPr id="98" name="Elipse 97">
                <a:extLst>
                  <a:ext uri="{FF2B5EF4-FFF2-40B4-BE49-F238E27FC236}">
                    <a16:creationId xmlns:a16="http://schemas.microsoft.com/office/drawing/2014/main" id="{8822A62F-5EE3-F4A6-C22A-227C085BA2C0}"/>
                  </a:ext>
                </a:extLst>
              </p:cNvPr>
              <p:cNvSpPr/>
              <p:nvPr/>
            </p:nvSpPr>
            <p:spPr>
              <a:xfrm>
                <a:off x="6065228" y="4963938"/>
                <a:ext cx="24847" cy="24173"/>
              </a:xfrm>
              <a:prstGeom prst="ellipse">
                <a:avLst/>
              </a:prstGeom>
              <a:grpFill/>
              <a:ln w="1729" cap="flat">
                <a:noFill/>
                <a:prstDash val="solid"/>
                <a:miter/>
              </a:ln>
            </p:spPr>
            <p:txBody>
              <a:bodyPr/>
              <a:lstStyle/>
              <a:p>
                <a:endParaRPr lang="es-ES" sz="1400"/>
              </a:p>
            </p:txBody>
          </p:sp>
          <p:sp>
            <p:nvSpPr>
              <p:cNvPr id="99" name="Forma libre: forma 98">
                <a:extLst>
                  <a:ext uri="{FF2B5EF4-FFF2-40B4-BE49-F238E27FC236}">
                    <a16:creationId xmlns:a16="http://schemas.microsoft.com/office/drawing/2014/main" id="{AA3E694C-53FB-B804-4FA1-3B6DA104FE67}"/>
                  </a:ext>
                </a:extLst>
              </p:cNvPr>
              <p:cNvSpPr/>
              <p:nvPr/>
            </p:nvSpPr>
            <p:spPr>
              <a:xfrm>
                <a:off x="6135091" y="4963937"/>
                <a:ext cx="24848" cy="24173"/>
              </a:xfrm>
              <a:custGeom>
                <a:avLst/>
                <a:gdLst>
                  <a:gd name="csX0" fmla="*/ 24844 w 24848"/>
                  <a:gd name="csY0" fmla="*/ 12291 h 24173"/>
                  <a:gd name="csX1" fmla="*/ 12424 w 24848"/>
                  <a:gd name="csY1" fmla="*/ 24173 h 24173"/>
                  <a:gd name="csX2" fmla="*/ 0 w 24848"/>
                  <a:gd name="csY2" fmla="*/ 12087 h 24173"/>
                  <a:gd name="csX3" fmla="*/ 12424 w 24848"/>
                  <a:gd name="csY3" fmla="*/ 0 h 24173"/>
                  <a:gd name="csX4" fmla="*/ 24844 w 24848"/>
                  <a:gd name="csY4" fmla="*/ 12291 h 24173"/>
                </a:gdLst>
                <a:ahLst/>
                <a:cxnLst>
                  <a:cxn ang="0">
                    <a:pos x="csX0" y="csY0"/>
                  </a:cxn>
                  <a:cxn ang="0">
                    <a:pos x="csX1" y="csY1"/>
                  </a:cxn>
                  <a:cxn ang="0">
                    <a:pos x="csX2" y="csY2"/>
                  </a:cxn>
                  <a:cxn ang="0">
                    <a:pos x="csX3" y="csY3"/>
                  </a:cxn>
                  <a:cxn ang="0">
                    <a:pos x="csX4" y="csY4"/>
                  </a:cxn>
                </a:cxnLst>
                <a:rect l="l" t="t" r="r" b="b"/>
                <a:pathLst>
                  <a:path w="24848" h="24173">
                    <a:moveTo>
                      <a:pt x="24844" y="12291"/>
                    </a:moveTo>
                    <a:cubicBezTo>
                      <a:pt x="24665" y="19016"/>
                      <a:pt x="19301" y="24129"/>
                      <a:pt x="12424" y="24173"/>
                    </a:cubicBezTo>
                    <a:cubicBezTo>
                      <a:pt x="5561" y="24173"/>
                      <a:pt x="0" y="18761"/>
                      <a:pt x="0" y="12087"/>
                    </a:cubicBezTo>
                    <a:cubicBezTo>
                      <a:pt x="0" y="5412"/>
                      <a:pt x="5561" y="0"/>
                      <a:pt x="12424" y="0"/>
                    </a:cubicBezTo>
                    <a:cubicBezTo>
                      <a:pt x="19273" y="-45"/>
                      <a:pt x="25024" y="5670"/>
                      <a:pt x="24844" y="12291"/>
                    </a:cubicBezTo>
                    <a:close/>
                  </a:path>
                </a:pathLst>
              </a:custGeom>
              <a:grpFill/>
              <a:ln w="1729" cap="flat">
                <a:noFill/>
                <a:prstDash val="solid"/>
                <a:miter/>
              </a:ln>
            </p:spPr>
            <p:txBody>
              <a:bodyPr/>
              <a:lstStyle/>
              <a:p>
                <a:endParaRPr lang="es-ES" sz="1400"/>
              </a:p>
            </p:txBody>
          </p:sp>
          <p:sp>
            <p:nvSpPr>
              <p:cNvPr id="100" name="Forma libre: forma 99">
                <a:extLst>
                  <a:ext uri="{FF2B5EF4-FFF2-40B4-BE49-F238E27FC236}">
                    <a16:creationId xmlns:a16="http://schemas.microsoft.com/office/drawing/2014/main" id="{1A391CA4-345C-97FA-9550-412974501231}"/>
                  </a:ext>
                </a:extLst>
              </p:cNvPr>
              <p:cNvSpPr/>
              <p:nvPr/>
            </p:nvSpPr>
            <p:spPr>
              <a:xfrm>
                <a:off x="6204804" y="4968250"/>
                <a:ext cx="24850" cy="24180"/>
              </a:xfrm>
              <a:custGeom>
                <a:avLst/>
                <a:gdLst>
                  <a:gd name="csX0" fmla="*/ 24709 w 24850"/>
                  <a:gd name="csY0" fmla="*/ 13671 h 24180"/>
                  <a:gd name="csX1" fmla="*/ 10848 w 24850"/>
                  <a:gd name="csY1" fmla="*/ 24081 h 24180"/>
                  <a:gd name="csX2" fmla="*/ 60 w 24850"/>
                  <a:gd name="csY2" fmla="*/ 10530 h 24180"/>
                  <a:gd name="csX3" fmla="*/ 13923 w 24850"/>
                  <a:gd name="csY3" fmla="*/ 109 h 24180"/>
                  <a:gd name="csX4" fmla="*/ 24709 w 24850"/>
                  <a:gd name="csY4" fmla="*/ 13671 h 24180"/>
                </a:gdLst>
                <a:ahLst/>
                <a:cxnLst>
                  <a:cxn ang="0">
                    <a:pos x="csX0" y="csY0"/>
                  </a:cxn>
                  <a:cxn ang="0">
                    <a:pos x="csX1" y="csY1"/>
                  </a:cxn>
                  <a:cxn ang="0">
                    <a:pos x="csX2" y="csY2"/>
                  </a:cxn>
                  <a:cxn ang="0">
                    <a:pos x="csX3" y="csY3"/>
                  </a:cxn>
                  <a:cxn ang="0">
                    <a:pos x="csX4" y="csY4"/>
                  </a:cxn>
                </a:cxnLst>
                <a:rect l="l" t="t" r="r" b="b"/>
                <a:pathLst>
                  <a:path w="24850" h="24180">
                    <a:moveTo>
                      <a:pt x="24709" y="13671"/>
                    </a:moveTo>
                    <a:cubicBezTo>
                      <a:pt x="23671" y="20245"/>
                      <a:pt x="17465" y="24927"/>
                      <a:pt x="10848" y="24081"/>
                    </a:cubicBezTo>
                    <a:cubicBezTo>
                      <a:pt x="4230" y="23241"/>
                      <a:pt x="-597" y="17171"/>
                      <a:pt x="60" y="10530"/>
                    </a:cubicBezTo>
                    <a:cubicBezTo>
                      <a:pt x="719" y="3888"/>
                      <a:pt x="6923" y="-780"/>
                      <a:pt x="13923" y="109"/>
                    </a:cubicBezTo>
                    <a:cubicBezTo>
                      <a:pt x="20921" y="1001"/>
                      <a:pt x="25750" y="7058"/>
                      <a:pt x="24709" y="13671"/>
                    </a:cubicBezTo>
                    <a:close/>
                  </a:path>
                </a:pathLst>
              </a:custGeom>
              <a:grpFill/>
              <a:ln w="1729" cap="flat">
                <a:noFill/>
                <a:prstDash val="solid"/>
                <a:miter/>
              </a:ln>
            </p:spPr>
            <p:txBody>
              <a:bodyPr/>
              <a:lstStyle/>
              <a:p>
                <a:endParaRPr lang="es-ES" sz="1400"/>
              </a:p>
            </p:txBody>
          </p:sp>
          <p:sp>
            <p:nvSpPr>
              <p:cNvPr id="101" name="Forma libre: forma 100">
                <a:extLst>
                  <a:ext uri="{FF2B5EF4-FFF2-40B4-BE49-F238E27FC236}">
                    <a16:creationId xmlns:a16="http://schemas.microsoft.com/office/drawing/2014/main" id="{5CF63EE0-A014-8374-7560-07809E057DB7}"/>
                  </a:ext>
                </a:extLst>
              </p:cNvPr>
              <p:cNvSpPr/>
              <p:nvPr/>
            </p:nvSpPr>
            <p:spPr>
              <a:xfrm>
                <a:off x="6273293" y="4981741"/>
                <a:ext cx="24802" cy="24317"/>
              </a:xfrm>
              <a:custGeom>
                <a:avLst/>
                <a:gdLst>
                  <a:gd name="csX0" fmla="*/ 24308 w 24802"/>
                  <a:gd name="csY0" fmla="*/ 15585 h 24317"/>
                  <a:gd name="csX1" fmla="*/ 9186 w 24802"/>
                  <a:gd name="csY1" fmla="*/ 23853 h 24317"/>
                  <a:gd name="csX2" fmla="*/ 339 w 24802"/>
                  <a:gd name="csY2" fmla="*/ 9061 h 24317"/>
                  <a:gd name="csX3" fmla="*/ 15528 w 24802"/>
                  <a:gd name="csY3" fmla="*/ 527 h 24317"/>
                  <a:gd name="csX4" fmla="*/ 24308 w 24802"/>
                  <a:gd name="csY4" fmla="*/ 15585 h 24317"/>
                </a:gdLst>
                <a:ahLst/>
                <a:cxnLst>
                  <a:cxn ang="0">
                    <a:pos x="csX0" y="csY0"/>
                  </a:cxn>
                  <a:cxn ang="0">
                    <a:pos x="csX1" y="csY1"/>
                  </a:cxn>
                  <a:cxn ang="0">
                    <a:pos x="csX2" y="csY2"/>
                  </a:cxn>
                  <a:cxn ang="0">
                    <a:pos x="csX3" y="csY3"/>
                  </a:cxn>
                  <a:cxn ang="0">
                    <a:pos x="csX4" y="csY4"/>
                  </a:cxn>
                </a:cxnLst>
                <a:rect l="l" t="t" r="r" b="b"/>
                <a:pathLst>
                  <a:path w="24802" h="24317">
                    <a:moveTo>
                      <a:pt x="24308" y="15585"/>
                    </a:moveTo>
                    <a:cubicBezTo>
                      <a:pt x="22371" y="21971"/>
                      <a:pt x="15599" y="25676"/>
                      <a:pt x="9186" y="23853"/>
                    </a:cubicBezTo>
                    <a:cubicBezTo>
                      <a:pt x="2802" y="21914"/>
                      <a:pt x="-1229" y="15564"/>
                      <a:pt x="339" y="9061"/>
                    </a:cubicBezTo>
                    <a:cubicBezTo>
                      <a:pt x="1899" y="2587"/>
                      <a:pt x="8771" y="-1512"/>
                      <a:pt x="15528" y="527"/>
                    </a:cubicBezTo>
                    <a:cubicBezTo>
                      <a:pt x="22317" y="2454"/>
                      <a:pt x="26245" y="9196"/>
                      <a:pt x="24308" y="15585"/>
                    </a:cubicBezTo>
                    <a:close/>
                  </a:path>
                </a:pathLst>
              </a:custGeom>
              <a:grpFill/>
              <a:ln w="1729" cap="flat">
                <a:noFill/>
                <a:prstDash val="solid"/>
                <a:miter/>
              </a:ln>
            </p:spPr>
            <p:txBody>
              <a:bodyPr/>
              <a:lstStyle/>
              <a:p>
                <a:endParaRPr lang="es-ES" sz="1400"/>
              </a:p>
            </p:txBody>
          </p:sp>
          <p:sp>
            <p:nvSpPr>
              <p:cNvPr id="102" name="Forma libre: forma 101">
                <a:extLst>
                  <a:ext uri="{FF2B5EF4-FFF2-40B4-BE49-F238E27FC236}">
                    <a16:creationId xmlns:a16="http://schemas.microsoft.com/office/drawing/2014/main" id="{46EE55AC-0ACF-B53B-C7DB-9F724655F2DE}"/>
                  </a:ext>
                </a:extLst>
              </p:cNvPr>
              <p:cNvSpPr/>
              <p:nvPr/>
            </p:nvSpPr>
            <p:spPr>
              <a:xfrm>
                <a:off x="6339240" y="5004648"/>
                <a:ext cx="24747" cy="24330"/>
              </a:xfrm>
              <a:custGeom>
                <a:avLst/>
                <a:gdLst>
                  <a:gd name="csX0" fmla="*/ 23687 w 24747"/>
                  <a:gd name="csY0" fmla="*/ 17256 h 24330"/>
                  <a:gd name="csX1" fmla="*/ 7617 w 24747"/>
                  <a:gd name="csY1" fmla="*/ 23251 h 24330"/>
                  <a:gd name="csX2" fmla="*/ 846 w 24747"/>
                  <a:gd name="csY2" fmla="*/ 7494 h 24330"/>
                  <a:gd name="csX3" fmla="*/ 17117 w 24747"/>
                  <a:gd name="csY3" fmla="*/ 1024 h 24330"/>
                  <a:gd name="csX4" fmla="*/ 23687 w 24747"/>
                  <a:gd name="csY4" fmla="*/ 17256 h 24330"/>
                </a:gdLst>
                <a:ahLst/>
                <a:cxnLst>
                  <a:cxn ang="0">
                    <a:pos x="csX0" y="csY0"/>
                  </a:cxn>
                  <a:cxn ang="0">
                    <a:pos x="csX1" y="csY1"/>
                  </a:cxn>
                  <a:cxn ang="0">
                    <a:pos x="csX2" y="csY2"/>
                  </a:cxn>
                  <a:cxn ang="0">
                    <a:pos x="csX3" y="csY3"/>
                  </a:cxn>
                  <a:cxn ang="0">
                    <a:pos x="csX4" y="csY4"/>
                  </a:cxn>
                </a:cxnLst>
                <a:rect l="l" t="t" r="r" b="b"/>
                <a:pathLst>
                  <a:path w="24747" h="24330">
                    <a:moveTo>
                      <a:pt x="23687" y="17256"/>
                    </a:moveTo>
                    <a:cubicBezTo>
                      <a:pt x="20887" y="23314"/>
                      <a:pt x="13692" y="26001"/>
                      <a:pt x="7617" y="23251"/>
                    </a:cubicBezTo>
                    <a:cubicBezTo>
                      <a:pt x="1484" y="20638"/>
                      <a:pt x="-1614" y="13745"/>
                      <a:pt x="846" y="7494"/>
                    </a:cubicBezTo>
                    <a:cubicBezTo>
                      <a:pt x="3273" y="1321"/>
                      <a:pt x="10627" y="-1742"/>
                      <a:pt x="17117" y="1024"/>
                    </a:cubicBezTo>
                    <a:cubicBezTo>
                      <a:pt x="23549" y="3928"/>
                      <a:pt x="26488" y="11199"/>
                      <a:pt x="23687" y="17256"/>
                    </a:cubicBezTo>
                    <a:close/>
                  </a:path>
                </a:pathLst>
              </a:custGeom>
              <a:grpFill/>
              <a:ln w="1729" cap="flat">
                <a:noFill/>
                <a:prstDash val="solid"/>
                <a:miter/>
              </a:ln>
            </p:spPr>
            <p:txBody>
              <a:bodyPr/>
              <a:lstStyle/>
              <a:p>
                <a:endParaRPr lang="es-ES" sz="1400"/>
              </a:p>
            </p:txBody>
          </p:sp>
          <p:sp>
            <p:nvSpPr>
              <p:cNvPr id="103" name="Forma libre: forma 102">
                <a:extLst>
                  <a:ext uri="{FF2B5EF4-FFF2-40B4-BE49-F238E27FC236}">
                    <a16:creationId xmlns:a16="http://schemas.microsoft.com/office/drawing/2014/main" id="{2482DC65-7626-75EB-0335-6B4986553FFE}"/>
                  </a:ext>
                </a:extLst>
              </p:cNvPr>
              <p:cNvSpPr/>
              <p:nvPr/>
            </p:nvSpPr>
            <p:spPr>
              <a:xfrm>
                <a:off x="6401419" y="5036452"/>
                <a:ext cx="24677" cy="24307"/>
              </a:xfrm>
              <a:custGeom>
                <a:avLst/>
                <a:gdLst>
                  <a:gd name="csX0" fmla="*/ 22850 w 24677"/>
                  <a:gd name="csY0" fmla="*/ 18750 h 24307"/>
                  <a:gd name="csX1" fmla="*/ 6103 w 24677"/>
                  <a:gd name="csY1" fmla="*/ 22491 h 24307"/>
                  <a:gd name="csX2" fmla="*/ 1565 w 24677"/>
                  <a:gd name="csY2" fmla="*/ 5940 h 24307"/>
                  <a:gd name="csX3" fmla="*/ 18566 w 24677"/>
                  <a:gd name="csY3" fmla="*/ 1777 h 24307"/>
                  <a:gd name="csX4" fmla="*/ 22850 w 24677"/>
                  <a:gd name="csY4" fmla="*/ 18750 h 24307"/>
                </a:gdLst>
                <a:ahLst/>
                <a:cxnLst>
                  <a:cxn ang="0">
                    <a:pos x="csX0" y="csY0"/>
                  </a:cxn>
                  <a:cxn ang="0">
                    <a:pos x="csX1" y="csY1"/>
                  </a:cxn>
                  <a:cxn ang="0">
                    <a:pos x="csX2" y="csY2"/>
                  </a:cxn>
                  <a:cxn ang="0">
                    <a:pos x="csX3" y="csY3"/>
                  </a:cxn>
                  <a:cxn ang="0">
                    <a:pos x="csX4" y="csY4"/>
                  </a:cxn>
                </a:cxnLst>
                <a:rect l="l" t="t" r="r" b="b"/>
                <a:pathLst>
                  <a:path w="24677" h="24307">
                    <a:moveTo>
                      <a:pt x="22850" y="18750"/>
                    </a:moveTo>
                    <a:cubicBezTo>
                      <a:pt x="19221" y="24406"/>
                      <a:pt x="11827" y="25914"/>
                      <a:pt x="6103" y="22491"/>
                    </a:cubicBezTo>
                    <a:cubicBezTo>
                      <a:pt x="320" y="19168"/>
                      <a:pt x="-1709" y="11757"/>
                      <a:pt x="1565" y="5940"/>
                    </a:cubicBezTo>
                    <a:cubicBezTo>
                      <a:pt x="4839" y="125"/>
                      <a:pt x="12451" y="-1739"/>
                      <a:pt x="18566" y="1777"/>
                    </a:cubicBezTo>
                    <a:cubicBezTo>
                      <a:pt x="24618" y="5404"/>
                      <a:pt x="26430" y="13174"/>
                      <a:pt x="22850" y="18750"/>
                    </a:cubicBezTo>
                    <a:close/>
                  </a:path>
                </a:pathLst>
              </a:custGeom>
              <a:grpFill/>
              <a:ln w="1729" cap="flat">
                <a:noFill/>
                <a:prstDash val="solid"/>
                <a:miter/>
              </a:ln>
            </p:spPr>
            <p:txBody>
              <a:bodyPr/>
              <a:lstStyle/>
              <a:p>
                <a:endParaRPr lang="es-ES" sz="1400"/>
              </a:p>
            </p:txBody>
          </p:sp>
          <p:sp>
            <p:nvSpPr>
              <p:cNvPr id="104" name="Forma libre: forma 103">
                <a:extLst>
                  <a:ext uri="{FF2B5EF4-FFF2-40B4-BE49-F238E27FC236}">
                    <a16:creationId xmlns:a16="http://schemas.microsoft.com/office/drawing/2014/main" id="{C1749636-E4DD-F200-87B2-0473BD8DC2B7}"/>
                  </a:ext>
                </a:extLst>
              </p:cNvPr>
              <p:cNvSpPr/>
              <p:nvPr/>
            </p:nvSpPr>
            <p:spPr>
              <a:xfrm>
                <a:off x="6458667" y="5076409"/>
                <a:ext cx="24622" cy="24360"/>
              </a:xfrm>
              <a:custGeom>
                <a:avLst/>
                <a:gdLst>
                  <a:gd name="csX0" fmla="*/ 21825 w 24622"/>
                  <a:gd name="csY0" fmla="*/ 20152 h 24360"/>
                  <a:gd name="csX1" fmla="*/ 4672 w 24622"/>
                  <a:gd name="csY1" fmla="*/ 21636 h 24360"/>
                  <a:gd name="csX2" fmla="*/ 2491 w 24622"/>
                  <a:gd name="csY2" fmla="*/ 4555 h 24360"/>
                  <a:gd name="csX3" fmla="*/ 19847 w 24622"/>
                  <a:gd name="csY3" fmla="*/ 2824 h 24360"/>
                  <a:gd name="csX4" fmla="*/ 21825 w 24622"/>
                  <a:gd name="csY4" fmla="*/ 20152 h 24360"/>
                </a:gdLst>
                <a:ahLst/>
                <a:cxnLst>
                  <a:cxn ang="0">
                    <a:pos x="csX0" y="csY0"/>
                  </a:cxn>
                  <a:cxn ang="0">
                    <a:pos x="csX1" y="csY1"/>
                  </a:cxn>
                  <a:cxn ang="0">
                    <a:pos x="csX2" y="csY2"/>
                  </a:cxn>
                  <a:cxn ang="0">
                    <a:pos x="csX3" y="csY3"/>
                  </a:cxn>
                  <a:cxn ang="0">
                    <a:pos x="csX4" y="csY4"/>
                  </a:cxn>
                </a:cxnLst>
                <a:rect l="l" t="t" r="r" b="b"/>
                <a:pathLst>
                  <a:path w="24622" h="24360">
                    <a:moveTo>
                      <a:pt x="21825" y="20152"/>
                    </a:moveTo>
                    <a:cubicBezTo>
                      <a:pt x="17448" y="25275"/>
                      <a:pt x="10000" y="25661"/>
                      <a:pt x="4672" y="21636"/>
                    </a:cubicBezTo>
                    <a:cubicBezTo>
                      <a:pt x="-574" y="17518"/>
                      <a:pt x="-1547" y="9866"/>
                      <a:pt x="2491" y="4555"/>
                    </a:cubicBezTo>
                    <a:cubicBezTo>
                      <a:pt x="6530" y="-760"/>
                      <a:pt x="14301" y="-1538"/>
                      <a:pt x="19847" y="2824"/>
                    </a:cubicBezTo>
                    <a:cubicBezTo>
                      <a:pt x="25473" y="7088"/>
                      <a:pt x="26122" y="15130"/>
                      <a:pt x="21825" y="20152"/>
                    </a:cubicBezTo>
                    <a:close/>
                  </a:path>
                </a:pathLst>
              </a:custGeom>
              <a:grpFill/>
              <a:ln w="1729" cap="flat">
                <a:noFill/>
                <a:prstDash val="solid"/>
                <a:miter/>
              </a:ln>
            </p:spPr>
            <p:txBody>
              <a:bodyPr/>
              <a:lstStyle/>
              <a:p>
                <a:endParaRPr lang="es-ES" sz="1400"/>
              </a:p>
            </p:txBody>
          </p:sp>
          <p:sp>
            <p:nvSpPr>
              <p:cNvPr id="105" name="Forma libre: forma 104">
                <a:extLst>
                  <a:ext uri="{FF2B5EF4-FFF2-40B4-BE49-F238E27FC236}">
                    <a16:creationId xmlns:a16="http://schemas.microsoft.com/office/drawing/2014/main" id="{AD1124F4-98B2-01EE-456C-F67D74E994E7}"/>
                  </a:ext>
                </a:extLst>
              </p:cNvPr>
              <p:cNvSpPr/>
              <p:nvPr/>
            </p:nvSpPr>
            <p:spPr>
              <a:xfrm>
                <a:off x="6509935" y="5123757"/>
                <a:ext cx="24550" cy="24476"/>
              </a:xfrm>
              <a:custGeom>
                <a:avLst/>
                <a:gdLst>
                  <a:gd name="csX0" fmla="*/ 20640 w 24550"/>
                  <a:gd name="csY0" fmla="*/ 21431 h 24476"/>
                  <a:gd name="csX1" fmla="*/ 3387 w 24550"/>
                  <a:gd name="csY1" fmla="*/ 20620 h 24476"/>
                  <a:gd name="csX2" fmla="*/ 3612 w 24550"/>
                  <a:gd name="csY2" fmla="*/ 3341 h 24476"/>
                  <a:gd name="csX3" fmla="*/ 20983 w 24550"/>
                  <a:gd name="csY3" fmla="*/ 4046 h 24476"/>
                  <a:gd name="csX4" fmla="*/ 20640 w 24550"/>
                  <a:gd name="csY4" fmla="*/ 21431 h 24476"/>
                </a:gdLst>
                <a:ahLst/>
                <a:cxnLst>
                  <a:cxn ang="0">
                    <a:pos x="csX0" y="csY0"/>
                  </a:cxn>
                  <a:cxn ang="0">
                    <a:pos x="csX1" y="csY1"/>
                  </a:cxn>
                  <a:cxn ang="0">
                    <a:pos x="csX2" y="csY2"/>
                  </a:cxn>
                  <a:cxn ang="0">
                    <a:pos x="csX3" y="csY3"/>
                  </a:cxn>
                  <a:cxn ang="0">
                    <a:pos x="csX4" y="csY4"/>
                  </a:cxn>
                </a:cxnLst>
                <a:rect l="l" t="t" r="r" b="b"/>
                <a:pathLst>
                  <a:path w="24550" h="24476">
                    <a:moveTo>
                      <a:pt x="20640" y="21431"/>
                    </a:moveTo>
                    <a:cubicBezTo>
                      <a:pt x="15704" y="25819"/>
                      <a:pt x="8048" y="25394"/>
                      <a:pt x="3387" y="20620"/>
                    </a:cubicBezTo>
                    <a:cubicBezTo>
                      <a:pt x="-1217" y="15792"/>
                      <a:pt x="-1113" y="8052"/>
                      <a:pt x="3612" y="3341"/>
                    </a:cubicBezTo>
                    <a:cubicBezTo>
                      <a:pt x="8336" y="-1374"/>
                      <a:pt x="16116" y="-1062"/>
                      <a:pt x="20983" y="4046"/>
                    </a:cubicBezTo>
                    <a:cubicBezTo>
                      <a:pt x="25907" y="9097"/>
                      <a:pt x="25679" y="16949"/>
                      <a:pt x="20640" y="21431"/>
                    </a:cubicBezTo>
                    <a:close/>
                  </a:path>
                </a:pathLst>
              </a:custGeom>
              <a:grpFill/>
              <a:ln w="1729" cap="flat">
                <a:noFill/>
                <a:prstDash val="solid"/>
                <a:miter/>
              </a:ln>
            </p:spPr>
            <p:txBody>
              <a:bodyPr/>
              <a:lstStyle/>
              <a:p>
                <a:endParaRPr lang="es-ES" sz="1400"/>
              </a:p>
            </p:txBody>
          </p:sp>
          <p:sp>
            <p:nvSpPr>
              <p:cNvPr id="106" name="Forma libre: forma 105">
                <a:extLst>
                  <a:ext uri="{FF2B5EF4-FFF2-40B4-BE49-F238E27FC236}">
                    <a16:creationId xmlns:a16="http://schemas.microsoft.com/office/drawing/2014/main" id="{506B1D92-E16F-F8D6-AAA9-C4604A599221}"/>
                  </a:ext>
                </a:extLst>
              </p:cNvPr>
              <p:cNvSpPr/>
              <p:nvPr/>
            </p:nvSpPr>
            <p:spPr>
              <a:xfrm>
                <a:off x="6554274" y="5177620"/>
                <a:ext cx="24391" cy="24633"/>
              </a:xfrm>
              <a:custGeom>
                <a:avLst/>
                <a:gdLst>
                  <a:gd name="csX0" fmla="*/ 19316 w 24391"/>
                  <a:gd name="csY0" fmla="*/ 22553 h 24633"/>
                  <a:gd name="csX1" fmla="*/ 2272 w 24391"/>
                  <a:gd name="csY1" fmla="*/ 19439 h 24633"/>
                  <a:gd name="csX2" fmla="*/ 4895 w 24391"/>
                  <a:gd name="csY2" fmla="*/ 2319 h 24633"/>
                  <a:gd name="csX3" fmla="*/ 21960 w 24391"/>
                  <a:gd name="csY3" fmla="*/ 5417 h 24633"/>
                  <a:gd name="csX4" fmla="*/ 19316 w 24391"/>
                  <a:gd name="csY4" fmla="*/ 22553 h 24633"/>
                </a:gdLst>
                <a:ahLst/>
                <a:cxnLst>
                  <a:cxn ang="0">
                    <a:pos x="csX0" y="csY0"/>
                  </a:cxn>
                  <a:cxn ang="0">
                    <a:pos x="csX1" y="csY1"/>
                  </a:cxn>
                  <a:cxn ang="0">
                    <a:pos x="csX2" y="csY2"/>
                  </a:cxn>
                  <a:cxn ang="0">
                    <a:pos x="csX3" y="csY3"/>
                  </a:cxn>
                  <a:cxn ang="0">
                    <a:pos x="csX4" y="csY4"/>
                  </a:cxn>
                </a:cxnLst>
                <a:rect l="l" t="t" r="r" b="b"/>
                <a:pathLst>
                  <a:path w="24391" h="24633">
                    <a:moveTo>
                      <a:pt x="19316" y="22553"/>
                    </a:moveTo>
                    <a:cubicBezTo>
                      <a:pt x="13770" y="26268"/>
                      <a:pt x="6137" y="24875"/>
                      <a:pt x="2272" y="19439"/>
                    </a:cubicBezTo>
                    <a:cubicBezTo>
                      <a:pt x="-1603" y="14010"/>
                      <a:pt x="-387" y="6314"/>
                      <a:pt x="4895" y="2319"/>
                    </a:cubicBezTo>
                    <a:cubicBezTo>
                      <a:pt x="10259" y="-1739"/>
                      <a:pt x="17862" y="-325"/>
                      <a:pt x="21960" y="5417"/>
                    </a:cubicBezTo>
                    <a:cubicBezTo>
                      <a:pt x="26047" y="11166"/>
                      <a:pt x="24860" y="18841"/>
                      <a:pt x="19316" y="22553"/>
                    </a:cubicBezTo>
                    <a:close/>
                  </a:path>
                </a:pathLst>
              </a:custGeom>
              <a:grpFill/>
              <a:ln w="1729" cap="flat">
                <a:noFill/>
                <a:prstDash val="solid"/>
                <a:miter/>
              </a:ln>
            </p:spPr>
            <p:txBody>
              <a:bodyPr/>
              <a:lstStyle/>
              <a:p>
                <a:endParaRPr lang="es-ES" sz="1400"/>
              </a:p>
            </p:txBody>
          </p:sp>
          <p:sp>
            <p:nvSpPr>
              <p:cNvPr id="107" name="Forma libre: forma 106">
                <a:extLst>
                  <a:ext uri="{FF2B5EF4-FFF2-40B4-BE49-F238E27FC236}">
                    <a16:creationId xmlns:a16="http://schemas.microsoft.com/office/drawing/2014/main" id="{4EA55E79-8942-F7D9-E12C-B53DD10D9D90}"/>
                  </a:ext>
                </a:extLst>
              </p:cNvPr>
              <p:cNvSpPr/>
              <p:nvPr/>
            </p:nvSpPr>
            <p:spPr>
              <a:xfrm>
                <a:off x="6590839" y="5237092"/>
                <a:ext cx="24233" cy="24732"/>
              </a:xfrm>
              <a:custGeom>
                <a:avLst/>
                <a:gdLst>
                  <a:gd name="csX0" fmla="*/ 17721 w 24233"/>
                  <a:gd name="csY0" fmla="*/ 23500 h 24732"/>
                  <a:gd name="csX1" fmla="*/ 1345 w 24233"/>
                  <a:gd name="csY1" fmla="*/ 18041 h 24732"/>
                  <a:gd name="csX2" fmla="*/ 6213 w 24233"/>
                  <a:gd name="csY2" fmla="*/ 1485 h 24732"/>
                  <a:gd name="csX3" fmla="*/ 22770 w 24233"/>
                  <a:gd name="csY3" fmla="*/ 6847 h 24732"/>
                  <a:gd name="csX4" fmla="*/ 17721 w 24233"/>
                  <a:gd name="csY4" fmla="*/ 23500 h 24732"/>
                </a:gdLst>
                <a:ahLst/>
                <a:cxnLst>
                  <a:cxn ang="0">
                    <a:pos x="csX0" y="csY0"/>
                  </a:cxn>
                  <a:cxn ang="0">
                    <a:pos x="csX1" y="csY1"/>
                  </a:cxn>
                  <a:cxn ang="0">
                    <a:pos x="csX2" y="csY2"/>
                  </a:cxn>
                  <a:cxn ang="0">
                    <a:pos x="csX3" y="csY3"/>
                  </a:cxn>
                  <a:cxn ang="0">
                    <a:pos x="csX4" y="csY4"/>
                  </a:cxn>
                </a:cxnLst>
                <a:rect l="l" t="t" r="r" b="b"/>
                <a:pathLst>
                  <a:path w="24233" h="24732">
                    <a:moveTo>
                      <a:pt x="17721" y="23500"/>
                    </a:moveTo>
                    <a:cubicBezTo>
                      <a:pt x="11719" y="26418"/>
                      <a:pt x="4385" y="23978"/>
                      <a:pt x="1345" y="18041"/>
                    </a:cubicBezTo>
                    <a:cubicBezTo>
                      <a:pt x="-1606" y="12055"/>
                      <a:pt x="424" y="4725"/>
                      <a:pt x="6213" y="1485"/>
                    </a:cubicBezTo>
                    <a:cubicBezTo>
                      <a:pt x="12072" y="-1796"/>
                      <a:pt x="19639" y="520"/>
                      <a:pt x="22770" y="6847"/>
                    </a:cubicBezTo>
                    <a:cubicBezTo>
                      <a:pt x="25986" y="13126"/>
                      <a:pt x="23724" y="20585"/>
                      <a:pt x="17721" y="23500"/>
                    </a:cubicBezTo>
                    <a:close/>
                  </a:path>
                </a:pathLst>
              </a:custGeom>
              <a:grpFill/>
              <a:ln w="1729" cap="flat">
                <a:noFill/>
                <a:prstDash val="solid"/>
                <a:miter/>
              </a:ln>
            </p:spPr>
            <p:txBody>
              <a:bodyPr/>
              <a:lstStyle/>
              <a:p>
                <a:endParaRPr lang="es-ES" sz="1400"/>
              </a:p>
            </p:txBody>
          </p:sp>
          <p:sp>
            <p:nvSpPr>
              <p:cNvPr id="108" name="Forma libre: forma 107">
                <a:extLst>
                  <a:ext uri="{FF2B5EF4-FFF2-40B4-BE49-F238E27FC236}">
                    <a16:creationId xmlns:a16="http://schemas.microsoft.com/office/drawing/2014/main" id="{5ABACFFD-EC96-32D3-514A-3BEFAD722965}"/>
                  </a:ext>
                </a:extLst>
              </p:cNvPr>
              <p:cNvSpPr/>
              <p:nvPr/>
            </p:nvSpPr>
            <p:spPr>
              <a:xfrm>
                <a:off x="6618859" y="5301055"/>
                <a:ext cx="24161" cy="24775"/>
              </a:xfrm>
              <a:custGeom>
                <a:avLst/>
                <a:gdLst>
                  <a:gd name="csX0" fmla="*/ 16050 w 24161"/>
                  <a:gd name="csY0" fmla="*/ 24176 h 24775"/>
                  <a:gd name="csX1" fmla="*/ 687 w 24161"/>
                  <a:gd name="csY1" fmla="*/ 16477 h 24775"/>
                  <a:gd name="csX2" fmla="*/ 7689 w 24161"/>
                  <a:gd name="csY2" fmla="*/ 786 h 24775"/>
                  <a:gd name="csX3" fmla="*/ 23449 w 24161"/>
                  <a:gd name="csY3" fmla="*/ 8340 h 24775"/>
                  <a:gd name="csX4" fmla="*/ 16050 w 24161"/>
                  <a:gd name="csY4" fmla="*/ 24176 h 24775"/>
                </a:gdLst>
                <a:ahLst/>
                <a:cxnLst>
                  <a:cxn ang="0">
                    <a:pos x="csX0" y="csY0"/>
                  </a:cxn>
                  <a:cxn ang="0">
                    <a:pos x="csX1" y="csY1"/>
                  </a:cxn>
                  <a:cxn ang="0">
                    <a:pos x="csX2" y="csY2"/>
                  </a:cxn>
                  <a:cxn ang="0">
                    <a:pos x="csX3" y="csY3"/>
                  </a:cxn>
                  <a:cxn ang="0">
                    <a:pos x="csX4" y="csY4"/>
                  </a:cxn>
                </a:cxnLst>
                <a:rect l="l" t="t" r="r" b="b"/>
                <a:pathLst>
                  <a:path w="24161" h="24775">
                    <a:moveTo>
                      <a:pt x="16050" y="24176"/>
                    </a:moveTo>
                    <a:cubicBezTo>
                      <a:pt x="9702" y="26241"/>
                      <a:pt x="2822" y="22796"/>
                      <a:pt x="687" y="16477"/>
                    </a:cubicBezTo>
                    <a:cubicBezTo>
                      <a:pt x="-1409" y="10145"/>
                      <a:pt x="1393" y="3244"/>
                      <a:pt x="7689" y="786"/>
                    </a:cubicBezTo>
                    <a:cubicBezTo>
                      <a:pt x="13826" y="-1613"/>
                      <a:pt x="21222" y="1642"/>
                      <a:pt x="23449" y="8340"/>
                    </a:cubicBezTo>
                    <a:cubicBezTo>
                      <a:pt x="25713" y="15023"/>
                      <a:pt x="22396" y="22112"/>
                      <a:pt x="16050" y="24176"/>
                    </a:cubicBezTo>
                    <a:close/>
                  </a:path>
                </a:pathLst>
              </a:custGeom>
              <a:grpFill/>
              <a:ln w="1729" cap="flat">
                <a:noFill/>
                <a:prstDash val="solid"/>
                <a:miter/>
              </a:ln>
            </p:spPr>
            <p:txBody>
              <a:bodyPr/>
              <a:lstStyle/>
              <a:p>
                <a:endParaRPr lang="es-ES" sz="1400"/>
              </a:p>
            </p:txBody>
          </p:sp>
          <p:sp>
            <p:nvSpPr>
              <p:cNvPr id="109" name="Forma libre: forma 108">
                <a:extLst>
                  <a:ext uri="{FF2B5EF4-FFF2-40B4-BE49-F238E27FC236}">
                    <a16:creationId xmlns:a16="http://schemas.microsoft.com/office/drawing/2014/main" id="{DC065FF4-AD2C-1B90-9A6A-3851BB55ACC0}"/>
                  </a:ext>
                </a:extLst>
              </p:cNvPr>
              <p:cNvSpPr/>
              <p:nvPr/>
            </p:nvSpPr>
            <p:spPr>
              <a:xfrm>
                <a:off x="6637722" y="5368234"/>
                <a:ext cx="24237" cy="24823"/>
              </a:xfrm>
              <a:custGeom>
                <a:avLst/>
                <a:gdLst>
                  <a:gd name="csX0" fmla="*/ 14408 w 24237"/>
                  <a:gd name="csY0" fmla="*/ 24634 h 24823"/>
                  <a:gd name="csX1" fmla="*/ 313 w 24237"/>
                  <a:gd name="csY1" fmla="*/ 14878 h 24823"/>
                  <a:gd name="csX2" fmla="*/ 9352 w 24237"/>
                  <a:gd name="csY2" fmla="*/ 315 h 24823"/>
                  <a:gd name="csX3" fmla="*/ 23978 w 24237"/>
                  <a:gd name="csY3" fmla="*/ 9961 h 24823"/>
                  <a:gd name="csX4" fmla="*/ 14408 w 24237"/>
                  <a:gd name="csY4" fmla="*/ 24634 h 24823"/>
                </a:gdLst>
                <a:ahLst/>
                <a:cxnLst>
                  <a:cxn ang="0">
                    <a:pos x="csX0" y="csY0"/>
                  </a:cxn>
                  <a:cxn ang="0">
                    <a:pos x="csX1" y="csY1"/>
                  </a:cxn>
                  <a:cxn ang="0">
                    <a:pos x="csX2" y="csY2"/>
                  </a:cxn>
                  <a:cxn ang="0">
                    <a:pos x="csX3" y="csY3"/>
                  </a:cxn>
                  <a:cxn ang="0">
                    <a:pos x="csX4" y="csY4"/>
                  </a:cxn>
                </a:cxnLst>
                <a:rect l="l" t="t" r="r" b="b"/>
                <a:pathLst>
                  <a:path w="24237" h="24823">
                    <a:moveTo>
                      <a:pt x="14408" y="24634"/>
                    </a:moveTo>
                    <a:cubicBezTo>
                      <a:pt x="7801" y="25808"/>
                      <a:pt x="1636" y="21415"/>
                      <a:pt x="313" y="14878"/>
                    </a:cubicBezTo>
                    <a:cubicBezTo>
                      <a:pt x="-1190" y="8382"/>
                      <a:pt x="2859" y="1860"/>
                      <a:pt x="9352" y="315"/>
                    </a:cubicBezTo>
                    <a:cubicBezTo>
                      <a:pt x="15844" y="-1235"/>
                      <a:pt x="22395" y="3083"/>
                      <a:pt x="23978" y="9961"/>
                    </a:cubicBezTo>
                    <a:cubicBezTo>
                      <a:pt x="25381" y="16873"/>
                      <a:pt x="20944" y="23471"/>
                      <a:pt x="14408" y="24634"/>
                    </a:cubicBezTo>
                    <a:close/>
                  </a:path>
                </a:pathLst>
              </a:custGeom>
              <a:grpFill/>
              <a:ln w="1729" cap="flat">
                <a:noFill/>
                <a:prstDash val="solid"/>
                <a:miter/>
              </a:ln>
            </p:spPr>
            <p:txBody>
              <a:bodyPr/>
              <a:lstStyle/>
              <a:p>
                <a:endParaRPr lang="es-ES" sz="1400"/>
              </a:p>
            </p:txBody>
          </p:sp>
          <p:sp>
            <p:nvSpPr>
              <p:cNvPr id="110" name="Forma libre: forma 109">
                <a:extLst>
                  <a:ext uri="{FF2B5EF4-FFF2-40B4-BE49-F238E27FC236}">
                    <a16:creationId xmlns:a16="http://schemas.microsoft.com/office/drawing/2014/main" id="{B11C3001-8B53-9CB7-F4B2-AF27197FC40C}"/>
                  </a:ext>
                </a:extLst>
              </p:cNvPr>
              <p:cNvSpPr/>
              <p:nvPr/>
            </p:nvSpPr>
            <p:spPr>
              <a:xfrm>
                <a:off x="6647141" y="5437385"/>
                <a:ext cx="24204" cy="24848"/>
              </a:xfrm>
              <a:custGeom>
                <a:avLst/>
                <a:gdLst>
                  <a:gd name="csX0" fmla="*/ 12850 w 24204"/>
                  <a:gd name="csY0" fmla="*/ 24839 h 24848"/>
                  <a:gd name="csX1" fmla="*/ 35 w 24204"/>
                  <a:gd name="csY1" fmla="*/ 13258 h 24848"/>
                  <a:gd name="csX2" fmla="*/ 11152 w 24204"/>
                  <a:gd name="csY2" fmla="*/ 54 h 24848"/>
                  <a:gd name="csX3" fmla="*/ 24152 w 24204"/>
                  <a:gd name="csY3" fmla="*/ 11624 h 24848"/>
                  <a:gd name="csX4" fmla="*/ 12850 w 24204"/>
                  <a:gd name="csY4" fmla="*/ 24839 h 24848"/>
                </a:gdLst>
                <a:ahLst/>
                <a:cxnLst>
                  <a:cxn ang="0">
                    <a:pos x="csX0" y="csY0"/>
                  </a:cxn>
                  <a:cxn ang="0">
                    <a:pos x="csX1" y="csY1"/>
                  </a:cxn>
                  <a:cxn ang="0">
                    <a:pos x="csX2" y="csY2"/>
                  </a:cxn>
                  <a:cxn ang="0">
                    <a:pos x="csX3" y="csY3"/>
                  </a:cxn>
                  <a:cxn ang="0">
                    <a:pos x="csX4" y="csY4"/>
                  </a:cxn>
                </a:cxnLst>
                <a:rect l="l" t="t" r="r" b="b"/>
                <a:pathLst>
                  <a:path w="24204" h="24848">
                    <a:moveTo>
                      <a:pt x="12850" y="24839"/>
                    </a:moveTo>
                    <a:cubicBezTo>
                      <a:pt x="6248" y="25095"/>
                      <a:pt x="643" y="19906"/>
                      <a:pt x="35" y="13258"/>
                    </a:cubicBezTo>
                    <a:cubicBezTo>
                      <a:pt x="-471" y="6607"/>
                      <a:pt x="4508" y="694"/>
                      <a:pt x="11152" y="54"/>
                    </a:cubicBezTo>
                    <a:cubicBezTo>
                      <a:pt x="17795" y="-590"/>
                      <a:pt x="23619" y="4589"/>
                      <a:pt x="24152" y="11624"/>
                    </a:cubicBezTo>
                    <a:cubicBezTo>
                      <a:pt x="24785" y="18653"/>
                      <a:pt x="19587" y="24575"/>
                      <a:pt x="12850" y="24839"/>
                    </a:cubicBezTo>
                    <a:close/>
                  </a:path>
                </a:pathLst>
              </a:custGeom>
              <a:grpFill/>
              <a:ln w="1729" cap="flat">
                <a:noFill/>
                <a:prstDash val="solid"/>
                <a:miter/>
              </a:ln>
            </p:spPr>
            <p:txBody>
              <a:bodyPr/>
              <a:lstStyle/>
              <a:p>
                <a:endParaRPr lang="es-ES" sz="1400"/>
              </a:p>
            </p:txBody>
          </p:sp>
        </p:grpSp>
        <p:sp>
          <p:nvSpPr>
            <p:cNvPr id="96" name="Elipse 95">
              <a:extLst>
                <a:ext uri="{FF2B5EF4-FFF2-40B4-BE49-F238E27FC236}">
                  <a16:creationId xmlns:a16="http://schemas.microsoft.com/office/drawing/2014/main" id="{60D10226-EE7E-0A60-1DD2-6DE4D7AE0D37}"/>
                </a:ext>
              </a:extLst>
            </p:cNvPr>
            <p:cNvSpPr/>
            <p:nvPr/>
          </p:nvSpPr>
          <p:spPr>
            <a:xfrm rot="11597148">
              <a:off x="5416327" y="4073736"/>
              <a:ext cx="104787" cy="104787"/>
            </a:xfrm>
            <a:prstGeom prst="ellipse">
              <a:avLst/>
            </a:prstGeom>
            <a:solidFill>
              <a:schemeClr val="tx2"/>
            </a:solidFill>
            <a:ln w="1729" cap="flat">
              <a:noFill/>
              <a:prstDash val="solid"/>
              <a:miter/>
            </a:ln>
          </p:spPr>
          <p:txBody>
            <a:bodyPr/>
            <a:lstStyle/>
            <a:p>
              <a:endParaRPr lang="es-ES" sz="1400"/>
            </a:p>
          </p:txBody>
        </p:sp>
        <p:grpSp>
          <p:nvGrpSpPr>
            <p:cNvPr id="232" name="Grupo 231">
              <a:extLst>
                <a:ext uri="{FF2B5EF4-FFF2-40B4-BE49-F238E27FC236}">
                  <a16:creationId xmlns:a16="http://schemas.microsoft.com/office/drawing/2014/main" id="{4175F9B3-CFC0-DA99-12B0-4CE167BC54E8}"/>
                </a:ext>
              </a:extLst>
            </p:cNvPr>
            <p:cNvGrpSpPr/>
            <p:nvPr/>
          </p:nvGrpSpPr>
          <p:grpSpPr>
            <a:xfrm>
              <a:off x="6118635" y="3315126"/>
              <a:ext cx="731692" cy="769379"/>
              <a:chOff x="5177112" y="3265019"/>
              <a:chExt cx="602566" cy="633602"/>
            </a:xfrm>
          </p:grpSpPr>
          <p:sp>
            <p:nvSpPr>
              <p:cNvPr id="230" name="Forma libre: forma 229">
                <a:extLst>
                  <a:ext uri="{FF2B5EF4-FFF2-40B4-BE49-F238E27FC236}">
                    <a16:creationId xmlns:a16="http://schemas.microsoft.com/office/drawing/2014/main" id="{34478A30-A3F8-37BF-766F-EADC75AF5A73}"/>
                  </a:ext>
                </a:extLst>
              </p:cNvPr>
              <p:cNvSpPr/>
              <p:nvPr/>
            </p:nvSpPr>
            <p:spPr>
              <a:xfrm rot="16200000">
                <a:off x="5136929" y="3305202"/>
                <a:ext cx="589066" cy="508699"/>
              </a:xfrm>
              <a:custGeom>
                <a:avLst/>
                <a:gdLst>
                  <a:gd name="csX0" fmla="*/ 589067 w 589066"/>
                  <a:gd name="csY0" fmla="*/ 0 h 508699"/>
                  <a:gd name="csX1" fmla="*/ 80368 w 589066"/>
                  <a:gd name="csY1" fmla="*/ 508699 h 508699"/>
                  <a:gd name="csX2" fmla="*/ 0 w 589066"/>
                  <a:gd name="csY2" fmla="*/ 508699 h 508699"/>
                </a:gdLst>
                <a:ahLst/>
                <a:cxnLst>
                  <a:cxn ang="0">
                    <a:pos x="csX0" y="csY0"/>
                  </a:cxn>
                  <a:cxn ang="0">
                    <a:pos x="csX1" y="csY1"/>
                  </a:cxn>
                  <a:cxn ang="0">
                    <a:pos x="csX2" y="csY2"/>
                  </a:cxn>
                </a:cxnLst>
                <a:rect l="l" t="t" r="r" b="b"/>
                <a:pathLst>
                  <a:path w="589066" h="508699">
                    <a:moveTo>
                      <a:pt x="589067" y="0"/>
                    </a:moveTo>
                    <a:cubicBezTo>
                      <a:pt x="589067" y="280948"/>
                      <a:pt x="361314" y="508699"/>
                      <a:pt x="80368" y="508699"/>
                    </a:cubicBezTo>
                    <a:lnTo>
                      <a:pt x="0" y="508699"/>
                    </a:lnTo>
                  </a:path>
                </a:pathLst>
              </a:custGeom>
              <a:noFill/>
              <a:ln w="18123" cap="rnd">
                <a:solidFill>
                  <a:schemeClr val="tx2"/>
                </a:solidFill>
                <a:prstDash val="solid"/>
                <a:round/>
              </a:ln>
            </p:spPr>
            <p:txBody>
              <a:bodyPr/>
              <a:lstStyle/>
              <a:p>
                <a:endParaRPr lang="es-ES" sz="1400"/>
              </a:p>
            </p:txBody>
          </p:sp>
          <p:sp>
            <p:nvSpPr>
              <p:cNvPr id="231" name="Forma libre: forma 230">
                <a:extLst>
                  <a:ext uri="{FF2B5EF4-FFF2-40B4-BE49-F238E27FC236}">
                    <a16:creationId xmlns:a16="http://schemas.microsoft.com/office/drawing/2014/main" id="{946706B5-A32E-970E-4E58-6EC9253A9ADB}"/>
                  </a:ext>
                </a:extLst>
              </p:cNvPr>
              <p:cNvSpPr/>
              <p:nvPr/>
            </p:nvSpPr>
            <p:spPr>
              <a:xfrm rot="16200000">
                <a:off x="5605949" y="3724892"/>
                <a:ext cx="159724" cy="187734"/>
              </a:xfrm>
              <a:custGeom>
                <a:avLst/>
                <a:gdLst>
                  <a:gd name="csX0" fmla="*/ 159725 w 159724"/>
                  <a:gd name="csY0" fmla="*/ 0 h 187734"/>
                  <a:gd name="csX1" fmla="*/ 0 w 159724"/>
                  <a:gd name="csY1" fmla="*/ 93867 h 187734"/>
                  <a:gd name="csX2" fmla="*/ 159725 w 159724"/>
                  <a:gd name="csY2" fmla="*/ 187735 h 187734"/>
                </a:gdLst>
                <a:ahLst/>
                <a:cxnLst>
                  <a:cxn ang="0">
                    <a:pos x="csX0" y="csY0"/>
                  </a:cxn>
                  <a:cxn ang="0">
                    <a:pos x="csX1" y="csY1"/>
                  </a:cxn>
                  <a:cxn ang="0">
                    <a:pos x="csX2" y="csY2"/>
                  </a:cxn>
                </a:cxnLst>
                <a:rect l="l" t="t" r="r" b="b"/>
                <a:pathLst>
                  <a:path w="159724" h="187734">
                    <a:moveTo>
                      <a:pt x="159725" y="0"/>
                    </a:moveTo>
                    <a:lnTo>
                      <a:pt x="0" y="93867"/>
                    </a:lnTo>
                    <a:lnTo>
                      <a:pt x="159725" y="187735"/>
                    </a:lnTo>
                  </a:path>
                </a:pathLst>
              </a:custGeom>
              <a:solidFill>
                <a:schemeClr val="tx2"/>
              </a:solidFill>
              <a:ln w="1729" cap="flat">
                <a:noFill/>
                <a:prstDash val="solid"/>
                <a:miter/>
              </a:ln>
            </p:spPr>
            <p:txBody>
              <a:bodyPr/>
              <a:lstStyle/>
              <a:p>
                <a:endParaRPr lang="es-ES" sz="1400"/>
              </a:p>
            </p:txBody>
          </p:sp>
        </p:grpSp>
      </p:grpSp>
      <p:sp>
        <p:nvSpPr>
          <p:cNvPr id="237" name="CuadroTexto 236">
            <a:extLst>
              <a:ext uri="{FF2B5EF4-FFF2-40B4-BE49-F238E27FC236}">
                <a16:creationId xmlns:a16="http://schemas.microsoft.com/office/drawing/2014/main" id="{EB5152FB-A090-F987-FF4C-AC305838DB6E}"/>
              </a:ext>
            </a:extLst>
          </p:cNvPr>
          <p:cNvSpPr txBox="1"/>
          <p:nvPr/>
        </p:nvSpPr>
        <p:spPr>
          <a:xfrm>
            <a:off x="3884174" y="1846676"/>
            <a:ext cx="2785936" cy="646331"/>
          </a:xfrm>
          <a:prstGeom prst="rect">
            <a:avLst/>
          </a:prstGeom>
          <a:noFill/>
        </p:spPr>
        <p:txBody>
          <a:bodyPr wrap="square" rtlCol="0">
            <a:spAutoFit/>
          </a:bodyPr>
          <a:lstStyle/>
          <a:p>
            <a:r>
              <a:rPr lang="es-ES" sz="1200" dirty="0">
                <a:solidFill>
                  <a:schemeClr val="accent3">
                    <a:lumMod val="75000"/>
                  </a:schemeClr>
                </a:solidFill>
              </a:rPr>
              <a:t>Migración a MVC (</a:t>
            </a:r>
            <a:r>
              <a:rPr lang="es-ES" sz="1200" dirty="0" err="1">
                <a:solidFill>
                  <a:schemeClr val="accent3">
                    <a:lumMod val="75000"/>
                  </a:schemeClr>
                </a:solidFill>
              </a:rPr>
              <a:t>FreeMarker</a:t>
            </a:r>
            <a:r>
              <a:rPr lang="es-ES" sz="1200" dirty="0">
                <a:solidFill>
                  <a:schemeClr val="accent3">
                    <a:lumMod val="75000"/>
                  </a:schemeClr>
                </a:solidFill>
              </a:rPr>
              <a:t>) </a:t>
            </a:r>
            <a:br>
              <a:rPr lang="es-ES" sz="1200" dirty="0">
                <a:solidFill>
                  <a:schemeClr val="accent3">
                    <a:lumMod val="75000"/>
                  </a:schemeClr>
                </a:solidFill>
              </a:rPr>
            </a:br>
            <a:r>
              <a:rPr lang="es-ES" sz="1200" dirty="0">
                <a:solidFill>
                  <a:schemeClr val="accent3">
                    <a:lumMod val="75000"/>
                  </a:schemeClr>
                </a:solidFill>
              </a:rPr>
              <a:t>Maquetación HTML 5 </a:t>
            </a:r>
            <a:br>
              <a:rPr lang="es-ES" sz="1200" dirty="0">
                <a:solidFill>
                  <a:schemeClr val="accent3">
                    <a:lumMod val="75000"/>
                  </a:schemeClr>
                </a:solidFill>
              </a:rPr>
            </a:br>
            <a:r>
              <a:rPr lang="es-ES" sz="1200" dirty="0">
                <a:solidFill>
                  <a:schemeClr val="accent3">
                    <a:lumMod val="75000"/>
                  </a:schemeClr>
                </a:solidFill>
              </a:rPr>
              <a:t>/ Funcionalidad</a:t>
            </a:r>
          </a:p>
        </p:txBody>
      </p:sp>
      <p:sp>
        <p:nvSpPr>
          <p:cNvPr id="238" name="CuadroTexto 237">
            <a:extLst>
              <a:ext uri="{FF2B5EF4-FFF2-40B4-BE49-F238E27FC236}">
                <a16:creationId xmlns:a16="http://schemas.microsoft.com/office/drawing/2014/main" id="{B18D8AE5-46D1-4583-FB46-37339B626912}"/>
              </a:ext>
            </a:extLst>
          </p:cNvPr>
          <p:cNvSpPr txBox="1"/>
          <p:nvPr/>
        </p:nvSpPr>
        <p:spPr>
          <a:xfrm>
            <a:off x="7439156" y="4894635"/>
            <a:ext cx="1615992" cy="276999"/>
          </a:xfrm>
          <a:prstGeom prst="rect">
            <a:avLst/>
          </a:prstGeom>
          <a:noFill/>
        </p:spPr>
        <p:txBody>
          <a:bodyPr wrap="square" rtlCol="0">
            <a:spAutoFit/>
          </a:bodyPr>
          <a:lstStyle/>
          <a:p>
            <a:r>
              <a:rPr lang="es-ES" sz="1200" dirty="0" err="1">
                <a:solidFill>
                  <a:schemeClr val="accent3">
                    <a:lumMod val="75000"/>
                  </a:schemeClr>
                </a:solidFill>
              </a:rPr>
              <a:t>DILVEhelp</a:t>
            </a:r>
            <a:endParaRPr lang="es-ES" sz="1200" dirty="0">
              <a:solidFill>
                <a:schemeClr val="accent3">
                  <a:lumMod val="75000"/>
                </a:schemeClr>
              </a:solidFill>
            </a:endParaRPr>
          </a:p>
        </p:txBody>
      </p:sp>
      <p:sp>
        <p:nvSpPr>
          <p:cNvPr id="239" name="CuadroTexto 238">
            <a:extLst>
              <a:ext uri="{FF2B5EF4-FFF2-40B4-BE49-F238E27FC236}">
                <a16:creationId xmlns:a16="http://schemas.microsoft.com/office/drawing/2014/main" id="{5A0A87A5-F727-CB5D-6F83-F1B60AD8285D}"/>
              </a:ext>
            </a:extLst>
          </p:cNvPr>
          <p:cNvSpPr txBox="1"/>
          <p:nvPr/>
        </p:nvSpPr>
        <p:spPr>
          <a:xfrm>
            <a:off x="6269336" y="2470386"/>
            <a:ext cx="2016642" cy="276999"/>
          </a:xfrm>
          <a:prstGeom prst="rect">
            <a:avLst/>
          </a:prstGeom>
          <a:noFill/>
        </p:spPr>
        <p:txBody>
          <a:bodyPr wrap="square" rtlCol="0">
            <a:spAutoFit/>
          </a:bodyPr>
          <a:lstStyle/>
          <a:p>
            <a:r>
              <a:rPr lang="es-ES" sz="1200" dirty="0">
                <a:solidFill>
                  <a:schemeClr val="accent3">
                    <a:lumMod val="75000"/>
                  </a:schemeClr>
                </a:solidFill>
              </a:rPr>
              <a:t>Ejemplos de integración</a:t>
            </a:r>
          </a:p>
        </p:txBody>
      </p:sp>
      <p:sp>
        <p:nvSpPr>
          <p:cNvPr id="240" name="CuadroTexto 239">
            <a:extLst>
              <a:ext uri="{FF2B5EF4-FFF2-40B4-BE49-F238E27FC236}">
                <a16:creationId xmlns:a16="http://schemas.microsoft.com/office/drawing/2014/main" id="{DD656DC6-9956-41D8-CED3-BBC38E314C78}"/>
              </a:ext>
            </a:extLst>
          </p:cNvPr>
          <p:cNvSpPr txBox="1"/>
          <p:nvPr/>
        </p:nvSpPr>
        <p:spPr>
          <a:xfrm>
            <a:off x="8692418" y="2104626"/>
            <a:ext cx="2502257" cy="923330"/>
          </a:xfrm>
          <a:prstGeom prst="rect">
            <a:avLst/>
          </a:prstGeom>
          <a:noFill/>
        </p:spPr>
        <p:txBody>
          <a:bodyPr wrap="square" rtlCol="0">
            <a:spAutoFit/>
          </a:bodyPr>
          <a:lstStyle/>
          <a:p>
            <a:r>
              <a:rPr lang="es-ES" b="1" dirty="0">
                <a:solidFill>
                  <a:schemeClr val="bg1"/>
                </a:solidFill>
                <a:latin typeface="+mj-lt"/>
              </a:rPr>
              <a:t>Nueva infraestructura </a:t>
            </a:r>
            <a:r>
              <a:rPr lang="es-ES" b="1" dirty="0" err="1">
                <a:solidFill>
                  <a:schemeClr val="bg1"/>
                </a:solidFill>
                <a:latin typeface="+mj-lt"/>
              </a:rPr>
              <a:t>cloud</a:t>
            </a:r>
            <a:endParaRPr lang="es-ES" b="1" dirty="0">
              <a:solidFill>
                <a:schemeClr val="bg1"/>
              </a:solidFill>
              <a:latin typeface="+mj-lt"/>
            </a:endParaRPr>
          </a:p>
        </p:txBody>
      </p:sp>
      <p:sp>
        <p:nvSpPr>
          <p:cNvPr id="241" name="CuadroTexto 240">
            <a:extLst>
              <a:ext uri="{FF2B5EF4-FFF2-40B4-BE49-F238E27FC236}">
                <a16:creationId xmlns:a16="http://schemas.microsoft.com/office/drawing/2014/main" id="{F85CBA09-E8E6-A5E9-8F99-E2389CFE43C1}"/>
              </a:ext>
            </a:extLst>
          </p:cNvPr>
          <p:cNvSpPr txBox="1"/>
          <p:nvPr/>
        </p:nvSpPr>
        <p:spPr>
          <a:xfrm>
            <a:off x="9986367" y="4894635"/>
            <a:ext cx="1246438" cy="461665"/>
          </a:xfrm>
          <a:prstGeom prst="rect">
            <a:avLst/>
          </a:prstGeom>
          <a:noFill/>
        </p:spPr>
        <p:txBody>
          <a:bodyPr wrap="square" rtlCol="0">
            <a:spAutoFit/>
          </a:bodyPr>
          <a:lstStyle/>
          <a:p>
            <a:r>
              <a:rPr lang="es-ES" sz="1200" dirty="0">
                <a:solidFill>
                  <a:schemeClr val="accent3">
                    <a:lumMod val="75000"/>
                  </a:schemeClr>
                </a:solidFill>
              </a:rPr>
              <a:t>Piloto con usuarios</a:t>
            </a:r>
          </a:p>
        </p:txBody>
      </p:sp>
      <p:sp>
        <p:nvSpPr>
          <p:cNvPr id="242" name="CuadroTexto 241">
            <a:extLst>
              <a:ext uri="{FF2B5EF4-FFF2-40B4-BE49-F238E27FC236}">
                <a16:creationId xmlns:a16="http://schemas.microsoft.com/office/drawing/2014/main" id="{0C6B590F-CDF5-7507-620A-E9D8132024B9}"/>
              </a:ext>
            </a:extLst>
          </p:cNvPr>
          <p:cNvSpPr txBox="1"/>
          <p:nvPr/>
        </p:nvSpPr>
        <p:spPr>
          <a:xfrm>
            <a:off x="2669926" y="4894635"/>
            <a:ext cx="1939389" cy="461665"/>
          </a:xfrm>
          <a:prstGeom prst="rect">
            <a:avLst/>
          </a:prstGeom>
          <a:noFill/>
        </p:spPr>
        <p:txBody>
          <a:bodyPr wrap="square" rtlCol="0">
            <a:spAutoFit/>
          </a:bodyPr>
          <a:lstStyle/>
          <a:p>
            <a:r>
              <a:rPr lang="es-ES" sz="1200" dirty="0">
                <a:solidFill>
                  <a:schemeClr val="accent3">
                    <a:lumMod val="75000"/>
                  </a:schemeClr>
                </a:solidFill>
              </a:rPr>
              <a:t>Nueva experiencia </a:t>
            </a:r>
            <a:br>
              <a:rPr lang="es-ES" sz="1200" dirty="0">
                <a:solidFill>
                  <a:schemeClr val="accent3">
                    <a:lumMod val="75000"/>
                  </a:schemeClr>
                </a:solidFill>
              </a:rPr>
            </a:br>
            <a:r>
              <a:rPr lang="es-ES" sz="1200" dirty="0">
                <a:solidFill>
                  <a:schemeClr val="accent3">
                    <a:lumMod val="75000"/>
                  </a:schemeClr>
                </a:solidFill>
              </a:rPr>
              <a:t>de usuario (UX)</a:t>
            </a:r>
          </a:p>
        </p:txBody>
      </p:sp>
      <p:cxnSp>
        <p:nvCxnSpPr>
          <p:cNvPr id="248" name="Conector recto 247">
            <a:extLst>
              <a:ext uri="{FF2B5EF4-FFF2-40B4-BE49-F238E27FC236}">
                <a16:creationId xmlns:a16="http://schemas.microsoft.com/office/drawing/2014/main" id="{12D1FAD7-3D9B-CDAA-516A-6C5D856E95ED}"/>
              </a:ext>
            </a:extLst>
          </p:cNvPr>
          <p:cNvCxnSpPr/>
          <p:nvPr/>
        </p:nvCxnSpPr>
        <p:spPr>
          <a:xfrm>
            <a:off x="3443193" y="4122830"/>
            <a:ext cx="0" cy="664711"/>
          </a:xfrm>
          <a:prstGeom prst="line">
            <a:avLst/>
          </a:prstGeom>
          <a:ln w="3175">
            <a:solidFill>
              <a:srgbClr val="3FA8AB"/>
            </a:solidFill>
          </a:ln>
        </p:spPr>
        <p:style>
          <a:lnRef idx="1">
            <a:schemeClr val="accent1"/>
          </a:lnRef>
          <a:fillRef idx="0">
            <a:schemeClr val="accent1"/>
          </a:fillRef>
          <a:effectRef idx="0">
            <a:schemeClr val="accent1"/>
          </a:effectRef>
          <a:fontRef idx="minor">
            <a:schemeClr val="tx1"/>
          </a:fontRef>
        </p:style>
      </p:cxnSp>
      <p:cxnSp>
        <p:nvCxnSpPr>
          <p:cNvPr id="249" name="Conector recto 248">
            <a:extLst>
              <a:ext uri="{FF2B5EF4-FFF2-40B4-BE49-F238E27FC236}">
                <a16:creationId xmlns:a16="http://schemas.microsoft.com/office/drawing/2014/main" id="{CDF129AF-F382-C927-AE66-F3822B33C14E}"/>
              </a:ext>
            </a:extLst>
          </p:cNvPr>
          <p:cNvCxnSpPr/>
          <p:nvPr/>
        </p:nvCxnSpPr>
        <p:spPr>
          <a:xfrm>
            <a:off x="4814352" y="3152711"/>
            <a:ext cx="0" cy="664711"/>
          </a:xfrm>
          <a:prstGeom prst="line">
            <a:avLst/>
          </a:prstGeom>
          <a:ln w="3175">
            <a:solidFill>
              <a:schemeClr val="accent3">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50" name="Conector recto 249">
            <a:extLst>
              <a:ext uri="{FF2B5EF4-FFF2-40B4-BE49-F238E27FC236}">
                <a16:creationId xmlns:a16="http://schemas.microsoft.com/office/drawing/2014/main" id="{51776FA6-1298-8EF0-1F91-A97CD996C43A}"/>
              </a:ext>
            </a:extLst>
          </p:cNvPr>
          <p:cNvCxnSpPr/>
          <p:nvPr/>
        </p:nvCxnSpPr>
        <p:spPr>
          <a:xfrm>
            <a:off x="5675251" y="4122830"/>
            <a:ext cx="0" cy="664711"/>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51" name="Conector recto 250">
            <a:extLst>
              <a:ext uri="{FF2B5EF4-FFF2-40B4-BE49-F238E27FC236}">
                <a16:creationId xmlns:a16="http://schemas.microsoft.com/office/drawing/2014/main" id="{40AB0696-02B6-BF57-9C45-CD4E48680807}"/>
              </a:ext>
            </a:extLst>
          </p:cNvPr>
          <p:cNvCxnSpPr/>
          <p:nvPr/>
        </p:nvCxnSpPr>
        <p:spPr>
          <a:xfrm>
            <a:off x="6714386" y="3152711"/>
            <a:ext cx="0" cy="664711"/>
          </a:xfrm>
          <a:prstGeom prst="line">
            <a:avLst/>
          </a:prstGeom>
          <a:ln w="3175">
            <a:solidFill>
              <a:srgbClr val="E99A01"/>
            </a:solidFill>
          </a:ln>
        </p:spPr>
        <p:style>
          <a:lnRef idx="1">
            <a:schemeClr val="accent1"/>
          </a:lnRef>
          <a:fillRef idx="0">
            <a:schemeClr val="accent1"/>
          </a:fillRef>
          <a:effectRef idx="0">
            <a:schemeClr val="accent1"/>
          </a:effectRef>
          <a:fontRef idx="minor">
            <a:schemeClr val="tx1"/>
          </a:fontRef>
        </p:style>
      </p:cxnSp>
      <p:cxnSp>
        <p:nvCxnSpPr>
          <p:cNvPr id="252" name="Conector recto 251">
            <a:extLst>
              <a:ext uri="{FF2B5EF4-FFF2-40B4-BE49-F238E27FC236}">
                <a16:creationId xmlns:a16="http://schemas.microsoft.com/office/drawing/2014/main" id="{EABA539E-7575-E1CE-C744-E307C93E35F4}"/>
              </a:ext>
            </a:extLst>
          </p:cNvPr>
          <p:cNvCxnSpPr/>
          <p:nvPr/>
        </p:nvCxnSpPr>
        <p:spPr>
          <a:xfrm>
            <a:off x="7710292" y="4122830"/>
            <a:ext cx="0" cy="664711"/>
          </a:xfrm>
          <a:prstGeom prst="line">
            <a:avLst/>
          </a:prstGeom>
          <a:ln w="3175">
            <a:solidFill>
              <a:srgbClr val="3FA8AB"/>
            </a:solidFill>
          </a:ln>
        </p:spPr>
        <p:style>
          <a:lnRef idx="1">
            <a:schemeClr val="accent1"/>
          </a:lnRef>
          <a:fillRef idx="0">
            <a:schemeClr val="accent1"/>
          </a:fillRef>
          <a:effectRef idx="0">
            <a:schemeClr val="accent1"/>
          </a:effectRef>
          <a:fontRef idx="minor">
            <a:schemeClr val="tx1"/>
          </a:fontRef>
        </p:style>
      </p:cxnSp>
      <p:cxnSp>
        <p:nvCxnSpPr>
          <p:cNvPr id="253" name="Conector recto 252">
            <a:extLst>
              <a:ext uri="{FF2B5EF4-FFF2-40B4-BE49-F238E27FC236}">
                <a16:creationId xmlns:a16="http://schemas.microsoft.com/office/drawing/2014/main" id="{6BB241E7-C587-1651-DF34-449CAFBC1E01}"/>
              </a:ext>
            </a:extLst>
          </p:cNvPr>
          <p:cNvCxnSpPr/>
          <p:nvPr/>
        </p:nvCxnSpPr>
        <p:spPr>
          <a:xfrm>
            <a:off x="8976928" y="3152711"/>
            <a:ext cx="0" cy="664711"/>
          </a:xfrm>
          <a:prstGeom prst="line">
            <a:avLst/>
          </a:prstGeom>
          <a:ln w="3175">
            <a:solidFill>
              <a:schemeClr val="accent3">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54" name="Conector recto 253">
            <a:extLst>
              <a:ext uri="{FF2B5EF4-FFF2-40B4-BE49-F238E27FC236}">
                <a16:creationId xmlns:a16="http://schemas.microsoft.com/office/drawing/2014/main" id="{9EF0AA14-5D06-F399-C83D-C217C9AEAC52}"/>
              </a:ext>
            </a:extLst>
          </p:cNvPr>
          <p:cNvCxnSpPr/>
          <p:nvPr/>
        </p:nvCxnSpPr>
        <p:spPr>
          <a:xfrm>
            <a:off x="10374326" y="4122830"/>
            <a:ext cx="0" cy="664711"/>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CuadroTexto 3">
            <a:extLst>
              <a:ext uri="{FF2B5EF4-FFF2-40B4-BE49-F238E27FC236}">
                <a16:creationId xmlns:a16="http://schemas.microsoft.com/office/drawing/2014/main" id="{0017FDBE-FCA0-B3D9-BC70-597DFCBD1A60}"/>
              </a:ext>
            </a:extLst>
          </p:cNvPr>
          <p:cNvSpPr txBox="1"/>
          <p:nvPr/>
        </p:nvSpPr>
        <p:spPr>
          <a:xfrm>
            <a:off x="5058471" y="4894098"/>
            <a:ext cx="2054874" cy="461665"/>
          </a:xfrm>
          <a:prstGeom prst="rect">
            <a:avLst/>
          </a:prstGeom>
          <a:noFill/>
        </p:spPr>
        <p:txBody>
          <a:bodyPr wrap="square" rtlCol="0">
            <a:spAutoFit/>
          </a:bodyPr>
          <a:lstStyle/>
          <a:p>
            <a:r>
              <a:rPr lang="es-ES" sz="1200" dirty="0">
                <a:solidFill>
                  <a:schemeClr val="accent3">
                    <a:lumMod val="75000"/>
                  </a:schemeClr>
                </a:solidFill>
              </a:rPr>
              <a:t>Procesos internos </a:t>
            </a:r>
            <a:br>
              <a:rPr lang="es-ES" sz="1200" dirty="0">
                <a:solidFill>
                  <a:schemeClr val="accent3">
                    <a:lumMod val="75000"/>
                  </a:schemeClr>
                </a:solidFill>
              </a:rPr>
            </a:br>
            <a:r>
              <a:rPr lang="es-ES" sz="1200" dirty="0">
                <a:solidFill>
                  <a:schemeClr val="accent3">
                    <a:lumMod val="75000"/>
                  </a:schemeClr>
                </a:solidFill>
              </a:rPr>
              <a:t>y rendimiento</a:t>
            </a:r>
          </a:p>
        </p:txBody>
      </p:sp>
      <p:grpSp>
        <p:nvGrpSpPr>
          <p:cNvPr id="42" name="Grupo 41">
            <a:extLst>
              <a:ext uri="{FF2B5EF4-FFF2-40B4-BE49-F238E27FC236}">
                <a16:creationId xmlns:a16="http://schemas.microsoft.com/office/drawing/2014/main" id="{6E47DC13-B1DC-90DD-8F2A-A8FA51567F68}"/>
              </a:ext>
            </a:extLst>
          </p:cNvPr>
          <p:cNvGrpSpPr/>
          <p:nvPr/>
        </p:nvGrpSpPr>
        <p:grpSpPr>
          <a:xfrm>
            <a:off x="614759" y="3077836"/>
            <a:ext cx="1226741" cy="884545"/>
            <a:chOff x="475059" y="3167744"/>
            <a:chExt cx="1401475" cy="1010538"/>
          </a:xfrm>
        </p:grpSpPr>
        <p:grpSp>
          <p:nvGrpSpPr>
            <p:cNvPr id="2" name="Grupo 1">
              <a:extLst>
                <a:ext uri="{FF2B5EF4-FFF2-40B4-BE49-F238E27FC236}">
                  <a16:creationId xmlns:a16="http://schemas.microsoft.com/office/drawing/2014/main" id="{3A62CC03-1A9B-316E-CD8C-8BEB048C7B76}"/>
                </a:ext>
              </a:extLst>
            </p:cNvPr>
            <p:cNvGrpSpPr/>
            <p:nvPr/>
          </p:nvGrpSpPr>
          <p:grpSpPr>
            <a:xfrm>
              <a:off x="601500" y="3167744"/>
              <a:ext cx="1003770" cy="1003770"/>
              <a:chOff x="601500" y="3167744"/>
              <a:chExt cx="1003770" cy="1003770"/>
            </a:xfrm>
          </p:grpSpPr>
          <p:sp>
            <p:nvSpPr>
              <p:cNvPr id="3" name="Elipse 2">
                <a:extLst>
                  <a:ext uri="{FF2B5EF4-FFF2-40B4-BE49-F238E27FC236}">
                    <a16:creationId xmlns:a16="http://schemas.microsoft.com/office/drawing/2014/main" id="{8DEDFA47-BA92-B82E-919A-81D295A6C396}"/>
                  </a:ext>
                </a:extLst>
              </p:cNvPr>
              <p:cNvSpPr/>
              <p:nvPr/>
            </p:nvSpPr>
            <p:spPr>
              <a:xfrm rot="13500000">
                <a:off x="601500" y="3167744"/>
                <a:ext cx="1003770" cy="1003770"/>
              </a:xfrm>
              <a:prstGeom prst="ellipse">
                <a:avLst/>
              </a:prstGeom>
              <a:gradFill>
                <a:gsLst>
                  <a:gs pos="0">
                    <a:schemeClr val="accent3">
                      <a:lumMod val="50000"/>
                    </a:schemeClr>
                  </a:gs>
                  <a:gs pos="100000">
                    <a:schemeClr val="accent3">
                      <a:alpha val="55000"/>
                    </a:schemeClr>
                  </a:gs>
                </a:gsLst>
                <a:lin ang="5400000" scaled="1"/>
              </a:gradFill>
              <a:ln w="1729" cap="flat">
                <a:noFill/>
                <a:prstDash val="solid"/>
                <a:miter/>
              </a:ln>
            </p:spPr>
            <p:txBody>
              <a:bodyPr/>
              <a:lstStyle/>
              <a:p>
                <a:endParaRPr lang="es-ES"/>
              </a:p>
            </p:txBody>
          </p:sp>
          <p:pic>
            <p:nvPicPr>
              <p:cNvPr id="5" name="Gráfico 4">
                <a:extLst>
                  <a:ext uri="{FF2B5EF4-FFF2-40B4-BE49-F238E27FC236}">
                    <a16:creationId xmlns:a16="http://schemas.microsoft.com/office/drawing/2014/main" id="{7587FB29-4A37-E8D1-8460-0DA3915B449A}"/>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857243" y="3489577"/>
                <a:ext cx="466058" cy="466058"/>
              </a:xfrm>
              <a:prstGeom prst="rect">
                <a:avLst/>
              </a:prstGeom>
            </p:spPr>
          </p:pic>
        </p:grpSp>
        <p:grpSp>
          <p:nvGrpSpPr>
            <p:cNvPr id="6" name="Grupo 5">
              <a:extLst>
                <a:ext uri="{FF2B5EF4-FFF2-40B4-BE49-F238E27FC236}">
                  <a16:creationId xmlns:a16="http://schemas.microsoft.com/office/drawing/2014/main" id="{57B7F06C-7474-43E6-EF7C-FB083223947E}"/>
                </a:ext>
              </a:extLst>
            </p:cNvPr>
            <p:cNvGrpSpPr/>
            <p:nvPr/>
          </p:nvGrpSpPr>
          <p:grpSpPr>
            <a:xfrm>
              <a:off x="475059" y="3302030"/>
              <a:ext cx="1401475" cy="876252"/>
              <a:chOff x="475059" y="3302030"/>
              <a:chExt cx="1401475" cy="876252"/>
            </a:xfrm>
          </p:grpSpPr>
          <p:sp>
            <p:nvSpPr>
              <p:cNvPr id="7" name="Forma libre: forma 6">
                <a:extLst>
                  <a:ext uri="{FF2B5EF4-FFF2-40B4-BE49-F238E27FC236}">
                    <a16:creationId xmlns:a16="http://schemas.microsoft.com/office/drawing/2014/main" id="{5B8A50CC-66AA-FB84-48F6-0C1F5C9BE7E8}"/>
                  </a:ext>
                </a:extLst>
              </p:cNvPr>
              <p:cNvSpPr/>
              <p:nvPr/>
            </p:nvSpPr>
            <p:spPr>
              <a:xfrm rot="16200000">
                <a:off x="1096046" y="3363922"/>
                <a:ext cx="715299" cy="617710"/>
              </a:xfrm>
              <a:custGeom>
                <a:avLst/>
                <a:gdLst>
                  <a:gd name="csX0" fmla="*/ 589067 w 589066"/>
                  <a:gd name="csY0" fmla="*/ 0 h 508699"/>
                  <a:gd name="csX1" fmla="*/ 80368 w 589066"/>
                  <a:gd name="csY1" fmla="*/ 508699 h 508699"/>
                  <a:gd name="csX2" fmla="*/ 0 w 589066"/>
                  <a:gd name="csY2" fmla="*/ 508699 h 508699"/>
                </a:gdLst>
                <a:ahLst/>
                <a:cxnLst>
                  <a:cxn ang="0">
                    <a:pos x="csX0" y="csY0"/>
                  </a:cxn>
                  <a:cxn ang="0">
                    <a:pos x="csX1" y="csY1"/>
                  </a:cxn>
                  <a:cxn ang="0">
                    <a:pos x="csX2" y="csY2"/>
                  </a:cxn>
                </a:cxnLst>
                <a:rect l="l" t="t" r="r" b="b"/>
                <a:pathLst>
                  <a:path w="589066" h="508699">
                    <a:moveTo>
                      <a:pt x="589067" y="0"/>
                    </a:moveTo>
                    <a:cubicBezTo>
                      <a:pt x="589067" y="280946"/>
                      <a:pt x="361314" y="508699"/>
                      <a:pt x="80368" y="508699"/>
                    </a:cubicBezTo>
                    <a:lnTo>
                      <a:pt x="0" y="508699"/>
                    </a:lnTo>
                  </a:path>
                </a:pathLst>
              </a:custGeom>
              <a:noFill/>
              <a:ln w="18123" cap="rnd">
                <a:solidFill>
                  <a:schemeClr val="tx2"/>
                </a:solidFill>
                <a:prstDash val="solid"/>
                <a:round/>
              </a:ln>
            </p:spPr>
            <p:txBody>
              <a:bodyPr/>
              <a:lstStyle/>
              <a:p>
                <a:endParaRPr lang="es-ES"/>
              </a:p>
            </p:txBody>
          </p:sp>
          <p:grpSp>
            <p:nvGrpSpPr>
              <p:cNvPr id="8" name="Gráfico 2">
                <a:extLst>
                  <a:ext uri="{FF2B5EF4-FFF2-40B4-BE49-F238E27FC236}">
                    <a16:creationId xmlns:a16="http://schemas.microsoft.com/office/drawing/2014/main" id="{D4BF5C86-68E0-9F23-9EA0-82341B2FA3E7}"/>
                  </a:ext>
                </a:extLst>
              </p:cNvPr>
              <p:cNvGrpSpPr/>
              <p:nvPr/>
            </p:nvGrpSpPr>
            <p:grpSpPr>
              <a:xfrm rot="16200000">
                <a:off x="404569" y="3409913"/>
                <a:ext cx="820842" cy="605076"/>
                <a:chOff x="5995362" y="894878"/>
                <a:chExt cx="675983" cy="498295"/>
              </a:xfrm>
              <a:solidFill>
                <a:schemeClr val="tx2"/>
              </a:solidFill>
            </p:grpSpPr>
            <p:sp>
              <p:nvSpPr>
                <p:cNvPr id="11" name="Elipse 10">
                  <a:extLst>
                    <a:ext uri="{FF2B5EF4-FFF2-40B4-BE49-F238E27FC236}">
                      <a16:creationId xmlns:a16="http://schemas.microsoft.com/office/drawing/2014/main" id="{F641BDDD-6062-1667-379F-9C848F7F8095}"/>
                    </a:ext>
                  </a:extLst>
                </p:cNvPr>
                <p:cNvSpPr/>
                <p:nvPr/>
              </p:nvSpPr>
              <p:spPr>
                <a:xfrm>
                  <a:off x="5995362" y="894878"/>
                  <a:ext cx="24847" cy="24173"/>
                </a:xfrm>
                <a:prstGeom prst="ellipse">
                  <a:avLst/>
                </a:prstGeom>
                <a:grpFill/>
                <a:ln w="1729" cap="flat">
                  <a:noFill/>
                  <a:prstDash val="solid"/>
                  <a:miter/>
                </a:ln>
              </p:spPr>
              <p:txBody>
                <a:bodyPr/>
                <a:lstStyle/>
                <a:p>
                  <a:endParaRPr lang="es-ES"/>
                </a:p>
              </p:txBody>
            </p:sp>
            <p:sp>
              <p:nvSpPr>
                <p:cNvPr id="12" name="Elipse 11">
                  <a:extLst>
                    <a:ext uri="{FF2B5EF4-FFF2-40B4-BE49-F238E27FC236}">
                      <a16:creationId xmlns:a16="http://schemas.microsoft.com/office/drawing/2014/main" id="{A195219F-E71D-84E3-44E1-430E051D6B36}"/>
                    </a:ext>
                  </a:extLst>
                </p:cNvPr>
                <p:cNvSpPr/>
                <p:nvPr/>
              </p:nvSpPr>
              <p:spPr>
                <a:xfrm>
                  <a:off x="6065228" y="894878"/>
                  <a:ext cx="24847" cy="24173"/>
                </a:xfrm>
                <a:prstGeom prst="ellipse">
                  <a:avLst/>
                </a:prstGeom>
                <a:grpFill/>
                <a:ln w="1729" cap="flat">
                  <a:noFill/>
                  <a:prstDash val="solid"/>
                  <a:miter/>
                </a:ln>
              </p:spPr>
              <p:txBody>
                <a:bodyPr/>
                <a:lstStyle/>
                <a:p>
                  <a:endParaRPr lang="es-ES"/>
                </a:p>
              </p:txBody>
            </p:sp>
            <p:sp>
              <p:nvSpPr>
                <p:cNvPr id="13" name="Forma libre: forma 12">
                  <a:extLst>
                    <a:ext uri="{FF2B5EF4-FFF2-40B4-BE49-F238E27FC236}">
                      <a16:creationId xmlns:a16="http://schemas.microsoft.com/office/drawing/2014/main" id="{991A0A02-E09E-8CAA-B756-A9E1A6446EDD}"/>
                    </a:ext>
                  </a:extLst>
                </p:cNvPr>
                <p:cNvSpPr/>
                <p:nvPr/>
              </p:nvSpPr>
              <p:spPr>
                <a:xfrm>
                  <a:off x="6135091" y="894881"/>
                  <a:ext cx="24848" cy="24170"/>
                </a:xfrm>
                <a:custGeom>
                  <a:avLst/>
                  <a:gdLst>
                    <a:gd name="csX0" fmla="*/ 24844 w 24848"/>
                    <a:gd name="csY0" fmla="*/ 12291 h 24170"/>
                    <a:gd name="csX1" fmla="*/ 12424 w 24848"/>
                    <a:gd name="csY1" fmla="*/ 24170 h 24170"/>
                    <a:gd name="csX2" fmla="*/ 0 w 24848"/>
                    <a:gd name="csY2" fmla="*/ 12085 h 24170"/>
                    <a:gd name="csX3" fmla="*/ 12424 w 24848"/>
                    <a:gd name="csY3" fmla="*/ 0 h 24170"/>
                    <a:gd name="csX4" fmla="*/ 24844 w 24848"/>
                    <a:gd name="csY4" fmla="*/ 12291 h 24170"/>
                  </a:gdLst>
                  <a:ahLst/>
                  <a:cxnLst>
                    <a:cxn ang="0">
                      <a:pos x="csX0" y="csY0"/>
                    </a:cxn>
                    <a:cxn ang="0">
                      <a:pos x="csX1" y="csY1"/>
                    </a:cxn>
                    <a:cxn ang="0">
                      <a:pos x="csX2" y="csY2"/>
                    </a:cxn>
                    <a:cxn ang="0">
                      <a:pos x="csX3" y="csY3"/>
                    </a:cxn>
                    <a:cxn ang="0">
                      <a:pos x="csX4" y="csY4"/>
                    </a:cxn>
                  </a:cxnLst>
                  <a:rect l="l" t="t" r="r" b="b"/>
                  <a:pathLst>
                    <a:path w="24848" h="24170">
                      <a:moveTo>
                        <a:pt x="24844" y="12291"/>
                      </a:moveTo>
                      <a:cubicBezTo>
                        <a:pt x="24665" y="19012"/>
                        <a:pt x="19301" y="24127"/>
                        <a:pt x="12424" y="24170"/>
                      </a:cubicBezTo>
                      <a:cubicBezTo>
                        <a:pt x="5561" y="24170"/>
                        <a:pt x="0" y="18758"/>
                        <a:pt x="0" y="12085"/>
                      </a:cubicBezTo>
                      <a:cubicBezTo>
                        <a:pt x="0" y="5414"/>
                        <a:pt x="5561" y="0"/>
                        <a:pt x="12424" y="0"/>
                      </a:cubicBezTo>
                      <a:cubicBezTo>
                        <a:pt x="19273" y="-46"/>
                        <a:pt x="25024" y="5667"/>
                        <a:pt x="24844" y="12291"/>
                      </a:cubicBezTo>
                      <a:close/>
                    </a:path>
                  </a:pathLst>
                </a:custGeom>
                <a:grpFill/>
                <a:ln w="1729" cap="flat">
                  <a:noFill/>
                  <a:prstDash val="solid"/>
                  <a:miter/>
                </a:ln>
              </p:spPr>
              <p:txBody>
                <a:bodyPr/>
                <a:lstStyle/>
                <a:p>
                  <a:endParaRPr lang="es-ES"/>
                </a:p>
              </p:txBody>
            </p:sp>
            <p:sp>
              <p:nvSpPr>
                <p:cNvPr id="14" name="Forma libre: forma 13">
                  <a:extLst>
                    <a:ext uri="{FF2B5EF4-FFF2-40B4-BE49-F238E27FC236}">
                      <a16:creationId xmlns:a16="http://schemas.microsoft.com/office/drawing/2014/main" id="{B39961F7-6D34-F899-2E0B-83BD195F6193}"/>
                    </a:ext>
                  </a:extLst>
                </p:cNvPr>
                <p:cNvSpPr/>
                <p:nvPr/>
              </p:nvSpPr>
              <p:spPr>
                <a:xfrm>
                  <a:off x="6204804" y="899188"/>
                  <a:ext cx="24850" cy="24183"/>
                </a:xfrm>
                <a:custGeom>
                  <a:avLst/>
                  <a:gdLst>
                    <a:gd name="csX0" fmla="*/ 24709 w 24850"/>
                    <a:gd name="csY0" fmla="*/ 13672 h 24183"/>
                    <a:gd name="csX1" fmla="*/ 10848 w 24850"/>
                    <a:gd name="csY1" fmla="*/ 24085 h 24183"/>
                    <a:gd name="csX2" fmla="*/ 60 w 24850"/>
                    <a:gd name="csY2" fmla="*/ 10530 h 24183"/>
                    <a:gd name="csX3" fmla="*/ 13923 w 24850"/>
                    <a:gd name="csY3" fmla="*/ 109 h 24183"/>
                    <a:gd name="csX4" fmla="*/ 24709 w 24850"/>
                    <a:gd name="csY4" fmla="*/ 13672 h 24183"/>
                  </a:gdLst>
                  <a:ahLst/>
                  <a:cxnLst>
                    <a:cxn ang="0">
                      <a:pos x="csX0" y="csY0"/>
                    </a:cxn>
                    <a:cxn ang="0">
                      <a:pos x="csX1" y="csY1"/>
                    </a:cxn>
                    <a:cxn ang="0">
                      <a:pos x="csX2" y="csY2"/>
                    </a:cxn>
                    <a:cxn ang="0">
                      <a:pos x="csX3" y="csY3"/>
                    </a:cxn>
                    <a:cxn ang="0">
                      <a:pos x="csX4" y="csY4"/>
                    </a:cxn>
                  </a:cxnLst>
                  <a:rect l="l" t="t" r="r" b="b"/>
                  <a:pathLst>
                    <a:path w="24850" h="24183">
                      <a:moveTo>
                        <a:pt x="24709" y="13672"/>
                      </a:moveTo>
                      <a:cubicBezTo>
                        <a:pt x="23671" y="20247"/>
                        <a:pt x="17465" y="24929"/>
                        <a:pt x="10848" y="24085"/>
                      </a:cubicBezTo>
                      <a:cubicBezTo>
                        <a:pt x="4230" y="23244"/>
                        <a:pt x="-597" y="17171"/>
                        <a:pt x="60" y="10530"/>
                      </a:cubicBezTo>
                      <a:cubicBezTo>
                        <a:pt x="719" y="3888"/>
                        <a:pt x="6923" y="-780"/>
                        <a:pt x="13923" y="109"/>
                      </a:cubicBezTo>
                      <a:cubicBezTo>
                        <a:pt x="20921" y="1003"/>
                        <a:pt x="25750" y="7060"/>
                        <a:pt x="24709" y="13672"/>
                      </a:cubicBezTo>
                      <a:close/>
                    </a:path>
                  </a:pathLst>
                </a:custGeom>
                <a:grpFill/>
                <a:ln w="1729" cap="flat">
                  <a:noFill/>
                  <a:prstDash val="solid"/>
                  <a:miter/>
                </a:ln>
              </p:spPr>
              <p:txBody>
                <a:bodyPr/>
                <a:lstStyle/>
                <a:p>
                  <a:endParaRPr lang="es-ES"/>
                </a:p>
              </p:txBody>
            </p:sp>
            <p:sp>
              <p:nvSpPr>
                <p:cNvPr id="15" name="Forma libre: forma 14">
                  <a:extLst>
                    <a:ext uri="{FF2B5EF4-FFF2-40B4-BE49-F238E27FC236}">
                      <a16:creationId xmlns:a16="http://schemas.microsoft.com/office/drawing/2014/main" id="{B6397D2F-724F-95E9-56A0-4ED9F6C72ADC}"/>
                    </a:ext>
                  </a:extLst>
                </p:cNvPr>
                <p:cNvSpPr/>
                <p:nvPr/>
              </p:nvSpPr>
              <p:spPr>
                <a:xfrm>
                  <a:off x="6273293" y="912682"/>
                  <a:ext cx="24802" cy="24315"/>
                </a:xfrm>
                <a:custGeom>
                  <a:avLst/>
                  <a:gdLst>
                    <a:gd name="csX0" fmla="*/ 24308 w 24802"/>
                    <a:gd name="csY0" fmla="*/ 15583 h 24315"/>
                    <a:gd name="csX1" fmla="*/ 9186 w 24802"/>
                    <a:gd name="csY1" fmla="*/ 23851 h 24315"/>
                    <a:gd name="csX2" fmla="*/ 339 w 24802"/>
                    <a:gd name="csY2" fmla="*/ 9062 h 24315"/>
                    <a:gd name="csX3" fmla="*/ 15528 w 24802"/>
                    <a:gd name="csY3" fmla="*/ 527 h 24315"/>
                    <a:gd name="csX4" fmla="*/ 24308 w 24802"/>
                    <a:gd name="csY4" fmla="*/ 15583 h 24315"/>
                  </a:gdLst>
                  <a:ahLst/>
                  <a:cxnLst>
                    <a:cxn ang="0">
                      <a:pos x="csX0" y="csY0"/>
                    </a:cxn>
                    <a:cxn ang="0">
                      <a:pos x="csX1" y="csY1"/>
                    </a:cxn>
                    <a:cxn ang="0">
                      <a:pos x="csX2" y="csY2"/>
                    </a:cxn>
                    <a:cxn ang="0">
                      <a:pos x="csX3" y="csY3"/>
                    </a:cxn>
                    <a:cxn ang="0">
                      <a:pos x="csX4" y="csY4"/>
                    </a:cxn>
                  </a:cxnLst>
                  <a:rect l="l" t="t" r="r" b="b"/>
                  <a:pathLst>
                    <a:path w="24802" h="24315">
                      <a:moveTo>
                        <a:pt x="24308" y="15583"/>
                      </a:moveTo>
                      <a:cubicBezTo>
                        <a:pt x="22371" y="21969"/>
                        <a:pt x="15599" y="25674"/>
                        <a:pt x="9186" y="23851"/>
                      </a:cubicBezTo>
                      <a:cubicBezTo>
                        <a:pt x="2802" y="21915"/>
                        <a:pt x="-1229" y="15562"/>
                        <a:pt x="339" y="9062"/>
                      </a:cubicBezTo>
                      <a:cubicBezTo>
                        <a:pt x="1899" y="2588"/>
                        <a:pt x="8771" y="-1513"/>
                        <a:pt x="15528" y="527"/>
                      </a:cubicBezTo>
                      <a:cubicBezTo>
                        <a:pt x="22317" y="2453"/>
                        <a:pt x="26245" y="9199"/>
                        <a:pt x="24308" y="15583"/>
                      </a:cubicBezTo>
                      <a:close/>
                    </a:path>
                  </a:pathLst>
                </a:custGeom>
                <a:grpFill/>
                <a:ln w="1729" cap="flat">
                  <a:noFill/>
                  <a:prstDash val="solid"/>
                  <a:miter/>
                </a:ln>
              </p:spPr>
              <p:txBody>
                <a:bodyPr/>
                <a:lstStyle/>
                <a:p>
                  <a:endParaRPr lang="es-ES"/>
                </a:p>
              </p:txBody>
            </p:sp>
            <p:sp>
              <p:nvSpPr>
                <p:cNvPr id="16" name="Forma libre: forma 15">
                  <a:extLst>
                    <a:ext uri="{FF2B5EF4-FFF2-40B4-BE49-F238E27FC236}">
                      <a16:creationId xmlns:a16="http://schemas.microsoft.com/office/drawing/2014/main" id="{A91B9DD5-C7E2-8B87-8B63-205EE9775AA5}"/>
                    </a:ext>
                  </a:extLst>
                </p:cNvPr>
                <p:cNvSpPr/>
                <p:nvPr/>
              </p:nvSpPr>
              <p:spPr>
                <a:xfrm>
                  <a:off x="6339240" y="935588"/>
                  <a:ext cx="24747" cy="24331"/>
                </a:xfrm>
                <a:custGeom>
                  <a:avLst/>
                  <a:gdLst>
                    <a:gd name="csX0" fmla="*/ 23687 w 24747"/>
                    <a:gd name="csY0" fmla="*/ 17257 h 24331"/>
                    <a:gd name="csX1" fmla="*/ 7617 w 24747"/>
                    <a:gd name="csY1" fmla="*/ 23251 h 24331"/>
                    <a:gd name="csX2" fmla="*/ 846 w 24747"/>
                    <a:gd name="csY2" fmla="*/ 7494 h 24331"/>
                    <a:gd name="csX3" fmla="*/ 17117 w 24747"/>
                    <a:gd name="csY3" fmla="*/ 1024 h 24331"/>
                    <a:gd name="csX4" fmla="*/ 23687 w 24747"/>
                    <a:gd name="csY4" fmla="*/ 17257 h 24331"/>
                  </a:gdLst>
                  <a:ahLst/>
                  <a:cxnLst>
                    <a:cxn ang="0">
                      <a:pos x="csX0" y="csY0"/>
                    </a:cxn>
                    <a:cxn ang="0">
                      <a:pos x="csX1" y="csY1"/>
                    </a:cxn>
                    <a:cxn ang="0">
                      <a:pos x="csX2" y="csY2"/>
                    </a:cxn>
                    <a:cxn ang="0">
                      <a:pos x="csX3" y="csY3"/>
                    </a:cxn>
                    <a:cxn ang="0">
                      <a:pos x="csX4" y="csY4"/>
                    </a:cxn>
                  </a:cxnLst>
                  <a:rect l="l" t="t" r="r" b="b"/>
                  <a:pathLst>
                    <a:path w="24747" h="24331">
                      <a:moveTo>
                        <a:pt x="23687" y="17257"/>
                      </a:moveTo>
                      <a:cubicBezTo>
                        <a:pt x="20887" y="23317"/>
                        <a:pt x="13692" y="26002"/>
                        <a:pt x="7617" y="23251"/>
                      </a:cubicBezTo>
                      <a:cubicBezTo>
                        <a:pt x="1484" y="20636"/>
                        <a:pt x="-1614" y="13744"/>
                        <a:pt x="846" y="7494"/>
                      </a:cubicBezTo>
                      <a:cubicBezTo>
                        <a:pt x="3273" y="1321"/>
                        <a:pt x="10627" y="-1742"/>
                        <a:pt x="17117" y="1024"/>
                      </a:cubicBezTo>
                      <a:cubicBezTo>
                        <a:pt x="23549" y="3928"/>
                        <a:pt x="26488" y="11199"/>
                        <a:pt x="23687" y="17257"/>
                      </a:cubicBezTo>
                      <a:close/>
                    </a:path>
                  </a:pathLst>
                </a:custGeom>
                <a:grpFill/>
                <a:ln w="1729" cap="flat">
                  <a:noFill/>
                  <a:prstDash val="solid"/>
                  <a:miter/>
                </a:ln>
              </p:spPr>
              <p:txBody>
                <a:bodyPr/>
                <a:lstStyle/>
                <a:p>
                  <a:endParaRPr lang="es-ES"/>
                </a:p>
              </p:txBody>
            </p:sp>
            <p:sp>
              <p:nvSpPr>
                <p:cNvPr id="18" name="Forma libre: forma 17">
                  <a:extLst>
                    <a:ext uri="{FF2B5EF4-FFF2-40B4-BE49-F238E27FC236}">
                      <a16:creationId xmlns:a16="http://schemas.microsoft.com/office/drawing/2014/main" id="{7EC4320C-8234-9CD8-F499-E82B03B11475}"/>
                    </a:ext>
                  </a:extLst>
                </p:cNvPr>
                <p:cNvSpPr/>
                <p:nvPr/>
              </p:nvSpPr>
              <p:spPr>
                <a:xfrm>
                  <a:off x="6401419" y="967393"/>
                  <a:ext cx="24677" cy="24306"/>
                </a:xfrm>
                <a:custGeom>
                  <a:avLst/>
                  <a:gdLst>
                    <a:gd name="csX0" fmla="*/ 22850 w 24677"/>
                    <a:gd name="csY0" fmla="*/ 18749 h 24306"/>
                    <a:gd name="csX1" fmla="*/ 6103 w 24677"/>
                    <a:gd name="csY1" fmla="*/ 22490 h 24306"/>
                    <a:gd name="csX2" fmla="*/ 1565 w 24677"/>
                    <a:gd name="csY2" fmla="*/ 5940 h 24306"/>
                    <a:gd name="csX3" fmla="*/ 18566 w 24677"/>
                    <a:gd name="csY3" fmla="*/ 1780 h 24306"/>
                    <a:gd name="csX4" fmla="*/ 22850 w 24677"/>
                    <a:gd name="csY4" fmla="*/ 18749 h 24306"/>
                  </a:gdLst>
                  <a:ahLst/>
                  <a:cxnLst>
                    <a:cxn ang="0">
                      <a:pos x="csX0" y="csY0"/>
                    </a:cxn>
                    <a:cxn ang="0">
                      <a:pos x="csX1" y="csY1"/>
                    </a:cxn>
                    <a:cxn ang="0">
                      <a:pos x="csX2" y="csY2"/>
                    </a:cxn>
                    <a:cxn ang="0">
                      <a:pos x="csX3" y="csY3"/>
                    </a:cxn>
                    <a:cxn ang="0">
                      <a:pos x="csX4" y="csY4"/>
                    </a:cxn>
                  </a:cxnLst>
                  <a:rect l="l" t="t" r="r" b="b"/>
                  <a:pathLst>
                    <a:path w="24677" h="24306">
                      <a:moveTo>
                        <a:pt x="22850" y="18749"/>
                      </a:moveTo>
                      <a:cubicBezTo>
                        <a:pt x="19221" y="24405"/>
                        <a:pt x="11827" y="25913"/>
                        <a:pt x="6103" y="22490"/>
                      </a:cubicBezTo>
                      <a:cubicBezTo>
                        <a:pt x="320" y="19168"/>
                        <a:pt x="-1709" y="11756"/>
                        <a:pt x="1565" y="5940"/>
                      </a:cubicBezTo>
                      <a:cubicBezTo>
                        <a:pt x="4839" y="126"/>
                        <a:pt x="12451" y="-1742"/>
                        <a:pt x="18566" y="1780"/>
                      </a:cubicBezTo>
                      <a:cubicBezTo>
                        <a:pt x="24618" y="5403"/>
                        <a:pt x="26430" y="13173"/>
                        <a:pt x="22850" y="18749"/>
                      </a:cubicBezTo>
                      <a:close/>
                    </a:path>
                  </a:pathLst>
                </a:custGeom>
                <a:grpFill/>
                <a:ln w="1729" cap="flat">
                  <a:noFill/>
                  <a:prstDash val="solid"/>
                  <a:miter/>
                </a:ln>
              </p:spPr>
              <p:txBody>
                <a:bodyPr/>
                <a:lstStyle/>
                <a:p>
                  <a:endParaRPr lang="es-ES"/>
                </a:p>
              </p:txBody>
            </p:sp>
            <p:sp>
              <p:nvSpPr>
                <p:cNvPr id="20" name="Forma libre: forma 19">
                  <a:extLst>
                    <a:ext uri="{FF2B5EF4-FFF2-40B4-BE49-F238E27FC236}">
                      <a16:creationId xmlns:a16="http://schemas.microsoft.com/office/drawing/2014/main" id="{049E48A7-EED4-0CE4-59F4-C23796DFB7A3}"/>
                    </a:ext>
                  </a:extLst>
                </p:cNvPr>
                <p:cNvSpPr/>
                <p:nvPr/>
              </p:nvSpPr>
              <p:spPr>
                <a:xfrm>
                  <a:off x="6458667" y="1007351"/>
                  <a:ext cx="24622" cy="24360"/>
                </a:xfrm>
                <a:custGeom>
                  <a:avLst/>
                  <a:gdLst>
                    <a:gd name="csX0" fmla="*/ 21825 w 24622"/>
                    <a:gd name="csY0" fmla="*/ 20153 h 24360"/>
                    <a:gd name="csX1" fmla="*/ 4672 w 24622"/>
                    <a:gd name="csY1" fmla="*/ 21637 h 24360"/>
                    <a:gd name="csX2" fmla="*/ 2491 w 24622"/>
                    <a:gd name="csY2" fmla="*/ 4553 h 24360"/>
                    <a:gd name="csX3" fmla="*/ 19847 w 24622"/>
                    <a:gd name="csY3" fmla="*/ 2822 h 24360"/>
                    <a:gd name="csX4" fmla="*/ 21825 w 24622"/>
                    <a:gd name="csY4" fmla="*/ 20153 h 24360"/>
                  </a:gdLst>
                  <a:ahLst/>
                  <a:cxnLst>
                    <a:cxn ang="0">
                      <a:pos x="csX0" y="csY0"/>
                    </a:cxn>
                    <a:cxn ang="0">
                      <a:pos x="csX1" y="csY1"/>
                    </a:cxn>
                    <a:cxn ang="0">
                      <a:pos x="csX2" y="csY2"/>
                    </a:cxn>
                    <a:cxn ang="0">
                      <a:pos x="csX3" y="csY3"/>
                    </a:cxn>
                    <a:cxn ang="0">
                      <a:pos x="csX4" y="csY4"/>
                    </a:cxn>
                  </a:cxnLst>
                  <a:rect l="l" t="t" r="r" b="b"/>
                  <a:pathLst>
                    <a:path w="24622" h="24360">
                      <a:moveTo>
                        <a:pt x="21825" y="20153"/>
                      </a:moveTo>
                      <a:cubicBezTo>
                        <a:pt x="17448" y="25276"/>
                        <a:pt x="10000" y="25659"/>
                        <a:pt x="4672" y="21637"/>
                      </a:cubicBezTo>
                      <a:cubicBezTo>
                        <a:pt x="-574" y="17515"/>
                        <a:pt x="-1547" y="9867"/>
                        <a:pt x="2491" y="4553"/>
                      </a:cubicBezTo>
                      <a:cubicBezTo>
                        <a:pt x="6530" y="-760"/>
                        <a:pt x="14301" y="-1537"/>
                        <a:pt x="19847" y="2822"/>
                      </a:cubicBezTo>
                      <a:cubicBezTo>
                        <a:pt x="25473" y="7087"/>
                        <a:pt x="26122" y="15129"/>
                        <a:pt x="21825" y="20153"/>
                      </a:cubicBezTo>
                      <a:close/>
                    </a:path>
                  </a:pathLst>
                </a:custGeom>
                <a:grpFill/>
                <a:ln w="1729" cap="flat">
                  <a:noFill/>
                  <a:prstDash val="solid"/>
                  <a:miter/>
                </a:ln>
              </p:spPr>
              <p:txBody>
                <a:bodyPr/>
                <a:lstStyle/>
                <a:p>
                  <a:endParaRPr lang="es-ES"/>
                </a:p>
              </p:txBody>
            </p:sp>
            <p:sp>
              <p:nvSpPr>
                <p:cNvPr id="23" name="Forma libre: forma 22">
                  <a:extLst>
                    <a:ext uri="{FF2B5EF4-FFF2-40B4-BE49-F238E27FC236}">
                      <a16:creationId xmlns:a16="http://schemas.microsoft.com/office/drawing/2014/main" id="{CF7E9E99-BB7A-6C5A-5A75-F8161AC6129D}"/>
                    </a:ext>
                  </a:extLst>
                </p:cNvPr>
                <p:cNvSpPr/>
                <p:nvPr/>
              </p:nvSpPr>
              <p:spPr>
                <a:xfrm>
                  <a:off x="6509935" y="1054698"/>
                  <a:ext cx="24550" cy="24475"/>
                </a:xfrm>
                <a:custGeom>
                  <a:avLst/>
                  <a:gdLst>
                    <a:gd name="csX0" fmla="*/ 20640 w 24550"/>
                    <a:gd name="csY0" fmla="*/ 21429 h 24475"/>
                    <a:gd name="csX1" fmla="*/ 3387 w 24550"/>
                    <a:gd name="csY1" fmla="*/ 20618 h 24475"/>
                    <a:gd name="csX2" fmla="*/ 3612 w 24550"/>
                    <a:gd name="csY2" fmla="*/ 3339 h 24475"/>
                    <a:gd name="csX3" fmla="*/ 20983 w 24550"/>
                    <a:gd name="csY3" fmla="*/ 4045 h 24475"/>
                    <a:gd name="csX4" fmla="*/ 20640 w 24550"/>
                    <a:gd name="csY4" fmla="*/ 21429 h 24475"/>
                  </a:gdLst>
                  <a:ahLst/>
                  <a:cxnLst>
                    <a:cxn ang="0">
                      <a:pos x="csX0" y="csY0"/>
                    </a:cxn>
                    <a:cxn ang="0">
                      <a:pos x="csX1" y="csY1"/>
                    </a:cxn>
                    <a:cxn ang="0">
                      <a:pos x="csX2" y="csY2"/>
                    </a:cxn>
                    <a:cxn ang="0">
                      <a:pos x="csX3" y="csY3"/>
                    </a:cxn>
                    <a:cxn ang="0">
                      <a:pos x="csX4" y="csY4"/>
                    </a:cxn>
                  </a:cxnLst>
                  <a:rect l="l" t="t" r="r" b="b"/>
                  <a:pathLst>
                    <a:path w="24550" h="24475">
                      <a:moveTo>
                        <a:pt x="20640" y="21429"/>
                      </a:moveTo>
                      <a:cubicBezTo>
                        <a:pt x="15704" y="25818"/>
                        <a:pt x="8048" y="25392"/>
                        <a:pt x="3387" y="20618"/>
                      </a:cubicBezTo>
                      <a:cubicBezTo>
                        <a:pt x="-1217" y="15791"/>
                        <a:pt x="-1113" y="8054"/>
                        <a:pt x="3612" y="3339"/>
                      </a:cubicBezTo>
                      <a:cubicBezTo>
                        <a:pt x="8336" y="-1372"/>
                        <a:pt x="16116" y="-1063"/>
                        <a:pt x="20983" y="4045"/>
                      </a:cubicBezTo>
                      <a:cubicBezTo>
                        <a:pt x="25907" y="9099"/>
                        <a:pt x="25679" y="16948"/>
                        <a:pt x="20640" y="21429"/>
                      </a:cubicBezTo>
                      <a:close/>
                    </a:path>
                  </a:pathLst>
                </a:custGeom>
                <a:grpFill/>
                <a:ln w="1729" cap="flat">
                  <a:noFill/>
                  <a:prstDash val="solid"/>
                  <a:miter/>
                </a:ln>
              </p:spPr>
              <p:txBody>
                <a:bodyPr/>
                <a:lstStyle/>
                <a:p>
                  <a:endParaRPr lang="es-ES"/>
                </a:p>
              </p:txBody>
            </p:sp>
            <p:sp>
              <p:nvSpPr>
                <p:cNvPr id="24" name="Forma libre: forma 23">
                  <a:extLst>
                    <a:ext uri="{FF2B5EF4-FFF2-40B4-BE49-F238E27FC236}">
                      <a16:creationId xmlns:a16="http://schemas.microsoft.com/office/drawing/2014/main" id="{C4C64D81-0455-382F-645C-AC23EFEF96A8}"/>
                    </a:ext>
                  </a:extLst>
                </p:cNvPr>
                <p:cNvSpPr/>
                <p:nvPr/>
              </p:nvSpPr>
              <p:spPr>
                <a:xfrm>
                  <a:off x="6554274" y="1108562"/>
                  <a:ext cx="24391" cy="24632"/>
                </a:xfrm>
                <a:custGeom>
                  <a:avLst/>
                  <a:gdLst>
                    <a:gd name="csX0" fmla="*/ 19316 w 24391"/>
                    <a:gd name="csY0" fmla="*/ 22554 h 24632"/>
                    <a:gd name="csX1" fmla="*/ 2272 w 24391"/>
                    <a:gd name="csY1" fmla="*/ 19439 h 24632"/>
                    <a:gd name="csX2" fmla="*/ 4895 w 24391"/>
                    <a:gd name="csY2" fmla="*/ 2319 h 24632"/>
                    <a:gd name="csX3" fmla="*/ 21960 w 24391"/>
                    <a:gd name="csY3" fmla="*/ 5417 h 24632"/>
                    <a:gd name="csX4" fmla="*/ 19316 w 24391"/>
                    <a:gd name="csY4" fmla="*/ 22554 h 24632"/>
                  </a:gdLst>
                  <a:ahLst/>
                  <a:cxnLst>
                    <a:cxn ang="0">
                      <a:pos x="csX0" y="csY0"/>
                    </a:cxn>
                    <a:cxn ang="0">
                      <a:pos x="csX1" y="csY1"/>
                    </a:cxn>
                    <a:cxn ang="0">
                      <a:pos x="csX2" y="csY2"/>
                    </a:cxn>
                    <a:cxn ang="0">
                      <a:pos x="csX3" y="csY3"/>
                    </a:cxn>
                    <a:cxn ang="0">
                      <a:pos x="csX4" y="csY4"/>
                    </a:cxn>
                  </a:cxnLst>
                  <a:rect l="l" t="t" r="r" b="b"/>
                  <a:pathLst>
                    <a:path w="24391" h="24632">
                      <a:moveTo>
                        <a:pt x="19316" y="22554"/>
                      </a:moveTo>
                      <a:cubicBezTo>
                        <a:pt x="13770" y="26266"/>
                        <a:pt x="6137" y="24874"/>
                        <a:pt x="2272" y="19439"/>
                      </a:cubicBezTo>
                      <a:cubicBezTo>
                        <a:pt x="-1603" y="14010"/>
                        <a:pt x="-387" y="6315"/>
                        <a:pt x="4895" y="2319"/>
                      </a:cubicBezTo>
                      <a:cubicBezTo>
                        <a:pt x="10259" y="-1739"/>
                        <a:pt x="17862" y="-326"/>
                        <a:pt x="21960" y="5417"/>
                      </a:cubicBezTo>
                      <a:cubicBezTo>
                        <a:pt x="26047" y="11168"/>
                        <a:pt x="24860" y="18839"/>
                        <a:pt x="19316" y="22554"/>
                      </a:cubicBezTo>
                      <a:close/>
                    </a:path>
                  </a:pathLst>
                </a:custGeom>
                <a:grpFill/>
                <a:ln w="1729" cap="flat">
                  <a:noFill/>
                  <a:prstDash val="solid"/>
                  <a:miter/>
                </a:ln>
              </p:spPr>
              <p:txBody>
                <a:bodyPr/>
                <a:lstStyle/>
                <a:p>
                  <a:endParaRPr lang="es-ES"/>
                </a:p>
              </p:txBody>
            </p:sp>
            <p:sp>
              <p:nvSpPr>
                <p:cNvPr id="25" name="Forma libre: forma 24">
                  <a:extLst>
                    <a:ext uri="{FF2B5EF4-FFF2-40B4-BE49-F238E27FC236}">
                      <a16:creationId xmlns:a16="http://schemas.microsoft.com/office/drawing/2014/main" id="{7FA2B2F4-BCAF-E889-2FFC-1907AB7CD6B9}"/>
                    </a:ext>
                  </a:extLst>
                </p:cNvPr>
                <p:cNvSpPr/>
                <p:nvPr/>
              </p:nvSpPr>
              <p:spPr>
                <a:xfrm>
                  <a:off x="6590839" y="1168032"/>
                  <a:ext cx="24233" cy="24735"/>
                </a:xfrm>
                <a:custGeom>
                  <a:avLst/>
                  <a:gdLst>
                    <a:gd name="csX0" fmla="*/ 17721 w 24233"/>
                    <a:gd name="csY0" fmla="*/ 23504 h 24735"/>
                    <a:gd name="csX1" fmla="*/ 1345 w 24233"/>
                    <a:gd name="csY1" fmla="*/ 18041 h 24735"/>
                    <a:gd name="csX2" fmla="*/ 6213 w 24233"/>
                    <a:gd name="csY2" fmla="*/ 1485 h 24735"/>
                    <a:gd name="csX3" fmla="*/ 22770 w 24233"/>
                    <a:gd name="csY3" fmla="*/ 6847 h 24735"/>
                    <a:gd name="csX4" fmla="*/ 17721 w 24233"/>
                    <a:gd name="csY4" fmla="*/ 23504 h 24735"/>
                  </a:gdLst>
                  <a:ahLst/>
                  <a:cxnLst>
                    <a:cxn ang="0">
                      <a:pos x="csX0" y="csY0"/>
                    </a:cxn>
                    <a:cxn ang="0">
                      <a:pos x="csX1" y="csY1"/>
                    </a:cxn>
                    <a:cxn ang="0">
                      <a:pos x="csX2" y="csY2"/>
                    </a:cxn>
                    <a:cxn ang="0">
                      <a:pos x="csX3" y="csY3"/>
                    </a:cxn>
                    <a:cxn ang="0">
                      <a:pos x="csX4" y="csY4"/>
                    </a:cxn>
                  </a:cxnLst>
                  <a:rect l="l" t="t" r="r" b="b"/>
                  <a:pathLst>
                    <a:path w="24233" h="24735">
                      <a:moveTo>
                        <a:pt x="17721" y="23504"/>
                      </a:moveTo>
                      <a:cubicBezTo>
                        <a:pt x="11719" y="26421"/>
                        <a:pt x="4385" y="23979"/>
                        <a:pt x="1345" y="18041"/>
                      </a:cubicBezTo>
                      <a:cubicBezTo>
                        <a:pt x="-1606" y="12057"/>
                        <a:pt x="424" y="4725"/>
                        <a:pt x="6213" y="1485"/>
                      </a:cubicBezTo>
                      <a:cubicBezTo>
                        <a:pt x="12072" y="-1796"/>
                        <a:pt x="19639" y="520"/>
                        <a:pt x="22770" y="6847"/>
                      </a:cubicBezTo>
                      <a:cubicBezTo>
                        <a:pt x="25986" y="13127"/>
                        <a:pt x="23724" y="20586"/>
                        <a:pt x="17721" y="23504"/>
                      </a:cubicBezTo>
                      <a:close/>
                    </a:path>
                  </a:pathLst>
                </a:custGeom>
                <a:grpFill/>
                <a:ln w="1729" cap="flat">
                  <a:noFill/>
                  <a:prstDash val="solid"/>
                  <a:miter/>
                </a:ln>
              </p:spPr>
              <p:txBody>
                <a:bodyPr/>
                <a:lstStyle/>
                <a:p>
                  <a:endParaRPr lang="es-ES"/>
                </a:p>
              </p:txBody>
            </p:sp>
            <p:sp>
              <p:nvSpPr>
                <p:cNvPr id="30" name="Forma libre: forma 29">
                  <a:extLst>
                    <a:ext uri="{FF2B5EF4-FFF2-40B4-BE49-F238E27FC236}">
                      <a16:creationId xmlns:a16="http://schemas.microsoft.com/office/drawing/2014/main" id="{BADB4864-3741-7AF3-B213-D09C67DA81AF}"/>
                    </a:ext>
                  </a:extLst>
                </p:cNvPr>
                <p:cNvSpPr/>
                <p:nvPr/>
              </p:nvSpPr>
              <p:spPr>
                <a:xfrm>
                  <a:off x="6618859" y="1231995"/>
                  <a:ext cx="24161" cy="24775"/>
                </a:xfrm>
                <a:custGeom>
                  <a:avLst/>
                  <a:gdLst>
                    <a:gd name="csX0" fmla="*/ 16050 w 24161"/>
                    <a:gd name="csY0" fmla="*/ 24177 h 24775"/>
                    <a:gd name="csX1" fmla="*/ 687 w 24161"/>
                    <a:gd name="csY1" fmla="*/ 16477 h 24775"/>
                    <a:gd name="csX2" fmla="*/ 7689 w 24161"/>
                    <a:gd name="csY2" fmla="*/ 786 h 24775"/>
                    <a:gd name="csX3" fmla="*/ 23449 w 24161"/>
                    <a:gd name="csY3" fmla="*/ 8339 h 24775"/>
                    <a:gd name="csX4" fmla="*/ 16050 w 24161"/>
                    <a:gd name="csY4" fmla="*/ 24177 h 24775"/>
                  </a:gdLst>
                  <a:ahLst/>
                  <a:cxnLst>
                    <a:cxn ang="0">
                      <a:pos x="csX0" y="csY0"/>
                    </a:cxn>
                    <a:cxn ang="0">
                      <a:pos x="csX1" y="csY1"/>
                    </a:cxn>
                    <a:cxn ang="0">
                      <a:pos x="csX2" y="csY2"/>
                    </a:cxn>
                    <a:cxn ang="0">
                      <a:pos x="csX3" y="csY3"/>
                    </a:cxn>
                    <a:cxn ang="0">
                      <a:pos x="csX4" y="csY4"/>
                    </a:cxn>
                  </a:cxnLst>
                  <a:rect l="l" t="t" r="r" b="b"/>
                  <a:pathLst>
                    <a:path w="24161" h="24775">
                      <a:moveTo>
                        <a:pt x="16050" y="24177"/>
                      </a:moveTo>
                      <a:cubicBezTo>
                        <a:pt x="9702" y="26241"/>
                        <a:pt x="2822" y="22794"/>
                        <a:pt x="687" y="16477"/>
                      </a:cubicBezTo>
                      <a:cubicBezTo>
                        <a:pt x="-1409" y="10145"/>
                        <a:pt x="1393" y="3244"/>
                        <a:pt x="7689" y="786"/>
                      </a:cubicBezTo>
                      <a:cubicBezTo>
                        <a:pt x="13826" y="-1613"/>
                        <a:pt x="21222" y="1644"/>
                        <a:pt x="23449" y="8339"/>
                      </a:cubicBezTo>
                      <a:cubicBezTo>
                        <a:pt x="25713" y="15022"/>
                        <a:pt x="22396" y="22112"/>
                        <a:pt x="16050" y="24177"/>
                      </a:cubicBezTo>
                      <a:close/>
                    </a:path>
                  </a:pathLst>
                </a:custGeom>
                <a:grpFill/>
                <a:ln w="1729" cap="flat">
                  <a:noFill/>
                  <a:prstDash val="solid"/>
                  <a:miter/>
                </a:ln>
              </p:spPr>
              <p:txBody>
                <a:bodyPr/>
                <a:lstStyle/>
                <a:p>
                  <a:endParaRPr lang="es-ES"/>
                </a:p>
              </p:txBody>
            </p:sp>
            <p:sp>
              <p:nvSpPr>
                <p:cNvPr id="31" name="Forma libre: forma 30">
                  <a:extLst>
                    <a:ext uri="{FF2B5EF4-FFF2-40B4-BE49-F238E27FC236}">
                      <a16:creationId xmlns:a16="http://schemas.microsoft.com/office/drawing/2014/main" id="{C7001F73-7F74-3680-3F48-1FD92EF44DE6}"/>
                    </a:ext>
                  </a:extLst>
                </p:cNvPr>
                <p:cNvSpPr/>
                <p:nvPr/>
              </p:nvSpPr>
              <p:spPr>
                <a:xfrm>
                  <a:off x="6637722" y="1299174"/>
                  <a:ext cx="24237" cy="24825"/>
                </a:xfrm>
                <a:custGeom>
                  <a:avLst/>
                  <a:gdLst>
                    <a:gd name="csX0" fmla="*/ 14408 w 24237"/>
                    <a:gd name="csY0" fmla="*/ 24634 h 24825"/>
                    <a:gd name="csX1" fmla="*/ 313 w 24237"/>
                    <a:gd name="csY1" fmla="*/ 14879 h 24825"/>
                    <a:gd name="csX2" fmla="*/ 9352 w 24237"/>
                    <a:gd name="csY2" fmla="*/ 314 h 24825"/>
                    <a:gd name="csX3" fmla="*/ 23978 w 24237"/>
                    <a:gd name="csY3" fmla="*/ 9960 h 24825"/>
                    <a:gd name="csX4" fmla="*/ 14408 w 24237"/>
                    <a:gd name="csY4" fmla="*/ 24634 h 24825"/>
                  </a:gdLst>
                  <a:ahLst/>
                  <a:cxnLst>
                    <a:cxn ang="0">
                      <a:pos x="csX0" y="csY0"/>
                    </a:cxn>
                    <a:cxn ang="0">
                      <a:pos x="csX1" y="csY1"/>
                    </a:cxn>
                    <a:cxn ang="0">
                      <a:pos x="csX2" y="csY2"/>
                    </a:cxn>
                    <a:cxn ang="0">
                      <a:pos x="csX3" y="csY3"/>
                    </a:cxn>
                    <a:cxn ang="0">
                      <a:pos x="csX4" y="csY4"/>
                    </a:cxn>
                  </a:cxnLst>
                  <a:rect l="l" t="t" r="r" b="b"/>
                  <a:pathLst>
                    <a:path w="24237" h="24825">
                      <a:moveTo>
                        <a:pt x="14408" y="24634"/>
                      </a:moveTo>
                      <a:cubicBezTo>
                        <a:pt x="7801" y="25812"/>
                        <a:pt x="1636" y="21416"/>
                        <a:pt x="313" y="14879"/>
                      </a:cubicBezTo>
                      <a:cubicBezTo>
                        <a:pt x="-1190" y="8385"/>
                        <a:pt x="2859" y="1864"/>
                        <a:pt x="9352" y="314"/>
                      </a:cubicBezTo>
                      <a:cubicBezTo>
                        <a:pt x="15844" y="-1232"/>
                        <a:pt x="22395" y="3082"/>
                        <a:pt x="23978" y="9960"/>
                      </a:cubicBezTo>
                      <a:cubicBezTo>
                        <a:pt x="25381" y="16874"/>
                        <a:pt x="20944" y="23472"/>
                        <a:pt x="14408" y="24634"/>
                      </a:cubicBezTo>
                      <a:close/>
                    </a:path>
                  </a:pathLst>
                </a:custGeom>
                <a:grpFill/>
                <a:ln w="1729" cap="flat">
                  <a:noFill/>
                  <a:prstDash val="solid"/>
                  <a:miter/>
                </a:ln>
              </p:spPr>
              <p:txBody>
                <a:bodyPr/>
                <a:lstStyle/>
                <a:p>
                  <a:endParaRPr lang="es-ES"/>
                </a:p>
              </p:txBody>
            </p:sp>
            <p:sp>
              <p:nvSpPr>
                <p:cNvPr id="33" name="Forma libre: forma 32">
                  <a:extLst>
                    <a:ext uri="{FF2B5EF4-FFF2-40B4-BE49-F238E27FC236}">
                      <a16:creationId xmlns:a16="http://schemas.microsoft.com/office/drawing/2014/main" id="{2C171685-A461-CD59-495A-98A6C7C64A84}"/>
                    </a:ext>
                  </a:extLst>
                </p:cNvPr>
                <p:cNvSpPr/>
                <p:nvPr/>
              </p:nvSpPr>
              <p:spPr>
                <a:xfrm>
                  <a:off x="6647141" y="1368325"/>
                  <a:ext cx="24204" cy="24848"/>
                </a:xfrm>
                <a:custGeom>
                  <a:avLst/>
                  <a:gdLst>
                    <a:gd name="csX0" fmla="*/ 12850 w 24204"/>
                    <a:gd name="csY0" fmla="*/ 24840 h 24848"/>
                    <a:gd name="csX1" fmla="*/ 35 w 24204"/>
                    <a:gd name="csY1" fmla="*/ 13258 h 24848"/>
                    <a:gd name="csX2" fmla="*/ 11152 w 24204"/>
                    <a:gd name="csY2" fmla="*/ 54 h 24848"/>
                    <a:gd name="csX3" fmla="*/ 24152 w 24204"/>
                    <a:gd name="csY3" fmla="*/ 11624 h 24848"/>
                    <a:gd name="csX4" fmla="*/ 12850 w 24204"/>
                    <a:gd name="csY4" fmla="*/ 24840 h 24848"/>
                  </a:gdLst>
                  <a:ahLst/>
                  <a:cxnLst>
                    <a:cxn ang="0">
                      <a:pos x="csX0" y="csY0"/>
                    </a:cxn>
                    <a:cxn ang="0">
                      <a:pos x="csX1" y="csY1"/>
                    </a:cxn>
                    <a:cxn ang="0">
                      <a:pos x="csX2" y="csY2"/>
                    </a:cxn>
                    <a:cxn ang="0">
                      <a:pos x="csX3" y="csY3"/>
                    </a:cxn>
                    <a:cxn ang="0">
                      <a:pos x="csX4" y="csY4"/>
                    </a:cxn>
                  </a:cxnLst>
                  <a:rect l="l" t="t" r="r" b="b"/>
                  <a:pathLst>
                    <a:path w="24204" h="24848">
                      <a:moveTo>
                        <a:pt x="12850" y="24840"/>
                      </a:moveTo>
                      <a:cubicBezTo>
                        <a:pt x="6248" y="25096"/>
                        <a:pt x="643" y="19907"/>
                        <a:pt x="35" y="13258"/>
                      </a:cubicBezTo>
                      <a:cubicBezTo>
                        <a:pt x="-471" y="6608"/>
                        <a:pt x="4508" y="694"/>
                        <a:pt x="11152" y="54"/>
                      </a:cubicBezTo>
                      <a:cubicBezTo>
                        <a:pt x="17795" y="-589"/>
                        <a:pt x="23619" y="4589"/>
                        <a:pt x="24152" y="11624"/>
                      </a:cubicBezTo>
                      <a:cubicBezTo>
                        <a:pt x="24785" y="18653"/>
                        <a:pt x="19587" y="24575"/>
                        <a:pt x="12850" y="24840"/>
                      </a:cubicBezTo>
                      <a:close/>
                    </a:path>
                  </a:pathLst>
                </a:custGeom>
                <a:grpFill/>
                <a:ln w="1729" cap="flat">
                  <a:noFill/>
                  <a:prstDash val="solid"/>
                  <a:miter/>
                </a:ln>
              </p:spPr>
              <p:txBody>
                <a:bodyPr/>
                <a:lstStyle/>
                <a:p>
                  <a:endParaRPr lang="es-ES"/>
                </a:p>
              </p:txBody>
            </p:sp>
          </p:grpSp>
          <p:sp>
            <p:nvSpPr>
              <p:cNvPr id="9" name="Forma libre: forma 8">
                <a:extLst>
                  <a:ext uri="{FF2B5EF4-FFF2-40B4-BE49-F238E27FC236}">
                    <a16:creationId xmlns:a16="http://schemas.microsoft.com/office/drawing/2014/main" id="{69889075-7BB8-92E3-DC09-290B41F289BE}"/>
                  </a:ext>
                </a:extLst>
              </p:cNvPr>
              <p:cNvSpPr/>
              <p:nvPr/>
            </p:nvSpPr>
            <p:spPr>
              <a:xfrm rot="16200000">
                <a:off x="1665576" y="3873547"/>
                <a:ext cx="193952" cy="227964"/>
              </a:xfrm>
              <a:custGeom>
                <a:avLst/>
                <a:gdLst>
                  <a:gd name="csX0" fmla="*/ 159725 w 159724"/>
                  <a:gd name="csY0" fmla="*/ 0 h 187734"/>
                  <a:gd name="csX1" fmla="*/ 0 w 159724"/>
                  <a:gd name="csY1" fmla="*/ 93867 h 187734"/>
                  <a:gd name="csX2" fmla="*/ 159725 w 159724"/>
                  <a:gd name="csY2" fmla="*/ 187734 h 187734"/>
                </a:gdLst>
                <a:ahLst/>
                <a:cxnLst>
                  <a:cxn ang="0">
                    <a:pos x="csX0" y="csY0"/>
                  </a:cxn>
                  <a:cxn ang="0">
                    <a:pos x="csX1" y="csY1"/>
                  </a:cxn>
                  <a:cxn ang="0">
                    <a:pos x="csX2" y="csY2"/>
                  </a:cxn>
                </a:cxnLst>
                <a:rect l="l" t="t" r="r" b="b"/>
                <a:pathLst>
                  <a:path w="159724" h="187734">
                    <a:moveTo>
                      <a:pt x="159725" y="0"/>
                    </a:moveTo>
                    <a:lnTo>
                      <a:pt x="0" y="93867"/>
                    </a:lnTo>
                    <a:lnTo>
                      <a:pt x="159725" y="187734"/>
                    </a:lnTo>
                  </a:path>
                </a:pathLst>
              </a:custGeom>
              <a:solidFill>
                <a:schemeClr val="tx2"/>
              </a:solidFill>
              <a:ln w="1729" cap="flat">
                <a:noFill/>
                <a:prstDash val="solid"/>
                <a:miter/>
              </a:ln>
            </p:spPr>
            <p:txBody>
              <a:bodyPr/>
              <a:lstStyle/>
              <a:p>
                <a:endParaRPr lang="es-ES"/>
              </a:p>
            </p:txBody>
          </p:sp>
          <p:sp>
            <p:nvSpPr>
              <p:cNvPr id="10" name="Elipse 9">
                <a:extLst>
                  <a:ext uri="{FF2B5EF4-FFF2-40B4-BE49-F238E27FC236}">
                    <a16:creationId xmlns:a16="http://schemas.microsoft.com/office/drawing/2014/main" id="{5979F099-4FE0-C66B-A88E-39AF59BE590D}"/>
                  </a:ext>
                </a:extLst>
              </p:cNvPr>
              <p:cNvSpPr/>
              <p:nvPr/>
            </p:nvSpPr>
            <p:spPr>
              <a:xfrm rot="11597148">
                <a:off x="475059" y="4073495"/>
                <a:ext cx="104787" cy="104787"/>
              </a:xfrm>
              <a:prstGeom prst="ellipse">
                <a:avLst/>
              </a:prstGeom>
              <a:solidFill>
                <a:schemeClr val="tx2"/>
              </a:solidFill>
              <a:ln w="1729" cap="flat">
                <a:noFill/>
                <a:prstDash val="solid"/>
                <a:miter/>
              </a:ln>
            </p:spPr>
            <p:txBody>
              <a:bodyPr/>
              <a:lstStyle/>
              <a:p>
                <a:endParaRPr lang="es-ES"/>
              </a:p>
            </p:txBody>
          </p:sp>
        </p:grpSp>
      </p:grpSp>
      <p:sp>
        <p:nvSpPr>
          <p:cNvPr id="37" name="CuadroTexto 36">
            <a:extLst>
              <a:ext uri="{FF2B5EF4-FFF2-40B4-BE49-F238E27FC236}">
                <a16:creationId xmlns:a16="http://schemas.microsoft.com/office/drawing/2014/main" id="{B2B912A5-1EC6-CAB5-A4F3-D9BF23180102}"/>
              </a:ext>
            </a:extLst>
          </p:cNvPr>
          <p:cNvSpPr txBox="1"/>
          <p:nvPr/>
        </p:nvSpPr>
        <p:spPr>
          <a:xfrm>
            <a:off x="513217" y="4881398"/>
            <a:ext cx="1620347" cy="461665"/>
          </a:xfrm>
          <a:prstGeom prst="rect">
            <a:avLst/>
          </a:prstGeom>
          <a:noFill/>
        </p:spPr>
        <p:txBody>
          <a:bodyPr wrap="square" rtlCol="0">
            <a:spAutoFit/>
          </a:bodyPr>
          <a:lstStyle/>
          <a:p>
            <a:r>
              <a:rPr lang="es-ES" sz="1200" dirty="0">
                <a:solidFill>
                  <a:schemeClr val="accent3">
                    <a:lumMod val="75000"/>
                  </a:schemeClr>
                </a:solidFill>
              </a:rPr>
              <a:t>DILVE en funcionamiento</a:t>
            </a:r>
          </a:p>
        </p:txBody>
      </p:sp>
      <p:cxnSp>
        <p:nvCxnSpPr>
          <p:cNvPr id="44" name="Conector recto 43">
            <a:extLst>
              <a:ext uri="{FF2B5EF4-FFF2-40B4-BE49-F238E27FC236}">
                <a16:creationId xmlns:a16="http://schemas.microsoft.com/office/drawing/2014/main" id="{303E4119-0D91-C2F6-DCB4-FB44202779D4}"/>
              </a:ext>
            </a:extLst>
          </p:cNvPr>
          <p:cNvCxnSpPr/>
          <p:nvPr/>
        </p:nvCxnSpPr>
        <p:spPr>
          <a:xfrm>
            <a:off x="1127448" y="4122830"/>
            <a:ext cx="0" cy="664711"/>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9" name="CuadroTexto 148">
            <a:extLst>
              <a:ext uri="{FF2B5EF4-FFF2-40B4-BE49-F238E27FC236}">
                <a16:creationId xmlns:a16="http://schemas.microsoft.com/office/drawing/2014/main" id="{5BD415EC-B6C0-D514-8396-A402AF531BF7}"/>
              </a:ext>
            </a:extLst>
          </p:cNvPr>
          <p:cNvSpPr txBox="1"/>
          <p:nvPr/>
        </p:nvSpPr>
        <p:spPr>
          <a:xfrm>
            <a:off x="1823868" y="2470386"/>
            <a:ext cx="1440782" cy="461665"/>
          </a:xfrm>
          <a:prstGeom prst="rect">
            <a:avLst/>
          </a:prstGeom>
          <a:noFill/>
        </p:spPr>
        <p:txBody>
          <a:bodyPr wrap="square" rtlCol="0">
            <a:spAutoFit/>
          </a:bodyPr>
          <a:lstStyle/>
          <a:p>
            <a:r>
              <a:rPr lang="es-ES" sz="1200" dirty="0">
                <a:solidFill>
                  <a:schemeClr val="accent3">
                    <a:lumMod val="75000"/>
                  </a:schemeClr>
                </a:solidFill>
              </a:rPr>
              <a:t>Nuevo entorno tecnológico</a:t>
            </a:r>
            <a:endParaRPr lang="es-ES" sz="1100" dirty="0">
              <a:solidFill>
                <a:schemeClr val="accent3">
                  <a:lumMod val="75000"/>
                </a:schemeClr>
              </a:solidFill>
            </a:endParaRPr>
          </a:p>
        </p:txBody>
      </p:sp>
      <p:cxnSp>
        <p:nvCxnSpPr>
          <p:cNvPr id="150" name="Conector recto 149">
            <a:extLst>
              <a:ext uri="{FF2B5EF4-FFF2-40B4-BE49-F238E27FC236}">
                <a16:creationId xmlns:a16="http://schemas.microsoft.com/office/drawing/2014/main" id="{9BE3CD9E-E079-AC45-1F56-AB7145A2C565}"/>
              </a:ext>
            </a:extLst>
          </p:cNvPr>
          <p:cNvCxnSpPr/>
          <p:nvPr/>
        </p:nvCxnSpPr>
        <p:spPr>
          <a:xfrm>
            <a:off x="2380987" y="3152711"/>
            <a:ext cx="0" cy="664711"/>
          </a:xfrm>
          <a:prstGeom prst="line">
            <a:avLst/>
          </a:prstGeom>
          <a:ln w="3175">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17" name="Grupo 16">
            <a:extLst>
              <a:ext uri="{FF2B5EF4-FFF2-40B4-BE49-F238E27FC236}">
                <a16:creationId xmlns:a16="http://schemas.microsoft.com/office/drawing/2014/main" id="{9F9AAB3D-2C92-04B8-4541-40F0C8FD5F47}"/>
              </a:ext>
            </a:extLst>
          </p:cNvPr>
          <p:cNvGrpSpPr/>
          <p:nvPr/>
        </p:nvGrpSpPr>
        <p:grpSpPr>
          <a:xfrm>
            <a:off x="3114949" y="3134761"/>
            <a:ext cx="828282" cy="828282"/>
            <a:chOff x="3071672" y="3167761"/>
            <a:chExt cx="1003770" cy="1003770"/>
          </a:xfrm>
        </p:grpSpPr>
        <p:sp>
          <p:nvSpPr>
            <p:cNvPr id="19" name="Elipse 18">
              <a:extLst>
                <a:ext uri="{FF2B5EF4-FFF2-40B4-BE49-F238E27FC236}">
                  <a16:creationId xmlns:a16="http://schemas.microsoft.com/office/drawing/2014/main" id="{7AA9C3E6-B2B6-9213-BFCB-95E1C9ADC798}"/>
                </a:ext>
              </a:extLst>
            </p:cNvPr>
            <p:cNvSpPr/>
            <p:nvPr/>
          </p:nvSpPr>
          <p:spPr>
            <a:xfrm rot="13500000">
              <a:off x="3071672" y="3167761"/>
              <a:ext cx="1003770" cy="1003770"/>
            </a:xfrm>
            <a:prstGeom prst="ellipse">
              <a:avLst/>
            </a:prstGeom>
            <a:gradFill>
              <a:gsLst>
                <a:gs pos="0">
                  <a:schemeClr val="accent3">
                    <a:lumMod val="50000"/>
                  </a:schemeClr>
                </a:gs>
                <a:gs pos="100000">
                  <a:schemeClr val="accent3">
                    <a:alpha val="55000"/>
                  </a:schemeClr>
                </a:gs>
              </a:gsLst>
              <a:lin ang="5400000" scaled="1"/>
            </a:gradFill>
            <a:ln w="1729" cap="flat">
              <a:noFill/>
              <a:prstDash val="solid"/>
              <a:miter/>
            </a:ln>
          </p:spPr>
          <p:txBody>
            <a:bodyPr/>
            <a:lstStyle/>
            <a:p>
              <a:endParaRPr lang="es-ES" sz="1400" dirty="0"/>
            </a:p>
          </p:txBody>
        </p:sp>
        <p:pic>
          <p:nvPicPr>
            <p:cNvPr id="21" name="Gráfico 20">
              <a:extLst>
                <a:ext uri="{FF2B5EF4-FFF2-40B4-BE49-F238E27FC236}">
                  <a16:creationId xmlns:a16="http://schemas.microsoft.com/office/drawing/2014/main" id="{B8147FC5-AD1C-A28B-7430-48F1463B31CC}"/>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3340538" y="3556151"/>
              <a:ext cx="420795" cy="420795"/>
            </a:xfrm>
            <a:prstGeom prst="rect">
              <a:avLst/>
            </a:prstGeom>
          </p:spPr>
        </p:pic>
      </p:grpSp>
      <p:grpSp>
        <p:nvGrpSpPr>
          <p:cNvPr id="22" name="Grupo 21">
            <a:extLst>
              <a:ext uri="{FF2B5EF4-FFF2-40B4-BE49-F238E27FC236}">
                <a16:creationId xmlns:a16="http://schemas.microsoft.com/office/drawing/2014/main" id="{13FE60B1-DE98-064F-AA44-79C833B515AD}"/>
              </a:ext>
            </a:extLst>
          </p:cNvPr>
          <p:cNvGrpSpPr/>
          <p:nvPr/>
        </p:nvGrpSpPr>
        <p:grpSpPr>
          <a:xfrm>
            <a:off x="3010373" y="3245556"/>
            <a:ext cx="1156712" cy="723281"/>
            <a:chOff x="2944939" y="3302030"/>
            <a:chExt cx="1401784" cy="876522"/>
          </a:xfrm>
        </p:grpSpPr>
        <p:sp>
          <p:nvSpPr>
            <p:cNvPr id="26" name="Forma libre: forma 25">
              <a:extLst>
                <a:ext uri="{FF2B5EF4-FFF2-40B4-BE49-F238E27FC236}">
                  <a16:creationId xmlns:a16="http://schemas.microsoft.com/office/drawing/2014/main" id="{09285163-73EB-9167-2091-B5D5518AD260}"/>
                </a:ext>
              </a:extLst>
            </p:cNvPr>
            <p:cNvSpPr/>
            <p:nvPr/>
          </p:nvSpPr>
          <p:spPr>
            <a:xfrm rot="16200000">
              <a:off x="3566237" y="3363920"/>
              <a:ext cx="715299" cy="617710"/>
            </a:xfrm>
            <a:custGeom>
              <a:avLst/>
              <a:gdLst>
                <a:gd name="csX0" fmla="*/ 589067 w 589066"/>
                <a:gd name="csY0" fmla="*/ 0 h 508699"/>
                <a:gd name="csX1" fmla="*/ 80368 w 589066"/>
                <a:gd name="csY1" fmla="*/ 508699 h 508699"/>
                <a:gd name="csX2" fmla="*/ 0 w 589066"/>
                <a:gd name="csY2" fmla="*/ 508699 h 508699"/>
              </a:gdLst>
              <a:ahLst/>
              <a:cxnLst>
                <a:cxn ang="0">
                  <a:pos x="csX0" y="csY0"/>
                </a:cxn>
                <a:cxn ang="0">
                  <a:pos x="csX1" y="csY1"/>
                </a:cxn>
                <a:cxn ang="0">
                  <a:pos x="csX2" y="csY2"/>
                </a:cxn>
              </a:cxnLst>
              <a:rect l="l" t="t" r="r" b="b"/>
              <a:pathLst>
                <a:path w="589066" h="508699">
                  <a:moveTo>
                    <a:pt x="589067" y="0"/>
                  </a:moveTo>
                  <a:cubicBezTo>
                    <a:pt x="589067" y="280948"/>
                    <a:pt x="361314" y="508699"/>
                    <a:pt x="80368" y="508699"/>
                  </a:cubicBezTo>
                  <a:lnTo>
                    <a:pt x="0" y="508699"/>
                  </a:lnTo>
                </a:path>
              </a:pathLst>
            </a:custGeom>
            <a:noFill/>
            <a:ln w="18123" cap="rnd">
              <a:solidFill>
                <a:srgbClr val="10E5A3"/>
              </a:solidFill>
              <a:prstDash val="solid"/>
              <a:round/>
            </a:ln>
          </p:spPr>
          <p:txBody>
            <a:bodyPr/>
            <a:lstStyle/>
            <a:p>
              <a:endParaRPr lang="es-ES" sz="1400"/>
            </a:p>
          </p:txBody>
        </p:sp>
        <p:grpSp>
          <p:nvGrpSpPr>
            <p:cNvPr id="27" name="Gráfico 2">
              <a:extLst>
                <a:ext uri="{FF2B5EF4-FFF2-40B4-BE49-F238E27FC236}">
                  <a16:creationId xmlns:a16="http://schemas.microsoft.com/office/drawing/2014/main" id="{872CFDA2-F7F3-9105-8A10-736CF18496D0}"/>
                </a:ext>
              </a:extLst>
            </p:cNvPr>
            <p:cNvGrpSpPr/>
            <p:nvPr/>
          </p:nvGrpSpPr>
          <p:grpSpPr>
            <a:xfrm rot="16200000">
              <a:off x="2874760" y="3409914"/>
              <a:ext cx="820842" cy="605073"/>
              <a:chOff x="5995362" y="2929140"/>
              <a:chExt cx="675983" cy="498292"/>
            </a:xfrm>
            <a:solidFill>
              <a:srgbClr val="21E7A9"/>
            </a:solidFill>
          </p:grpSpPr>
          <p:sp>
            <p:nvSpPr>
              <p:cNvPr id="32" name="Elipse 31">
                <a:extLst>
                  <a:ext uri="{FF2B5EF4-FFF2-40B4-BE49-F238E27FC236}">
                    <a16:creationId xmlns:a16="http://schemas.microsoft.com/office/drawing/2014/main" id="{01BBA52C-D117-7FB7-BD80-331BD36FC017}"/>
                  </a:ext>
                </a:extLst>
              </p:cNvPr>
              <p:cNvSpPr/>
              <p:nvPr/>
            </p:nvSpPr>
            <p:spPr>
              <a:xfrm>
                <a:off x="5995362" y="2929140"/>
                <a:ext cx="24847" cy="24173"/>
              </a:xfrm>
              <a:prstGeom prst="ellipse">
                <a:avLst/>
              </a:prstGeom>
              <a:solidFill>
                <a:srgbClr val="21E7A9"/>
              </a:solidFill>
              <a:ln w="1729" cap="flat">
                <a:noFill/>
                <a:prstDash val="solid"/>
                <a:miter/>
              </a:ln>
            </p:spPr>
            <p:txBody>
              <a:bodyPr/>
              <a:lstStyle/>
              <a:p>
                <a:endParaRPr lang="es-ES" sz="1400"/>
              </a:p>
            </p:txBody>
          </p:sp>
          <p:sp>
            <p:nvSpPr>
              <p:cNvPr id="34" name="Elipse 33">
                <a:extLst>
                  <a:ext uri="{FF2B5EF4-FFF2-40B4-BE49-F238E27FC236}">
                    <a16:creationId xmlns:a16="http://schemas.microsoft.com/office/drawing/2014/main" id="{3A08F3D8-0F92-4B14-3C02-161ADDF84337}"/>
                  </a:ext>
                </a:extLst>
              </p:cNvPr>
              <p:cNvSpPr/>
              <p:nvPr/>
            </p:nvSpPr>
            <p:spPr>
              <a:xfrm>
                <a:off x="6065228" y="2929140"/>
                <a:ext cx="24847" cy="24173"/>
              </a:xfrm>
              <a:prstGeom prst="ellipse">
                <a:avLst/>
              </a:prstGeom>
              <a:solidFill>
                <a:srgbClr val="21E7A9"/>
              </a:solidFill>
              <a:ln w="1729" cap="flat">
                <a:noFill/>
                <a:prstDash val="solid"/>
                <a:miter/>
              </a:ln>
            </p:spPr>
            <p:txBody>
              <a:bodyPr/>
              <a:lstStyle/>
              <a:p>
                <a:endParaRPr lang="es-ES" sz="1400"/>
              </a:p>
            </p:txBody>
          </p:sp>
          <p:sp>
            <p:nvSpPr>
              <p:cNvPr id="35" name="Forma libre: forma 34">
                <a:extLst>
                  <a:ext uri="{FF2B5EF4-FFF2-40B4-BE49-F238E27FC236}">
                    <a16:creationId xmlns:a16="http://schemas.microsoft.com/office/drawing/2014/main" id="{D66A201D-196E-C29F-2E5C-3882595EA2C4}"/>
                  </a:ext>
                </a:extLst>
              </p:cNvPr>
              <p:cNvSpPr/>
              <p:nvPr/>
            </p:nvSpPr>
            <p:spPr>
              <a:xfrm>
                <a:off x="6135091" y="2929140"/>
                <a:ext cx="24848" cy="24171"/>
              </a:xfrm>
              <a:custGeom>
                <a:avLst/>
                <a:gdLst>
                  <a:gd name="csX0" fmla="*/ 24844 w 24848"/>
                  <a:gd name="csY0" fmla="*/ 12289 h 24171"/>
                  <a:gd name="csX1" fmla="*/ 12424 w 24848"/>
                  <a:gd name="csY1" fmla="*/ 24172 h 24171"/>
                  <a:gd name="csX2" fmla="*/ 0 w 24848"/>
                  <a:gd name="csY2" fmla="*/ 12087 h 24171"/>
                  <a:gd name="csX3" fmla="*/ 12424 w 24848"/>
                  <a:gd name="csY3" fmla="*/ 0 h 24171"/>
                  <a:gd name="csX4" fmla="*/ 24844 w 24848"/>
                  <a:gd name="csY4" fmla="*/ 12289 h 24171"/>
                </a:gdLst>
                <a:ahLst/>
                <a:cxnLst>
                  <a:cxn ang="0">
                    <a:pos x="csX0" y="csY0"/>
                  </a:cxn>
                  <a:cxn ang="0">
                    <a:pos x="csX1" y="csY1"/>
                  </a:cxn>
                  <a:cxn ang="0">
                    <a:pos x="csX2" y="csY2"/>
                  </a:cxn>
                  <a:cxn ang="0">
                    <a:pos x="csX3" y="csY3"/>
                  </a:cxn>
                  <a:cxn ang="0">
                    <a:pos x="csX4" y="csY4"/>
                  </a:cxn>
                </a:cxnLst>
                <a:rect l="l" t="t" r="r" b="b"/>
                <a:pathLst>
                  <a:path w="24848" h="24171">
                    <a:moveTo>
                      <a:pt x="24844" y="12289"/>
                    </a:moveTo>
                    <a:cubicBezTo>
                      <a:pt x="24665" y="19011"/>
                      <a:pt x="19301" y="24125"/>
                      <a:pt x="12424" y="24172"/>
                    </a:cubicBezTo>
                    <a:cubicBezTo>
                      <a:pt x="5561" y="24172"/>
                      <a:pt x="0" y="18760"/>
                      <a:pt x="0" y="12087"/>
                    </a:cubicBezTo>
                    <a:cubicBezTo>
                      <a:pt x="0" y="5412"/>
                      <a:pt x="5561" y="0"/>
                      <a:pt x="12424" y="0"/>
                    </a:cubicBezTo>
                    <a:cubicBezTo>
                      <a:pt x="19273" y="-47"/>
                      <a:pt x="25024" y="5665"/>
                      <a:pt x="24844" y="12289"/>
                    </a:cubicBezTo>
                    <a:close/>
                  </a:path>
                </a:pathLst>
              </a:custGeom>
              <a:solidFill>
                <a:srgbClr val="21E7A9"/>
              </a:solidFill>
              <a:ln w="1729" cap="flat">
                <a:noFill/>
                <a:prstDash val="solid"/>
                <a:miter/>
              </a:ln>
            </p:spPr>
            <p:txBody>
              <a:bodyPr/>
              <a:lstStyle/>
              <a:p>
                <a:endParaRPr lang="es-ES" sz="1400"/>
              </a:p>
            </p:txBody>
          </p:sp>
          <p:sp>
            <p:nvSpPr>
              <p:cNvPr id="36" name="Forma libre: forma 35">
                <a:extLst>
                  <a:ext uri="{FF2B5EF4-FFF2-40B4-BE49-F238E27FC236}">
                    <a16:creationId xmlns:a16="http://schemas.microsoft.com/office/drawing/2014/main" id="{11F3C5B8-DBF4-1F26-E51B-B9A55351C64B}"/>
                  </a:ext>
                </a:extLst>
              </p:cNvPr>
              <p:cNvSpPr/>
              <p:nvPr/>
            </p:nvSpPr>
            <p:spPr>
              <a:xfrm>
                <a:off x="6204804" y="2933449"/>
                <a:ext cx="24850" cy="24180"/>
              </a:xfrm>
              <a:custGeom>
                <a:avLst/>
                <a:gdLst>
                  <a:gd name="csX0" fmla="*/ 24709 w 24850"/>
                  <a:gd name="csY0" fmla="*/ 13670 h 24180"/>
                  <a:gd name="csX1" fmla="*/ 10848 w 24850"/>
                  <a:gd name="csY1" fmla="*/ 24082 h 24180"/>
                  <a:gd name="csX2" fmla="*/ 60 w 24850"/>
                  <a:gd name="csY2" fmla="*/ 10530 h 24180"/>
                  <a:gd name="csX3" fmla="*/ 13923 w 24850"/>
                  <a:gd name="csY3" fmla="*/ 109 h 24180"/>
                  <a:gd name="csX4" fmla="*/ 24709 w 24850"/>
                  <a:gd name="csY4" fmla="*/ 13670 h 24180"/>
                </a:gdLst>
                <a:ahLst/>
                <a:cxnLst>
                  <a:cxn ang="0">
                    <a:pos x="csX0" y="csY0"/>
                  </a:cxn>
                  <a:cxn ang="0">
                    <a:pos x="csX1" y="csY1"/>
                  </a:cxn>
                  <a:cxn ang="0">
                    <a:pos x="csX2" y="csY2"/>
                  </a:cxn>
                  <a:cxn ang="0">
                    <a:pos x="csX3" y="csY3"/>
                  </a:cxn>
                  <a:cxn ang="0">
                    <a:pos x="csX4" y="csY4"/>
                  </a:cxn>
                </a:cxnLst>
                <a:rect l="l" t="t" r="r" b="b"/>
                <a:pathLst>
                  <a:path w="24850" h="24180">
                    <a:moveTo>
                      <a:pt x="24709" y="13670"/>
                    </a:moveTo>
                    <a:cubicBezTo>
                      <a:pt x="23671" y="20246"/>
                      <a:pt x="17465" y="24926"/>
                      <a:pt x="10848" y="24082"/>
                    </a:cubicBezTo>
                    <a:cubicBezTo>
                      <a:pt x="4230" y="23241"/>
                      <a:pt x="-597" y="17172"/>
                      <a:pt x="60" y="10530"/>
                    </a:cubicBezTo>
                    <a:cubicBezTo>
                      <a:pt x="719" y="3888"/>
                      <a:pt x="6923" y="-783"/>
                      <a:pt x="13923" y="109"/>
                    </a:cubicBezTo>
                    <a:cubicBezTo>
                      <a:pt x="20921" y="1003"/>
                      <a:pt x="25750" y="7061"/>
                      <a:pt x="24709" y="13670"/>
                    </a:cubicBezTo>
                    <a:close/>
                  </a:path>
                </a:pathLst>
              </a:custGeom>
              <a:solidFill>
                <a:srgbClr val="21E7A9"/>
              </a:solidFill>
              <a:ln w="1729" cap="flat">
                <a:noFill/>
                <a:prstDash val="solid"/>
                <a:miter/>
              </a:ln>
            </p:spPr>
            <p:txBody>
              <a:bodyPr/>
              <a:lstStyle/>
              <a:p>
                <a:endParaRPr lang="es-ES" sz="1400"/>
              </a:p>
            </p:txBody>
          </p:sp>
          <p:sp>
            <p:nvSpPr>
              <p:cNvPr id="38" name="Forma libre: forma 37">
                <a:extLst>
                  <a:ext uri="{FF2B5EF4-FFF2-40B4-BE49-F238E27FC236}">
                    <a16:creationId xmlns:a16="http://schemas.microsoft.com/office/drawing/2014/main" id="{E8984189-BEC6-F638-1F17-DE5CC68952B5}"/>
                  </a:ext>
                </a:extLst>
              </p:cNvPr>
              <p:cNvSpPr/>
              <p:nvPr/>
            </p:nvSpPr>
            <p:spPr>
              <a:xfrm>
                <a:off x="6273293" y="2946943"/>
                <a:ext cx="24802" cy="24316"/>
              </a:xfrm>
              <a:custGeom>
                <a:avLst/>
                <a:gdLst>
                  <a:gd name="csX0" fmla="*/ 24308 w 24802"/>
                  <a:gd name="csY0" fmla="*/ 15581 h 24316"/>
                  <a:gd name="csX1" fmla="*/ 9186 w 24802"/>
                  <a:gd name="csY1" fmla="*/ 23852 h 24316"/>
                  <a:gd name="csX2" fmla="*/ 339 w 24802"/>
                  <a:gd name="csY2" fmla="*/ 9060 h 24316"/>
                  <a:gd name="csX3" fmla="*/ 15528 w 24802"/>
                  <a:gd name="csY3" fmla="*/ 526 h 24316"/>
                  <a:gd name="csX4" fmla="*/ 24308 w 24802"/>
                  <a:gd name="csY4" fmla="*/ 15581 h 24316"/>
                </a:gdLst>
                <a:ahLst/>
                <a:cxnLst>
                  <a:cxn ang="0">
                    <a:pos x="csX0" y="csY0"/>
                  </a:cxn>
                  <a:cxn ang="0">
                    <a:pos x="csX1" y="csY1"/>
                  </a:cxn>
                  <a:cxn ang="0">
                    <a:pos x="csX2" y="csY2"/>
                  </a:cxn>
                  <a:cxn ang="0">
                    <a:pos x="csX3" y="csY3"/>
                  </a:cxn>
                  <a:cxn ang="0">
                    <a:pos x="csX4" y="csY4"/>
                  </a:cxn>
                </a:cxnLst>
                <a:rect l="l" t="t" r="r" b="b"/>
                <a:pathLst>
                  <a:path w="24802" h="24316">
                    <a:moveTo>
                      <a:pt x="24308" y="15581"/>
                    </a:moveTo>
                    <a:cubicBezTo>
                      <a:pt x="22371" y="21968"/>
                      <a:pt x="15599" y="25675"/>
                      <a:pt x="9186" y="23852"/>
                    </a:cubicBezTo>
                    <a:cubicBezTo>
                      <a:pt x="2802" y="21913"/>
                      <a:pt x="-1229" y="15564"/>
                      <a:pt x="339" y="9060"/>
                    </a:cubicBezTo>
                    <a:cubicBezTo>
                      <a:pt x="1899" y="2586"/>
                      <a:pt x="8771" y="-1511"/>
                      <a:pt x="15528" y="526"/>
                    </a:cubicBezTo>
                    <a:cubicBezTo>
                      <a:pt x="22317" y="2453"/>
                      <a:pt x="26245" y="9195"/>
                      <a:pt x="24308" y="15581"/>
                    </a:cubicBezTo>
                    <a:close/>
                  </a:path>
                </a:pathLst>
              </a:custGeom>
              <a:solidFill>
                <a:srgbClr val="21E7A9"/>
              </a:solidFill>
              <a:ln w="1729" cap="flat">
                <a:noFill/>
                <a:prstDash val="solid"/>
                <a:miter/>
              </a:ln>
            </p:spPr>
            <p:txBody>
              <a:bodyPr/>
              <a:lstStyle/>
              <a:p>
                <a:endParaRPr lang="es-ES" sz="1400"/>
              </a:p>
            </p:txBody>
          </p:sp>
          <p:sp>
            <p:nvSpPr>
              <p:cNvPr id="39" name="Forma libre: forma 38">
                <a:extLst>
                  <a:ext uri="{FF2B5EF4-FFF2-40B4-BE49-F238E27FC236}">
                    <a16:creationId xmlns:a16="http://schemas.microsoft.com/office/drawing/2014/main" id="{2C7DC30D-3B2C-E912-F025-27662A3940CA}"/>
                  </a:ext>
                </a:extLst>
              </p:cNvPr>
              <p:cNvSpPr/>
              <p:nvPr/>
            </p:nvSpPr>
            <p:spPr>
              <a:xfrm>
                <a:off x="6339240" y="2969851"/>
                <a:ext cx="24747" cy="24329"/>
              </a:xfrm>
              <a:custGeom>
                <a:avLst/>
                <a:gdLst>
                  <a:gd name="csX0" fmla="*/ 23687 w 24747"/>
                  <a:gd name="csY0" fmla="*/ 17255 h 24329"/>
                  <a:gd name="csX1" fmla="*/ 7617 w 24747"/>
                  <a:gd name="csY1" fmla="*/ 23250 h 24329"/>
                  <a:gd name="csX2" fmla="*/ 846 w 24747"/>
                  <a:gd name="csY2" fmla="*/ 7495 h 24329"/>
                  <a:gd name="csX3" fmla="*/ 17117 w 24747"/>
                  <a:gd name="csY3" fmla="*/ 1024 h 24329"/>
                  <a:gd name="csX4" fmla="*/ 23687 w 24747"/>
                  <a:gd name="csY4" fmla="*/ 17255 h 24329"/>
                </a:gdLst>
                <a:ahLst/>
                <a:cxnLst>
                  <a:cxn ang="0">
                    <a:pos x="csX0" y="csY0"/>
                  </a:cxn>
                  <a:cxn ang="0">
                    <a:pos x="csX1" y="csY1"/>
                  </a:cxn>
                  <a:cxn ang="0">
                    <a:pos x="csX2" y="csY2"/>
                  </a:cxn>
                  <a:cxn ang="0">
                    <a:pos x="csX3" y="csY3"/>
                  </a:cxn>
                  <a:cxn ang="0">
                    <a:pos x="csX4" y="csY4"/>
                  </a:cxn>
                </a:cxnLst>
                <a:rect l="l" t="t" r="r" b="b"/>
                <a:pathLst>
                  <a:path w="24747" h="24329">
                    <a:moveTo>
                      <a:pt x="23687" y="17255"/>
                    </a:moveTo>
                    <a:cubicBezTo>
                      <a:pt x="20887" y="23312"/>
                      <a:pt x="13692" y="26000"/>
                      <a:pt x="7617" y="23250"/>
                    </a:cubicBezTo>
                    <a:cubicBezTo>
                      <a:pt x="1484" y="20636"/>
                      <a:pt x="-1614" y="13744"/>
                      <a:pt x="846" y="7495"/>
                    </a:cubicBezTo>
                    <a:cubicBezTo>
                      <a:pt x="3273" y="1321"/>
                      <a:pt x="10627" y="-1742"/>
                      <a:pt x="17117" y="1024"/>
                    </a:cubicBezTo>
                    <a:cubicBezTo>
                      <a:pt x="23549" y="3928"/>
                      <a:pt x="26488" y="11198"/>
                      <a:pt x="23687" y="17255"/>
                    </a:cubicBezTo>
                    <a:close/>
                  </a:path>
                </a:pathLst>
              </a:custGeom>
              <a:solidFill>
                <a:srgbClr val="21E7A9"/>
              </a:solidFill>
              <a:ln w="1729" cap="flat">
                <a:noFill/>
                <a:prstDash val="solid"/>
                <a:miter/>
              </a:ln>
            </p:spPr>
            <p:txBody>
              <a:bodyPr/>
              <a:lstStyle/>
              <a:p>
                <a:endParaRPr lang="es-ES" sz="1400"/>
              </a:p>
            </p:txBody>
          </p:sp>
          <p:sp>
            <p:nvSpPr>
              <p:cNvPr id="40" name="Forma libre: forma 39">
                <a:extLst>
                  <a:ext uri="{FF2B5EF4-FFF2-40B4-BE49-F238E27FC236}">
                    <a16:creationId xmlns:a16="http://schemas.microsoft.com/office/drawing/2014/main" id="{06A0051F-831D-F0F3-E9D7-D9A517B30F91}"/>
                  </a:ext>
                </a:extLst>
              </p:cNvPr>
              <p:cNvSpPr/>
              <p:nvPr/>
            </p:nvSpPr>
            <p:spPr>
              <a:xfrm>
                <a:off x="6401419" y="3001653"/>
                <a:ext cx="24677" cy="24307"/>
              </a:xfrm>
              <a:custGeom>
                <a:avLst/>
                <a:gdLst>
                  <a:gd name="csX0" fmla="*/ 22850 w 24677"/>
                  <a:gd name="csY0" fmla="*/ 18751 h 24307"/>
                  <a:gd name="csX1" fmla="*/ 6103 w 24677"/>
                  <a:gd name="csY1" fmla="*/ 22489 h 24307"/>
                  <a:gd name="csX2" fmla="*/ 1565 w 24677"/>
                  <a:gd name="csY2" fmla="*/ 5942 h 24307"/>
                  <a:gd name="csX3" fmla="*/ 18566 w 24677"/>
                  <a:gd name="csY3" fmla="*/ 1778 h 24307"/>
                  <a:gd name="csX4" fmla="*/ 22850 w 24677"/>
                  <a:gd name="csY4" fmla="*/ 18751 h 24307"/>
                </a:gdLst>
                <a:ahLst/>
                <a:cxnLst>
                  <a:cxn ang="0">
                    <a:pos x="csX0" y="csY0"/>
                  </a:cxn>
                  <a:cxn ang="0">
                    <a:pos x="csX1" y="csY1"/>
                  </a:cxn>
                  <a:cxn ang="0">
                    <a:pos x="csX2" y="csY2"/>
                  </a:cxn>
                  <a:cxn ang="0">
                    <a:pos x="csX3" y="csY3"/>
                  </a:cxn>
                  <a:cxn ang="0">
                    <a:pos x="csX4" y="csY4"/>
                  </a:cxn>
                </a:cxnLst>
                <a:rect l="l" t="t" r="r" b="b"/>
                <a:pathLst>
                  <a:path w="24677" h="24307">
                    <a:moveTo>
                      <a:pt x="22850" y="18751"/>
                    </a:moveTo>
                    <a:cubicBezTo>
                      <a:pt x="19221" y="24407"/>
                      <a:pt x="11827" y="25916"/>
                      <a:pt x="6103" y="22489"/>
                    </a:cubicBezTo>
                    <a:cubicBezTo>
                      <a:pt x="320" y="19170"/>
                      <a:pt x="-1709" y="11758"/>
                      <a:pt x="1565" y="5942"/>
                    </a:cubicBezTo>
                    <a:cubicBezTo>
                      <a:pt x="4839" y="127"/>
                      <a:pt x="12451" y="-1741"/>
                      <a:pt x="18566" y="1778"/>
                    </a:cubicBezTo>
                    <a:cubicBezTo>
                      <a:pt x="24618" y="5402"/>
                      <a:pt x="26430" y="13173"/>
                      <a:pt x="22850" y="18751"/>
                    </a:cubicBezTo>
                    <a:close/>
                  </a:path>
                </a:pathLst>
              </a:custGeom>
              <a:solidFill>
                <a:srgbClr val="21E7A9"/>
              </a:solidFill>
              <a:ln w="1729" cap="flat">
                <a:noFill/>
                <a:prstDash val="solid"/>
                <a:miter/>
              </a:ln>
            </p:spPr>
            <p:txBody>
              <a:bodyPr/>
              <a:lstStyle/>
              <a:p>
                <a:endParaRPr lang="es-ES" sz="1400"/>
              </a:p>
            </p:txBody>
          </p:sp>
          <p:sp>
            <p:nvSpPr>
              <p:cNvPr id="41" name="Forma libre: forma 40">
                <a:extLst>
                  <a:ext uri="{FF2B5EF4-FFF2-40B4-BE49-F238E27FC236}">
                    <a16:creationId xmlns:a16="http://schemas.microsoft.com/office/drawing/2014/main" id="{69685C02-B307-8BD0-633D-BE53E976DBFC}"/>
                  </a:ext>
                </a:extLst>
              </p:cNvPr>
              <p:cNvSpPr/>
              <p:nvPr/>
            </p:nvSpPr>
            <p:spPr>
              <a:xfrm>
                <a:off x="6458667" y="3041611"/>
                <a:ext cx="24622" cy="24361"/>
              </a:xfrm>
              <a:custGeom>
                <a:avLst/>
                <a:gdLst>
                  <a:gd name="csX0" fmla="*/ 21825 w 24622"/>
                  <a:gd name="csY0" fmla="*/ 20153 h 24361"/>
                  <a:gd name="csX1" fmla="*/ 4672 w 24622"/>
                  <a:gd name="csY1" fmla="*/ 21637 h 24361"/>
                  <a:gd name="csX2" fmla="*/ 2491 w 24622"/>
                  <a:gd name="csY2" fmla="*/ 4555 h 24361"/>
                  <a:gd name="csX3" fmla="*/ 19847 w 24622"/>
                  <a:gd name="csY3" fmla="*/ 2824 h 24361"/>
                  <a:gd name="csX4" fmla="*/ 21825 w 24622"/>
                  <a:gd name="csY4" fmla="*/ 20153 h 24361"/>
                </a:gdLst>
                <a:ahLst/>
                <a:cxnLst>
                  <a:cxn ang="0">
                    <a:pos x="csX0" y="csY0"/>
                  </a:cxn>
                  <a:cxn ang="0">
                    <a:pos x="csX1" y="csY1"/>
                  </a:cxn>
                  <a:cxn ang="0">
                    <a:pos x="csX2" y="csY2"/>
                  </a:cxn>
                  <a:cxn ang="0">
                    <a:pos x="csX3" y="csY3"/>
                  </a:cxn>
                  <a:cxn ang="0">
                    <a:pos x="csX4" y="csY4"/>
                  </a:cxn>
                </a:cxnLst>
                <a:rect l="l" t="t" r="r" b="b"/>
                <a:pathLst>
                  <a:path w="24622" h="24361">
                    <a:moveTo>
                      <a:pt x="21825" y="20153"/>
                    </a:moveTo>
                    <a:cubicBezTo>
                      <a:pt x="17448" y="25276"/>
                      <a:pt x="10000" y="25662"/>
                      <a:pt x="4672" y="21637"/>
                    </a:cubicBezTo>
                    <a:cubicBezTo>
                      <a:pt x="-574" y="17517"/>
                      <a:pt x="-1547" y="9867"/>
                      <a:pt x="2491" y="4555"/>
                    </a:cubicBezTo>
                    <a:cubicBezTo>
                      <a:pt x="6530" y="-759"/>
                      <a:pt x="14301" y="-1538"/>
                      <a:pt x="19847" y="2824"/>
                    </a:cubicBezTo>
                    <a:cubicBezTo>
                      <a:pt x="25473" y="7087"/>
                      <a:pt x="26122" y="15130"/>
                      <a:pt x="21825" y="20153"/>
                    </a:cubicBezTo>
                    <a:close/>
                  </a:path>
                </a:pathLst>
              </a:custGeom>
              <a:solidFill>
                <a:srgbClr val="21E7A9"/>
              </a:solidFill>
              <a:ln w="1729" cap="flat">
                <a:noFill/>
                <a:prstDash val="solid"/>
                <a:miter/>
              </a:ln>
            </p:spPr>
            <p:txBody>
              <a:bodyPr/>
              <a:lstStyle/>
              <a:p>
                <a:endParaRPr lang="es-ES" sz="1400"/>
              </a:p>
            </p:txBody>
          </p:sp>
          <p:sp>
            <p:nvSpPr>
              <p:cNvPr id="43" name="Forma libre: forma 42">
                <a:extLst>
                  <a:ext uri="{FF2B5EF4-FFF2-40B4-BE49-F238E27FC236}">
                    <a16:creationId xmlns:a16="http://schemas.microsoft.com/office/drawing/2014/main" id="{ECD85D6C-1A25-A4CF-2244-C14EE84DAD40}"/>
                  </a:ext>
                </a:extLst>
              </p:cNvPr>
              <p:cNvSpPr/>
              <p:nvPr/>
            </p:nvSpPr>
            <p:spPr>
              <a:xfrm>
                <a:off x="6509935" y="3088960"/>
                <a:ext cx="24550" cy="24474"/>
              </a:xfrm>
              <a:custGeom>
                <a:avLst/>
                <a:gdLst>
                  <a:gd name="csX0" fmla="*/ 20640 w 24550"/>
                  <a:gd name="csY0" fmla="*/ 21427 h 24474"/>
                  <a:gd name="csX1" fmla="*/ 3387 w 24550"/>
                  <a:gd name="csY1" fmla="*/ 20616 h 24474"/>
                  <a:gd name="csX2" fmla="*/ 3612 w 24550"/>
                  <a:gd name="csY2" fmla="*/ 3340 h 24474"/>
                  <a:gd name="csX3" fmla="*/ 20983 w 24550"/>
                  <a:gd name="csY3" fmla="*/ 4046 h 24474"/>
                  <a:gd name="csX4" fmla="*/ 20640 w 24550"/>
                  <a:gd name="csY4" fmla="*/ 21427 h 24474"/>
                </a:gdLst>
                <a:ahLst/>
                <a:cxnLst>
                  <a:cxn ang="0">
                    <a:pos x="csX0" y="csY0"/>
                  </a:cxn>
                  <a:cxn ang="0">
                    <a:pos x="csX1" y="csY1"/>
                  </a:cxn>
                  <a:cxn ang="0">
                    <a:pos x="csX2" y="csY2"/>
                  </a:cxn>
                  <a:cxn ang="0">
                    <a:pos x="csX3" y="csY3"/>
                  </a:cxn>
                  <a:cxn ang="0">
                    <a:pos x="csX4" y="csY4"/>
                  </a:cxn>
                </a:cxnLst>
                <a:rect l="l" t="t" r="r" b="b"/>
                <a:pathLst>
                  <a:path w="24550" h="24474">
                    <a:moveTo>
                      <a:pt x="20640" y="21427"/>
                    </a:moveTo>
                    <a:cubicBezTo>
                      <a:pt x="15704" y="25817"/>
                      <a:pt x="8048" y="25393"/>
                      <a:pt x="3387" y="20616"/>
                    </a:cubicBezTo>
                    <a:cubicBezTo>
                      <a:pt x="-1217" y="15789"/>
                      <a:pt x="-1113" y="8052"/>
                      <a:pt x="3612" y="3340"/>
                    </a:cubicBezTo>
                    <a:cubicBezTo>
                      <a:pt x="8336" y="-1374"/>
                      <a:pt x="16116" y="-1061"/>
                      <a:pt x="20983" y="4046"/>
                    </a:cubicBezTo>
                    <a:cubicBezTo>
                      <a:pt x="25907" y="9097"/>
                      <a:pt x="25679" y="16948"/>
                      <a:pt x="20640" y="21427"/>
                    </a:cubicBezTo>
                    <a:close/>
                  </a:path>
                </a:pathLst>
              </a:custGeom>
              <a:solidFill>
                <a:srgbClr val="21E7A9"/>
              </a:solidFill>
              <a:ln w="1729" cap="flat">
                <a:noFill/>
                <a:prstDash val="solid"/>
                <a:miter/>
              </a:ln>
            </p:spPr>
            <p:txBody>
              <a:bodyPr/>
              <a:lstStyle/>
              <a:p>
                <a:endParaRPr lang="es-ES" sz="1400"/>
              </a:p>
            </p:txBody>
          </p:sp>
          <p:sp>
            <p:nvSpPr>
              <p:cNvPr id="45" name="Forma libre: forma 44">
                <a:extLst>
                  <a:ext uri="{FF2B5EF4-FFF2-40B4-BE49-F238E27FC236}">
                    <a16:creationId xmlns:a16="http://schemas.microsoft.com/office/drawing/2014/main" id="{2F8A2880-9E67-510A-DCF5-A7774B5E4781}"/>
                  </a:ext>
                </a:extLst>
              </p:cNvPr>
              <p:cNvSpPr/>
              <p:nvPr/>
            </p:nvSpPr>
            <p:spPr>
              <a:xfrm>
                <a:off x="6554274" y="3142822"/>
                <a:ext cx="24391" cy="24633"/>
              </a:xfrm>
              <a:custGeom>
                <a:avLst/>
                <a:gdLst>
                  <a:gd name="csX0" fmla="*/ 19316 w 24391"/>
                  <a:gd name="csY0" fmla="*/ 22552 h 24633"/>
                  <a:gd name="csX1" fmla="*/ 2272 w 24391"/>
                  <a:gd name="csY1" fmla="*/ 19438 h 24633"/>
                  <a:gd name="csX2" fmla="*/ 4895 w 24391"/>
                  <a:gd name="csY2" fmla="*/ 2319 h 24633"/>
                  <a:gd name="csX3" fmla="*/ 21960 w 24391"/>
                  <a:gd name="csY3" fmla="*/ 5416 h 24633"/>
                  <a:gd name="csX4" fmla="*/ 19316 w 24391"/>
                  <a:gd name="csY4" fmla="*/ 22552 h 24633"/>
                </a:gdLst>
                <a:ahLst/>
                <a:cxnLst>
                  <a:cxn ang="0">
                    <a:pos x="csX0" y="csY0"/>
                  </a:cxn>
                  <a:cxn ang="0">
                    <a:pos x="csX1" y="csY1"/>
                  </a:cxn>
                  <a:cxn ang="0">
                    <a:pos x="csX2" y="csY2"/>
                  </a:cxn>
                  <a:cxn ang="0">
                    <a:pos x="csX3" y="csY3"/>
                  </a:cxn>
                  <a:cxn ang="0">
                    <a:pos x="csX4" y="csY4"/>
                  </a:cxn>
                </a:cxnLst>
                <a:rect l="l" t="t" r="r" b="b"/>
                <a:pathLst>
                  <a:path w="24391" h="24633">
                    <a:moveTo>
                      <a:pt x="19316" y="22552"/>
                    </a:moveTo>
                    <a:cubicBezTo>
                      <a:pt x="13770" y="26267"/>
                      <a:pt x="6137" y="24875"/>
                      <a:pt x="2272" y="19438"/>
                    </a:cubicBezTo>
                    <a:cubicBezTo>
                      <a:pt x="-1603" y="14009"/>
                      <a:pt x="-387" y="6314"/>
                      <a:pt x="4895" y="2319"/>
                    </a:cubicBezTo>
                    <a:cubicBezTo>
                      <a:pt x="10259" y="-1739"/>
                      <a:pt x="17862" y="-324"/>
                      <a:pt x="21960" y="5416"/>
                    </a:cubicBezTo>
                    <a:cubicBezTo>
                      <a:pt x="26047" y="11166"/>
                      <a:pt x="24860" y="18840"/>
                      <a:pt x="19316" y="22552"/>
                    </a:cubicBezTo>
                    <a:close/>
                  </a:path>
                </a:pathLst>
              </a:custGeom>
              <a:solidFill>
                <a:srgbClr val="21E7A9"/>
              </a:solidFill>
              <a:ln w="1729" cap="flat">
                <a:noFill/>
                <a:prstDash val="solid"/>
                <a:miter/>
              </a:ln>
            </p:spPr>
            <p:txBody>
              <a:bodyPr/>
              <a:lstStyle/>
              <a:p>
                <a:endParaRPr lang="es-ES" sz="1400"/>
              </a:p>
            </p:txBody>
          </p:sp>
          <p:sp>
            <p:nvSpPr>
              <p:cNvPr id="46" name="Forma libre: forma 45">
                <a:extLst>
                  <a:ext uri="{FF2B5EF4-FFF2-40B4-BE49-F238E27FC236}">
                    <a16:creationId xmlns:a16="http://schemas.microsoft.com/office/drawing/2014/main" id="{1450F7F0-000F-BAA0-907C-A4B3150938FD}"/>
                  </a:ext>
                </a:extLst>
              </p:cNvPr>
              <p:cNvSpPr/>
              <p:nvPr/>
            </p:nvSpPr>
            <p:spPr>
              <a:xfrm>
                <a:off x="6590839" y="3202294"/>
                <a:ext cx="24233" cy="24733"/>
              </a:xfrm>
              <a:custGeom>
                <a:avLst/>
                <a:gdLst>
                  <a:gd name="csX0" fmla="*/ 17721 w 24233"/>
                  <a:gd name="csY0" fmla="*/ 23501 h 24733"/>
                  <a:gd name="csX1" fmla="*/ 1345 w 24233"/>
                  <a:gd name="csY1" fmla="*/ 18042 h 24733"/>
                  <a:gd name="csX2" fmla="*/ 6213 w 24233"/>
                  <a:gd name="csY2" fmla="*/ 1483 h 24733"/>
                  <a:gd name="csX3" fmla="*/ 22770 w 24233"/>
                  <a:gd name="csY3" fmla="*/ 6847 h 24733"/>
                  <a:gd name="csX4" fmla="*/ 17721 w 24233"/>
                  <a:gd name="csY4" fmla="*/ 23501 h 24733"/>
                </a:gdLst>
                <a:ahLst/>
                <a:cxnLst>
                  <a:cxn ang="0">
                    <a:pos x="csX0" y="csY0"/>
                  </a:cxn>
                  <a:cxn ang="0">
                    <a:pos x="csX1" y="csY1"/>
                  </a:cxn>
                  <a:cxn ang="0">
                    <a:pos x="csX2" y="csY2"/>
                  </a:cxn>
                  <a:cxn ang="0">
                    <a:pos x="csX3" y="csY3"/>
                  </a:cxn>
                  <a:cxn ang="0">
                    <a:pos x="csX4" y="csY4"/>
                  </a:cxn>
                </a:cxnLst>
                <a:rect l="l" t="t" r="r" b="b"/>
                <a:pathLst>
                  <a:path w="24233" h="24733">
                    <a:moveTo>
                      <a:pt x="17721" y="23501"/>
                    </a:moveTo>
                    <a:cubicBezTo>
                      <a:pt x="11719" y="26419"/>
                      <a:pt x="4385" y="23979"/>
                      <a:pt x="1345" y="18042"/>
                    </a:cubicBezTo>
                    <a:cubicBezTo>
                      <a:pt x="-1606" y="12056"/>
                      <a:pt x="424" y="4726"/>
                      <a:pt x="6213" y="1483"/>
                    </a:cubicBezTo>
                    <a:cubicBezTo>
                      <a:pt x="12072" y="-1795"/>
                      <a:pt x="19639" y="521"/>
                      <a:pt x="22770" y="6847"/>
                    </a:cubicBezTo>
                    <a:cubicBezTo>
                      <a:pt x="25986" y="13127"/>
                      <a:pt x="23724" y="20583"/>
                      <a:pt x="17721" y="23501"/>
                    </a:cubicBezTo>
                    <a:close/>
                  </a:path>
                </a:pathLst>
              </a:custGeom>
              <a:solidFill>
                <a:srgbClr val="21E7A9"/>
              </a:solidFill>
              <a:ln w="1729" cap="flat">
                <a:noFill/>
                <a:prstDash val="solid"/>
                <a:miter/>
              </a:ln>
            </p:spPr>
            <p:txBody>
              <a:bodyPr/>
              <a:lstStyle/>
              <a:p>
                <a:endParaRPr lang="es-ES" sz="1400"/>
              </a:p>
            </p:txBody>
          </p:sp>
          <p:sp>
            <p:nvSpPr>
              <p:cNvPr id="47" name="Forma libre: forma 46">
                <a:extLst>
                  <a:ext uri="{FF2B5EF4-FFF2-40B4-BE49-F238E27FC236}">
                    <a16:creationId xmlns:a16="http://schemas.microsoft.com/office/drawing/2014/main" id="{501E33F9-49E3-0C9D-2181-3614E28FE7CD}"/>
                  </a:ext>
                </a:extLst>
              </p:cNvPr>
              <p:cNvSpPr/>
              <p:nvPr/>
            </p:nvSpPr>
            <p:spPr>
              <a:xfrm>
                <a:off x="6618859" y="3266256"/>
                <a:ext cx="24161" cy="24773"/>
              </a:xfrm>
              <a:custGeom>
                <a:avLst/>
                <a:gdLst>
                  <a:gd name="csX0" fmla="*/ 16050 w 24161"/>
                  <a:gd name="csY0" fmla="*/ 24176 h 24773"/>
                  <a:gd name="csX1" fmla="*/ 687 w 24161"/>
                  <a:gd name="csY1" fmla="*/ 16477 h 24773"/>
                  <a:gd name="csX2" fmla="*/ 7689 w 24161"/>
                  <a:gd name="csY2" fmla="*/ 786 h 24773"/>
                  <a:gd name="csX3" fmla="*/ 23449 w 24161"/>
                  <a:gd name="csY3" fmla="*/ 8339 h 24773"/>
                  <a:gd name="csX4" fmla="*/ 16050 w 24161"/>
                  <a:gd name="csY4" fmla="*/ 24176 h 24773"/>
                </a:gdLst>
                <a:ahLst/>
                <a:cxnLst>
                  <a:cxn ang="0">
                    <a:pos x="csX0" y="csY0"/>
                  </a:cxn>
                  <a:cxn ang="0">
                    <a:pos x="csX1" y="csY1"/>
                  </a:cxn>
                  <a:cxn ang="0">
                    <a:pos x="csX2" y="csY2"/>
                  </a:cxn>
                  <a:cxn ang="0">
                    <a:pos x="csX3" y="csY3"/>
                  </a:cxn>
                  <a:cxn ang="0">
                    <a:pos x="csX4" y="csY4"/>
                  </a:cxn>
                </a:cxnLst>
                <a:rect l="l" t="t" r="r" b="b"/>
                <a:pathLst>
                  <a:path w="24161" h="24773">
                    <a:moveTo>
                      <a:pt x="16050" y="24176"/>
                    </a:moveTo>
                    <a:cubicBezTo>
                      <a:pt x="9702" y="26238"/>
                      <a:pt x="2822" y="22796"/>
                      <a:pt x="687" y="16477"/>
                    </a:cubicBezTo>
                    <a:cubicBezTo>
                      <a:pt x="-1409" y="10145"/>
                      <a:pt x="1393" y="3244"/>
                      <a:pt x="7689" y="786"/>
                    </a:cubicBezTo>
                    <a:cubicBezTo>
                      <a:pt x="13826" y="-1613"/>
                      <a:pt x="21222" y="1642"/>
                      <a:pt x="23449" y="8339"/>
                    </a:cubicBezTo>
                    <a:cubicBezTo>
                      <a:pt x="25713" y="15023"/>
                      <a:pt x="22396" y="22112"/>
                      <a:pt x="16050" y="24176"/>
                    </a:cubicBezTo>
                    <a:close/>
                  </a:path>
                </a:pathLst>
              </a:custGeom>
              <a:solidFill>
                <a:srgbClr val="21E7A9"/>
              </a:solidFill>
              <a:ln w="1729" cap="flat">
                <a:noFill/>
                <a:prstDash val="solid"/>
                <a:miter/>
              </a:ln>
            </p:spPr>
            <p:txBody>
              <a:bodyPr/>
              <a:lstStyle/>
              <a:p>
                <a:endParaRPr lang="es-ES" sz="1400"/>
              </a:p>
            </p:txBody>
          </p:sp>
          <p:sp>
            <p:nvSpPr>
              <p:cNvPr id="48" name="Forma libre: forma 47">
                <a:extLst>
                  <a:ext uri="{FF2B5EF4-FFF2-40B4-BE49-F238E27FC236}">
                    <a16:creationId xmlns:a16="http://schemas.microsoft.com/office/drawing/2014/main" id="{EC208072-D07A-67B1-5D12-E3D8D3B430C1}"/>
                  </a:ext>
                </a:extLst>
              </p:cNvPr>
              <p:cNvSpPr/>
              <p:nvPr/>
            </p:nvSpPr>
            <p:spPr>
              <a:xfrm>
                <a:off x="6637722" y="3333435"/>
                <a:ext cx="24237" cy="24823"/>
              </a:xfrm>
              <a:custGeom>
                <a:avLst/>
                <a:gdLst>
                  <a:gd name="csX0" fmla="*/ 14408 w 24237"/>
                  <a:gd name="csY0" fmla="*/ 24634 h 24823"/>
                  <a:gd name="csX1" fmla="*/ 313 w 24237"/>
                  <a:gd name="csY1" fmla="*/ 14878 h 24823"/>
                  <a:gd name="csX2" fmla="*/ 9352 w 24237"/>
                  <a:gd name="csY2" fmla="*/ 315 h 24823"/>
                  <a:gd name="csX3" fmla="*/ 23978 w 24237"/>
                  <a:gd name="csY3" fmla="*/ 9961 h 24823"/>
                  <a:gd name="csX4" fmla="*/ 14408 w 24237"/>
                  <a:gd name="csY4" fmla="*/ 24634 h 24823"/>
                </a:gdLst>
                <a:ahLst/>
                <a:cxnLst>
                  <a:cxn ang="0">
                    <a:pos x="csX0" y="csY0"/>
                  </a:cxn>
                  <a:cxn ang="0">
                    <a:pos x="csX1" y="csY1"/>
                  </a:cxn>
                  <a:cxn ang="0">
                    <a:pos x="csX2" y="csY2"/>
                  </a:cxn>
                  <a:cxn ang="0">
                    <a:pos x="csX3" y="csY3"/>
                  </a:cxn>
                  <a:cxn ang="0">
                    <a:pos x="csX4" y="csY4"/>
                  </a:cxn>
                </a:cxnLst>
                <a:rect l="l" t="t" r="r" b="b"/>
                <a:pathLst>
                  <a:path w="24237" h="24823">
                    <a:moveTo>
                      <a:pt x="14408" y="24634"/>
                    </a:moveTo>
                    <a:cubicBezTo>
                      <a:pt x="7801" y="25808"/>
                      <a:pt x="1636" y="21415"/>
                      <a:pt x="313" y="14878"/>
                    </a:cubicBezTo>
                    <a:cubicBezTo>
                      <a:pt x="-1190" y="8382"/>
                      <a:pt x="2859" y="1861"/>
                      <a:pt x="9352" y="315"/>
                    </a:cubicBezTo>
                    <a:cubicBezTo>
                      <a:pt x="15844" y="-1235"/>
                      <a:pt x="22395" y="3082"/>
                      <a:pt x="23978" y="9961"/>
                    </a:cubicBezTo>
                    <a:cubicBezTo>
                      <a:pt x="25381" y="16871"/>
                      <a:pt x="20944" y="23471"/>
                      <a:pt x="14408" y="24634"/>
                    </a:cubicBezTo>
                    <a:close/>
                  </a:path>
                </a:pathLst>
              </a:custGeom>
              <a:solidFill>
                <a:srgbClr val="21E7A9"/>
              </a:solidFill>
              <a:ln w="1729" cap="flat">
                <a:noFill/>
                <a:prstDash val="solid"/>
                <a:miter/>
              </a:ln>
            </p:spPr>
            <p:txBody>
              <a:bodyPr/>
              <a:lstStyle/>
              <a:p>
                <a:endParaRPr lang="es-ES" sz="1400"/>
              </a:p>
            </p:txBody>
          </p:sp>
          <p:sp>
            <p:nvSpPr>
              <p:cNvPr id="49" name="Forma libre: forma 48">
                <a:extLst>
                  <a:ext uri="{FF2B5EF4-FFF2-40B4-BE49-F238E27FC236}">
                    <a16:creationId xmlns:a16="http://schemas.microsoft.com/office/drawing/2014/main" id="{2702A53F-06E3-23BA-5DA3-74C88DBFB5C2}"/>
                  </a:ext>
                </a:extLst>
              </p:cNvPr>
              <p:cNvSpPr/>
              <p:nvPr/>
            </p:nvSpPr>
            <p:spPr>
              <a:xfrm>
                <a:off x="6647141" y="3402585"/>
                <a:ext cx="24204" cy="24848"/>
              </a:xfrm>
              <a:custGeom>
                <a:avLst/>
                <a:gdLst>
                  <a:gd name="csX0" fmla="*/ 12850 w 24204"/>
                  <a:gd name="csY0" fmla="*/ 24839 h 24848"/>
                  <a:gd name="csX1" fmla="*/ 35 w 24204"/>
                  <a:gd name="csY1" fmla="*/ 13261 h 24848"/>
                  <a:gd name="csX2" fmla="*/ 11152 w 24204"/>
                  <a:gd name="csY2" fmla="*/ 53 h 24848"/>
                  <a:gd name="csX3" fmla="*/ 24152 w 24204"/>
                  <a:gd name="csY3" fmla="*/ 11626 h 24848"/>
                  <a:gd name="csX4" fmla="*/ 12850 w 24204"/>
                  <a:gd name="csY4" fmla="*/ 24839 h 24848"/>
                </a:gdLst>
                <a:ahLst/>
                <a:cxnLst>
                  <a:cxn ang="0">
                    <a:pos x="csX0" y="csY0"/>
                  </a:cxn>
                  <a:cxn ang="0">
                    <a:pos x="csX1" y="csY1"/>
                  </a:cxn>
                  <a:cxn ang="0">
                    <a:pos x="csX2" y="csY2"/>
                  </a:cxn>
                  <a:cxn ang="0">
                    <a:pos x="csX3" y="csY3"/>
                  </a:cxn>
                  <a:cxn ang="0">
                    <a:pos x="csX4" y="csY4"/>
                  </a:cxn>
                </a:cxnLst>
                <a:rect l="l" t="t" r="r" b="b"/>
                <a:pathLst>
                  <a:path w="24204" h="24848">
                    <a:moveTo>
                      <a:pt x="12850" y="24839"/>
                    </a:moveTo>
                    <a:cubicBezTo>
                      <a:pt x="6248" y="25099"/>
                      <a:pt x="643" y="19908"/>
                      <a:pt x="35" y="13261"/>
                    </a:cubicBezTo>
                    <a:cubicBezTo>
                      <a:pt x="-471" y="6611"/>
                      <a:pt x="4508" y="697"/>
                      <a:pt x="11152" y="53"/>
                    </a:cubicBezTo>
                    <a:cubicBezTo>
                      <a:pt x="17795" y="-586"/>
                      <a:pt x="23619" y="4592"/>
                      <a:pt x="24152" y="11626"/>
                    </a:cubicBezTo>
                    <a:cubicBezTo>
                      <a:pt x="24785" y="18654"/>
                      <a:pt x="19587" y="24576"/>
                      <a:pt x="12850" y="24839"/>
                    </a:cubicBezTo>
                    <a:close/>
                  </a:path>
                </a:pathLst>
              </a:custGeom>
              <a:solidFill>
                <a:srgbClr val="21E7A9"/>
              </a:solidFill>
              <a:ln w="1729" cap="flat">
                <a:noFill/>
                <a:prstDash val="solid"/>
                <a:miter/>
              </a:ln>
            </p:spPr>
            <p:txBody>
              <a:bodyPr/>
              <a:lstStyle/>
              <a:p>
                <a:endParaRPr lang="es-ES" sz="1400"/>
              </a:p>
            </p:txBody>
          </p:sp>
        </p:grpSp>
        <p:sp>
          <p:nvSpPr>
            <p:cNvPr id="28" name="Forma libre: forma 27">
              <a:extLst>
                <a:ext uri="{FF2B5EF4-FFF2-40B4-BE49-F238E27FC236}">
                  <a16:creationId xmlns:a16="http://schemas.microsoft.com/office/drawing/2014/main" id="{E4D6326C-F10B-27BC-F0EC-578FD2CA5B0E}"/>
                </a:ext>
              </a:extLst>
            </p:cNvPr>
            <p:cNvSpPr/>
            <p:nvPr/>
          </p:nvSpPr>
          <p:spPr>
            <a:xfrm rot="16200000">
              <a:off x="4135765" y="3873547"/>
              <a:ext cx="193952" cy="227964"/>
            </a:xfrm>
            <a:custGeom>
              <a:avLst/>
              <a:gdLst>
                <a:gd name="csX0" fmla="*/ 159725 w 159724"/>
                <a:gd name="csY0" fmla="*/ 0 h 187734"/>
                <a:gd name="csX1" fmla="*/ 0 w 159724"/>
                <a:gd name="csY1" fmla="*/ 93867 h 187734"/>
                <a:gd name="csX2" fmla="*/ 159725 w 159724"/>
                <a:gd name="csY2" fmla="*/ 187735 h 187734"/>
              </a:gdLst>
              <a:ahLst/>
              <a:cxnLst>
                <a:cxn ang="0">
                  <a:pos x="csX0" y="csY0"/>
                </a:cxn>
                <a:cxn ang="0">
                  <a:pos x="csX1" y="csY1"/>
                </a:cxn>
                <a:cxn ang="0">
                  <a:pos x="csX2" y="csY2"/>
                </a:cxn>
              </a:cxnLst>
              <a:rect l="l" t="t" r="r" b="b"/>
              <a:pathLst>
                <a:path w="159724" h="187734">
                  <a:moveTo>
                    <a:pt x="159725" y="0"/>
                  </a:moveTo>
                  <a:lnTo>
                    <a:pt x="0" y="93867"/>
                  </a:lnTo>
                  <a:lnTo>
                    <a:pt x="159725" y="187735"/>
                  </a:lnTo>
                </a:path>
              </a:pathLst>
            </a:custGeom>
            <a:solidFill>
              <a:srgbClr val="10E5A3"/>
            </a:solidFill>
            <a:ln w="1729" cap="flat">
              <a:noFill/>
              <a:prstDash val="solid"/>
              <a:miter/>
            </a:ln>
          </p:spPr>
          <p:txBody>
            <a:bodyPr/>
            <a:lstStyle/>
            <a:p>
              <a:endParaRPr lang="es-ES" sz="1400"/>
            </a:p>
          </p:txBody>
        </p:sp>
        <p:sp>
          <p:nvSpPr>
            <p:cNvPr id="29" name="Elipse 28">
              <a:extLst>
                <a:ext uri="{FF2B5EF4-FFF2-40B4-BE49-F238E27FC236}">
                  <a16:creationId xmlns:a16="http://schemas.microsoft.com/office/drawing/2014/main" id="{5499AE8A-8C9F-B6B0-33BD-FA3A50AA2463}"/>
                </a:ext>
              </a:extLst>
            </p:cNvPr>
            <p:cNvSpPr/>
            <p:nvPr/>
          </p:nvSpPr>
          <p:spPr>
            <a:xfrm rot="13500000">
              <a:off x="2944939" y="4073762"/>
              <a:ext cx="104790" cy="104790"/>
            </a:xfrm>
            <a:prstGeom prst="ellipse">
              <a:avLst/>
            </a:prstGeom>
            <a:solidFill>
              <a:srgbClr val="10E5A3"/>
            </a:solidFill>
            <a:ln w="1729" cap="flat">
              <a:noFill/>
              <a:prstDash val="solid"/>
              <a:miter/>
            </a:ln>
          </p:spPr>
          <p:txBody>
            <a:bodyPr/>
            <a:lstStyle/>
            <a:p>
              <a:endParaRPr lang="es-ES" sz="1400"/>
            </a:p>
          </p:txBody>
        </p:sp>
      </p:grpSp>
      <p:grpSp>
        <p:nvGrpSpPr>
          <p:cNvPr id="50" name="Grupo 49">
            <a:extLst>
              <a:ext uri="{FF2B5EF4-FFF2-40B4-BE49-F238E27FC236}">
                <a16:creationId xmlns:a16="http://schemas.microsoft.com/office/drawing/2014/main" id="{3B4FA901-C9F8-CAFA-197A-4F6A97A561EC}"/>
              </a:ext>
            </a:extLst>
          </p:cNvPr>
          <p:cNvGrpSpPr/>
          <p:nvPr/>
        </p:nvGrpSpPr>
        <p:grpSpPr>
          <a:xfrm>
            <a:off x="1940153" y="3924369"/>
            <a:ext cx="828282" cy="828282"/>
            <a:chOff x="1836140" y="4124663"/>
            <a:chExt cx="1003770" cy="1003770"/>
          </a:xfrm>
        </p:grpSpPr>
        <p:sp>
          <p:nvSpPr>
            <p:cNvPr id="51" name="Elipse 50">
              <a:extLst>
                <a:ext uri="{FF2B5EF4-FFF2-40B4-BE49-F238E27FC236}">
                  <a16:creationId xmlns:a16="http://schemas.microsoft.com/office/drawing/2014/main" id="{145116BC-8673-8557-0ABC-1C29E667E899}"/>
                </a:ext>
              </a:extLst>
            </p:cNvPr>
            <p:cNvSpPr/>
            <p:nvPr/>
          </p:nvSpPr>
          <p:spPr>
            <a:xfrm rot="13500000">
              <a:off x="1836140" y="4124663"/>
              <a:ext cx="1003770" cy="1003770"/>
            </a:xfrm>
            <a:prstGeom prst="ellipse">
              <a:avLst/>
            </a:prstGeom>
            <a:gradFill>
              <a:gsLst>
                <a:gs pos="0">
                  <a:schemeClr val="accent3">
                    <a:lumMod val="50000"/>
                  </a:schemeClr>
                </a:gs>
                <a:gs pos="100000">
                  <a:schemeClr val="accent3">
                    <a:alpha val="55000"/>
                  </a:schemeClr>
                </a:gs>
              </a:gsLst>
              <a:lin ang="5400000" scaled="1"/>
            </a:gradFill>
            <a:ln w="1729" cap="flat">
              <a:noFill/>
              <a:prstDash val="solid"/>
              <a:miter/>
            </a:ln>
          </p:spPr>
          <p:txBody>
            <a:bodyPr/>
            <a:lstStyle/>
            <a:p>
              <a:endParaRPr lang="es-ES" sz="1400"/>
            </a:p>
          </p:txBody>
        </p:sp>
        <p:pic>
          <p:nvPicPr>
            <p:cNvPr id="52" name="Gráfico 51">
              <a:extLst>
                <a:ext uri="{FF2B5EF4-FFF2-40B4-BE49-F238E27FC236}">
                  <a16:creationId xmlns:a16="http://schemas.microsoft.com/office/drawing/2014/main" id="{376A6975-20E9-F460-DF10-C22F1A5C2A63}"/>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2090657" y="4328417"/>
              <a:ext cx="508935" cy="508935"/>
            </a:xfrm>
            <a:prstGeom prst="rect">
              <a:avLst/>
            </a:prstGeom>
          </p:spPr>
        </p:pic>
      </p:grpSp>
      <p:grpSp>
        <p:nvGrpSpPr>
          <p:cNvPr id="54" name="Grupo 53">
            <a:extLst>
              <a:ext uri="{FF2B5EF4-FFF2-40B4-BE49-F238E27FC236}">
                <a16:creationId xmlns:a16="http://schemas.microsoft.com/office/drawing/2014/main" id="{E93C6045-60D1-55F1-3D10-8AD03FC06DCE}"/>
              </a:ext>
            </a:extLst>
          </p:cNvPr>
          <p:cNvGrpSpPr/>
          <p:nvPr/>
        </p:nvGrpSpPr>
        <p:grpSpPr>
          <a:xfrm>
            <a:off x="1835507" y="3918432"/>
            <a:ext cx="1156780" cy="723322"/>
            <a:chOff x="1709323" y="4117468"/>
            <a:chExt cx="1401866" cy="876572"/>
          </a:xfrm>
        </p:grpSpPr>
        <p:sp>
          <p:nvSpPr>
            <p:cNvPr id="55" name="Forma libre: forma 54">
              <a:extLst>
                <a:ext uri="{FF2B5EF4-FFF2-40B4-BE49-F238E27FC236}">
                  <a16:creationId xmlns:a16="http://schemas.microsoft.com/office/drawing/2014/main" id="{F9B24423-B72A-51EB-5A9C-8B338FC1E4D1}"/>
                </a:ext>
              </a:extLst>
            </p:cNvPr>
            <p:cNvSpPr/>
            <p:nvPr/>
          </p:nvSpPr>
          <p:spPr>
            <a:xfrm rot="16200000">
              <a:off x="2330702" y="4314441"/>
              <a:ext cx="715299" cy="617710"/>
            </a:xfrm>
            <a:custGeom>
              <a:avLst/>
              <a:gdLst>
                <a:gd name="csX0" fmla="*/ 0 w 589066"/>
                <a:gd name="csY0" fmla="*/ 0 h 508699"/>
                <a:gd name="csX1" fmla="*/ 508700 w 589066"/>
                <a:gd name="csY1" fmla="*/ 508699 h 508699"/>
                <a:gd name="csX2" fmla="*/ 589067 w 589066"/>
                <a:gd name="csY2" fmla="*/ 508699 h 508699"/>
              </a:gdLst>
              <a:ahLst/>
              <a:cxnLst>
                <a:cxn ang="0">
                  <a:pos x="csX0" y="csY0"/>
                </a:cxn>
                <a:cxn ang="0">
                  <a:pos x="csX1" y="csY1"/>
                </a:cxn>
                <a:cxn ang="0">
                  <a:pos x="csX2" y="csY2"/>
                </a:cxn>
              </a:cxnLst>
              <a:rect l="l" t="t" r="r" b="b"/>
              <a:pathLst>
                <a:path w="589066" h="508699">
                  <a:moveTo>
                    <a:pt x="0" y="0"/>
                  </a:moveTo>
                  <a:cubicBezTo>
                    <a:pt x="0" y="280948"/>
                    <a:pt x="227753" y="508699"/>
                    <a:pt x="508700" y="508699"/>
                  </a:cubicBezTo>
                  <a:lnTo>
                    <a:pt x="589067" y="508699"/>
                  </a:lnTo>
                </a:path>
              </a:pathLst>
            </a:custGeom>
            <a:noFill/>
            <a:ln w="18123" cap="rnd">
              <a:solidFill>
                <a:srgbClr val="FFAF22"/>
              </a:solidFill>
              <a:prstDash val="solid"/>
              <a:round/>
            </a:ln>
          </p:spPr>
          <p:txBody>
            <a:bodyPr/>
            <a:lstStyle/>
            <a:p>
              <a:endParaRPr lang="es-ES" sz="1400"/>
            </a:p>
          </p:txBody>
        </p:sp>
        <p:grpSp>
          <p:nvGrpSpPr>
            <p:cNvPr id="56" name="Gráfico 2">
              <a:extLst>
                <a:ext uri="{FF2B5EF4-FFF2-40B4-BE49-F238E27FC236}">
                  <a16:creationId xmlns:a16="http://schemas.microsoft.com/office/drawing/2014/main" id="{06F68780-8DDA-0FCE-49EA-70E1EE74E220}"/>
                </a:ext>
              </a:extLst>
            </p:cNvPr>
            <p:cNvGrpSpPr/>
            <p:nvPr/>
          </p:nvGrpSpPr>
          <p:grpSpPr>
            <a:xfrm rot="16200000">
              <a:off x="1639229" y="4281081"/>
              <a:ext cx="820840" cy="605078"/>
              <a:chOff x="5277934" y="1911648"/>
              <a:chExt cx="675982" cy="498296"/>
            </a:xfrm>
            <a:solidFill>
              <a:srgbClr val="FFB531"/>
            </a:solidFill>
          </p:grpSpPr>
          <p:sp>
            <p:nvSpPr>
              <p:cNvPr id="59" name="Forma libre: forma 58">
                <a:extLst>
                  <a:ext uri="{FF2B5EF4-FFF2-40B4-BE49-F238E27FC236}">
                    <a16:creationId xmlns:a16="http://schemas.microsoft.com/office/drawing/2014/main" id="{5BC46ED1-679A-976B-687C-F892AA9C2DFD}"/>
                  </a:ext>
                </a:extLst>
              </p:cNvPr>
              <p:cNvSpPr/>
              <p:nvPr/>
            </p:nvSpPr>
            <p:spPr>
              <a:xfrm>
                <a:off x="5929069" y="1911650"/>
                <a:ext cx="24847" cy="24169"/>
              </a:xfrm>
              <a:custGeom>
                <a:avLst/>
                <a:gdLst>
                  <a:gd name="csX0" fmla="*/ 0 w 24847"/>
                  <a:gd name="csY0" fmla="*/ 12085 h 24169"/>
                  <a:gd name="csX1" fmla="*/ 12424 w 24847"/>
                  <a:gd name="csY1" fmla="*/ 0 h 24169"/>
                  <a:gd name="csX2" fmla="*/ 24848 w 24847"/>
                  <a:gd name="csY2" fmla="*/ 12085 h 24169"/>
                  <a:gd name="csX3" fmla="*/ 12424 w 24847"/>
                  <a:gd name="csY3" fmla="*/ 24170 h 24169"/>
                  <a:gd name="csX4" fmla="*/ 0 w 24847"/>
                  <a:gd name="csY4" fmla="*/ 12085 h 24169"/>
                </a:gdLst>
                <a:ahLst/>
                <a:cxnLst>
                  <a:cxn ang="0">
                    <a:pos x="csX0" y="csY0"/>
                  </a:cxn>
                  <a:cxn ang="0">
                    <a:pos x="csX1" y="csY1"/>
                  </a:cxn>
                  <a:cxn ang="0">
                    <a:pos x="csX2" y="csY2"/>
                  </a:cxn>
                  <a:cxn ang="0">
                    <a:pos x="csX3" y="csY3"/>
                  </a:cxn>
                  <a:cxn ang="0">
                    <a:pos x="csX4" y="csY4"/>
                  </a:cxn>
                </a:cxnLst>
                <a:rect l="l" t="t" r="r" b="b"/>
                <a:pathLst>
                  <a:path w="24847" h="24169">
                    <a:moveTo>
                      <a:pt x="0" y="12085"/>
                    </a:moveTo>
                    <a:cubicBezTo>
                      <a:pt x="0" y="5410"/>
                      <a:pt x="5561" y="0"/>
                      <a:pt x="12424" y="0"/>
                    </a:cubicBezTo>
                    <a:cubicBezTo>
                      <a:pt x="19287" y="0"/>
                      <a:pt x="24848" y="5412"/>
                      <a:pt x="24848" y="12085"/>
                    </a:cubicBezTo>
                    <a:cubicBezTo>
                      <a:pt x="24848" y="18760"/>
                      <a:pt x="19287" y="24170"/>
                      <a:pt x="12424" y="24170"/>
                    </a:cubicBezTo>
                    <a:cubicBezTo>
                      <a:pt x="5561" y="24170"/>
                      <a:pt x="0" y="18758"/>
                      <a:pt x="0" y="12085"/>
                    </a:cubicBezTo>
                    <a:close/>
                  </a:path>
                </a:pathLst>
              </a:custGeom>
              <a:solidFill>
                <a:srgbClr val="FFB531"/>
              </a:solidFill>
              <a:ln w="1729" cap="flat">
                <a:noFill/>
                <a:prstDash val="solid"/>
                <a:miter/>
              </a:ln>
            </p:spPr>
            <p:txBody>
              <a:bodyPr/>
              <a:lstStyle/>
              <a:p>
                <a:endParaRPr lang="es-ES" sz="1400"/>
              </a:p>
            </p:txBody>
          </p:sp>
          <p:sp>
            <p:nvSpPr>
              <p:cNvPr id="60" name="Forma libre: forma 59">
                <a:extLst>
                  <a:ext uri="{FF2B5EF4-FFF2-40B4-BE49-F238E27FC236}">
                    <a16:creationId xmlns:a16="http://schemas.microsoft.com/office/drawing/2014/main" id="{D97FCFC1-D000-0B15-71D5-3C74CEEB0EC3}"/>
                  </a:ext>
                </a:extLst>
              </p:cNvPr>
              <p:cNvSpPr/>
              <p:nvPr/>
            </p:nvSpPr>
            <p:spPr>
              <a:xfrm>
                <a:off x="5859204" y="1911650"/>
                <a:ext cx="24847" cy="24169"/>
              </a:xfrm>
              <a:custGeom>
                <a:avLst/>
                <a:gdLst>
                  <a:gd name="csX0" fmla="*/ 0 w 24847"/>
                  <a:gd name="csY0" fmla="*/ 12085 h 24169"/>
                  <a:gd name="csX1" fmla="*/ 12424 w 24847"/>
                  <a:gd name="csY1" fmla="*/ 0 h 24169"/>
                  <a:gd name="csX2" fmla="*/ 24848 w 24847"/>
                  <a:gd name="csY2" fmla="*/ 12085 h 24169"/>
                  <a:gd name="csX3" fmla="*/ 12424 w 24847"/>
                  <a:gd name="csY3" fmla="*/ 24170 h 24169"/>
                  <a:gd name="csX4" fmla="*/ 0 w 24847"/>
                  <a:gd name="csY4" fmla="*/ 12085 h 24169"/>
                </a:gdLst>
                <a:ahLst/>
                <a:cxnLst>
                  <a:cxn ang="0">
                    <a:pos x="csX0" y="csY0"/>
                  </a:cxn>
                  <a:cxn ang="0">
                    <a:pos x="csX1" y="csY1"/>
                  </a:cxn>
                  <a:cxn ang="0">
                    <a:pos x="csX2" y="csY2"/>
                  </a:cxn>
                  <a:cxn ang="0">
                    <a:pos x="csX3" y="csY3"/>
                  </a:cxn>
                  <a:cxn ang="0">
                    <a:pos x="csX4" y="csY4"/>
                  </a:cxn>
                </a:cxnLst>
                <a:rect l="l" t="t" r="r" b="b"/>
                <a:pathLst>
                  <a:path w="24847" h="24169">
                    <a:moveTo>
                      <a:pt x="0" y="12085"/>
                    </a:moveTo>
                    <a:cubicBezTo>
                      <a:pt x="0" y="5410"/>
                      <a:pt x="5561" y="0"/>
                      <a:pt x="12424" y="0"/>
                    </a:cubicBezTo>
                    <a:cubicBezTo>
                      <a:pt x="19287" y="0"/>
                      <a:pt x="24848" y="5412"/>
                      <a:pt x="24848" y="12085"/>
                    </a:cubicBezTo>
                    <a:cubicBezTo>
                      <a:pt x="24848" y="18760"/>
                      <a:pt x="19287" y="24170"/>
                      <a:pt x="12424" y="24170"/>
                    </a:cubicBezTo>
                    <a:cubicBezTo>
                      <a:pt x="5561" y="24170"/>
                      <a:pt x="0" y="18758"/>
                      <a:pt x="0" y="12085"/>
                    </a:cubicBezTo>
                    <a:close/>
                  </a:path>
                </a:pathLst>
              </a:custGeom>
              <a:solidFill>
                <a:srgbClr val="FFB531"/>
              </a:solidFill>
              <a:ln w="1729" cap="flat">
                <a:noFill/>
                <a:prstDash val="solid"/>
                <a:miter/>
              </a:ln>
            </p:spPr>
            <p:txBody>
              <a:bodyPr/>
              <a:lstStyle/>
              <a:p>
                <a:endParaRPr lang="es-ES" sz="1400"/>
              </a:p>
            </p:txBody>
          </p:sp>
          <p:sp>
            <p:nvSpPr>
              <p:cNvPr id="61" name="Forma libre: forma 60">
                <a:extLst>
                  <a:ext uri="{FF2B5EF4-FFF2-40B4-BE49-F238E27FC236}">
                    <a16:creationId xmlns:a16="http://schemas.microsoft.com/office/drawing/2014/main" id="{96730DBB-B75F-6704-7331-898A5B73711D}"/>
                  </a:ext>
                </a:extLst>
              </p:cNvPr>
              <p:cNvSpPr/>
              <p:nvPr/>
            </p:nvSpPr>
            <p:spPr>
              <a:xfrm>
                <a:off x="5789338" y="1911648"/>
                <a:ext cx="24850" cy="24170"/>
              </a:xfrm>
              <a:custGeom>
                <a:avLst/>
                <a:gdLst>
                  <a:gd name="csX0" fmla="*/ 4 w 24850"/>
                  <a:gd name="csY0" fmla="*/ 12293 h 24170"/>
                  <a:gd name="csX1" fmla="*/ 12426 w 24850"/>
                  <a:gd name="csY1" fmla="*/ 0 h 24170"/>
                  <a:gd name="csX2" fmla="*/ 24850 w 24850"/>
                  <a:gd name="csY2" fmla="*/ 12085 h 24170"/>
                  <a:gd name="csX3" fmla="*/ 12426 w 24850"/>
                  <a:gd name="csY3" fmla="*/ 24170 h 24170"/>
                  <a:gd name="csX4" fmla="*/ 4 w 24850"/>
                  <a:gd name="csY4" fmla="*/ 12293 h 24170"/>
                </a:gdLst>
                <a:ahLst/>
                <a:cxnLst>
                  <a:cxn ang="0">
                    <a:pos x="csX0" y="csY0"/>
                  </a:cxn>
                  <a:cxn ang="0">
                    <a:pos x="csX1" y="csY1"/>
                  </a:cxn>
                  <a:cxn ang="0">
                    <a:pos x="csX2" y="csY2"/>
                  </a:cxn>
                  <a:cxn ang="0">
                    <a:pos x="csX3" y="csY3"/>
                  </a:cxn>
                  <a:cxn ang="0">
                    <a:pos x="csX4" y="csY4"/>
                  </a:cxn>
                </a:cxnLst>
                <a:rect l="l" t="t" r="r" b="b"/>
                <a:pathLst>
                  <a:path w="24850" h="24170">
                    <a:moveTo>
                      <a:pt x="4" y="12293"/>
                    </a:moveTo>
                    <a:cubicBezTo>
                      <a:pt x="-174" y="5668"/>
                      <a:pt x="5575" y="-43"/>
                      <a:pt x="12426" y="0"/>
                    </a:cubicBezTo>
                    <a:cubicBezTo>
                      <a:pt x="19289" y="0"/>
                      <a:pt x="24850" y="5412"/>
                      <a:pt x="24850" y="12085"/>
                    </a:cubicBezTo>
                    <a:cubicBezTo>
                      <a:pt x="24850" y="18760"/>
                      <a:pt x="19289" y="24170"/>
                      <a:pt x="12426" y="24170"/>
                    </a:cubicBezTo>
                    <a:cubicBezTo>
                      <a:pt x="5549" y="24127"/>
                      <a:pt x="182" y="19014"/>
                      <a:pt x="4" y="12293"/>
                    </a:cubicBezTo>
                    <a:close/>
                  </a:path>
                </a:pathLst>
              </a:custGeom>
              <a:solidFill>
                <a:srgbClr val="FFB531"/>
              </a:solidFill>
              <a:ln w="1729" cap="flat">
                <a:noFill/>
                <a:prstDash val="solid"/>
                <a:miter/>
              </a:ln>
            </p:spPr>
            <p:txBody>
              <a:bodyPr/>
              <a:lstStyle/>
              <a:p>
                <a:endParaRPr lang="es-ES" sz="1400"/>
              </a:p>
            </p:txBody>
          </p:sp>
          <p:sp>
            <p:nvSpPr>
              <p:cNvPr id="62" name="Forma libre: forma 61">
                <a:extLst>
                  <a:ext uri="{FF2B5EF4-FFF2-40B4-BE49-F238E27FC236}">
                    <a16:creationId xmlns:a16="http://schemas.microsoft.com/office/drawing/2014/main" id="{4F9C2CDD-B837-9CD6-0A7C-72EFAEF89804}"/>
                  </a:ext>
                </a:extLst>
              </p:cNvPr>
              <p:cNvSpPr/>
              <p:nvPr/>
            </p:nvSpPr>
            <p:spPr>
              <a:xfrm>
                <a:off x="5719624" y="1915958"/>
                <a:ext cx="24849" cy="24184"/>
              </a:xfrm>
              <a:custGeom>
                <a:avLst/>
                <a:gdLst>
                  <a:gd name="csX0" fmla="*/ 142 w 24849"/>
                  <a:gd name="csY0" fmla="*/ 13672 h 24184"/>
                  <a:gd name="csX1" fmla="*/ 10928 w 24849"/>
                  <a:gd name="csY1" fmla="*/ 108 h 24184"/>
                  <a:gd name="csX2" fmla="*/ 24789 w 24849"/>
                  <a:gd name="csY2" fmla="*/ 10531 h 24184"/>
                  <a:gd name="csX3" fmla="*/ 14003 w 24849"/>
                  <a:gd name="csY3" fmla="*/ 24086 h 24184"/>
                  <a:gd name="csX4" fmla="*/ 142 w 24849"/>
                  <a:gd name="csY4" fmla="*/ 13672 h 24184"/>
                </a:gdLst>
                <a:ahLst/>
                <a:cxnLst>
                  <a:cxn ang="0">
                    <a:pos x="csX0" y="csY0"/>
                  </a:cxn>
                  <a:cxn ang="0">
                    <a:pos x="csX1" y="csY1"/>
                  </a:cxn>
                  <a:cxn ang="0">
                    <a:pos x="csX2" y="csY2"/>
                  </a:cxn>
                  <a:cxn ang="0">
                    <a:pos x="csX3" y="csY3"/>
                  </a:cxn>
                  <a:cxn ang="0">
                    <a:pos x="csX4" y="csY4"/>
                  </a:cxn>
                </a:cxnLst>
                <a:rect l="l" t="t" r="r" b="b"/>
                <a:pathLst>
                  <a:path w="24849" h="24184">
                    <a:moveTo>
                      <a:pt x="142" y="13672"/>
                    </a:moveTo>
                    <a:cubicBezTo>
                      <a:pt x="-901" y="7060"/>
                      <a:pt x="3929" y="1002"/>
                      <a:pt x="10928" y="108"/>
                    </a:cubicBezTo>
                    <a:cubicBezTo>
                      <a:pt x="17926" y="-779"/>
                      <a:pt x="24131" y="3888"/>
                      <a:pt x="24789" y="10531"/>
                    </a:cubicBezTo>
                    <a:cubicBezTo>
                      <a:pt x="25448" y="17173"/>
                      <a:pt x="20619" y="23245"/>
                      <a:pt x="14003" y="24086"/>
                    </a:cubicBezTo>
                    <a:cubicBezTo>
                      <a:pt x="7385" y="24928"/>
                      <a:pt x="1177" y="20246"/>
                      <a:pt x="142" y="13672"/>
                    </a:cubicBezTo>
                    <a:close/>
                  </a:path>
                </a:pathLst>
              </a:custGeom>
              <a:solidFill>
                <a:srgbClr val="FFB531"/>
              </a:solidFill>
              <a:ln w="1729" cap="flat">
                <a:noFill/>
                <a:prstDash val="solid"/>
                <a:miter/>
              </a:ln>
            </p:spPr>
            <p:txBody>
              <a:bodyPr/>
              <a:lstStyle/>
              <a:p>
                <a:endParaRPr lang="es-ES" sz="1400"/>
              </a:p>
            </p:txBody>
          </p:sp>
          <p:sp>
            <p:nvSpPr>
              <p:cNvPr id="63" name="Forma libre: forma 62">
                <a:extLst>
                  <a:ext uri="{FF2B5EF4-FFF2-40B4-BE49-F238E27FC236}">
                    <a16:creationId xmlns:a16="http://schemas.microsoft.com/office/drawing/2014/main" id="{0F37B6A4-D4C2-3191-FA9E-FB7515441350}"/>
                  </a:ext>
                </a:extLst>
              </p:cNvPr>
              <p:cNvSpPr/>
              <p:nvPr/>
            </p:nvSpPr>
            <p:spPr>
              <a:xfrm>
                <a:off x="5651182" y="1929452"/>
                <a:ext cx="24802" cy="24315"/>
              </a:xfrm>
              <a:custGeom>
                <a:avLst/>
                <a:gdLst>
                  <a:gd name="csX0" fmla="*/ 495 w 24802"/>
                  <a:gd name="csY0" fmla="*/ 15583 h 24315"/>
                  <a:gd name="csX1" fmla="*/ 9275 w 24802"/>
                  <a:gd name="csY1" fmla="*/ 527 h 24315"/>
                  <a:gd name="csX2" fmla="*/ 24464 w 24802"/>
                  <a:gd name="csY2" fmla="*/ 9062 h 24315"/>
                  <a:gd name="csX3" fmla="*/ 15617 w 24802"/>
                  <a:gd name="csY3" fmla="*/ 23851 h 24315"/>
                  <a:gd name="csX4" fmla="*/ 495 w 24802"/>
                  <a:gd name="csY4" fmla="*/ 15583 h 24315"/>
                </a:gdLst>
                <a:ahLst/>
                <a:cxnLst>
                  <a:cxn ang="0">
                    <a:pos x="csX0" y="csY0"/>
                  </a:cxn>
                  <a:cxn ang="0">
                    <a:pos x="csX1" y="csY1"/>
                  </a:cxn>
                  <a:cxn ang="0">
                    <a:pos x="csX2" y="csY2"/>
                  </a:cxn>
                  <a:cxn ang="0">
                    <a:pos x="csX3" y="csY3"/>
                  </a:cxn>
                  <a:cxn ang="0">
                    <a:pos x="csX4" y="csY4"/>
                  </a:cxn>
                </a:cxnLst>
                <a:rect l="l" t="t" r="r" b="b"/>
                <a:pathLst>
                  <a:path w="24802" h="24315">
                    <a:moveTo>
                      <a:pt x="495" y="15583"/>
                    </a:moveTo>
                    <a:cubicBezTo>
                      <a:pt x="-1444" y="9196"/>
                      <a:pt x="2486" y="2453"/>
                      <a:pt x="9275" y="527"/>
                    </a:cubicBezTo>
                    <a:cubicBezTo>
                      <a:pt x="16034" y="-1513"/>
                      <a:pt x="22904" y="2587"/>
                      <a:pt x="24464" y="9062"/>
                    </a:cubicBezTo>
                    <a:cubicBezTo>
                      <a:pt x="26031" y="15563"/>
                      <a:pt x="22001" y="21915"/>
                      <a:pt x="15617" y="23851"/>
                    </a:cubicBezTo>
                    <a:cubicBezTo>
                      <a:pt x="9204" y="25674"/>
                      <a:pt x="2432" y="21967"/>
                      <a:pt x="495" y="15583"/>
                    </a:cubicBezTo>
                    <a:close/>
                  </a:path>
                </a:pathLst>
              </a:custGeom>
              <a:solidFill>
                <a:srgbClr val="FFB531"/>
              </a:solidFill>
              <a:ln w="1729" cap="flat">
                <a:noFill/>
                <a:prstDash val="solid"/>
                <a:miter/>
              </a:ln>
            </p:spPr>
            <p:txBody>
              <a:bodyPr/>
              <a:lstStyle/>
              <a:p>
                <a:endParaRPr lang="es-ES" sz="1400"/>
              </a:p>
            </p:txBody>
          </p:sp>
          <p:sp>
            <p:nvSpPr>
              <p:cNvPr id="64" name="Forma libre: forma 63">
                <a:extLst>
                  <a:ext uri="{FF2B5EF4-FFF2-40B4-BE49-F238E27FC236}">
                    <a16:creationId xmlns:a16="http://schemas.microsoft.com/office/drawing/2014/main" id="{192C834F-4E22-C4FD-55A6-25FA499A75F0}"/>
                  </a:ext>
                </a:extLst>
              </p:cNvPr>
              <p:cNvSpPr/>
              <p:nvPr/>
            </p:nvSpPr>
            <p:spPr>
              <a:xfrm>
                <a:off x="5585291" y="1952359"/>
                <a:ext cx="24747" cy="24329"/>
              </a:xfrm>
              <a:custGeom>
                <a:avLst/>
                <a:gdLst>
                  <a:gd name="csX0" fmla="*/ 1060 w 24747"/>
                  <a:gd name="csY0" fmla="*/ 17255 h 24329"/>
                  <a:gd name="csX1" fmla="*/ 7631 w 24747"/>
                  <a:gd name="csY1" fmla="*/ 1024 h 24329"/>
                  <a:gd name="csX2" fmla="*/ 23901 w 24747"/>
                  <a:gd name="csY2" fmla="*/ 7494 h 24329"/>
                  <a:gd name="csX3" fmla="*/ 17130 w 24747"/>
                  <a:gd name="csY3" fmla="*/ 23251 h 24329"/>
                  <a:gd name="csX4" fmla="*/ 1060 w 24747"/>
                  <a:gd name="csY4" fmla="*/ 17255 h 24329"/>
                </a:gdLst>
                <a:ahLst/>
                <a:cxnLst>
                  <a:cxn ang="0">
                    <a:pos x="csX0" y="csY0"/>
                  </a:cxn>
                  <a:cxn ang="0">
                    <a:pos x="csX1" y="csY1"/>
                  </a:cxn>
                  <a:cxn ang="0">
                    <a:pos x="csX2" y="csY2"/>
                  </a:cxn>
                  <a:cxn ang="0">
                    <a:pos x="csX3" y="csY3"/>
                  </a:cxn>
                  <a:cxn ang="0">
                    <a:pos x="csX4" y="csY4"/>
                  </a:cxn>
                </a:cxnLst>
                <a:rect l="l" t="t" r="r" b="b"/>
                <a:pathLst>
                  <a:path w="24747" h="24329">
                    <a:moveTo>
                      <a:pt x="1060" y="17255"/>
                    </a:moveTo>
                    <a:cubicBezTo>
                      <a:pt x="-1740" y="11198"/>
                      <a:pt x="1200" y="3926"/>
                      <a:pt x="7631" y="1024"/>
                    </a:cubicBezTo>
                    <a:cubicBezTo>
                      <a:pt x="14120" y="-1742"/>
                      <a:pt x="21474" y="1321"/>
                      <a:pt x="23901" y="7494"/>
                    </a:cubicBezTo>
                    <a:cubicBezTo>
                      <a:pt x="26361" y="13744"/>
                      <a:pt x="23263" y="20636"/>
                      <a:pt x="17130" y="23251"/>
                    </a:cubicBezTo>
                    <a:cubicBezTo>
                      <a:pt x="11055" y="26000"/>
                      <a:pt x="3860" y="23312"/>
                      <a:pt x="1060" y="17255"/>
                    </a:cubicBezTo>
                    <a:close/>
                  </a:path>
                </a:pathLst>
              </a:custGeom>
              <a:solidFill>
                <a:srgbClr val="FFB531"/>
              </a:solidFill>
              <a:ln w="1729" cap="flat">
                <a:noFill/>
                <a:prstDash val="solid"/>
                <a:miter/>
              </a:ln>
            </p:spPr>
            <p:txBody>
              <a:bodyPr/>
              <a:lstStyle/>
              <a:p>
                <a:endParaRPr lang="es-ES" sz="1400"/>
              </a:p>
            </p:txBody>
          </p:sp>
          <p:sp>
            <p:nvSpPr>
              <p:cNvPr id="65" name="Forma libre: forma 64">
                <a:extLst>
                  <a:ext uri="{FF2B5EF4-FFF2-40B4-BE49-F238E27FC236}">
                    <a16:creationId xmlns:a16="http://schemas.microsoft.com/office/drawing/2014/main" id="{6C03A2B0-A89A-98AB-6BA6-C9807E5D3501}"/>
                  </a:ext>
                </a:extLst>
              </p:cNvPr>
              <p:cNvSpPr/>
              <p:nvPr/>
            </p:nvSpPr>
            <p:spPr>
              <a:xfrm>
                <a:off x="5523183" y="1984164"/>
                <a:ext cx="24676" cy="24306"/>
              </a:xfrm>
              <a:custGeom>
                <a:avLst/>
                <a:gdLst>
                  <a:gd name="csX0" fmla="*/ 1828 w 24676"/>
                  <a:gd name="csY0" fmla="*/ 18749 h 24306"/>
                  <a:gd name="csX1" fmla="*/ 6109 w 24676"/>
                  <a:gd name="csY1" fmla="*/ 1779 h 24306"/>
                  <a:gd name="csX2" fmla="*/ 23111 w 24676"/>
                  <a:gd name="csY2" fmla="*/ 5939 h 24306"/>
                  <a:gd name="csX3" fmla="*/ 18573 w 24676"/>
                  <a:gd name="csY3" fmla="*/ 22490 h 24306"/>
                  <a:gd name="csX4" fmla="*/ 1828 w 24676"/>
                  <a:gd name="csY4" fmla="*/ 18749 h 24306"/>
                </a:gdLst>
                <a:ahLst/>
                <a:cxnLst>
                  <a:cxn ang="0">
                    <a:pos x="csX0" y="csY0"/>
                  </a:cxn>
                  <a:cxn ang="0">
                    <a:pos x="csX1" y="csY1"/>
                  </a:cxn>
                  <a:cxn ang="0">
                    <a:pos x="csX2" y="csY2"/>
                  </a:cxn>
                  <a:cxn ang="0">
                    <a:pos x="csX3" y="csY3"/>
                  </a:cxn>
                  <a:cxn ang="0">
                    <a:pos x="csX4" y="csY4"/>
                  </a:cxn>
                </a:cxnLst>
                <a:rect l="l" t="t" r="r" b="b"/>
                <a:pathLst>
                  <a:path w="24676" h="24306">
                    <a:moveTo>
                      <a:pt x="1828" y="18749"/>
                    </a:moveTo>
                    <a:cubicBezTo>
                      <a:pt x="-1752" y="13173"/>
                      <a:pt x="58" y="5403"/>
                      <a:pt x="6109" y="1779"/>
                    </a:cubicBezTo>
                    <a:cubicBezTo>
                      <a:pt x="12223" y="-1740"/>
                      <a:pt x="19835" y="124"/>
                      <a:pt x="23111" y="5939"/>
                    </a:cubicBezTo>
                    <a:cubicBezTo>
                      <a:pt x="26385" y="11754"/>
                      <a:pt x="24356" y="19167"/>
                      <a:pt x="18573" y="22490"/>
                    </a:cubicBezTo>
                    <a:cubicBezTo>
                      <a:pt x="12851" y="25913"/>
                      <a:pt x="5457" y="24405"/>
                      <a:pt x="1828" y="18749"/>
                    </a:cubicBezTo>
                    <a:close/>
                  </a:path>
                </a:pathLst>
              </a:custGeom>
              <a:solidFill>
                <a:srgbClr val="FFB531"/>
              </a:solidFill>
              <a:ln w="1729" cap="flat">
                <a:noFill/>
                <a:prstDash val="solid"/>
                <a:miter/>
              </a:ln>
            </p:spPr>
            <p:txBody>
              <a:bodyPr/>
              <a:lstStyle/>
              <a:p>
                <a:endParaRPr lang="es-ES" sz="1400"/>
              </a:p>
            </p:txBody>
          </p:sp>
          <p:sp>
            <p:nvSpPr>
              <p:cNvPr id="66" name="Forma libre: forma 65">
                <a:extLst>
                  <a:ext uri="{FF2B5EF4-FFF2-40B4-BE49-F238E27FC236}">
                    <a16:creationId xmlns:a16="http://schemas.microsoft.com/office/drawing/2014/main" id="{57BB746D-1056-FD80-724B-FDF14D68DA10}"/>
                  </a:ext>
                </a:extLst>
              </p:cNvPr>
              <p:cNvSpPr/>
              <p:nvPr/>
            </p:nvSpPr>
            <p:spPr>
              <a:xfrm>
                <a:off x="5465991" y="2024118"/>
                <a:ext cx="24620" cy="24360"/>
              </a:xfrm>
              <a:custGeom>
                <a:avLst/>
                <a:gdLst>
                  <a:gd name="csX0" fmla="*/ 2797 w 24620"/>
                  <a:gd name="csY0" fmla="*/ 20155 h 24360"/>
                  <a:gd name="csX1" fmla="*/ 4774 w 24620"/>
                  <a:gd name="csY1" fmla="*/ 2822 h 24360"/>
                  <a:gd name="csX2" fmla="*/ 22129 w 24620"/>
                  <a:gd name="csY2" fmla="*/ 4554 h 24360"/>
                  <a:gd name="csX3" fmla="*/ 19948 w 24620"/>
                  <a:gd name="csY3" fmla="*/ 21637 h 24360"/>
                  <a:gd name="csX4" fmla="*/ 2797 w 24620"/>
                  <a:gd name="csY4" fmla="*/ 20155 h 24360"/>
                </a:gdLst>
                <a:ahLst/>
                <a:cxnLst>
                  <a:cxn ang="0">
                    <a:pos x="csX0" y="csY0"/>
                  </a:cxn>
                  <a:cxn ang="0">
                    <a:pos x="csX1" y="csY1"/>
                  </a:cxn>
                  <a:cxn ang="0">
                    <a:pos x="csX2" y="csY2"/>
                  </a:cxn>
                  <a:cxn ang="0">
                    <a:pos x="csX3" y="csY3"/>
                  </a:cxn>
                  <a:cxn ang="0">
                    <a:pos x="csX4" y="csY4"/>
                  </a:cxn>
                </a:cxnLst>
                <a:rect l="l" t="t" r="r" b="b"/>
                <a:pathLst>
                  <a:path w="24620" h="24360">
                    <a:moveTo>
                      <a:pt x="2797" y="20155"/>
                    </a:moveTo>
                    <a:cubicBezTo>
                      <a:pt x="-1500" y="15130"/>
                      <a:pt x="-850" y="7089"/>
                      <a:pt x="4774" y="2822"/>
                    </a:cubicBezTo>
                    <a:cubicBezTo>
                      <a:pt x="10319" y="-1537"/>
                      <a:pt x="18090" y="-760"/>
                      <a:pt x="22129" y="4554"/>
                    </a:cubicBezTo>
                    <a:cubicBezTo>
                      <a:pt x="26167" y="9865"/>
                      <a:pt x="25194" y="17515"/>
                      <a:pt x="19948" y="21637"/>
                    </a:cubicBezTo>
                    <a:cubicBezTo>
                      <a:pt x="14622" y="25660"/>
                      <a:pt x="7174" y="25275"/>
                      <a:pt x="2797" y="20155"/>
                    </a:cubicBezTo>
                    <a:close/>
                  </a:path>
                </a:pathLst>
              </a:custGeom>
              <a:solidFill>
                <a:srgbClr val="FFB531"/>
              </a:solidFill>
              <a:ln w="1729" cap="flat">
                <a:noFill/>
                <a:prstDash val="solid"/>
                <a:miter/>
              </a:ln>
            </p:spPr>
            <p:txBody>
              <a:bodyPr/>
              <a:lstStyle/>
              <a:p>
                <a:endParaRPr lang="es-ES" sz="1400"/>
              </a:p>
            </p:txBody>
          </p:sp>
          <p:sp>
            <p:nvSpPr>
              <p:cNvPr id="67" name="Forma libre: forma 66">
                <a:extLst>
                  <a:ext uri="{FF2B5EF4-FFF2-40B4-BE49-F238E27FC236}">
                    <a16:creationId xmlns:a16="http://schemas.microsoft.com/office/drawing/2014/main" id="{D8017A69-5D5C-1F98-4E6C-C55BF4B8AEA6}"/>
                  </a:ext>
                </a:extLst>
              </p:cNvPr>
              <p:cNvSpPr/>
              <p:nvPr/>
            </p:nvSpPr>
            <p:spPr>
              <a:xfrm>
                <a:off x="5414794" y="2071466"/>
                <a:ext cx="24549" cy="24476"/>
              </a:xfrm>
              <a:custGeom>
                <a:avLst/>
                <a:gdLst>
                  <a:gd name="csX0" fmla="*/ 3910 w 24549"/>
                  <a:gd name="csY0" fmla="*/ 21431 h 24476"/>
                  <a:gd name="csX1" fmla="*/ 3567 w 24549"/>
                  <a:gd name="csY1" fmla="*/ 4046 h 24476"/>
                  <a:gd name="csX2" fmla="*/ 20938 w 24549"/>
                  <a:gd name="csY2" fmla="*/ 3340 h 24476"/>
                  <a:gd name="csX3" fmla="*/ 21163 w 24549"/>
                  <a:gd name="csY3" fmla="*/ 20619 h 24476"/>
                  <a:gd name="csX4" fmla="*/ 3910 w 24549"/>
                  <a:gd name="csY4" fmla="*/ 21431 h 24476"/>
                </a:gdLst>
                <a:ahLst/>
                <a:cxnLst>
                  <a:cxn ang="0">
                    <a:pos x="csX0" y="csY0"/>
                  </a:cxn>
                  <a:cxn ang="0">
                    <a:pos x="csX1" y="csY1"/>
                  </a:cxn>
                  <a:cxn ang="0">
                    <a:pos x="csX2" y="csY2"/>
                  </a:cxn>
                  <a:cxn ang="0">
                    <a:pos x="csX3" y="csY3"/>
                  </a:cxn>
                  <a:cxn ang="0">
                    <a:pos x="csX4" y="csY4"/>
                  </a:cxn>
                </a:cxnLst>
                <a:rect l="l" t="t" r="r" b="b"/>
                <a:pathLst>
                  <a:path w="24549" h="24476">
                    <a:moveTo>
                      <a:pt x="3910" y="21431"/>
                    </a:moveTo>
                    <a:cubicBezTo>
                      <a:pt x="-1129" y="16949"/>
                      <a:pt x="-1355" y="9100"/>
                      <a:pt x="3567" y="4046"/>
                    </a:cubicBezTo>
                    <a:cubicBezTo>
                      <a:pt x="8434" y="-1061"/>
                      <a:pt x="16213" y="-1374"/>
                      <a:pt x="20938" y="3340"/>
                    </a:cubicBezTo>
                    <a:cubicBezTo>
                      <a:pt x="25663" y="8052"/>
                      <a:pt x="25767" y="15792"/>
                      <a:pt x="21163" y="20619"/>
                    </a:cubicBezTo>
                    <a:cubicBezTo>
                      <a:pt x="16500" y="25393"/>
                      <a:pt x="8846" y="25819"/>
                      <a:pt x="3910" y="21431"/>
                    </a:cubicBezTo>
                    <a:close/>
                  </a:path>
                </a:pathLst>
              </a:custGeom>
              <a:solidFill>
                <a:srgbClr val="FFB531"/>
              </a:solidFill>
              <a:ln w="1729" cap="flat">
                <a:noFill/>
                <a:prstDash val="solid"/>
                <a:miter/>
              </a:ln>
            </p:spPr>
            <p:txBody>
              <a:bodyPr/>
              <a:lstStyle/>
              <a:p>
                <a:endParaRPr lang="es-ES" sz="1400"/>
              </a:p>
            </p:txBody>
          </p:sp>
          <p:sp>
            <p:nvSpPr>
              <p:cNvPr id="68" name="Forma libre: forma 67">
                <a:extLst>
                  <a:ext uri="{FF2B5EF4-FFF2-40B4-BE49-F238E27FC236}">
                    <a16:creationId xmlns:a16="http://schemas.microsoft.com/office/drawing/2014/main" id="{9FAB99C3-173C-8E90-9F47-D204EDAF12A8}"/>
                  </a:ext>
                </a:extLst>
              </p:cNvPr>
              <p:cNvSpPr/>
              <p:nvPr/>
            </p:nvSpPr>
            <p:spPr>
              <a:xfrm>
                <a:off x="5370613" y="2125331"/>
                <a:ext cx="24392" cy="24631"/>
              </a:xfrm>
              <a:custGeom>
                <a:avLst/>
                <a:gdLst>
                  <a:gd name="csX0" fmla="*/ 5077 w 24392"/>
                  <a:gd name="csY0" fmla="*/ 22551 h 24631"/>
                  <a:gd name="csX1" fmla="*/ 2433 w 24392"/>
                  <a:gd name="csY1" fmla="*/ 5417 h 24631"/>
                  <a:gd name="csX2" fmla="*/ 19497 w 24392"/>
                  <a:gd name="csY2" fmla="*/ 2319 h 24631"/>
                  <a:gd name="csX3" fmla="*/ 22121 w 24392"/>
                  <a:gd name="csY3" fmla="*/ 19439 h 24631"/>
                  <a:gd name="csX4" fmla="*/ 5077 w 24392"/>
                  <a:gd name="csY4" fmla="*/ 22551 h 24631"/>
                </a:gdLst>
                <a:ahLst/>
                <a:cxnLst>
                  <a:cxn ang="0">
                    <a:pos x="csX0" y="csY0"/>
                  </a:cxn>
                  <a:cxn ang="0">
                    <a:pos x="csX1" y="csY1"/>
                  </a:cxn>
                  <a:cxn ang="0">
                    <a:pos x="csX2" y="csY2"/>
                  </a:cxn>
                  <a:cxn ang="0">
                    <a:pos x="csX3" y="csY3"/>
                  </a:cxn>
                  <a:cxn ang="0">
                    <a:pos x="csX4" y="csY4"/>
                  </a:cxn>
                </a:cxnLst>
                <a:rect l="l" t="t" r="r" b="b"/>
                <a:pathLst>
                  <a:path w="24392" h="24631">
                    <a:moveTo>
                      <a:pt x="5077" y="22551"/>
                    </a:moveTo>
                    <a:cubicBezTo>
                      <a:pt x="-468" y="18839"/>
                      <a:pt x="-1656" y="11168"/>
                      <a:pt x="2433" y="5417"/>
                    </a:cubicBezTo>
                    <a:cubicBezTo>
                      <a:pt x="6530" y="-325"/>
                      <a:pt x="14133" y="-1739"/>
                      <a:pt x="19497" y="2319"/>
                    </a:cubicBezTo>
                    <a:cubicBezTo>
                      <a:pt x="24778" y="6315"/>
                      <a:pt x="25995" y="14010"/>
                      <a:pt x="22121" y="19439"/>
                    </a:cubicBezTo>
                    <a:cubicBezTo>
                      <a:pt x="18255" y="24874"/>
                      <a:pt x="10622" y="26266"/>
                      <a:pt x="5077" y="22551"/>
                    </a:cubicBezTo>
                    <a:close/>
                  </a:path>
                </a:pathLst>
              </a:custGeom>
              <a:solidFill>
                <a:srgbClr val="FFB531"/>
              </a:solidFill>
              <a:ln w="1729" cap="flat">
                <a:noFill/>
                <a:prstDash val="solid"/>
                <a:miter/>
              </a:ln>
            </p:spPr>
            <p:txBody>
              <a:bodyPr/>
              <a:lstStyle/>
              <a:p>
                <a:endParaRPr lang="es-ES" sz="1400"/>
              </a:p>
            </p:txBody>
          </p:sp>
          <p:sp>
            <p:nvSpPr>
              <p:cNvPr id="69" name="Forma libre: forma 68">
                <a:extLst>
                  <a:ext uri="{FF2B5EF4-FFF2-40B4-BE49-F238E27FC236}">
                    <a16:creationId xmlns:a16="http://schemas.microsoft.com/office/drawing/2014/main" id="{F953DEBC-5B34-9793-49A1-B8CB0EC8A692}"/>
                  </a:ext>
                </a:extLst>
              </p:cNvPr>
              <p:cNvSpPr/>
              <p:nvPr/>
            </p:nvSpPr>
            <p:spPr>
              <a:xfrm>
                <a:off x="5334206" y="2184801"/>
                <a:ext cx="24232" cy="24734"/>
              </a:xfrm>
              <a:custGeom>
                <a:avLst/>
                <a:gdLst>
                  <a:gd name="csX0" fmla="*/ 6512 w 24232"/>
                  <a:gd name="csY0" fmla="*/ 23503 h 24734"/>
                  <a:gd name="csX1" fmla="*/ 1465 w 24232"/>
                  <a:gd name="csY1" fmla="*/ 6847 h 24734"/>
                  <a:gd name="csX2" fmla="*/ 18021 w 24232"/>
                  <a:gd name="csY2" fmla="*/ 1485 h 24734"/>
                  <a:gd name="csX3" fmla="*/ 22888 w 24232"/>
                  <a:gd name="csY3" fmla="*/ 18041 h 24734"/>
                  <a:gd name="csX4" fmla="*/ 6512 w 24232"/>
                  <a:gd name="csY4" fmla="*/ 23503 h 24734"/>
                </a:gdLst>
                <a:ahLst/>
                <a:cxnLst>
                  <a:cxn ang="0">
                    <a:pos x="csX0" y="csY0"/>
                  </a:cxn>
                  <a:cxn ang="0">
                    <a:pos x="csX1" y="csY1"/>
                  </a:cxn>
                  <a:cxn ang="0">
                    <a:pos x="csX2" y="csY2"/>
                  </a:cxn>
                  <a:cxn ang="0">
                    <a:pos x="csX3" y="csY3"/>
                  </a:cxn>
                  <a:cxn ang="0">
                    <a:pos x="csX4" y="csY4"/>
                  </a:cxn>
                </a:cxnLst>
                <a:rect l="l" t="t" r="r" b="b"/>
                <a:pathLst>
                  <a:path w="24232" h="24734">
                    <a:moveTo>
                      <a:pt x="6512" y="23503"/>
                    </a:moveTo>
                    <a:cubicBezTo>
                      <a:pt x="510" y="20586"/>
                      <a:pt x="-1754" y="13126"/>
                      <a:pt x="1465" y="6847"/>
                    </a:cubicBezTo>
                    <a:cubicBezTo>
                      <a:pt x="4594" y="520"/>
                      <a:pt x="12161" y="-1796"/>
                      <a:pt x="18021" y="1485"/>
                    </a:cubicBezTo>
                    <a:cubicBezTo>
                      <a:pt x="23806" y="4725"/>
                      <a:pt x="25839" y="12057"/>
                      <a:pt x="22888" y="18041"/>
                    </a:cubicBezTo>
                    <a:cubicBezTo>
                      <a:pt x="19849" y="23979"/>
                      <a:pt x="12514" y="26420"/>
                      <a:pt x="6512" y="23503"/>
                    </a:cubicBezTo>
                    <a:close/>
                  </a:path>
                </a:pathLst>
              </a:custGeom>
              <a:solidFill>
                <a:srgbClr val="FFB531"/>
              </a:solidFill>
              <a:ln w="1729" cap="flat">
                <a:noFill/>
                <a:prstDash val="solid"/>
                <a:miter/>
              </a:ln>
            </p:spPr>
            <p:txBody>
              <a:bodyPr/>
              <a:lstStyle/>
              <a:p>
                <a:endParaRPr lang="es-ES" sz="1400"/>
              </a:p>
            </p:txBody>
          </p:sp>
          <p:sp>
            <p:nvSpPr>
              <p:cNvPr id="70" name="Forma libre: forma 69">
                <a:extLst>
                  <a:ext uri="{FF2B5EF4-FFF2-40B4-BE49-F238E27FC236}">
                    <a16:creationId xmlns:a16="http://schemas.microsoft.com/office/drawing/2014/main" id="{10177BBB-EBA6-0790-CEC4-8E82547E0573}"/>
                  </a:ext>
                </a:extLst>
              </p:cNvPr>
              <p:cNvSpPr/>
              <p:nvPr/>
            </p:nvSpPr>
            <p:spPr>
              <a:xfrm>
                <a:off x="5306260" y="2248764"/>
                <a:ext cx="24159" cy="24774"/>
              </a:xfrm>
              <a:custGeom>
                <a:avLst/>
                <a:gdLst>
                  <a:gd name="csX0" fmla="*/ 8111 w 24159"/>
                  <a:gd name="csY0" fmla="*/ 24176 h 24774"/>
                  <a:gd name="csX1" fmla="*/ 712 w 24159"/>
                  <a:gd name="csY1" fmla="*/ 8339 h 24774"/>
                  <a:gd name="csX2" fmla="*/ 16470 w 24159"/>
                  <a:gd name="csY2" fmla="*/ 786 h 24774"/>
                  <a:gd name="csX3" fmla="*/ 23472 w 24159"/>
                  <a:gd name="csY3" fmla="*/ 16477 h 24774"/>
                  <a:gd name="csX4" fmla="*/ 8111 w 24159"/>
                  <a:gd name="csY4" fmla="*/ 24176 h 24774"/>
                </a:gdLst>
                <a:ahLst/>
                <a:cxnLst>
                  <a:cxn ang="0">
                    <a:pos x="csX0" y="csY0"/>
                  </a:cxn>
                  <a:cxn ang="0">
                    <a:pos x="csX1" y="csY1"/>
                  </a:cxn>
                  <a:cxn ang="0">
                    <a:pos x="csX2" y="csY2"/>
                  </a:cxn>
                  <a:cxn ang="0">
                    <a:pos x="csX3" y="csY3"/>
                  </a:cxn>
                  <a:cxn ang="0">
                    <a:pos x="csX4" y="csY4"/>
                  </a:cxn>
                </a:cxnLst>
                <a:rect l="l" t="t" r="r" b="b"/>
                <a:pathLst>
                  <a:path w="24159" h="24774">
                    <a:moveTo>
                      <a:pt x="8111" y="24176"/>
                    </a:moveTo>
                    <a:cubicBezTo>
                      <a:pt x="1763" y="22112"/>
                      <a:pt x="-1552" y="15022"/>
                      <a:pt x="712" y="8339"/>
                    </a:cubicBezTo>
                    <a:cubicBezTo>
                      <a:pt x="2938" y="1642"/>
                      <a:pt x="10334" y="-1613"/>
                      <a:pt x="16470" y="786"/>
                    </a:cubicBezTo>
                    <a:cubicBezTo>
                      <a:pt x="22767" y="3244"/>
                      <a:pt x="25568" y="10145"/>
                      <a:pt x="23472" y="16477"/>
                    </a:cubicBezTo>
                    <a:cubicBezTo>
                      <a:pt x="21338" y="22795"/>
                      <a:pt x="14457" y="26241"/>
                      <a:pt x="8111" y="24176"/>
                    </a:cubicBezTo>
                    <a:close/>
                  </a:path>
                </a:pathLst>
              </a:custGeom>
              <a:solidFill>
                <a:srgbClr val="FFB531"/>
              </a:solidFill>
              <a:ln w="1729" cap="flat">
                <a:noFill/>
                <a:prstDash val="solid"/>
                <a:miter/>
              </a:ln>
            </p:spPr>
            <p:txBody>
              <a:bodyPr/>
              <a:lstStyle/>
              <a:p>
                <a:endParaRPr lang="es-ES" sz="1400"/>
              </a:p>
            </p:txBody>
          </p:sp>
          <p:sp>
            <p:nvSpPr>
              <p:cNvPr id="71" name="Forma libre: forma 70">
                <a:extLst>
                  <a:ext uri="{FF2B5EF4-FFF2-40B4-BE49-F238E27FC236}">
                    <a16:creationId xmlns:a16="http://schemas.microsoft.com/office/drawing/2014/main" id="{7F6F9EB0-E529-E5DE-9927-1DEA1909901A}"/>
                  </a:ext>
                </a:extLst>
              </p:cNvPr>
              <p:cNvSpPr/>
              <p:nvPr/>
            </p:nvSpPr>
            <p:spPr>
              <a:xfrm>
                <a:off x="5287319" y="2315942"/>
                <a:ext cx="24237" cy="24824"/>
              </a:xfrm>
              <a:custGeom>
                <a:avLst/>
                <a:gdLst>
                  <a:gd name="csX0" fmla="*/ 9830 w 24237"/>
                  <a:gd name="csY0" fmla="*/ 24635 h 24824"/>
                  <a:gd name="csX1" fmla="*/ 260 w 24237"/>
                  <a:gd name="csY1" fmla="*/ 9961 h 24824"/>
                  <a:gd name="csX2" fmla="*/ 14886 w 24237"/>
                  <a:gd name="csY2" fmla="*/ 315 h 24824"/>
                  <a:gd name="csX3" fmla="*/ 23925 w 24237"/>
                  <a:gd name="csY3" fmla="*/ 14878 h 24824"/>
                  <a:gd name="csX4" fmla="*/ 9830 w 24237"/>
                  <a:gd name="csY4" fmla="*/ 24635 h 24824"/>
                </a:gdLst>
                <a:ahLst/>
                <a:cxnLst>
                  <a:cxn ang="0">
                    <a:pos x="csX0" y="csY0"/>
                  </a:cxn>
                  <a:cxn ang="0">
                    <a:pos x="csX1" y="csY1"/>
                  </a:cxn>
                  <a:cxn ang="0">
                    <a:pos x="csX2" y="csY2"/>
                  </a:cxn>
                  <a:cxn ang="0">
                    <a:pos x="csX3" y="csY3"/>
                  </a:cxn>
                  <a:cxn ang="0">
                    <a:pos x="csX4" y="csY4"/>
                  </a:cxn>
                </a:cxnLst>
                <a:rect l="l" t="t" r="r" b="b"/>
                <a:pathLst>
                  <a:path w="24237" h="24824">
                    <a:moveTo>
                      <a:pt x="9830" y="24635"/>
                    </a:moveTo>
                    <a:cubicBezTo>
                      <a:pt x="3294" y="23473"/>
                      <a:pt x="-1143" y="16874"/>
                      <a:pt x="260" y="9961"/>
                    </a:cubicBezTo>
                    <a:cubicBezTo>
                      <a:pt x="1842" y="3082"/>
                      <a:pt x="8394" y="-1233"/>
                      <a:pt x="14886" y="315"/>
                    </a:cubicBezTo>
                    <a:cubicBezTo>
                      <a:pt x="21377" y="1861"/>
                      <a:pt x="25428" y="8381"/>
                      <a:pt x="23925" y="14878"/>
                    </a:cubicBezTo>
                    <a:cubicBezTo>
                      <a:pt x="22601" y="21416"/>
                      <a:pt x="16435" y="25809"/>
                      <a:pt x="9830" y="24635"/>
                    </a:cubicBezTo>
                    <a:close/>
                  </a:path>
                </a:pathLst>
              </a:custGeom>
              <a:solidFill>
                <a:srgbClr val="FFB531"/>
              </a:solidFill>
              <a:ln w="1729" cap="flat">
                <a:noFill/>
                <a:prstDash val="solid"/>
                <a:miter/>
              </a:ln>
            </p:spPr>
            <p:txBody>
              <a:bodyPr/>
              <a:lstStyle/>
              <a:p>
                <a:endParaRPr lang="es-ES" sz="1400"/>
              </a:p>
            </p:txBody>
          </p:sp>
          <p:sp>
            <p:nvSpPr>
              <p:cNvPr id="151" name="Forma libre: forma 150">
                <a:extLst>
                  <a:ext uri="{FF2B5EF4-FFF2-40B4-BE49-F238E27FC236}">
                    <a16:creationId xmlns:a16="http://schemas.microsoft.com/office/drawing/2014/main" id="{F59481D9-BF55-565C-2C91-3B9560EFFDA9}"/>
                  </a:ext>
                </a:extLst>
              </p:cNvPr>
              <p:cNvSpPr/>
              <p:nvPr/>
            </p:nvSpPr>
            <p:spPr>
              <a:xfrm>
                <a:off x="5277934" y="2385096"/>
                <a:ext cx="24203" cy="24848"/>
              </a:xfrm>
              <a:custGeom>
                <a:avLst/>
                <a:gdLst>
                  <a:gd name="csX0" fmla="*/ 11354 w 24203"/>
                  <a:gd name="csY0" fmla="*/ 24840 h 24848"/>
                  <a:gd name="csX1" fmla="*/ 52 w 24203"/>
                  <a:gd name="csY1" fmla="*/ 11624 h 24848"/>
                  <a:gd name="csX2" fmla="*/ 13052 w 24203"/>
                  <a:gd name="csY2" fmla="*/ 54 h 24848"/>
                  <a:gd name="csX3" fmla="*/ 24168 w 24203"/>
                  <a:gd name="csY3" fmla="*/ 13258 h 24848"/>
                  <a:gd name="csX4" fmla="*/ 11354 w 24203"/>
                  <a:gd name="csY4" fmla="*/ 24840 h 24848"/>
                </a:gdLst>
                <a:ahLst/>
                <a:cxnLst>
                  <a:cxn ang="0">
                    <a:pos x="csX0" y="csY0"/>
                  </a:cxn>
                  <a:cxn ang="0">
                    <a:pos x="csX1" y="csY1"/>
                  </a:cxn>
                  <a:cxn ang="0">
                    <a:pos x="csX2" y="csY2"/>
                  </a:cxn>
                  <a:cxn ang="0">
                    <a:pos x="csX3" y="csY3"/>
                  </a:cxn>
                  <a:cxn ang="0">
                    <a:pos x="csX4" y="csY4"/>
                  </a:cxn>
                </a:cxnLst>
                <a:rect l="l" t="t" r="r" b="b"/>
                <a:pathLst>
                  <a:path w="24203" h="24848">
                    <a:moveTo>
                      <a:pt x="11354" y="24840"/>
                    </a:moveTo>
                    <a:cubicBezTo>
                      <a:pt x="4617" y="24573"/>
                      <a:pt x="-581" y="18653"/>
                      <a:pt x="52" y="11624"/>
                    </a:cubicBezTo>
                    <a:cubicBezTo>
                      <a:pt x="585" y="4589"/>
                      <a:pt x="6409" y="-589"/>
                      <a:pt x="13052" y="54"/>
                    </a:cubicBezTo>
                    <a:cubicBezTo>
                      <a:pt x="19696" y="694"/>
                      <a:pt x="24675" y="6608"/>
                      <a:pt x="24168" y="13258"/>
                    </a:cubicBezTo>
                    <a:cubicBezTo>
                      <a:pt x="23559" y="19905"/>
                      <a:pt x="17954" y="25096"/>
                      <a:pt x="11354" y="24840"/>
                    </a:cubicBezTo>
                    <a:close/>
                  </a:path>
                </a:pathLst>
              </a:custGeom>
              <a:solidFill>
                <a:srgbClr val="FFB531"/>
              </a:solidFill>
              <a:ln w="1729" cap="flat">
                <a:noFill/>
                <a:prstDash val="solid"/>
                <a:miter/>
              </a:ln>
            </p:spPr>
            <p:txBody>
              <a:bodyPr/>
              <a:lstStyle/>
              <a:p>
                <a:endParaRPr lang="es-ES" sz="1400"/>
              </a:p>
            </p:txBody>
          </p:sp>
        </p:grpSp>
        <p:sp>
          <p:nvSpPr>
            <p:cNvPr id="57" name="Forma libre: forma 56">
              <a:extLst>
                <a:ext uri="{FF2B5EF4-FFF2-40B4-BE49-F238E27FC236}">
                  <a16:creationId xmlns:a16="http://schemas.microsoft.com/office/drawing/2014/main" id="{CE0E177B-FA99-28BD-A0F6-524BD87CA725}"/>
                </a:ext>
              </a:extLst>
            </p:cNvPr>
            <p:cNvSpPr/>
            <p:nvPr/>
          </p:nvSpPr>
          <p:spPr>
            <a:xfrm rot="16200000">
              <a:off x="2900230" y="4194559"/>
              <a:ext cx="193954" cy="227964"/>
            </a:xfrm>
            <a:custGeom>
              <a:avLst/>
              <a:gdLst>
                <a:gd name="csX0" fmla="*/ 0 w 159726"/>
                <a:gd name="csY0" fmla="*/ 0 h 187734"/>
                <a:gd name="csX1" fmla="*/ 159726 w 159726"/>
                <a:gd name="csY1" fmla="*/ 93867 h 187734"/>
                <a:gd name="csX2" fmla="*/ 0 w 159726"/>
                <a:gd name="csY2" fmla="*/ 187735 h 187734"/>
              </a:gdLst>
              <a:ahLst/>
              <a:cxnLst>
                <a:cxn ang="0">
                  <a:pos x="csX0" y="csY0"/>
                </a:cxn>
                <a:cxn ang="0">
                  <a:pos x="csX1" y="csY1"/>
                </a:cxn>
                <a:cxn ang="0">
                  <a:pos x="csX2" y="csY2"/>
                </a:cxn>
              </a:cxnLst>
              <a:rect l="l" t="t" r="r" b="b"/>
              <a:pathLst>
                <a:path w="159726" h="187734">
                  <a:moveTo>
                    <a:pt x="0" y="0"/>
                  </a:moveTo>
                  <a:lnTo>
                    <a:pt x="159726" y="93867"/>
                  </a:lnTo>
                  <a:lnTo>
                    <a:pt x="0" y="187735"/>
                  </a:lnTo>
                </a:path>
              </a:pathLst>
            </a:custGeom>
            <a:solidFill>
              <a:srgbClr val="FFCC3E"/>
            </a:solidFill>
            <a:ln w="1729" cap="flat">
              <a:noFill/>
              <a:prstDash val="solid"/>
              <a:miter/>
            </a:ln>
          </p:spPr>
          <p:txBody>
            <a:bodyPr/>
            <a:lstStyle/>
            <a:p>
              <a:endParaRPr lang="es-ES" sz="1400"/>
            </a:p>
          </p:txBody>
        </p:sp>
        <p:sp>
          <p:nvSpPr>
            <p:cNvPr id="58" name="Elipse 57">
              <a:extLst>
                <a:ext uri="{FF2B5EF4-FFF2-40B4-BE49-F238E27FC236}">
                  <a16:creationId xmlns:a16="http://schemas.microsoft.com/office/drawing/2014/main" id="{EEB39F3E-5318-B2BB-22B4-27FEABE55284}"/>
                </a:ext>
              </a:extLst>
            </p:cNvPr>
            <p:cNvSpPr/>
            <p:nvPr/>
          </p:nvSpPr>
          <p:spPr>
            <a:xfrm rot="15646898">
              <a:off x="1709323" y="4117468"/>
              <a:ext cx="104792" cy="104792"/>
            </a:xfrm>
            <a:prstGeom prst="ellipse">
              <a:avLst/>
            </a:prstGeom>
            <a:solidFill>
              <a:srgbClr val="FFAF22"/>
            </a:solidFill>
            <a:ln w="1729" cap="flat">
              <a:noFill/>
              <a:prstDash val="solid"/>
              <a:miter/>
            </a:ln>
          </p:spPr>
          <p:txBody>
            <a:bodyPr/>
            <a:lstStyle/>
            <a:p>
              <a:endParaRPr lang="es-ES" sz="1400"/>
            </a:p>
          </p:txBody>
        </p:sp>
      </p:grpSp>
      <p:grpSp>
        <p:nvGrpSpPr>
          <p:cNvPr id="72" name="Grupo 71">
            <a:extLst>
              <a:ext uri="{FF2B5EF4-FFF2-40B4-BE49-F238E27FC236}">
                <a16:creationId xmlns:a16="http://schemas.microsoft.com/office/drawing/2014/main" id="{964BFC77-12FF-9136-736E-53868A05D39C}"/>
              </a:ext>
            </a:extLst>
          </p:cNvPr>
          <p:cNvGrpSpPr/>
          <p:nvPr/>
        </p:nvGrpSpPr>
        <p:grpSpPr>
          <a:xfrm>
            <a:off x="4069802" y="3918559"/>
            <a:ext cx="1157132" cy="834106"/>
            <a:chOff x="4693745" y="3918559"/>
            <a:chExt cx="1157132" cy="834106"/>
          </a:xfrm>
        </p:grpSpPr>
        <p:grpSp>
          <p:nvGrpSpPr>
            <p:cNvPr id="73" name="Grupo 72">
              <a:extLst>
                <a:ext uri="{FF2B5EF4-FFF2-40B4-BE49-F238E27FC236}">
                  <a16:creationId xmlns:a16="http://schemas.microsoft.com/office/drawing/2014/main" id="{C7A6CC9E-1251-46D3-33C0-8A527B0D54F0}"/>
                </a:ext>
              </a:extLst>
            </p:cNvPr>
            <p:cNvGrpSpPr/>
            <p:nvPr/>
          </p:nvGrpSpPr>
          <p:grpSpPr>
            <a:xfrm>
              <a:off x="4798729" y="3924383"/>
              <a:ext cx="828282" cy="828282"/>
              <a:chOff x="4307657" y="4124680"/>
              <a:chExt cx="1003770" cy="1003770"/>
            </a:xfrm>
          </p:grpSpPr>
          <p:sp>
            <p:nvSpPr>
              <p:cNvPr id="94" name="Elipse 93">
                <a:extLst>
                  <a:ext uri="{FF2B5EF4-FFF2-40B4-BE49-F238E27FC236}">
                    <a16:creationId xmlns:a16="http://schemas.microsoft.com/office/drawing/2014/main" id="{7EA75655-9042-C36C-AA30-6C7DA85863C7}"/>
                  </a:ext>
                </a:extLst>
              </p:cNvPr>
              <p:cNvSpPr/>
              <p:nvPr/>
            </p:nvSpPr>
            <p:spPr>
              <a:xfrm rot="13500000">
                <a:off x="4307657" y="4124680"/>
                <a:ext cx="1003770" cy="1003770"/>
              </a:xfrm>
              <a:prstGeom prst="ellipse">
                <a:avLst/>
              </a:prstGeom>
              <a:gradFill>
                <a:gsLst>
                  <a:gs pos="0">
                    <a:schemeClr val="accent3">
                      <a:lumMod val="50000"/>
                    </a:schemeClr>
                  </a:gs>
                  <a:gs pos="100000">
                    <a:schemeClr val="accent3">
                      <a:alpha val="55000"/>
                    </a:schemeClr>
                  </a:gs>
                </a:gsLst>
                <a:lin ang="5400000" scaled="1"/>
              </a:gradFill>
              <a:ln w="1729" cap="flat">
                <a:noFill/>
                <a:prstDash val="solid"/>
                <a:miter/>
              </a:ln>
            </p:spPr>
            <p:txBody>
              <a:bodyPr/>
              <a:lstStyle/>
              <a:p>
                <a:endParaRPr lang="es-ES" sz="1400"/>
              </a:p>
            </p:txBody>
          </p:sp>
          <p:pic>
            <p:nvPicPr>
              <p:cNvPr id="111" name="Gráfico 110">
                <a:extLst>
                  <a:ext uri="{FF2B5EF4-FFF2-40B4-BE49-F238E27FC236}">
                    <a16:creationId xmlns:a16="http://schemas.microsoft.com/office/drawing/2014/main" id="{AA4F654C-D9AC-43E0-D0C5-777474E6E30F}"/>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4587032" y="4349389"/>
                <a:ext cx="453475" cy="453475"/>
              </a:xfrm>
              <a:prstGeom prst="rect">
                <a:avLst/>
              </a:prstGeom>
            </p:spPr>
          </p:pic>
        </p:grpSp>
        <p:grpSp>
          <p:nvGrpSpPr>
            <p:cNvPr id="74" name="Grupo 73">
              <a:extLst>
                <a:ext uri="{FF2B5EF4-FFF2-40B4-BE49-F238E27FC236}">
                  <a16:creationId xmlns:a16="http://schemas.microsoft.com/office/drawing/2014/main" id="{25128774-609D-25E5-F5D1-E3A2E7A62A32}"/>
                </a:ext>
              </a:extLst>
            </p:cNvPr>
            <p:cNvGrpSpPr/>
            <p:nvPr/>
          </p:nvGrpSpPr>
          <p:grpSpPr>
            <a:xfrm>
              <a:off x="4693745" y="3918559"/>
              <a:ext cx="1157132" cy="723195"/>
              <a:chOff x="4180430" y="4117622"/>
              <a:chExt cx="1402293" cy="876418"/>
            </a:xfrm>
          </p:grpSpPr>
          <p:sp>
            <p:nvSpPr>
              <p:cNvPr id="75" name="Forma libre: forma 74">
                <a:extLst>
                  <a:ext uri="{FF2B5EF4-FFF2-40B4-BE49-F238E27FC236}">
                    <a16:creationId xmlns:a16="http://schemas.microsoft.com/office/drawing/2014/main" id="{63064C76-E4F4-351F-2BDE-84E3E98566FB}"/>
                  </a:ext>
                </a:extLst>
              </p:cNvPr>
              <p:cNvSpPr/>
              <p:nvPr/>
            </p:nvSpPr>
            <p:spPr>
              <a:xfrm rot="16200000">
                <a:off x="4802235" y="4314444"/>
                <a:ext cx="715299" cy="617710"/>
              </a:xfrm>
              <a:custGeom>
                <a:avLst/>
                <a:gdLst>
                  <a:gd name="csX0" fmla="*/ 0 w 589066"/>
                  <a:gd name="csY0" fmla="*/ 0 h 508699"/>
                  <a:gd name="csX1" fmla="*/ 508700 w 589066"/>
                  <a:gd name="csY1" fmla="*/ 508699 h 508699"/>
                  <a:gd name="csX2" fmla="*/ 589067 w 589066"/>
                  <a:gd name="csY2" fmla="*/ 508699 h 508699"/>
                </a:gdLst>
                <a:ahLst/>
                <a:cxnLst>
                  <a:cxn ang="0">
                    <a:pos x="csX0" y="csY0"/>
                  </a:cxn>
                  <a:cxn ang="0">
                    <a:pos x="csX1" y="csY1"/>
                  </a:cxn>
                  <a:cxn ang="0">
                    <a:pos x="csX2" y="csY2"/>
                  </a:cxn>
                </a:cxnLst>
                <a:rect l="l" t="t" r="r" b="b"/>
                <a:pathLst>
                  <a:path w="589066" h="508699">
                    <a:moveTo>
                      <a:pt x="0" y="0"/>
                    </a:moveTo>
                    <a:cubicBezTo>
                      <a:pt x="0" y="280948"/>
                      <a:pt x="227753" y="508699"/>
                      <a:pt x="508700" y="508699"/>
                    </a:cubicBezTo>
                    <a:lnTo>
                      <a:pt x="589067" y="508699"/>
                    </a:lnTo>
                  </a:path>
                </a:pathLst>
              </a:custGeom>
              <a:noFill/>
              <a:ln w="18123" cap="rnd">
                <a:solidFill>
                  <a:srgbClr val="21B3F4"/>
                </a:solidFill>
                <a:prstDash val="solid"/>
                <a:round/>
              </a:ln>
            </p:spPr>
            <p:txBody>
              <a:bodyPr/>
              <a:lstStyle/>
              <a:p>
                <a:endParaRPr lang="es-ES" sz="1400"/>
              </a:p>
            </p:txBody>
          </p:sp>
          <p:grpSp>
            <p:nvGrpSpPr>
              <p:cNvPr id="76" name="Gráfico 2">
                <a:extLst>
                  <a:ext uri="{FF2B5EF4-FFF2-40B4-BE49-F238E27FC236}">
                    <a16:creationId xmlns:a16="http://schemas.microsoft.com/office/drawing/2014/main" id="{A72E2342-FC08-F256-A1C3-2894F6F5C279}"/>
                  </a:ext>
                </a:extLst>
              </p:cNvPr>
              <p:cNvGrpSpPr/>
              <p:nvPr/>
            </p:nvGrpSpPr>
            <p:grpSpPr>
              <a:xfrm rot="16200000">
                <a:off x="4110760" y="4281082"/>
                <a:ext cx="820840" cy="605075"/>
                <a:chOff x="5277933" y="3947015"/>
                <a:chExt cx="675982" cy="498294"/>
              </a:xfrm>
              <a:solidFill>
                <a:srgbClr val="30B8F5"/>
              </a:solidFill>
            </p:grpSpPr>
            <p:sp>
              <p:nvSpPr>
                <p:cNvPr id="79" name="Elipse 78">
                  <a:extLst>
                    <a:ext uri="{FF2B5EF4-FFF2-40B4-BE49-F238E27FC236}">
                      <a16:creationId xmlns:a16="http://schemas.microsoft.com/office/drawing/2014/main" id="{A83DFC30-D4DA-E03D-4B72-E05B811D2A8B}"/>
                    </a:ext>
                  </a:extLst>
                </p:cNvPr>
                <p:cNvSpPr/>
                <p:nvPr/>
              </p:nvSpPr>
              <p:spPr>
                <a:xfrm>
                  <a:off x="5929067" y="3947015"/>
                  <a:ext cx="24847" cy="24173"/>
                </a:xfrm>
                <a:prstGeom prst="ellipse">
                  <a:avLst/>
                </a:prstGeom>
                <a:solidFill>
                  <a:srgbClr val="30B8F5"/>
                </a:solidFill>
                <a:ln w="1729" cap="flat">
                  <a:noFill/>
                  <a:prstDash val="solid"/>
                  <a:miter/>
                </a:ln>
              </p:spPr>
              <p:txBody>
                <a:bodyPr/>
                <a:lstStyle/>
                <a:p>
                  <a:endParaRPr lang="es-ES" sz="1400"/>
                </a:p>
              </p:txBody>
            </p:sp>
            <p:sp>
              <p:nvSpPr>
                <p:cNvPr id="80" name="Elipse 79">
                  <a:extLst>
                    <a:ext uri="{FF2B5EF4-FFF2-40B4-BE49-F238E27FC236}">
                      <a16:creationId xmlns:a16="http://schemas.microsoft.com/office/drawing/2014/main" id="{192CE2E2-E632-12B9-A3EC-07E0B2B388DE}"/>
                    </a:ext>
                  </a:extLst>
                </p:cNvPr>
                <p:cNvSpPr/>
                <p:nvPr/>
              </p:nvSpPr>
              <p:spPr>
                <a:xfrm>
                  <a:off x="5859202" y="3947015"/>
                  <a:ext cx="24847" cy="24173"/>
                </a:xfrm>
                <a:prstGeom prst="ellipse">
                  <a:avLst/>
                </a:prstGeom>
                <a:solidFill>
                  <a:srgbClr val="30B8F5"/>
                </a:solidFill>
                <a:ln w="1729" cap="flat">
                  <a:noFill/>
                  <a:prstDash val="solid"/>
                  <a:miter/>
                </a:ln>
              </p:spPr>
              <p:txBody>
                <a:bodyPr/>
                <a:lstStyle/>
                <a:p>
                  <a:endParaRPr lang="es-ES" sz="1400"/>
                </a:p>
              </p:txBody>
            </p:sp>
            <p:sp>
              <p:nvSpPr>
                <p:cNvPr id="81" name="Forma libre: forma 80">
                  <a:extLst>
                    <a:ext uri="{FF2B5EF4-FFF2-40B4-BE49-F238E27FC236}">
                      <a16:creationId xmlns:a16="http://schemas.microsoft.com/office/drawing/2014/main" id="{F3EE20D2-7582-1624-1DF3-7E4D675DD47D}"/>
                    </a:ext>
                  </a:extLst>
                </p:cNvPr>
                <p:cNvSpPr/>
                <p:nvPr/>
              </p:nvSpPr>
              <p:spPr>
                <a:xfrm>
                  <a:off x="5789336" y="3947016"/>
                  <a:ext cx="24848" cy="24171"/>
                </a:xfrm>
                <a:custGeom>
                  <a:avLst/>
                  <a:gdLst>
                    <a:gd name="csX0" fmla="*/ 4 w 24848"/>
                    <a:gd name="csY0" fmla="*/ 12289 h 24171"/>
                    <a:gd name="csX1" fmla="*/ 12425 w 24848"/>
                    <a:gd name="csY1" fmla="*/ 0 h 24171"/>
                    <a:gd name="csX2" fmla="*/ 24849 w 24848"/>
                    <a:gd name="csY2" fmla="*/ 12085 h 24171"/>
                    <a:gd name="csX3" fmla="*/ 12425 w 24848"/>
                    <a:gd name="csY3" fmla="*/ 24172 h 24171"/>
                    <a:gd name="csX4" fmla="*/ 4 w 24848"/>
                    <a:gd name="csY4" fmla="*/ 12289 h 24171"/>
                  </a:gdLst>
                  <a:ahLst/>
                  <a:cxnLst>
                    <a:cxn ang="0">
                      <a:pos x="csX0" y="csY0"/>
                    </a:cxn>
                    <a:cxn ang="0">
                      <a:pos x="csX1" y="csY1"/>
                    </a:cxn>
                    <a:cxn ang="0">
                      <a:pos x="csX2" y="csY2"/>
                    </a:cxn>
                    <a:cxn ang="0">
                      <a:pos x="csX3" y="csY3"/>
                    </a:cxn>
                    <a:cxn ang="0">
                      <a:pos x="csX4" y="csY4"/>
                    </a:cxn>
                  </a:cxnLst>
                  <a:rect l="l" t="t" r="r" b="b"/>
                  <a:pathLst>
                    <a:path w="24848" h="24171">
                      <a:moveTo>
                        <a:pt x="4" y="12289"/>
                      </a:moveTo>
                      <a:cubicBezTo>
                        <a:pt x="-174" y="5665"/>
                        <a:pt x="5575" y="-47"/>
                        <a:pt x="12425" y="0"/>
                      </a:cubicBezTo>
                      <a:cubicBezTo>
                        <a:pt x="19286" y="0"/>
                        <a:pt x="24849" y="5412"/>
                        <a:pt x="24849" y="12085"/>
                      </a:cubicBezTo>
                      <a:cubicBezTo>
                        <a:pt x="24849" y="18760"/>
                        <a:pt x="19288" y="24172"/>
                        <a:pt x="12425" y="24172"/>
                      </a:cubicBezTo>
                      <a:cubicBezTo>
                        <a:pt x="5549" y="24125"/>
                        <a:pt x="182" y="19011"/>
                        <a:pt x="4" y="12289"/>
                      </a:cubicBezTo>
                      <a:close/>
                    </a:path>
                  </a:pathLst>
                </a:custGeom>
                <a:solidFill>
                  <a:srgbClr val="30B8F5"/>
                </a:solidFill>
                <a:ln w="1729" cap="flat">
                  <a:noFill/>
                  <a:prstDash val="solid"/>
                  <a:miter/>
                </a:ln>
              </p:spPr>
              <p:txBody>
                <a:bodyPr/>
                <a:lstStyle/>
                <a:p>
                  <a:endParaRPr lang="es-ES" sz="1400"/>
                </a:p>
              </p:txBody>
            </p:sp>
            <p:sp>
              <p:nvSpPr>
                <p:cNvPr id="82" name="Forma libre: forma 81">
                  <a:extLst>
                    <a:ext uri="{FF2B5EF4-FFF2-40B4-BE49-F238E27FC236}">
                      <a16:creationId xmlns:a16="http://schemas.microsoft.com/office/drawing/2014/main" id="{45D277B7-48C8-378D-BE9B-D95A4B17A497}"/>
                    </a:ext>
                  </a:extLst>
                </p:cNvPr>
                <p:cNvSpPr/>
                <p:nvPr/>
              </p:nvSpPr>
              <p:spPr>
                <a:xfrm>
                  <a:off x="5719623" y="3951323"/>
                  <a:ext cx="24848" cy="24180"/>
                </a:xfrm>
                <a:custGeom>
                  <a:avLst/>
                  <a:gdLst>
                    <a:gd name="csX0" fmla="*/ 142 w 24848"/>
                    <a:gd name="csY0" fmla="*/ 13671 h 24180"/>
                    <a:gd name="csX1" fmla="*/ 10927 w 24848"/>
                    <a:gd name="csY1" fmla="*/ 109 h 24180"/>
                    <a:gd name="csX2" fmla="*/ 24789 w 24848"/>
                    <a:gd name="csY2" fmla="*/ 10530 h 24180"/>
                    <a:gd name="csX3" fmla="*/ 14001 w 24848"/>
                    <a:gd name="csY3" fmla="*/ 24081 h 24180"/>
                    <a:gd name="csX4" fmla="*/ 142 w 24848"/>
                    <a:gd name="csY4" fmla="*/ 13671 h 24180"/>
                  </a:gdLst>
                  <a:ahLst/>
                  <a:cxnLst>
                    <a:cxn ang="0">
                      <a:pos x="csX0" y="csY0"/>
                    </a:cxn>
                    <a:cxn ang="0">
                      <a:pos x="csX1" y="csY1"/>
                    </a:cxn>
                    <a:cxn ang="0">
                      <a:pos x="csX2" y="csY2"/>
                    </a:cxn>
                    <a:cxn ang="0">
                      <a:pos x="csX3" y="csY3"/>
                    </a:cxn>
                    <a:cxn ang="0">
                      <a:pos x="csX4" y="csY4"/>
                    </a:cxn>
                  </a:cxnLst>
                  <a:rect l="l" t="t" r="r" b="b"/>
                  <a:pathLst>
                    <a:path w="24848" h="24180">
                      <a:moveTo>
                        <a:pt x="142" y="13671"/>
                      </a:moveTo>
                      <a:cubicBezTo>
                        <a:pt x="-901" y="7062"/>
                        <a:pt x="3928" y="1003"/>
                        <a:pt x="10927" y="109"/>
                      </a:cubicBezTo>
                      <a:cubicBezTo>
                        <a:pt x="17926" y="-782"/>
                        <a:pt x="24131" y="3888"/>
                        <a:pt x="24789" y="10530"/>
                      </a:cubicBezTo>
                      <a:cubicBezTo>
                        <a:pt x="25446" y="17168"/>
                        <a:pt x="20619" y="23241"/>
                        <a:pt x="14001" y="24081"/>
                      </a:cubicBezTo>
                      <a:cubicBezTo>
                        <a:pt x="7387" y="24927"/>
                        <a:pt x="1177" y="20245"/>
                        <a:pt x="142" y="13671"/>
                      </a:cubicBezTo>
                      <a:close/>
                    </a:path>
                  </a:pathLst>
                </a:custGeom>
                <a:solidFill>
                  <a:srgbClr val="30B8F5"/>
                </a:solidFill>
                <a:ln w="1729" cap="flat">
                  <a:noFill/>
                  <a:prstDash val="solid"/>
                  <a:miter/>
                </a:ln>
              </p:spPr>
              <p:txBody>
                <a:bodyPr/>
                <a:lstStyle/>
                <a:p>
                  <a:endParaRPr lang="es-ES" sz="1400"/>
                </a:p>
              </p:txBody>
            </p:sp>
            <p:sp>
              <p:nvSpPr>
                <p:cNvPr id="83" name="Forma libre: forma 82">
                  <a:extLst>
                    <a:ext uri="{FF2B5EF4-FFF2-40B4-BE49-F238E27FC236}">
                      <a16:creationId xmlns:a16="http://schemas.microsoft.com/office/drawing/2014/main" id="{A215813B-3DC2-AD25-3F0A-FF7A30DCB048}"/>
                    </a:ext>
                  </a:extLst>
                </p:cNvPr>
                <p:cNvSpPr/>
                <p:nvPr/>
              </p:nvSpPr>
              <p:spPr>
                <a:xfrm>
                  <a:off x="5651181" y="3964819"/>
                  <a:ext cx="24803" cy="24316"/>
                </a:xfrm>
                <a:custGeom>
                  <a:avLst/>
                  <a:gdLst>
                    <a:gd name="csX0" fmla="*/ 494 w 24803"/>
                    <a:gd name="csY0" fmla="*/ 15581 h 24316"/>
                    <a:gd name="csX1" fmla="*/ 9274 w 24803"/>
                    <a:gd name="csY1" fmla="*/ 527 h 24316"/>
                    <a:gd name="csX2" fmla="*/ 24465 w 24803"/>
                    <a:gd name="csY2" fmla="*/ 9061 h 24316"/>
                    <a:gd name="csX3" fmla="*/ 15618 w 24803"/>
                    <a:gd name="csY3" fmla="*/ 23852 h 24316"/>
                    <a:gd name="csX4" fmla="*/ 494 w 24803"/>
                    <a:gd name="csY4" fmla="*/ 15581 h 24316"/>
                  </a:gdLst>
                  <a:ahLst/>
                  <a:cxnLst>
                    <a:cxn ang="0">
                      <a:pos x="csX0" y="csY0"/>
                    </a:cxn>
                    <a:cxn ang="0">
                      <a:pos x="csX1" y="csY1"/>
                    </a:cxn>
                    <a:cxn ang="0">
                      <a:pos x="csX2" y="csY2"/>
                    </a:cxn>
                    <a:cxn ang="0">
                      <a:pos x="csX3" y="csY3"/>
                    </a:cxn>
                    <a:cxn ang="0">
                      <a:pos x="csX4" y="csY4"/>
                    </a:cxn>
                  </a:cxnLst>
                  <a:rect l="l" t="t" r="r" b="b"/>
                  <a:pathLst>
                    <a:path w="24803" h="24316">
                      <a:moveTo>
                        <a:pt x="494" y="15581"/>
                      </a:moveTo>
                      <a:cubicBezTo>
                        <a:pt x="-1443" y="9196"/>
                        <a:pt x="2485" y="2454"/>
                        <a:pt x="9274" y="527"/>
                      </a:cubicBezTo>
                      <a:cubicBezTo>
                        <a:pt x="16033" y="-1512"/>
                        <a:pt x="22905" y="2587"/>
                        <a:pt x="24465" y="9061"/>
                      </a:cubicBezTo>
                      <a:cubicBezTo>
                        <a:pt x="26032" y="15564"/>
                        <a:pt x="22002" y="21914"/>
                        <a:pt x="15618" y="23852"/>
                      </a:cubicBezTo>
                      <a:cubicBezTo>
                        <a:pt x="9203" y="25676"/>
                        <a:pt x="2433" y="21969"/>
                        <a:pt x="494" y="15581"/>
                      </a:cubicBezTo>
                      <a:close/>
                    </a:path>
                  </a:pathLst>
                </a:custGeom>
                <a:solidFill>
                  <a:srgbClr val="30B8F5"/>
                </a:solidFill>
                <a:ln w="1729" cap="flat">
                  <a:noFill/>
                  <a:prstDash val="solid"/>
                  <a:miter/>
                </a:ln>
              </p:spPr>
              <p:txBody>
                <a:bodyPr/>
                <a:lstStyle/>
                <a:p>
                  <a:endParaRPr lang="es-ES" sz="1400"/>
                </a:p>
              </p:txBody>
            </p:sp>
            <p:sp>
              <p:nvSpPr>
                <p:cNvPr id="84" name="Forma libre: forma 83">
                  <a:extLst>
                    <a:ext uri="{FF2B5EF4-FFF2-40B4-BE49-F238E27FC236}">
                      <a16:creationId xmlns:a16="http://schemas.microsoft.com/office/drawing/2014/main" id="{8262974B-EAA6-2B00-3F08-003AFD249D3E}"/>
                    </a:ext>
                  </a:extLst>
                </p:cNvPr>
                <p:cNvSpPr/>
                <p:nvPr/>
              </p:nvSpPr>
              <p:spPr>
                <a:xfrm>
                  <a:off x="5585289" y="3987727"/>
                  <a:ext cx="24747" cy="24329"/>
                </a:xfrm>
                <a:custGeom>
                  <a:avLst/>
                  <a:gdLst>
                    <a:gd name="csX0" fmla="*/ 1060 w 24747"/>
                    <a:gd name="csY0" fmla="*/ 17254 h 24329"/>
                    <a:gd name="csX1" fmla="*/ 7631 w 24747"/>
                    <a:gd name="csY1" fmla="*/ 1023 h 24329"/>
                    <a:gd name="csX2" fmla="*/ 23901 w 24747"/>
                    <a:gd name="csY2" fmla="*/ 7494 h 24329"/>
                    <a:gd name="csX3" fmla="*/ 17130 w 24747"/>
                    <a:gd name="csY3" fmla="*/ 23251 h 24329"/>
                    <a:gd name="csX4" fmla="*/ 1060 w 24747"/>
                    <a:gd name="csY4" fmla="*/ 17254 h 24329"/>
                  </a:gdLst>
                  <a:ahLst/>
                  <a:cxnLst>
                    <a:cxn ang="0">
                      <a:pos x="csX0" y="csY0"/>
                    </a:cxn>
                    <a:cxn ang="0">
                      <a:pos x="csX1" y="csY1"/>
                    </a:cxn>
                    <a:cxn ang="0">
                      <a:pos x="csX2" y="csY2"/>
                    </a:cxn>
                    <a:cxn ang="0">
                      <a:pos x="csX3" y="csY3"/>
                    </a:cxn>
                    <a:cxn ang="0">
                      <a:pos x="csX4" y="csY4"/>
                    </a:cxn>
                  </a:cxnLst>
                  <a:rect l="l" t="t" r="r" b="b"/>
                  <a:pathLst>
                    <a:path w="24747" h="24329">
                      <a:moveTo>
                        <a:pt x="1060" y="17254"/>
                      </a:moveTo>
                      <a:cubicBezTo>
                        <a:pt x="-1741" y="11193"/>
                        <a:pt x="1200" y="3926"/>
                        <a:pt x="7631" y="1023"/>
                      </a:cubicBezTo>
                      <a:cubicBezTo>
                        <a:pt x="14120" y="-1741"/>
                        <a:pt x="21473" y="1321"/>
                        <a:pt x="23901" y="7494"/>
                      </a:cubicBezTo>
                      <a:cubicBezTo>
                        <a:pt x="26361" y="13741"/>
                        <a:pt x="23263" y="20635"/>
                        <a:pt x="17130" y="23251"/>
                      </a:cubicBezTo>
                      <a:cubicBezTo>
                        <a:pt x="11055" y="25999"/>
                        <a:pt x="3860" y="23311"/>
                        <a:pt x="1060" y="17254"/>
                      </a:cubicBezTo>
                      <a:close/>
                    </a:path>
                  </a:pathLst>
                </a:custGeom>
                <a:solidFill>
                  <a:srgbClr val="30B8F5"/>
                </a:solidFill>
                <a:ln w="1729" cap="flat">
                  <a:noFill/>
                  <a:prstDash val="solid"/>
                  <a:miter/>
                </a:ln>
              </p:spPr>
              <p:txBody>
                <a:bodyPr/>
                <a:lstStyle/>
                <a:p>
                  <a:endParaRPr lang="es-ES" sz="1400"/>
                </a:p>
              </p:txBody>
            </p:sp>
            <p:sp>
              <p:nvSpPr>
                <p:cNvPr id="85" name="Forma libre: forma 84">
                  <a:extLst>
                    <a:ext uri="{FF2B5EF4-FFF2-40B4-BE49-F238E27FC236}">
                      <a16:creationId xmlns:a16="http://schemas.microsoft.com/office/drawing/2014/main" id="{255135E8-E13C-DD57-9781-366CF09C64A0}"/>
                    </a:ext>
                  </a:extLst>
                </p:cNvPr>
                <p:cNvSpPr/>
                <p:nvPr/>
              </p:nvSpPr>
              <p:spPr>
                <a:xfrm>
                  <a:off x="5523181" y="4019529"/>
                  <a:ext cx="24675" cy="24307"/>
                </a:xfrm>
                <a:custGeom>
                  <a:avLst/>
                  <a:gdLst>
                    <a:gd name="csX0" fmla="*/ 1828 w 24675"/>
                    <a:gd name="csY0" fmla="*/ 18751 h 24307"/>
                    <a:gd name="csX1" fmla="*/ 6109 w 24675"/>
                    <a:gd name="csY1" fmla="*/ 1778 h 24307"/>
                    <a:gd name="csX2" fmla="*/ 23111 w 24675"/>
                    <a:gd name="csY2" fmla="*/ 5942 h 24307"/>
                    <a:gd name="csX3" fmla="*/ 18573 w 24675"/>
                    <a:gd name="csY3" fmla="*/ 22489 h 24307"/>
                    <a:gd name="csX4" fmla="*/ 1828 w 24675"/>
                    <a:gd name="csY4" fmla="*/ 18751 h 24307"/>
                  </a:gdLst>
                  <a:ahLst/>
                  <a:cxnLst>
                    <a:cxn ang="0">
                      <a:pos x="csX0" y="csY0"/>
                    </a:cxn>
                    <a:cxn ang="0">
                      <a:pos x="csX1" y="csY1"/>
                    </a:cxn>
                    <a:cxn ang="0">
                      <a:pos x="csX2" y="csY2"/>
                    </a:cxn>
                    <a:cxn ang="0">
                      <a:pos x="csX3" y="csY3"/>
                    </a:cxn>
                    <a:cxn ang="0">
                      <a:pos x="csX4" y="csY4"/>
                    </a:cxn>
                  </a:cxnLst>
                  <a:rect l="l" t="t" r="r" b="b"/>
                  <a:pathLst>
                    <a:path w="24675" h="24307">
                      <a:moveTo>
                        <a:pt x="1828" y="18751"/>
                      </a:moveTo>
                      <a:cubicBezTo>
                        <a:pt x="-1752" y="13175"/>
                        <a:pt x="58" y="5402"/>
                        <a:pt x="6109" y="1778"/>
                      </a:cubicBezTo>
                      <a:cubicBezTo>
                        <a:pt x="12223" y="-1741"/>
                        <a:pt x="19835" y="126"/>
                        <a:pt x="23111" y="5942"/>
                      </a:cubicBezTo>
                      <a:cubicBezTo>
                        <a:pt x="26385" y="11757"/>
                        <a:pt x="24355" y="19170"/>
                        <a:pt x="18573" y="22489"/>
                      </a:cubicBezTo>
                      <a:cubicBezTo>
                        <a:pt x="12852" y="25916"/>
                        <a:pt x="5457" y="24407"/>
                        <a:pt x="1828" y="18751"/>
                      </a:cubicBezTo>
                      <a:close/>
                    </a:path>
                  </a:pathLst>
                </a:custGeom>
                <a:solidFill>
                  <a:srgbClr val="30B8F5"/>
                </a:solidFill>
                <a:ln w="1729" cap="flat">
                  <a:noFill/>
                  <a:prstDash val="solid"/>
                  <a:miter/>
                </a:ln>
              </p:spPr>
              <p:txBody>
                <a:bodyPr/>
                <a:lstStyle/>
                <a:p>
                  <a:endParaRPr lang="es-ES" sz="1400"/>
                </a:p>
              </p:txBody>
            </p:sp>
            <p:sp>
              <p:nvSpPr>
                <p:cNvPr id="86" name="Forma libre: forma 85">
                  <a:extLst>
                    <a:ext uri="{FF2B5EF4-FFF2-40B4-BE49-F238E27FC236}">
                      <a16:creationId xmlns:a16="http://schemas.microsoft.com/office/drawing/2014/main" id="{C4674365-2939-906D-5975-1218659D4EF9}"/>
                    </a:ext>
                  </a:extLst>
                </p:cNvPr>
                <p:cNvSpPr/>
                <p:nvPr/>
              </p:nvSpPr>
              <p:spPr>
                <a:xfrm>
                  <a:off x="5465989" y="4059486"/>
                  <a:ext cx="24621" cy="24360"/>
                </a:xfrm>
                <a:custGeom>
                  <a:avLst/>
                  <a:gdLst>
                    <a:gd name="csX0" fmla="*/ 2797 w 24621"/>
                    <a:gd name="csY0" fmla="*/ 20152 h 24360"/>
                    <a:gd name="csX1" fmla="*/ 4775 w 24621"/>
                    <a:gd name="csY1" fmla="*/ 2823 h 24360"/>
                    <a:gd name="csX2" fmla="*/ 22130 w 24621"/>
                    <a:gd name="csY2" fmla="*/ 4553 h 24360"/>
                    <a:gd name="csX3" fmla="*/ 19951 w 24621"/>
                    <a:gd name="csY3" fmla="*/ 21636 h 24360"/>
                    <a:gd name="csX4" fmla="*/ 2797 w 24621"/>
                    <a:gd name="csY4" fmla="*/ 20152 h 24360"/>
                  </a:gdLst>
                  <a:ahLst/>
                  <a:cxnLst>
                    <a:cxn ang="0">
                      <a:pos x="csX0" y="csY0"/>
                    </a:cxn>
                    <a:cxn ang="0">
                      <a:pos x="csX1" y="csY1"/>
                    </a:cxn>
                    <a:cxn ang="0">
                      <a:pos x="csX2" y="csY2"/>
                    </a:cxn>
                    <a:cxn ang="0">
                      <a:pos x="csX3" y="csY3"/>
                    </a:cxn>
                    <a:cxn ang="0">
                      <a:pos x="csX4" y="csY4"/>
                    </a:cxn>
                  </a:cxnLst>
                  <a:rect l="l" t="t" r="r" b="b"/>
                  <a:pathLst>
                    <a:path w="24621" h="24360">
                      <a:moveTo>
                        <a:pt x="2797" y="20152"/>
                      </a:moveTo>
                      <a:cubicBezTo>
                        <a:pt x="-1500" y="15131"/>
                        <a:pt x="-850" y="7086"/>
                        <a:pt x="4775" y="2823"/>
                      </a:cubicBezTo>
                      <a:cubicBezTo>
                        <a:pt x="10320" y="-1537"/>
                        <a:pt x="18092" y="-759"/>
                        <a:pt x="22130" y="4553"/>
                      </a:cubicBezTo>
                      <a:cubicBezTo>
                        <a:pt x="26169" y="9866"/>
                        <a:pt x="25195" y="17518"/>
                        <a:pt x="19951" y="21636"/>
                      </a:cubicBezTo>
                      <a:cubicBezTo>
                        <a:pt x="14622" y="25661"/>
                        <a:pt x="7174" y="25275"/>
                        <a:pt x="2797" y="20152"/>
                      </a:cubicBezTo>
                      <a:close/>
                    </a:path>
                  </a:pathLst>
                </a:custGeom>
                <a:solidFill>
                  <a:srgbClr val="30B8F5"/>
                </a:solidFill>
                <a:ln w="1729" cap="flat">
                  <a:noFill/>
                  <a:prstDash val="solid"/>
                  <a:miter/>
                </a:ln>
              </p:spPr>
              <p:txBody>
                <a:bodyPr/>
                <a:lstStyle/>
                <a:p>
                  <a:endParaRPr lang="es-ES" sz="1400"/>
                </a:p>
              </p:txBody>
            </p:sp>
            <p:sp>
              <p:nvSpPr>
                <p:cNvPr id="87" name="Forma libre: forma 86">
                  <a:extLst>
                    <a:ext uri="{FF2B5EF4-FFF2-40B4-BE49-F238E27FC236}">
                      <a16:creationId xmlns:a16="http://schemas.microsoft.com/office/drawing/2014/main" id="{6946E186-EE03-62A8-F1E1-EEF75BE29382}"/>
                    </a:ext>
                  </a:extLst>
                </p:cNvPr>
                <p:cNvSpPr/>
                <p:nvPr/>
              </p:nvSpPr>
              <p:spPr>
                <a:xfrm>
                  <a:off x="5414793" y="4106834"/>
                  <a:ext cx="24549" cy="24475"/>
                </a:xfrm>
                <a:custGeom>
                  <a:avLst/>
                  <a:gdLst>
                    <a:gd name="csX0" fmla="*/ 3909 w 24549"/>
                    <a:gd name="csY0" fmla="*/ 21429 h 24475"/>
                    <a:gd name="csX1" fmla="*/ 3569 w 24549"/>
                    <a:gd name="csY1" fmla="*/ 4043 h 24475"/>
                    <a:gd name="csX2" fmla="*/ 20938 w 24549"/>
                    <a:gd name="csY2" fmla="*/ 3341 h 24475"/>
                    <a:gd name="csX3" fmla="*/ 21163 w 24549"/>
                    <a:gd name="csY3" fmla="*/ 20616 h 24475"/>
                    <a:gd name="csX4" fmla="*/ 3909 w 24549"/>
                    <a:gd name="csY4" fmla="*/ 21429 h 24475"/>
                  </a:gdLst>
                  <a:ahLst/>
                  <a:cxnLst>
                    <a:cxn ang="0">
                      <a:pos x="csX0" y="csY0"/>
                    </a:cxn>
                    <a:cxn ang="0">
                      <a:pos x="csX1" y="csY1"/>
                    </a:cxn>
                    <a:cxn ang="0">
                      <a:pos x="csX2" y="csY2"/>
                    </a:cxn>
                    <a:cxn ang="0">
                      <a:pos x="csX3" y="csY3"/>
                    </a:cxn>
                    <a:cxn ang="0">
                      <a:pos x="csX4" y="csY4"/>
                    </a:cxn>
                  </a:cxnLst>
                  <a:rect l="l" t="t" r="r" b="b"/>
                  <a:pathLst>
                    <a:path w="24549" h="24475">
                      <a:moveTo>
                        <a:pt x="3909" y="21429"/>
                      </a:moveTo>
                      <a:cubicBezTo>
                        <a:pt x="-1129" y="16948"/>
                        <a:pt x="-1355" y="9099"/>
                        <a:pt x="3569" y="4043"/>
                      </a:cubicBezTo>
                      <a:cubicBezTo>
                        <a:pt x="8434" y="-1061"/>
                        <a:pt x="16214" y="-1374"/>
                        <a:pt x="20938" y="3341"/>
                      </a:cubicBezTo>
                      <a:cubicBezTo>
                        <a:pt x="25663" y="8052"/>
                        <a:pt x="25767" y="15791"/>
                        <a:pt x="21163" y="20616"/>
                      </a:cubicBezTo>
                      <a:cubicBezTo>
                        <a:pt x="16500" y="25392"/>
                        <a:pt x="8846" y="25819"/>
                        <a:pt x="3909" y="21429"/>
                      </a:cubicBezTo>
                      <a:close/>
                    </a:path>
                  </a:pathLst>
                </a:custGeom>
                <a:solidFill>
                  <a:srgbClr val="30B8F5"/>
                </a:solidFill>
                <a:ln w="1729" cap="flat">
                  <a:noFill/>
                  <a:prstDash val="solid"/>
                  <a:miter/>
                </a:ln>
              </p:spPr>
              <p:txBody>
                <a:bodyPr/>
                <a:lstStyle/>
                <a:p>
                  <a:endParaRPr lang="es-ES" sz="1400"/>
                </a:p>
              </p:txBody>
            </p:sp>
            <p:sp>
              <p:nvSpPr>
                <p:cNvPr id="88" name="Forma libre: forma 87">
                  <a:extLst>
                    <a:ext uri="{FF2B5EF4-FFF2-40B4-BE49-F238E27FC236}">
                      <a16:creationId xmlns:a16="http://schemas.microsoft.com/office/drawing/2014/main" id="{218F2057-8D7D-023B-3FE1-5EA3194042B3}"/>
                    </a:ext>
                  </a:extLst>
                </p:cNvPr>
                <p:cNvSpPr/>
                <p:nvPr/>
              </p:nvSpPr>
              <p:spPr>
                <a:xfrm>
                  <a:off x="5370611" y="4160699"/>
                  <a:ext cx="24392" cy="24630"/>
                </a:xfrm>
                <a:custGeom>
                  <a:avLst/>
                  <a:gdLst>
                    <a:gd name="csX0" fmla="*/ 5077 w 24392"/>
                    <a:gd name="csY0" fmla="*/ 22551 h 24630"/>
                    <a:gd name="csX1" fmla="*/ 2433 w 24392"/>
                    <a:gd name="csY1" fmla="*/ 5417 h 24630"/>
                    <a:gd name="csX2" fmla="*/ 19497 w 24392"/>
                    <a:gd name="csY2" fmla="*/ 2319 h 24630"/>
                    <a:gd name="csX3" fmla="*/ 22121 w 24392"/>
                    <a:gd name="csY3" fmla="*/ 19439 h 24630"/>
                    <a:gd name="csX4" fmla="*/ 5077 w 24392"/>
                    <a:gd name="csY4" fmla="*/ 22551 h 24630"/>
                  </a:gdLst>
                  <a:ahLst/>
                  <a:cxnLst>
                    <a:cxn ang="0">
                      <a:pos x="csX0" y="csY0"/>
                    </a:cxn>
                    <a:cxn ang="0">
                      <a:pos x="csX1" y="csY1"/>
                    </a:cxn>
                    <a:cxn ang="0">
                      <a:pos x="csX2" y="csY2"/>
                    </a:cxn>
                    <a:cxn ang="0">
                      <a:pos x="csX3" y="csY3"/>
                    </a:cxn>
                    <a:cxn ang="0">
                      <a:pos x="csX4" y="csY4"/>
                    </a:cxn>
                  </a:cxnLst>
                  <a:rect l="l" t="t" r="r" b="b"/>
                  <a:pathLst>
                    <a:path w="24392" h="24630">
                      <a:moveTo>
                        <a:pt x="5077" y="22551"/>
                      </a:moveTo>
                      <a:cubicBezTo>
                        <a:pt x="-468" y="18835"/>
                        <a:pt x="-1656" y="11164"/>
                        <a:pt x="2433" y="5417"/>
                      </a:cubicBezTo>
                      <a:cubicBezTo>
                        <a:pt x="6530" y="-325"/>
                        <a:pt x="14133" y="-1739"/>
                        <a:pt x="19497" y="2319"/>
                      </a:cubicBezTo>
                      <a:cubicBezTo>
                        <a:pt x="24778" y="6315"/>
                        <a:pt x="25995" y="14010"/>
                        <a:pt x="22121" y="19439"/>
                      </a:cubicBezTo>
                      <a:cubicBezTo>
                        <a:pt x="18257" y="24873"/>
                        <a:pt x="10622" y="26262"/>
                        <a:pt x="5077" y="22551"/>
                      </a:cubicBezTo>
                      <a:close/>
                    </a:path>
                  </a:pathLst>
                </a:custGeom>
                <a:solidFill>
                  <a:srgbClr val="30B8F5"/>
                </a:solidFill>
                <a:ln w="1729" cap="flat">
                  <a:noFill/>
                  <a:prstDash val="solid"/>
                  <a:miter/>
                </a:ln>
              </p:spPr>
              <p:txBody>
                <a:bodyPr/>
                <a:lstStyle/>
                <a:p>
                  <a:endParaRPr lang="es-ES" sz="1400"/>
                </a:p>
              </p:txBody>
            </p:sp>
            <p:sp>
              <p:nvSpPr>
                <p:cNvPr id="89" name="Forma libre: forma 88">
                  <a:extLst>
                    <a:ext uri="{FF2B5EF4-FFF2-40B4-BE49-F238E27FC236}">
                      <a16:creationId xmlns:a16="http://schemas.microsoft.com/office/drawing/2014/main" id="{2C51A73F-6845-60C7-F092-39E36DE8E45C}"/>
                    </a:ext>
                  </a:extLst>
                </p:cNvPr>
                <p:cNvSpPr/>
                <p:nvPr/>
              </p:nvSpPr>
              <p:spPr>
                <a:xfrm>
                  <a:off x="5334205" y="4220170"/>
                  <a:ext cx="24232" cy="24732"/>
                </a:xfrm>
                <a:custGeom>
                  <a:avLst/>
                  <a:gdLst>
                    <a:gd name="csX0" fmla="*/ 6512 w 24232"/>
                    <a:gd name="csY0" fmla="*/ 23501 h 24732"/>
                    <a:gd name="csX1" fmla="*/ 1465 w 24232"/>
                    <a:gd name="csY1" fmla="*/ 6848 h 24732"/>
                    <a:gd name="csX2" fmla="*/ 18021 w 24232"/>
                    <a:gd name="csY2" fmla="*/ 1484 h 24732"/>
                    <a:gd name="csX3" fmla="*/ 22888 w 24232"/>
                    <a:gd name="csY3" fmla="*/ 18041 h 24732"/>
                    <a:gd name="csX4" fmla="*/ 6512 w 24232"/>
                    <a:gd name="csY4" fmla="*/ 23501 h 24732"/>
                  </a:gdLst>
                  <a:ahLst/>
                  <a:cxnLst>
                    <a:cxn ang="0">
                      <a:pos x="csX0" y="csY0"/>
                    </a:cxn>
                    <a:cxn ang="0">
                      <a:pos x="csX1" y="csY1"/>
                    </a:cxn>
                    <a:cxn ang="0">
                      <a:pos x="csX2" y="csY2"/>
                    </a:cxn>
                    <a:cxn ang="0">
                      <a:pos x="csX3" y="csY3"/>
                    </a:cxn>
                    <a:cxn ang="0">
                      <a:pos x="csX4" y="csY4"/>
                    </a:cxn>
                  </a:cxnLst>
                  <a:rect l="l" t="t" r="r" b="b"/>
                  <a:pathLst>
                    <a:path w="24232" h="24732">
                      <a:moveTo>
                        <a:pt x="6512" y="23501"/>
                      </a:moveTo>
                      <a:cubicBezTo>
                        <a:pt x="510" y="20583"/>
                        <a:pt x="-1754" y="13127"/>
                        <a:pt x="1465" y="6848"/>
                      </a:cubicBezTo>
                      <a:cubicBezTo>
                        <a:pt x="4594" y="519"/>
                        <a:pt x="12161" y="-1795"/>
                        <a:pt x="18021" y="1484"/>
                      </a:cubicBezTo>
                      <a:cubicBezTo>
                        <a:pt x="23808" y="4728"/>
                        <a:pt x="25839" y="12056"/>
                        <a:pt x="22888" y="18041"/>
                      </a:cubicBezTo>
                      <a:cubicBezTo>
                        <a:pt x="19849" y="23975"/>
                        <a:pt x="12516" y="26419"/>
                        <a:pt x="6512" y="23501"/>
                      </a:cubicBezTo>
                      <a:close/>
                    </a:path>
                  </a:pathLst>
                </a:custGeom>
                <a:solidFill>
                  <a:srgbClr val="30B8F5"/>
                </a:solidFill>
                <a:ln w="1729" cap="flat">
                  <a:noFill/>
                  <a:prstDash val="solid"/>
                  <a:miter/>
                </a:ln>
              </p:spPr>
              <p:txBody>
                <a:bodyPr/>
                <a:lstStyle/>
                <a:p>
                  <a:endParaRPr lang="es-ES" sz="1400"/>
                </a:p>
              </p:txBody>
            </p:sp>
            <p:sp>
              <p:nvSpPr>
                <p:cNvPr id="90" name="Forma libre: forma 89">
                  <a:extLst>
                    <a:ext uri="{FF2B5EF4-FFF2-40B4-BE49-F238E27FC236}">
                      <a16:creationId xmlns:a16="http://schemas.microsoft.com/office/drawing/2014/main" id="{1B597A9C-102C-EC63-15AC-4B3E24D2BC5B}"/>
                    </a:ext>
                  </a:extLst>
                </p:cNvPr>
                <p:cNvSpPr/>
                <p:nvPr/>
              </p:nvSpPr>
              <p:spPr>
                <a:xfrm>
                  <a:off x="5306259" y="4284129"/>
                  <a:ext cx="24159" cy="24776"/>
                </a:xfrm>
                <a:custGeom>
                  <a:avLst/>
                  <a:gdLst>
                    <a:gd name="csX0" fmla="*/ 8110 w 24159"/>
                    <a:gd name="csY0" fmla="*/ 24179 h 24776"/>
                    <a:gd name="csX1" fmla="*/ 712 w 24159"/>
                    <a:gd name="csY1" fmla="*/ 8342 h 24776"/>
                    <a:gd name="csX2" fmla="*/ 16471 w 24159"/>
                    <a:gd name="csY2" fmla="*/ 786 h 24776"/>
                    <a:gd name="csX3" fmla="*/ 23472 w 24159"/>
                    <a:gd name="csY3" fmla="*/ 16480 h 24776"/>
                    <a:gd name="csX4" fmla="*/ 8110 w 24159"/>
                    <a:gd name="csY4" fmla="*/ 24179 h 24776"/>
                  </a:gdLst>
                  <a:ahLst/>
                  <a:cxnLst>
                    <a:cxn ang="0">
                      <a:pos x="csX0" y="csY0"/>
                    </a:cxn>
                    <a:cxn ang="0">
                      <a:pos x="csX1" y="csY1"/>
                    </a:cxn>
                    <a:cxn ang="0">
                      <a:pos x="csX2" y="csY2"/>
                    </a:cxn>
                    <a:cxn ang="0">
                      <a:pos x="csX3" y="csY3"/>
                    </a:cxn>
                    <a:cxn ang="0">
                      <a:pos x="csX4" y="csY4"/>
                    </a:cxn>
                  </a:cxnLst>
                  <a:rect l="l" t="t" r="r" b="b"/>
                  <a:pathLst>
                    <a:path w="24159" h="24776">
                      <a:moveTo>
                        <a:pt x="8110" y="24179"/>
                      </a:moveTo>
                      <a:cubicBezTo>
                        <a:pt x="1762" y="22116"/>
                        <a:pt x="-1552" y="15026"/>
                        <a:pt x="712" y="8342"/>
                      </a:cubicBezTo>
                      <a:cubicBezTo>
                        <a:pt x="2938" y="1644"/>
                        <a:pt x="10334" y="-1613"/>
                        <a:pt x="16471" y="786"/>
                      </a:cubicBezTo>
                      <a:cubicBezTo>
                        <a:pt x="22767" y="3243"/>
                        <a:pt x="25569" y="10148"/>
                        <a:pt x="23472" y="16480"/>
                      </a:cubicBezTo>
                      <a:cubicBezTo>
                        <a:pt x="21336" y="22799"/>
                        <a:pt x="14456" y="26241"/>
                        <a:pt x="8110" y="24179"/>
                      </a:cubicBezTo>
                      <a:close/>
                    </a:path>
                  </a:pathLst>
                </a:custGeom>
                <a:solidFill>
                  <a:srgbClr val="30B8F5"/>
                </a:solidFill>
                <a:ln w="1729" cap="flat">
                  <a:noFill/>
                  <a:prstDash val="solid"/>
                  <a:miter/>
                </a:ln>
              </p:spPr>
              <p:txBody>
                <a:bodyPr/>
                <a:lstStyle/>
                <a:p>
                  <a:endParaRPr lang="es-ES" sz="1400"/>
                </a:p>
              </p:txBody>
            </p:sp>
            <p:sp>
              <p:nvSpPr>
                <p:cNvPr id="91" name="Forma libre: forma 90">
                  <a:extLst>
                    <a:ext uri="{FF2B5EF4-FFF2-40B4-BE49-F238E27FC236}">
                      <a16:creationId xmlns:a16="http://schemas.microsoft.com/office/drawing/2014/main" id="{EECA7A9C-C427-354E-0124-2771D4F44416}"/>
                    </a:ext>
                  </a:extLst>
                </p:cNvPr>
                <p:cNvSpPr/>
                <p:nvPr/>
              </p:nvSpPr>
              <p:spPr>
                <a:xfrm>
                  <a:off x="5287317" y="4351309"/>
                  <a:ext cx="24237" cy="24825"/>
                </a:xfrm>
                <a:custGeom>
                  <a:avLst/>
                  <a:gdLst>
                    <a:gd name="csX0" fmla="*/ 9830 w 24237"/>
                    <a:gd name="csY0" fmla="*/ 24635 h 24825"/>
                    <a:gd name="csX1" fmla="*/ 260 w 24237"/>
                    <a:gd name="csY1" fmla="*/ 9960 h 24825"/>
                    <a:gd name="csX2" fmla="*/ 14886 w 24237"/>
                    <a:gd name="csY2" fmla="*/ 313 h 24825"/>
                    <a:gd name="csX3" fmla="*/ 23925 w 24237"/>
                    <a:gd name="csY3" fmla="*/ 14880 h 24825"/>
                    <a:gd name="csX4" fmla="*/ 9830 w 24237"/>
                    <a:gd name="csY4" fmla="*/ 24635 h 24825"/>
                  </a:gdLst>
                  <a:ahLst/>
                  <a:cxnLst>
                    <a:cxn ang="0">
                      <a:pos x="csX0" y="csY0"/>
                    </a:cxn>
                    <a:cxn ang="0">
                      <a:pos x="csX1" y="csY1"/>
                    </a:cxn>
                    <a:cxn ang="0">
                      <a:pos x="csX2" y="csY2"/>
                    </a:cxn>
                    <a:cxn ang="0">
                      <a:pos x="csX3" y="csY3"/>
                    </a:cxn>
                    <a:cxn ang="0">
                      <a:pos x="csX4" y="csY4"/>
                    </a:cxn>
                  </a:cxnLst>
                  <a:rect l="l" t="t" r="r" b="b"/>
                  <a:pathLst>
                    <a:path w="24237" h="24825">
                      <a:moveTo>
                        <a:pt x="9830" y="24635"/>
                      </a:moveTo>
                      <a:cubicBezTo>
                        <a:pt x="3293" y="23473"/>
                        <a:pt x="-1143" y="16873"/>
                        <a:pt x="260" y="9960"/>
                      </a:cubicBezTo>
                      <a:cubicBezTo>
                        <a:pt x="1842" y="3084"/>
                        <a:pt x="8394" y="-1231"/>
                        <a:pt x="14886" y="313"/>
                      </a:cubicBezTo>
                      <a:cubicBezTo>
                        <a:pt x="21377" y="1863"/>
                        <a:pt x="25428" y="8384"/>
                        <a:pt x="23925" y="14880"/>
                      </a:cubicBezTo>
                      <a:cubicBezTo>
                        <a:pt x="22601" y="21413"/>
                        <a:pt x="16435" y="25810"/>
                        <a:pt x="9830" y="24635"/>
                      </a:cubicBezTo>
                      <a:close/>
                    </a:path>
                  </a:pathLst>
                </a:custGeom>
                <a:solidFill>
                  <a:srgbClr val="30B8F5"/>
                </a:solidFill>
                <a:ln w="1729" cap="flat">
                  <a:noFill/>
                  <a:prstDash val="solid"/>
                  <a:miter/>
                </a:ln>
              </p:spPr>
              <p:txBody>
                <a:bodyPr/>
                <a:lstStyle/>
                <a:p>
                  <a:endParaRPr lang="es-ES" sz="1400"/>
                </a:p>
              </p:txBody>
            </p:sp>
            <p:sp>
              <p:nvSpPr>
                <p:cNvPr id="92" name="Forma libre: forma 91">
                  <a:extLst>
                    <a:ext uri="{FF2B5EF4-FFF2-40B4-BE49-F238E27FC236}">
                      <a16:creationId xmlns:a16="http://schemas.microsoft.com/office/drawing/2014/main" id="{633F2A10-B3C2-1C3E-26B9-78577949136E}"/>
                    </a:ext>
                  </a:extLst>
                </p:cNvPr>
                <p:cNvSpPr/>
                <p:nvPr/>
              </p:nvSpPr>
              <p:spPr>
                <a:xfrm>
                  <a:off x="5277933" y="4420461"/>
                  <a:ext cx="24203" cy="24848"/>
                </a:xfrm>
                <a:custGeom>
                  <a:avLst/>
                  <a:gdLst>
                    <a:gd name="csX0" fmla="*/ 11353 w 24203"/>
                    <a:gd name="csY0" fmla="*/ 24839 h 24848"/>
                    <a:gd name="csX1" fmla="*/ 52 w 24203"/>
                    <a:gd name="csY1" fmla="*/ 11623 h 24848"/>
                    <a:gd name="csX2" fmla="*/ 13052 w 24203"/>
                    <a:gd name="csY2" fmla="*/ 53 h 24848"/>
                    <a:gd name="csX3" fmla="*/ 24168 w 24203"/>
                    <a:gd name="csY3" fmla="*/ 13261 h 24848"/>
                    <a:gd name="csX4" fmla="*/ 11353 w 24203"/>
                    <a:gd name="csY4" fmla="*/ 24839 h 24848"/>
                  </a:gdLst>
                  <a:ahLst/>
                  <a:cxnLst>
                    <a:cxn ang="0">
                      <a:pos x="csX0" y="csY0"/>
                    </a:cxn>
                    <a:cxn ang="0">
                      <a:pos x="csX1" y="csY1"/>
                    </a:cxn>
                    <a:cxn ang="0">
                      <a:pos x="csX2" y="csY2"/>
                    </a:cxn>
                    <a:cxn ang="0">
                      <a:pos x="csX3" y="csY3"/>
                    </a:cxn>
                    <a:cxn ang="0">
                      <a:pos x="csX4" y="csY4"/>
                    </a:cxn>
                  </a:cxnLst>
                  <a:rect l="l" t="t" r="r" b="b"/>
                  <a:pathLst>
                    <a:path w="24203" h="24848">
                      <a:moveTo>
                        <a:pt x="11353" y="24839"/>
                      </a:moveTo>
                      <a:cubicBezTo>
                        <a:pt x="4616" y="24573"/>
                        <a:pt x="-579" y="18654"/>
                        <a:pt x="52" y="11623"/>
                      </a:cubicBezTo>
                      <a:cubicBezTo>
                        <a:pt x="584" y="4592"/>
                        <a:pt x="6408" y="-586"/>
                        <a:pt x="13052" y="53"/>
                      </a:cubicBezTo>
                      <a:cubicBezTo>
                        <a:pt x="19694" y="697"/>
                        <a:pt x="24675" y="6607"/>
                        <a:pt x="24168" y="13261"/>
                      </a:cubicBezTo>
                      <a:cubicBezTo>
                        <a:pt x="23561" y="19906"/>
                        <a:pt x="17953" y="25095"/>
                        <a:pt x="11353" y="24839"/>
                      </a:cubicBezTo>
                      <a:close/>
                    </a:path>
                  </a:pathLst>
                </a:custGeom>
                <a:solidFill>
                  <a:srgbClr val="30B8F5"/>
                </a:solidFill>
                <a:ln w="1729" cap="flat">
                  <a:noFill/>
                  <a:prstDash val="solid"/>
                  <a:miter/>
                </a:ln>
              </p:spPr>
              <p:txBody>
                <a:bodyPr/>
                <a:lstStyle/>
                <a:p>
                  <a:endParaRPr lang="es-ES" sz="1400"/>
                </a:p>
              </p:txBody>
            </p:sp>
          </p:grpSp>
          <p:sp>
            <p:nvSpPr>
              <p:cNvPr id="77" name="Forma libre: forma 76">
                <a:extLst>
                  <a:ext uri="{FF2B5EF4-FFF2-40B4-BE49-F238E27FC236}">
                    <a16:creationId xmlns:a16="http://schemas.microsoft.com/office/drawing/2014/main" id="{E8515C58-D194-BBB3-65DE-3DCB8749075E}"/>
                  </a:ext>
                </a:extLst>
              </p:cNvPr>
              <p:cNvSpPr/>
              <p:nvPr/>
            </p:nvSpPr>
            <p:spPr>
              <a:xfrm rot="16200000">
                <a:off x="5371765" y="4194560"/>
                <a:ext cx="193952" cy="227964"/>
              </a:xfrm>
              <a:custGeom>
                <a:avLst/>
                <a:gdLst>
                  <a:gd name="csX0" fmla="*/ 0 w 159724"/>
                  <a:gd name="csY0" fmla="*/ 0 h 187734"/>
                  <a:gd name="csX1" fmla="*/ 159725 w 159724"/>
                  <a:gd name="csY1" fmla="*/ 93866 h 187734"/>
                  <a:gd name="csX2" fmla="*/ 0 w 159724"/>
                  <a:gd name="csY2" fmla="*/ 187735 h 187734"/>
                </a:gdLst>
                <a:ahLst/>
                <a:cxnLst>
                  <a:cxn ang="0">
                    <a:pos x="csX0" y="csY0"/>
                  </a:cxn>
                  <a:cxn ang="0">
                    <a:pos x="csX1" y="csY1"/>
                  </a:cxn>
                  <a:cxn ang="0">
                    <a:pos x="csX2" y="csY2"/>
                  </a:cxn>
                </a:cxnLst>
                <a:rect l="l" t="t" r="r" b="b"/>
                <a:pathLst>
                  <a:path w="159724" h="187734">
                    <a:moveTo>
                      <a:pt x="0" y="0"/>
                    </a:moveTo>
                    <a:lnTo>
                      <a:pt x="159725" y="93866"/>
                    </a:lnTo>
                    <a:lnTo>
                      <a:pt x="0" y="187735"/>
                    </a:lnTo>
                  </a:path>
                </a:pathLst>
              </a:custGeom>
              <a:solidFill>
                <a:srgbClr val="21B3F4"/>
              </a:solidFill>
              <a:ln w="1729" cap="flat">
                <a:noFill/>
                <a:prstDash val="solid"/>
                <a:miter/>
              </a:ln>
            </p:spPr>
            <p:txBody>
              <a:bodyPr/>
              <a:lstStyle/>
              <a:p>
                <a:endParaRPr lang="es-ES" sz="1400"/>
              </a:p>
            </p:txBody>
          </p:sp>
          <p:sp>
            <p:nvSpPr>
              <p:cNvPr id="78" name="Elipse 77">
                <a:extLst>
                  <a:ext uri="{FF2B5EF4-FFF2-40B4-BE49-F238E27FC236}">
                    <a16:creationId xmlns:a16="http://schemas.microsoft.com/office/drawing/2014/main" id="{B529EF9C-0952-F74B-FE36-76631993000F}"/>
                  </a:ext>
                </a:extLst>
              </p:cNvPr>
              <p:cNvSpPr/>
              <p:nvPr/>
            </p:nvSpPr>
            <p:spPr>
              <a:xfrm rot="15402852">
                <a:off x="4180430" y="4117622"/>
                <a:ext cx="104787" cy="104787"/>
              </a:xfrm>
              <a:prstGeom prst="ellipse">
                <a:avLst/>
              </a:prstGeom>
              <a:solidFill>
                <a:srgbClr val="21B3F4"/>
              </a:solidFill>
              <a:ln w="1729" cap="flat">
                <a:noFill/>
                <a:prstDash val="solid"/>
                <a:miter/>
              </a:ln>
            </p:spPr>
            <p:txBody>
              <a:bodyPr/>
              <a:lstStyle/>
              <a:p>
                <a:endParaRPr lang="es-ES" sz="1400"/>
              </a:p>
            </p:txBody>
          </p:sp>
        </p:grpSp>
      </p:grpSp>
    </p:spTree>
    <p:extLst>
      <p:ext uri="{BB962C8B-B14F-4D97-AF65-F5344CB8AC3E}">
        <p14:creationId xmlns:p14="http://schemas.microsoft.com/office/powerpoint/2010/main" val="3040094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CEF44F-09C5-2839-F158-B07689E6301A}"/>
            </a:ext>
          </a:extLst>
        </p:cNvPr>
        <p:cNvGrpSpPr/>
        <p:nvPr/>
      </p:nvGrpSpPr>
      <p:grpSpPr>
        <a:xfrm>
          <a:off x="0" y="0"/>
          <a:ext cx="0" cy="0"/>
          <a:chOff x="0" y="0"/>
          <a:chExt cx="0" cy="0"/>
        </a:xfrm>
      </p:grpSpPr>
      <p:pic>
        <p:nvPicPr>
          <p:cNvPr id="11" name="5574058_Coll_wavebreak_Animation_1280x720">
            <a:hlinkClick r:id="" action="ppaction://media"/>
            <a:extLst>
              <a:ext uri="{FF2B5EF4-FFF2-40B4-BE49-F238E27FC236}">
                <a16:creationId xmlns:a16="http://schemas.microsoft.com/office/drawing/2014/main" id="{2588C8B7-6751-3DC4-0061-74A159A2E3BE}"/>
              </a:ext>
            </a:extLst>
          </p:cNvPr>
          <p:cNvPicPr>
            <a:picLocks noChangeAspect="1"/>
          </p:cNvPicPr>
          <p:nvPr>
            <a:videoFile r:link="rId2"/>
            <p:extLst>
              <p:ext uri="{DAA4B4D4-6D71-4841-9C94-3DE7FCFB9230}">
                <p14:media xmlns:p14="http://schemas.microsoft.com/office/powerpoint/2010/main" r:embed="rId1"/>
              </p:ext>
            </p:extLst>
          </p:nvPr>
        </p:nvPicPr>
        <p:blipFill>
          <a:blip r:embed="rId5">
            <a:lum bright="-39000" contrast="-21000"/>
          </a:blip>
          <a:stretch>
            <a:fillRect/>
          </a:stretch>
        </p:blipFill>
        <p:spPr>
          <a:xfrm>
            <a:off x="-12036" y="-14078"/>
            <a:ext cx="12204036" cy="6872078"/>
          </a:xfrm>
          <a:prstGeom prst="rect">
            <a:avLst/>
          </a:prstGeom>
        </p:spPr>
      </p:pic>
      <p:sp>
        <p:nvSpPr>
          <p:cNvPr id="35" name="Rectángulo 34">
            <a:extLst>
              <a:ext uri="{FF2B5EF4-FFF2-40B4-BE49-F238E27FC236}">
                <a16:creationId xmlns:a16="http://schemas.microsoft.com/office/drawing/2014/main" id="{CA524DA2-D633-ED11-33B3-0CDDF7BDDC55}"/>
              </a:ext>
            </a:extLst>
          </p:cNvPr>
          <p:cNvSpPr/>
          <p:nvPr/>
        </p:nvSpPr>
        <p:spPr>
          <a:xfrm>
            <a:off x="-137877" y="0"/>
            <a:ext cx="12329877" cy="6883482"/>
          </a:xfrm>
          <a:prstGeom prst="rect">
            <a:avLst/>
          </a:prstGeom>
          <a:gradFill>
            <a:gsLst>
              <a:gs pos="94000">
                <a:schemeClr val="accent3">
                  <a:lumMod val="50000"/>
                  <a:alpha val="40000"/>
                </a:schemeClr>
              </a:gs>
              <a:gs pos="56000">
                <a:srgbClr val="70C8CA">
                  <a:alpha val="23000"/>
                </a:srgbClr>
              </a:gs>
              <a:gs pos="18000">
                <a:schemeClr val="accent3">
                  <a:lumMod val="5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60288422-4A57-701E-7B21-0382CEC315C5}"/>
              </a:ext>
            </a:extLst>
          </p:cNvPr>
          <p:cNvSpPr txBox="1"/>
          <p:nvPr/>
        </p:nvSpPr>
        <p:spPr>
          <a:xfrm>
            <a:off x="310748" y="1155090"/>
            <a:ext cx="9604776" cy="461665"/>
          </a:xfrm>
          <a:prstGeom prst="rect">
            <a:avLst/>
          </a:prstGeom>
          <a:noFill/>
        </p:spPr>
        <p:txBody>
          <a:bodyPr wrap="square" rtlCol="0">
            <a:spAutoFit/>
          </a:bodyPr>
          <a:lstStyle/>
          <a:p>
            <a:r>
              <a:rPr lang="fr-FR" sz="2400" b="1" dirty="0" err="1">
                <a:solidFill>
                  <a:schemeClr val="bg1"/>
                </a:solidFill>
                <a:latin typeface="+mj-lt"/>
              </a:rPr>
              <a:t>Ventajas</a:t>
            </a:r>
            <a:r>
              <a:rPr lang="fr-FR" sz="2400" b="1" dirty="0">
                <a:solidFill>
                  <a:schemeClr val="bg1"/>
                </a:solidFill>
                <a:latin typeface="+mj-lt"/>
              </a:rPr>
              <a:t> de Oracle Cloud Infrastructure (OCI)</a:t>
            </a:r>
          </a:p>
        </p:txBody>
      </p:sp>
      <p:sp>
        <p:nvSpPr>
          <p:cNvPr id="7" name="CuadroTexto 6">
            <a:extLst>
              <a:ext uri="{FF2B5EF4-FFF2-40B4-BE49-F238E27FC236}">
                <a16:creationId xmlns:a16="http://schemas.microsoft.com/office/drawing/2014/main" id="{08276900-359C-CA0B-05F9-85CB45F12FED}"/>
              </a:ext>
            </a:extLst>
          </p:cNvPr>
          <p:cNvSpPr txBox="1"/>
          <p:nvPr/>
        </p:nvSpPr>
        <p:spPr>
          <a:xfrm>
            <a:off x="310748" y="1699846"/>
            <a:ext cx="6235195" cy="646331"/>
          </a:xfrm>
          <a:prstGeom prst="rect">
            <a:avLst/>
          </a:prstGeom>
          <a:noFill/>
        </p:spPr>
        <p:txBody>
          <a:bodyPr wrap="square" rtlCol="0">
            <a:spAutoFit/>
          </a:bodyPr>
          <a:lstStyle/>
          <a:p>
            <a:r>
              <a:rPr lang="es-ES" b="1" dirty="0">
                <a:solidFill>
                  <a:schemeClr val="bg1"/>
                </a:solidFill>
                <a:latin typeface="+mj-lt"/>
              </a:rPr>
              <a:t>Ingeniería nativa y optimizada entre la BD Oracle </a:t>
            </a:r>
            <a:br>
              <a:rPr lang="es-ES" b="1" dirty="0">
                <a:solidFill>
                  <a:schemeClr val="bg1"/>
                </a:solidFill>
                <a:latin typeface="+mj-lt"/>
              </a:rPr>
            </a:br>
            <a:r>
              <a:rPr lang="es-ES" b="1" dirty="0">
                <a:solidFill>
                  <a:schemeClr val="bg1"/>
                </a:solidFill>
                <a:latin typeface="+mj-lt"/>
              </a:rPr>
              <a:t>y la infraestructura subyacente de OCI </a:t>
            </a:r>
          </a:p>
        </p:txBody>
      </p:sp>
      <p:sp>
        <p:nvSpPr>
          <p:cNvPr id="22" name="CuadroTexto 21">
            <a:extLst>
              <a:ext uri="{FF2B5EF4-FFF2-40B4-BE49-F238E27FC236}">
                <a16:creationId xmlns:a16="http://schemas.microsoft.com/office/drawing/2014/main" id="{7E5A62BB-4665-84F7-C7B3-3FE6C276A424}"/>
              </a:ext>
            </a:extLst>
          </p:cNvPr>
          <p:cNvSpPr txBox="1"/>
          <p:nvPr/>
        </p:nvSpPr>
        <p:spPr>
          <a:xfrm>
            <a:off x="1190206" y="3179179"/>
            <a:ext cx="2550208" cy="1200329"/>
          </a:xfrm>
          <a:prstGeom prst="rect">
            <a:avLst/>
          </a:prstGeom>
          <a:noFill/>
        </p:spPr>
        <p:txBody>
          <a:bodyPr wrap="square" rtlCol="0">
            <a:spAutoFit/>
          </a:bodyPr>
          <a:lstStyle/>
          <a:p>
            <a:pPr algn="r"/>
            <a:r>
              <a:rPr lang="es-ES" b="1" dirty="0">
                <a:solidFill>
                  <a:schemeClr val="bg1"/>
                </a:solidFill>
                <a:latin typeface="+mj-lt"/>
              </a:rPr>
              <a:t>Rendimiento y optimización de Base de Datos</a:t>
            </a:r>
          </a:p>
          <a:p>
            <a:pPr algn="r"/>
            <a:endParaRPr lang="es-ES" b="1" dirty="0">
              <a:solidFill>
                <a:schemeClr val="bg1"/>
              </a:solidFill>
            </a:endParaRPr>
          </a:p>
        </p:txBody>
      </p:sp>
      <p:sp>
        <p:nvSpPr>
          <p:cNvPr id="25" name="CuadroTexto 24">
            <a:extLst>
              <a:ext uri="{FF2B5EF4-FFF2-40B4-BE49-F238E27FC236}">
                <a16:creationId xmlns:a16="http://schemas.microsoft.com/office/drawing/2014/main" id="{3A4D64E8-969C-8B12-9AC7-FB16E6FD0F37}"/>
              </a:ext>
            </a:extLst>
          </p:cNvPr>
          <p:cNvSpPr txBox="1"/>
          <p:nvPr/>
        </p:nvSpPr>
        <p:spPr>
          <a:xfrm>
            <a:off x="7902230" y="4539718"/>
            <a:ext cx="2550208" cy="646331"/>
          </a:xfrm>
          <a:prstGeom prst="rect">
            <a:avLst/>
          </a:prstGeom>
          <a:noFill/>
        </p:spPr>
        <p:txBody>
          <a:bodyPr wrap="square" rtlCol="0">
            <a:spAutoFit/>
          </a:bodyPr>
          <a:lstStyle/>
          <a:p>
            <a:r>
              <a:rPr lang="es-ES" b="1" dirty="0">
                <a:solidFill>
                  <a:schemeClr val="bg1"/>
                </a:solidFill>
                <a:latin typeface="+mj-lt"/>
              </a:rPr>
              <a:t>Seguridad avanzada </a:t>
            </a:r>
            <a:br>
              <a:rPr lang="es-ES" b="1" dirty="0">
                <a:solidFill>
                  <a:schemeClr val="bg1"/>
                </a:solidFill>
                <a:latin typeface="+mj-lt"/>
              </a:rPr>
            </a:br>
            <a:r>
              <a:rPr lang="es-ES" b="1" dirty="0">
                <a:solidFill>
                  <a:schemeClr val="bg1"/>
                </a:solidFill>
                <a:latin typeface="+mj-lt"/>
              </a:rPr>
              <a:t>y automatizada</a:t>
            </a:r>
            <a:endParaRPr lang="es-ES" b="1" dirty="0">
              <a:solidFill>
                <a:schemeClr val="bg1"/>
              </a:solidFill>
            </a:endParaRPr>
          </a:p>
        </p:txBody>
      </p:sp>
      <p:grpSp>
        <p:nvGrpSpPr>
          <p:cNvPr id="36" name="Grupo 35">
            <a:extLst>
              <a:ext uri="{FF2B5EF4-FFF2-40B4-BE49-F238E27FC236}">
                <a16:creationId xmlns:a16="http://schemas.microsoft.com/office/drawing/2014/main" id="{34F346B7-A739-5725-8A33-F14BD77A2D09}"/>
              </a:ext>
            </a:extLst>
          </p:cNvPr>
          <p:cNvGrpSpPr/>
          <p:nvPr/>
        </p:nvGrpSpPr>
        <p:grpSpPr>
          <a:xfrm>
            <a:off x="3771385" y="3145898"/>
            <a:ext cx="923329" cy="923329"/>
            <a:chOff x="3180051" y="3145898"/>
            <a:chExt cx="923329" cy="923329"/>
          </a:xfrm>
        </p:grpSpPr>
        <p:sp>
          <p:nvSpPr>
            <p:cNvPr id="45" name="Elipse 44">
              <a:extLst>
                <a:ext uri="{FF2B5EF4-FFF2-40B4-BE49-F238E27FC236}">
                  <a16:creationId xmlns:a16="http://schemas.microsoft.com/office/drawing/2014/main" id="{A093E4F5-C9A7-AF1B-D552-298ED829E655}"/>
                </a:ext>
              </a:extLst>
            </p:cNvPr>
            <p:cNvSpPr/>
            <p:nvPr/>
          </p:nvSpPr>
          <p:spPr>
            <a:xfrm>
              <a:off x="3180051" y="3145898"/>
              <a:ext cx="923329" cy="923329"/>
            </a:xfrm>
            <a:prstGeom prst="ellipse">
              <a:avLst/>
            </a:prstGeom>
            <a:solidFill>
              <a:schemeClr val="bg1"/>
            </a:solidFill>
            <a:ln>
              <a:noFill/>
            </a:ln>
            <a:effectLst>
              <a:outerShdw blurRad="330200" dist="241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pic>
          <p:nvPicPr>
            <p:cNvPr id="60" name="Gráfico 59">
              <a:extLst>
                <a:ext uri="{FF2B5EF4-FFF2-40B4-BE49-F238E27FC236}">
                  <a16:creationId xmlns:a16="http://schemas.microsoft.com/office/drawing/2014/main" id="{BAAA5C80-1782-A894-07FA-EF484D30F2CF}"/>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3454618" y="3444027"/>
              <a:ext cx="374194" cy="374194"/>
            </a:xfrm>
            <a:prstGeom prst="rect">
              <a:avLst/>
            </a:prstGeom>
          </p:spPr>
        </p:pic>
      </p:grpSp>
      <p:grpSp>
        <p:nvGrpSpPr>
          <p:cNvPr id="40" name="Grupo 39">
            <a:extLst>
              <a:ext uri="{FF2B5EF4-FFF2-40B4-BE49-F238E27FC236}">
                <a16:creationId xmlns:a16="http://schemas.microsoft.com/office/drawing/2014/main" id="{BFF9F1C2-13ED-AAB9-C84D-015F58D7FF01}"/>
              </a:ext>
            </a:extLst>
          </p:cNvPr>
          <p:cNvGrpSpPr/>
          <p:nvPr/>
        </p:nvGrpSpPr>
        <p:grpSpPr>
          <a:xfrm>
            <a:off x="6866123" y="4406411"/>
            <a:ext cx="923329" cy="923329"/>
            <a:chOff x="7712958" y="4406411"/>
            <a:chExt cx="923329" cy="923329"/>
          </a:xfrm>
        </p:grpSpPr>
        <p:sp>
          <p:nvSpPr>
            <p:cNvPr id="37" name="Elipse 36">
              <a:extLst>
                <a:ext uri="{FF2B5EF4-FFF2-40B4-BE49-F238E27FC236}">
                  <a16:creationId xmlns:a16="http://schemas.microsoft.com/office/drawing/2014/main" id="{4CB140F9-3509-CA7E-0085-D46007A499AB}"/>
                </a:ext>
              </a:extLst>
            </p:cNvPr>
            <p:cNvSpPr/>
            <p:nvPr/>
          </p:nvSpPr>
          <p:spPr>
            <a:xfrm>
              <a:off x="7712958" y="4406411"/>
              <a:ext cx="923329" cy="923329"/>
            </a:xfrm>
            <a:prstGeom prst="ellipse">
              <a:avLst/>
            </a:prstGeom>
            <a:solidFill>
              <a:schemeClr val="bg1"/>
            </a:solidFill>
            <a:ln>
              <a:noFill/>
            </a:ln>
            <a:effectLst>
              <a:outerShdw blurRad="330200" dist="241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pic>
          <p:nvPicPr>
            <p:cNvPr id="80" name="Gráfico 79">
              <a:extLst>
                <a:ext uri="{FF2B5EF4-FFF2-40B4-BE49-F238E27FC236}">
                  <a16:creationId xmlns:a16="http://schemas.microsoft.com/office/drawing/2014/main" id="{16787B5A-B78B-4E1D-24D3-2DFB421CC93D}"/>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7917633" y="4578908"/>
              <a:ext cx="553164" cy="553164"/>
            </a:xfrm>
            <a:prstGeom prst="rect">
              <a:avLst/>
            </a:prstGeom>
          </p:spPr>
        </p:pic>
      </p:grpSp>
      <p:sp>
        <p:nvSpPr>
          <p:cNvPr id="24" name="CuadroTexto 23">
            <a:extLst>
              <a:ext uri="{FF2B5EF4-FFF2-40B4-BE49-F238E27FC236}">
                <a16:creationId xmlns:a16="http://schemas.microsoft.com/office/drawing/2014/main" id="{8E94BC7C-B409-4E3F-1B89-A091C6C04A48}"/>
              </a:ext>
            </a:extLst>
          </p:cNvPr>
          <p:cNvSpPr txBox="1"/>
          <p:nvPr/>
        </p:nvSpPr>
        <p:spPr>
          <a:xfrm>
            <a:off x="8447163" y="2674804"/>
            <a:ext cx="2550208" cy="923330"/>
          </a:xfrm>
          <a:prstGeom prst="rect">
            <a:avLst/>
          </a:prstGeom>
          <a:noFill/>
        </p:spPr>
        <p:txBody>
          <a:bodyPr wrap="square" rtlCol="0">
            <a:spAutoFit/>
          </a:bodyPr>
          <a:lstStyle/>
          <a:p>
            <a:r>
              <a:rPr lang="es-ES" b="1" dirty="0">
                <a:solidFill>
                  <a:schemeClr val="bg1"/>
                </a:solidFill>
                <a:latin typeface="+mj-lt"/>
              </a:rPr>
              <a:t>Costos operativos </a:t>
            </a:r>
            <a:br>
              <a:rPr lang="es-ES" b="1" dirty="0">
                <a:solidFill>
                  <a:schemeClr val="bg1"/>
                </a:solidFill>
                <a:latin typeface="+mj-lt"/>
              </a:rPr>
            </a:br>
            <a:r>
              <a:rPr lang="es-ES" b="1" dirty="0">
                <a:solidFill>
                  <a:schemeClr val="bg1"/>
                </a:solidFill>
                <a:latin typeface="+mj-lt"/>
              </a:rPr>
              <a:t>y de licencias (TCO)</a:t>
            </a:r>
          </a:p>
          <a:p>
            <a:endParaRPr lang="es-ES" b="1" dirty="0">
              <a:solidFill>
                <a:schemeClr val="bg1"/>
              </a:solidFill>
            </a:endParaRPr>
          </a:p>
        </p:txBody>
      </p:sp>
      <p:grpSp>
        <p:nvGrpSpPr>
          <p:cNvPr id="43" name="Grupo 42">
            <a:extLst>
              <a:ext uri="{FF2B5EF4-FFF2-40B4-BE49-F238E27FC236}">
                <a16:creationId xmlns:a16="http://schemas.microsoft.com/office/drawing/2014/main" id="{9A67268F-BEA7-0A40-6E21-9223707D6DDE}"/>
              </a:ext>
            </a:extLst>
          </p:cNvPr>
          <p:cNvGrpSpPr/>
          <p:nvPr/>
        </p:nvGrpSpPr>
        <p:grpSpPr>
          <a:xfrm>
            <a:off x="7367129" y="2541558"/>
            <a:ext cx="923329" cy="923329"/>
            <a:chOff x="7813467" y="2157206"/>
            <a:chExt cx="923329" cy="923329"/>
          </a:xfrm>
        </p:grpSpPr>
        <p:sp>
          <p:nvSpPr>
            <p:cNvPr id="33" name="Elipse 32">
              <a:extLst>
                <a:ext uri="{FF2B5EF4-FFF2-40B4-BE49-F238E27FC236}">
                  <a16:creationId xmlns:a16="http://schemas.microsoft.com/office/drawing/2014/main" id="{F53C82FF-CA95-F862-8FD4-BAEAEF9FA3C1}"/>
                </a:ext>
              </a:extLst>
            </p:cNvPr>
            <p:cNvSpPr/>
            <p:nvPr/>
          </p:nvSpPr>
          <p:spPr>
            <a:xfrm>
              <a:off x="7813467" y="2157206"/>
              <a:ext cx="923329" cy="923329"/>
            </a:xfrm>
            <a:prstGeom prst="ellipse">
              <a:avLst/>
            </a:prstGeom>
            <a:solidFill>
              <a:schemeClr val="bg1"/>
            </a:solidFill>
            <a:ln>
              <a:noFill/>
            </a:ln>
            <a:effectLst>
              <a:outerShdw blurRad="330200" dist="241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pic>
          <p:nvPicPr>
            <p:cNvPr id="81" name="Gráfico 80">
              <a:extLst>
                <a:ext uri="{FF2B5EF4-FFF2-40B4-BE49-F238E27FC236}">
                  <a16:creationId xmlns:a16="http://schemas.microsoft.com/office/drawing/2014/main" id="{DB4DA0DA-C1DD-1C3D-A11E-8826BF5EC9A4}"/>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8039990" y="2397327"/>
              <a:ext cx="441064" cy="441064"/>
            </a:xfrm>
            <a:prstGeom prst="rect">
              <a:avLst/>
            </a:prstGeom>
          </p:spPr>
        </p:pic>
      </p:grpSp>
      <p:sp>
        <p:nvSpPr>
          <p:cNvPr id="23" name="CuadroTexto 22">
            <a:extLst>
              <a:ext uri="{FF2B5EF4-FFF2-40B4-BE49-F238E27FC236}">
                <a16:creationId xmlns:a16="http://schemas.microsoft.com/office/drawing/2014/main" id="{A6558471-975C-2F6E-17F6-607CD91BB424}"/>
              </a:ext>
            </a:extLst>
          </p:cNvPr>
          <p:cNvSpPr txBox="1"/>
          <p:nvPr/>
        </p:nvSpPr>
        <p:spPr>
          <a:xfrm>
            <a:off x="2281345" y="4918574"/>
            <a:ext cx="2550208" cy="923330"/>
          </a:xfrm>
          <a:prstGeom prst="rect">
            <a:avLst/>
          </a:prstGeom>
          <a:noFill/>
        </p:spPr>
        <p:txBody>
          <a:bodyPr wrap="square" rtlCol="0">
            <a:spAutoFit/>
          </a:bodyPr>
          <a:lstStyle/>
          <a:p>
            <a:pPr algn="r"/>
            <a:r>
              <a:rPr lang="es-ES" b="1" dirty="0">
                <a:solidFill>
                  <a:schemeClr val="bg1"/>
                </a:solidFill>
                <a:latin typeface="+mj-lt"/>
              </a:rPr>
              <a:t>Integración</a:t>
            </a:r>
            <a:br>
              <a:rPr lang="es-ES" b="1" dirty="0">
                <a:solidFill>
                  <a:schemeClr val="bg1"/>
                </a:solidFill>
                <a:latin typeface="+mj-lt"/>
              </a:rPr>
            </a:br>
            <a:r>
              <a:rPr lang="es-ES" b="1" dirty="0">
                <a:solidFill>
                  <a:schemeClr val="bg1"/>
                </a:solidFill>
                <a:latin typeface="+mj-lt"/>
              </a:rPr>
              <a:t>y compatibilidad con Java</a:t>
            </a:r>
            <a:endParaRPr lang="es-ES" b="1" dirty="0">
              <a:solidFill>
                <a:schemeClr val="bg1"/>
              </a:solidFill>
            </a:endParaRPr>
          </a:p>
        </p:txBody>
      </p:sp>
      <p:grpSp>
        <p:nvGrpSpPr>
          <p:cNvPr id="44" name="Grupo 43">
            <a:extLst>
              <a:ext uri="{FF2B5EF4-FFF2-40B4-BE49-F238E27FC236}">
                <a16:creationId xmlns:a16="http://schemas.microsoft.com/office/drawing/2014/main" id="{DBE0299B-8204-A509-4E57-1BD8EE6C8FA0}"/>
              </a:ext>
            </a:extLst>
          </p:cNvPr>
          <p:cNvGrpSpPr/>
          <p:nvPr/>
        </p:nvGrpSpPr>
        <p:grpSpPr>
          <a:xfrm>
            <a:off x="5075438" y="4918574"/>
            <a:ext cx="923329" cy="923329"/>
            <a:chOff x="4280238" y="4918574"/>
            <a:chExt cx="923329" cy="923329"/>
          </a:xfrm>
        </p:grpSpPr>
        <p:sp>
          <p:nvSpPr>
            <p:cNvPr id="41" name="Elipse 40">
              <a:extLst>
                <a:ext uri="{FF2B5EF4-FFF2-40B4-BE49-F238E27FC236}">
                  <a16:creationId xmlns:a16="http://schemas.microsoft.com/office/drawing/2014/main" id="{1C9681C8-41E4-5370-7661-1D73B902F3A0}"/>
                </a:ext>
              </a:extLst>
            </p:cNvPr>
            <p:cNvSpPr/>
            <p:nvPr/>
          </p:nvSpPr>
          <p:spPr>
            <a:xfrm>
              <a:off x="4280238" y="4918574"/>
              <a:ext cx="923329" cy="923329"/>
            </a:xfrm>
            <a:prstGeom prst="ellipse">
              <a:avLst/>
            </a:prstGeom>
            <a:solidFill>
              <a:schemeClr val="bg1"/>
            </a:solidFill>
            <a:ln>
              <a:noFill/>
            </a:ln>
            <a:effectLst>
              <a:outerShdw blurRad="330200" dist="241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pic>
          <p:nvPicPr>
            <p:cNvPr id="83" name="Gráfico 82">
              <a:extLst>
                <a:ext uri="{FF2B5EF4-FFF2-40B4-BE49-F238E27FC236}">
                  <a16:creationId xmlns:a16="http://schemas.microsoft.com/office/drawing/2014/main" id="{C1B338DE-12CE-2B48-08DE-5A0FCF923C78}"/>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470031" y="5130691"/>
              <a:ext cx="556788" cy="556788"/>
            </a:xfrm>
            <a:prstGeom prst="rect">
              <a:avLst/>
            </a:prstGeom>
          </p:spPr>
        </p:pic>
      </p:grpSp>
      <p:sp>
        <p:nvSpPr>
          <p:cNvPr id="2" name="Forma libre: forma 1">
            <a:extLst>
              <a:ext uri="{FF2B5EF4-FFF2-40B4-BE49-F238E27FC236}">
                <a16:creationId xmlns:a16="http://schemas.microsoft.com/office/drawing/2014/main" id="{8D2064BE-9D3E-FEEC-CE7C-D23E5B3EF33F}"/>
              </a:ext>
            </a:extLst>
          </p:cNvPr>
          <p:cNvSpPr/>
          <p:nvPr/>
        </p:nvSpPr>
        <p:spPr>
          <a:xfrm rot="20700000">
            <a:off x="7205357" y="6520569"/>
            <a:ext cx="5307954" cy="1978980"/>
          </a:xfrm>
          <a:custGeom>
            <a:avLst/>
            <a:gdLst>
              <a:gd name="connsiteX0" fmla="*/ 594699 w 5307954"/>
              <a:gd name="connsiteY0" fmla="*/ 1238343 h 1978980"/>
              <a:gd name="connsiteX1" fmla="*/ 417528 w 5307954"/>
              <a:gd name="connsiteY1" fmla="*/ 1899552 h 1978980"/>
              <a:gd name="connsiteX2" fmla="*/ 393721 w 5307954"/>
              <a:gd name="connsiteY2" fmla="*/ 1917349 h 1978980"/>
              <a:gd name="connsiteX3" fmla="*/ 316520 w 5307954"/>
              <a:gd name="connsiteY3" fmla="*/ 1978980 h 1978980"/>
              <a:gd name="connsiteX4" fmla="*/ 0 w 5307954"/>
              <a:gd name="connsiteY4" fmla="*/ 1246124 h 1978980"/>
              <a:gd name="connsiteX5" fmla="*/ 126925 w 5307954"/>
              <a:gd name="connsiteY5" fmla="*/ 1245382 h 1978980"/>
              <a:gd name="connsiteX6" fmla="*/ 575933 w 5307954"/>
              <a:gd name="connsiteY6" fmla="*/ 1239601 h 1978980"/>
              <a:gd name="connsiteX7" fmla="*/ 5307954 w 5307954"/>
              <a:gd name="connsiteY7" fmla="*/ 97440 h 1978980"/>
              <a:gd name="connsiteX8" fmla="*/ 5075924 w 5307954"/>
              <a:gd name="connsiteY8" fmla="*/ 963387 h 1978980"/>
              <a:gd name="connsiteX9" fmla="*/ 2998542 w 5307954"/>
              <a:gd name="connsiteY9" fmla="*/ 406754 h 1978980"/>
              <a:gd name="connsiteX10" fmla="*/ 3131013 w 5307954"/>
              <a:gd name="connsiteY10" fmla="*/ 344724 h 1978980"/>
              <a:gd name="connsiteX11" fmla="*/ 4882838 w 5307954"/>
              <a:gd name="connsiteY11" fmla="*/ 18278 h 1978980"/>
              <a:gd name="connsiteX12" fmla="*/ 5155855 w 5307954"/>
              <a:gd name="connsiteY12" fmla="*/ 61460 h 197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07954" h="1978980">
                <a:moveTo>
                  <a:pt x="594699" y="1238343"/>
                </a:moveTo>
                <a:lnTo>
                  <a:pt x="417528" y="1899552"/>
                </a:lnTo>
                <a:lnTo>
                  <a:pt x="393721" y="1917349"/>
                </a:lnTo>
                <a:cubicBezTo>
                  <a:pt x="343434" y="1955839"/>
                  <a:pt x="316520" y="1978980"/>
                  <a:pt x="316520" y="1978980"/>
                </a:cubicBezTo>
                <a:lnTo>
                  <a:pt x="0" y="1246124"/>
                </a:lnTo>
                <a:lnTo>
                  <a:pt x="126925" y="1245382"/>
                </a:lnTo>
                <a:cubicBezTo>
                  <a:pt x="311383" y="1242242"/>
                  <a:pt x="445405" y="1245089"/>
                  <a:pt x="575933" y="1239601"/>
                </a:cubicBezTo>
                <a:close/>
                <a:moveTo>
                  <a:pt x="5307954" y="97440"/>
                </a:moveTo>
                <a:lnTo>
                  <a:pt x="5075924" y="963387"/>
                </a:lnTo>
                <a:lnTo>
                  <a:pt x="2998542" y="406754"/>
                </a:lnTo>
                <a:lnTo>
                  <a:pt x="3131013" y="344724"/>
                </a:lnTo>
                <a:cubicBezTo>
                  <a:pt x="3658898" y="110059"/>
                  <a:pt x="4193048" y="-57068"/>
                  <a:pt x="4882838" y="18278"/>
                </a:cubicBezTo>
                <a:cubicBezTo>
                  <a:pt x="4969063" y="27697"/>
                  <a:pt x="5060328" y="42291"/>
                  <a:pt x="5155855" y="61460"/>
                </a:cubicBezTo>
                <a:close/>
              </a:path>
            </a:pathLst>
          </a:custGeom>
          <a:gradFill flip="none" rotWithShape="1">
            <a:gsLst>
              <a:gs pos="96000">
                <a:schemeClr val="accent5">
                  <a:lumMod val="20000"/>
                  <a:lumOff val="80000"/>
                </a:schemeClr>
              </a:gs>
              <a:gs pos="55000">
                <a:srgbClr val="70C8CA">
                  <a:alpha val="22000"/>
                </a:srgbClr>
              </a:gs>
              <a:gs pos="1000">
                <a:schemeClr val="accent3">
                  <a:lumMod val="20000"/>
                  <a:lumOff val="80000"/>
                  <a:alpha val="0"/>
                </a:schemeClr>
              </a:gs>
            </a:gsLst>
            <a:lin ang="0" scaled="1"/>
            <a:tileRect/>
          </a:gradFill>
          <a:ln w="0" cap="flat">
            <a:noFill/>
            <a:prstDash val="solid"/>
            <a:miter/>
          </a:ln>
        </p:spPr>
        <p:txBody>
          <a:bodyPr wrap="square" rtlCol="0" anchor="ctr">
            <a:noAutofit/>
          </a:bodyPr>
          <a:lstStyle/>
          <a:p>
            <a:endParaRPr lang="es-ES"/>
          </a:p>
        </p:txBody>
      </p:sp>
      <p:grpSp>
        <p:nvGrpSpPr>
          <p:cNvPr id="4" name="Grupo 3">
            <a:extLst>
              <a:ext uri="{FF2B5EF4-FFF2-40B4-BE49-F238E27FC236}">
                <a16:creationId xmlns:a16="http://schemas.microsoft.com/office/drawing/2014/main" id="{A3D7B089-2FA2-134F-88F0-DA59931F3CC5}"/>
              </a:ext>
            </a:extLst>
          </p:cNvPr>
          <p:cNvGrpSpPr/>
          <p:nvPr/>
        </p:nvGrpSpPr>
        <p:grpSpPr>
          <a:xfrm>
            <a:off x="11219524" y="6216365"/>
            <a:ext cx="578776" cy="245359"/>
            <a:chOff x="6603804" y="6433081"/>
            <a:chExt cx="1596330" cy="676727"/>
          </a:xfrm>
        </p:grpSpPr>
        <p:sp>
          <p:nvSpPr>
            <p:cNvPr id="5" name="Forma libre: forma 4">
              <a:extLst>
                <a:ext uri="{FF2B5EF4-FFF2-40B4-BE49-F238E27FC236}">
                  <a16:creationId xmlns:a16="http://schemas.microsoft.com/office/drawing/2014/main" id="{785EEA32-524B-E3A9-7BF9-7FDEAC6BDE2D}"/>
                </a:ext>
              </a:extLst>
            </p:cNvPr>
            <p:cNvSpPr/>
            <p:nvPr/>
          </p:nvSpPr>
          <p:spPr>
            <a:xfrm>
              <a:off x="6603804" y="6434041"/>
              <a:ext cx="389701" cy="675767"/>
            </a:xfrm>
            <a:custGeom>
              <a:avLst/>
              <a:gdLst>
                <a:gd name="connsiteX0" fmla="*/ 160306 w 207740"/>
                <a:gd name="connsiteY0" fmla="*/ 0 h 360235"/>
                <a:gd name="connsiteX1" fmla="*/ 207740 w 207740"/>
                <a:gd name="connsiteY1" fmla="*/ 0 h 360235"/>
                <a:gd name="connsiteX2" fmla="*/ 207740 w 207740"/>
                <a:gd name="connsiteY2" fmla="*/ 354425 h 360235"/>
                <a:gd name="connsiteX3" fmla="*/ 160306 w 207740"/>
                <a:gd name="connsiteY3" fmla="*/ 354425 h 360235"/>
                <a:gd name="connsiteX4" fmla="*/ 160306 w 207740"/>
                <a:gd name="connsiteY4" fmla="*/ 332994 h 360235"/>
                <a:gd name="connsiteX5" fmla="*/ 97155 w 207740"/>
                <a:gd name="connsiteY5" fmla="*/ 360236 h 360235"/>
                <a:gd name="connsiteX6" fmla="*/ 27527 w 207740"/>
                <a:gd name="connsiteY6" fmla="*/ 329565 h 360235"/>
                <a:gd name="connsiteX7" fmla="*/ 0 w 207740"/>
                <a:gd name="connsiteY7" fmla="*/ 251555 h 360235"/>
                <a:gd name="connsiteX8" fmla="*/ 27527 w 207740"/>
                <a:gd name="connsiteY8" fmla="*/ 175165 h 360235"/>
                <a:gd name="connsiteX9" fmla="*/ 96107 w 207740"/>
                <a:gd name="connsiteY9" fmla="*/ 144304 h 360235"/>
                <a:gd name="connsiteX10" fmla="*/ 160306 w 207740"/>
                <a:gd name="connsiteY10" fmla="*/ 173641 h 360235"/>
                <a:gd name="connsiteX11" fmla="*/ 160306 w 207740"/>
                <a:gd name="connsiteY11" fmla="*/ 0 h 360235"/>
                <a:gd name="connsiteX12" fmla="*/ 48197 w 207740"/>
                <a:gd name="connsiteY12" fmla="*/ 251555 h 360235"/>
                <a:gd name="connsiteX13" fmla="*/ 63913 w 207740"/>
                <a:gd name="connsiteY13" fmla="*/ 299371 h 360235"/>
                <a:gd name="connsiteX14" fmla="*/ 104585 w 207740"/>
                <a:gd name="connsiteY14" fmla="*/ 318040 h 360235"/>
                <a:gd name="connsiteX15" fmla="*/ 146971 w 207740"/>
                <a:gd name="connsiteY15" fmla="*/ 300038 h 360235"/>
                <a:gd name="connsiteX16" fmla="*/ 163163 w 207740"/>
                <a:gd name="connsiteY16" fmla="*/ 252603 h 360235"/>
                <a:gd name="connsiteX17" fmla="*/ 146971 w 207740"/>
                <a:gd name="connsiteY17" fmla="*/ 205169 h 360235"/>
                <a:gd name="connsiteX18" fmla="*/ 104966 w 207740"/>
                <a:gd name="connsiteY18" fmla="*/ 186881 h 360235"/>
                <a:gd name="connsiteX19" fmla="*/ 64294 w 207740"/>
                <a:gd name="connsiteY19" fmla="*/ 205359 h 360235"/>
                <a:gd name="connsiteX20" fmla="*/ 48101 w 207740"/>
                <a:gd name="connsiteY20" fmla="*/ 251555 h 36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7740" h="360235">
                  <a:moveTo>
                    <a:pt x="160306" y="0"/>
                  </a:moveTo>
                  <a:lnTo>
                    <a:pt x="207740" y="0"/>
                  </a:lnTo>
                  <a:lnTo>
                    <a:pt x="207740" y="354425"/>
                  </a:lnTo>
                  <a:lnTo>
                    <a:pt x="160306" y="354425"/>
                  </a:lnTo>
                  <a:lnTo>
                    <a:pt x="160306" y="332994"/>
                  </a:lnTo>
                  <a:cubicBezTo>
                    <a:pt x="141732" y="351187"/>
                    <a:pt x="120682" y="360236"/>
                    <a:pt x="97155" y="360236"/>
                  </a:cubicBezTo>
                  <a:cubicBezTo>
                    <a:pt x="69152" y="360236"/>
                    <a:pt x="45911" y="350044"/>
                    <a:pt x="27527" y="329565"/>
                  </a:cubicBezTo>
                  <a:cubicBezTo>
                    <a:pt x="9239" y="308705"/>
                    <a:pt x="0" y="282702"/>
                    <a:pt x="0" y="251555"/>
                  </a:cubicBezTo>
                  <a:cubicBezTo>
                    <a:pt x="0" y="220409"/>
                    <a:pt x="9144" y="195644"/>
                    <a:pt x="27527" y="175165"/>
                  </a:cubicBezTo>
                  <a:cubicBezTo>
                    <a:pt x="45720" y="154591"/>
                    <a:pt x="68580" y="144304"/>
                    <a:pt x="96107" y="144304"/>
                  </a:cubicBezTo>
                  <a:cubicBezTo>
                    <a:pt x="120015" y="144304"/>
                    <a:pt x="141446" y="154115"/>
                    <a:pt x="160306" y="173641"/>
                  </a:cubicBezTo>
                  <a:lnTo>
                    <a:pt x="160306" y="0"/>
                  </a:lnTo>
                  <a:close/>
                  <a:moveTo>
                    <a:pt x="48197" y="251555"/>
                  </a:moveTo>
                  <a:cubicBezTo>
                    <a:pt x="48197" y="271177"/>
                    <a:pt x="53435" y="287084"/>
                    <a:pt x="63913" y="299371"/>
                  </a:cubicBezTo>
                  <a:cubicBezTo>
                    <a:pt x="74676" y="311849"/>
                    <a:pt x="88202" y="318040"/>
                    <a:pt x="104585" y="318040"/>
                  </a:cubicBezTo>
                  <a:cubicBezTo>
                    <a:pt x="122111" y="318040"/>
                    <a:pt x="136208" y="312039"/>
                    <a:pt x="146971" y="300038"/>
                  </a:cubicBezTo>
                  <a:cubicBezTo>
                    <a:pt x="157734" y="287560"/>
                    <a:pt x="163163" y="271748"/>
                    <a:pt x="163163" y="252603"/>
                  </a:cubicBezTo>
                  <a:cubicBezTo>
                    <a:pt x="163163" y="233458"/>
                    <a:pt x="157734" y="217646"/>
                    <a:pt x="146971" y="205169"/>
                  </a:cubicBezTo>
                  <a:cubicBezTo>
                    <a:pt x="136208" y="192977"/>
                    <a:pt x="122206" y="186881"/>
                    <a:pt x="104966" y="186881"/>
                  </a:cubicBezTo>
                  <a:cubicBezTo>
                    <a:pt x="88773" y="186881"/>
                    <a:pt x="75152" y="193072"/>
                    <a:pt x="64294" y="205359"/>
                  </a:cubicBezTo>
                  <a:cubicBezTo>
                    <a:pt x="53531" y="217837"/>
                    <a:pt x="48101" y="233172"/>
                    <a:pt x="48101" y="251555"/>
                  </a:cubicBezTo>
                  <a:close/>
                </a:path>
              </a:pathLst>
            </a:custGeom>
            <a:solidFill>
              <a:schemeClr val="tx2"/>
            </a:solidFill>
            <a:ln w="0" cap="flat">
              <a:noFill/>
              <a:prstDash val="solid"/>
              <a:miter/>
            </a:ln>
          </p:spPr>
          <p:txBody>
            <a:bodyPr rtlCol="0" anchor="ctr"/>
            <a:lstStyle/>
            <a:p>
              <a:endParaRPr lang="es-ES"/>
            </a:p>
          </p:txBody>
        </p:sp>
        <p:sp>
          <p:nvSpPr>
            <p:cNvPr id="6" name="Forma libre: forma 5">
              <a:extLst>
                <a:ext uri="{FF2B5EF4-FFF2-40B4-BE49-F238E27FC236}">
                  <a16:creationId xmlns:a16="http://schemas.microsoft.com/office/drawing/2014/main" id="{8BBEB522-2B01-8843-C8B4-6A21879BEB6E}"/>
                </a:ext>
              </a:extLst>
            </p:cNvPr>
            <p:cNvSpPr/>
            <p:nvPr/>
          </p:nvSpPr>
          <p:spPr>
            <a:xfrm>
              <a:off x="7027793" y="6498787"/>
              <a:ext cx="195674" cy="599409"/>
            </a:xfrm>
            <a:custGeom>
              <a:avLst/>
              <a:gdLst>
                <a:gd name="connsiteX0" fmla="*/ 68781 w 104309"/>
                <a:gd name="connsiteY0" fmla="*/ 110075 h 319530"/>
                <a:gd name="connsiteX1" fmla="*/ 104310 w 104309"/>
                <a:gd name="connsiteY1" fmla="*/ 311339 h 319530"/>
                <a:gd name="connsiteX2" fmla="*/ 57828 w 104309"/>
                <a:gd name="connsiteY2" fmla="*/ 319530 h 319530"/>
                <a:gd name="connsiteX3" fmla="*/ 22299 w 104309"/>
                <a:gd name="connsiteY3" fmla="*/ 118267 h 319530"/>
                <a:gd name="connsiteX4" fmla="*/ 68781 w 104309"/>
                <a:gd name="connsiteY4" fmla="*/ 110075 h 319530"/>
                <a:gd name="connsiteX5" fmla="*/ 487 w 104309"/>
                <a:gd name="connsiteY5" fmla="*/ 35876 h 319530"/>
                <a:gd name="connsiteX6" fmla="*/ 5631 w 104309"/>
                <a:gd name="connsiteY6" fmla="*/ 13206 h 319530"/>
                <a:gd name="connsiteX7" fmla="*/ 25347 w 104309"/>
                <a:gd name="connsiteY7" fmla="*/ 538 h 319530"/>
                <a:gd name="connsiteX8" fmla="*/ 48398 w 104309"/>
                <a:gd name="connsiteY8" fmla="*/ 5681 h 319530"/>
                <a:gd name="connsiteX9" fmla="*/ 61066 w 104309"/>
                <a:gd name="connsiteY9" fmla="*/ 25398 h 319530"/>
                <a:gd name="connsiteX10" fmla="*/ 55923 w 104309"/>
                <a:gd name="connsiteY10" fmla="*/ 48449 h 319530"/>
                <a:gd name="connsiteX11" fmla="*/ 36206 w 104309"/>
                <a:gd name="connsiteY11" fmla="*/ 61117 h 319530"/>
                <a:gd name="connsiteX12" fmla="*/ 13155 w 104309"/>
                <a:gd name="connsiteY12" fmla="*/ 56069 h 319530"/>
                <a:gd name="connsiteX13" fmla="*/ 487 w 104309"/>
                <a:gd name="connsiteY13" fmla="*/ 35971 h 319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4309" h="319530">
                  <a:moveTo>
                    <a:pt x="68781" y="110075"/>
                  </a:moveTo>
                  <a:lnTo>
                    <a:pt x="104310" y="311339"/>
                  </a:lnTo>
                  <a:lnTo>
                    <a:pt x="57828" y="319530"/>
                  </a:lnTo>
                  <a:lnTo>
                    <a:pt x="22299" y="118267"/>
                  </a:lnTo>
                  <a:lnTo>
                    <a:pt x="68781" y="110075"/>
                  </a:lnTo>
                  <a:close/>
                  <a:moveTo>
                    <a:pt x="487" y="35876"/>
                  </a:moveTo>
                  <a:cubicBezTo>
                    <a:pt x="-942" y="27779"/>
                    <a:pt x="773" y="20159"/>
                    <a:pt x="5631" y="13206"/>
                  </a:cubicBezTo>
                  <a:cubicBezTo>
                    <a:pt x="10488" y="6253"/>
                    <a:pt x="17061" y="2062"/>
                    <a:pt x="25347" y="538"/>
                  </a:cubicBezTo>
                  <a:cubicBezTo>
                    <a:pt x="33729" y="-986"/>
                    <a:pt x="41445" y="728"/>
                    <a:pt x="48398" y="5681"/>
                  </a:cubicBezTo>
                  <a:cubicBezTo>
                    <a:pt x="55351" y="10444"/>
                    <a:pt x="59542" y="17016"/>
                    <a:pt x="61066" y="25398"/>
                  </a:cubicBezTo>
                  <a:cubicBezTo>
                    <a:pt x="62590" y="33780"/>
                    <a:pt x="60876" y="41495"/>
                    <a:pt x="55923" y="48449"/>
                  </a:cubicBezTo>
                  <a:cubicBezTo>
                    <a:pt x="51160" y="55402"/>
                    <a:pt x="44588" y="59593"/>
                    <a:pt x="36206" y="61117"/>
                  </a:cubicBezTo>
                  <a:cubicBezTo>
                    <a:pt x="27824" y="62641"/>
                    <a:pt x="20109" y="60926"/>
                    <a:pt x="13155" y="56069"/>
                  </a:cubicBezTo>
                  <a:cubicBezTo>
                    <a:pt x="6202" y="51211"/>
                    <a:pt x="1916" y="44448"/>
                    <a:pt x="487" y="35971"/>
                  </a:cubicBezTo>
                  <a:close/>
                </a:path>
              </a:pathLst>
            </a:custGeom>
            <a:solidFill>
              <a:schemeClr val="accent1"/>
            </a:solidFill>
            <a:ln w="0" cap="flat">
              <a:noFill/>
              <a:prstDash val="solid"/>
              <a:miter/>
            </a:ln>
          </p:spPr>
          <p:txBody>
            <a:bodyPr rtlCol="0" anchor="ctr"/>
            <a:lstStyle/>
            <a:p>
              <a:endParaRPr lang="es-ES"/>
            </a:p>
          </p:txBody>
        </p:sp>
        <p:sp>
          <p:nvSpPr>
            <p:cNvPr id="8" name="Forma libre: forma 7">
              <a:extLst>
                <a:ext uri="{FF2B5EF4-FFF2-40B4-BE49-F238E27FC236}">
                  <a16:creationId xmlns:a16="http://schemas.microsoft.com/office/drawing/2014/main" id="{FE9ABA9A-67C0-3800-07B6-99ACA355E927}"/>
                </a:ext>
              </a:extLst>
            </p:cNvPr>
            <p:cNvSpPr/>
            <p:nvPr/>
          </p:nvSpPr>
          <p:spPr>
            <a:xfrm rot="20520000">
              <a:off x="7253054" y="6433081"/>
              <a:ext cx="88625" cy="664868"/>
            </a:xfrm>
            <a:custGeom>
              <a:avLst/>
              <a:gdLst>
                <a:gd name="connsiteX0" fmla="*/ 0 w 47244"/>
                <a:gd name="connsiteY0" fmla="*/ 0 h 354425"/>
                <a:gd name="connsiteX1" fmla="*/ 47244 w 47244"/>
                <a:gd name="connsiteY1" fmla="*/ 0 h 354425"/>
                <a:gd name="connsiteX2" fmla="*/ 47244 w 47244"/>
                <a:gd name="connsiteY2" fmla="*/ 354425 h 354425"/>
                <a:gd name="connsiteX3" fmla="*/ 0 w 47244"/>
                <a:gd name="connsiteY3" fmla="*/ 354425 h 354425"/>
              </a:gdLst>
              <a:ahLst/>
              <a:cxnLst>
                <a:cxn ang="0">
                  <a:pos x="connsiteX0" y="connsiteY0"/>
                </a:cxn>
                <a:cxn ang="0">
                  <a:pos x="connsiteX1" y="connsiteY1"/>
                </a:cxn>
                <a:cxn ang="0">
                  <a:pos x="connsiteX2" y="connsiteY2"/>
                </a:cxn>
                <a:cxn ang="0">
                  <a:pos x="connsiteX3" y="connsiteY3"/>
                </a:cxn>
              </a:cxnLst>
              <a:rect l="l" t="t" r="r" b="b"/>
              <a:pathLst>
                <a:path w="47244" h="354425">
                  <a:moveTo>
                    <a:pt x="0" y="0"/>
                  </a:moveTo>
                  <a:lnTo>
                    <a:pt x="47244" y="0"/>
                  </a:lnTo>
                  <a:lnTo>
                    <a:pt x="47244" y="354425"/>
                  </a:lnTo>
                  <a:lnTo>
                    <a:pt x="0" y="354425"/>
                  </a:lnTo>
                  <a:close/>
                </a:path>
              </a:pathLst>
            </a:custGeom>
            <a:solidFill>
              <a:schemeClr val="accent5"/>
            </a:solidFill>
            <a:ln w="0" cap="flat">
              <a:noFill/>
              <a:prstDash val="solid"/>
              <a:miter/>
            </a:ln>
          </p:spPr>
          <p:txBody>
            <a:bodyPr rtlCol="0" anchor="ctr"/>
            <a:lstStyle/>
            <a:p>
              <a:endParaRPr lang="es-ES"/>
            </a:p>
          </p:txBody>
        </p:sp>
        <p:sp>
          <p:nvSpPr>
            <p:cNvPr id="9" name="Forma libre: forma 8">
              <a:extLst>
                <a:ext uri="{FF2B5EF4-FFF2-40B4-BE49-F238E27FC236}">
                  <a16:creationId xmlns:a16="http://schemas.microsoft.com/office/drawing/2014/main" id="{81BE0033-B6EA-710C-36F9-967479FFEE78}"/>
                </a:ext>
              </a:extLst>
            </p:cNvPr>
            <p:cNvSpPr/>
            <p:nvPr/>
          </p:nvSpPr>
          <p:spPr>
            <a:xfrm>
              <a:off x="7429128" y="6697593"/>
              <a:ext cx="396668" cy="409713"/>
            </a:xfrm>
            <a:custGeom>
              <a:avLst/>
              <a:gdLst>
                <a:gd name="connsiteX0" fmla="*/ 52864 w 211454"/>
                <a:gd name="connsiteY0" fmla="*/ 0 h 218408"/>
                <a:gd name="connsiteX1" fmla="*/ 105727 w 211454"/>
                <a:gd name="connsiteY1" fmla="*/ 114776 h 218408"/>
                <a:gd name="connsiteX2" fmla="*/ 158401 w 211454"/>
                <a:gd name="connsiteY2" fmla="*/ 0 h 218408"/>
                <a:gd name="connsiteX3" fmla="*/ 211455 w 211454"/>
                <a:gd name="connsiteY3" fmla="*/ 0 h 218408"/>
                <a:gd name="connsiteX4" fmla="*/ 105346 w 211454"/>
                <a:gd name="connsiteY4" fmla="*/ 218408 h 218408"/>
                <a:gd name="connsiteX5" fmla="*/ 0 w 211454"/>
                <a:gd name="connsiteY5" fmla="*/ 0 h 218408"/>
                <a:gd name="connsiteX6" fmla="*/ 52864 w 211454"/>
                <a:gd name="connsiteY6" fmla="*/ 0 h 218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454" h="218408">
                  <a:moveTo>
                    <a:pt x="52864" y="0"/>
                  </a:moveTo>
                  <a:lnTo>
                    <a:pt x="105727" y="114776"/>
                  </a:lnTo>
                  <a:lnTo>
                    <a:pt x="158401" y="0"/>
                  </a:lnTo>
                  <a:lnTo>
                    <a:pt x="211455" y="0"/>
                  </a:lnTo>
                  <a:lnTo>
                    <a:pt x="105346" y="218408"/>
                  </a:lnTo>
                  <a:lnTo>
                    <a:pt x="0" y="0"/>
                  </a:lnTo>
                  <a:lnTo>
                    <a:pt x="52864" y="0"/>
                  </a:lnTo>
                  <a:close/>
                </a:path>
              </a:pathLst>
            </a:custGeom>
            <a:solidFill>
              <a:schemeClr val="accent2"/>
            </a:solidFill>
            <a:ln w="0" cap="flat">
              <a:noFill/>
              <a:prstDash val="solid"/>
              <a:miter/>
            </a:ln>
          </p:spPr>
          <p:txBody>
            <a:bodyPr rtlCol="0" anchor="ctr"/>
            <a:lstStyle/>
            <a:p>
              <a:endParaRPr lang="es-ES"/>
            </a:p>
          </p:txBody>
        </p:sp>
        <p:sp>
          <p:nvSpPr>
            <p:cNvPr id="10" name="Forma libre: forma 9">
              <a:extLst>
                <a:ext uri="{FF2B5EF4-FFF2-40B4-BE49-F238E27FC236}">
                  <a16:creationId xmlns:a16="http://schemas.microsoft.com/office/drawing/2014/main" id="{281F8A0B-4EF5-D662-CE93-E5A5DEE00962}"/>
                </a:ext>
              </a:extLst>
            </p:cNvPr>
            <p:cNvSpPr/>
            <p:nvPr/>
          </p:nvSpPr>
          <p:spPr>
            <a:xfrm>
              <a:off x="7829194" y="6702596"/>
              <a:ext cx="370940" cy="405067"/>
            </a:xfrm>
            <a:custGeom>
              <a:avLst/>
              <a:gdLst>
                <a:gd name="connsiteX0" fmla="*/ 195834 w 197739"/>
                <a:gd name="connsiteY0" fmla="*/ 118967 h 215931"/>
                <a:gd name="connsiteX1" fmla="*/ 49340 w 197739"/>
                <a:gd name="connsiteY1" fmla="*/ 118967 h 215931"/>
                <a:gd name="connsiteX2" fmla="*/ 65723 w 197739"/>
                <a:gd name="connsiteY2" fmla="*/ 159068 h 215931"/>
                <a:gd name="connsiteX3" fmla="*/ 102870 w 197739"/>
                <a:gd name="connsiteY3" fmla="*/ 173736 h 215931"/>
                <a:gd name="connsiteX4" fmla="*/ 132017 w 197739"/>
                <a:gd name="connsiteY4" fmla="*/ 165354 h 215931"/>
                <a:gd name="connsiteX5" fmla="*/ 157829 w 197739"/>
                <a:gd name="connsiteY5" fmla="*/ 134303 h 215931"/>
                <a:gd name="connsiteX6" fmla="*/ 197739 w 197739"/>
                <a:gd name="connsiteY6" fmla="*/ 156591 h 215931"/>
                <a:gd name="connsiteX7" fmla="*/ 178213 w 197739"/>
                <a:gd name="connsiteY7" fmla="*/ 183642 h 215931"/>
                <a:gd name="connsiteX8" fmla="*/ 156210 w 197739"/>
                <a:gd name="connsiteY8" fmla="*/ 202121 h 215931"/>
                <a:gd name="connsiteX9" fmla="*/ 130778 w 197739"/>
                <a:gd name="connsiteY9" fmla="*/ 212598 h 215931"/>
                <a:gd name="connsiteX10" fmla="*/ 101155 w 197739"/>
                <a:gd name="connsiteY10" fmla="*/ 215932 h 215931"/>
                <a:gd name="connsiteX11" fmla="*/ 27718 w 197739"/>
                <a:gd name="connsiteY11" fmla="*/ 186595 h 215931"/>
                <a:gd name="connsiteX12" fmla="*/ 0 w 197739"/>
                <a:gd name="connsiteY12" fmla="*/ 108109 h 215931"/>
                <a:gd name="connsiteX13" fmla="*/ 26860 w 197739"/>
                <a:gd name="connsiteY13" fmla="*/ 29623 h 215931"/>
                <a:gd name="connsiteX14" fmla="*/ 98584 w 197739"/>
                <a:gd name="connsiteY14" fmla="*/ 0 h 215931"/>
                <a:gd name="connsiteX15" fmla="*/ 169926 w 197739"/>
                <a:gd name="connsiteY15" fmla="*/ 28765 h 215931"/>
                <a:gd name="connsiteX16" fmla="*/ 195929 w 197739"/>
                <a:gd name="connsiteY16" fmla="*/ 107918 h 215931"/>
                <a:gd name="connsiteX17" fmla="*/ 195739 w 197739"/>
                <a:gd name="connsiteY17" fmla="*/ 119063 h 215931"/>
                <a:gd name="connsiteX18" fmla="*/ 147352 w 197739"/>
                <a:gd name="connsiteY18" fmla="*/ 80296 h 215931"/>
                <a:gd name="connsiteX19" fmla="*/ 99727 w 197739"/>
                <a:gd name="connsiteY19" fmla="*/ 42482 h 215931"/>
                <a:gd name="connsiteX20" fmla="*/ 83534 w 197739"/>
                <a:gd name="connsiteY20" fmla="*/ 45244 h 215931"/>
                <a:gd name="connsiteX21" fmla="*/ 69723 w 197739"/>
                <a:gd name="connsiteY21" fmla="*/ 52769 h 215931"/>
                <a:gd name="connsiteX22" fmla="*/ 59246 w 197739"/>
                <a:gd name="connsiteY22" fmla="*/ 64484 h 215931"/>
                <a:gd name="connsiteX23" fmla="*/ 52578 w 197739"/>
                <a:gd name="connsiteY23" fmla="*/ 80201 h 215931"/>
                <a:gd name="connsiteX24" fmla="*/ 147447 w 197739"/>
                <a:gd name="connsiteY24" fmla="*/ 80201 h 21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39" h="215931">
                  <a:moveTo>
                    <a:pt x="195834" y="118967"/>
                  </a:moveTo>
                  <a:lnTo>
                    <a:pt x="49340" y="118967"/>
                  </a:lnTo>
                  <a:cubicBezTo>
                    <a:pt x="50578" y="135731"/>
                    <a:pt x="56102" y="149162"/>
                    <a:pt x="65723" y="159068"/>
                  </a:cubicBezTo>
                  <a:cubicBezTo>
                    <a:pt x="75343" y="168878"/>
                    <a:pt x="87725" y="173736"/>
                    <a:pt x="102870" y="173736"/>
                  </a:cubicBezTo>
                  <a:cubicBezTo>
                    <a:pt x="114586" y="173736"/>
                    <a:pt x="124301" y="170974"/>
                    <a:pt x="132017" y="165354"/>
                  </a:cubicBezTo>
                  <a:cubicBezTo>
                    <a:pt x="139541" y="159734"/>
                    <a:pt x="148209" y="149447"/>
                    <a:pt x="157829" y="134303"/>
                  </a:cubicBezTo>
                  <a:lnTo>
                    <a:pt x="197739" y="156591"/>
                  </a:lnTo>
                  <a:cubicBezTo>
                    <a:pt x="191548" y="167069"/>
                    <a:pt x="185071" y="176117"/>
                    <a:pt x="178213" y="183642"/>
                  </a:cubicBezTo>
                  <a:cubicBezTo>
                    <a:pt x="171355" y="191072"/>
                    <a:pt x="164021" y="197168"/>
                    <a:pt x="156210" y="202121"/>
                  </a:cubicBezTo>
                  <a:cubicBezTo>
                    <a:pt x="148400" y="206883"/>
                    <a:pt x="139922" y="210407"/>
                    <a:pt x="130778" y="212598"/>
                  </a:cubicBezTo>
                  <a:cubicBezTo>
                    <a:pt x="121729" y="214789"/>
                    <a:pt x="111823" y="215932"/>
                    <a:pt x="101155" y="215932"/>
                  </a:cubicBezTo>
                  <a:cubicBezTo>
                    <a:pt x="70675" y="215932"/>
                    <a:pt x="46196" y="206121"/>
                    <a:pt x="27718" y="186595"/>
                  </a:cubicBezTo>
                  <a:cubicBezTo>
                    <a:pt x="9239" y="166878"/>
                    <a:pt x="0" y="140684"/>
                    <a:pt x="0" y="108109"/>
                  </a:cubicBezTo>
                  <a:cubicBezTo>
                    <a:pt x="0" y="75533"/>
                    <a:pt x="8954" y="49625"/>
                    <a:pt x="26860" y="29623"/>
                  </a:cubicBezTo>
                  <a:cubicBezTo>
                    <a:pt x="44863" y="9906"/>
                    <a:pt x="68866" y="0"/>
                    <a:pt x="98584" y="0"/>
                  </a:cubicBezTo>
                  <a:cubicBezTo>
                    <a:pt x="128302" y="0"/>
                    <a:pt x="152400" y="9620"/>
                    <a:pt x="169926" y="28765"/>
                  </a:cubicBezTo>
                  <a:cubicBezTo>
                    <a:pt x="187261" y="47815"/>
                    <a:pt x="195929" y="74200"/>
                    <a:pt x="195929" y="107918"/>
                  </a:cubicBezTo>
                  <a:lnTo>
                    <a:pt x="195739" y="119063"/>
                  </a:lnTo>
                  <a:close/>
                  <a:moveTo>
                    <a:pt x="147352" y="80296"/>
                  </a:moveTo>
                  <a:cubicBezTo>
                    <a:pt x="140779" y="55150"/>
                    <a:pt x="124873" y="42482"/>
                    <a:pt x="99727" y="42482"/>
                  </a:cubicBezTo>
                  <a:cubicBezTo>
                    <a:pt x="94012" y="42482"/>
                    <a:pt x="88582" y="43434"/>
                    <a:pt x="83534" y="45244"/>
                  </a:cubicBezTo>
                  <a:cubicBezTo>
                    <a:pt x="78486" y="46958"/>
                    <a:pt x="73914" y="49435"/>
                    <a:pt x="69723" y="52769"/>
                  </a:cubicBezTo>
                  <a:cubicBezTo>
                    <a:pt x="65627" y="56007"/>
                    <a:pt x="62198" y="59912"/>
                    <a:pt x="59246" y="64484"/>
                  </a:cubicBezTo>
                  <a:cubicBezTo>
                    <a:pt x="56293" y="69056"/>
                    <a:pt x="54102" y="74390"/>
                    <a:pt x="52578" y="80201"/>
                  </a:cubicBezTo>
                  <a:lnTo>
                    <a:pt x="147447" y="80201"/>
                  </a:lnTo>
                  <a:close/>
                </a:path>
              </a:pathLst>
            </a:custGeom>
            <a:solidFill>
              <a:schemeClr val="accent3"/>
            </a:solidFill>
            <a:ln w="0" cap="flat">
              <a:noFill/>
              <a:prstDash val="solid"/>
              <a:miter/>
            </a:ln>
          </p:spPr>
          <p:txBody>
            <a:bodyPr rtlCol="0" anchor="ctr"/>
            <a:lstStyle/>
            <a:p>
              <a:endParaRPr lang="es-ES" dirty="0"/>
            </a:p>
          </p:txBody>
        </p:sp>
      </p:grpSp>
      <p:grpSp>
        <p:nvGrpSpPr>
          <p:cNvPr id="12" name="Grupo 11">
            <a:extLst>
              <a:ext uri="{FF2B5EF4-FFF2-40B4-BE49-F238E27FC236}">
                <a16:creationId xmlns:a16="http://schemas.microsoft.com/office/drawing/2014/main" id="{D9A4AD21-DE8A-D3D5-6F04-6A9F9EB6C58F}"/>
              </a:ext>
            </a:extLst>
          </p:cNvPr>
          <p:cNvGrpSpPr/>
          <p:nvPr/>
        </p:nvGrpSpPr>
        <p:grpSpPr>
          <a:xfrm>
            <a:off x="-337932" y="-943141"/>
            <a:ext cx="7373001" cy="1886282"/>
            <a:chOff x="-337932" y="-943141"/>
            <a:chExt cx="7373001" cy="1886282"/>
          </a:xfrm>
        </p:grpSpPr>
        <p:grpSp>
          <p:nvGrpSpPr>
            <p:cNvPr id="13" name="Grupo 12">
              <a:extLst>
                <a:ext uri="{FF2B5EF4-FFF2-40B4-BE49-F238E27FC236}">
                  <a16:creationId xmlns:a16="http://schemas.microsoft.com/office/drawing/2014/main" id="{436A94E0-EACC-A115-4841-626AA59F8BE4}"/>
                </a:ext>
              </a:extLst>
            </p:cNvPr>
            <p:cNvGrpSpPr/>
            <p:nvPr/>
          </p:nvGrpSpPr>
          <p:grpSpPr>
            <a:xfrm>
              <a:off x="-337932" y="-943141"/>
              <a:ext cx="7373001" cy="1886282"/>
              <a:chOff x="-193553" y="-891671"/>
              <a:chExt cx="8335417" cy="2132503"/>
            </a:xfrm>
          </p:grpSpPr>
          <p:sp>
            <p:nvSpPr>
              <p:cNvPr id="27" name="Forma libre: forma 26">
                <a:extLst>
                  <a:ext uri="{FF2B5EF4-FFF2-40B4-BE49-F238E27FC236}">
                    <a16:creationId xmlns:a16="http://schemas.microsoft.com/office/drawing/2014/main" id="{B6B78463-2B49-9B32-C32D-A04D698581CE}"/>
                  </a:ext>
                </a:extLst>
              </p:cNvPr>
              <p:cNvSpPr/>
              <p:nvPr/>
            </p:nvSpPr>
            <p:spPr>
              <a:xfrm rot="21072818">
                <a:off x="-50932" y="-614270"/>
                <a:ext cx="8192796" cy="1855102"/>
              </a:xfrm>
              <a:custGeom>
                <a:avLst/>
                <a:gdLst>
                  <a:gd name="connsiteX0" fmla="*/ 8192796 w 8192796"/>
                  <a:gd name="connsiteY0" fmla="*/ 1243709 h 1855102"/>
                  <a:gd name="connsiteX1" fmla="*/ 8060201 w 8192796"/>
                  <a:gd name="connsiteY1" fmla="*/ 1304899 h 1855102"/>
                  <a:gd name="connsiteX2" fmla="*/ 5024689 w 8192796"/>
                  <a:gd name="connsiteY2" fmla="*/ 1854746 h 1855102"/>
                  <a:gd name="connsiteX3" fmla="*/ 2166085 w 8192796"/>
                  <a:gd name="connsiteY3" fmla="*/ 1040955 h 1855102"/>
                  <a:gd name="connsiteX4" fmla="*/ 176051 w 8192796"/>
                  <a:gd name="connsiteY4" fmla="*/ 888223 h 1855102"/>
                  <a:gd name="connsiteX5" fmla="*/ 41087 w 8192796"/>
                  <a:gd name="connsiteY5" fmla="*/ 930020 h 1855102"/>
                  <a:gd name="connsiteX6" fmla="*/ 0 w 8192796"/>
                  <a:gd name="connsiteY6" fmla="*/ 946272 h 1855102"/>
                  <a:gd name="connsiteX7" fmla="*/ 146261 w 8192796"/>
                  <a:gd name="connsiteY7" fmla="*/ 0 h 1855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2796" h="1855102">
                    <a:moveTo>
                      <a:pt x="8192796" y="1243709"/>
                    </a:moveTo>
                    <a:lnTo>
                      <a:pt x="8060201" y="1304899"/>
                    </a:lnTo>
                    <a:cubicBezTo>
                      <a:pt x="7032679" y="1741470"/>
                      <a:pt x="5899207" y="1862633"/>
                      <a:pt x="5024689" y="1854746"/>
                    </a:cubicBezTo>
                    <a:cubicBezTo>
                      <a:pt x="3625462" y="1842131"/>
                      <a:pt x="2865540" y="1409833"/>
                      <a:pt x="2166085" y="1040955"/>
                    </a:cubicBezTo>
                    <a:cubicBezTo>
                      <a:pt x="1466629" y="672074"/>
                      <a:pt x="853605" y="715591"/>
                      <a:pt x="176051" y="888223"/>
                    </a:cubicBezTo>
                    <a:cubicBezTo>
                      <a:pt x="133704" y="899013"/>
                      <a:pt x="88544" y="913096"/>
                      <a:pt x="41087" y="930020"/>
                    </a:cubicBezTo>
                    <a:lnTo>
                      <a:pt x="0" y="946272"/>
                    </a:lnTo>
                    <a:lnTo>
                      <a:pt x="146261" y="0"/>
                    </a:lnTo>
                    <a:close/>
                  </a:path>
                </a:pathLst>
              </a:custGeom>
              <a:gradFill>
                <a:gsLst>
                  <a:gs pos="71000">
                    <a:srgbClr val="70C8CA">
                      <a:alpha val="88000"/>
                    </a:srgbClr>
                  </a:gs>
                  <a:gs pos="100000">
                    <a:schemeClr val="accent3">
                      <a:alpha val="78000"/>
                    </a:schemeClr>
                  </a:gs>
                  <a:gs pos="0">
                    <a:schemeClr val="accent3">
                      <a:lumMod val="20000"/>
                      <a:lumOff val="80000"/>
                      <a:alpha val="0"/>
                    </a:schemeClr>
                  </a:gs>
                </a:gsLst>
                <a:lin ang="0" scaled="1"/>
              </a:gradFill>
              <a:ln w="0" cap="flat">
                <a:noFill/>
                <a:prstDash val="solid"/>
                <a:miter/>
              </a:ln>
            </p:spPr>
            <p:txBody>
              <a:bodyPr wrap="square" rtlCol="0" anchor="ctr">
                <a:noAutofit/>
              </a:bodyPr>
              <a:lstStyle/>
              <a:p>
                <a:endParaRPr lang="es-ES"/>
              </a:p>
            </p:txBody>
          </p:sp>
          <p:sp>
            <p:nvSpPr>
              <p:cNvPr id="28" name="Forma libre: forma 27">
                <a:extLst>
                  <a:ext uri="{FF2B5EF4-FFF2-40B4-BE49-F238E27FC236}">
                    <a16:creationId xmlns:a16="http://schemas.microsoft.com/office/drawing/2014/main" id="{B90F52EF-4298-858E-568D-CFDBC049657B}"/>
                  </a:ext>
                </a:extLst>
              </p:cNvPr>
              <p:cNvSpPr/>
              <p:nvPr/>
            </p:nvSpPr>
            <p:spPr>
              <a:xfrm rot="20700000">
                <a:off x="-193553" y="-891671"/>
                <a:ext cx="7316526" cy="2080380"/>
              </a:xfrm>
              <a:custGeom>
                <a:avLst/>
                <a:gdLst>
                  <a:gd name="connsiteX0" fmla="*/ 7316526 w 7316526"/>
                  <a:gd name="connsiteY0" fmla="*/ 1866661 h 2080380"/>
                  <a:gd name="connsiteX1" fmla="*/ 7104404 w 7316526"/>
                  <a:gd name="connsiteY1" fmla="*/ 1914592 h 2080380"/>
                  <a:gd name="connsiteX2" fmla="*/ 5329421 w 7316526"/>
                  <a:gd name="connsiteY2" fmla="*/ 2080024 h 2080380"/>
                  <a:gd name="connsiteX3" fmla="*/ 2470817 w 7316526"/>
                  <a:gd name="connsiteY3" fmla="*/ 1266232 h 2080380"/>
                  <a:gd name="connsiteX4" fmla="*/ 480783 w 7316526"/>
                  <a:gd name="connsiteY4" fmla="*/ 1113500 h 2080380"/>
                  <a:gd name="connsiteX5" fmla="*/ 37663 w 7316526"/>
                  <a:gd name="connsiteY5" fmla="*/ 1287288 h 2080380"/>
                  <a:gd name="connsiteX6" fmla="*/ 0 w 7316526"/>
                  <a:gd name="connsiteY6" fmla="*/ 1306403 h 2080380"/>
                  <a:gd name="connsiteX7" fmla="*/ 350050 w 7316526"/>
                  <a:gd name="connsiteY7" fmla="*/ 0 h 2080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16526" h="2080380">
                    <a:moveTo>
                      <a:pt x="7316526" y="1866661"/>
                    </a:moveTo>
                    <a:lnTo>
                      <a:pt x="7104404" y="1914592"/>
                    </a:lnTo>
                    <a:cubicBezTo>
                      <a:pt x="6472066" y="2043030"/>
                      <a:pt x="5854132" y="2084755"/>
                      <a:pt x="5329421" y="2080024"/>
                    </a:cubicBezTo>
                    <a:cubicBezTo>
                      <a:pt x="3930194" y="2067408"/>
                      <a:pt x="3170272" y="1635109"/>
                      <a:pt x="2470817" y="1266232"/>
                    </a:cubicBezTo>
                    <a:cubicBezTo>
                      <a:pt x="1771362" y="897351"/>
                      <a:pt x="1158337" y="940868"/>
                      <a:pt x="480783" y="1113500"/>
                    </a:cubicBezTo>
                    <a:cubicBezTo>
                      <a:pt x="353742" y="1145869"/>
                      <a:pt x="201381" y="1207883"/>
                      <a:pt x="37663" y="1287288"/>
                    </a:cubicBezTo>
                    <a:lnTo>
                      <a:pt x="0" y="1306403"/>
                    </a:lnTo>
                    <a:lnTo>
                      <a:pt x="350050" y="0"/>
                    </a:lnTo>
                    <a:close/>
                  </a:path>
                </a:pathLst>
              </a:custGeom>
              <a:gradFill>
                <a:gsLst>
                  <a:gs pos="74000">
                    <a:schemeClr val="accent3"/>
                  </a:gs>
                  <a:gs pos="0">
                    <a:schemeClr val="accent3">
                      <a:lumMod val="20000"/>
                      <a:lumOff val="80000"/>
                      <a:alpha val="0"/>
                    </a:schemeClr>
                  </a:gs>
                </a:gsLst>
                <a:lin ang="0" scaled="1"/>
              </a:gradFill>
              <a:ln w="0" cap="flat">
                <a:noFill/>
                <a:prstDash val="solid"/>
                <a:miter/>
              </a:ln>
            </p:spPr>
            <p:txBody>
              <a:bodyPr wrap="square" rtlCol="0" anchor="ctr">
                <a:noAutofit/>
              </a:bodyPr>
              <a:lstStyle/>
              <a:p>
                <a:endParaRPr lang="es-ES"/>
              </a:p>
            </p:txBody>
          </p:sp>
          <p:sp>
            <p:nvSpPr>
              <p:cNvPr id="29" name="Forma libre: forma 28">
                <a:extLst>
                  <a:ext uri="{FF2B5EF4-FFF2-40B4-BE49-F238E27FC236}">
                    <a16:creationId xmlns:a16="http://schemas.microsoft.com/office/drawing/2014/main" id="{BE67DE2E-4C19-4942-622F-C3743C180038}"/>
                  </a:ext>
                </a:extLst>
              </p:cNvPr>
              <p:cNvSpPr/>
              <p:nvPr/>
            </p:nvSpPr>
            <p:spPr>
              <a:xfrm rot="20700000">
                <a:off x="-89446" y="-648584"/>
                <a:ext cx="6814005" cy="1586804"/>
              </a:xfrm>
              <a:custGeom>
                <a:avLst/>
                <a:gdLst>
                  <a:gd name="connsiteX0" fmla="*/ 6814005 w 6814005"/>
                  <a:gd name="connsiteY0" fmla="*/ 1556379 h 1586804"/>
                  <a:gd name="connsiteX1" fmla="*/ 6632405 w 6814005"/>
                  <a:gd name="connsiteY1" fmla="*/ 1569107 h 1586804"/>
                  <a:gd name="connsiteX2" fmla="*/ 5935910 w 6814005"/>
                  <a:gd name="connsiteY2" fmla="*/ 1586428 h 1586804"/>
                  <a:gd name="connsiteX3" fmla="*/ 2752705 w 6814005"/>
                  <a:gd name="connsiteY3" fmla="*/ 726890 h 1586804"/>
                  <a:gd name="connsiteX4" fmla="*/ 536699 w 6814005"/>
                  <a:gd name="connsiteY4" fmla="*/ 565572 h 1586804"/>
                  <a:gd name="connsiteX5" fmla="*/ 5278 w 6814005"/>
                  <a:gd name="connsiteY5" fmla="*/ 688590 h 1586804"/>
                  <a:gd name="connsiteX6" fmla="*/ 0 w 6814005"/>
                  <a:gd name="connsiteY6" fmla="*/ 690453 h 1586804"/>
                  <a:gd name="connsiteX7" fmla="*/ 80337 w 6814005"/>
                  <a:gd name="connsiteY7" fmla="*/ 390634 h 1586804"/>
                  <a:gd name="connsiteX8" fmla="*/ 120408 w 6814005"/>
                  <a:gd name="connsiteY8" fmla="*/ 377806 h 1586804"/>
                  <a:gd name="connsiteX9" fmla="*/ 785986 w 6814005"/>
                  <a:gd name="connsiteY9" fmla="*/ 104659 h 1586804"/>
                  <a:gd name="connsiteX10" fmla="*/ 1005518 w 6814005"/>
                  <a:gd name="connsiteY10" fmla="*/ 0 h 1586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14005" h="1586804">
                    <a:moveTo>
                      <a:pt x="6814005" y="1556379"/>
                    </a:moveTo>
                    <a:lnTo>
                      <a:pt x="6632405" y="1569107"/>
                    </a:lnTo>
                    <a:cubicBezTo>
                      <a:pt x="6388728" y="1583276"/>
                      <a:pt x="6155020" y="1588302"/>
                      <a:pt x="5935910" y="1586428"/>
                    </a:cubicBezTo>
                    <a:cubicBezTo>
                      <a:pt x="4377797" y="1573101"/>
                      <a:pt x="3531584" y="1116502"/>
                      <a:pt x="2752705" y="726890"/>
                    </a:cubicBezTo>
                    <a:cubicBezTo>
                      <a:pt x="1973827" y="337272"/>
                      <a:pt x="1530555" y="431258"/>
                      <a:pt x="536699" y="565572"/>
                    </a:cubicBezTo>
                    <a:cubicBezTo>
                      <a:pt x="350352" y="590756"/>
                      <a:pt x="172031" y="634359"/>
                      <a:pt x="5278" y="688590"/>
                    </a:cubicBezTo>
                    <a:lnTo>
                      <a:pt x="0" y="690453"/>
                    </a:lnTo>
                    <a:lnTo>
                      <a:pt x="80337" y="390634"/>
                    </a:lnTo>
                    <a:lnTo>
                      <a:pt x="120408" y="377806"/>
                    </a:lnTo>
                    <a:cubicBezTo>
                      <a:pt x="357141" y="295709"/>
                      <a:pt x="576375" y="201585"/>
                      <a:pt x="785986" y="104659"/>
                    </a:cubicBezTo>
                    <a:lnTo>
                      <a:pt x="1005518" y="0"/>
                    </a:lnTo>
                    <a:close/>
                  </a:path>
                </a:pathLst>
              </a:custGeom>
              <a:gradFill flip="none" rotWithShape="1">
                <a:gsLst>
                  <a:gs pos="100000">
                    <a:schemeClr val="bg1">
                      <a:alpha val="0"/>
                    </a:schemeClr>
                  </a:gs>
                  <a:gs pos="1000">
                    <a:schemeClr val="accent3">
                      <a:lumMod val="20000"/>
                      <a:lumOff val="80000"/>
                      <a:alpha val="0"/>
                    </a:schemeClr>
                  </a:gs>
                </a:gsLst>
                <a:lin ang="0" scaled="1"/>
                <a:tileRect/>
              </a:gradFill>
              <a:ln w="0" cap="flat">
                <a:noFill/>
                <a:prstDash val="solid"/>
                <a:miter/>
              </a:ln>
            </p:spPr>
            <p:txBody>
              <a:bodyPr wrap="square" rtlCol="0" anchor="ctr">
                <a:noAutofit/>
              </a:bodyPr>
              <a:lstStyle/>
              <a:p>
                <a:endParaRPr lang="es-ES"/>
              </a:p>
            </p:txBody>
          </p:sp>
        </p:grpSp>
        <p:pic>
          <p:nvPicPr>
            <p:cNvPr id="14" name="Imagen 13" descr="Fondo negro con letras blancas&#10;&#10;El contenido generado por IA puede ser incorrecto.">
              <a:extLst>
                <a:ext uri="{FF2B5EF4-FFF2-40B4-BE49-F238E27FC236}">
                  <a16:creationId xmlns:a16="http://schemas.microsoft.com/office/drawing/2014/main" id="{962D09BB-B40D-B114-3813-99E5BB08306D}"/>
                </a:ext>
              </a:extLst>
            </p:cNvPr>
            <p:cNvPicPr>
              <a:picLocks noChangeAspect="1"/>
            </p:cNvPicPr>
            <p:nvPr/>
          </p:nvPicPr>
          <p:blipFill>
            <a:blip r:embed="rId10" cstate="hqprint">
              <a:alphaModFix amt="35000"/>
              <a:lum bright="70000" contrast="-70000"/>
              <a:extLst>
                <a:ext uri="{BEBA8EAE-BF5A-486C-A8C5-ECC9F3942E4B}">
                  <a14:imgProps xmlns:a14="http://schemas.microsoft.com/office/drawing/2010/main">
                    <a14:imgLayer r:embed="rId11">
                      <a14:imgEffect>
                        <a14:saturation sat="66000"/>
                      </a14:imgEffect>
                    </a14:imgLayer>
                  </a14:imgProps>
                </a:ext>
                <a:ext uri="{28A0092B-C50C-407E-A947-70E740481C1C}">
                  <a14:useLocalDpi xmlns:a14="http://schemas.microsoft.com/office/drawing/2010/main"/>
                </a:ext>
              </a:extLst>
            </a:blip>
            <a:srcRect/>
            <a:stretch/>
          </p:blipFill>
          <p:spPr>
            <a:xfrm>
              <a:off x="2652447" y="-771662"/>
              <a:ext cx="3340683" cy="1425078"/>
            </a:xfrm>
            <a:prstGeom prst="ellipse">
              <a:avLst/>
            </a:prstGeom>
          </p:spPr>
        </p:pic>
        <p:grpSp>
          <p:nvGrpSpPr>
            <p:cNvPr id="15" name="Grupo 14">
              <a:extLst>
                <a:ext uri="{FF2B5EF4-FFF2-40B4-BE49-F238E27FC236}">
                  <a16:creationId xmlns:a16="http://schemas.microsoft.com/office/drawing/2014/main" id="{5AED1CC6-891F-DD87-D6B6-01A46B48E58E}"/>
                </a:ext>
              </a:extLst>
            </p:cNvPr>
            <p:cNvGrpSpPr/>
            <p:nvPr/>
          </p:nvGrpSpPr>
          <p:grpSpPr>
            <a:xfrm>
              <a:off x="-199820" y="-4138"/>
              <a:ext cx="3480992" cy="637210"/>
              <a:chOff x="761" y="2519988"/>
              <a:chExt cx="12133425" cy="2221072"/>
            </a:xfrm>
          </p:grpSpPr>
          <p:grpSp>
            <p:nvGrpSpPr>
              <p:cNvPr id="16" name="Grupo 15">
                <a:extLst>
                  <a:ext uri="{FF2B5EF4-FFF2-40B4-BE49-F238E27FC236}">
                    <a16:creationId xmlns:a16="http://schemas.microsoft.com/office/drawing/2014/main" id="{09D6DAA5-12FC-57B7-1D94-41141BF7928C}"/>
                  </a:ext>
                </a:extLst>
              </p:cNvPr>
              <p:cNvGrpSpPr/>
              <p:nvPr/>
            </p:nvGrpSpPr>
            <p:grpSpPr>
              <a:xfrm>
                <a:off x="630209" y="2519988"/>
                <a:ext cx="11503977" cy="2221072"/>
                <a:chOff x="630209" y="2519988"/>
                <a:chExt cx="11503977" cy="2221072"/>
              </a:xfrm>
            </p:grpSpPr>
            <p:sp>
              <p:nvSpPr>
                <p:cNvPr id="18" name="Forma libre: forma 17">
                  <a:extLst>
                    <a:ext uri="{FF2B5EF4-FFF2-40B4-BE49-F238E27FC236}">
                      <a16:creationId xmlns:a16="http://schemas.microsoft.com/office/drawing/2014/main" id="{B7A2FD2D-954B-EA8D-37BC-960D5122E134}"/>
                    </a:ext>
                  </a:extLst>
                </p:cNvPr>
                <p:cNvSpPr/>
                <p:nvPr/>
              </p:nvSpPr>
              <p:spPr>
                <a:xfrm>
                  <a:off x="630209" y="2604327"/>
                  <a:ext cx="7373846" cy="776908"/>
                </a:xfrm>
                <a:custGeom>
                  <a:avLst/>
                  <a:gdLst>
                    <a:gd name="connsiteX0" fmla="*/ 7373846 w 7373846"/>
                    <a:gd name="connsiteY0" fmla="*/ 388287 h 776908"/>
                    <a:gd name="connsiteX1" fmla="*/ 6985499 w 7373846"/>
                    <a:gd name="connsiteY1" fmla="*/ 0 h 776908"/>
                    <a:gd name="connsiteX2" fmla="*/ 6641064 w 7373846"/>
                    <a:gd name="connsiteY2" fmla="*/ 0 h 776908"/>
                    <a:gd name="connsiteX3" fmla="*/ 6641064 w 7373846"/>
                    <a:gd name="connsiteY3" fmla="*/ 61 h 776908"/>
                    <a:gd name="connsiteX4" fmla="*/ 6907613 w 7373846"/>
                    <a:gd name="connsiteY4" fmla="*/ 266641 h 776908"/>
                    <a:gd name="connsiteX5" fmla="*/ 0 w 7373846"/>
                    <a:gd name="connsiteY5" fmla="*/ 266641 h 776908"/>
                    <a:gd name="connsiteX6" fmla="*/ 0 w 7373846"/>
                    <a:gd name="connsiteY6" fmla="*/ 510268 h 776908"/>
                    <a:gd name="connsiteX7" fmla="*/ 6907309 w 7373846"/>
                    <a:gd name="connsiteY7" fmla="*/ 510268 h 776908"/>
                    <a:gd name="connsiteX8" fmla="*/ 6641064 w 7373846"/>
                    <a:gd name="connsiteY8" fmla="*/ 776513 h 776908"/>
                    <a:gd name="connsiteX9" fmla="*/ 6641064 w 7373846"/>
                    <a:gd name="connsiteY9" fmla="*/ 776909 h 776908"/>
                    <a:gd name="connsiteX10" fmla="*/ 6985225 w 7373846"/>
                    <a:gd name="connsiteY10" fmla="*/ 776909 h 776908"/>
                    <a:gd name="connsiteX11" fmla="*/ 7373846 w 7373846"/>
                    <a:gd name="connsiteY11" fmla="*/ 388287 h 776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73846" h="776908">
                      <a:moveTo>
                        <a:pt x="7373846" y="388287"/>
                      </a:moveTo>
                      <a:lnTo>
                        <a:pt x="6985499" y="0"/>
                      </a:lnTo>
                      <a:lnTo>
                        <a:pt x="6641064" y="0"/>
                      </a:lnTo>
                      <a:lnTo>
                        <a:pt x="6641064" y="61"/>
                      </a:lnTo>
                      <a:lnTo>
                        <a:pt x="6907613" y="266641"/>
                      </a:lnTo>
                      <a:lnTo>
                        <a:pt x="0" y="266641"/>
                      </a:lnTo>
                      <a:lnTo>
                        <a:pt x="0" y="510268"/>
                      </a:lnTo>
                      <a:lnTo>
                        <a:pt x="6907309" y="510268"/>
                      </a:lnTo>
                      <a:lnTo>
                        <a:pt x="6641064" y="776513"/>
                      </a:lnTo>
                      <a:lnTo>
                        <a:pt x="6641064" y="776909"/>
                      </a:lnTo>
                      <a:lnTo>
                        <a:pt x="6985225" y="776909"/>
                      </a:lnTo>
                      <a:lnTo>
                        <a:pt x="7373846" y="388287"/>
                      </a:lnTo>
                      <a:close/>
                    </a:path>
                  </a:pathLst>
                </a:custGeom>
                <a:gradFill>
                  <a:gsLst>
                    <a:gs pos="71000">
                      <a:srgbClr val="70C8CA">
                        <a:alpha val="88000"/>
                      </a:srgbClr>
                    </a:gs>
                    <a:gs pos="100000">
                      <a:schemeClr val="accent3">
                        <a:alpha val="78000"/>
                      </a:schemeClr>
                    </a:gs>
                    <a:gs pos="0">
                      <a:schemeClr val="accent3">
                        <a:lumMod val="20000"/>
                        <a:lumOff val="80000"/>
                        <a:alpha val="0"/>
                      </a:schemeClr>
                    </a:gs>
                  </a:gsLst>
                  <a:lin ang="0" scaled="1"/>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s-ES"/>
                </a:p>
              </p:txBody>
            </p:sp>
            <p:sp>
              <p:nvSpPr>
                <p:cNvPr id="20" name="Forma libre: forma 19">
                  <a:extLst>
                    <a:ext uri="{FF2B5EF4-FFF2-40B4-BE49-F238E27FC236}">
                      <a16:creationId xmlns:a16="http://schemas.microsoft.com/office/drawing/2014/main" id="{9413A12C-BFE3-30F2-B053-3F106609A26B}"/>
                    </a:ext>
                  </a:extLst>
                </p:cNvPr>
                <p:cNvSpPr/>
                <p:nvPr/>
              </p:nvSpPr>
              <p:spPr>
                <a:xfrm>
                  <a:off x="1436810" y="2721196"/>
                  <a:ext cx="7945881" cy="1150475"/>
                </a:xfrm>
                <a:custGeom>
                  <a:avLst/>
                  <a:gdLst>
                    <a:gd name="connsiteX0" fmla="*/ 7945882 w 7945881"/>
                    <a:gd name="connsiteY0" fmla="*/ 574988 h 1150477"/>
                    <a:gd name="connsiteX1" fmla="*/ 7370848 w 7945881"/>
                    <a:gd name="connsiteY1" fmla="*/ 0 h 1150477"/>
                    <a:gd name="connsiteX2" fmla="*/ 6860778 w 7945881"/>
                    <a:gd name="connsiteY2" fmla="*/ 0 h 1150477"/>
                    <a:gd name="connsiteX3" fmla="*/ 6860778 w 7945881"/>
                    <a:gd name="connsiteY3" fmla="*/ 107 h 1150477"/>
                    <a:gd name="connsiteX4" fmla="*/ 7255503 w 7945881"/>
                    <a:gd name="connsiteY4" fmla="*/ 394832 h 1150477"/>
                    <a:gd name="connsiteX5" fmla="*/ 0 w 7945881"/>
                    <a:gd name="connsiteY5" fmla="*/ 394832 h 1150477"/>
                    <a:gd name="connsiteX6" fmla="*/ 0 w 7945881"/>
                    <a:gd name="connsiteY6" fmla="*/ 755600 h 1150477"/>
                    <a:gd name="connsiteX7" fmla="*/ 7255032 w 7945881"/>
                    <a:gd name="connsiteY7" fmla="*/ 755600 h 1150477"/>
                    <a:gd name="connsiteX8" fmla="*/ 6860778 w 7945881"/>
                    <a:gd name="connsiteY8" fmla="*/ 1149884 h 1150477"/>
                    <a:gd name="connsiteX9" fmla="*/ 6860778 w 7945881"/>
                    <a:gd name="connsiteY9" fmla="*/ 1150477 h 1150477"/>
                    <a:gd name="connsiteX10" fmla="*/ 7370407 w 7945881"/>
                    <a:gd name="connsiteY10" fmla="*/ 1150477 h 1150477"/>
                    <a:gd name="connsiteX11" fmla="*/ 7945882 w 7945881"/>
                    <a:gd name="connsiteY11" fmla="*/ 574988 h 115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45881" h="1150477">
                      <a:moveTo>
                        <a:pt x="7945882" y="574988"/>
                      </a:moveTo>
                      <a:lnTo>
                        <a:pt x="7370848" y="0"/>
                      </a:lnTo>
                      <a:lnTo>
                        <a:pt x="6860778" y="0"/>
                      </a:lnTo>
                      <a:lnTo>
                        <a:pt x="6860778" y="107"/>
                      </a:lnTo>
                      <a:lnTo>
                        <a:pt x="7255503" y="394832"/>
                      </a:lnTo>
                      <a:lnTo>
                        <a:pt x="0" y="394832"/>
                      </a:lnTo>
                      <a:lnTo>
                        <a:pt x="0" y="755600"/>
                      </a:lnTo>
                      <a:lnTo>
                        <a:pt x="7255032" y="755600"/>
                      </a:lnTo>
                      <a:lnTo>
                        <a:pt x="6860778" y="1149884"/>
                      </a:lnTo>
                      <a:lnTo>
                        <a:pt x="6860778" y="1150477"/>
                      </a:lnTo>
                      <a:lnTo>
                        <a:pt x="7370407" y="1150477"/>
                      </a:lnTo>
                      <a:lnTo>
                        <a:pt x="7945882" y="574988"/>
                      </a:lnTo>
                      <a:close/>
                    </a:path>
                  </a:pathLst>
                </a:custGeom>
                <a:gradFill>
                  <a:gsLst>
                    <a:gs pos="71000">
                      <a:srgbClr val="70C8CA">
                        <a:alpha val="88000"/>
                      </a:srgbClr>
                    </a:gs>
                    <a:gs pos="100000">
                      <a:schemeClr val="accent3">
                        <a:alpha val="78000"/>
                      </a:schemeClr>
                    </a:gs>
                    <a:gs pos="0">
                      <a:schemeClr val="accent3">
                        <a:lumMod val="20000"/>
                        <a:lumOff val="80000"/>
                        <a:alpha val="0"/>
                      </a:schemeClr>
                    </a:gs>
                  </a:gsLst>
                  <a:lin ang="0" scaled="1"/>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s-ES"/>
                </a:p>
              </p:txBody>
            </p:sp>
            <p:sp>
              <p:nvSpPr>
                <p:cNvPr id="21" name="Forma libre: forma 20">
                  <a:extLst>
                    <a:ext uri="{FF2B5EF4-FFF2-40B4-BE49-F238E27FC236}">
                      <a16:creationId xmlns:a16="http://schemas.microsoft.com/office/drawing/2014/main" id="{025669B9-79E7-C1BC-AEF1-F6AF0B9F8E8F}"/>
                    </a:ext>
                  </a:extLst>
                </p:cNvPr>
                <p:cNvSpPr/>
                <p:nvPr/>
              </p:nvSpPr>
              <p:spPr>
                <a:xfrm>
                  <a:off x="1517757" y="2519988"/>
                  <a:ext cx="4601663" cy="666266"/>
                </a:xfrm>
                <a:custGeom>
                  <a:avLst/>
                  <a:gdLst>
                    <a:gd name="connsiteX0" fmla="*/ 4601666 w 4601665"/>
                    <a:gd name="connsiteY0" fmla="*/ 332989 h 666267"/>
                    <a:gd name="connsiteX1" fmla="*/ 4268646 w 4601665"/>
                    <a:gd name="connsiteY1" fmla="*/ 0 h 666267"/>
                    <a:gd name="connsiteX2" fmla="*/ 3973237 w 4601665"/>
                    <a:gd name="connsiteY2" fmla="*/ 0 h 666267"/>
                    <a:gd name="connsiteX3" fmla="*/ 3973237 w 4601665"/>
                    <a:gd name="connsiteY3" fmla="*/ 61 h 666267"/>
                    <a:gd name="connsiteX4" fmla="*/ 4201857 w 4601665"/>
                    <a:gd name="connsiteY4" fmla="*/ 228665 h 666267"/>
                    <a:gd name="connsiteX5" fmla="*/ 0 w 4601665"/>
                    <a:gd name="connsiteY5" fmla="*/ 228665 h 666267"/>
                    <a:gd name="connsiteX6" fmla="*/ 0 w 4601665"/>
                    <a:gd name="connsiteY6" fmla="*/ 437603 h 666267"/>
                    <a:gd name="connsiteX7" fmla="*/ 4201567 w 4601665"/>
                    <a:gd name="connsiteY7" fmla="*/ 437603 h 666267"/>
                    <a:gd name="connsiteX8" fmla="*/ 3973237 w 4601665"/>
                    <a:gd name="connsiteY8" fmla="*/ 665948 h 666267"/>
                    <a:gd name="connsiteX9" fmla="*/ 3973237 w 4601665"/>
                    <a:gd name="connsiteY9" fmla="*/ 666268 h 666267"/>
                    <a:gd name="connsiteX10" fmla="*/ 4268387 w 4601665"/>
                    <a:gd name="connsiteY10" fmla="*/ 666268 h 666267"/>
                    <a:gd name="connsiteX11" fmla="*/ 4601666 w 4601665"/>
                    <a:gd name="connsiteY11" fmla="*/ 332989 h 666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01665" h="666267">
                      <a:moveTo>
                        <a:pt x="4601666" y="332989"/>
                      </a:moveTo>
                      <a:lnTo>
                        <a:pt x="4268646" y="0"/>
                      </a:lnTo>
                      <a:lnTo>
                        <a:pt x="3973237" y="0"/>
                      </a:lnTo>
                      <a:lnTo>
                        <a:pt x="3973237" y="61"/>
                      </a:lnTo>
                      <a:lnTo>
                        <a:pt x="4201857" y="228665"/>
                      </a:lnTo>
                      <a:lnTo>
                        <a:pt x="0" y="228665"/>
                      </a:lnTo>
                      <a:lnTo>
                        <a:pt x="0" y="437603"/>
                      </a:lnTo>
                      <a:lnTo>
                        <a:pt x="4201567" y="437603"/>
                      </a:lnTo>
                      <a:lnTo>
                        <a:pt x="3973237" y="665948"/>
                      </a:lnTo>
                      <a:lnTo>
                        <a:pt x="3973237" y="666268"/>
                      </a:lnTo>
                      <a:lnTo>
                        <a:pt x="4268387" y="666268"/>
                      </a:lnTo>
                      <a:lnTo>
                        <a:pt x="4601666" y="332989"/>
                      </a:lnTo>
                      <a:close/>
                    </a:path>
                  </a:pathLst>
                </a:custGeom>
                <a:gradFill>
                  <a:gsLst>
                    <a:gs pos="71000">
                      <a:srgbClr val="70C8CA">
                        <a:alpha val="88000"/>
                      </a:srgbClr>
                    </a:gs>
                    <a:gs pos="100000">
                      <a:schemeClr val="accent3">
                        <a:alpha val="78000"/>
                      </a:schemeClr>
                    </a:gs>
                    <a:gs pos="0">
                      <a:schemeClr val="accent3">
                        <a:lumMod val="20000"/>
                        <a:lumOff val="80000"/>
                        <a:alpha val="0"/>
                      </a:schemeClr>
                    </a:gs>
                  </a:gsLst>
                  <a:lin ang="0" scaled="1"/>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s-ES"/>
                </a:p>
              </p:txBody>
            </p:sp>
            <p:sp>
              <p:nvSpPr>
                <p:cNvPr id="26" name="Forma libre: forma 25">
                  <a:extLst>
                    <a:ext uri="{FF2B5EF4-FFF2-40B4-BE49-F238E27FC236}">
                      <a16:creationId xmlns:a16="http://schemas.microsoft.com/office/drawing/2014/main" id="{BE638BAD-6F88-C325-FA35-4C16F9D0FF20}"/>
                    </a:ext>
                  </a:extLst>
                </p:cNvPr>
                <p:cNvSpPr/>
                <p:nvPr/>
              </p:nvSpPr>
              <p:spPr>
                <a:xfrm>
                  <a:off x="2521731" y="2618770"/>
                  <a:ext cx="9612455" cy="2122290"/>
                </a:xfrm>
                <a:custGeom>
                  <a:avLst/>
                  <a:gdLst>
                    <a:gd name="connsiteX0" fmla="*/ 8551646 w 9612456"/>
                    <a:gd name="connsiteY0" fmla="*/ 0 h 2122290"/>
                    <a:gd name="connsiteX1" fmla="*/ 7610701 w 9612456"/>
                    <a:gd name="connsiteY1" fmla="*/ 0 h 2122290"/>
                    <a:gd name="connsiteX2" fmla="*/ 7610701 w 9612456"/>
                    <a:gd name="connsiteY2" fmla="*/ 198 h 2122290"/>
                    <a:gd name="connsiteX3" fmla="*/ 8338856 w 9612456"/>
                    <a:gd name="connsiteY3" fmla="*/ 728354 h 2122290"/>
                    <a:gd name="connsiteX4" fmla="*/ 0 w 9612456"/>
                    <a:gd name="connsiteY4" fmla="*/ 728354 h 2122290"/>
                    <a:gd name="connsiteX5" fmla="*/ 68418 w 9612456"/>
                    <a:gd name="connsiteY5" fmla="*/ 1393876 h 2122290"/>
                    <a:gd name="connsiteX6" fmla="*/ 8337989 w 9612456"/>
                    <a:gd name="connsiteY6" fmla="*/ 1393876 h 2122290"/>
                    <a:gd name="connsiteX7" fmla="*/ 7610715 w 9612456"/>
                    <a:gd name="connsiteY7" fmla="*/ 2121195 h 2122290"/>
                    <a:gd name="connsiteX8" fmla="*/ 7610715 w 9612456"/>
                    <a:gd name="connsiteY8" fmla="*/ 2122291 h 2122290"/>
                    <a:gd name="connsiteX9" fmla="*/ 8550854 w 9612456"/>
                    <a:gd name="connsiteY9" fmla="*/ 2122291 h 2122290"/>
                    <a:gd name="connsiteX10" fmla="*/ 9612456 w 9612456"/>
                    <a:gd name="connsiteY10" fmla="*/ 1060704 h 2122290"/>
                    <a:gd name="connsiteX11" fmla="*/ 8551646 w 9612456"/>
                    <a:gd name="connsiteY11" fmla="*/ 15 h 2122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12456" h="2122290">
                      <a:moveTo>
                        <a:pt x="8551646" y="0"/>
                      </a:moveTo>
                      <a:lnTo>
                        <a:pt x="7610701" y="0"/>
                      </a:lnTo>
                      <a:lnTo>
                        <a:pt x="7610701" y="198"/>
                      </a:lnTo>
                      <a:lnTo>
                        <a:pt x="8338856" y="728354"/>
                      </a:lnTo>
                      <a:lnTo>
                        <a:pt x="0" y="728354"/>
                      </a:lnTo>
                      <a:cubicBezTo>
                        <a:pt x="25845" y="949636"/>
                        <a:pt x="46241" y="1171924"/>
                        <a:pt x="68418" y="1393876"/>
                      </a:cubicBezTo>
                      <a:lnTo>
                        <a:pt x="8337989" y="1393876"/>
                      </a:lnTo>
                      <a:lnTo>
                        <a:pt x="7610715" y="2121195"/>
                      </a:lnTo>
                      <a:lnTo>
                        <a:pt x="7610715" y="2122291"/>
                      </a:lnTo>
                      <a:lnTo>
                        <a:pt x="8550854" y="2122291"/>
                      </a:lnTo>
                      <a:lnTo>
                        <a:pt x="9612456" y="1060704"/>
                      </a:lnTo>
                      <a:lnTo>
                        <a:pt x="8551646" y="15"/>
                      </a:lnTo>
                      <a:close/>
                    </a:path>
                  </a:pathLst>
                </a:custGeom>
                <a:gradFill>
                  <a:gsLst>
                    <a:gs pos="71000">
                      <a:srgbClr val="70C8CA">
                        <a:alpha val="88000"/>
                      </a:srgbClr>
                    </a:gs>
                    <a:gs pos="100000">
                      <a:schemeClr val="accent3">
                        <a:alpha val="78000"/>
                      </a:schemeClr>
                    </a:gs>
                    <a:gs pos="0">
                      <a:schemeClr val="accent3">
                        <a:lumMod val="20000"/>
                        <a:lumOff val="80000"/>
                        <a:alpha val="0"/>
                      </a:schemeClr>
                    </a:gs>
                  </a:gsLst>
                  <a:lin ang="0" scaled="1"/>
                </a:gradFill>
                <a:ln w="0" cap="flat">
                  <a:noFill/>
                  <a:prstDash val="solid"/>
                  <a:miter/>
                </a:ln>
              </p:spPr>
              <p:txBody>
                <a:bodyPr wrap="square" rtlCol="0" anchor="ctr">
                  <a:noAutofit/>
                </a:bodyPr>
                <a:lstStyle/>
                <a:p>
                  <a:endParaRPr lang="es-ES"/>
                </a:p>
              </p:txBody>
            </p:sp>
          </p:grpSp>
          <p:sp>
            <p:nvSpPr>
              <p:cNvPr id="17" name="Forma libre: forma 16">
                <a:extLst>
                  <a:ext uri="{FF2B5EF4-FFF2-40B4-BE49-F238E27FC236}">
                    <a16:creationId xmlns:a16="http://schemas.microsoft.com/office/drawing/2014/main" id="{94E963F3-D214-9AC4-8ABA-648FFC4F9524}"/>
                  </a:ext>
                </a:extLst>
              </p:cNvPr>
              <p:cNvSpPr/>
              <p:nvPr/>
            </p:nvSpPr>
            <p:spPr>
              <a:xfrm>
                <a:off x="761" y="3189566"/>
                <a:ext cx="5244973" cy="552607"/>
              </a:xfrm>
              <a:custGeom>
                <a:avLst/>
                <a:gdLst>
                  <a:gd name="connsiteX0" fmla="*/ 7805848 w 7805848"/>
                  <a:gd name="connsiteY0" fmla="*/ 411058 h 822419"/>
                  <a:gd name="connsiteX1" fmla="*/ 7394745 w 7805848"/>
                  <a:gd name="connsiteY1" fmla="*/ 0 h 822419"/>
                  <a:gd name="connsiteX2" fmla="*/ 7030127 w 7805848"/>
                  <a:gd name="connsiteY2" fmla="*/ 0 h 822419"/>
                  <a:gd name="connsiteX3" fmla="*/ 7030127 w 7805848"/>
                  <a:gd name="connsiteY3" fmla="*/ 76 h 822419"/>
                  <a:gd name="connsiteX4" fmla="*/ 7312308 w 7805848"/>
                  <a:gd name="connsiteY4" fmla="*/ 282258 h 822419"/>
                  <a:gd name="connsiteX5" fmla="*/ 0 w 7805848"/>
                  <a:gd name="connsiteY5" fmla="*/ 282258 h 822419"/>
                  <a:gd name="connsiteX6" fmla="*/ 0 w 7805848"/>
                  <a:gd name="connsiteY6" fmla="*/ 540177 h 822419"/>
                  <a:gd name="connsiteX7" fmla="*/ 7311973 w 7805848"/>
                  <a:gd name="connsiteY7" fmla="*/ 540177 h 822419"/>
                  <a:gd name="connsiteX8" fmla="*/ 7030127 w 7805848"/>
                  <a:gd name="connsiteY8" fmla="*/ 821994 h 822419"/>
                  <a:gd name="connsiteX9" fmla="*/ 7030127 w 7805848"/>
                  <a:gd name="connsiteY9" fmla="*/ 822420 h 822419"/>
                  <a:gd name="connsiteX10" fmla="*/ 7394456 w 7805848"/>
                  <a:gd name="connsiteY10" fmla="*/ 822420 h 822419"/>
                  <a:gd name="connsiteX11" fmla="*/ 7805848 w 7805848"/>
                  <a:gd name="connsiteY11" fmla="*/ 411058 h 82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05848" h="822419">
                    <a:moveTo>
                      <a:pt x="7805848" y="411058"/>
                    </a:moveTo>
                    <a:lnTo>
                      <a:pt x="7394745" y="0"/>
                    </a:lnTo>
                    <a:lnTo>
                      <a:pt x="7030127" y="0"/>
                    </a:lnTo>
                    <a:lnTo>
                      <a:pt x="7030127" y="76"/>
                    </a:lnTo>
                    <a:lnTo>
                      <a:pt x="7312308" y="282258"/>
                    </a:lnTo>
                    <a:lnTo>
                      <a:pt x="0" y="282258"/>
                    </a:lnTo>
                    <a:lnTo>
                      <a:pt x="0" y="540177"/>
                    </a:lnTo>
                    <a:lnTo>
                      <a:pt x="7311973" y="540177"/>
                    </a:lnTo>
                    <a:lnTo>
                      <a:pt x="7030127" y="821994"/>
                    </a:lnTo>
                    <a:lnTo>
                      <a:pt x="7030127" y="822420"/>
                    </a:lnTo>
                    <a:lnTo>
                      <a:pt x="7394456" y="822420"/>
                    </a:lnTo>
                    <a:lnTo>
                      <a:pt x="7805848" y="411058"/>
                    </a:lnTo>
                    <a:close/>
                  </a:path>
                </a:pathLst>
              </a:custGeom>
              <a:gradFill>
                <a:gsLst>
                  <a:gs pos="74000">
                    <a:schemeClr val="accent3">
                      <a:alpha val="58000"/>
                    </a:schemeClr>
                  </a:gs>
                  <a:gs pos="0">
                    <a:schemeClr val="accent3">
                      <a:lumMod val="20000"/>
                      <a:lumOff val="80000"/>
                      <a:alpha val="0"/>
                    </a:schemeClr>
                  </a:gs>
                </a:gsLst>
                <a:lin ang="1500000" scaled="0"/>
              </a:gradFill>
              <a:ln w="0" cap="flat">
                <a:noFill/>
                <a:prstDash val="solid"/>
                <a:miter/>
              </a:ln>
            </p:spPr>
            <p:txBody>
              <a:bodyPr wrap="square" rtlCol="0" anchor="ctr">
                <a:noAutofit/>
              </a:bodyPr>
              <a:lstStyle/>
              <a:p>
                <a:endParaRPr lang="es-ES"/>
              </a:p>
            </p:txBody>
          </p:sp>
        </p:grpSp>
      </p:grpSp>
      <p:sp>
        <p:nvSpPr>
          <p:cNvPr id="30" name="Elipse 29">
            <a:extLst>
              <a:ext uri="{FF2B5EF4-FFF2-40B4-BE49-F238E27FC236}">
                <a16:creationId xmlns:a16="http://schemas.microsoft.com/office/drawing/2014/main" id="{66C343CE-E76F-1483-E52A-767561321049}"/>
              </a:ext>
            </a:extLst>
          </p:cNvPr>
          <p:cNvSpPr/>
          <p:nvPr/>
        </p:nvSpPr>
        <p:spPr>
          <a:xfrm>
            <a:off x="11091064" y="367492"/>
            <a:ext cx="196087" cy="196087"/>
          </a:xfrm>
          <a:prstGeom prst="ellipse">
            <a:avLst/>
          </a:prstGeom>
          <a:no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s-ES" sz="1000" dirty="0">
                <a:solidFill>
                  <a:schemeClr val="bg2">
                    <a:lumMod val="75000"/>
                  </a:schemeClr>
                </a:solidFill>
              </a:rPr>
              <a:t>1</a:t>
            </a:r>
          </a:p>
        </p:txBody>
      </p:sp>
      <p:sp>
        <p:nvSpPr>
          <p:cNvPr id="31" name="Elipse 30">
            <a:extLst>
              <a:ext uri="{FF2B5EF4-FFF2-40B4-BE49-F238E27FC236}">
                <a16:creationId xmlns:a16="http://schemas.microsoft.com/office/drawing/2014/main" id="{A0D70B0F-F7E6-DA71-EA7D-B9F92A975BD8}"/>
              </a:ext>
            </a:extLst>
          </p:cNvPr>
          <p:cNvSpPr/>
          <p:nvPr/>
        </p:nvSpPr>
        <p:spPr>
          <a:xfrm>
            <a:off x="11340060" y="367492"/>
            <a:ext cx="196087" cy="196087"/>
          </a:xfrm>
          <a:prstGeom prst="ellipse">
            <a:avLst/>
          </a:prstGeom>
          <a:no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r>
              <a:rPr lang="es-ES" sz="1000" dirty="0">
                <a:solidFill>
                  <a:schemeClr val="bg2">
                    <a:lumMod val="75000"/>
                  </a:schemeClr>
                </a:solidFill>
              </a:rPr>
              <a:t>2</a:t>
            </a:r>
          </a:p>
        </p:txBody>
      </p:sp>
      <p:sp>
        <p:nvSpPr>
          <p:cNvPr id="32" name="Elipse 31">
            <a:extLst>
              <a:ext uri="{FF2B5EF4-FFF2-40B4-BE49-F238E27FC236}">
                <a16:creationId xmlns:a16="http://schemas.microsoft.com/office/drawing/2014/main" id="{28802E24-00B7-92D8-313E-2C7CB205D11B}"/>
              </a:ext>
            </a:extLst>
          </p:cNvPr>
          <p:cNvSpPr/>
          <p:nvPr/>
        </p:nvSpPr>
        <p:spPr>
          <a:xfrm>
            <a:off x="11589058" y="367492"/>
            <a:ext cx="196087" cy="19608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r>
              <a:rPr lang="es-ES" sz="1000" b="1" dirty="0">
                <a:solidFill>
                  <a:schemeClr val="tx1"/>
                </a:solidFill>
                <a:latin typeface="+mj-lt"/>
              </a:rPr>
              <a:t>3</a:t>
            </a:r>
          </a:p>
        </p:txBody>
      </p:sp>
      <p:sp>
        <p:nvSpPr>
          <p:cNvPr id="34" name="CuadroTexto 33">
            <a:extLst>
              <a:ext uri="{FF2B5EF4-FFF2-40B4-BE49-F238E27FC236}">
                <a16:creationId xmlns:a16="http://schemas.microsoft.com/office/drawing/2014/main" id="{D179BE70-BCAD-B24E-85B0-661C92BAA469}"/>
              </a:ext>
            </a:extLst>
          </p:cNvPr>
          <p:cNvSpPr txBox="1"/>
          <p:nvPr/>
        </p:nvSpPr>
        <p:spPr>
          <a:xfrm>
            <a:off x="9665811" y="355940"/>
            <a:ext cx="1422185" cy="246221"/>
          </a:xfrm>
          <a:prstGeom prst="rect">
            <a:avLst/>
          </a:prstGeom>
          <a:noFill/>
        </p:spPr>
        <p:txBody>
          <a:bodyPr wrap="none" rtlCol="0">
            <a:spAutoFit/>
          </a:bodyPr>
          <a:lstStyle/>
          <a:p>
            <a:pPr algn="r"/>
            <a:r>
              <a:rPr lang="es-ES" sz="1000" dirty="0">
                <a:solidFill>
                  <a:schemeClr val="bg1"/>
                </a:solidFill>
              </a:rPr>
              <a:t>INFORME PROGRESO</a:t>
            </a:r>
          </a:p>
        </p:txBody>
      </p:sp>
    </p:spTree>
    <p:extLst>
      <p:ext uri="{BB962C8B-B14F-4D97-AF65-F5344CB8AC3E}">
        <p14:creationId xmlns:p14="http://schemas.microsoft.com/office/powerpoint/2010/main" val="1454601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00" fill="hold"/>
                                        <p:tgtEl>
                                          <p:spTgt spid="11"/>
                                        </p:tgtEl>
                                      </p:cBhvr>
                                    </p:cmd>
                                  </p:childTnLst>
                                </p:cTn>
                              </p:par>
                              <p:par>
                                <p:cTn id="7" presetID="53" presetClass="entr" presetSubtype="16" fill="hold" nodeType="withEffect">
                                  <p:stCondLst>
                                    <p:cond delay="900"/>
                                  </p:stCondLst>
                                  <p:childTnLst>
                                    <p:set>
                                      <p:cBhvr>
                                        <p:cTn id="8" dur="1" fill="hold">
                                          <p:stCondLst>
                                            <p:cond delay="0"/>
                                          </p:stCondLst>
                                        </p:cTn>
                                        <p:tgtEl>
                                          <p:spTgt spid="36"/>
                                        </p:tgtEl>
                                        <p:attrNameLst>
                                          <p:attrName>style.visibility</p:attrName>
                                        </p:attrNameLst>
                                      </p:cBhvr>
                                      <p:to>
                                        <p:strVal val="visible"/>
                                      </p:to>
                                    </p:set>
                                    <p:anim calcmode="lin" valueType="num">
                                      <p:cBhvr>
                                        <p:cTn id="9" dur="600" fill="hold"/>
                                        <p:tgtEl>
                                          <p:spTgt spid="36"/>
                                        </p:tgtEl>
                                        <p:attrNameLst>
                                          <p:attrName>ppt_w</p:attrName>
                                        </p:attrNameLst>
                                      </p:cBhvr>
                                      <p:tavLst>
                                        <p:tav tm="0">
                                          <p:val>
                                            <p:fltVal val="0"/>
                                          </p:val>
                                        </p:tav>
                                        <p:tav tm="100000">
                                          <p:val>
                                            <p:strVal val="#ppt_w"/>
                                          </p:val>
                                        </p:tav>
                                      </p:tavLst>
                                    </p:anim>
                                    <p:anim calcmode="lin" valueType="num">
                                      <p:cBhvr>
                                        <p:cTn id="10" dur="600" fill="hold"/>
                                        <p:tgtEl>
                                          <p:spTgt spid="36"/>
                                        </p:tgtEl>
                                        <p:attrNameLst>
                                          <p:attrName>ppt_h</p:attrName>
                                        </p:attrNameLst>
                                      </p:cBhvr>
                                      <p:tavLst>
                                        <p:tav tm="0">
                                          <p:val>
                                            <p:fltVal val="0"/>
                                          </p:val>
                                        </p:tav>
                                        <p:tav tm="100000">
                                          <p:val>
                                            <p:strVal val="#ppt_h"/>
                                          </p:val>
                                        </p:tav>
                                      </p:tavLst>
                                    </p:anim>
                                    <p:animEffect transition="in" filter="fade">
                                      <p:cBhvr>
                                        <p:cTn id="11" dur="600"/>
                                        <p:tgtEl>
                                          <p:spTgt spid="36"/>
                                        </p:tgtEl>
                                      </p:cBhvr>
                                    </p:animEffect>
                                  </p:childTnLst>
                                </p:cTn>
                              </p:par>
                              <p:par>
                                <p:cTn id="12" presetID="22" presetClass="entr" presetSubtype="2" fill="hold" grpId="0" nodeType="withEffect">
                                  <p:stCondLst>
                                    <p:cond delay="1300"/>
                                  </p:stCondLst>
                                  <p:childTnLst>
                                    <p:set>
                                      <p:cBhvr>
                                        <p:cTn id="13" dur="1" fill="hold">
                                          <p:stCondLst>
                                            <p:cond delay="0"/>
                                          </p:stCondLst>
                                        </p:cTn>
                                        <p:tgtEl>
                                          <p:spTgt spid="22"/>
                                        </p:tgtEl>
                                        <p:attrNameLst>
                                          <p:attrName>style.visibility</p:attrName>
                                        </p:attrNameLst>
                                      </p:cBhvr>
                                      <p:to>
                                        <p:strVal val="visible"/>
                                      </p:to>
                                    </p:set>
                                    <p:animEffect transition="in" filter="wipe(right)">
                                      <p:cBhvr>
                                        <p:cTn id="14" dur="500"/>
                                        <p:tgtEl>
                                          <p:spTgt spid="22"/>
                                        </p:tgtEl>
                                      </p:cBhvr>
                                    </p:animEffect>
                                  </p:childTnLst>
                                </p:cTn>
                              </p:par>
                              <p:par>
                                <p:cTn id="15" presetID="53" presetClass="entr" presetSubtype="16" fill="hold" nodeType="withEffect">
                                  <p:stCondLst>
                                    <p:cond delay="2000"/>
                                  </p:stCondLst>
                                  <p:childTnLst>
                                    <p:set>
                                      <p:cBhvr>
                                        <p:cTn id="16" dur="1" fill="hold">
                                          <p:stCondLst>
                                            <p:cond delay="0"/>
                                          </p:stCondLst>
                                        </p:cTn>
                                        <p:tgtEl>
                                          <p:spTgt spid="43"/>
                                        </p:tgtEl>
                                        <p:attrNameLst>
                                          <p:attrName>style.visibility</p:attrName>
                                        </p:attrNameLst>
                                      </p:cBhvr>
                                      <p:to>
                                        <p:strVal val="visible"/>
                                      </p:to>
                                    </p:set>
                                    <p:anim calcmode="lin" valueType="num">
                                      <p:cBhvr>
                                        <p:cTn id="17" dur="600" fill="hold"/>
                                        <p:tgtEl>
                                          <p:spTgt spid="43"/>
                                        </p:tgtEl>
                                        <p:attrNameLst>
                                          <p:attrName>ppt_w</p:attrName>
                                        </p:attrNameLst>
                                      </p:cBhvr>
                                      <p:tavLst>
                                        <p:tav tm="0">
                                          <p:val>
                                            <p:fltVal val="0"/>
                                          </p:val>
                                        </p:tav>
                                        <p:tav tm="100000">
                                          <p:val>
                                            <p:strVal val="#ppt_w"/>
                                          </p:val>
                                        </p:tav>
                                      </p:tavLst>
                                    </p:anim>
                                    <p:anim calcmode="lin" valueType="num">
                                      <p:cBhvr>
                                        <p:cTn id="18" dur="600" fill="hold"/>
                                        <p:tgtEl>
                                          <p:spTgt spid="43"/>
                                        </p:tgtEl>
                                        <p:attrNameLst>
                                          <p:attrName>ppt_h</p:attrName>
                                        </p:attrNameLst>
                                      </p:cBhvr>
                                      <p:tavLst>
                                        <p:tav tm="0">
                                          <p:val>
                                            <p:fltVal val="0"/>
                                          </p:val>
                                        </p:tav>
                                        <p:tav tm="100000">
                                          <p:val>
                                            <p:strVal val="#ppt_h"/>
                                          </p:val>
                                        </p:tav>
                                      </p:tavLst>
                                    </p:anim>
                                    <p:animEffect transition="in" filter="fade">
                                      <p:cBhvr>
                                        <p:cTn id="19" dur="600"/>
                                        <p:tgtEl>
                                          <p:spTgt spid="43"/>
                                        </p:tgtEl>
                                      </p:cBhvr>
                                    </p:animEffect>
                                  </p:childTnLst>
                                </p:cTn>
                              </p:par>
                              <p:par>
                                <p:cTn id="20" presetID="22" presetClass="entr" presetSubtype="8" fill="hold" grpId="0" nodeType="withEffect">
                                  <p:stCondLst>
                                    <p:cond delay="2300"/>
                                  </p:stCondLst>
                                  <p:childTnLst>
                                    <p:set>
                                      <p:cBhvr>
                                        <p:cTn id="21" dur="1" fill="hold">
                                          <p:stCondLst>
                                            <p:cond delay="0"/>
                                          </p:stCondLst>
                                        </p:cTn>
                                        <p:tgtEl>
                                          <p:spTgt spid="24"/>
                                        </p:tgtEl>
                                        <p:attrNameLst>
                                          <p:attrName>style.visibility</p:attrName>
                                        </p:attrNameLst>
                                      </p:cBhvr>
                                      <p:to>
                                        <p:strVal val="visible"/>
                                      </p:to>
                                    </p:set>
                                    <p:animEffect transition="in" filter="wipe(left)">
                                      <p:cBhvr>
                                        <p:cTn id="22" dur="500"/>
                                        <p:tgtEl>
                                          <p:spTgt spid="24"/>
                                        </p:tgtEl>
                                      </p:cBhvr>
                                    </p:animEffect>
                                  </p:childTnLst>
                                </p:cTn>
                              </p:par>
                              <p:par>
                                <p:cTn id="23" presetID="53" presetClass="entr" presetSubtype="16" fill="hold" nodeType="withEffect">
                                  <p:stCondLst>
                                    <p:cond delay="2700"/>
                                  </p:stCondLst>
                                  <p:childTnLst>
                                    <p:set>
                                      <p:cBhvr>
                                        <p:cTn id="24" dur="1" fill="hold">
                                          <p:stCondLst>
                                            <p:cond delay="0"/>
                                          </p:stCondLst>
                                        </p:cTn>
                                        <p:tgtEl>
                                          <p:spTgt spid="44"/>
                                        </p:tgtEl>
                                        <p:attrNameLst>
                                          <p:attrName>style.visibility</p:attrName>
                                        </p:attrNameLst>
                                      </p:cBhvr>
                                      <p:to>
                                        <p:strVal val="visible"/>
                                      </p:to>
                                    </p:set>
                                    <p:anim calcmode="lin" valueType="num">
                                      <p:cBhvr>
                                        <p:cTn id="25" dur="600" fill="hold"/>
                                        <p:tgtEl>
                                          <p:spTgt spid="44"/>
                                        </p:tgtEl>
                                        <p:attrNameLst>
                                          <p:attrName>ppt_w</p:attrName>
                                        </p:attrNameLst>
                                      </p:cBhvr>
                                      <p:tavLst>
                                        <p:tav tm="0">
                                          <p:val>
                                            <p:fltVal val="0"/>
                                          </p:val>
                                        </p:tav>
                                        <p:tav tm="100000">
                                          <p:val>
                                            <p:strVal val="#ppt_w"/>
                                          </p:val>
                                        </p:tav>
                                      </p:tavLst>
                                    </p:anim>
                                    <p:anim calcmode="lin" valueType="num">
                                      <p:cBhvr>
                                        <p:cTn id="26" dur="600" fill="hold"/>
                                        <p:tgtEl>
                                          <p:spTgt spid="44"/>
                                        </p:tgtEl>
                                        <p:attrNameLst>
                                          <p:attrName>ppt_h</p:attrName>
                                        </p:attrNameLst>
                                      </p:cBhvr>
                                      <p:tavLst>
                                        <p:tav tm="0">
                                          <p:val>
                                            <p:fltVal val="0"/>
                                          </p:val>
                                        </p:tav>
                                        <p:tav tm="100000">
                                          <p:val>
                                            <p:strVal val="#ppt_h"/>
                                          </p:val>
                                        </p:tav>
                                      </p:tavLst>
                                    </p:anim>
                                    <p:animEffect transition="in" filter="fade">
                                      <p:cBhvr>
                                        <p:cTn id="27" dur="600"/>
                                        <p:tgtEl>
                                          <p:spTgt spid="44"/>
                                        </p:tgtEl>
                                      </p:cBhvr>
                                    </p:animEffect>
                                  </p:childTnLst>
                                </p:cTn>
                              </p:par>
                              <p:par>
                                <p:cTn id="28" presetID="22" presetClass="entr" presetSubtype="2" fill="hold" grpId="0" nodeType="withEffect">
                                  <p:stCondLst>
                                    <p:cond delay="3000"/>
                                  </p:stCondLst>
                                  <p:childTnLst>
                                    <p:set>
                                      <p:cBhvr>
                                        <p:cTn id="29" dur="1" fill="hold">
                                          <p:stCondLst>
                                            <p:cond delay="0"/>
                                          </p:stCondLst>
                                        </p:cTn>
                                        <p:tgtEl>
                                          <p:spTgt spid="23"/>
                                        </p:tgtEl>
                                        <p:attrNameLst>
                                          <p:attrName>style.visibility</p:attrName>
                                        </p:attrNameLst>
                                      </p:cBhvr>
                                      <p:to>
                                        <p:strVal val="visible"/>
                                      </p:to>
                                    </p:set>
                                    <p:animEffect transition="in" filter="wipe(right)">
                                      <p:cBhvr>
                                        <p:cTn id="30" dur="500"/>
                                        <p:tgtEl>
                                          <p:spTgt spid="23"/>
                                        </p:tgtEl>
                                      </p:cBhvr>
                                    </p:animEffect>
                                  </p:childTnLst>
                                </p:cTn>
                              </p:par>
                              <p:par>
                                <p:cTn id="31" presetID="53" presetClass="entr" presetSubtype="16" fill="hold" nodeType="withEffect">
                                  <p:stCondLst>
                                    <p:cond delay="3800"/>
                                  </p:stCondLst>
                                  <p:childTnLst>
                                    <p:set>
                                      <p:cBhvr>
                                        <p:cTn id="32" dur="1" fill="hold">
                                          <p:stCondLst>
                                            <p:cond delay="0"/>
                                          </p:stCondLst>
                                        </p:cTn>
                                        <p:tgtEl>
                                          <p:spTgt spid="40"/>
                                        </p:tgtEl>
                                        <p:attrNameLst>
                                          <p:attrName>style.visibility</p:attrName>
                                        </p:attrNameLst>
                                      </p:cBhvr>
                                      <p:to>
                                        <p:strVal val="visible"/>
                                      </p:to>
                                    </p:set>
                                    <p:anim calcmode="lin" valueType="num">
                                      <p:cBhvr>
                                        <p:cTn id="33" dur="600" fill="hold"/>
                                        <p:tgtEl>
                                          <p:spTgt spid="40"/>
                                        </p:tgtEl>
                                        <p:attrNameLst>
                                          <p:attrName>ppt_w</p:attrName>
                                        </p:attrNameLst>
                                      </p:cBhvr>
                                      <p:tavLst>
                                        <p:tav tm="0">
                                          <p:val>
                                            <p:fltVal val="0"/>
                                          </p:val>
                                        </p:tav>
                                        <p:tav tm="100000">
                                          <p:val>
                                            <p:strVal val="#ppt_w"/>
                                          </p:val>
                                        </p:tav>
                                      </p:tavLst>
                                    </p:anim>
                                    <p:anim calcmode="lin" valueType="num">
                                      <p:cBhvr>
                                        <p:cTn id="34" dur="600" fill="hold"/>
                                        <p:tgtEl>
                                          <p:spTgt spid="40"/>
                                        </p:tgtEl>
                                        <p:attrNameLst>
                                          <p:attrName>ppt_h</p:attrName>
                                        </p:attrNameLst>
                                      </p:cBhvr>
                                      <p:tavLst>
                                        <p:tav tm="0">
                                          <p:val>
                                            <p:fltVal val="0"/>
                                          </p:val>
                                        </p:tav>
                                        <p:tav tm="100000">
                                          <p:val>
                                            <p:strVal val="#ppt_h"/>
                                          </p:val>
                                        </p:tav>
                                      </p:tavLst>
                                    </p:anim>
                                    <p:animEffect transition="in" filter="fade">
                                      <p:cBhvr>
                                        <p:cTn id="35" dur="600"/>
                                        <p:tgtEl>
                                          <p:spTgt spid="40"/>
                                        </p:tgtEl>
                                      </p:cBhvr>
                                    </p:animEffect>
                                  </p:childTnLst>
                                </p:cTn>
                              </p:par>
                              <p:par>
                                <p:cTn id="36" presetID="22" presetClass="entr" presetSubtype="8" fill="hold" grpId="0" nodeType="withEffect">
                                  <p:stCondLst>
                                    <p:cond delay="4200"/>
                                  </p:stCondLst>
                                  <p:childTnLst>
                                    <p:set>
                                      <p:cBhvr>
                                        <p:cTn id="37" dur="1" fill="hold">
                                          <p:stCondLst>
                                            <p:cond delay="0"/>
                                          </p:stCondLst>
                                        </p:cTn>
                                        <p:tgtEl>
                                          <p:spTgt spid="25"/>
                                        </p:tgtEl>
                                        <p:attrNameLst>
                                          <p:attrName>style.visibility</p:attrName>
                                        </p:attrNameLst>
                                      </p:cBhvr>
                                      <p:to>
                                        <p:strVal val="visible"/>
                                      </p:to>
                                    </p:set>
                                    <p:animEffect transition="in" filter="wipe(left)">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9" fill="hold" display="0">
                  <p:stCondLst>
                    <p:cond delay="indefinite"/>
                  </p:stCondLst>
                </p:cTn>
                <p:tgtEl>
                  <p:spTgt spid="11"/>
                </p:tgtEl>
              </p:cMediaNode>
            </p:video>
          </p:childTnLst>
        </p:cTn>
      </p:par>
    </p:tnLst>
    <p:bldLst>
      <p:bldP spid="22" grpId="0"/>
      <p:bldP spid="25" grpId="0"/>
      <p:bldP spid="24" grpId="0"/>
      <p:bldP spid="23"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4C0D2A-C9D8-174C-9D1A-879932770F49}"/>
            </a:ext>
          </a:extLst>
        </p:cNvPr>
        <p:cNvGrpSpPr/>
        <p:nvPr/>
      </p:nvGrpSpPr>
      <p:grpSpPr>
        <a:xfrm>
          <a:off x="0" y="0"/>
          <a:ext cx="0" cy="0"/>
          <a:chOff x="0" y="0"/>
          <a:chExt cx="0" cy="0"/>
        </a:xfrm>
      </p:grpSpPr>
      <p:grpSp>
        <p:nvGrpSpPr>
          <p:cNvPr id="283" name="Grupo 282">
            <a:extLst>
              <a:ext uri="{FF2B5EF4-FFF2-40B4-BE49-F238E27FC236}">
                <a16:creationId xmlns:a16="http://schemas.microsoft.com/office/drawing/2014/main" id="{FF9B49C6-3DC5-1FCC-C6B0-411948687F79}"/>
              </a:ext>
            </a:extLst>
          </p:cNvPr>
          <p:cNvGrpSpPr/>
          <p:nvPr/>
        </p:nvGrpSpPr>
        <p:grpSpPr>
          <a:xfrm>
            <a:off x="8312269" y="3924383"/>
            <a:ext cx="828282" cy="828282"/>
            <a:chOff x="9296481" y="4124680"/>
            <a:chExt cx="1003770" cy="1003770"/>
          </a:xfrm>
        </p:grpSpPr>
        <p:sp>
          <p:nvSpPr>
            <p:cNvPr id="209" name="Elipse 208">
              <a:extLst>
                <a:ext uri="{FF2B5EF4-FFF2-40B4-BE49-F238E27FC236}">
                  <a16:creationId xmlns:a16="http://schemas.microsoft.com/office/drawing/2014/main" id="{14928EF3-64E4-6676-69F7-8CFAE34500E1}"/>
                </a:ext>
              </a:extLst>
            </p:cNvPr>
            <p:cNvSpPr/>
            <p:nvPr/>
          </p:nvSpPr>
          <p:spPr>
            <a:xfrm rot="13500000">
              <a:off x="9296481" y="4124680"/>
              <a:ext cx="1003770" cy="1003770"/>
            </a:xfrm>
            <a:prstGeom prst="ellipse">
              <a:avLst/>
            </a:prstGeom>
            <a:gradFill>
              <a:gsLst>
                <a:gs pos="0">
                  <a:schemeClr val="accent3">
                    <a:lumMod val="50000"/>
                  </a:schemeClr>
                </a:gs>
                <a:gs pos="100000">
                  <a:schemeClr val="accent3">
                    <a:alpha val="55000"/>
                  </a:schemeClr>
                </a:gs>
              </a:gsLst>
              <a:lin ang="5400000" scaled="1"/>
            </a:gradFill>
            <a:ln w="1729" cap="flat">
              <a:noFill/>
              <a:prstDash val="solid"/>
              <a:miter/>
            </a:ln>
          </p:spPr>
          <p:txBody>
            <a:bodyPr/>
            <a:lstStyle/>
            <a:p>
              <a:endParaRPr lang="es-ES" sz="1400"/>
            </a:p>
          </p:txBody>
        </p:sp>
        <p:pic>
          <p:nvPicPr>
            <p:cNvPr id="267" name="Gráfico 266">
              <a:extLst>
                <a:ext uri="{FF2B5EF4-FFF2-40B4-BE49-F238E27FC236}">
                  <a16:creationId xmlns:a16="http://schemas.microsoft.com/office/drawing/2014/main" id="{54EDC79D-9BEB-FFFE-3AE5-2F9F5FA38D88}"/>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9601201" y="4321628"/>
              <a:ext cx="446314" cy="446314"/>
            </a:xfrm>
            <a:prstGeom prst="rect">
              <a:avLst/>
            </a:prstGeom>
          </p:spPr>
        </p:pic>
      </p:grpSp>
      <p:grpSp>
        <p:nvGrpSpPr>
          <p:cNvPr id="281" name="Grupo 280">
            <a:extLst>
              <a:ext uri="{FF2B5EF4-FFF2-40B4-BE49-F238E27FC236}">
                <a16:creationId xmlns:a16="http://schemas.microsoft.com/office/drawing/2014/main" id="{571D29A6-BCFF-9696-4518-CF0894BED1DA}"/>
              </a:ext>
            </a:extLst>
          </p:cNvPr>
          <p:cNvGrpSpPr/>
          <p:nvPr/>
        </p:nvGrpSpPr>
        <p:grpSpPr>
          <a:xfrm>
            <a:off x="7292371" y="3134761"/>
            <a:ext cx="828282" cy="828282"/>
            <a:chOff x="8060497" y="3167761"/>
            <a:chExt cx="1003770" cy="1003770"/>
          </a:xfrm>
        </p:grpSpPr>
        <p:sp>
          <p:nvSpPr>
            <p:cNvPr id="171" name="Elipse 170">
              <a:extLst>
                <a:ext uri="{FF2B5EF4-FFF2-40B4-BE49-F238E27FC236}">
                  <a16:creationId xmlns:a16="http://schemas.microsoft.com/office/drawing/2014/main" id="{3BAED8A2-1034-E6F6-B52F-BC1AFD2D1C50}"/>
                </a:ext>
              </a:extLst>
            </p:cNvPr>
            <p:cNvSpPr/>
            <p:nvPr/>
          </p:nvSpPr>
          <p:spPr>
            <a:xfrm rot="13500000">
              <a:off x="8060497" y="3167761"/>
              <a:ext cx="1003770" cy="1003770"/>
            </a:xfrm>
            <a:prstGeom prst="ellipse">
              <a:avLst/>
            </a:prstGeom>
            <a:gradFill>
              <a:gsLst>
                <a:gs pos="0">
                  <a:schemeClr val="accent3">
                    <a:lumMod val="50000"/>
                  </a:schemeClr>
                </a:gs>
                <a:gs pos="100000">
                  <a:schemeClr val="accent3">
                    <a:alpha val="55000"/>
                  </a:schemeClr>
                </a:gs>
              </a:gsLst>
              <a:lin ang="5400000" scaled="1"/>
            </a:gradFill>
            <a:ln w="1729" cap="flat">
              <a:noFill/>
              <a:prstDash val="solid"/>
              <a:miter/>
            </a:ln>
          </p:spPr>
          <p:txBody>
            <a:bodyPr/>
            <a:lstStyle/>
            <a:p>
              <a:endParaRPr lang="es-ES" sz="1400"/>
            </a:p>
          </p:txBody>
        </p:sp>
        <p:pic>
          <p:nvPicPr>
            <p:cNvPr id="265" name="Gráfico 264">
              <a:extLst>
                <a:ext uri="{FF2B5EF4-FFF2-40B4-BE49-F238E27FC236}">
                  <a16:creationId xmlns:a16="http://schemas.microsoft.com/office/drawing/2014/main" id="{D27F19B7-12D4-5B52-A3C0-CB36CE8ABB7A}"/>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349342" y="3526970"/>
              <a:ext cx="500743" cy="500743"/>
            </a:xfrm>
            <a:prstGeom prst="rect">
              <a:avLst/>
            </a:prstGeom>
          </p:spPr>
        </p:pic>
      </p:grpSp>
      <p:grpSp>
        <p:nvGrpSpPr>
          <p:cNvPr id="279" name="Grupo 278">
            <a:extLst>
              <a:ext uri="{FF2B5EF4-FFF2-40B4-BE49-F238E27FC236}">
                <a16:creationId xmlns:a16="http://schemas.microsoft.com/office/drawing/2014/main" id="{F79C4835-A95D-1B96-AA7B-4F282BB437DB}"/>
              </a:ext>
            </a:extLst>
          </p:cNvPr>
          <p:cNvGrpSpPr/>
          <p:nvPr/>
        </p:nvGrpSpPr>
        <p:grpSpPr>
          <a:xfrm>
            <a:off x="6272844" y="3924369"/>
            <a:ext cx="828282" cy="828282"/>
            <a:chOff x="6824964" y="4124663"/>
            <a:chExt cx="1003770" cy="1003770"/>
          </a:xfrm>
        </p:grpSpPr>
        <p:sp>
          <p:nvSpPr>
            <p:cNvPr id="152" name="Elipse 151">
              <a:extLst>
                <a:ext uri="{FF2B5EF4-FFF2-40B4-BE49-F238E27FC236}">
                  <a16:creationId xmlns:a16="http://schemas.microsoft.com/office/drawing/2014/main" id="{7A0080FD-6825-5D02-AEFE-1C93BEA3108C}"/>
                </a:ext>
              </a:extLst>
            </p:cNvPr>
            <p:cNvSpPr/>
            <p:nvPr/>
          </p:nvSpPr>
          <p:spPr>
            <a:xfrm rot="13500000">
              <a:off x="6824964" y="4124663"/>
              <a:ext cx="1003770" cy="1003770"/>
            </a:xfrm>
            <a:prstGeom prst="ellipse">
              <a:avLst/>
            </a:prstGeom>
            <a:gradFill>
              <a:gsLst>
                <a:gs pos="0">
                  <a:schemeClr val="accent3">
                    <a:lumMod val="50000"/>
                  </a:schemeClr>
                </a:gs>
                <a:gs pos="100000">
                  <a:schemeClr val="accent3">
                    <a:alpha val="55000"/>
                  </a:schemeClr>
                </a:gs>
              </a:gsLst>
              <a:lin ang="5400000" scaled="1"/>
            </a:gradFill>
            <a:ln w="1729" cap="flat">
              <a:noFill/>
              <a:prstDash val="solid"/>
              <a:miter/>
            </a:ln>
          </p:spPr>
          <p:txBody>
            <a:bodyPr/>
            <a:lstStyle/>
            <a:p>
              <a:endParaRPr lang="es-ES" sz="1400"/>
            </a:p>
          </p:txBody>
        </p:sp>
        <p:pic>
          <p:nvPicPr>
            <p:cNvPr id="261" name="Gráfico 260">
              <a:extLst>
                <a:ext uri="{FF2B5EF4-FFF2-40B4-BE49-F238E27FC236}">
                  <a16:creationId xmlns:a16="http://schemas.microsoft.com/office/drawing/2014/main" id="{8D2DD937-8580-0BE5-6A97-5824DF6F70F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065823" y="4310743"/>
              <a:ext cx="509587" cy="509587"/>
            </a:xfrm>
            <a:prstGeom prst="rect">
              <a:avLst/>
            </a:prstGeom>
          </p:spPr>
        </p:pic>
      </p:grpSp>
      <p:grpSp>
        <p:nvGrpSpPr>
          <p:cNvPr id="277" name="Grupo 276">
            <a:extLst>
              <a:ext uri="{FF2B5EF4-FFF2-40B4-BE49-F238E27FC236}">
                <a16:creationId xmlns:a16="http://schemas.microsoft.com/office/drawing/2014/main" id="{35FD0FBB-BB6F-650C-CABF-64D3C007BE2C}"/>
              </a:ext>
            </a:extLst>
          </p:cNvPr>
          <p:cNvGrpSpPr/>
          <p:nvPr/>
        </p:nvGrpSpPr>
        <p:grpSpPr>
          <a:xfrm>
            <a:off x="5214589" y="3134774"/>
            <a:ext cx="828282" cy="828282"/>
            <a:chOff x="5542498" y="3167777"/>
            <a:chExt cx="1003770" cy="1003770"/>
          </a:xfrm>
        </p:grpSpPr>
        <p:sp>
          <p:nvSpPr>
            <p:cNvPr id="93" name="Elipse 92">
              <a:extLst>
                <a:ext uri="{FF2B5EF4-FFF2-40B4-BE49-F238E27FC236}">
                  <a16:creationId xmlns:a16="http://schemas.microsoft.com/office/drawing/2014/main" id="{21EEB2A2-4509-E582-A874-26E195C8269C}"/>
                </a:ext>
              </a:extLst>
            </p:cNvPr>
            <p:cNvSpPr/>
            <p:nvPr/>
          </p:nvSpPr>
          <p:spPr>
            <a:xfrm rot="13500000">
              <a:off x="5542498" y="3167777"/>
              <a:ext cx="1003770" cy="1003770"/>
            </a:xfrm>
            <a:prstGeom prst="ellipse">
              <a:avLst/>
            </a:prstGeom>
            <a:gradFill>
              <a:gsLst>
                <a:gs pos="0">
                  <a:schemeClr val="accent3">
                    <a:lumMod val="50000"/>
                  </a:schemeClr>
                </a:gs>
                <a:gs pos="100000">
                  <a:schemeClr val="accent3">
                    <a:alpha val="55000"/>
                  </a:schemeClr>
                </a:gs>
              </a:gsLst>
              <a:lin ang="5400000" scaled="1"/>
            </a:gradFill>
            <a:ln w="1729" cap="flat">
              <a:noFill/>
              <a:prstDash val="solid"/>
              <a:miter/>
            </a:ln>
          </p:spPr>
          <p:txBody>
            <a:bodyPr/>
            <a:lstStyle/>
            <a:p>
              <a:endParaRPr lang="es-ES" sz="1400" dirty="0"/>
            </a:p>
          </p:txBody>
        </p:sp>
        <p:pic>
          <p:nvPicPr>
            <p:cNvPr id="263" name="Gráfico 262">
              <a:extLst>
                <a:ext uri="{FF2B5EF4-FFF2-40B4-BE49-F238E27FC236}">
                  <a16:creationId xmlns:a16="http://schemas.microsoft.com/office/drawing/2014/main" id="{FAEDC7C1-F3F1-2202-A11A-0FD74E722934}"/>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776653" y="3488547"/>
              <a:ext cx="498116" cy="498116"/>
            </a:xfrm>
            <a:prstGeom prst="rect">
              <a:avLst/>
            </a:prstGeom>
          </p:spPr>
        </p:pic>
      </p:grpSp>
      <p:grpSp>
        <p:nvGrpSpPr>
          <p:cNvPr id="278" name="Grupo 277">
            <a:extLst>
              <a:ext uri="{FF2B5EF4-FFF2-40B4-BE49-F238E27FC236}">
                <a16:creationId xmlns:a16="http://schemas.microsoft.com/office/drawing/2014/main" id="{B2E65A5F-16D0-8BE6-CD63-9D694A51621B}"/>
              </a:ext>
            </a:extLst>
          </p:cNvPr>
          <p:cNvGrpSpPr/>
          <p:nvPr/>
        </p:nvGrpSpPr>
        <p:grpSpPr>
          <a:xfrm>
            <a:off x="6168198" y="3918432"/>
            <a:ext cx="1156780" cy="723322"/>
            <a:chOff x="6698147" y="4117468"/>
            <a:chExt cx="1401866" cy="876572"/>
          </a:xfrm>
        </p:grpSpPr>
        <p:sp>
          <p:nvSpPr>
            <p:cNvPr id="153" name="Forma libre: forma 152">
              <a:extLst>
                <a:ext uri="{FF2B5EF4-FFF2-40B4-BE49-F238E27FC236}">
                  <a16:creationId xmlns:a16="http://schemas.microsoft.com/office/drawing/2014/main" id="{EB582D45-C2A7-671E-ECF3-3094DCD554F0}"/>
                </a:ext>
              </a:extLst>
            </p:cNvPr>
            <p:cNvSpPr/>
            <p:nvPr/>
          </p:nvSpPr>
          <p:spPr>
            <a:xfrm rot="16200000">
              <a:off x="7319527" y="4314441"/>
              <a:ext cx="715299" cy="617710"/>
            </a:xfrm>
            <a:custGeom>
              <a:avLst/>
              <a:gdLst>
                <a:gd name="csX0" fmla="*/ 0 w 589066"/>
                <a:gd name="csY0" fmla="*/ 0 h 508699"/>
                <a:gd name="csX1" fmla="*/ 508700 w 589066"/>
                <a:gd name="csY1" fmla="*/ 508699 h 508699"/>
                <a:gd name="csX2" fmla="*/ 589067 w 589066"/>
                <a:gd name="csY2" fmla="*/ 508699 h 508699"/>
              </a:gdLst>
              <a:ahLst/>
              <a:cxnLst>
                <a:cxn ang="0">
                  <a:pos x="csX0" y="csY0"/>
                </a:cxn>
                <a:cxn ang="0">
                  <a:pos x="csX1" y="csY1"/>
                </a:cxn>
                <a:cxn ang="0">
                  <a:pos x="csX2" y="csY2"/>
                </a:cxn>
              </a:cxnLst>
              <a:rect l="l" t="t" r="r" b="b"/>
              <a:pathLst>
                <a:path w="589066" h="508699">
                  <a:moveTo>
                    <a:pt x="0" y="0"/>
                  </a:moveTo>
                  <a:cubicBezTo>
                    <a:pt x="0" y="280948"/>
                    <a:pt x="227753" y="508699"/>
                    <a:pt x="508700" y="508699"/>
                  </a:cubicBezTo>
                  <a:lnTo>
                    <a:pt x="589067" y="508699"/>
                  </a:lnTo>
                </a:path>
              </a:pathLst>
            </a:custGeom>
            <a:noFill/>
            <a:ln w="18123" cap="rnd">
              <a:solidFill>
                <a:srgbClr val="FFAF22"/>
              </a:solidFill>
              <a:prstDash val="solid"/>
              <a:round/>
            </a:ln>
          </p:spPr>
          <p:txBody>
            <a:bodyPr/>
            <a:lstStyle/>
            <a:p>
              <a:endParaRPr lang="es-ES" sz="1400"/>
            </a:p>
          </p:txBody>
        </p:sp>
        <p:grpSp>
          <p:nvGrpSpPr>
            <p:cNvPr id="154" name="Gráfico 2">
              <a:extLst>
                <a:ext uri="{FF2B5EF4-FFF2-40B4-BE49-F238E27FC236}">
                  <a16:creationId xmlns:a16="http://schemas.microsoft.com/office/drawing/2014/main" id="{996F1975-9B10-7786-50B0-568A6AD4FC26}"/>
                </a:ext>
              </a:extLst>
            </p:cNvPr>
            <p:cNvGrpSpPr/>
            <p:nvPr/>
          </p:nvGrpSpPr>
          <p:grpSpPr>
            <a:xfrm rot="16200000">
              <a:off x="6628053" y="4281081"/>
              <a:ext cx="820840" cy="605078"/>
              <a:chOff x="5277934" y="1911648"/>
              <a:chExt cx="675982" cy="498296"/>
            </a:xfrm>
            <a:solidFill>
              <a:srgbClr val="FFB531"/>
            </a:solidFill>
          </p:grpSpPr>
          <p:sp>
            <p:nvSpPr>
              <p:cNvPr id="155" name="Forma libre: forma 154">
                <a:extLst>
                  <a:ext uri="{FF2B5EF4-FFF2-40B4-BE49-F238E27FC236}">
                    <a16:creationId xmlns:a16="http://schemas.microsoft.com/office/drawing/2014/main" id="{CB74C239-E40A-F4B6-825D-631A7F59BAB3}"/>
                  </a:ext>
                </a:extLst>
              </p:cNvPr>
              <p:cNvSpPr/>
              <p:nvPr/>
            </p:nvSpPr>
            <p:spPr>
              <a:xfrm>
                <a:off x="5929069" y="1911650"/>
                <a:ext cx="24847" cy="24169"/>
              </a:xfrm>
              <a:custGeom>
                <a:avLst/>
                <a:gdLst>
                  <a:gd name="csX0" fmla="*/ 0 w 24847"/>
                  <a:gd name="csY0" fmla="*/ 12085 h 24169"/>
                  <a:gd name="csX1" fmla="*/ 12424 w 24847"/>
                  <a:gd name="csY1" fmla="*/ 0 h 24169"/>
                  <a:gd name="csX2" fmla="*/ 24848 w 24847"/>
                  <a:gd name="csY2" fmla="*/ 12085 h 24169"/>
                  <a:gd name="csX3" fmla="*/ 12424 w 24847"/>
                  <a:gd name="csY3" fmla="*/ 24170 h 24169"/>
                  <a:gd name="csX4" fmla="*/ 0 w 24847"/>
                  <a:gd name="csY4" fmla="*/ 12085 h 24169"/>
                </a:gdLst>
                <a:ahLst/>
                <a:cxnLst>
                  <a:cxn ang="0">
                    <a:pos x="csX0" y="csY0"/>
                  </a:cxn>
                  <a:cxn ang="0">
                    <a:pos x="csX1" y="csY1"/>
                  </a:cxn>
                  <a:cxn ang="0">
                    <a:pos x="csX2" y="csY2"/>
                  </a:cxn>
                  <a:cxn ang="0">
                    <a:pos x="csX3" y="csY3"/>
                  </a:cxn>
                  <a:cxn ang="0">
                    <a:pos x="csX4" y="csY4"/>
                  </a:cxn>
                </a:cxnLst>
                <a:rect l="l" t="t" r="r" b="b"/>
                <a:pathLst>
                  <a:path w="24847" h="24169">
                    <a:moveTo>
                      <a:pt x="0" y="12085"/>
                    </a:moveTo>
                    <a:cubicBezTo>
                      <a:pt x="0" y="5410"/>
                      <a:pt x="5561" y="0"/>
                      <a:pt x="12424" y="0"/>
                    </a:cubicBezTo>
                    <a:cubicBezTo>
                      <a:pt x="19287" y="0"/>
                      <a:pt x="24848" y="5412"/>
                      <a:pt x="24848" y="12085"/>
                    </a:cubicBezTo>
                    <a:cubicBezTo>
                      <a:pt x="24848" y="18760"/>
                      <a:pt x="19287" y="24170"/>
                      <a:pt x="12424" y="24170"/>
                    </a:cubicBezTo>
                    <a:cubicBezTo>
                      <a:pt x="5561" y="24170"/>
                      <a:pt x="0" y="18758"/>
                      <a:pt x="0" y="12085"/>
                    </a:cubicBezTo>
                    <a:close/>
                  </a:path>
                </a:pathLst>
              </a:custGeom>
              <a:solidFill>
                <a:srgbClr val="FFB531"/>
              </a:solidFill>
              <a:ln w="1729" cap="flat">
                <a:noFill/>
                <a:prstDash val="solid"/>
                <a:miter/>
              </a:ln>
            </p:spPr>
            <p:txBody>
              <a:bodyPr/>
              <a:lstStyle/>
              <a:p>
                <a:endParaRPr lang="es-ES" sz="1400"/>
              </a:p>
            </p:txBody>
          </p:sp>
          <p:sp>
            <p:nvSpPr>
              <p:cNvPr id="156" name="Forma libre: forma 155">
                <a:extLst>
                  <a:ext uri="{FF2B5EF4-FFF2-40B4-BE49-F238E27FC236}">
                    <a16:creationId xmlns:a16="http://schemas.microsoft.com/office/drawing/2014/main" id="{6B7934D8-F97B-4705-23B9-A703A2F651E1}"/>
                  </a:ext>
                </a:extLst>
              </p:cNvPr>
              <p:cNvSpPr/>
              <p:nvPr/>
            </p:nvSpPr>
            <p:spPr>
              <a:xfrm>
                <a:off x="5859204" y="1911650"/>
                <a:ext cx="24847" cy="24169"/>
              </a:xfrm>
              <a:custGeom>
                <a:avLst/>
                <a:gdLst>
                  <a:gd name="csX0" fmla="*/ 0 w 24847"/>
                  <a:gd name="csY0" fmla="*/ 12085 h 24169"/>
                  <a:gd name="csX1" fmla="*/ 12424 w 24847"/>
                  <a:gd name="csY1" fmla="*/ 0 h 24169"/>
                  <a:gd name="csX2" fmla="*/ 24848 w 24847"/>
                  <a:gd name="csY2" fmla="*/ 12085 h 24169"/>
                  <a:gd name="csX3" fmla="*/ 12424 w 24847"/>
                  <a:gd name="csY3" fmla="*/ 24170 h 24169"/>
                  <a:gd name="csX4" fmla="*/ 0 w 24847"/>
                  <a:gd name="csY4" fmla="*/ 12085 h 24169"/>
                </a:gdLst>
                <a:ahLst/>
                <a:cxnLst>
                  <a:cxn ang="0">
                    <a:pos x="csX0" y="csY0"/>
                  </a:cxn>
                  <a:cxn ang="0">
                    <a:pos x="csX1" y="csY1"/>
                  </a:cxn>
                  <a:cxn ang="0">
                    <a:pos x="csX2" y="csY2"/>
                  </a:cxn>
                  <a:cxn ang="0">
                    <a:pos x="csX3" y="csY3"/>
                  </a:cxn>
                  <a:cxn ang="0">
                    <a:pos x="csX4" y="csY4"/>
                  </a:cxn>
                </a:cxnLst>
                <a:rect l="l" t="t" r="r" b="b"/>
                <a:pathLst>
                  <a:path w="24847" h="24169">
                    <a:moveTo>
                      <a:pt x="0" y="12085"/>
                    </a:moveTo>
                    <a:cubicBezTo>
                      <a:pt x="0" y="5410"/>
                      <a:pt x="5561" y="0"/>
                      <a:pt x="12424" y="0"/>
                    </a:cubicBezTo>
                    <a:cubicBezTo>
                      <a:pt x="19287" y="0"/>
                      <a:pt x="24848" y="5412"/>
                      <a:pt x="24848" y="12085"/>
                    </a:cubicBezTo>
                    <a:cubicBezTo>
                      <a:pt x="24848" y="18760"/>
                      <a:pt x="19287" y="24170"/>
                      <a:pt x="12424" y="24170"/>
                    </a:cubicBezTo>
                    <a:cubicBezTo>
                      <a:pt x="5561" y="24170"/>
                      <a:pt x="0" y="18758"/>
                      <a:pt x="0" y="12085"/>
                    </a:cubicBezTo>
                    <a:close/>
                  </a:path>
                </a:pathLst>
              </a:custGeom>
              <a:solidFill>
                <a:srgbClr val="FFB531"/>
              </a:solidFill>
              <a:ln w="1729" cap="flat">
                <a:noFill/>
                <a:prstDash val="solid"/>
                <a:miter/>
              </a:ln>
            </p:spPr>
            <p:txBody>
              <a:bodyPr/>
              <a:lstStyle/>
              <a:p>
                <a:endParaRPr lang="es-ES" sz="1400"/>
              </a:p>
            </p:txBody>
          </p:sp>
          <p:sp>
            <p:nvSpPr>
              <p:cNvPr id="157" name="Forma libre: forma 156">
                <a:extLst>
                  <a:ext uri="{FF2B5EF4-FFF2-40B4-BE49-F238E27FC236}">
                    <a16:creationId xmlns:a16="http://schemas.microsoft.com/office/drawing/2014/main" id="{2DAA13CC-6229-EA09-87EE-552BACCCAF41}"/>
                  </a:ext>
                </a:extLst>
              </p:cNvPr>
              <p:cNvSpPr/>
              <p:nvPr/>
            </p:nvSpPr>
            <p:spPr>
              <a:xfrm>
                <a:off x="5789338" y="1911648"/>
                <a:ext cx="24850" cy="24170"/>
              </a:xfrm>
              <a:custGeom>
                <a:avLst/>
                <a:gdLst>
                  <a:gd name="csX0" fmla="*/ 4 w 24850"/>
                  <a:gd name="csY0" fmla="*/ 12293 h 24170"/>
                  <a:gd name="csX1" fmla="*/ 12426 w 24850"/>
                  <a:gd name="csY1" fmla="*/ 0 h 24170"/>
                  <a:gd name="csX2" fmla="*/ 24850 w 24850"/>
                  <a:gd name="csY2" fmla="*/ 12085 h 24170"/>
                  <a:gd name="csX3" fmla="*/ 12426 w 24850"/>
                  <a:gd name="csY3" fmla="*/ 24170 h 24170"/>
                  <a:gd name="csX4" fmla="*/ 4 w 24850"/>
                  <a:gd name="csY4" fmla="*/ 12293 h 24170"/>
                </a:gdLst>
                <a:ahLst/>
                <a:cxnLst>
                  <a:cxn ang="0">
                    <a:pos x="csX0" y="csY0"/>
                  </a:cxn>
                  <a:cxn ang="0">
                    <a:pos x="csX1" y="csY1"/>
                  </a:cxn>
                  <a:cxn ang="0">
                    <a:pos x="csX2" y="csY2"/>
                  </a:cxn>
                  <a:cxn ang="0">
                    <a:pos x="csX3" y="csY3"/>
                  </a:cxn>
                  <a:cxn ang="0">
                    <a:pos x="csX4" y="csY4"/>
                  </a:cxn>
                </a:cxnLst>
                <a:rect l="l" t="t" r="r" b="b"/>
                <a:pathLst>
                  <a:path w="24850" h="24170">
                    <a:moveTo>
                      <a:pt x="4" y="12293"/>
                    </a:moveTo>
                    <a:cubicBezTo>
                      <a:pt x="-174" y="5668"/>
                      <a:pt x="5575" y="-43"/>
                      <a:pt x="12426" y="0"/>
                    </a:cubicBezTo>
                    <a:cubicBezTo>
                      <a:pt x="19289" y="0"/>
                      <a:pt x="24850" y="5412"/>
                      <a:pt x="24850" y="12085"/>
                    </a:cubicBezTo>
                    <a:cubicBezTo>
                      <a:pt x="24850" y="18760"/>
                      <a:pt x="19289" y="24170"/>
                      <a:pt x="12426" y="24170"/>
                    </a:cubicBezTo>
                    <a:cubicBezTo>
                      <a:pt x="5549" y="24127"/>
                      <a:pt x="182" y="19014"/>
                      <a:pt x="4" y="12293"/>
                    </a:cubicBezTo>
                    <a:close/>
                  </a:path>
                </a:pathLst>
              </a:custGeom>
              <a:solidFill>
                <a:srgbClr val="FFB531"/>
              </a:solidFill>
              <a:ln w="1729" cap="flat">
                <a:noFill/>
                <a:prstDash val="solid"/>
                <a:miter/>
              </a:ln>
            </p:spPr>
            <p:txBody>
              <a:bodyPr/>
              <a:lstStyle/>
              <a:p>
                <a:endParaRPr lang="es-ES" sz="1400"/>
              </a:p>
            </p:txBody>
          </p:sp>
          <p:sp>
            <p:nvSpPr>
              <p:cNvPr id="158" name="Forma libre: forma 157">
                <a:extLst>
                  <a:ext uri="{FF2B5EF4-FFF2-40B4-BE49-F238E27FC236}">
                    <a16:creationId xmlns:a16="http://schemas.microsoft.com/office/drawing/2014/main" id="{1FB823C5-936D-FBDB-F924-5A1894E034D4}"/>
                  </a:ext>
                </a:extLst>
              </p:cNvPr>
              <p:cNvSpPr/>
              <p:nvPr/>
            </p:nvSpPr>
            <p:spPr>
              <a:xfrm>
                <a:off x="5719624" y="1915958"/>
                <a:ext cx="24849" cy="24184"/>
              </a:xfrm>
              <a:custGeom>
                <a:avLst/>
                <a:gdLst>
                  <a:gd name="csX0" fmla="*/ 142 w 24849"/>
                  <a:gd name="csY0" fmla="*/ 13672 h 24184"/>
                  <a:gd name="csX1" fmla="*/ 10928 w 24849"/>
                  <a:gd name="csY1" fmla="*/ 108 h 24184"/>
                  <a:gd name="csX2" fmla="*/ 24789 w 24849"/>
                  <a:gd name="csY2" fmla="*/ 10531 h 24184"/>
                  <a:gd name="csX3" fmla="*/ 14003 w 24849"/>
                  <a:gd name="csY3" fmla="*/ 24086 h 24184"/>
                  <a:gd name="csX4" fmla="*/ 142 w 24849"/>
                  <a:gd name="csY4" fmla="*/ 13672 h 24184"/>
                </a:gdLst>
                <a:ahLst/>
                <a:cxnLst>
                  <a:cxn ang="0">
                    <a:pos x="csX0" y="csY0"/>
                  </a:cxn>
                  <a:cxn ang="0">
                    <a:pos x="csX1" y="csY1"/>
                  </a:cxn>
                  <a:cxn ang="0">
                    <a:pos x="csX2" y="csY2"/>
                  </a:cxn>
                  <a:cxn ang="0">
                    <a:pos x="csX3" y="csY3"/>
                  </a:cxn>
                  <a:cxn ang="0">
                    <a:pos x="csX4" y="csY4"/>
                  </a:cxn>
                </a:cxnLst>
                <a:rect l="l" t="t" r="r" b="b"/>
                <a:pathLst>
                  <a:path w="24849" h="24184">
                    <a:moveTo>
                      <a:pt x="142" y="13672"/>
                    </a:moveTo>
                    <a:cubicBezTo>
                      <a:pt x="-901" y="7060"/>
                      <a:pt x="3929" y="1002"/>
                      <a:pt x="10928" y="108"/>
                    </a:cubicBezTo>
                    <a:cubicBezTo>
                      <a:pt x="17926" y="-779"/>
                      <a:pt x="24131" y="3888"/>
                      <a:pt x="24789" y="10531"/>
                    </a:cubicBezTo>
                    <a:cubicBezTo>
                      <a:pt x="25448" y="17173"/>
                      <a:pt x="20619" y="23245"/>
                      <a:pt x="14003" y="24086"/>
                    </a:cubicBezTo>
                    <a:cubicBezTo>
                      <a:pt x="7385" y="24928"/>
                      <a:pt x="1177" y="20246"/>
                      <a:pt x="142" y="13672"/>
                    </a:cubicBezTo>
                    <a:close/>
                  </a:path>
                </a:pathLst>
              </a:custGeom>
              <a:solidFill>
                <a:srgbClr val="FFB531"/>
              </a:solidFill>
              <a:ln w="1729" cap="flat">
                <a:noFill/>
                <a:prstDash val="solid"/>
                <a:miter/>
              </a:ln>
            </p:spPr>
            <p:txBody>
              <a:bodyPr/>
              <a:lstStyle/>
              <a:p>
                <a:endParaRPr lang="es-ES" sz="1400"/>
              </a:p>
            </p:txBody>
          </p:sp>
          <p:sp>
            <p:nvSpPr>
              <p:cNvPr id="159" name="Forma libre: forma 158">
                <a:extLst>
                  <a:ext uri="{FF2B5EF4-FFF2-40B4-BE49-F238E27FC236}">
                    <a16:creationId xmlns:a16="http://schemas.microsoft.com/office/drawing/2014/main" id="{8C62CB04-21BA-5C3D-276A-CBA837E83176}"/>
                  </a:ext>
                </a:extLst>
              </p:cNvPr>
              <p:cNvSpPr/>
              <p:nvPr/>
            </p:nvSpPr>
            <p:spPr>
              <a:xfrm>
                <a:off x="5651182" y="1929452"/>
                <a:ext cx="24802" cy="24315"/>
              </a:xfrm>
              <a:custGeom>
                <a:avLst/>
                <a:gdLst>
                  <a:gd name="csX0" fmla="*/ 495 w 24802"/>
                  <a:gd name="csY0" fmla="*/ 15583 h 24315"/>
                  <a:gd name="csX1" fmla="*/ 9275 w 24802"/>
                  <a:gd name="csY1" fmla="*/ 527 h 24315"/>
                  <a:gd name="csX2" fmla="*/ 24464 w 24802"/>
                  <a:gd name="csY2" fmla="*/ 9062 h 24315"/>
                  <a:gd name="csX3" fmla="*/ 15617 w 24802"/>
                  <a:gd name="csY3" fmla="*/ 23851 h 24315"/>
                  <a:gd name="csX4" fmla="*/ 495 w 24802"/>
                  <a:gd name="csY4" fmla="*/ 15583 h 24315"/>
                </a:gdLst>
                <a:ahLst/>
                <a:cxnLst>
                  <a:cxn ang="0">
                    <a:pos x="csX0" y="csY0"/>
                  </a:cxn>
                  <a:cxn ang="0">
                    <a:pos x="csX1" y="csY1"/>
                  </a:cxn>
                  <a:cxn ang="0">
                    <a:pos x="csX2" y="csY2"/>
                  </a:cxn>
                  <a:cxn ang="0">
                    <a:pos x="csX3" y="csY3"/>
                  </a:cxn>
                  <a:cxn ang="0">
                    <a:pos x="csX4" y="csY4"/>
                  </a:cxn>
                </a:cxnLst>
                <a:rect l="l" t="t" r="r" b="b"/>
                <a:pathLst>
                  <a:path w="24802" h="24315">
                    <a:moveTo>
                      <a:pt x="495" y="15583"/>
                    </a:moveTo>
                    <a:cubicBezTo>
                      <a:pt x="-1444" y="9196"/>
                      <a:pt x="2486" y="2453"/>
                      <a:pt x="9275" y="527"/>
                    </a:cubicBezTo>
                    <a:cubicBezTo>
                      <a:pt x="16034" y="-1513"/>
                      <a:pt x="22904" y="2587"/>
                      <a:pt x="24464" y="9062"/>
                    </a:cubicBezTo>
                    <a:cubicBezTo>
                      <a:pt x="26031" y="15563"/>
                      <a:pt x="22001" y="21915"/>
                      <a:pt x="15617" y="23851"/>
                    </a:cubicBezTo>
                    <a:cubicBezTo>
                      <a:pt x="9204" y="25674"/>
                      <a:pt x="2432" y="21967"/>
                      <a:pt x="495" y="15583"/>
                    </a:cubicBezTo>
                    <a:close/>
                  </a:path>
                </a:pathLst>
              </a:custGeom>
              <a:solidFill>
                <a:srgbClr val="FFB531"/>
              </a:solidFill>
              <a:ln w="1729" cap="flat">
                <a:noFill/>
                <a:prstDash val="solid"/>
                <a:miter/>
              </a:ln>
            </p:spPr>
            <p:txBody>
              <a:bodyPr/>
              <a:lstStyle/>
              <a:p>
                <a:endParaRPr lang="es-ES" sz="1400"/>
              </a:p>
            </p:txBody>
          </p:sp>
          <p:sp>
            <p:nvSpPr>
              <p:cNvPr id="160" name="Forma libre: forma 159">
                <a:extLst>
                  <a:ext uri="{FF2B5EF4-FFF2-40B4-BE49-F238E27FC236}">
                    <a16:creationId xmlns:a16="http://schemas.microsoft.com/office/drawing/2014/main" id="{3899319B-414F-FF55-FAE0-E001A0C53A12}"/>
                  </a:ext>
                </a:extLst>
              </p:cNvPr>
              <p:cNvSpPr/>
              <p:nvPr/>
            </p:nvSpPr>
            <p:spPr>
              <a:xfrm>
                <a:off x="5585291" y="1952359"/>
                <a:ext cx="24747" cy="24329"/>
              </a:xfrm>
              <a:custGeom>
                <a:avLst/>
                <a:gdLst>
                  <a:gd name="csX0" fmla="*/ 1060 w 24747"/>
                  <a:gd name="csY0" fmla="*/ 17255 h 24329"/>
                  <a:gd name="csX1" fmla="*/ 7631 w 24747"/>
                  <a:gd name="csY1" fmla="*/ 1024 h 24329"/>
                  <a:gd name="csX2" fmla="*/ 23901 w 24747"/>
                  <a:gd name="csY2" fmla="*/ 7494 h 24329"/>
                  <a:gd name="csX3" fmla="*/ 17130 w 24747"/>
                  <a:gd name="csY3" fmla="*/ 23251 h 24329"/>
                  <a:gd name="csX4" fmla="*/ 1060 w 24747"/>
                  <a:gd name="csY4" fmla="*/ 17255 h 24329"/>
                </a:gdLst>
                <a:ahLst/>
                <a:cxnLst>
                  <a:cxn ang="0">
                    <a:pos x="csX0" y="csY0"/>
                  </a:cxn>
                  <a:cxn ang="0">
                    <a:pos x="csX1" y="csY1"/>
                  </a:cxn>
                  <a:cxn ang="0">
                    <a:pos x="csX2" y="csY2"/>
                  </a:cxn>
                  <a:cxn ang="0">
                    <a:pos x="csX3" y="csY3"/>
                  </a:cxn>
                  <a:cxn ang="0">
                    <a:pos x="csX4" y="csY4"/>
                  </a:cxn>
                </a:cxnLst>
                <a:rect l="l" t="t" r="r" b="b"/>
                <a:pathLst>
                  <a:path w="24747" h="24329">
                    <a:moveTo>
                      <a:pt x="1060" y="17255"/>
                    </a:moveTo>
                    <a:cubicBezTo>
                      <a:pt x="-1740" y="11198"/>
                      <a:pt x="1200" y="3926"/>
                      <a:pt x="7631" y="1024"/>
                    </a:cubicBezTo>
                    <a:cubicBezTo>
                      <a:pt x="14120" y="-1742"/>
                      <a:pt x="21474" y="1321"/>
                      <a:pt x="23901" y="7494"/>
                    </a:cubicBezTo>
                    <a:cubicBezTo>
                      <a:pt x="26361" y="13744"/>
                      <a:pt x="23263" y="20636"/>
                      <a:pt x="17130" y="23251"/>
                    </a:cubicBezTo>
                    <a:cubicBezTo>
                      <a:pt x="11055" y="26000"/>
                      <a:pt x="3860" y="23312"/>
                      <a:pt x="1060" y="17255"/>
                    </a:cubicBezTo>
                    <a:close/>
                  </a:path>
                </a:pathLst>
              </a:custGeom>
              <a:solidFill>
                <a:srgbClr val="FFB531"/>
              </a:solidFill>
              <a:ln w="1729" cap="flat">
                <a:noFill/>
                <a:prstDash val="solid"/>
                <a:miter/>
              </a:ln>
            </p:spPr>
            <p:txBody>
              <a:bodyPr/>
              <a:lstStyle/>
              <a:p>
                <a:endParaRPr lang="es-ES" sz="1400"/>
              </a:p>
            </p:txBody>
          </p:sp>
          <p:sp>
            <p:nvSpPr>
              <p:cNvPr id="161" name="Forma libre: forma 160">
                <a:extLst>
                  <a:ext uri="{FF2B5EF4-FFF2-40B4-BE49-F238E27FC236}">
                    <a16:creationId xmlns:a16="http://schemas.microsoft.com/office/drawing/2014/main" id="{F083EA63-9D09-2E4B-C1DC-E52CAEA7231E}"/>
                  </a:ext>
                </a:extLst>
              </p:cNvPr>
              <p:cNvSpPr/>
              <p:nvPr/>
            </p:nvSpPr>
            <p:spPr>
              <a:xfrm>
                <a:off x="5523183" y="1984164"/>
                <a:ext cx="24676" cy="24306"/>
              </a:xfrm>
              <a:custGeom>
                <a:avLst/>
                <a:gdLst>
                  <a:gd name="csX0" fmla="*/ 1828 w 24676"/>
                  <a:gd name="csY0" fmla="*/ 18749 h 24306"/>
                  <a:gd name="csX1" fmla="*/ 6109 w 24676"/>
                  <a:gd name="csY1" fmla="*/ 1779 h 24306"/>
                  <a:gd name="csX2" fmla="*/ 23111 w 24676"/>
                  <a:gd name="csY2" fmla="*/ 5939 h 24306"/>
                  <a:gd name="csX3" fmla="*/ 18573 w 24676"/>
                  <a:gd name="csY3" fmla="*/ 22490 h 24306"/>
                  <a:gd name="csX4" fmla="*/ 1828 w 24676"/>
                  <a:gd name="csY4" fmla="*/ 18749 h 24306"/>
                </a:gdLst>
                <a:ahLst/>
                <a:cxnLst>
                  <a:cxn ang="0">
                    <a:pos x="csX0" y="csY0"/>
                  </a:cxn>
                  <a:cxn ang="0">
                    <a:pos x="csX1" y="csY1"/>
                  </a:cxn>
                  <a:cxn ang="0">
                    <a:pos x="csX2" y="csY2"/>
                  </a:cxn>
                  <a:cxn ang="0">
                    <a:pos x="csX3" y="csY3"/>
                  </a:cxn>
                  <a:cxn ang="0">
                    <a:pos x="csX4" y="csY4"/>
                  </a:cxn>
                </a:cxnLst>
                <a:rect l="l" t="t" r="r" b="b"/>
                <a:pathLst>
                  <a:path w="24676" h="24306">
                    <a:moveTo>
                      <a:pt x="1828" y="18749"/>
                    </a:moveTo>
                    <a:cubicBezTo>
                      <a:pt x="-1752" y="13173"/>
                      <a:pt x="58" y="5403"/>
                      <a:pt x="6109" y="1779"/>
                    </a:cubicBezTo>
                    <a:cubicBezTo>
                      <a:pt x="12223" y="-1740"/>
                      <a:pt x="19835" y="124"/>
                      <a:pt x="23111" y="5939"/>
                    </a:cubicBezTo>
                    <a:cubicBezTo>
                      <a:pt x="26385" y="11754"/>
                      <a:pt x="24356" y="19167"/>
                      <a:pt x="18573" y="22490"/>
                    </a:cubicBezTo>
                    <a:cubicBezTo>
                      <a:pt x="12851" y="25913"/>
                      <a:pt x="5457" y="24405"/>
                      <a:pt x="1828" y="18749"/>
                    </a:cubicBezTo>
                    <a:close/>
                  </a:path>
                </a:pathLst>
              </a:custGeom>
              <a:solidFill>
                <a:srgbClr val="FFB531"/>
              </a:solidFill>
              <a:ln w="1729" cap="flat">
                <a:noFill/>
                <a:prstDash val="solid"/>
                <a:miter/>
              </a:ln>
            </p:spPr>
            <p:txBody>
              <a:bodyPr/>
              <a:lstStyle/>
              <a:p>
                <a:endParaRPr lang="es-ES" sz="1400"/>
              </a:p>
            </p:txBody>
          </p:sp>
          <p:sp>
            <p:nvSpPr>
              <p:cNvPr id="162" name="Forma libre: forma 161">
                <a:extLst>
                  <a:ext uri="{FF2B5EF4-FFF2-40B4-BE49-F238E27FC236}">
                    <a16:creationId xmlns:a16="http://schemas.microsoft.com/office/drawing/2014/main" id="{B82590BF-A14B-7E45-E013-01CD974DFC19}"/>
                  </a:ext>
                </a:extLst>
              </p:cNvPr>
              <p:cNvSpPr/>
              <p:nvPr/>
            </p:nvSpPr>
            <p:spPr>
              <a:xfrm>
                <a:off x="5465991" y="2024118"/>
                <a:ext cx="24620" cy="24360"/>
              </a:xfrm>
              <a:custGeom>
                <a:avLst/>
                <a:gdLst>
                  <a:gd name="csX0" fmla="*/ 2797 w 24620"/>
                  <a:gd name="csY0" fmla="*/ 20155 h 24360"/>
                  <a:gd name="csX1" fmla="*/ 4774 w 24620"/>
                  <a:gd name="csY1" fmla="*/ 2822 h 24360"/>
                  <a:gd name="csX2" fmla="*/ 22129 w 24620"/>
                  <a:gd name="csY2" fmla="*/ 4554 h 24360"/>
                  <a:gd name="csX3" fmla="*/ 19948 w 24620"/>
                  <a:gd name="csY3" fmla="*/ 21637 h 24360"/>
                  <a:gd name="csX4" fmla="*/ 2797 w 24620"/>
                  <a:gd name="csY4" fmla="*/ 20155 h 24360"/>
                </a:gdLst>
                <a:ahLst/>
                <a:cxnLst>
                  <a:cxn ang="0">
                    <a:pos x="csX0" y="csY0"/>
                  </a:cxn>
                  <a:cxn ang="0">
                    <a:pos x="csX1" y="csY1"/>
                  </a:cxn>
                  <a:cxn ang="0">
                    <a:pos x="csX2" y="csY2"/>
                  </a:cxn>
                  <a:cxn ang="0">
                    <a:pos x="csX3" y="csY3"/>
                  </a:cxn>
                  <a:cxn ang="0">
                    <a:pos x="csX4" y="csY4"/>
                  </a:cxn>
                </a:cxnLst>
                <a:rect l="l" t="t" r="r" b="b"/>
                <a:pathLst>
                  <a:path w="24620" h="24360">
                    <a:moveTo>
                      <a:pt x="2797" y="20155"/>
                    </a:moveTo>
                    <a:cubicBezTo>
                      <a:pt x="-1500" y="15130"/>
                      <a:pt x="-850" y="7089"/>
                      <a:pt x="4774" y="2822"/>
                    </a:cubicBezTo>
                    <a:cubicBezTo>
                      <a:pt x="10319" y="-1537"/>
                      <a:pt x="18090" y="-760"/>
                      <a:pt x="22129" y="4554"/>
                    </a:cubicBezTo>
                    <a:cubicBezTo>
                      <a:pt x="26167" y="9865"/>
                      <a:pt x="25194" y="17515"/>
                      <a:pt x="19948" y="21637"/>
                    </a:cubicBezTo>
                    <a:cubicBezTo>
                      <a:pt x="14622" y="25660"/>
                      <a:pt x="7174" y="25275"/>
                      <a:pt x="2797" y="20155"/>
                    </a:cubicBezTo>
                    <a:close/>
                  </a:path>
                </a:pathLst>
              </a:custGeom>
              <a:solidFill>
                <a:srgbClr val="FFB531"/>
              </a:solidFill>
              <a:ln w="1729" cap="flat">
                <a:noFill/>
                <a:prstDash val="solid"/>
                <a:miter/>
              </a:ln>
            </p:spPr>
            <p:txBody>
              <a:bodyPr/>
              <a:lstStyle/>
              <a:p>
                <a:endParaRPr lang="es-ES" sz="1400"/>
              </a:p>
            </p:txBody>
          </p:sp>
          <p:sp>
            <p:nvSpPr>
              <p:cNvPr id="163" name="Forma libre: forma 162">
                <a:extLst>
                  <a:ext uri="{FF2B5EF4-FFF2-40B4-BE49-F238E27FC236}">
                    <a16:creationId xmlns:a16="http://schemas.microsoft.com/office/drawing/2014/main" id="{A7E46DF5-ECF5-BE57-B87F-19AE46D21C7B}"/>
                  </a:ext>
                </a:extLst>
              </p:cNvPr>
              <p:cNvSpPr/>
              <p:nvPr/>
            </p:nvSpPr>
            <p:spPr>
              <a:xfrm>
                <a:off x="5414794" y="2071466"/>
                <a:ext cx="24549" cy="24476"/>
              </a:xfrm>
              <a:custGeom>
                <a:avLst/>
                <a:gdLst>
                  <a:gd name="csX0" fmla="*/ 3910 w 24549"/>
                  <a:gd name="csY0" fmla="*/ 21431 h 24476"/>
                  <a:gd name="csX1" fmla="*/ 3567 w 24549"/>
                  <a:gd name="csY1" fmla="*/ 4046 h 24476"/>
                  <a:gd name="csX2" fmla="*/ 20938 w 24549"/>
                  <a:gd name="csY2" fmla="*/ 3340 h 24476"/>
                  <a:gd name="csX3" fmla="*/ 21163 w 24549"/>
                  <a:gd name="csY3" fmla="*/ 20619 h 24476"/>
                  <a:gd name="csX4" fmla="*/ 3910 w 24549"/>
                  <a:gd name="csY4" fmla="*/ 21431 h 24476"/>
                </a:gdLst>
                <a:ahLst/>
                <a:cxnLst>
                  <a:cxn ang="0">
                    <a:pos x="csX0" y="csY0"/>
                  </a:cxn>
                  <a:cxn ang="0">
                    <a:pos x="csX1" y="csY1"/>
                  </a:cxn>
                  <a:cxn ang="0">
                    <a:pos x="csX2" y="csY2"/>
                  </a:cxn>
                  <a:cxn ang="0">
                    <a:pos x="csX3" y="csY3"/>
                  </a:cxn>
                  <a:cxn ang="0">
                    <a:pos x="csX4" y="csY4"/>
                  </a:cxn>
                </a:cxnLst>
                <a:rect l="l" t="t" r="r" b="b"/>
                <a:pathLst>
                  <a:path w="24549" h="24476">
                    <a:moveTo>
                      <a:pt x="3910" y="21431"/>
                    </a:moveTo>
                    <a:cubicBezTo>
                      <a:pt x="-1129" y="16949"/>
                      <a:pt x="-1355" y="9100"/>
                      <a:pt x="3567" y="4046"/>
                    </a:cubicBezTo>
                    <a:cubicBezTo>
                      <a:pt x="8434" y="-1061"/>
                      <a:pt x="16213" y="-1374"/>
                      <a:pt x="20938" y="3340"/>
                    </a:cubicBezTo>
                    <a:cubicBezTo>
                      <a:pt x="25663" y="8052"/>
                      <a:pt x="25767" y="15792"/>
                      <a:pt x="21163" y="20619"/>
                    </a:cubicBezTo>
                    <a:cubicBezTo>
                      <a:pt x="16500" y="25393"/>
                      <a:pt x="8846" y="25819"/>
                      <a:pt x="3910" y="21431"/>
                    </a:cubicBezTo>
                    <a:close/>
                  </a:path>
                </a:pathLst>
              </a:custGeom>
              <a:solidFill>
                <a:srgbClr val="FFB531"/>
              </a:solidFill>
              <a:ln w="1729" cap="flat">
                <a:noFill/>
                <a:prstDash val="solid"/>
                <a:miter/>
              </a:ln>
            </p:spPr>
            <p:txBody>
              <a:bodyPr/>
              <a:lstStyle/>
              <a:p>
                <a:endParaRPr lang="es-ES" sz="1400"/>
              </a:p>
            </p:txBody>
          </p:sp>
          <p:sp>
            <p:nvSpPr>
              <p:cNvPr id="164" name="Forma libre: forma 163">
                <a:extLst>
                  <a:ext uri="{FF2B5EF4-FFF2-40B4-BE49-F238E27FC236}">
                    <a16:creationId xmlns:a16="http://schemas.microsoft.com/office/drawing/2014/main" id="{821CBF8B-B13D-A3CA-85B8-C93131DE5B8C}"/>
                  </a:ext>
                </a:extLst>
              </p:cNvPr>
              <p:cNvSpPr/>
              <p:nvPr/>
            </p:nvSpPr>
            <p:spPr>
              <a:xfrm>
                <a:off x="5370613" y="2125331"/>
                <a:ext cx="24392" cy="24631"/>
              </a:xfrm>
              <a:custGeom>
                <a:avLst/>
                <a:gdLst>
                  <a:gd name="csX0" fmla="*/ 5077 w 24392"/>
                  <a:gd name="csY0" fmla="*/ 22551 h 24631"/>
                  <a:gd name="csX1" fmla="*/ 2433 w 24392"/>
                  <a:gd name="csY1" fmla="*/ 5417 h 24631"/>
                  <a:gd name="csX2" fmla="*/ 19497 w 24392"/>
                  <a:gd name="csY2" fmla="*/ 2319 h 24631"/>
                  <a:gd name="csX3" fmla="*/ 22121 w 24392"/>
                  <a:gd name="csY3" fmla="*/ 19439 h 24631"/>
                  <a:gd name="csX4" fmla="*/ 5077 w 24392"/>
                  <a:gd name="csY4" fmla="*/ 22551 h 24631"/>
                </a:gdLst>
                <a:ahLst/>
                <a:cxnLst>
                  <a:cxn ang="0">
                    <a:pos x="csX0" y="csY0"/>
                  </a:cxn>
                  <a:cxn ang="0">
                    <a:pos x="csX1" y="csY1"/>
                  </a:cxn>
                  <a:cxn ang="0">
                    <a:pos x="csX2" y="csY2"/>
                  </a:cxn>
                  <a:cxn ang="0">
                    <a:pos x="csX3" y="csY3"/>
                  </a:cxn>
                  <a:cxn ang="0">
                    <a:pos x="csX4" y="csY4"/>
                  </a:cxn>
                </a:cxnLst>
                <a:rect l="l" t="t" r="r" b="b"/>
                <a:pathLst>
                  <a:path w="24392" h="24631">
                    <a:moveTo>
                      <a:pt x="5077" y="22551"/>
                    </a:moveTo>
                    <a:cubicBezTo>
                      <a:pt x="-468" y="18839"/>
                      <a:pt x="-1656" y="11168"/>
                      <a:pt x="2433" y="5417"/>
                    </a:cubicBezTo>
                    <a:cubicBezTo>
                      <a:pt x="6530" y="-325"/>
                      <a:pt x="14133" y="-1739"/>
                      <a:pt x="19497" y="2319"/>
                    </a:cubicBezTo>
                    <a:cubicBezTo>
                      <a:pt x="24778" y="6315"/>
                      <a:pt x="25995" y="14010"/>
                      <a:pt x="22121" y="19439"/>
                    </a:cubicBezTo>
                    <a:cubicBezTo>
                      <a:pt x="18255" y="24874"/>
                      <a:pt x="10622" y="26266"/>
                      <a:pt x="5077" y="22551"/>
                    </a:cubicBezTo>
                    <a:close/>
                  </a:path>
                </a:pathLst>
              </a:custGeom>
              <a:solidFill>
                <a:srgbClr val="FFB531"/>
              </a:solidFill>
              <a:ln w="1729" cap="flat">
                <a:noFill/>
                <a:prstDash val="solid"/>
                <a:miter/>
              </a:ln>
            </p:spPr>
            <p:txBody>
              <a:bodyPr/>
              <a:lstStyle/>
              <a:p>
                <a:endParaRPr lang="es-ES" sz="1400"/>
              </a:p>
            </p:txBody>
          </p:sp>
          <p:sp>
            <p:nvSpPr>
              <p:cNvPr id="165" name="Forma libre: forma 164">
                <a:extLst>
                  <a:ext uri="{FF2B5EF4-FFF2-40B4-BE49-F238E27FC236}">
                    <a16:creationId xmlns:a16="http://schemas.microsoft.com/office/drawing/2014/main" id="{96640AAD-B580-23EA-3909-87588F1F0E6C}"/>
                  </a:ext>
                </a:extLst>
              </p:cNvPr>
              <p:cNvSpPr/>
              <p:nvPr/>
            </p:nvSpPr>
            <p:spPr>
              <a:xfrm>
                <a:off x="5334206" y="2184801"/>
                <a:ext cx="24232" cy="24734"/>
              </a:xfrm>
              <a:custGeom>
                <a:avLst/>
                <a:gdLst>
                  <a:gd name="csX0" fmla="*/ 6512 w 24232"/>
                  <a:gd name="csY0" fmla="*/ 23503 h 24734"/>
                  <a:gd name="csX1" fmla="*/ 1465 w 24232"/>
                  <a:gd name="csY1" fmla="*/ 6847 h 24734"/>
                  <a:gd name="csX2" fmla="*/ 18021 w 24232"/>
                  <a:gd name="csY2" fmla="*/ 1485 h 24734"/>
                  <a:gd name="csX3" fmla="*/ 22888 w 24232"/>
                  <a:gd name="csY3" fmla="*/ 18041 h 24734"/>
                  <a:gd name="csX4" fmla="*/ 6512 w 24232"/>
                  <a:gd name="csY4" fmla="*/ 23503 h 24734"/>
                </a:gdLst>
                <a:ahLst/>
                <a:cxnLst>
                  <a:cxn ang="0">
                    <a:pos x="csX0" y="csY0"/>
                  </a:cxn>
                  <a:cxn ang="0">
                    <a:pos x="csX1" y="csY1"/>
                  </a:cxn>
                  <a:cxn ang="0">
                    <a:pos x="csX2" y="csY2"/>
                  </a:cxn>
                  <a:cxn ang="0">
                    <a:pos x="csX3" y="csY3"/>
                  </a:cxn>
                  <a:cxn ang="0">
                    <a:pos x="csX4" y="csY4"/>
                  </a:cxn>
                </a:cxnLst>
                <a:rect l="l" t="t" r="r" b="b"/>
                <a:pathLst>
                  <a:path w="24232" h="24734">
                    <a:moveTo>
                      <a:pt x="6512" y="23503"/>
                    </a:moveTo>
                    <a:cubicBezTo>
                      <a:pt x="510" y="20586"/>
                      <a:pt x="-1754" y="13126"/>
                      <a:pt x="1465" y="6847"/>
                    </a:cubicBezTo>
                    <a:cubicBezTo>
                      <a:pt x="4594" y="520"/>
                      <a:pt x="12161" y="-1796"/>
                      <a:pt x="18021" y="1485"/>
                    </a:cubicBezTo>
                    <a:cubicBezTo>
                      <a:pt x="23806" y="4725"/>
                      <a:pt x="25839" y="12057"/>
                      <a:pt x="22888" y="18041"/>
                    </a:cubicBezTo>
                    <a:cubicBezTo>
                      <a:pt x="19849" y="23979"/>
                      <a:pt x="12514" y="26420"/>
                      <a:pt x="6512" y="23503"/>
                    </a:cubicBezTo>
                    <a:close/>
                  </a:path>
                </a:pathLst>
              </a:custGeom>
              <a:solidFill>
                <a:srgbClr val="FFB531"/>
              </a:solidFill>
              <a:ln w="1729" cap="flat">
                <a:noFill/>
                <a:prstDash val="solid"/>
                <a:miter/>
              </a:ln>
            </p:spPr>
            <p:txBody>
              <a:bodyPr/>
              <a:lstStyle/>
              <a:p>
                <a:endParaRPr lang="es-ES" sz="1400"/>
              </a:p>
            </p:txBody>
          </p:sp>
          <p:sp>
            <p:nvSpPr>
              <p:cNvPr id="166" name="Forma libre: forma 165">
                <a:extLst>
                  <a:ext uri="{FF2B5EF4-FFF2-40B4-BE49-F238E27FC236}">
                    <a16:creationId xmlns:a16="http://schemas.microsoft.com/office/drawing/2014/main" id="{3A68EE1C-E07F-FF33-7C21-155626206BEC}"/>
                  </a:ext>
                </a:extLst>
              </p:cNvPr>
              <p:cNvSpPr/>
              <p:nvPr/>
            </p:nvSpPr>
            <p:spPr>
              <a:xfrm>
                <a:off x="5306260" y="2248764"/>
                <a:ext cx="24159" cy="24774"/>
              </a:xfrm>
              <a:custGeom>
                <a:avLst/>
                <a:gdLst>
                  <a:gd name="csX0" fmla="*/ 8111 w 24159"/>
                  <a:gd name="csY0" fmla="*/ 24176 h 24774"/>
                  <a:gd name="csX1" fmla="*/ 712 w 24159"/>
                  <a:gd name="csY1" fmla="*/ 8339 h 24774"/>
                  <a:gd name="csX2" fmla="*/ 16470 w 24159"/>
                  <a:gd name="csY2" fmla="*/ 786 h 24774"/>
                  <a:gd name="csX3" fmla="*/ 23472 w 24159"/>
                  <a:gd name="csY3" fmla="*/ 16477 h 24774"/>
                  <a:gd name="csX4" fmla="*/ 8111 w 24159"/>
                  <a:gd name="csY4" fmla="*/ 24176 h 24774"/>
                </a:gdLst>
                <a:ahLst/>
                <a:cxnLst>
                  <a:cxn ang="0">
                    <a:pos x="csX0" y="csY0"/>
                  </a:cxn>
                  <a:cxn ang="0">
                    <a:pos x="csX1" y="csY1"/>
                  </a:cxn>
                  <a:cxn ang="0">
                    <a:pos x="csX2" y="csY2"/>
                  </a:cxn>
                  <a:cxn ang="0">
                    <a:pos x="csX3" y="csY3"/>
                  </a:cxn>
                  <a:cxn ang="0">
                    <a:pos x="csX4" y="csY4"/>
                  </a:cxn>
                </a:cxnLst>
                <a:rect l="l" t="t" r="r" b="b"/>
                <a:pathLst>
                  <a:path w="24159" h="24774">
                    <a:moveTo>
                      <a:pt x="8111" y="24176"/>
                    </a:moveTo>
                    <a:cubicBezTo>
                      <a:pt x="1763" y="22112"/>
                      <a:pt x="-1552" y="15022"/>
                      <a:pt x="712" y="8339"/>
                    </a:cubicBezTo>
                    <a:cubicBezTo>
                      <a:pt x="2938" y="1642"/>
                      <a:pt x="10334" y="-1613"/>
                      <a:pt x="16470" y="786"/>
                    </a:cubicBezTo>
                    <a:cubicBezTo>
                      <a:pt x="22767" y="3244"/>
                      <a:pt x="25568" y="10145"/>
                      <a:pt x="23472" y="16477"/>
                    </a:cubicBezTo>
                    <a:cubicBezTo>
                      <a:pt x="21338" y="22795"/>
                      <a:pt x="14457" y="26241"/>
                      <a:pt x="8111" y="24176"/>
                    </a:cubicBezTo>
                    <a:close/>
                  </a:path>
                </a:pathLst>
              </a:custGeom>
              <a:solidFill>
                <a:srgbClr val="FFB531"/>
              </a:solidFill>
              <a:ln w="1729" cap="flat">
                <a:noFill/>
                <a:prstDash val="solid"/>
                <a:miter/>
              </a:ln>
            </p:spPr>
            <p:txBody>
              <a:bodyPr/>
              <a:lstStyle/>
              <a:p>
                <a:endParaRPr lang="es-ES" sz="1400"/>
              </a:p>
            </p:txBody>
          </p:sp>
          <p:sp>
            <p:nvSpPr>
              <p:cNvPr id="167" name="Forma libre: forma 166">
                <a:extLst>
                  <a:ext uri="{FF2B5EF4-FFF2-40B4-BE49-F238E27FC236}">
                    <a16:creationId xmlns:a16="http://schemas.microsoft.com/office/drawing/2014/main" id="{E811B76D-A7C2-DB15-84ED-F0CEE7CB250D}"/>
                  </a:ext>
                </a:extLst>
              </p:cNvPr>
              <p:cNvSpPr/>
              <p:nvPr/>
            </p:nvSpPr>
            <p:spPr>
              <a:xfrm>
                <a:off x="5287319" y="2315942"/>
                <a:ext cx="24237" cy="24824"/>
              </a:xfrm>
              <a:custGeom>
                <a:avLst/>
                <a:gdLst>
                  <a:gd name="csX0" fmla="*/ 9830 w 24237"/>
                  <a:gd name="csY0" fmla="*/ 24635 h 24824"/>
                  <a:gd name="csX1" fmla="*/ 260 w 24237"/>
                  <a:gd name="csY1" fmla="*/ 9961 h 24824"/>
                  <a:gd name="csX2" fmla="*/ 14886 w 24237"/>
                  <a:gd name="csY2" fmla="*/ 315 h 24824"/>
                  <a:gd name="csX3" fmla="*/ 23925 w 24237"/>
                  <a:gd name="csY3" fmla="*/ 14878 h 24824"/>
                  <a:gd name="csX4" fmla="*/ 9830 w 24237"/>
                  <a:gd name="csY4" fmla="*/ 24635 h 24824"/>
                </a:gdLst>
                <a:ahLst/>
                <a:cxnLst>
                  <a:cxn ang="0">
                    <a:pos x="csX0" y="csY0"/>
                  </a:cxn>
                  <a:cxn ang="0">
                    <a:pos x="csX1" y="csY1"/>
                  </a:cxn>
                  <a:cxn ang="0">
                    <a:pos x="csX2" y="csY2"/>
                  </a:cxn>
                  <a:cxn ang="0">
                    <a:pos x="csX3" y="csY3"/>
                  </a:cxn>
                  <a:cxn ang="0">
                    <a:pos x="csX4" y="csY4"/>
                  </a:cxn>
                </a:cxnLst>
                <a:rect l="l" t="t" r="r" b="b"/>
                <a:pathLst>
                  <a:path w="24237" h="24824">
                    <a:moveTo>
                      <a:pt x="9830" y="24635"/>
                    </a:moveTo>
                    <a:cubicBezTo>
                      <a:pt x="3294" y="23473"/>
                      <a:pt x="-1143" y="16874"/>
                      <a:pt x="260" y="9961"/>
                    </a:cubicBezTo>
                    <a:cubicBezTo>
                      <a:pt x="1842" y="3082"/>
                      <a:pt x="8394" y="-1233"/>
                      <a:pt x="14886" y="315"/>
                    </a:cubicBezTo>
                    <a:cubicBezTo>
                      <a:pt x="21377" y="1861"/>
                      <a:pt x="25428" y="8381"/>
                      <a:pt x="23925" y="14878"/>
                    </a:cubicBezTo>
                    <a:cubicBezTo>
                      <a:pt x="22601" y="21416"/>
                      <a:pt x="16435" y="25809"/>
                      <a:pt x="9830" y="24635"/>
                    </a:cubicBezTo>
                    <a:close/>
                  </a:path>
                </a:pathLst>
              </a:custGeom>
              <a:solidFill>
                <a:srgbClr val="FFB531"/>
              </a:solidFill>
              <a:ln w="1729" cap="flat">
                <a:noFill/>
                <a:prstDash val="solid"/>
                <a:miter/>
              </a:ln>
            </p:spPr>
            <p:txBody>
              <a:bodyPr/>
              <a:lstStyle/>
              <a:p>
                <a:endParaRPr lang="es-ES" sz="1400"/>
              </a:p>
            </p:txBody>
          </p:sp>
          <p:sp>
            <p:nvSpPr>
              <p:cNvPr id="168" name="Forma libre: forma 167">
                <a:extLst>
                  <a:ext uri="{FF2B5EF4-FFF2-40B4-BE49-F238E27FC236}">
                    <a16:creationId xmlns:a16="http://schemas.microsoft.com/office/drawing/2014/main" id="{CB2AEF85-9F33-1F48-77E3-9E431C6A024E}"/>
                  </a:ext>
                </a:extLst>
              </p:cNvPr>
              <p:cNvSpPr/>
              <p:nvPr/>
            </p:nvSpPr>
            <p:spPr>
              <a:xfrm>
                <a:off x="5277934" y="2385096"/>
                <a:ext cx="24203" cy="24848"/>
              </a:xfrm>
              <a:custGeom>
                <a:avLst/>
                <a:gdLst>
                  <a:gd name="csX0" fmla="*/ 11354 w 24203"/>
                  <a:gd name="csY0" fmla="*/ 24840 h 24848"/>
                  <a:gd name="csX1" fmla="*/ 52 w 24203"/>
                  <a:gd name="csY1" fmla="*/ 11624 h 24848"/>
                  <a:gd name="csX2" fmla="*/ 13052 w 24203"/>
                  <a:gd name="csY2" fmla="*/ 54 h 24848"/>
                  <a:gd name="csX3" fmla="*/ 24168 w 24203"/>
                  <a:gd name="csY3" fmla="*/ 13258 h 24848"/>
                  <a:gd name="csX4" fmla="*/ 11354 w 24203"/>
                  <a:gd name="csY4" fmla="*/ 24840 h 24848"/>
                </a:gdLst>
                <a:ahLst/>
                <a:cxnLst>
                  <a:cxn ang="0">
                    <a:pos x="csX0" y="csY0"/>
                  </a:cxn>
                  <a:cxn ang="0">
                    <a:pos x="csX1" y="csY1"/>
                  </a:cxn>
                  <a:cxn ang="0">
                    <a:pos x="csX2" y="csY2"/>
                  </a:cxn>
                  <a:cxn ang="0">
                    <a:pos x="csX3" y="csY3"/>
                  </a:cxn>
                  <a:cxn ang="0">
                    <a:pos x="csX4" y="csY4"/>
                  </a:cxn>
                </a:cxnLst>
                <a:rect l="l" t="t" r="r" b="b"/>
                <a:pathLst>
                  <a:path w="24203" h="24848">
                    <a:moveTo>
                      <a:pt x="11354" y="24840"/>
                    </a:moveTo>
                    <a:cubicBezTo>
                      <a:pt x="4617" y="24573"/>
                      <a:pt x="-581" y="18653"/>
                      <a:pt x="52" y="11624"/>
                    </a:cubicBezTo>
                    <a:cubicBezTo>
                      <a:pt x="585" y="4589"/>
                      <a:pt x="6409" y="-589"/>
                      <a:pt x="13052" y="54"/>
                    </a:cubicBezTo>
                    <a:cubicBezTo>
                      <a:pt x="19696" y="694"/>
                      <a:pt x="24675" y="6608"/>
                      <a:pt x="24168" y="13258"/>
                    </a:cubicBezTo>
                    <a:cubicBezTo>
                      <a:pt x="23559" y="19905"/>
                      <a:pt x="17954" y="25096"/>
                      <a:pt x="11354" y="24840"/>
                    </a:cubicBezTo>
                    <a:close/>
                  </a:path>
                </a:pathLst>
              </a:custGeom>
              <a:solidFill>
                <a:srgbClr val="FFB531"/>
              </a:solidFill>
              <a:ln w="1729" cap="flat">
                <a:noFill/>
                <a:prstDash val="solid"/>
                <a:miter/>
              </a:ln>
            </p:spPr>
            <p:txBody>
              <a:bodyPr/>
              <a:lstStyle/>
              <a:p>
                <a:endParaRPr lang="es-ES" sz="1400"/>
              </a:p>
            </p:txBody>
          </p:sp>
        </p:grpSp>
        <p:sp>
          <p:nvSpPr>
            <p:cNvPr id="169" name="Forma libre: forma 168">
              <a:extLst>
                <a:ext uri="{FF2B5EF4-FFF2-40B4-BE49-F238E27FC236}">
                  <a16:creationId xmlns:a16="http://schemas.microsoft.com/office/drawing/2014/main" id="{CF6DC68F-B255-B7D8-5C3B-C1918F2B4FC9}"/>
                </a:ext>
              </a:extLst>
            </p:cNvPr>
            <p:cNvSpPr/>
            <p:nvPr/>
          </p:nvSpPr>
          <p:spPr>
            <a:xfrm rot="16200000">
              <a:off x="7889054" y="4194559"/>
              <a:ext cx="193954" cy="227964"/>
            </a:xfrm>
            <a:custGeom>
              <a:avLst/>
              <a:gdLst>
                <a:gd name="csX0" fmla="*/ 0 w 159726"/>
                <a:gd name="csY0" fmla="*/ 0 h 187734"/>
                <a:gd name="csX1" fmla="*/ 159726 w 159726"/>
                <a:gd name="csY1" fmla="*/ 93867 h 187734"/>
                <a:gd name="csX2" fmla="*/ 0 w 159726"/>
                <a:gd name="csY2" fmla="*/ 187735 h 187734"/>
              </a:gdLst>
              <a:ahLst/>
              <a:cxnLst>
                <a:cxn ang="0">
                  <a:pos x="csX0" y="csY0"/>
                </a:cxn>
                <a:cxn ang="0">
                  <a:pos x="csX1" y="csY1"/>
                </a:cxn>
                <a:cxn ang="0">
                  <a:pos x="csX2" y="csY2"/>
                </a:cxn>
              </a:cxnLst>
              <a:rect l="l" t="t" r="r" b="b"/>
              <a:pathLst>
                <a:path w="159726" h="187734">
                  <a:moveTo>
                    <a:pt x="0" y="0"/>
                  </a:moveTo>
                  <a:lnTo>
                    <a:pt x="159726" y="93867"/>
                  </a:lnTo>
                  <a:lnTo>
                    <a:pt x="0" y="187735"/>
                  </a:lnTo>
                </a:path>
              </a:pathLst>
            </a:custGeom>
            <a:solidFill>
              <a:srgbClr val="FFCC3E"/>
            </a:solidFill>
            <a:ln w="1729" cap="flat">
              <a:noFill/>
              <a:prstDash val="solid"/>
              <a:miter/>
            </a:ln>
          </p:spPr>
          <p:txBody>
            <a:bodyPr/>
            <a:lstStyle/>
            <a:p>
              <a:endParaRPr lang="es-ES" sz="1400"/>
            </a:p>
          </p:txBody>
        </p:sp>
        <p:sp>
          <p:nvSpPr>
            <p:cNvPr id="170" name="Elipse 169">
              <a:extLst>
                <a:ext uri="{FF2B5EF4-FFF2-40B4-BE49-F238E27FC236}">
                  <a16:creationId xmlns:a16="http://schemas.microsoft.com/office/drawing/2014/main" id="{C0DFDB13-A520-3912-CD41-6BB922D1473C}"/>
                </a:ext>
              </a:extLst>
            </p:cNvPr>
            <p:cNvSpPr/>
            <p:nvPr/>
          </p:nvSpPr>
          <p:spPr>
            <a:xfrm rot="15646898">
              <a:off x="6698147" y="4117468"/>
              <a:ext cx="104792" cy="104792"/>
            </a:xfrm>
            <a:prstGeom prst="ellipse">
              <a:avLst/>
            </a:prstGeom>
            <a:solidFill>
              <a:srgbClr val="FFAF22"/>
            </a:solidFill>
            <a:ln w="1729" cap="flat">
              <a:noFill/>
              <a:prstDash val="solid"/>
              <a:miter/>
            </a:ln>
          </p:spPr>
          <p:txBody>
            <a:bodyPr/>
            <a:lstStyle/>
            <a:p>
              <a:endParaRPr lang="es-ES" sz="1400"/>
            </a:p>
          </p:txBody>
        </p:sp>
      </p:grpSp>
      <p:grpSp>
        <p:nvGrpSpPr>
          <p:cNvPr id="280" name="Grupo 279">
            <a:extLst>
              <a:ext uri="{FF2B5EF4-FFF2-40B4-BE49-F238E27FC236}">
                <a16:creationId xmlns:a16="http://schemas.microsoft.com/office/drawing/2014/main" id="{CD55B92C-7E92-8EF3-B54D-23630FDB9C8A}"/>
              </a:ext>
            </a:extLst>
          </p:cNvPr>
          <p:cNvGrpSpPr/>
          <p:nvPr/>
        </p:nvGrpSpPr>
        <p:grpSpPr>
          <a:xfrm>
            <a:off x="7187793" y="3245556"/>
            <a:ext cx="1156712" cy="723281"/>
            <a:chOff x="7933763" y="3302030"/>
            <a:chExt cx="1401784" cy="876522"/>
          </a:xfrm>
        </p:grpSpPr>
        <p:sp>
          <p:nvSpPr>
            <p:cNvPr id="172" name="Forma libre: forma 171">
              <a:extLst>
                <a:ext uri="{FF2B5EF4-FFF2-40B4-BE49-F238E27FC236}">
                  <a16:creationId xmlns:a16="http://schemas.microsoft.com/office/drawing/2014/main" id="{5E941F7E-C01B-CD19-A5BD-AE86862E3616}"/>
                </a:ext>
              </a:extLst>
            </p:cNvPr>
            <p:cNvSpPr/>
            <p:nvPr/>
          </p:nvSpPr>
          <p:spPr>
            <a:xfrm rot="16200000">
              <a:off x="8555061" y="3363920"/>
              <a:ext cx="715299" cy="617710"/>
            </a:xfrm>
            <a:custGeom>
              <a:avLst/>
              <a:gdLst>
                <a:gd name="csX0" fmla="*/ 589067 w 589066"/>
                <a:gd name="csY0" fmla="*/ 0 h 508699"/>
                <a:gd name="csX1" fmla="*/ 80368 w 589066"/>
                <a:gd name="csY1" fmla="*/ 508699 h 508699"/>
                <a:gd name="csX2" fmla="*/ 0 w 589066"/>
                <a:gd name="csY2" fmla="*/ 508699 h 508699"/>
              </a:gdLst>
              <a:ahLst/>
              <a:cxnLst>
                <a:cxn ang="0">
                  <a:pos x="csX0" y="csY0"/>
                </a:cxn>
                <a:cxn ang="0">
                  <a:pos x="csX1" y="csY1"/>
                </a:cxn>
                <a:cxn ang="0">
                  <a:pos x="csX2" y="csY2"/>
                </a:cxn>
              </a:cxnLst>
              <a:rect l="l" t="t" r="r" b="b"/>
              <a:pathLst>
                <a:path w="589066" h="508699">
                  <a:moveTo>
                    <a:pt x="589067" y="0"/>
                  </a:moveTo>
                  <a:cubicBezTo>
                    <a:pt x="589067" y="280948"/>
                    <a:pt x="361314" y="508699"/>
                    <a:pt x="80368" y="508699"/>
                  </a:cubicBezTo>
                  <a:lnTo>
                    <a:pt x="0" y="508699"/>
                  </a:lnTo>
                </a:path>
              </a:pathLst>
            </a:custGeom>
            <a:noFill/>
            <a:ln w="18123" cap="rnd">
              <a:solidFill>
                <a:srgbClr val="10E5A3"/>
              </a:solidFill>
              <a:prstDash val="solid"/>
              <a:round/>
            </a:ln>
          </p:spPr>
          <p:txBody>
            <a:bodyPr/>
            <a:lstStyle/>
            <a:p>
              <a:endParaRPr lang="es-ES" sz="1400"/>
            </a:p>
          </p:txBody>
        </p:sp>
        <p:grpSp>
          <p:nvGrpSpPr>
            <p:cNvPr id="173" name="Gráfico 2">
              <a:extLst>
                <a:ext uri="{FF2B5EF4-FFF2-40B4-BE49-F238E27FC236}">
                  <a16:creationId xmlns:a16="http://schemas.microsoft.com/office/drawing/2014/main" id="{5C869F01-0C6F-E153-7583-E27E8641DED8}"/>
                </a:ext>
              </a:extLst>
            </p:cNvPr>
            <p:cNvGrpSpPr/>
            <p:nvPr/>
          </p:nvGrpSpPr>
          <p:grpSpPr>
            <a:xfrm rot="16200000">
              <a:off x="7863585" y="3409914"/>
              <a:ext cx="820842" cy="605073"/>
              <a:chOff x="5995362" y="2929140"/>
              <a:chExt cx="675983" cy="498292"/>
            </a:xfrm>
            <a:solidFill>
              <a:srgbClr val="21E7A9"/>
            </a:solidFill>
          </p:grpSpPr>
          <p:sp>
            <p:nvSpPr>
              <p:cNvPr id="174" name="Elipse 173">
                <a:extLst>
                  <a:ext uri="{FF2B5EF4-FFF2-40B4-BE49-F238E27FC236}">
                    <a16:creationId xmlns:a16="http://schemas.microsoft.com/office/drawing/2014/main" id="{B673ED21-C1CD-9BCF-32B4-E29E37366164}"/>
                  </a:ext>
                </a:extLst>
              </p:cNvPr>
              <p:cNvSpPr/>
              <p:nvPr/>
            </p:nvSpPr>
            <p:spPr>
              <a:xfrm>
                <a:off x="5995362" y="2929140"/>
                <a:ext cx="24847" cy="24173"/>
              </a:xfrm>
              <a:prstGeom prst="ellipse">
                <a:avLst/>
              </a:prstGeom>
              <a:solidFill>
                <a:srgbClr val="21E7A9"/>
              </a:solidFill>
              <a:ln w="1729" cap="flat">
                <a:noFill/>
                <a:prstDash val="solid"/>
                <a:miter/>
              </a:ln>
            </p:spPr>
            <p:txBody>
              <a:bodyPr/>
              <a:lstStyle/>
              <a:p>
                <a:endParaRPr lang="es-ES" sz="1400"/>
              </a:p>
            </p:txBody>
          </p:sp>
          <p:sp>
            <p:nvSpPr>
              <p:cNvPr id="175" name="Elipse 174">
                <a:extLst>
                  <a:ext uri="{FF2B5EF4-FFF2-40B4-BE49-F238E27FC236}">
                    <a16:creationId xmlns:a16="http://schemas.microsoft.com/office/drawing/2014/main" id="{C1F65CA0-6780-7D96-0B90-12F311B22FA5}"/>
                  </a:ext>
                </a:extLst>
              </p:cNvPr>
              <p:cNvSpPr/>
              <p:nvPr/>
            </p:nvSpPr>
            <p:spPr>
              <a:xfrm>
                <a:off x="6065228" y="2929140"/>
                <a:ext cx="24847" cy="24173"/>
              </a:xfrm>
              <a:prstGeom prst="ellipse">
                <a:avLst/>
              </a:prstGeom>
              <a:solidFill>
                <a:srgbClr val="21E7A9"/>
              </a:solidFill>
              <a:ln w="1729" cap="flat">
                <a:noFill/>
                <a:prstDash val="solid"/>
                <a:miter/>
              </a:ln>
            </p:spPr>
            <p:txBody>
              <a:bodyPr/>
              <a:lstStyle/>
              <a:p>
                <a:endParaRPr lang="es-ES" sz="1400"/>
              </a:p>
            </p:txBody>
          </p:sp>
          <p:sp>
            <p:nvSpPr>
              <p:cNvPr id="176" name="Forma libre: forma 175">
                <a:extLst>
                  <a:ext uri="{FF2B5EF4-FFF2-40B4-BE49-F238E27FC236}">
                    <a16:creationId xmlns:a16="http://schemas.microsoft.com/office/drawing/2014/main" id="{79F64657-392E-9378-D3D0-CF62C8FADFC2}"/>
                  </a:ext>
                </a:extLst>
              </p:cNvPr>
              <p:cNvSpPr/>
              <p:nvPr/>
            </p:nvSpPr>
            <p:spPr>
              <a:xfrm>
                <a:off x="6135091" y="2929140"/>
                <a:ext cx="24848" cy="24171"/>
              </a:xfrm>
              <a:custGeom>
                <a:avLst/>
                <a:gdLst>
                  <a:gd name="csX0" fmla="*/ 24844 w 24848"/>
                  <a:gd name="csY0" fmla="*/ 12289 h 24171"/>
                  <a:gd name="csX1" fmla="*/ 12424 w 24848"/>
                  <a:gd name="csY1" fmla="*/ 24172 h 24171"/>
                  <a:gd name="csX2" fmla="*/ 0 w 24848"/>
                  <a:gd name="csY2" fmla="*/ 12087 h 24171"/>
                  <a:gd name="csX3" fmla="*/ 12424 w 24848"/>
                  <a:gd name="csY3" fmla="*/ 0 h 24171"/>
                  <a:gd name="csX4" fmla="*/ 24844 w 24848"/>
                  <a:gd name="csY4" fmla="*/ 12289 h 24171"/>
                </a:gdLst>
                <a:ahLst/>
                <a:cxnLst>
                  <a:cxn ang="0">
                    <a:pos x="csX0" y="csY0"/>
                  </a:cxn>
                  <a:cxn ang="0">
                    <a:pos x="csX1" y="csY1"/>
                  </a:cxn>
                  <a:cxn ang="0">
                    <a:pos x="csX2" y="csY2"/>
                  </a:cxn>
                  <a:cxn ang="0">
                    <a:pos x="csX3" y="csY3"/>
                  </a:cxn>
                  <a:cxn ang="0">
                    <a:pos x="csX4" y="csY4"/>
                  </a:cxn>
                </a:cxnLst>
                <a:rect l="l" t="t" r="r" b="b"/>
                <a:pathLst>
                  <a:path w="24848" h="24171">
                    <a:moveTo>
                      <a:pt x="24844" y="12289"/>
                    </a:moveTo>
                    <a:cubicBezTo>
                      <a:pt x="24665" y="19011"/>
                      <a:pt x="19301" y="24125"/>
                      <a:pt x="12424" y="24172"/>
                    </a:cubicBezTo>
                    <a:cubicBezTo>
                      <a:pt x="5561" y="24172"/>
                      <a:pt x="0" y="18760"/>
                      <a:pt x="0" y="12087"/>
                    </a:cubicBezTo>
                    <a:cubicBezTo>
                      <a:pt x="0" y="5412"/>
                      <a:pt x="5561" y="0"/>
                      <a:pt x="12424" y="0"/>
                    </a:cubicBezTo>
                    <a:cubicBezTo>
                      <a:pt x="19273" y="-47"/>
                      <a:pt x="25024" y="5665"/>
                      <a:pt x="24844" y="12289"/>
                    </a:cubicBezTo>
                    <a:close/>
                  </a:path>
                </a:pathLst>
              </a:custGeom>
              <a:solidFill>
                <a:srgbClr val="21E7A9"/>
              </a:solidFill>
              <a:ln w="1729" cap="flat">
                <a:noFill/>
                <a:prstDash val="solid"/>
                <a:miter/>
              </a:ln>
            </p:spPr>
            <p:txBody>
              <a:bodyPr/>
              <a:lstStyle/>
              <a:p>
                <a:endParaRPr lang="es-ES" sz="1400"/>
              </a:p>
            </p:txBody>
          </p:sp>
          <p:sp>
            <p:nvSpPr>
              <p:cNvPr id="177" name="Forma libre: forma 176">
                <a:extLst>
                  <a:ext uri="{FF2B5EF4-FFF2-40B4-BE49-F238E27FC236}">
                    <a16:creationId xmlns:a16="http://schemas.microsoft.com/office/drawing/2014/main" id="{BB27EEBF-890D-7118-8C49-35A4BDAFB39E}"/>
                  </a:ext>
                </a:extLst>
              </p:cNvPr>
              <p:cNvSpPr/>
              <p:nvPr/>
            </p:nvSpPr>
            <p:spPr>
              <a:xfrm>
                <a:off x="6204804" y="2933449"/>
                <a:ext cx="24850" cy="24180"/>
              </a:xfrm>
              <a:custGeom>
                <a:avLst/>
                <a:gdLst>
                  <a:gd name="csX0" fmla="*/ 24709 w 24850"/>
                  <a:gd name="csY0" fmla="*/ 13670 h 24180"/>
                  <a:gd name="csX1" fmla="*/ 10848 w 24850"/>
                  <a:gd name="csY1" fmla="*/ 24082 h 24180"/>
                  <a:gd name="csX2" fmla="*/ 60 w 24850"/>
                  <a:gd name="csY2" fmla="*/ 10530 h 24180"/>
                  <a:gd name="csX3" fmla="*/ 13923 w 24850"/>
                  <a:gd name="csY3" fmla="*/ 109 h 24180"/>
                  <a:gd name="csX4" fmla="*/ 24709 w 24850"/>
                  <a:gd name="csY4" fmla="*/ 13670 h 24180"/>
                </a:gdLst>
                <a:ahLst/>
                <a:cxnLst>
                  <a:cxn ang="0">
                    <a:pos x="csX0" y="csY0"/>
                  </a:cxn>
                  <a:cxn ang="0">
                    <a:pos x="csX1" y="csY1"/>
                  </a:cxn>
                  <a:cxn ang="0">
                    <a:pos x="csX2" y="csY2"/>
                  </a:cxn>
                  <a:cxn ang="0">
                    <a:pos x="csX3" y="csY3"/>
                  </a:cxn>
                  <a:cxn ang="0">
                    <a:pos x="csX4" y="csY4"/>
                  </a:cxn>
                </a:cxnLst>
                <a:rect l="l" t="t" r="r" b="b"/>
                <a:pathLst>
                  <a:path w="24850" h="24180">
                    <a:moveTo>
                      <a:pt x="24709" y="13670"/>
                    </a:moveTo>
                    <a:cubicBezTo>
                      <a:pt x="23671" y="20246"/>
                      <a:pt x="17465" y="24926"/>
                      <a:pt x="10848" y="24082"/>
                    </a:cubicBezTo>
                    <a:cubicBezTo>
                      <a:pt x="4230" y="23241"/>
                      <a:pt x="-597" y="17172"/>
                      <a:pt x="60" y="10530"/>
                    </a:cubicBezTo>
                    <a:cubicBezTo>
                      <a:pt x="719" y="3888"/>
                      <a:pt x="6923" y="-783"/>
                      <a:pt x="13923" y="109"/>
                    </a:cubicBezTo>
                    <a:cubicBezTo>
                      <a:pt x="20921" y="1003"/>
                      <a:pt x="25750" y="7061"/>
                      <a:pt x="24709" y="13670"/>
                    </a:cubicBezTo>
                    <a:close/>
                  </a:path>
                </a:pathLst>
              </a:custGeom>
              <a:solidFill>
                <a:srgbClr val="21E7A9"/>
              </a:solidFill>
              <a:ln w="1729" cap="flat">
                <a:noFill/>
                <a:prstDash val="solid"/>
                <a:miter/>
              </a:ln>
            </p:spPr>
            <p:txBody>
              <a:bodyPr/>
              <a:lstStyle/>
              <a:p>
                <a:endParaRPr lang="es-ES" sz="1400"/>
              </a:p>
            </p:txBody>
          </p:sp>
          <p:sp>
            <p:nvSpPr>
              <p:cNvPr id="178" name="Forma libre: forma 177">
                <a:extLst>
                  <a:ext uri="{FF2B5EF4-FFF2-40B4-BE49-F238E27FC236}">
                    <a16:creationId xmlns:a16="http://schemas.microsoft.com/office/drawing/2014/main" id="{073372D3-8F15-4374-A5E5-52A2E1419D6B}"/>
                  </a:ext>
                </a:extLst>
              </p:cNvPr>
              <p:cNvSpPr/>
              <p:nvPr/>
            </p:nvSpPr>
            <p:spPr>
              <a:xfrm>
                <a:off x="6273293" y="2946943"/>
                <a:ext cx="24802" cy="24316"/>
              </a:xfrm>
              <a:custGeom>
                <a:avLst/>
                <a:gdLst>
                  <a:gd name="csX0" fmla="*/ 24308 w 24802"/>
                  <a:gd name="csY0" fmla="*/ 15581 h 24316"/>
                  <a:gd name="csX1" fmla="*/ 9186 w 24802"/>
                  <a:gd name="csY1" fmla="*/ 23852 h 24316"/>
                  <a:gd name="csX2" fmla="*/ 339 w 24802"/>
                  <a:gd name="csY2" fmla="*/ 9060 h 24316"/>
                  <a:gd name="csX3" fmla="*/ 15528 w 24802"/>
                  <a:gd name="csY3" fmla="*/ 526 h 24316"/>
                  <a:gd name="csX4" fmla="*/ 24308 w 24802"/>
                  <a:gd name="csY4" fmla="*/ 15581 h 24316"/>
                </a:gdLst>
                <a:ahLst/>
                <a:cxnLst>
                  <a:cxn ang="0">
                    <a:pos x="csX0" y="csY0"/>
                  </a:cxn>
                  <a:cxn ang="0">
                    <a:pos x="csX1" y="csY1"/>
                  </a:cxn>
                  <a:cxn ang="0">
                    <a:pos x="csX2" y="csY2"/>
                  </a:cxn>
                  <a:cxn ang="0">
                    <a:pos x="csX3" y="csY3"/>
                  </a:cxn>
                  <a:cxn ang="0">
                    <a:pos x="csX4" y="csY4"/>
                  </a:cxn>
                </a:cxnLst>
                <a:rect l="l" t="t" r="r" b="b"/>
                <a:pathLst>
                  <a:path w="24802" h="24316">
                    <a:moveTo>
                      <a:pt x="24308" y="15581"/>
                    </a:moveTo>
                    <a:cubicBezTo>
                      <a:pt x="22371" y="21968"/>
                      <a:pt x="15599" y="25675"/>
                      <a:pt x="9186" y="23852"/>
                    </a:cubicBezTo>
                    <a:cubicBezTo>
                      <a:pt x="2802" y="21913"/>
                      <a:pt x="-1229" y="15564"/>
                      <a:pt x="339" y="9060"/>
                    </a:cubicBezTo>
                    <a:cubicBezTo>
                      <a:pt x="1899" y="2586"/>
                      <a:pt x="8771" y="-1511"/>
                      <a:pt x="15528" y="526"/>
                    </a:cubicBezTo>
                    <a:cubicBezTo>
                      <a:pt x="22317" y="2453"/>
                      <a:pt x="26245" y="9195"/>
                      <a:pt x="24308" y="15581"/>
                    </a:cubicBezTo>
                    <a:close/>
                  </a:path>
                </a:pathLst>
              </a:custGeom>
              <a:solidFill>
                <a:srgbClr val="21E7A9"/>
              </a:solidFill>
              <a:ln w="1729" cap="flat">
                <a:noFill/>
                <a:prstDash val="solid"/>
                <a:miter/>
              </a:ln>
            </p:spPr>
            <p:txBody>
              <a:bodyPr/>
              <a:lstStyle/>
              <a:p>
                <a:endParaRPr lang="es-ES" sz="1400"/>
              </a:p>
            </p:txBody>
          </p:sp>
          <p:sp>
            <p:nvSpPr>
              <p:cNvPr id="179" name="Forma libre: forma 178">
                <a:extLst>
                  <a:ext uri="{FF2B5EF4-FFF2-40B4-BE49-F238E27FC236}">
                    <a16:creationId xmlns:a16="http://schemas.microsoft.com/office/drawing/2014/main" id="{D6359FA6-3FC9-440A-4B0D-02179029F085}"/>
                  </a:ext>
                </a:extLst>
              </p:cNvPr>
              <p:cNvSpPr/>
              <p:nvPr/>
            </p:nvSpPr>
            <p:spPr>
              <a:xfrm>
                <a:off x="6339240" y="2969851"/>
                <a:ext cx="24747" cy="24329"/>
              </a:xfrm>
              <a:custGeom>
                <a:avLst/>
                <a:gdLst>
                  <a:gd name="csX0" fmla="*/ 23687 w 24747"/>
                  <a:gd name="csY0" fmla="*/ 17255 h 24329"/>
                  <a:gd name="csX1" fmla="*/ 7617 w 24747"/>
                  <a:gd name="csY1" fmla="*/ 23250 h 24329"/>
                  <a:gd name="csX2" fmla="*/ 846 w 24747"/>
                  <a:gd name="csY2" fmla="*/ 7495 h 24329"/>
                  <a:gd name="csX3" fmla="*/ 17117 w 24747"/>
                  <a:gd name="csY3" fmla="*/ 1024 h 24329"/>
                  <a:gd name="csX4" fmla="*/ 23687 w 24747"/>
                  <a:gd name="csY4" fmla="*/ 17255 h 24329"/>
                </a:gdLst>
                <a:ahLst/>
                <a:cxnLst>
                  <a:cxn ang="0">
                    <a:pos x="csX0" y="csY0"/>
                  </a:cxn>
                  <a:cxn ang="0">
                    <a:pos x="csX1" y="csY1"/>
                  </a:cxn>
                  <a:cxn ang="0">
                    <a:pos x="csX2" y="csY2"/>
                  </a:cxn>
                  <a:cxn ang="0">
                    <a:pos x="csX3" y="csY3"/>
                  </a:cxn>
                  <a:cxn ang="0">
                    <a:pos x="csX4" y="csY4"/>
                  </a:cxn>
                </a:cxnLst>
                <a:rect l="l" t="t" r="r" b="b"/>
                <a:pathLst>
                  <a:path w="24747" h="24329">
                    <a:moveTo>
                      <a:pt x="23687" y="17255"/>
                    </a:moveTo>
                    <a:cubicBezTo>
                      <a:pt x="20887" y="23312"/>
                      <a:pt x="13692" y="26000"/>
                      <a:pt x="7617" y="23250"/>
                    </a:cubicBezTo>
                    <a:cubicBezTo>
                      <a:pt x="1484" y="20636"/>
                      <a:pt x="-1614" y="13744"/>
                      <a:pt x="846" y="7495"/>
                    </a:cubicBezTo>
                    <a:cubicBezTo>
                      <a:pt x="3273" y="1321"/>
                      <a:pt x="10627" y="-1742"/>
                      <a:pt x="17117" y="1024"/>
                    </a:cubicBezTo>
                    <a:cubicBezTo>
                      <a:pt x="23549" y="3928"/>
                      <a:pt x="26488" y="11198"/>
                      <a:pt x="23687" y="17255"/>
                    </a:cubicBezTo>
                    <a:close/>
                  </a:path>
                </a:pathLst>
              </a:custGeom>
              <a:solidFill>
                <a:srgbClr val="21E7A9"/>
              </a:solidFill>
              <a:ln w="1729" cap="flat">
                <a:noFill/>
                <a:prstDash val="solid"/>
                <a:miter/>
              </a:ln>
            </p:spPr>
            <p:txBody>
              <a:bodyPr/>
              <a:lstStyle/>
              <a:p>
                <a:endParaRPr lang="es-ES" sz="1400"/>
              </a:p>
            </p:txBody>
          </p:sp>
          <p:sp>
            <p:nvSpPr>
              <p:cNvPr id="180" name="Forma libre: forma 179">
                <a:extLst>
                  <a:ext uri="{FF2B5EF4-FFF2-40B4-BE49-F238E27FC236}">
                    <a16:creationId xmlns:a16="http://schemas.microsoft.com/office/drawing/2014/main" id="{5451E6E8-BA69-6685-9128-F51CC222C500}"/>
                  </a:ext>
                </a:extLst>
              </p:cNvPr>
              <p:cNvSpPr/>
              <p:nvPr/>
            </p:nvSpPr>
            <p:spPr>
              <a:xfrm>
                <a:off x="6401419" y="3001653"/>
                <a:ext cx="24677" cy="24307"/>
              </a:xfrm>
              <a:custGeom>
                <a:avLst/>
                <a:gdLst>
                  <a:gd name="csX0" fmla="*/ 22850 w 24677"/>
                  <a:gd name="csY0" fmla="*/ 18751 h 24307"/>
                  <a:gd name="csX1" fmla="*/ 6103 w 24677"/>
                  <a:gd name="csY1" fmla="*/ 22489 h 24307"/>
                  <a:gd name="csX2" fmla="*/ 1565 w 24677"/>
                  <a:gd name="csY2" fmla="*/ 5942 h 24307"/>
                  <a:gd name="csX3" fmla="*/ 18566 w 24677"/>
                  <a:gd name="csY3" fmla="*/ 1778 h 24307"/>
                  <a:gd name="csX4" fmla="*/ 22850 w 24677"/>
                  <a:gd name="csY4" fmla="*/ 18751 h 24307"/>
                </a:gdLst>
                <a:ahLst/>
                <a:cxnLst>
                  <a:cxn ang="0">
                    <a:pos x="csX0" y="csY0"/>
                  </a:cxn>
                  <a:cxn ang="0">
                    <a:pos x="csX1" y="csY1"/>
                  </a:cxn>
                  <a:cxn ang="0">
                    <a:pos x="csX2" y="csY2"/>
                  </a:cxn>
                  <a:cxn ang="0">
                    <a:pos x="csX3" y="csY3"/>
                  </a:cxn>
                  <a:cxn ang="0">
                    <a:pos x="csX4" y="csY4"/>
                  </a:cxn>
                </a:cxnLst>
                <a:rect l="l" t="t" r="r" b="b"/>
                <a:pathLst>
                  <a:path w="24677" h="24307">
                    <a:moveTo>
                      <a:pt x="22850" y="18751"/>
                    </a:moveTo>
                    <a:cubicBezTo>
                      <a:pt x="19221" y="24407"/>
                      <a:pt x="11827" y="25916"/>
                      <a:pt x="6103" y="22489"/>
                    </a:cubicBezTo>
                    <a:cubicBezTo>
                      <a:pt x="320" y="19170"/>
                      <a:pt x="-1709" y="11758"/>
                      <a:pt x="1565" y="5942"/>
                    </a:cubicBezTo>
                    <a:cubicBezTo>
                      <a:pt x="4839" y="127"/>
                      <a:pt x="12451" y="-1741"/>
                      <a:pt x="18566" y="1778"/>
                    </a:cubicBezTo>
                    <a:cubicBezTo>
                      <a:pt x="24618" y="5402"/>
                      <a:pt x="26430" y="13173"/>
                      <a:pt x="22850" y="18751"/>
                    </a:cubicBezTo>
                    <a:close/>
                  </a:path>
                </a:pathLst>
              </a:custGeom>
              <a:solidFill>
                <a:srgbClr val="21E7A9"/>
              </a:solidFill>
              <a:ln w="1729" cap="flat">
                <a:noFill/>
                <a:prstDash val="solid"/>
                <a:miter/>
              </a:ln>
            </p:spPr>
            <p:txBody>
              <a:bodyPr/>
              <a:lstStyle/>
              <a:p>
                <a:endParaRPr lang="es-ES" sz="1400"/>
              </a:p>
            </p:txBody>
          </p:sp>
          <p:sp>
            <p:nvSpPr>
              <p:cNvPr id="181" name="Forma libre: forma 180">
                <a:extLst>
                  <a:ext uri="{FF2B5EF4-FFF2-40B4-BE49-F238E27FC236}">
                    <a16:creationId xmlns:a16="http://schemas.microsoft.com/office/drawing/2014/main" id="{187028E9-9467-1C8D-8154-2C46C8A7B7C0}"/>
                  </a:ext>
                </a:extLst>
              </p:cNvPr>
              <p:cNvSpPr/>
              <p:nvPr/>
            </p:nvSpPr>
            <p:spPr>
              <a:xfrm>
                <a:off x="6458667" y="3041611"/>
                <a:ext cx="24622" cy="24361"/>
              </a:xfrm>
              <a:custGeom>
                <a:avLst/>
                <a:gdLst>
                  <a:gd name="csX0" fmla="*/ 21825 w 24622"/>
                  <a:gd name="csY0" fmla="*/ 20153 h 24361"/>
                  <a:gd name="csX1" fmla="*/ 4672 w 24622"/>
                  <a:gd name="csY1" fmla="*/ 21637 h 24361"/>
                  <a:gd name="csX2" fmla="*/ 2491 w 24622"/>
                  <a:gd name="csY2" fmla="*/ 4555 h 24361"/>
                  <a:gd name="csX3" fmla="*/ 19847 w 24622"/>
                  <a:gd name="csY3" fmla="*/ 2824 h 24361"/>
                  <a:gd name="csX4" fmla="*/ 21825 w 24622"/>
                  <a:gd name="csY4" fmla="*/ 20153 h 24361"/>
                </a:gdLst>
                <a:ahLst/>
                <a:cxnLst>
                  <a:cxn ang="0">
                    <a:pos x="csX0" y="csY0"/>
                  </a:cxn>
                  <a:cxn ang="0">
                    <a:pos x="csX1" y="csY1"/>
                  </a:cxn>
                  <a:cxn ang="0">
                    <a:pos x="csX2" y="csY2"/>
                  </a:cxn>
                  <a:cxn ang="0">
                    <a:pos x="csX3" y="csY3"/>
                  </a:cxn>
                  <a:cxn ang="0">
                    <a:pos x="csX4" y="csY4"/>
                  </a:cxn>
                </a:cxnLst>
                <a:rect l="l" t="t" r="r" b="b"/>
                <a:pathLst>
                  <a:path w="24622" h="24361">
                    <a:moveTo>
                      <a:pt x="21825" y="20153"/>
                    </a:moveTo>
                    <a:cubicBezTo>
                      <a:pt x="17448" y="25276"/>
                      <a:pt x="10000" y="25662"/>
                      <a:pt x="4672" y="21637"/>
                    </a:cubicBezTo>
                    <a:cubicBezTo>
                      <a:pt x="-574" y="17517"/>
                      <a:pt x="-1547" y="9867"/>
                      <a:pt x="2491" y="4555"/>
                    </a:cubicBezTo>
                    <a:cubicBezTo>
                      <a:pt x="6530" y="-759"/>
                      <a:pt x="14301" y="-1538"/>
                      <a:pt x="19847" y="2824"/>
                    </a:cubicBezTo>
                    <a:cubicBezTo>
                      <a:pt x="25473" y="7087"/>
                      <a:pt x="26122" y="15130"/>
                      <a:pt x="21825" y="20153"/>
                    </a:cubicBezTo>
                    <a:close/>
                  </a:path>
                </a:pathLst>
              </a:custGeom>
              <a:solidFill>
                <a:srgbClr val="21E7A9"/>
              </a:solidFill>
              <a:ln w="1729" cap="flat">
                <a:noFill/>
                <a:prstDash val="solid"/>
                <a:miter/>
              </a:ln>
            </p:spPr>
            <p:txBody>
              <a:bodyPr/>
              <a:lstStyle/>
              <a:p>
                <a:endParaRPr lang="es-ES" sz="1400"/>
              </a:p>
            </p:txBody>
          </p:sp>
          <p:sp>
            <p:nvSpPr>
              <p:cNvPr id="182" name="Forma libre: forma 181">
                <a:extLst>
                  <a:ext uri="{FF2B5EF4-FFF2-40B4-BE49-F238E27FC236}">
                    <a16:creationId xmlns:a16="http://schemas.microsoft.com/office/drawing/2014/main" id="{4D47040B-F245-3926-8C73-9F9A934964FD}"/>
                  </a:ext>
                </a:extLst>
              </p:cNvPr>
              <p:cNvSpPr/>
              <p:nvPr/>
            </p:nvSpPr>
            <p:spPr>
              <a:xfrm>
                <a:off x="6509935" y="3088960"/>
                <a:ext cx="24550" cy="24474"/>
              </a:xfrm>
              <a:custGeom>
                <a:avLst/>
                <a:gdLst>
                  <a:gd name="csX0" fmla="*/ 20640 w 24550"/>
                  <a:gd name="csY0" fmla="*/ 21427 h 24474"/>
                  <a:gd name="csX1" fmla="*/ 3387 w 24550"/>
                  <a:gd name="csY1" fmla="*/ 20616 h 24474"/>
                  <a:gd name="csX2" fmla="*/ 3612 w 24550"/>
                  <a:gd name="csY2" fmla="*/ 3340 h 24474"/>
                  <a:gd name="csX3" fmla="*/ 20983 w 24550"/>
                  <a:gd name="csY3" fmla="*/ 4046 h 24474"/>
                  <a:gd name="csX4" fmla="*/ 20640 w 24550"/>
                  <a:gd name="csY4" fmla="*/ 21427 h 24474"/>
                </a:gdLst>
                <a:ahLst/>
                <a:cxnLst>
                  <a:cxn ang="0">
                    <a:pos x="csX0" y="csY0"/>
                  </a:cxn>
                  <a:cxn ang="0">
                    <a:pos x="csX1" y="csY1"/>
                  </a:cxn>
                  <a:cxn ang="0">
                    <a:pos x="csX2" y="csY2"/>
                  </a:cxn>
                  <a:cxn ang="0">
                    <a:pos x="csX3" y="csY3"/>
                  </a:cxn>
                  <a:cxn ang="0">
                    <a:pos x="csX4" y="csY4"/>
                  </a:cxn>
                </a:cxnLst>
                <a:rect l="l" t="t" r="r" b="b"/>
                <a:pathLst>
                  <a:path w="24550" h="24474">
                    <a:moveTo>
                      <a:pt x="20640" y="21427"/>
                    </a:moveTo>
                    <a:cubicBezTo>
                      <a:pt x="15704" y="25817"/>
                      <a:pt x="8048" y="25393"/>
                      <a:pt x="3387" y="20616"/>
                    </a:cubicBezTo>
                    <a:cubicBezTo>
                      <a:pt x="-1217" y="15789"/>
                      <a:pt x="-1113" y="8052"/>
                      <a:pt x="3612" y="3340"/>
                    </a:cubicBezTo>
                    <a:cubicBezTo>
                      <a:pt x="8336" y="-1374"/>
                      <a:pt x="16116" y="-1061"/>
                      <a:pt x="20983" y="4046"/>
                    </a:cubicBezTo>
                    <a:cubicBezTo>
                      <a:pt x="25907" y="9097"/>
                      <a:pt x="25679" y="16948"/>
                      <a:pt x="20640" y="21427"/>
                    </a:cubicBezTo>
                    <a:close/>
                  </a:path>
                </a:pathLst>
              </a:custGeom>
              <a:solidFill>
                <a:srgbClr val="21E7A9"/>
              </a:solidFill>
              <a:ln w="1729" cap="flat">
                <a:noFill/>
                <a:prstDash val="solid"/>
                <a:miter/>
              </a:ln>
            </p:spPr>
            <p:txBody>
              <a:bodyPr/>
              <a:lstStyle/>
              <a:p>
                <a:endParaRPr lang="es-ES" sz="1400"/>
              </a:p>
            </p:txBody>
          </p:sp>
          <p:sp>
            <p:nvSpPr>
              <p:cNvPr id="183" name="Forma libre: forma 182">
                <a:extLst>
                  <a:ext uri="{FF2B5EF4-FFF2-40B4-BE49-F238E27FC236}">
                    <a16:creationId xmlns:a16="http://schemas.microsoft.com/office/drawing/2014/main" id="{D650A33F-B5B4-E09D-805E-94DA044EA7AD}"/>
                  </a:ext>
                </a:extLst>
              </p:cNvPr>
              <p:cNvSpPr/>
              <p:nvPr/>
            </p:nvSpPr>
            <p:spPr>
              <a:xfrm>
                <a:off x="6554274" y="3142822"/>
                <a:ext cx="24391" cy="24633"/>
              </a:xfrm>
              <a:custGeom>
                <a:avLst/>
                <a:gdLst>
                  <a:gd name="csX0" fmla="*/ 19316 w 24391"/>
                  <a:gd name="csY0" fmla="*/ 22552 h 24633"/>
                  <a:gd name="csX1" fmla="*/ 2272 w 24391"/>
                  <a:gd name="csY1" fmla="*/ 19438 h 24633"/>
                  <a:gd name="csX2" fmla="*/ 4895 w 24391"/>
                  <a:gd name="csY2" fmla="*/ 2319 h 24633"/>
                  <a:gd name="csX3" fmla="*/ 21960 w 24391"/>
                  <a:gd name="csY3" fmla="*/ 5416 h 24633"/>
                  <a:gd name="csX4" fmla="*/ 19316 w 24391"/>
                  <a:gd name="csY4" fmla="*/ 22552 h 24633"/>
                </a:gdLst>
                <a:ahLst/>
                <a:cxnLst>
                  <a:cxn ang="0">
                    <a:pos x="csX0" y="csY0"/>
                  </a:cxn>
                  <a:cxn ang="0">
                    <a:pos x="csX1" y="csY1"/>
                  </a:cxn>
                  <a:cxn ang="0">
                    <a:pos x="csX2" y="csY2"/>
                  </a:cxn>
                  <a:cxn ang="0">
                    <a:pos x="csX3" y="csY3"/>
                  </a:cxn>
                  <a:cxn ang="0">
                    <a:pos x="csX4" y="csY4"/>
                  </a:cxn>
                </a:cxnLst>
                <a:rect l="l" t="t" r="r" b="b"/>
                <a:pathLst>
                  <a:path w="24391" h="24633">
                    <a:moveTo>
                      <a:pt x="19316" y="22552"/>
                    </a:moveTo>
                    <a:cubicBezTo>
                      <a:pt x="13770" y="26267"/>
                      <a:pt x="6137" y="24875"/>
                      <a:pt x="2272" y="19438"/>
                    </a:cubicBezTo>
                    <a:cubicBezTo>
                      <a:pt x="-1603" y="14009"/>
                      <a:pt x="-387" y="6314"/>
                      <a:pt x="4895" y="2319"/>
                    </a:cubicBezTo>
                    <a:cubicBezTo>
                      <a:pt x="10259" y="-1739"/>
                      <a:pt x="17862" y="-324"/>
                      <a:pt x="21960" y="5416"/>
                    </a:cubicBezTo>
                    <a:cubicBezTo>
                      <a:pt x="26047" y="11166"/>
                      <a:pt x="24860" y="18840"/>
                      <a:pt x="19316" y="22552"/>
                    </a:cubicBezTo>
                    <a:close/>
                  </a:path>
                </a:pathLst>
              </a:custGeom>
              <a:solidFill>
                <a:srgbClr val="21E7A9"/>
              </a:solidFill>
              <a:ln w="1729" cap="flat">
                <a:noFill/>
                <a:prstDash val="solid"/>
                <a:miter/>
              </a:ln>
            </p:spPr>
            <p:txBody>
              <a:bodyPr/>
              <a:lstStyle/>
              <a:p>
                <a:endParaRPr lang="es-ES" sz="1400"/>
              </a:p>
            </p:txBody>
          </p:sp>
          <p:sp>
            <p:nvSpPr>
              <p:cNvPr id="184" name="Forma libre: forma 183">
                <a:extLst>
                  <a:ext uri="{FF2B5EF4-FFF2-40B4-BE49-F238E27FC236}">
                    <a16:creationId xmlns:a16="http://schemas.microsoft.com/office/drawing/2014/main" id="{C550DC3D-A804-7844-9033-2F8CD79B0115}"/>
                  </a:ext>
                </a:extLst>
              </p:cNvPr>
              <p:cNvSpPr/>
              <p:nvPr/>
            </p:nvSpPr>
            <p:spPr>
              <a:xfrm>
                <a:off x="6590839" y="3202294"/>
                <a:ext cx="24233" cy="24733"/>
              </a:xfrm>
              <a:custGeom>
                <a:avLst/>
                <a:gdLst>
                  <a:gd name="csX0" fmla="*/ 17721 w 24233"/>
                  <a:gd name="csY0" fmla="*/ 23501 h 24733"/>
                  <a:gd name="csX1" fmla="*/ 1345 w 24233"/>
                  <a:gd name="csY1" fmla="*/ 18042 h 24733"/>
                  <a:gd name="csX2" fmla="*/ 6213 w 24233"/>
                  <a:gd name="csY2" fmla="*/ 1483 h 24733"/>
                  <a:gd name="csX3" fmla="*/ 22770 w 24233"/>
                  <a:gd name="csY3" fmla="*/ 6847 h 24733"/>
                  <a:gd name="csX4" fmla="*/ 17721 w 24233"/>
                  <a:gd name="csY4" fmla="*/ 23501 h 24733"/>
                </a:gdLst>
                <a:ahLst/>
                <a:cxnLst>
                  <a:cxn ang="0">
                    <a:pos x="csX0" y="csY0"/>
                  </a:cxn>
                  <a:cxn ang="0">
                    <a:pos x="csX1" y="csY1"/>
                  </a:cxn>
                  <a:cxn ang="0">
                    <a:pos x="csX2" y="csY2"/>
                  </a:cxn>
                  <a:cxn ang="0">
                    <a:pos x="csX3" y="csY3"/>
                  </a:cxn>
                  <a:cxn ang="0">
                    <a:pos x="csX4" y="csY4"/>
                  </a:cxn>
                </a:cxnLst>
                <a:rect l="l" t="t" r="r" b="b"/>
                <a:pathLst>
                  <a:path w="24233" h="24733">
                    <a:moveTo>
                      <a:pt x="17721" y="23501"/>
                    </a:moveTo>
                    <a:cubicBezTo>
                      <a:pt x="11719" y="26419"/>
                      <a:pt x="4385" y="23979"/>
                      <a:pt x="1345" y="18042"/>
                    </a:cubicBezTo>
                    <a:cubicBezTo>
                      <a:pt x="-1606" y="12056"/>
                      <a:pt x="424" y="4726"/>
                      <a:pt x="6213" y="1483"/>
                    </a:cubicBezTo>
                    <a:cubicBezTo>
                      <a:pt x="12072" y="-1795"/>
                      <a:pt x="19639" y="521"/>
                      <a:pt x="22770" y="6847"/>
                    </a:cubicBezTo>
                    <a:cubicBezTo>
                      <a:pt x="25986" y="13127"/>
                      <a:pt x="23724" y="20583"/>
                      <a:pt x="17721" y="23501"/>
                    </a:cubicBezTo>
                    <a:close/>
                  </a:path>
                </a:pathLst>
              </a:custGeom>
              <a:solidFill>
                <a:srgbClr val="21E7A9"/>
              </a:solidFill>
              <a:ln w="1729" cap="flat">
                <a:noFill/>
                <a:prstDash val="solid"/>
                <a:miter/>
              </a:ln>
            </p:spPr>
            <p:txBody>
              <a:bodyPr/>
              <a:lstStyle/>
              <a:p>
                <a:endParaRPr lang="es-ES" sz="1400"/>
              </a:p>
            </p:txBody>
          </p:sp>
          <p:sp>
            <p:nvSpPr>
              <p:cNvPr id="185" name="Forma libre: forma 184">
                <a:extLst>
                  <a:ext uri="{FF2B5EF4-FFF2-40B4-BE49-F238E27FC236}">
                    <a16:creationId xmlns:a16="http://schemas.microsoft.com/office/drawing/2014/main" id="{12894F2B-3D45-C50A-FC09-221D2D349490}"/>
                  </a:ext>
                </a:extLst>
              </p:cNvPr>
              <p:cNvSpPr/>
              <p:nvPr/>
            </p:nvSpPr>
            <p:spPr>
              <a:xfrm>
                <a:off x="6618859" y="3266256"/>
                <a:ext cx="24161" cy="24773"/>
              </a:xfrm>
              <a:custGeom>
                <a:avLst/>
                <a:gdLst>
                  <a:gd name="csX0" fmla="*/ 16050 w 24161"/>
                  <a:gd name="csY0" fmla="*/ 24176 h 24773"/>
                  <a:gd name="csX1" fmla="*/ 687 w 24161"/>
                  <a:gd name="csY1" fmla="*/ 16477 h 24773"/>
                  <a:gd name="csX2" fmla="*/ 7689 w 24161"/>
                  <a:gd name="csY2" fmla="*/ 786 h 24773"/>
                  <a:gd name="csX3" fmla="*/ 23449 w 24161"/>
                  <a:gd name="csY3" fmla="*/ 8339 h 24773"/>
                  <a:gd name="csX4" fmla="*/ 16050 w 24161"/>
                  <a:gd name="csY4" fmla="*/ 24176 h 24773"/>
                </a:gdLst>
                <a:ahLst/>
                <a:cxnLst>
                  <a:cxn ang="0">
                    <a:pos x="csX0" y="csY0"/>
                  </a:cxn>
                  <a:cxn ang="0">
                    <a:pos x="csX1" y="csY1"/>
                  </a:cxn>
                  <a:cxn ang="0">
                    <a:pos x="csX2" y="csY2"/>
                  </a:cxn>
                  <a:cxn ang="0">
                    <a:pos x="csX3" y="csY3"/>
                  </a:cxn>
                  <a:cxn ang="0">
                    <a:pos x="csX4" y="csY4"/>
                  </a:cxn>
                </a:cxnLst>
                <a:rect l="l" t="t" r="r" b="b"/>
                <a:pathLst>
                  <a:path w="24161" h="24773">
                    <a:moveTo>
                      <a:pt x="16050" y="24176"/>
                    </a:moveTo>
                    <a:cubicBezTo>
                      <a:pt x="9702" y="26238"/>
                      <a:pt x="2822" y="22796"/>
                      <a:pt x="687" y="16477"/>
                    </a:cubicBezTo>
                    <a:cubicBezTo>
                      <a:pt x="-1409" y="10145"/>
                      <a:pt x="1393" y="3244"/>
                      <a:pt x="7689" y="786"/>
                    </a:cubicBezTo>
                    <a:cubicBezTo>
                      <a:pt x="13826" y="-1613"/>
                      <a:pt x="21222" y="1642"/>
                      <a:pt x="23449" y="8339"/>
                    </a:cubicBezTo>
                    <a:cubicBezTo>
                      <a:pt x="25713" y="15023"/>
                      <a:pt x="22396" y="22112"/>
                      <a:pt x="16050" y="24176"/>
                    </a:cubicBezTo>
                    <a:close/>
                  </a:path>
                </a:pathLst>
              </a:custGeom>
              <a:solidFill>
                <a:srgbClr val="21E7A9"/>
              </a:solidFill>
              <a:ln w="1729" cap="flat">
                <a:noFill/>
                <a:prstDash val="solid"/>
                <a:miter/>
              </a:ln>
            </p:spPr>
            <p:txBody>
              <a:bodyPr/>
              <a:lstStyle/>
              <a:p>
                <a:endParaRPr lang="es-ES" sz="1400"/>
              </a:p>
            </p:txBody>
          </p:sp>
          <p:sp>
            <p:nvSpPr>
              <p:cNvPr id="186" name="Forma libre: forma 185">
                <a:extLst>
                  <a:ext uri="{FF2B5EF4-FFF2-40B4-BE49-F238E27FC236}">
                    <a16:creationId xmlns:a16="http://schemas.microsoft.com/office/drawing/2014/main" id="{F9C02AA9-D098-5F7B-C467-D61FB4D6F5B5}"/>
                  </a:ext>
                </a:extLst>
              </p:cNvPr>
              <p:cNvSpPr/>
              <p:nvPr/>
            </p:nvSpPr>
            <p:spPr>
              <a:xfrm>
                <a:off x="6637722" y="3333435"/>
                <a:ext cx="24237" cy="24823"/>
              </a:xfrm>
              <a:custGeom>
                <a:avLst/>
                <a:gdLst>
                  <a:gd name="csX0" fmla="*/ 14408 w 24237"/>
                  <a:gd name="csY0" fmla="*/ 24634 h 24823"/>
                  <a:gd name="csX1" fmla="*/ 313 w 24237"/>
                  <a:gd name="csY1" fmla="*/ 14878 h 24823"/>
                  <a:gd name="csX2" fmla="*/ 9352 w 24237"/>
                  <a:gd name="csY2" fmla="*/ 315 h 24823"/>
                  <a:gd name="csX3" fmla="*/ 23978 w 24237"/>
                  <a:gd name="csY3" fmla="*/ 9961 h 24823"/>
                  <a:gd name="csX4" fmla="*/ 14408 w 24237"/>
                  <a:gd name="csY4" fmla="*/ 24634 h 24823"/>
                </a:gdLst>
                <a:ahLst/>
                <a:cxnLst>
                  <a:cxn ang="0">
                    <a:pos x="csX0" y="csY0"/>
                  </a:cxn>
                  <a:cxn ang="0">
                    <a:pos x="csX1" y="csY1"/>
                  </a:cxn>
                  <a:cxn ang="0">
                    <a:pos x="csX2" y="csY2"/>
                  </a:cxn>
                  <a:cxn ang="0">
                    <a:pos x="csX3" y="csY3"/>
                  </a:cxn>
                  <a:cxn ang="0">
                    <a:pos x="csX4" y="csY4"/>
                  </a:cxn>
                </a:cxnLst>
                <a:rect l="l" t="t" r="r" b="b"/>
                <a:pathLst>
                  <a:path w="24237" h="24823">
                    <a:moveTo>
                      <a:pt x="14408" y="24634"/>
                    </a:moveTo>
                    <a:cubicBezTo>
                      <a:pt x="7801" y="25808"/>
                      <a:pt x="1636" y="21415"/>
                      <a:pt x="313" y="14878"/>
                    </a:cubicBezTo>
                    <a:cubicBezTo>
                      <a:pt x="-1190" y="8382"/>
                      <a:pt x="2859" y="1861"/>
                      <a:pt x="9352" y="315"/>
                    </a:cubicBezTo>
                    <a:cubicBezTo>
                      <a:pt x="15844" y="-1235"/>
                      <a:pt x="22395" y="3082"/>
                      <a:pt x="23978" y="9961"/>
                    </a:cubicBezTo>
                    <a:cubicBezTo>
                      <a:pt x="25381" y="16871"/>
                      <a:pt x="20944" y="23471"/>
                      <a:pt x="14408" y="24634"/>
                    </a:cubicBezTo>
                    <a:close/>
                  </a:path>
                </a:pathLst>
              </a:custGeom>
              <a:solidFill>
                <a:srgbClr val="21E7A9"/>
              </a:solidFill>
              <a:ln w="1729" cap="flat">
                <a:noFill/>
                <a:prstDash val="solid"/>
                <a:miter/>
              </a:ln>
            </p:spPr>
            <p:txBody>
              <a:bodyPr/>
              <a:lstStyle/>
              <a:p>
                <a:endParaRPr lang="es-ES" sz="1400"/>
              </a:p>
            </p:txBody>
          </p:sp>
          <p:sp>
            <p:nvSpPr>
              <p:cNvPr id="187" name="Forma libre: forma 186">
                <a:extLst>
                  <a:ext uri="{FF2B5EF4-FFF2-40B4-BE49-F238E27FC236}">
                    <a16:creationId xmlns:a16="http://schemas.microsoft.com/office/drawing/2014/main" id="{B2AE8C10-4B38-F0D6-0339-93A4EAE0680F}"/>
                  </a:ext>
                </a:extLst>
              </p:cNvPr>
              <p:cNvSpPr/>
              <p:nvPr/>
            </p:nvSpPr>
            <p:spPr>
              <a:xfrm>
                <a:off x="6647141" y="3402585"/>
                <a:ext cx="24204" cy="24848"/>
              </a:xfrm>
              <a:custGeom>
                <a:avLst/>
                <a:gdLst>
                  <a:gd name="csX0" fmla="*/ 12850 w 24204"/>
                  <a:gd name="csY0" fmla="*/ 24839 h 24848"/>
                  <a:gd name="csX1" fmla="*/ 35 w 24204"/>
                  <a:gd name="csY1" fmla="*/ 13261 h 24848"/>
                  <a:gd name="csX2" fmla="*/ 11152 w 24204"/>
                  <a:gd name="csY2" fmla="*/ 53 h 24848"/>
                  <a:gd name="csX3" fmla="*/ 24152 w 24204"/>
                  <a:gd name="csY3" fmla="*/ 11626 h 24848"/>
                  <a:gd name="csX4" fmla="*/ 12850 w 24204"/>
                  <a:gd name="csY4" fmla="*/ 24839 h 24848"/>
                </a:gdLst>
                <a:ahLst/>
                <a:cxnLst>
                  <a:cxn ang="0">
                    <a:pos x="csX0" y="csY0"/>
                  </a:cxn>
                  <a:cxn ang="0">
                    <a:pos x="csX1" y="csY1"/>
                  </a:cxn>
                  <a:cxn ang="0">
                    <a:pos x="csX2" y="csY2"/>
                  </a:cxn>
                  <a:cxn ang="0">
                    <a:pos x="csX3" y="csY3"/>
                  </a:cxn>
                  <a:cxn ang="0">
                    <a:pos x="csX4" y="csY4"/>
                  </a:cxn>
                </a:cxnLst>
                <a:rect l="l" t="t" r="r" b="b"/>
                <a:pathLst>
                  <a:path w="24204" h="24848">
                    <a:moveTo>
                      <a:pt x="12850" y="24839"/>
                    </a:moveTo>
                    <a:cubicBezTo>
                      <a:pt x="6248" y="25099"/>
                      <a:pt x="643" y="19908"/>
                      <a:pt x="35" y="13261"/>
                    </a:cubicBezTo>
                    <a:cubicBezTo>
                      <a:pt x="-471" y="6611"/>
                      <a:pt x="4508" y="697"/>
                      <a:pt x="11152" y="53"/>
                    </a:cubicBezTo>
                    <a:cubicBezTo>
                      <a:pt x="17795" y="-586"/>
                      <a:pt x="23619" y="4592"/>
                      <a:pt x="24152" y="11626"/>
                    </a:cubicBezTo>
                    <a:cubicBezTo>
                      <a:pt x="24785" y="18654"/>
                      <a:pt x="19587" y="24576"/>
                      <a:pt x="12850" y="24839"/>
                    </a:cubicBezTo>
                    <a:close/>
                  </a:path>
                </a:pathLst>
              </a:custGeom>
              <a:solidFill>
                <a:srgbClr val="21E7A9"/>
              </a:solidFill>
              <a:ln w="1729" cap="flat">
                <a:noFill/>
                <a:prstDash val="solid"/>
                <a:miter/>
              </a:ln>
            </p:spPr>
            <p:txBody>
              <a:bodyPr/>
              <a:lstStyle/>
              <a:p>
                <a:endParaRPr lang="es-ES" sz="1400"/>
              </a:p>
            </p:txBody>
          </p:sp>
        </p:grpSp>
        <p:sp>
          <p:nvSpPr>
            <p:cNvPr id="188" name="Forma libre: forma 187">
              <a:extLst>
                <a:ext uri="{FF2B5EF4-FFF2-40B4-BE49-F238E27FC236}">
                  <a16:creationId xmlns:a16="http://schemas.microsoft.com/office/drawing/2014/main" id="{0C82BB32-6A5A-59E2-2075-95ACBE014EAE}"/>
                </a:ext>
              </a:extLst>
            </p:cNvPr>
            <p:cNvSpPr/>
            <p:nvPr/>
          </p:nvSpPr>
          <p:spPr>
            <a:xfrm rot="16200000">
              <a:off x="9124589" y="3873547"/>
              <a:ext cx="193952" cy="227964"/>
            </a:xfrm>
            <a:custGeom>
              <a:avLst/>
              <a:gdLst>
                <a:gd name="csX0" fmla="*/ 159725 w 159724"/>
                <a:gd name="csY0" fmla="*/ 0 h 187734"/>
                <a:gd name="csX1" fmla="*/ 0 w 159724"/>
                <a:gd name="csY1" fmla="*/ 93867 h 187734"/>
                <a:gd name="csX2" fmla="*/ 159725 w 159724"/>
                <a:gd name="csY2" fmla="*/ 187735 h 187734"/>
              </a:gdLst>
              <a:ahLst/>
              <a:cxnLst>
                <a:cxn ang="0">
                  <a:pos x="csX0" y="csY0"/>
                </a:cxn>
                <a:cxn ang="0">
                  <a:pos x="csX1" y="csY1"/>
                </a:cxn>
                <a:cxn ang="0">
                  <a:pos x="csX2" y="csY2"/>
                </a:cxn>
              </a:cxnLst>
              <a:rect l="l" t="t" r="r" b="b"/>
              <a:pathLst>
                <a:path w="159724" h="187734">
                  <a:moveTo>
                    <a:pt x="159725" y="0"/>
                  </a:moveTo>
                  <a:lnTo>
                    <a:pt x="0" y="93867"/>
                  </a:lnTo>
                  <a:lnTo>
                    <a:pt x="159725" y="187735"/>
                  </a:lnTo>
                </a:path>
              </a:pathLst>
            </a:custGeom>
            <a:solidFill>
              <a:srgbClr val="10E5A3"/>
            </a:solidFill>
            <a:ln w="1729" cap="flat">
              <a:noFill/>
              <a:prstDash val="solid"/>
              <a:miter/>
            </a:ln>
          </p:spPr>
          <p:txBody>
            <a:bodyPr/>
            <a:lstStyle/>
            <a:p>
              <a:endParaRPr lang="es-ES" sz="1400"/>
            </a:p>
          </p:txBody>
        </p:sp>
        <p:sp>
          <p:nvSpPr>
            <p:cNvPr id="189" name="Elipse 188">
              <a:extLst>
                <a:ext uri="{FF2B5EF4-FFF2-40B4-BE49-F238E27FC236}">
                  <a16:creationId xmlns:a16="http://schemas.microsoft.com/office/drawing/2014/main" id="{5E79AF88-3318-52F2-420C-584E81CF1164}"/>
                </a:ext>
              </a:extLst>
            </p:cNvPr>
            <p:cNvSpPr/>
            <p:nvPr/>
          </p:nvSpPr>
          <p:spPr>
            <a:xfrm rot="13500000">
              <a:off x="7933763" y="4073762"/>
              <a:ext cx="104790" cy="104790"/>
            </a:xfrm>
            <a:prstGeom prst="ellipse">
              <a:avLst/>
            </a:prstGeom>
            <a:solidFill>
              <a:srgbClr val="10E5A3"/>
            </a:solidFill>
            <a:ln w="1729" cap="flat">
              <a:noFill/>
              <a:prstDash val="solid"/>
              <a:miter/>
            </a:ln>
          </p:spPr>
          <p:txBody>
            <a:bodyPr/>
            <a:lstStyle/>
            <a:p>
              <a:endParaRPr lang="es-ES" sz="1400"/>
            </a:p>
          </p:txBody>
        </p:sp>
      </p:grpSp>
      <p:grpSp>
        <p:nvGrpSpPr>
          <p:cNvPr id="112" name="Grupo 111">
            <a:extLst>
              <a:ext uri="{FF2B5EF4-FFF2-40B4-BE49-F238E27FC236}">
                <a16:creationId xmlns:a16="http://schemas.microsoft.com/office/drawing/2014/main" id="{66F1C2FC-FCE1-C9C2-683F-D7E5EFBD9653}"/>
              </a:ext>
            </a:extLst>
          </p:cNvPr>
          <p:cNvGrpSpPr/>
          <p:nvPr/>
        </p:nvGrpSpPr>
        <p:grpSpPr>
          <a:xfrm>
            <a:off x="9230061" y="2536117"/>
            <a:ext cx="1899733" cy="1432745"/>
            <a:chOff x="9830207" y="3134774"/>
            <a:chExt cx="1105950" cy="834088"/>
          </a:xfrm>
        </p:grpSpPr>
        <p:grpSp>
          <p:nvGrpSpPr>
            <p:cNvPr id="285" name="Grupo 284">
              <a:extLst>
                <a:ext uri="{FF2B5EF4-FFF2-40B4-BE49-F238E27FC236}">
                  <a16:creationId xmlns:a16="http://schemas.microsoft.com/office/drawing/2014/main" id="{0934020A-1278-358D-A1F4-771A0F945B6D}"/>
                </a:ext>
              </a:extLst>
            </p:cNvPr>
            <p:cNvGrpSpPr/>
            <p:nvPr/>
          </p:nvGrpSpPr>
          <p:grpSpPr>
            <a:xfrm>
              <a:off x="9934321" y="3134774"/>
              <a:ext cx="828282" cy="828282"/>
              <a:chOff x="10531323" y="3167777"/>
              <a:chExt cx="1003770" cy="1003770"/>
            </a:xfrm>
          </p:grpSpPr>
          <p:sp>
            <p:nvSpPr>
              <p:cNvPr id="190" name="Elipse 189">
                <a:extLst>
                  <a:ext uri="{FF2B5EF4-FFF2-40B4-BE49-F238E27FC236}">
                    <a16:creationId xmlns:a16="http://schemas.microsoft.com/office/drawing/2014/main" id="{B3F46F95-1E4F-37A7-4C5B-70E9718AB667}"/>
                  </a:ext>
                </a:extLst>
              </p:cNvPr>
              <p:cNvSpPr/>
              <p:nvPr/>
            </p:nvSpPr>
            <p:spPr>
              <a:xfrm rot="13500000">
                <a:off x="10531323" y="3167777"/>
                <a:ext cx="1003770" cy="1003770"/>
              </a:xfrm>
              <a:prstGeom prst="ellipse">
                <a:avLst/>
              </a:prstGeom>
              <a:gradFill>
                <a:gsLst>
                  <a:gs pos="0">
                    <a:schemeClr val="accent3">
                      <a:lumMod val="50000"/>
                    </a:schemeClr>
                  </a:gs>
                  <a:gs pos="100000">
                    <a:schemeClr val="accent3">
                      <a:alpha val="55000"/>
                    </a:schemeClr>
                  </a:gs>
                </a:gsLst>
                <a:lin ang="5400000" scaled="1"/>
              </a:gradFill>
              <a:ln w="1729" cap="flat">
                <a:noFill/>
                <a:prstDash val="solid"/>
                <a:miter/>
              </a:ln>
            </p:spPr>
            <p:txBody>
              <a:bodyPr/>
              <a:lstStyle/>
              <a:p>
                <a:endParaRPr lang="es-ES" sz="1400"/>
              </a:p>
            </p:txBody>
          </p:sp>
          <p:pic>
            <p:nvPicPr>
              <p:cNvPr id="262" name="Gráfico 261">
                <a:extLst>
                  <a:ext uri="{FF2B5EF4-FFF2-40B4-BE49-F238E27FC236}">
                    <a16:creationId xmlns:a16="http://schemas.microsoft.com/office/drawing/2014/main" id="{11B89452-EA4F-1378-3F32-1ACF299FA9B4}"/>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0821793" y="3514042"/>
                <a:ext cx="446568" cy="446568"/>
              </a:xfrm>
              <a:prstGeom prst="rect">
                <a:avLst/>
              </a:prstGeom>
            </p:spPr>
          </p:pic>
        </p:grpSp>
        <p:grpSp>
          <p:nvGrpSpPr>
            <p:cNvPr id="284" name="Grupo 283">
              <a:extLst>
                <a:ext uri="{FF2B5EF4-FFF2-40B4-BE49-F238E27FC236}">
                  <a16:creationId xmlns:a16="http://schemas.microsoft.com/office/drawing/2014/main" id="{2E14363E-5D27-C616-E705-42973EE97465}"/>
                </a:ext>
              </a:extLst>
            </p:cNvPr>
            <p:cNvGrpSpPr/>
            <p:nvPr/>
          </p:nvGrpSpPr>
          <p:grpSpPr>
            <a:xfrm>
              <a:off x="9830207" y="3245554"/>
              <a:ext cx="1105950" cy="723308"/>
              <a:chOff x="10405151" y="3302028"/>
              <a:chExt cx="1340267" cy="876555"/>
            </a:xfrm>
          </p:grpSpPr>
          <p:sp>
            <p:nvSpPr>
              <p:cNvPr id="191" name="Forma libre: forma 190">
                <a:extLst>
                  <a:ext uri="{FF2B5EF4-FFF2-40B4-BE49-F238E27FC236}">
                    <a16:creationId xmlns:a16="http://schemas.microsoft.com/office/drawing/2014/main" id="{200D0287-C717-5EAF-8551-A763B498DD96}"/>
                  </a:ext>
                </a:extLst>
              </p:cNvPr>
              <p:cNvSpPr/>
              <p:nvPr/>
            </p:nvSpPr>
            <p:spPr>
              <a:xfrm rot="16200000">
                <a:off x="10978068" y="3411755"/>
                <a:ext cx="810969" cy="617710"/>
              </a:xfrm>
              <a:custGeom>
                <a:avLst/>
                <a:gdLst>
                  <a:gd name="csX0" fmla="*/ 667853 w 667853"/>
                  <a:gd name="csY0" fmla="*/ 0 h 508699"/>
                  <a:gd name="csX1" fmla="*/ 159154 w 667853"/>
                  <a:gd name="csY1" fmla="*/ 508699 h 508699"/>
                  <a:gd name="csX2" fmla="*/ 0 w 667853"/>
                  <a:gd name="csY2" fmla="*/ 508699 h 508699"/>
                </a:gdLst>
                <a:ahLst/>
                <a:cxnLst>
                  <a:cxn ang="0">
                    <a:pos x="csX0" y="csY0"/>
                  </a:cxn>
                  <a:cxn ang="0">
                    <a:pos x="csX1" y="csY1"/>
                  </a:cxn>
                  <a:cxn ang="0">
                    <a:pos x="csX2" y="csY2"/>
                  </a:cxn>
                </a:cxnLst>
                <a:rect l="l" t="t" r="r" b="b"/>
                <a:pathLst>
                  <a:path w="667853" h="508699">
                    <a:moveTo>
                      <a:pt x="667853" y="0"/>
                    </a:moveTo>
                    <a:cubicBezTo>
                      <a:pt x="667853" y="280946"/>
                      <a:pt x="440100" y="508699"/>
                      <a:pt x="159154" y="508699"/>
                    </a:cubicBezTo>
                    <a:lnTo>
                      <a:pt x="0" y="508699"/>
                    </a:lnTo>
                  </a:path>
                </a:pathLst>
              </a:custGeom>
              <a:noFill/>
              <a:ln w="18123" cap="rnd">
                <a:solidFill>
                  <a:schemeClr val="tx2"/>
                </a:solidFill>
                <a:prstDash val="solid"/>
                <a:round/>
              </a:ln>
            </p:spPr>
            <p:txBody>
              <a:bodyPr/>
              <a:lstStyle/>
              <a:p>
                <a:endParaRPr lang="es-ES" sz="1400"/>
              </a:p>
            </p:txBody>
          </p:sp>
          <p:grpSp>
            <p:nvGrpSpPr>
              <p:cNvPr id="192" name="Gráfico 2">
                <a:extLst>
                  <a:ext uri="{FF2B5EF4-FFF2-40B4-BE49-F238E27FC236}">
                    <a16:creationId xmlns:a16="http://schemas.microsoft.com/office/drawing/2014/main" id="{B50D6254-1ED2-5F92-8061-CF759AB17584}"/>
                  </a:ext>
                </a:extLst>
              </p:cNvPr>
              <p:cNvGrpSpPr/>
              <p:nvPr/>
            </p:nvGrpSpPr>
            <p:grpSpPr>
              <a:xfrm rot="16200000">
                <a:off x="10334427" y="3409910"/>
                <a:ext cx="820842" cy="605078"/>
                <a:chOff x="5995362" y="4963937"/>
                <a:chExt cx="675983" cy="498296"/>
              </a:xfrm>
              <a:solidFill>
                <a:schemeClr val="tx2"/>
              </a:solidFill>
            </p:grpSpPr>
            <p:sp>
              <p:nvSpPr>
                <p:cNvPr id="193" name="Elipse 192">
                  <a:extLst>
                    <a:ext uri="{FF2B5EF4-FFF2-40B4-BE49-F238E27FC236}">
                      <a16:creationId xmlns:a16="http://schemas.microsoft.com/office/drawing/2014/main" id="{0BBB5105-762B-43B1-6E45-1069524CBC8E}"/>
                    </a:ext>
                  </a:extLst>
                </p:cNvPr>
                <p:cNvSpPr/>
                <p:nvPr/>
              </p:nvSpPr>
              <p:spPr>
                <a:xfrm>
                  <a:off x="5995362" y="4963938"/>
                  <a:ext cx="24847" cy="24173"/>
                </a:xfrm>
                <a:prstGeom prst="ellipse">
                  <a:avLst/>
                </a:prstGeom>
                <a:grpFill/>
                <a:ln w="1729" cap="flat">
                  <a:noFill/>
                  <a:prstDash val="solid"/>
                  <a:miter/>
                </a:ln>
              </p:spPr>
              <p:txBody>
                <a:bodyPr/>
                <a:lstStyle/>
                <a:p>
                  <a:endParaRPr lang="es-ES" sz="1400"/>
                </a:p>
              </p:txBody>
            </p:sp>
            <p:sp>
              <p:nvSpPr>
                <p:cNvPr id="194" name="Elipse 193">
                  <a:extLst>
                    <a:ext uri="{FF2B5EF4-FFF2-40B4-BE49-F238E27FC236}">
                      <a16:creationId xmlns:a16="http://schemas.microsoft.com/office/drawing/2014/main" id="{8445AEA0-DD64-8E5D-2B9C-B21D0CAA971A}"/>
                    </a:ext>
                  </a:extLst>
                </p:cNvPr>
                <p:cNvSpPr/>
                <p:nvPr/>
              </p:nvSpPr>
              <p:spPr>
                <a:xfrm>
                  <a:off x="6065228" y="4963938"/>
                  <a:ext cx="24847" cy="24173"/>
                </a:xfrm>
                <a:prstGeom prst="ellipse">
                  <a:avLst/>
                </a:prstGeom>
                <a:grpFill/>
                <a:ln w="1729" cap="flat">
                  <a:noFill/>
                  <a:prstDash val="solid"/>
                  <a:miter/>
                </a:ln>
              </p:spPr>
              <p:txBody>
                <a:bodyPr/>
                <a:lstStyle/>
                <a:p>
                  <a:endParaRPr lang="es-ES" sz="1400"/>
                </a:p>
              </p:txBody>
            </p:sp>
            <p:sp>
              <p:nvSpPr>
                <p:cNvPr id="195" name="Forma libre: forma 194">
                  <a:extLst>
                    <a:ext uri="{FF2B5EF4-FFF2-40B4-BE49-F238E27FC236}">
                      <a16:creationId xmlns:a16="http://schemas.microsoft.com/office/drawing/2014/main" id="{FA26B54E-6FE7-BE9C-8D8E-2CB132CD4089}"/>
                    </a:ext>
                  </a:extLst>
                </p:cNvPr>
                <p:cNvSpPr/>
                <p:nvPr/>
              </p:nvSpPr>
              <p:spPr>
                <a:xfrm>
                  <a:off x="6135091" y="4963937"/>
                  <a:ext cx="24848" cy="24173"/>
                </a:xfrm>
                <a:custGeom>
                  <a:avLst/>
                  <a:gdLst>
                    <a:gd name="csX0" fmla="*/ 24844 w 24848"/>
                    <a:gd name="csY0" fmla="*/ 12291 h 24173"/>
                    <a:gd name="csX1" fmla="*/ 12424 w 24848"/>
                    <a:gd name="csY1" fmla="*/ 24173 h 24173"/>
                    <a:gd name="csX2" fmla="*/ 0 w 24848"/>
                    <a:gd name="csY2" fmla="*/ 12087 h 24173"/>
                    <a:gd name="csX3" fmla="*/ 12424 w 24848"/>
                    <a:gd name="csY3" fmla="*/ 0 h 24173"/>
                    <a:gd name="csX4" fmla="*/ 24844 w 24848"/>
                    <a:gd name="csY4" fmla="*/ 12291 h 24173"/>
                  </a:gdLst>
                  <a:ahLst/>
                  <a:cxnLst>
                    <a:cxn ang="0">
                      <a:pos x="csX0" y="csY0"/>
                    </a:cxn>
                    <a:cxn ang="0">
                      <a:pos x="csX1" y="csY1"/>
                    </a:cxn>
                    <a:cxn ang="0">
                      <a:pos x="csX2" y="csY2"/>
                    </a:cxn>
                    <a:cxn ang="0">
                      <a:pos x="csX3" y="csY3"/>
                    </a:cxn>
                    <a:cxn ang="0">
                      <a:pos x="csX4" y="csY4"/>
                    </a:cxn>
                  </a:cxnLst>
                  <a:rect l="l" t="t" r="r" b="b"/>
                  <a:pathLst>
                    <a:path w="24848" h="24173">
                      <a:moveTo>
                        <a:pt x="24844" y="12291"/>
                      </a:moveTo>
                      <a:cubicBezTo>
                        <a:pt x="24665" y="19016"/>
                        <a:pt x="19301" y="24129"/>
                        <a:pt x="12424" y="24173"/>
                      </a:cubicBezTo>
                      <a:cubicBezTo>
                        <a:pt x="5561" y="24173"/>
                        <a:pt x="0" y="18761"/>
                        <a:pt x="0" y="12087"/>
                      </a:cubicBezTo>
                      <a:cubicBezTo>
                        <a:pt x="0" y="5412"/>
                        <a:pt x="5561" y="0"/>
                        <a:pt x="12424" y="0"/>
                      </a:cubicBezTo>
                      <a:cubicBezTo>
                        <a:pt x="19273" y="-45"/>
                        <a:pt x="25024" y="5670"/>
                        <a:pt x="24844" y="12291"/>
                      </a:cubicBezTo>
                      <a:close/>
                    </a:path>
                  </a:pathLst>
                </a:custGeom>
                <a:grpFill/>
                <a:ln w="1729" cap="flat">
                  <a:noFill/>
                  <a:prstDash val="solid"/>
                  <a:miter/>
                </a:ln>
              </p:spPr>
              <p:txBody>
                <a:bodyPr/>
                <a:lstStyle/>
                <a:p>
                  <a:endParaRPr lang="es-ES" sz="1400"/>
                </a:p>
              </p:txBody>
            </p:sp>
            <p:sp>
              <p:nvSpPr>
                <p:cNvPr id="196" name="Forma libre: forma 195">
                  <a:extLst>
                    <a:ext uri="{FF2B5EF4-FFF2-40B4-BE49-F238E27FC236}">
                      <a16:creationId xmlns:a16="http://schemas.microsoft.com/office/drawing/2014/main" id="{EA32424A-2AAC-527D-A29C-EB6BF67B250B}"/>
                    </a:ext>
                  </a:extLst>
                </p:cNvPr>
                <p:cNvSpPr/>
                <p:nvPr/>
              </p:nvSpPr>
              <p:spPr>
                <a:xfrm>
                  <a:off x="6204804" y="4968250"/>
                  <a:ext cx="24850" cy="24180"/>
                </a:xfrm>
                <a:custGeom>
                  <a:avLst/>
                  <a:gdLst>
                    <a:gd name="csX0" fmla="*/ 24709 w 24850"/>
                    <a:gd name="csY0" fmla="*/ 13671 h 24180"/>
                    <a:gd name="csX1" fmla="*/ 10848 w 24850"/>
                    <a:gd name="csY1" fmla="*/ 24081 h 24180"/>
                    <a:gd name="csX2" fmla="*/ 60 w 24850"/>
                    <a:gd name="csY2" fmla="*/ 10530 h 24180"/>
                    <a:gd name="csX3" fmla="*/ 13923 w 24850"/>
                    <a:gd name="csY3" fmla="*/ 109 h 24180"/>
                    <a:gd name="csX4" fmla="*/ 24709 w 24850"/>
                    <a:gd name="csY4" fmla="*/ 13671 h 24180"/>
                  </a:gdLst>
                  <a:ahLst/>
                  <a:cxnLst>
                    <a:cxn ang="0">
                      <a:pos x="csX0" y="csY0"/>
                    </a:cxn>
                    <a:cxn ang="0">
                      <a:pos x="csX1" y="csY1"/>
                    </a:cxn>
                    <a:cxn ang="0">
                      <a:pos x="csX2" y="csY2"/>
                    </a:cxn>
                    <a:cxn ang="0">
                      <a:pos x="csX3" y="csY3"/>
                    </a:cxn>
                    <a:cxn ang="0">
                      <a:pos x="csX4" y="csY4"/>
                    </a:cxn>
                  </a:cxnLst>
                  <a:rect l="l" t="t" r="r" b="b"/>
                  <a:pathLst>
                    <a:path w="24850" h="24180">
                      <a:moveTo>
                        <a:pt x="24709" y="13671"/>
                      </a:moveTo>
                      <a:cubicBezTo>
                        <a:pt x="23671" y="20245"/>
                        <a:pt x="17465" y="24927"/>
                        <a:pt x="10848" y="24081"/>
                      </a:cubicBezTo>
                      <a:cubicBezTo>
                        <a:pt x="4230" y="23241"/>
                        <a:pt x="-597" y="17171"/>
                        <a:pt x="60" y="10530"/>
                      </a:cubicBezTo>
                      <a:cubicBezTo>
                        <a:pt x="719" y="3888"/>
                        <a:pt x="6923" y="-780"/>
                        <a:pt x="13923" y="109"/>
                      </a:cubicBezTo>
                      <a:cubicBezTo>
                        <a:pt x="20921" y="1001"/>
                        <a:pt x="25750" y="7058"/>
                        <a:pt x="24709" y="13671"/>
                      </a:cubicBezTo>
                      <a:close/>
                    </a:path>
                  </a:pathLst>
                </a:custGeom>
                <a:grpFill/>
                <a:ln w="1729" cap="flat">
                  <a:noFill/>
                  <a:prstDash val="solid"/>
                  <a:miter/>
                </a:ln>
              </p:spPr>
              <p:txBody>
                <a:bodyPr/>
                <a:lstStyle/>
                <a:p>
                  <a:endParaRPr lang="es-ES" sz="1400"/>
                </a:p>
              </p:txBody>
            </p:sp>
            <p:sp>
              <p:nvSpPr>
                <p:cNvPr id="197" name="Forma libre: forma 196">
                  <a:extLst>
                    <a:ext uri="{FF2B5EF4-FFF2-40B4-BE49-F238E27FC236}">
                      <a16:creationId xmlns:a16="http://schemas.microsoft.com/office/drawing/2014/main" id="{E06F69D3-6836-C844-D4C4-811931404D08}"/>
                    </a:ext>
                  </a:extLst>
                </p:cNvPr>
                <p:cNvSpPr/>
                <p:nvPr/>
              </p:nvSpPr>
              <p:spPr>
                <a:xfrm>
                  <a:off x="6273293" y="4981741"/>
                  <a:ext cx="24802" cy="24317"/>
                </a:xfrm>
                <a:custGeom>
                  <a:avLst/>
                  <a:gdLst>
                    <a:gd name="csX0" fmla="*/ 24308 w 24802"/>
                    <a:gd name="csY0" fmla="*/ 15585 h 24317"/>
                    <a:gd name="csX1" fmla="*/ 9186 w 24802"/>
                    <a:gd name="csY1" fmla="*/ 23853 h 24317"/>
                    <a:gd name="csX2" fmla="*/ 339 w 24802"/>
                    <a:gd name="csY2" fmla="*/ 9061 h 24317"/>
                    <a:gd name="csX3" fmla="*/ 15528 w 24802"/>
                    <a:gd name="csY3" fmla="*/ 527 h 24317"/>
                    <a:gd name="csX4" fmla="*/ 24308 w 24802"/>
                    <a:gd name="csY4" fmla="*/ 15585 h 24317"/>
                  </a:gdLst>
                  <a:ahLst/>
                  <a:cxnLst>
                    <a:cxn ang="0">
                      <a:pos x="csX0" y="csY0"/>
                    </a:cxn>
                    <a:cxn ang="0">
                      <a:pos x="csX1" y="csY1"/>
                    </a:cxn>
                    <a:cxn ang="0">
                      <a:pos x="csX2" y="csY2"/>
                    </a:cxn>
                    <a:cxn ang="0">
                      <a:pos x="csX3" y="csY3"/>
                    </a:cxn>
                    <a:cxn ang="0">
                      <a:pos x="csX4" y="csY4"/>
                    </a:cxn>
                  </a:cxnLst>
                  <a:rect l="l" t="t" r="r" b="b"/>
                  <a:pathLst>
                    <a:path w="24802" h="24317">
                      <a:moveTo>
                        <a:pt x="24308" y="15585"/>
                      </a:moveTo>
                      <a:cubicBezTo>
                        <a:pt x="22371" y="21971"/>
                        <a:pt x="15599" y="25676"/>
                        <a:pt x="9186" y="23853"/>
                      </a:cubicBezTo>
                      <a:cubicBezTo>
                        <a:pt x="2802" y="21914"/>
                        <a:pt x="-1229" y="15564"/>
                        <a:pt x="339" y="9061"/>
                      </a:cubicBezTo>
                      <a:cubicBezTo>
                        <a:pt x="1899" y="2587"/>
                        <a:pt x="8771" y="-1512"/>
                        <a:pt x="15528" y="527"/>
                      </a:cubicBezTo>
                      <a:cubicBezTo>
                        <a:pt x="22317" y="2454"/>
                        <a:pt x="26245" y="9196"/>
                        <a:pt x="24308" y="15585"/>
                      </a:cubicBezTo>
                      <a:close/>
                    </a:path>
                  </a:pathLst>
                </a:custGeom>
                <a:grpFill/>
                <a:ln w="1729" cap="flat">
                  <a:noFill/>
                  <a:prstDash val="solid"/>
                  <a:miter/>
                </a:ln>
              </p:spPr>
              <p:txBody>
                <a:bodyPr/>
                <a:lstStyle/>
                <a:p>
                  <a:endParaRPr lang="es-ES" sz="1400"/>
                </a:p>
              </p:txBody>
            </p:sp>
            <p:sp>
              <p:nvSpPr>
                <p:cNvPr id="198" name="Forma libre: forma 197">
                  <a:extLst>
                    <a:ext uri="{FF2B5EF4-FFF2-40B4-BE49-F238E27FC236}">
                      <a16:creationId xmlns:a16="http://schemas.microsoft.com/office/drawing/2014/main" id="{7A59677B-D9EA-297E-5A31-33C02CCA8C83}"/>
                    </a:ext>
                  </a:extLst>
                </p:cNvPr>
                <p:cNvSpPr/>
                <p:nvPr/>
              </p:nvSpPr>
              <p:spPr>
                <a:xfrm>
                  <a:off x="6339240" y="5004648"/>
                  <a:ext cx="24747" cy="24330"/>
                </a:xfrm>
                <a:custGeom>
                  <a:avLst/>
                  <a:gdLst>
                    <a:gd name="csX0" fmla="*/ 23687 w 24747"/>
                    <a:gd name="csY0" fmla="*/ 17256 h 24330"/>
                    <a:gd name="csX1" fmla="*/ 7617 w 24747"/>
                    <a:gd name="csY1" fmla="*/ 23251 h 24330"/>
                    <a:gd name="csX2" fmla="*/ 846 w 24747"/>
                    <a:gd name="csY2" fmla="*/ 7494 h 24330"/>
                    <a:gd name="csX3" fmla="*/ 17117 w 24747"/>
                    <a:gd name="csY3" fmla="*/ 1024 h 24330"/>
                    <a:gd name="csX4" fmla="*/ 23687 w 24747"/>
                    <a:gd name="csY4" fmla="*/ 17256 h 24330"/>
                  </a:gdLst>
                  <a:ahLst/>
                  <a:cxnLst>
                    <a:cxn ang="0">
                      <a:pos x="csX0" y="csY0"/>
                    </a:cxn>
                    <a:cxn ang="0">
                      <a:pos x="csX1" y="csY1"/>
                    </a:cxn>
                    <a:cxn ang="0">
                      <a:pos x="csX2" y="csY2"/>
                    </a:cxn>
                    <a:cxn ang="0">
                      <a:pos x="csX3" y="csY3"/>
                    </a:cxn>
                    <a:cxn ang="0">
                      <a:pos x="csX4" y="csY4"/>
                    </a:cxn>
                  </a:cxnLst>
                  <a:rect l="l" t="t" r="r" b="b"/>
                  <a:pathLst>
                    <a:path w="24747" h="24330">
                      <a:moveTo>
                        <a:pt x="23687" y="17256"/>
                      </a:moveTo>
                      <a:cubicBezTo>
                        <a:pt x="20887" y="23314"/>
                        <a:pt x="13692" y="26001"/>
                        <a:pt x="7617" y="23251"/>
                      </a:cubicBezTo>
                      <a:cubicBezTo>
                        <a:pt x="1484" y="20638"/>
                        <a:pt x="-1614" y="13745"/>
                        <a:pt x="846" y="7494"/>
                      </a:cubicBezTo>
                      <a:cubicBezTo>
                        <a:pt x="3273" y="1321"/>
                        <a:pt x="10627" y="-1742"/>
                        <a:pt x="17117" y="1024"/>
                      </a:cubicBezTo>
                      <a:cubicBezTo>
                        <a:pt x="23549" y="3928"/>
                        <a:pt x="26488" y="11199"/>
                        <a:pt x="23687" y="17256"/>
                      </a:cubicBezTo>
                      <a:close/>
                    </a:path>
                  </a:pathLst>
                </a:custGeom>
                <a:grpFill/>
                <a:ln w="1729" cap="flat">
                  <a:noFill/>
                  <a:prstDash val="solid"/>
                  <a:miter/>
                </a:ln>
              </p:spPr>
              <p:txBody>
                <a:bodyPr/>
                <a:lstStyle/>
                <a:p>
                  <a:endParaRPr lang="es-ES" sz="1400"/>
                </a:p>
              </p:txBody>
            </p:sp>
            <p:sp>
              <p:nvSpPr>
                <p:cNvPr id="199" name="Forma libre: forma 198">
                  <a:extLst>
                    <a:ext uri="{FF2B5EF4-FFF2-40B4-BE49-F238E27FC236}">
                      <a16:creationId xmlns:a16="http://schemas.microsoft.com/office/drawing/2014/main" id="{E8AB4A11-120E-B80F-EB69-528122597132}"/>
                    </a:ext>
                  </a:extLst>
                </p:cNvPr>
                <p:cNvSpPr/>
                <p:nvPr/>
              </p:nvSpPr>
              <p:spPr>
                <a:xfrm>
                  <a:off x="6401419" y="5036452"/>
                  <a:ext cx="24677" cy="24307"/>
                </a:xfrm>
                <a:custGeom>
                  <a:avLst/>
                  <a:gdLst>
                    <a:gd name="csX0" fmla="*/ 22850 w 24677"/>
                    <a:gd name="csY0" fmla="*/ 18750 h 24307"/>
                    <a:gd name="csX1" fmla="*/ 6103 w 24677"/>
                    <a:gd name="csY1" fmla="*/ 22491 h 24307"/>
                    <a:gd name="csX2" fmla="*/ 1565 w 24677"/>
                    <a:gd name="csY2" fmla="*/ 5940 h 24307"/>
                    <a:gd name="csX3" fmla="*/ 18566 w 24677"/>
                    <a:gd name="csY3" fmla="*/ 1777 h 24307"/>
                    <a:gd name="csX4" fmla="*/ 22850 w 24677"/>
                    <a:gd name="csY4" fmla="*/ 18750 h 24307"/>
                  </a:gdLst>
                  <a:ahLst/>
                  <a:cxnLst>
                    <a:cxn ang="0">
                      <a:pos x="csX0" y="csY0"/>
                    </a:cxn>
                    <a:cxn ang="0">
                      <a:pos x="csX1" y="csY1"/>
                    </a:cxn>
                    <a:cxn ang="0">
                      <a:pos x="csX2" y="csY2"/>
                    </a:cxn>
                    <a:cxn ang="0">
                      <a:pos x="csX3" y="csY3"/>
                    </a:cxn>
                    <a:cxn ang="0">
                      <a:pos x="csX4" y="csY4"/>
                    </a:cxn>
                  </a:cxnLst>
                  <a:rect l="l" t="t" r="r" b="b"/>
                  <a:pathLst>
                    <a:path w="24677" h="24307">
                      <a:moveTo>
                        <a:pt x="22850" y="18750"/>
                      </a:moveTo>
                      <a:cubicBezTo>
                        <a:pt x="19221" y="24406"/>
                        <a:pt x="11827" y="25914"/>
                        <a:pt x="6103" y="22491"/>
                      </a:cubicBezTo>
                      <a:cubicBezTo>
                        <a:pt x="320" y="19168"/>
                        <a:pt x="-1709" y="11757"/>
                        <a:pt x="1565" y="5940"/>
                      </a:cubicBezTo>
                      <a:cubicBezTo>
                        <a:pt x="4839" y="125"/>
                        <a:pt x="12451" y="-1739"/>
                        <a:pt x="18566" y="1777"/>
                      </a:cubicBezTo>
                      <a:cubicBezTo>
                        <a:pt x="24618" y="5404"/>
                        <a:pt x="26430" y="13174"/>
                        <a:pt x="22850" y="18750"/>
                      </a:cubicBezTo>
                      <a:close/>
                    </a:path>
                  </a:pathLst>
                </a:custGeom>
                <a:grpFill/>
                <a:ln w="1729" cap="flat">
                  <a:noFill/>
                  <a:prstDash val="solid"/>
                  <a:miter/>
                </a:ln>
              </p:spPr>
              <p:txBody>
                <a:bodyPr/>
                <a:lstStyle/>
                <a:p>
                  <a:endParaRPr lang="es-ES" sz="1400"/>
                </a:p>
              </p:txBody>
            </p:sp>
            <p:sp>
              <p:nvSpPr>
                <p:cNvPr id="200" name="Forma libre: forma 199">
                  <a:extLst>
                    <a:ext uri="{FF2B5EF4-FFF2-40B4-BE49-F238E27FC236}">
                      <a16:creationId xmlns:a16="http://schemas.microsoft.com/office/drawing/2014/main" id="{77736133-7912-FDB0-F3C4-992721F5DD27}"/>
                    </a:ext>
                  </a:extLst>
                </p:cNvPr>
                <p:cNvSpPr/>
                <p:nvPr/>
              </p:nvSpPr>
              <p:spPr>
                <a:xfrm>
                  <a:off x="6458667" y="5076409"/>
                  <a:ext cx="24622" cy="24360"/>
                </a:xfrm>
                <a:custGeom>
                  <a:avLst/>
                  <a:gdLst>
                    <a:gd name="csX0" fmla="*/ 21825 w 24622"/>
                    <a:gd name="csY0" fmla="*/ 20152 h 24360"/>
                    <a:gd name="csX1" fmla="*/ 4672 w 24622"/>
                    <a:gd name="csY1" fmla="*/ 21636 h 24360"/>
                    <a:gd name="csX2" fmla="*/ 2491 w 24622"/>
                    <a:gd name="csY2" fmla="*/ 4555 h 24360"/>
                    <a:gd name="csX3" fmla="*/ 19847 w 24622"/>
                    <a:gd name="csY3" fmla="*/ 2824 h 24360"/>
                    <a:gd name="csX4" fmla="*/ 21825 w 24622"/>
                    <a:gd name="csY4" fmla="*/ 20152 h 24360"/>
                  </a:gdLst>
                  <a:ahLst/>
                  <a:cxnLst>
                    <a:cxn ang="0">
                      <a:pos x="csX0" y="csY0"/>
                    </a:cxn>
                    <a:cxn ang="0">
                      <a:pos x="csX1" y="csY1"/>
                    </a:cxn>
                    <a:cxn ang="0">
                      <a:pos x="csX2" y="csY2"/>
                    </a:cxn>
                    <a:cxn ang="0">
                      <a:pos x="csX3" y="csY3"/>
                    </a:cxn>
                    <a:cxn ang="0">
                      <a:pos x="csX4" y="csY4"/>
                    </a:cxn>
                  </a:cxnLst>
                  <a:rect l="l" t="t" r="r" b="b"/>
                  <a:pathLst>
                    <a:path w="24622" h="24360">
                      <a:moveTo>
                        <a:pt x="21825" y="20152"/>
                      </a:moveTo>
                      <a:cubicBezTo>
                        <a:pt x="17448" y="25275"/>
                        <a:pt x="10000" y="25661"/>
                        <a:pt x="4672" y="21636"/>
                      </a:cubicBezTo>
                      <a:cubicBezTo>
                        <a:pt x="-574" y="17518"/>
                        <a:pt x="-1547" y="9866"/>
                        <a:pt x="2491" y="4555"/>
                      </a:cubicBezTo>
                      <a:cubicBezTo>
                        <a:pt x="6530" y="-760"/>
                        <a:pt x="14301" y="-1538"/>
                        <a:pt x="19847" y="2824"/>
                      </a:cubicBezTo>
                      <a:cubicBezTo>
                        <a:pt x="25473" y="7088"/>
                        <a:pt x="26122" y="15130"/>
                        <a:pt x="21825" y="20152"/>
                      </a:cubicBezTo>
                      <a:close/>
                    </a:path>
                  </a:pathLst>
                </a:custGeom>
                <a:grpFill/>
                <a:ln w="1729" cap="flat">
                  <a:noFill/>
                  <a:prstDash val="solid"/>
                  <a:miter/>
                </a:ln>
              </p:spPr>
              <p:txBody>
                <a:bodyPr/>
                <a:lstStyle/>
                <a:p>
                  <a:endParaRPr lang="es-ES" sz="1400"/>
                </a:p>
              </p:txBody>
            </p:sp>
            <p:sp>
              <p:nvSpPr>
                <p:cNvPr id="201" name="Forma libre: forma 200">
                  <a:extLst>
                    <a:ext uri="{FF2B5EF4-FFF2-40B4-BE49-F238E27FC236}">
                      <a16:creationId xmlns:a16="http://schemas.microsoft.com/office/drawing/2014/main" id="{18115FA3-F58C-D4A8-0E95-47A822277274}"/>
                    </a:ext>
                  </a:extLst>
                </p:cNvPr>
                <p:cNvSpPr/>
                <p:nvPr/>
              </p:nvSpPr>
              <p:spPr>
                <a:xfrm>
                  <a:off x="6509935" y="5123757"/>
                  <a:ext cx="24550" cy="24476"/>
                </a:xfrm>
                <a:custGeom>
                  <a:avLst/>
                  <a:gdLst>
                    <a:gd name="csX0" fmla="*/ 20640 w 24550"/>
                    <a:gd name="csY0" fmla="*/ 21431 h 24476"/>
                    <a:gd name="csX1" fmla="*/ 3387 w 24550"/>
                    <a:gd name="csY1" fmla="*/ 20620 h 24476"/>
                    <a:gd name="csX2" fmla="*/ 3612 w 24550"/>
                    <a:gd name="csY2" fmla="*/ 3341 h 24476"/>
                    <a:gd name="csX3" fmla="*/ 20983 w 24550"/>
                    <a:gd name="csY3" fmla="*/ 4046 h 24476"/>
                    <a:gd name="csX4" fmla="*/ 20640 w 24550"/>
                    <a:gd name="csY4" fmla="*/ 21431 h 24476"/>
                  </a:gdLst>
                  <a:ahLst/>
                  <a:cxnLst>
                    <a:cxn ang="0">
                      <a:pos x="csX0" y="csY0"/>
                    </a:cxn>
                    <a:cxn ang="0">
                      <a:pos x="csX1" y="csY1"/>
                    </a:cxn>
                    <a:cxn ang="0">
                      <a:pos x="csX2" y="csY2"/>
                    </a:cxn>
                    <a:cxn ang="0">
                      <a:pos x="csX3" y="csY3"/>
                    </a:cxn>
                    <a:cxn ang="0">
                      <a:pos x="csX4" y="csY4"/>
                    </a:cxn>
                  </a:cxnLst>
                  <a:rect l="l" t="t" r="r" b="b"/>
                  <a:pathLst>
                    <a:path w="24550" h="24476">
                      <a:moveTo>
                        <a:pt x="20640" y="21431"/>
                      </a:moveTo>
                      <a:cubicBezTo>
                        <a:pt x="15704" y="25819"/>
                        <a:pt x="8048" y="25394"/>
                        <a:pt x="3387" y="20620"/>
                      </a:cubicBezTo>
                      <a:cubicBezTo>
                        <a:pt x="-1217" y="15792"/>
                        <a:pt x="-1113" y="8052"/>
                        <a:pt x="3612" y="3341"/>
                      </a:cubicBezTo>
                      <a:cubicBezTo>
                        <a:pt x="8336" y="-1374"/>
                        <a:pt x="16116" y="-1062"/>
                        <a:pt x="20983" y="4046"/>
                      </a:cubicBezTo>
                      <a:cubicBezTo>
                        <a:pt x="25907" y="9097"/>
                        <a:pt x="25679" y="16949"/>
                        <a:pt x="20640" y="21431"/>
                      </a:cubicBezTo>
                      <a:close/>
                    </a:path>
                  </a:pathLst>
                </a:custGeom>
                <a:grpFill/>
                <a:ln w="1729" cap="flat">
                  <a:noFill/>
                  <a:prstDash val="solid"/>
                  <a:miter/>
                </a:ln>
              </p:spPr>
              <p:txBody>
                <a:bodyPr/>
                <a:lstStyle/>
                <a:p>
                  <a:endParaRPr lang="es-ES" sz="1400"/>
                </a:p>
              </p:txBody>
            </p:sp>
            <p:sp>
              <p:nvSpPr>
                <p:cNvPr id="202" name="Forma libre: forma 201">
                  <a:extLst>
                    <a:ext uri="{FF2B5EF4-FFF2-40B4-BE49-F238E27FC236}">
                      <a16:creationId xmlns:a16="http://schemas.microsoft.com/office/drawing/2014/main" id="{69A95C29-474F-53A3-6132-87C81F01FE03}"/>
                    </a:ext>
                  </a:extLst>
                </p:cNvPr>
                <p:cNvSpPr/>
                <p:nvPr/>
              </p:nvSpPr>
              <p:spPr>
                <a:xfrm>
                  <a:off x="6554274" y="5177620"/>
                  <a:ext cx="24391" cy="24633"/>
                </a:xfrm>
                <a:custGeom>
                  <a:avLst/>
                  <a:gdLst>
                    <a:gd name="csX0" fmla="*/ 19316 w 24391"/>
                    <a:gd name="csY0" fmla="*/ 22553 h 24633"/>
                    <a:gd name="csX1" fmla="*/ 2272 w 24391"/>
                    <a:gd name="csY1" fmla="*/ 19439 h 24633"/>
                    <a:gd name="csX2" fmla="*/ 4895 w 24391"/>
                    <a:gd name="csY2" fmla="*/ 2319 h 24633"/>
                    <a:gd name="csX3" fmla="*/ 21960 w 24391"/>
                    <a:gd name="csY3" fmla="*/ 5417 h 24633"/>
                    <a:gd name="csX4" fmla="*/ 19316 w 24391"/>
                    <a:gd name="csY4" fmla="*/ 22553 h 24633"/>
                  </a:gdLst>
                  <a:ahLst/>
                  <a:cxnLst>
                    <a:cxn ang="0">
                      <a:pos x="csX0" y="csY0"/>
                    </a:cxn>
                    <a:cxn ang="0">
                      <a:pos x="csX1" y="csY1"/>
                    </a:cxn>
                    <a:cxn ang="0">
                      <a:pos x="csX2" y="csY2"/>
                    </a:cxn>
                    <a:cxn ang="0">
                      <a:pos x="csX3" y="csY3"/>
                    </a:cxn>
                    <a:cxn ang="0">
                      <a:pos x="csX4" y="csY4"/>
                    </a:cxn>
                  </a:cxnLst>
                  <a:rect l="l" t="t" r="r" b="b"/>
                  <a:pathLst>
                    <a:path w="24391" h="24633">
                      <a:moveTo>
                        <a:pt x="19316" y="22553"/>
                      </a:moveTo>
                      <a:cubicBezTo>
                        <a:pt x="13770" y="26268"/>
                        <a:pt x="6137" y="24875"/>
                        <a:pt x="2272" y="19439"/>
                      </a:cubicBezTo>
                      <a:cubicBezTo>
                        <a:pt x="-1603" y="14010"/>
                        <a:pt x="-387" y="6314"/>
                        <a:pt x="4895" y="2319"/>
                      </a:cubicBezTo>
                      <a:cubicBezTo>
                        <a:pt x="10259" y="-1739"/>
                        <a:pt x="17862" y="-325"/>
                        <a:pt x="21960" y="5417"/>
                      </a:cubicBezTo>
                      <a:cubicBezTo>
                        <a:pt x="26047" y="11166"/>
                        <a:pt x="24860" y="18841"/>
                        <a:pt x="19316" y="22553"/>
                      </a:cubicBezTo>
                      <a:close/>
                    </a:path>
                  </a:pathLst>
                </a:custGeom>
                <a:grpFill/>
                <a:ln w="1729" cap="flat">
                  <a:noFill/>
                  <a:prstDash val="solid"/>
                  <a:miter/>
                </a:ln>
              </p:spPr>
              <p:txBody>
                <a:bodyPr/>
                <a:lstStyle/>
                <a:p>
                  <a:endParaRPr lang="es-ES" sz="1400"/>
                </a:p>
              </p:txBody>
            </p:sp>
            <p:sp>
              <p:nvSpPr>
                <p:cNvPr id="203" name="Forma libre: forma 202">
                  <a:extLst>
                    <a:ext uri="{FF2B5EF4-FFF2-40B4-BE49-F238E27FC236}">
                      <a16:creationId xmlns:a16="http://schemas.microsoft.com/office/drawing/2014/main" id="{1764CA3D-FDD1-EDB0-1C66-DFB6D19CF71A}"/>
                    </a:ext>
                  </a:extLst>
                </p:cNvPr>
                <p:cNvSpPr/>
                <p:nvPr/>
              </p:nvSpPr>
              <p:spPr>
                <a:xfrm>
                  <a:off x="6590839" y="5237092"/>
                  <a:ext cx="24233" cy="24732"/>
                </a:xfrm>
                <a:custGeom>
                  <a:avLst/>
                  <a:gdLst>
                    <a:gd name="csX0" fmla="*/ 17721 w 24233"/>
                    <a:gd name="csY0" fmla="*/ 23500 h 24732"/>
                    <a:gd name="csX1" fmla="*/ 1345 w 24233"/>
                    <a:gd name="csY1" fmla="*/ 18041 h 24732"/>
                    <a:gd name="csX2" fmla="*/ 6213 w 24233"/>
                    <a:gd name="csY2" fmla="*/ 1485 h 24732"/>
                    <a:gd name="csX3" fmla="*/ 22770 w 24233"/>
                    <a:gd name="csY3" fmla="*/ 6847 h 24732"/>
                    <a:gd name="csX4" fmla="*/ 17721 w 24233"/>
                    <a:gd name="csY4" fmla="*/ 23500 h 24732"/>
                  </a:gdLst>
                  <a:ahLst/>
                  <a:cxnLst>
                    <a:cxn ang="0">
                      <a:pos x="csX0" y="csY0"/>
                    </a:cxn>
                    <a:cxn ang="0">
                      <a:pos x="csX1" y="csY1"/>
                    </a:cxn>
                    <a:cxn ang="0">
                      <a:pos x="csX2" y="csY2"/>
                    </a:cxn>
                    <a:cxn ang="0">
                      <a:pos x="csX3" y="csY3"/>
                    </a:cxn>
                    <a:cxn ang="0">
                      <a:pos x="csX4" y="csY4"/>
                    </a:cxn>
                  </a:cxnLst>
                  <a:rect l="l" t="t" r="r" b="b"/>
                  <a:pathLst>
                    <a:path w="24233" h="24732">
                      <a:moveTo>
                        <a:pt x="17721" y="23500"/>
                      </a:moveTo>
                      <a:cubicBezTo>
                        <a:pt x="11719" y="26418"/>
                        <a:pt x="4385" y="23978"/>
                        <a:pt x="1345" y="18041"/>
                      </a:cubicBezTo>
                      <a:cubicBezTo>
                        <a:pt x="-1606" y="12055"/>
                        <a:pt x="424" y="4725"/>
                        <a:pt x="6213" y="1485"/>
                      </a:cubicBezTo>
                      <a:cubicBezTo>
                        <a:pt x="12072" y="-1796"/>
                        <a:pt x="19639" y="520"/>
                        <a:pt x="22770" y="6847"/>
                      </a:cubicBezTo>
                      <a:cubicBezTo>
                        <a:pt x="25986" y="13126"/>
                        <a:pt x="23724" y="20585"/>
                        <a:pt x="17721" y="23500"/>
                      </a:cubicBezTo>
                      <a:close/>
                    </a:path>
                  </a:pathLst>
                </a:custGeom>
                <a:grpFill/>
                <a:ln w="1729" cap="flat">
                  <a:noFill/>
                  <a:prstDash val="solid"/>
                  <a:miter/>
                </a:ln>
              </p:spPr>
              <p:txBody>
                <a:bodyPr/>
                <a:lstStyle/>
                <a:p>
                  <a:endParaRPr lang="es-ES" sz="1400"/>
                </a:p>
              </p:txBody>
            </p:sp>
            <p:sp>
              <p:nvSpPr>
                <p:cNvPr id="204" name="Forma libre: forma 203">
                  <a:extLst>
                    <a:ext uri="{FF2B5EF4-FFF2-40B4-BE49-F238E27FC236}">
                      <a16:creationId xmlns:a16="http://schemas.microsoft.com/office/drawing/2014/main" id="{9A4F7037-1804-39CC-5D9A-36A00A9623DF}"/>
                    </a:ext>
                  </a:extLst>
                </p:cNvPr>
                <p:cNvSpPr/>
                <p:nvPr/>
              </p:nvSpPr>
              <p:spPr>
                <a:xfrm>
                  <a:off x="6618859" y="5301055"/>
                  <a:ext cx="24161" cy="24775"/>
                </a:xfrm>
                <a:custGeom>
                  <a:avLst/>
                  <a:gdLst>
                    <a:gd name="csX0" fmla="*/ 16050 w 24161"/>
                    <a:gd name="csY0" fmla="*/ 24176 h 24775"/>
                    <a:gd name="csX1" fmla="*/ 687 w 24161"/>
                    <a:gd name="csY1" fmla="*/ 16477 h 24775"/>
                    <a:gd name="csX2" fmla="*/ 7689 w 24161"/>
                    <a:gd name="csY2" fmla="*/ 786 h 24775"/>
                    <a:gd name="csX3" fmla="*/ 23449 w 24161"/>
                    <a:gd name="csY3" fmla="*/ 8340 h 24775"/>
                    <a:gd name="csX4" fmla="*/ 16050 w 24161"/>
                    <a:gd name="csY4" fmla="*/ 24176 h 24775"/>
                  </a:gdLst>
                  <a:ahLst/>
                  <a:cxnLst>
                    <a:cxn ang="0">
                      <a:pos x="csX0" y="csY0"/>
                    </a:cxn>
                    <a:cxn ang="0">
                      <a:pos x="csX1" y="csY1"/>
                    </a:cxn>
                    <a:cxn ang="0">
                      <a:pos x="csX2" y="csY2"/>
                    </a:cxn>
                    <a:cxn ang="0">
                      <a:pos x="csX3" y="csY3"/>
                    </a:cxn>
                    <a:cxn ang="0">
                      <a:pos x="csX4" y="csY4"/>
                    </a:cxn>
                  </a:cxnLst>
                  <a:rect l="l" t="t" r="r" b="b"/>
                  <a:pathLst>
                    <a:path w="24161" h="24775">
                      <a:moveTo>
                        <a:pt x="16050" y="24176"/>
                      </a:moveTo>
                      <a:cubicBezTo>
                        <a:pt x="9702" y="26241"/>
                        <a:pt x="2822" y="22796"/>
                        <a:pt x="687" y="16477"/>
                      </a:cubicBezTo>
                      <a:cubicBezTo>
                        <a:pt x="-1409" y="10145"/>
                        <a:pt x="1393" y="3244"/>
                        <a:pt x="7689" y="786"/>
                      </a:cubicBezTo>
                      <a:cubicBezTo>
                        <a:pt x="13826" y="-1613"/>
                        <a:pt x="21222" y="1642"/>
                        <a:pt x="23449" y="8340"/>
                      </a:cubicBezTo>
                      <a:cubicBezTo>
                        <a:pt x="25713" y="15023"/>
                        <a:pt x="22396" y="22112"/>
                        <a:pt x="16050" y="24176"/>
                      </a:cubicBezTo>
                      <a:close/>
                    </a:path>
                  </a:pathLst>
                </a:custGeom>
                <a:grpFill/>
                <a:ln w="1729" cap="flat">
                  <a:noFill/>
                  <a:prstDash val="solid"/>
                  <a:miter/>
                </a:ln>
              </p:spPr>
              <p:txBody>
                <a:bodyPr/>
                <a:lstStyle/>
                <a:p>
                  <a:endParaRPr lang="es-ES" sz="1400"/>
                </a:p>
              </p:txBody>
            </p:sp>
            <p:sp>
              <p:nvSpPr>
                <p:cNvPr id="205" name="Forma libre: forma 204">
                  <a:extLst>
                    <a:ext uri="{FF2B5EF4-FFF2-40B4-BE49-F238E27FC236}">
                      <a16:creationId xmlns:a16="http://schemas.microsoft.com/office/drawing/2014/main" id="{2826750B-41EA-0582-52D5-22332BC566CB}"/>
                    </a:ext>
                  </a:extLst>
                </p:cNvPr>
                <p:cNvSpPr/>
                <p:nvPr/>
              </p:nvSpPr>
              <p:spPr>
                <a:xfrm>
                  <a:off x="6637722" y="5368234"/>
                  <a:ext cx="24237" cy="24823"/>
                </a:xfrm>
                <a:custGeom>
                  <a:avLst/>
                  <a:gdLst>
                    <a:gd name="csX0" fmla="*/ 14408 w 24237"/>
                    <a:gd name="csY0" fmla="*/ 24634 h 24823"/>
                    <a:gd name="csX1" fmla="*/ 313 w 24237"/>
                    <a:gd name="csY1" fmla="*/ 14878 h 24823"/>
                    <a:gd name="csX2" fmla="*/ 9352 w 24237"/>
                    <a:gd name="csY2" fmla="*/ 315 h 24823"/>
                    <a:gd name="csX3" fmla="*/ 23978 w 24237"/>
                    <a:gd name="csY3" fmla="*/ 9961 h 24823"/>
                    <a:gd name="csX4" fmla="*/ 14408 w 24237"/>
                    <a:gd name="csY4" fmla="*/ 24634 h 24823"/>
                  </a:gdLst>
                  <a:ahLst/>
                  <a:cxnLst>
                    <a:cxn ang="0">
                      <a:pos x="csX0" y="csY0"/>
                    </a:cxn>
                    <a:cxn ang="0">
                      <a:pos x="csX1" y="csY1"/>
                    </a:cxn>
                    <a:cxn ang="0">
                      <a:pos x="csX2" y="csY2"/>
                    </a:cxn>
                    <a:cxn ang="0">
                      <a:pos x="csX3" y="csY3"/>
                    </a:cxn>
                    <a:cxn ang="0">
                      <a:pos x="csX4" y="csY4"/>
                    </a:cxn>
                  </a:cxnLst>
                  <a:rect l="l" t="t" r="r" b="b"/>
                  <a:pathLst>
                    <a:path w="24237" h="24823">
                      <a:moveTo>
                        <a:pt x="14408" y="24634"/>
                      </a:moveTo>
                      <a:cubicBezTo>
                        <a:pt x="7801" y="25808"/>
                        <a:pt x="1636" y="21415"/>
                        <a:pt x="313" y="14878"/>
                      </a:cubicBezTo>
                      <a:cubicBezTo>
                        <a:pt x="-1190" y="8382"/>
                        <a:pt x="2859" y="1860"/>
                        <a:pt x="9352" y="315"/>
                      </a:cubicBezTo>
                      <a:cubicBezTo>
                        <a:pt x="15844" y="-1235"/>
                        <a:pt x="22395" y="3083"/>
                        <a:pt x="23978" y="9961"/>
                      </a:cubicBezTo>
                      <a:cubicBezTo>
                        <a:pt x="25381" y="16873"/>
                        <a:pt x="20944" y="23471"/>
                        <a:pt x="14408" y="24634"/>
                      </a:cubicBezTo>
                      <a:close/>
                    </a:path>
                  </a:pathLst>
                </a:custGeom>
                <a:grpFill/>
                <a:ln w="1729" cap="flat">
                  <a:noFill/>
                  <a:prstDash val="solid"/>
                  <a:miter/>
                </a:ln>
              </p:spPr>
              <p:txBody>
                <a:bodyPr/>
                <a:lstStyle/>
                <a:p>
                  <a:endParaRPr lang="es-ES" sz="1400"/>
                </a:p>
              </p:txBody>
            </p:sp>
            <p:sp>
              <p:nvSpPr>
                <p:cNvPr id="206" name="Forma libre: forma 205">
                  <a:extLst>
                    <a:ext uri="{FF2B5EF4-FFF2-40B4-BE49-F238E27FC236}">
                      <a16:creationId xmlns:a16="http://schemas.microsoft.com/office/drawing/2014/main" id="{63EECE9A-466C-66C2-31C4-10221DF5513A}"/>
                    </a:ext>
                  </a:extLst>
                </p:cNvPr>
                <p:cNvSpPr/>
                <p:nvPr/>
              </p:nvSpPr>
              <p:spPr>
                <a:xfrm>
                  <a:off x="6647141" y="5437385"/>
                  <a:ext cx="24204" cy="24848"/>
                </a:xfrm>
                <a:custGeom>
                  <a:avLst/>
                  <a:gdLst>
                    <a:gd name="csX0" fmla="*/ 12850 w 24204"/>
                    <a:gd name="csY0" fmla="*/ 24839 h 24848"/>
                    <a:gd name="csX1" fmla="*/ 35 w 24204"/>
                    <a:gd name="csY1" fmla="*/ 13258 h 24848"/>
                    <a:gd name="csX2" fmla="*/ 11152 w 24204"/>
                    <a:gd name="csY2" fmla="*/ 54 h 24848"/>
                    <a:gd name="csX3" fmla="*/ 24152 w 24204"/>
                    <a:gd name="csY3" fmla="*/ 11624 h 24848"/>
                    <a:gd name="csX4" fmla="*/ 12850 w 24204"/>
                    <a:gd name="csY4" fmla="*/ 24839 h 24848"/>
                  </a:gdLst>
                  <a:ahLst/>
                  <a:cxnLst>
                    <a:cxn ang="0">
                      <a:pos x="csX0" y="csY0"/>
                    </a:cxn>
                    <a:cxn ang="0">
                      <a:pos x="csX1" y="csY1"/>
                    </a:cxn>
                    <a:cxn ang="0">
                      <a:pos x="csX2" y="csY2"/>
                    </a:cxn>
                    <a:cxn ang="0">
                      <a:pos x="csX3" y="csY3"/>
                    </a:cxn>
                    <a:cxn ang="0">
                      <a:pos x="csX4" y="csY4"/>
                    </a:cxn>
                  </a:cxnLst>
                  <a:rect l="l" t="t" r="r" b="b"/>
                  <a:pathLst>
                    <a:path w="24204" h="24848">
                      <a:moveTo>
                        <a:pt x="12850" y="24839"/>
                      </a:moveTo>
                      <a:cubicBezTo>
                        <a:pt x="6248" y="25095"/>
                        <a:pt x="643" y="19906"/>
                        <a:pt x="35" y="13258"/>
                      </a:cubicBezTo>
                      <a:cubicBezTo>
                        <a:pt x="-471" y="6607"/>
                        <a:pt x="4508" y="694"/>
                        <a:pt x="11152" y="54"/>
                      </a:cubicBezTo>
                      <a:cubicBezTo>
                        <a:pt x="17795" y="-590"/>
                        <a:pt x="23619" y="4589"/>
                        <a:pt x="24152" y="11624"/>
                      </a:cubicBezTo>
                      <a:cubicBezTo>
                        <a:pt x="24785" y="18653"/>
                        <a:pt x="19587" y="24575"/>
                        <a:pt x="12850" y="24839"/>
                      </a:cubicBezTo>
                      <a:close/>
                    </a:path>
                  </a:pathLst>
                </a:custGeom>
                <a:grpFill/>
                <a:ln w="1729" cap="flat">
                  <a:noFill/>
                  <a:prstDash val="solid"/>
                  <a:miter/>
                </a:ln>
              </p:spPr>
              <p:txBody>
                <a:bodyPr/>
                <a:lstStyle/>
                <a:p>
                  <a:endParaRPr lang="es-ES" sz="1400"/>
                </a:p>
              </p:txBody>
            </p:sp>
          </p:grpSp>
          <p:sp>
            <p:nvSpPr>
              <p:cNvPr id="207" name="Elipse 206">
                <a:extLst>
                  <a:ext uri="{FF2B5EF4-FFF2-40B4-BE49-F238E27FC236}">
                    <a16:creationId xmlns:a16="http://schemas.microsoft.com/office/drawing/2014/main" id="{688BCA89-7E1B-0E3D-6129-117150763F19}"/>
                  </a:ext>
                </a:extLst>
              </p:cNvPr>
              <p:cNvSpPr/>
              <p:nvPr/>
            </p:nvSpPr>
            <p:spPr>
              <a:xfrm rot="11597148">
                <a:off x="10405151" y="4073736"/>
                <a:ext cx="104787" cy="104787"/>
              </a:xfrm>
              <a:prstGeom prst="ellipse">
                <a:avLst/>
              </a:prstGeom>
              <a:solidFill>
                <a:schemeClr val="tx2"/>
              </a:solidFill>
              <a:ln w="1729" cap="flat">
                <a:noFill/>
                <a:prstDash val="solid"/>
                <a:miter/>
              </a:ln>
            </p:spPr>
            <p:txBody>
              <a:bodyPr/>
              <a:lstStyle/>
              <a:p>
                <a:endParaRPr lang="es-ES" sz="1400"/>
              </a:p>
            </p:txBody>
          </p:sp>
          <p:sp>
            <p:nvSpPr>
              <p:cNvPr id="208" name="Elipse 207">
                <a:extLst>
                  <a:ext uri="{FF2B5EF4-FFF2-40B4-BE49-F238E27FC236}">
                    <a16:creationId xmlns:a16="http://schemas.microsoft.com/office/drawing/2014/main" id="{548D29EB-0BB9-B523-EA6F-E0E339C02595}"/>
                  </a:ext>
                </a:extLst>
              </p:cNvPr>
              <p:cNvSpPr/>
              <p:nvPr/>
            </p:nvSpPr>
            <p:spPr>
              <a:xfrm rot="11597148">
                <a:off x="11640631" y="4073796"/>
                <a:ext cx="104787" cy="104787"/>
              </a:xfrm>
              <a:prstGeom prst="ellipse">
                <a:avLst/>
              </a:prstGeom>
              <a:solidFill>
                <a:schemeClr val="tx2"/>
              </a:solidFill>
              <a:ln w="1729" cap="flat">
                <a:noFill/>
                <a:prstDash val="solid"/>
                <a:miter/>
              </a:ln>
            </p:spPr>
            <p:txBody>
              <a:bodyPr/>
              <a:lstStyle/>
              <a:p>
                <a:endParaRPr lang="es-ES" sz="1400"/>
              </a:p>
            </p:txBody>
          </p:sp>
        </p:grpSp>
      </p:grpSp>
      <p:grpSp>
        <p:nvGrpSpPr>
          <p:cNvPr id="282" name="Grupo 281">
            <a:extLst>
              <a:ext uri="{FF2B5EF4-FFF2-40B4-BE49-F238E27FC236}">
                <a16:creationId xmlns:a16="http://schemas.microsoft.com/office/drawing/2014/main" id="{0CED11B7-914E-299E-7D20-CD863F2C04B5}"/>
              </a:ext>
            </a:extLst>
          </p:cNvPr>
          <p:cNvGrpSpPr/>
          <p:nvPr/>
        </p:nvGrpSpPr>
        <p:grpSpPr>
          <a:xfrm>
            <a:off x="8207286" y="3918559"/>
            <a:ext cx="1157131" cy="723195"/>
            <a:chOff x="9169255" y="4117622"/>
            <a:chExt cx="1402292" cy="876418"/>
          </a:xfrm>
        </p:grpSpPr>
        <p:sp>
          <p:nvSpPr>
            <p:cNvPr id="210" name="Forma libre: forma 209">
              <a:extLst>
                <a:ext uri="{FF2B5EF4-FFF2-40B4-BE49-F238E27FC236}">
                  <a16:creationId xmlns:a16="http://schemas.microsoft.com/office/drawing/2014/main" id="{211FC5A4-4944-CEC9-A3EE-E1D15FA5400C}"/>
                </a:ext>
              </a:extLst>
            </p:cNvPr>
            <p:cNvSpPr/>
            <p:nvPr/>
          </p:nvSpPr>
          <p:spPr>
            <a:xfrm rot="16200000">
              <a:off x="9791059" y="4314444"/>
              <a:ext cx="715299" cy="617710"/>
            </a:xfrm>
            <a:custGeom>
              <a:avLst/>
              <a:gdLst>
                <a:gd name="csX0" fmla="*/ 0 w 589066"/>
                <a:gd name="csY0" fmla="*/ 0 h 508699"/>
                <a:gd name="csX1" fmla="*/ 508700 w 589066"/>
                <a:gd name="csY1" fmla="*/ 508699 h 508699"/>
                <a:gd name="csX2" fmla="*/ 589067 w 589066"/>
                <a:gd name="csY2" fmla="*/ 508699 h 508699"/>
              </a:gdLst>
              <a:ahLst/>
              <a:cxnLst>
                <a:cxn ang="0">
                  <a:pos x="csX0" y="csY0"/>
                </a:cxn>
                <a:cxn ang="0">
                  <a:pos x="csX1" y="csY1"/>
                </a:cxn>
                <a:cxn ang="0">
                  <a:pos x="csX2" y="csY2"/>
                </a:cxn>
              </a:cxnLst>
              <a:rect l="l" t="t" r="r" b="b"/>
              <a:pathLst>
                <a:path w="589066" h="508699">
                  <a:moveTo>
                    <a:pt x="0" y="0"/>
                  </a:moveTo>
                  <a:cubicBezTo>
                    <a:pt x="0" y="280948"/>
                    <a:pt x="227753" y="508699"/>
                    <a:pt x="508700" y="508699"/>
                  </a:cubicBezTo>
                  <a:lnTo>
                    <a:pt x="589067" y="508699"/>
                  </a:lnTo>
                </a:path>
              </a:pathLst>
            </a:custGeom>
            <a:noFill/>
            <a:ln w="18123" cap="rnd">
              <a:solidFill>
                <a:srgbClr val="21B3F4"/>
              </a:solidFill>
              <a:prstDash val="solid"/>
              <a:round/>
            </a:ln>
          </p:spPr>
          <p:txBody>
            <a:bodyPr/>
            <a:lstStyle/>
            <a:p>
              <a:endParaRPr lang="es-ES" sz="1400"/>
            </a:p>
          </p:txBody>
        </p:sp>
        <p:grpSp>
          <p:nvGrpSpPr>
            <p:cNvPr id="211" name="Gráfico 2">
              <a:extLst>
                <a:ext uri="{FF2B5EF4-FFF2-40B4-BE49-F238E27FC236}">
                  <a16:creationId xmlns:a16="http://schemas.microsoft.com/office/drawing/2014/main" id="{6C4F2CC1-31F0-C2EE-F2C5-EBF79D10AE46}"/>
                </a:ext>
              </a:extLst>
            </p:cNvPr>
            <p:cNvGrpSpPr/>
            <p:nvPr/>
          </p:nvGrpSpPr>
          <p:grpSpPr>
            <a:xfrm rot="16200000">
              <a:off x="9099585" y="4281082"/>
              <a:ext cx="820840" cy="605075"/>
              <a:chOff x="5277933" y="3947015"/>
              <a:chExt cx="675982" cy="498294"/>
            </a:xfrm>
            <a:solidFill>
              <a:srgbClr val="30B8F5"/>
            </a:solidFill>
          </p:grpSpPr>
          <p:sp>
            <p:nvSpPr>
              <p:cNvPr id="212" name="Elipse 211">
                <a:extLst>
                  <a:ext uri="{FF2B5EF4-FFF2-40B4-BE49-F238E27FC236}">
                    <a16:creationId xmlns:a16="http://schemas.microsoft.com/office/drawing/2014/main" id="{CD069307-EB8A-955E-60D1-E9C3ADDDF57A}"/>
                  </a:ext>
                </a:extLst>
              </p:cNvPr>
              <p:cNvSpPr/>
              <p:nvPr/>
            </p:nvSpPr>
            <p:spPr>
              <a:xfrm>
                <a:off x="5929067" y="3947015"/>
                <a:ext cx="24847" cy="24173"/>
              </a:xfrm>
              <a:prstGeom prst="ellipse">
                <a:avLst/>
              </a:prstGeom>
              <a:solidFill>
                <a:srgbClr val="30B8F5"/>
              </a:solidFill>
              <a:ln w="1729" cap="flat">
                <a:noFill/>
                <a:prstDash val="solid"/>
                <a:miter/>
              </a:ln>
            </p:spPr>
            <p:txBody>
              <a:bodyPr/>
              <a:lstStyle/>
              <a:p>
                <a:endParaRPr lang="es-ES" sz="1400"/>
              </a:p>
            </p:txBody>
          </p:sp>
          <p:sp>
            <p:nvSpPr>
              <p:cNvPr id="213" name="Elipse 212">
                <a:extLst>
                  <a:ext uri="{FF2B5EF4-FFF2-40B4-BE49-F238E27FC236}">
                    <a16:creationId xmlns:a16="http://schemas.microsoft.com/office/drawing/2014/main" id="{BD6C2DAE-3F4E-9DD5-5C2A-DDF9B2DCBC0D}"/>
                  </a:ext>
                </a:extLst>
              </p:cNvPr>
              <p:cNvSpPr/>
              <p:nvPr/>
            </p:nvSpPr>
            <p:spPr>
              <a:xfrm>
                <a:off x="5859202" y="3947015"/>
                <a:ext cx="24847" cy="24173"/>
              </a:xfrm>
              <a:prstGeom prst="ellipse">
                <a:avLst/>
              </a:prstGeom>
              <a:solidFill>
                <a:srgbClr val="30B8F5"/>
              </a:solidFill>
              <a:ln w="1729" cap="flat">
                <a:noFill/>
                <a:prstDash val="solid"/>
                <a:miter/>
              </a:ln>
            </p:spPr>
            <p:txBody>
              <a:bodyPr/>
              <a:lstStyle/>
              <a:p>
                <a:endParaRPr lang="es-ES" sz="1400"/>
              </a:p>
            </p:txBody>
          </p:sp>
          <p:sp>
            <p:nvSpPr>
              <p:cNvPr id="214" name="Forma libre: forma 213">
                <a:extLst>
                  <a:ext uri="{FF2B5EF4-FFF2-40B4-BE49-F238E27FC236}">
                    <a16:creationId xmlns:a16="http://schemas.microsoft.com/office/drawing/2014/main" id="{B8E57F46-41BC-CC98-A655-AC0F9D9719B0}"/>
                  </a:ext>
                </a:extLst>
              </p:cNvPr>
              <p:cNvSpPr/>
              <p:nvPr/>
            </p:nvSpPr>
            <p:spPr>
              <a:xfrm>
                <a:off x="5789336" y="3947016"/>
                <a:ext cx="24848" cy="24171"/>
              </a:xfrm>
              <a:custGeom>
                <a:avLst/>
                <a:gdLst>
                  <a:gd name="csX0" fmla="*/ 4 w 24848"/>
                  <a:gd name="csY0" fmla="*/ 12289 h 24171"/>
                  <a:gd name="csX1" fmla="*/ 12425 w 24848"/>
                  <a:gd name="csY1" fmla="*/ 0 h 24171"/>
                  <a:gd name="csX2" fmla="*/ 24849 w 24848"/>
                  <a:gd name="csY2" fmla="*/ 12085 h 24171"/>
                  <a:gd name="csX3" fmla="*/ 12425 w 24848"/>
                  <a:gd name="csY3" fmla="*/ 24172 h 24171"/>
                  <a:gd name="csX4" fmla="*/ 4 w 24848"/>
                  <a:gd name="csY4" fmla="*/ 12289 h 24171"/>
                </a:gdLst>
                <a:ahLst/>
                <a:cxnLst>
                  <a:cxn ang="0">
                    <a:pos x="csX0" y="csY0"/>
                  </a:cxn>
                  <a:cxn ang="0">
                    <a:pos x="csX1" y="csY1"/>
                  </a:cxn>
                  <a:cxn ang="0">
                    <a:pos x="csX2" y="csY2"/>
                  </a:cxn>
                  <a:cxn ang="0">
                    <a:pos x="csX3" y="csY3"/>
                  </a:cxn>
                  <a:cxn ang="0">
                    <a:pos x="csX4" y="csY4"/>
                  </a:cxn>
                </a:cxnLst>
                <a:rect l="l" t="t" r="r" b="b"/>
                <a:pathLst>
                  <a:path w="24848" h="24171">
                    <a:moveTo>
                      <a:pt x="4" y="12289"/>
                    </a:moveTo>
                    <a:cubicBezTo>
                      <a:pt x="-174" y="5665"/>
                      <a:pt x="5575" y="-47"/>
                      <a:pt x="12425" y="0"/>
                    </a:cubicBezTo>
                    <a:cubicBezTo>
                      <a:pt x="19286" y="0"/>
                      <a:pt x="24849" y="5412"/>
                      <a:pt x="24849" y="12085"/>
                    </a:cubicBezTo>
                    <a:cubicBezTo>
                      <a:pt x="24849" y="18760"/>
                      <a:pt x="19288" y="24172"/>
                      <a:pt x="12425" y="24172"/>
                    </a:cubicBezTo>
                    <a:cubicBezTo>
                      <a:pt x="5549" y="24125"/>
                      <a:pt x="182" y="19011"/>
                      <a:pt x="4" y="12289"/>
                    </a:cubicBezTo>
                    <a:close/>
                  </a:path>
                </a:pathLst>
              </a:custGeom>
              <a:solidFill>
                <a:srgbClr val="30B8F5"/>
              </a:solidFill>
              <a:ln w="1729" cap="flat">
                <a:noFill/>
                <a:prstDash val="solid"/>
                <a:miter/>
              </a:ln>
            </p:spPr>
            <p:txBody>
              <a:bodyPr/>
              <a:lstStyle/>
              <a:p>
                <a:endParaRPr lang="es-ES" sz="1400"/>
              </a:p>
            </p:txBody>
          </p:sp>
          <p:sp>
            <p:nvSpPr>
              <p:cNvPr id="215" name="Forma libre: forma 214">
                <a:extLst>
                  <a:ext uri="{FF2B5EF4-FFF2-40B4-BE49-F238E27FC236}">
                    <a16:creationId xmlns:a16="http://schemas.microsoft.com/office/drawing/2014/main" id="{3D6BA7CB-189F-474A-3566-F6E66DF626CC}"/>
                  </a:ext>
                </a:extLst>
              </p:cNvPr>
              <p:cNvSpPr/>
              <p:nvPr/>
            </p:nvSpPr>
            <p:spPr>
              <a:xfrm>
                <a:off x="5719623" y="3951323"/>
                <a:ext cx="24848" cy="24180"/>
              </a:xfrm>
              <a:custGeom>
                <a:avLst/>
                <a:gdLst>
                  <a:gd name="csX0" fmla="*/ 142 w 24848"/>
                  <a:gd name="csY0" fmla="*/ 13671 h 24180"/>
                  <a:gd name="csX1" fmla="*/ 10927 w 24848"/>
                  <a:gd name="csY1" fmla="*/ 109 h 24180"/>
                  <a:gd name="csX2" fmla="*/ 24789 w 24848"/>
                  <a:gd name="csY2" fmla="*/ 10530 h 24180"/>
                  <a:gd name="csX3" fmla="*/ 14001 w 24848"/>
                  <a:gd name="csY3" fmla="*/ 24081 h 24180"/>
                  <a:gd name="csX4" fmla="*/ 142 w 24848"/>
                  <a:gd name="csY4" fmla="*/ 13671 h 24180"/>
                </a:gdLst>
                <a:ahLst/>
                <a:cxnLst>
                  <a:cxn ang="0">
                    <a:pos x="csX0" y="csY0"/>
                  </a:cxn>
                  <a:cxn ang="0">
                    <a:pos x="csX1" y="csY1"/>
                  </a:cxn>
                  <a:cxn ang="0">
                    <a:pos x="csX2" y="csY2"/>
                  </a:cxn>
                  <a:cxn ang="0">
                    <a:pos x="csX3" y="csY3"/>
                  </a:cxn>
                  <a:cxn ang="0">
                    <a:pos x="csX4" y="csY4"/>
                  </a:cxn>
                </a:cxnLst>
                <a:rect l="l" t="t" r="r" b="b"/>
                <a:pathLst>
                  <a:path w="24848" h="24180">
                    <a:moveTo>
                      <a:pt x="142" y="13671"/>
                    </a:moveTo>
                    <a:cubicBezTo>
                      <a:pt x="-901" y="7062"/>
                      <a:pt x="3928" y="1003"/>
                      <a:pt x="10927" y="109"/>
                    </a:cubicBezTo>
                    <a:cubicBezTo>
                      <a:pt x="17926" y="-782"/>
                      <a:pt x="24131" y="3888"/>
                      <a:pt x="24789" y="10530"/>
                    </a:cubicBezTo>
                    <a:cubicBezTo>
                      <a:pt x="25446" y="17168"/>
                      <a:pt x="20619" y="23241"/>
                      <a:pt x="14001" y="24081"/>
                    </a:cubicBezTo>
                    <a:cubicBezTo>
                      <a:pt x="7387" y="24927"/>
                      <a:pt x="1177" y="20245"/>
                      <a:pt x="142" y="13671"/>
                    </a:cubicBezTo>
                    <a:close/>
                  </a:path>
                </a:pathLst>
              </a:custGeom>
              <a:solidFill>
                <a:srgbClr val="30B8F5"/>
              </a:solidFill>
              <a:ln w="1729" cap="flat">
                <a:noFill/>
                <a:prstDash val="solid"/>
                <a:miter/>
              </a:ln>
            </p:spPr>
            <p:txBody>
              <a:bodyPr/>
              <a:lstStyle/>
              <a:p>
                <a:endParaRPr lang="es-ES" sz="1400"/>
              </a:p>
            </p:txBody>
          </p:sp>
          <p:sp>
            <p:nvSpPr>
              <p:cNvPr id="216" name="Forma libre: forma 215">
                <a:extLst>
                  <a:ext uri="{FF2B5EF4-FFF2-40B4-BE49-F238E27FC236}">
                    <a16:creationId xmlns:a16="http://schemas.microsoft.com/office/drawing/2014/main" id="{D0C25B6B-67FB-3A3F-474B-7E00CB7CD215}"/>
                  </a:ext>
                </a:extLst>
              </p:cNvPr>
              <p:cNvSpPr/>
              <p:nvPr/>
            </p:nvSpPr>
            <p:spPr>
              <a:xfrm>
                <a:off x="5651181" y="3964819"/>
                <a:ext cx="24803" cy="24316"/>
              </a:xfrm>
              <a:custGeom>
                <a:avLst/>
                <a:gdLst>
                  <a:gd name="csX0" fmla="*/ 494 w 24803"/>
                  <a:gd name="csY0" fmla="*/ 15581 h 24316"/>
                  <a:gd name="csX1" fmla="*/ 9274 w 24803"/>
                  <a:gd name="csY1" fmla="*/ 527 h 24316"/>
                  <a:gd name="csX2" fmla="*/ 24465 w 24803"/>
                  <a:gd name="csY2" fmla="*/ 9061 h 24316"/>
                  <a:gd name="csX3" fmla="*/ 15618 w 24803"/>
                  <a:gd name="csY3" fmla="*/ 23852 h 24316"/>
                  <a:gd name="csX4" fmla="*/ 494 w 24803"/>
                  <a:gd name="csY4" fmla="*/ 15581 h 24316"/>
                </a:gdLst>
                <a:ahLst/>
                <a:cxnLst>
                  <a:cxn ang="0">
                    <a:pos x="csX0" y="csY0"/>
                  </a:cxn>
                  <a:cxn ang="0">
                    <a:pos x="csX1" y="csY1"/>
                  </a:cxn>
                  <a:cxn ang="0">
                    <a:pos x="csX2" y="csY2"/>
                  </a:cxn>
                  <a:cxn ang="0">
                    <a:pos x="csX3" y="csY3"/>
                  </a:cxn>
                  <a:cxn ang="0">
                    <a:pos x="csX4" y="csY4"/>
                  </a:cxn>
                </a:cxnLst>
                <a:rect l="l" t="t" r="r" b="b"/>
                <a:pathLst>
                  <a:path w="24803" h="24316">
                    <a:moveTo>
                      <a:pt x="494" y="15581"/>
                    </a:moveTo>
                    <a:cubicBezTo>
                      <a:pt x="-1443" y="9196"/>
                      <a:pt x="2485" y="2454"/>
                      <a:pt x="9274" y="527"/>
                    </a:cubicBezTo>
                    <a:cubicBezTo>
                      <a:pt x="16033" y="-1512"/>
                      <a:pt x="22905" y="2587"/>
                      <a:pt x="24465" y="9061"/>
                    </a:cubicBezTo>
                    <a:cubicBezTo>
                      <a:pt x="26032" y="15564"/>
                      <a:pt x="22002" y="21914"/>
                      <a:pt x="15618" y="23852"/>
                    </a:cubicBezTo>
                    <a:cubicBezTo>
                      <a:pt x="9203" y="25676"/>
                      <a:pt x="2433" y="21969"/>
                      <a:pt x="494" y="15581"/>
                    </a:cubicBezTo>
                    <a:close/>
                  </a:path>
                </a:pathLst>
              </a:custGeom>
              <a:solidFill>
                <a:srgbClr val="30B8F5"/>
              </a:solidFill>
              <a:ln w="1729" cap="flat">
                <a:noFill/>
                <a:prstDash val="solid"/>
                <a:miter/>
              </a:ln>
            </p:spPr>
            <p:txBody>
              <a:bodyPr/>
              <a:lstStyle/>
              <a:p>
                <a:endParaRPr lang="es-ES" sz="1400"/>
              </a:p>
            </p:txBody>
          </p:sp>
          <p:sp>
            <p:nvSpPr>
              <p:cNvPr id="217" name="Forma libre: forma 216">
                <a:extLst>
                  <a:ext uri="{FF2B5EF4-FFF2-40B4-BE49-F238E27FC236}">
                    <a16:creationId xmlns:a16="http://schemas.microsoft.com/office/drawing/2014/main" id="{3B48F93B-ACE9-B59D-4042-B8A95D0C110C}"/>
                  </a:ext>
                </a:extLst>
              </p:cNvPr>
              <p:cNvSpPr/>
              <p:nvPr/>
            </p:nvSpPr>
            <p:spPr>
              <a:xfrm>
                <a:off x="5585289" y="3987727"/>
                <a:ext cx="24747" cy="24329"/>
              </a:xfrm>
              <a:custGeom>
                <a:avLst/>
                <a:gdLst>
                  <a:gd name="csX0" fmla="*/ 1060 w 24747"/>
                  <a:gd name="csY0" fmla="*/ 17254 h 24329"/>
                  <a:gd name="csX1" fmla="*/ 7631 w 24747"/>
                  <a:gd name="csY1" fmla="*/ 1023 h 24329"/>
                  <a:gd name="csX2" fmla="*/ 23901 w 24747"/>
                  <a:gd name="csY2" fmla="*/ 7494 h 24329"/>
                  <a:gd name="csX3" fmla="*/ 17130 w 24747"/>
                  <a:gd name="csY3" fmla="*/ 23251 h 24329"/>
                  <a:gd name="csX4" fmla="*/ 1060 w 24747"/>
                  <a:gd name="csY4" fmla="*/ 17254 h 24329"/>
                </a:gdLst>
                <a:ahLst/>
                <a:cxnLst>
                  <a:cxn ang="0">
                    <a:pos x="csX0" y="csY0"/>
                  </a:cxn>
                  <a:cxn ang="0">
                    <a:pos x="csX1" y="csY1"/>
                  </a:cxn>
                  <a:cxn ang="0">
                    <a:pos x="csX2" y="csY2"/>
                  </a:cxn>
                  <a:cxn ang="0">
                    <a:pos x="csX3" y="csY3"/>
                  </a:cxn>
                  <a:cxn ang="0">
                    <a:pos x="csX4" y="csY4"/>
                  </a:cxn>
                </a:cxnLst>
                <a:rect l="l" t="t" r="r" b="b"/>
                <a:pathLst>
                  <a:path w="24747" h="24329">
                    <a:moveTo>
                      <a:pt x="1060" y="17254"/>
                    </a:moveTo>
                    <a:cubicBezTo>
                      <a:pt x="-1741" y="11193"/>
                      <a:pt x="1200" y="3926"/>
                      <a:pt x="7631" y="1023"/>
                    </a:cubicBezTo>
                    <a:cubicBezTo>
                      <a:pt x="14120" y="-1741"/>
                      <a:pt x="21473" y="1321"/>
                      <a:pt x="23901" y="7494"/>
                    </a:cubicBezTo>
                    <a:cubicBezTo>
                      <a:pt x="26361" y="13741"/>
                      <a:pt x="23263" y="20635"/>
                      <a:pt x="17130" y="23251"/>
                    </a:cubicBezTo>
                    <a:cubicBezTo>
                      <a:pt x="11055" y="25999"/>
                      <a:pt x="3860" y="23311"/>
                      <a:pt x="1060" y="17254"/>
                    </a:cubicBezTo>
                    <a:close/>
                  </a:path>
                </a:pathLst>
              </a:custGeom>
              <a:solidFill>
                <a:srgbClr val="30B8F5"/>
              </a:solidFill>
              <a:ln w="1729" cap="flat">
                <a:noFill/>
                <a:prstDash val="solid"/>
                <a:miter/>
              </a:ln>
            </p:spPr>
            <p:txBody>
              <a:bodyPr/>
              <a:lstStyle/>
              <a:p>
                <a:endParaRPr lang="es-ES" sz="1400"/>
              </a:p>
            </p:txBody>
          </p:sp>
          <p:sp>
            <p:nvSpPr>
              <p:cNvPr id="218" name="Forma libre: forma 217">
                <a:extLst>
                  <a:ext uri="{FF2B5EF4-FFF2-40B4-BE49-F238E27FC236}">
                    <a16:creationId xmlns:a16="http://schemas.microsoft.com/office/drawing/2014/main" id="{857E3DCD-81EC-04A9-AA8C-7B9007640125}"/>
                  </a:ext>
                </a:extLst>
              </p:cNvPr>
              <p:cNvSpPr/>
              <p:nvPr/>
            </p:nvSpPr>
            <p:spPr>
              <a:xfrm>
                <a:off x="5523181" y="4019529"/>
                <a:ext cx="24675" cy="24307"/>
              </a:xfrm>
              <a:custGeom>
                <a:avLst/>
                <a:gdLst>
                  <a:gd name="csX0" fmla="*/ 1828 w 24675"/>
                  <a:gd name="csY0" fmla="*/ 18751 h 24307"/>
                  <a:gd name="csX1" fmla="*/ 6109 w 24675"/>
                  <a:gd name="csY1" fmla="*/ 1778 h 24307"/>
                  <a:gd name="csX2" fmla="*/ 23111 w 24675"/>
                  <a:gd name="csY2" fmla="*/ 5942 h 24307"/>
                  <a:gd name="csX3" fmla="*/ 18573 w 24675"/>
                  <a:gd name="csY3" fmla="*/ 22489 h 24307"/>
                  <a:gd name="csX4" fmla="*/ 1828 w 24675"/>
                  <a:gd name="csY4" fmla="*/ 18751 h 24307"/>
                </a:gdLst>
                <a:ahLst/>
                <a:cxnLst>
                  <a:cxn ang="0">
                    <a:pos x="csX0" y="csY0"/>
                  </a:cxn>
                  <a:cxn ang="0">
                    <a:pos x="csX1" y="csY1"/>
                  </a:cxn>
                  <a:cxn ang="0">
                    <a:pos x="csX2" y="csY2"/>
                  </a:cxn>
                  <a:cxn ang="0">
                    <a:pos x="csX3" y="csY3"/>
                  </a:cxn>
                  <a:cxn ang="0">
                    <a:pos x="csX4" y="csY4"/>
                  </a:cxn>
                </a:cxnLst>
                <a:rect l="l" t="t" r="r" b="b"/>
                <a:pathLst>
                  <a:path w="24675" h="24307">
                    <a:moveTo>
                      <a:pt x="1828" y="18751"/>
                    </a:moveTo>
                    <a:cubicBezTo>
                      <a:pt x="-1752" y="13175"/>
                      <a:pt x="58" y="5402"/>
                      <a:pt x="6109" y="1778"/>
                    </a:cubicBezTo>
                    <a:cubicBezTo>
                      <a:pt x="12223" y="-1741"/>
                      <a:pt x="19835" y="126"/>
                      <a:pt x="23111" y="5942"/>
                    </a:cubicBezTo>
                    <a:cubicBezTo>
                      <a:pt x="26385" y="11757"/>
                      <a:pt x="24355" y="19170"/>
                      <a:pt x="18573" y="22489"/>
                    </a:cubicBezTo>
                    <a:cubicBezTo>
                      <a:pt x="12852" y="25916"/>
                      <a:pt x="5457" y="24407"/>
                      <a:pt x="1828" y="18751"/>
                    </a:cubicBezTo>
                    <a:close/>
                  </a:path>
                </a:pathLst>
              </a:custGeom>
              <a:solidFill>
                <a:srgbClr val="30B8F5"/>
              </a:solidFill>
              <a:ln w="1729" cap="flat">
                <a:noFill/>
                <a:prstDash val="solid"/>
                <a:miter/>
              </a:ln>
            </p:spPr>
            <p:txBody>
              <a:bodyPr/>
              <a:lstStyle/>
              <a:p>
                <a:endParaRPr lang="es-ES" sz="1400"/>
              </a:p>
            </p:txBody>
          </p:sp>
          <p:sp>
            <p:nvSpPr>
              <p:cNvPr id="219" name="Forma libre: forma 218">
                <a:extLst>
                  <a:ext uri="{FF2B5EF4-FFF2-40B4-BE49-F238E27FC236}">
                    <a16:creationId xmlns:a16="http://schemas.microsoft.com/office/drawing/2014/main" id="{313D7709-AB8E-12D8-AD8D-DA00B6B0B1A1}"/>
                  </a:ext>
                </a:extLst>
              </p:cNvPr>
              <p:cNvSpPr/>
              <p:nvPr/>
            </p:nvSpPr>
            <p:spPr>
              <a:xfrm>
                <a:off x="5465989" y="4059486"/>
                <a:ext cx="24621" cy="24360"/>
              </a:xfrm>
              <a:custGeom>
                <a:avLst/>
                <a:gdLst>
                  <a:gd name="csX0" fmla="*/ 2797 w 24621"/>
                  <a:gd name="csY0" fmla="*/ 20152 h 24360"/>
                  <a:gd name="csX1" fmla="*/ 4775 w 24621"/>
                  <a:gd name="csY1" fmla="*/ 2823 h 24360"/>
                  <a:gd name="csX2" fmla="*/ 22130 w 24621"/>
                  <a:gd name="csY2" fmla="*/ 4553 h 24360"/>
                  <a:gd name="csX3" fmla="*/ 19951 w 24621"/>
                  <a:gd name="csY3" fmla="*/ 21636 h 24360"/>
                  <a:gd name="csX4" fmla="*/ 2797 w 24621"/>
                  <a:gd name="csY4" fmla="*/ 20152 h 24360"/>
                </a:gdLst>
                <a:ahLst/>
                <a:cxnLst>
                  <a:cxn ang="0">
                    <a:pos x="csX0" y="csY0"/>
                  </a:cxn>
                  <a:cxn ang="0">
                    <a:pos x="csX1" y="csY1"/>
                  </a:cxn>
                  <a:cxn ang="0">
                    <a:pos x="csX2" y="csY2"/>
                  </a:cxn>
                  <a:cxn ang="0">
                    <a:pos x="csX3" y="csY3"/>
                  </a:cxn>
                  <a:cxn ang="0">
                    <a:pos x="csX4" y="csY4"/>
                  </a:cxn>
                </a:cxnLst>
                <a:rect l="l" t="t" r="r" b="b"/>
                <a:pathLst>
                  <a:path w="24621" h="24360">
                    <a:moveTo>
                      <a:pt x="2797" y="20152"/>
                    </a:moveTo>
                    <a:cubicBezTo>
                      <a:pt x="-1500" y="15131"/>
                      <a:pt x="-850" y="7086"/>
                      <a:pt x="4775" y="2823"/>
                    </a:cubicBezTo>
                    <a:cubicBezTo>
                      <a:pt x="10320" y="-1537"/>
                      <a:pt x="18092" y="-759"/>
                      <a:pt x="22130" y="4553"/>
                    </a:cubicBezTo>
                    <a:cubicBezTo>
                      <a:pt x="26169" y="9866"/>
                      <a:pt x="25195" y="17518"/>
                      <a:pt x="19951" y="21636"/>
                    </a:cubicBezTo>
                    <a:cubicBezTo>
                      <a:pt x="14622" y="25661"/>
                      <a:pt x="7174" y="25275"/>
                      <a:pt x="2797" y="20152"/>
                    </a:cubicBezTo>
                    <a:close/>
                  </a:path>
                </a:pathLst>
              </a:custGeom>
              <a:solidFill>
                <a:srgbClr val="30B8F5"/>
              </a:solidFill>
              <a:ln w="1729" cap="flat">
                <a:noFill/>
                <a:prstDash val="solid"/>
                <a:miter/>
              </a:ln>
            </p:spPr>
            <p:txBody>
              <a:bodyPr/>
              <a:lstStyle/>
              <a:p>
                <a:endParaRPr lang="es-ES" sz="1400"/>
              </a:p>
            </p:txBody>
          </p:sp>
          <p:sp>
            <p:nvSpPr>
              <p:cNvPr id="220" name="Forma libre: forma 219">
                <a:extLst>
                  <a:ext uri="{FF2B5EF4-FFF2-40B4-BE49-F238E27FC236}">
                    <a16:creationId xmlns:a16="http://schemas.microsoft.com/office/drawing/2014/main" id="{FD599AAD-9ABB-B3E8-0C5A-053BEBF3EB54}"/>
                  </a:ext>
                </a:extLst>
              </p:cNvPr>
              <p:cNvSpPr/>
              <p:nvPr/>
            </p:nvSpPr>
            <p:spPr>
              <a:xfrm>
                <a:off x="5414793" y="4106834"/>
                <a:ext cx="24549" cy="24475"/>
              </a:xfrm>
              <a:custGeom>
                <a:avLst/>
                <a:gdLst>
                  <a:gd name="csX0" fmla="*/ 3909 w 24549"/>
                  <a:gd name="csY0" fmla="*/ 21429 h 24475"/>
                  <a:gd name="csX1" fmla="*/ 3569 w 24549"/>
                  <a:gd name="csY1" fmla="*/ 4043 h 24475"/>
                  <a:gd name="csX2" fmla="*/ 20938 w 24549"/>
                  <a:gd name="csY2" fmla="*/ 3341 h 24475"/>
                  <a:gd name="csX3" fmla="*/ 21163 w 24549"/>
                  <a:gd name="csY3" fmla="*/ 20616 h 24475"/>
                  <a:gd name="csX4" fmla="*/ 3909 w 24549"/>
                  <a:gd name="csY4" fmla="*/ 21429 h 24475"/>
                </a:gdLst>
                <a:ahLst/>
                <a:cxnLst>
                  <a:cxn ang="0">
                    <a:pos x="csX0" y="csY0"/>
                  </a:cxn>
                  <a:cxn ang="0">
                    <a:pos x="csX1" y="csY1"/>
                  </a:cxn>
                  <a:cxn ang="0">
                    <a:pos x="csX2" y="csY2"/>
                  </a:cxn>
                  <a:cxn ang="0">
                    <a:pos x="csX3" y="csY3"/>
                  </a:cxn>
                  <a:cxn ang="0">
                    <a:pos x="csX4" y="csY4"/>
                  </a:cxn>
                </a:cxnLst>
                <a:rect l="l" t="t" r="r" b="b"/>
                <a:pathLst>
                  <a:path w="24549" h="24475">
                    <a:moveTo>
                      <a:pt x="3909" y="21429"/>
                    </a:moveTo>
                    <a:cubicBezTo>
                      <a:pt x="-1129" y="16948"/>
                      <a:pt x="-1355" y="9099"/>
                      <a:pt x="3569" y="4043"/>
                    </a:cubicBezTo>
                    <a:cubicBezTo>
                      <a:pt x="8434" y="-1061"/>
                      <a:pt x="16214" y="-1374"/>
                      <a:pt x="20938" y="3341"/>
                    </a:cubicBezTo>
                    <a:cubicBezTo>
                      <a:pt x="25663" y="8052"/>
                      <a:pt x="25767" y="15791"/>
                      <a:pt x="21163" y="20616"/>
                    </a:cubicBezTo>
                    <a:cubicBezTo>
                      <a:pt x="16500" y="25392"/>
                      <a:pt x="8846" y="25819"/>
                      <a:pt x="3909" y="21429"/>
                    </a:cubicBezTo>
                    <a:close/>
                  </a:path>
                </a:pathLst>
              </a:custGeom>
              <a:solidFill>
                <a:srgbClr val="30B8F5"/>
              </a:solidFill>
              <a:ln w="1729" cap="flat">
                <a:noFill/>
                <a:prstDash val="solid"/>
                <a:miter/>
              </a:ln>
            </p:spPr>
            <p:txBody>
              <a:bodyPr/>
              <a:lstStyle/>
              <a:p>
                <a:endParaRPr lang="es-ES" sz="1400"/>
              </a:p>
            </p:txBody>
          </p:sp>
          <p:sp>
            <p:nvSpPr>
              <p:cNvPr id="221" name="Forma libre: forma 220">
                <a:extLst>
                  <a:ext uri="{FF2B5EF4-FFF2-40B4-BE49-F238E27FC236}">
                    <a16:creationId xmlns:a16="http://schemas.microsoft.com/office/drawing/2014/main" id="{FAD60AB8-9721-6DA4-BA36-C50DA566C58B}"/>
                  </a:ext>
                </a:extLst>
              </p:cNvPr>
              <p:cNvSpPr/>
              <p:nvPr/>
            </p:nvSpPr>
            <p:spPr>
              <a:xfrm>
                <a:off x="5370611" y="4160699"/>
                <a:ext cx="24392" cy="24630"/>
              </a:xfrm>
              <a:custGeom>
                <a:avLst/>
                <a:gdLst>
                  <a:gd name="csX0" fmla="*/ 5077 w 24392"/>
                  <a:gd name="csY0" fmla="*/ 22551 h 24630"/>
                  <a:gd name="csX1" fmla="*/ 2433 w 24392"/>
                  <a:gd name="csY1" fmla="*/ 5417 h 24630"/>
                  <a:gd name="csX2" fmla="*/ 19497 w 24392"/>
                  <a:gd name="csY2" fmla="*/ 2319 h 24630"/>
                  <a:gd name="csX3" fmla="*/ 22121 w 24392"/>
                  <a:gd name="csY3" fmla="*/ 19439 h 24630"/>
                  <a:gd name="csX4" fmla="*/ 5077 w 24392"/>
                  <a:gd name="csY4" fmla="*/ 22551 h 24630"/>
                </a:gdLst>
                <a:ahLst/>
                <a:cxnLst>
                  <a:cxn ang="0">
                    <a:pos x="csX0" y="csY0"/>
                  </a:cxn>
                  <a:cxn ang="0">
                    <a:pos x="csX1" y="csY1"/>
                  </a:cxn>
                  <a:cxn ang="0">
                    <a:pos x="csX2" y="csY2"/>
                  </a:cxn>
                  <a:cxn ang="0">
                    <a:pos x="csX3" y="csY3"/>
                  </a:cxn>
                  <a:cxn ang="0">
                    <a:pos x="csX4" y="csY4"/>
                  </a:cxn>
                </a:cxnLst>
                <a:rect l="l" t="t" r="r" b="b"/>
                <a:pathLst>
                  <a:path w="24392" h="24630">
                    <a:moveTo>
                      <a:pt x="5077" y="22551"/>
                    </a:moveTo>
                    <a:cubicBezTo>
                      <a:pt x="-468" y="18835"/>
                      <a:pt x="-1656" y="11164"/>
                      <a:pt x="2433" y="5417"/>
                    </a:cubicBezTo>
                    <a:cubicBezTo>
                      <a:pt x="6530" y="-325"/>
                      <a:pt x="14133" y="-1739"/>
                      <a:pt x="19497" y="2319"/>
                    </a:cubicBezTo>
                    <a:cubicBezTo>
                      <a:pt x="24778" y="6315"/>
                      <a:pt x="25995" y="14010"/>
                      <a:pt x="22121" y="19439"/>
                    </a:cubicBezTo>
                    <a:cubicBezTo>
                      <a:pt x="18257" y="24873"/>
                      <a:pt x="10622" y="26262"/>
                      <a:pt x="5077" y="22551"/>
                    </a:cubicBezTo>
                    <a:close/>
                  </a:path>
                </a:pathLst>
              </a:custGeom>
              <a:solidFill>
                <a:srgbClr val="30B8F5"/>
              </a:solidFill>
              <a:ln w="1729" cap="flat">
                <a:noFill/>
                <a:prstDash val="solid"/>
                <a:miter/>
              </a:ln>
            </p:spPr>
            <p:txBody>
              <a:bodyPr/>
              <a:lstStyle/>
              <a:p>
                <a:endParaRPr lang="es-ES" sz="1400"/>
              </a:p>
            </p:txBody>
          </p:sp>
          <p:sp>
            <p:nvSpPr>
              <p:cNvPr id="222" name="Forma libre: forma 221">
                <a:extLst>
                  <a:ext uri="{FF2B5EF4-FFF2-40B4-BE49-F238E27FC236}">
                    <a16:creationId xmlns:a16="http://schemas.microsoft.com/office/drawing/2014/main" id="{79B79864-4399-F409-28A2-3FCFBEE8EDFB}"/>
                  </a:ext>
                </a:extLst>
              </p:cNvPr>
              <p:cNvSpPr/>
              <p:nvPr/>
            </p:nvSpPr>
            <p:spPr>
              <a:xfrm>
                <a:off x="5334205" y="4220170"/>
                <a:ext cx="24232" cy="24732"/>
              </a:xfrm>
              <a:custGeom>
                <a:avLst/>
                <a:gdLst>
                  <a:gd name="csX0" fmla="*/ 6512 w 24232"/>
                  <a:gd name="csY0" fmla="*/ 23501 h 24732"/>
                  <a:gd name="csX1" fmla="*/ 1465 w 24232"/>
                  <a:gd name="csY1" fmla="*/ 6848 h 24732"/>
                  <a:gd name="csX2" fmla="*/ 18021 w 24232"/>
                  <a:gd name="csY2" fmla="*/ 1484 h 24732"/>
                  <a:gd name="csX3" fmla="*/ 22888 w 24232"/>
                  <a:gd name="csY3" fmla="*/ 18041 h 24732"/>
                  <a:gd name="csX4" fmla="*/ 6512 w 24232"/>
                  <a:gd name="csY4" fmla="*/ 23501 h 24732"/>
                </a:gdLst>
                <a:ahLst/>
                <a:cxnLst>
                  <a:cxn ang="0">
                    <a:pos x="csX0" y="csY0"/>
                  </a:cxn>
                  <a:cxn ang="0">
                    <a:pos x="csX1" y="csY1"/>
                  </a:cxn>
                  <a:cxn ang="0">
                    <a:pos x="csX2" y="csY2"/>
                  </a:cxn>
                  <a:cxn ang="0">
                    <a:pos x="csX3" y="csY3"/>
                  </a:cxn>
                  <a:cxn ang="0">
                    <a:pos x="csX4" y="csY4"/>
                  </a:cxn>
                </a:cxnLst>
                <a:rect l="l" t="t" r="r" b="b"/>
                <a:pathLst>
                  <a:path w="24232" h="24732">
                    <a:moveTo>
                      <a:pt x="6512" y="23501"/>
                    </a:moveTo>
                    <a:cubicBezTo>
                      <a:pt x="510" y="20583"/>
                      <a:pt x="-1754" y="13127"/>
                      <a:pt x="1465" y="6848"/>
                    </a:cubicBezTo>
                    <a:cubicBezTo>
                      <a:pt x="4594" y="519"/>
                      <a:pt x="12161" y="-1795"/>
                      <a:pt x="18021" y="1484"/>
                    </a:cubicBezTo>
                    <a:cubicBezTo>
                      <a:pt x="23808" y="4728"/>
                      <a:pt x="25839" y="12056"/>
                      <a:pt x="22888" y="18041"/>
                    </a:cubicBezTo>
                    <a:cubicBezTo>
                      <a:pt x="19849" y="23975"/>
                      <a:pt x="12516" y="26419"/>
                      <a:pt x="6512" y="23501"/>
                    </a:cubicBezTo>
                    <a:close/>
                  </a:path>
                </a:pathLst>
              </a:custGeom>
              <a:solidFill>
                <a:srgbClr val="30B8F5"/>
              </a:solidFill>
              <a:ln w="1729" cap="flat">
                <a:noFill/>
                <a:prstDash val="solid"/>
                <a:miter/>
              </a:ln>
            </p:spPr>
            <p:txBody>
              <a:bodyPr/>
              <a:lstStyle/>
              <a:p>
                <a:endParaRPr lang="es-ES" sz="1400"/>
              </a:p>
            </p:txBody>
          </p:sp>
          <p:sp>
            <p:nvSpPr>
              <p:cNvPr id="223" name="Forma libre: forma 222">
                <a:extLst>
                  <a:ext uri="{FF2B5EF4-FFF2-40B4-BE49-F238E27FC236}">
                    <a16:creationId xmlns:a16="http://schemas.microsoft.com/office/drawing/2014/main" id="{A03819DF-0CF8-3874-E2B0-B0204AFAAE47}"/>
                  </a:ext>
                </a:extLst>
              </p:cNvPr>
              <p:cNvSpPr/>
              <p:nvPr/>
            </p:nvSpPr>
            <p:spPr>
              <a:xfrm>
                <a:off x="5306259" y="4284129"/>
                <a:ext cx="24159" cy="24776"/>
              </a:xfrm>
              <a:custGeom>
                <a:avLst/>
                <a:gdLst>
                  <a:gd name="csX0" fmla="*/ 8110 w 24159"/>
                  <a:gd name="csY0" fmla="*/ 24179 h 24776"/>
                  <a:gd name="csX1" fmla="*/ 712 w 24159"/>
                  <a:gd name="csY1" fmla="*/ 8342 h 24776"/>
                  <a:gd name="csX2" fmla="*/ 16471 w 24159"/>
                  <a:gd name="csY2" fmla="*/ 786 h 24776"/>
                  <a:gd name="csX3" fmla="*/ 23472 w 24159"/>
                  <a:gd name="csY3" fmla="*/ 16480 h 24776"/>
                  <a:gd name="csX4" fmla="*/ 8110 w 24159"/>
                  <a:gd name="csY4" fmla="*/ 24179 h 24776"/>
                </a:gdLst>
                <a:ahLst/>
                <a:cxnLst>
                  <a:cxn ang="0">
                    <a:pos x="csX0" y="csY0"/>
                  </a:cxn>
                  <a:cxn ang="0">
                    <a:pos x="csX1" y="csY1"/>
                  </a:cxn>
                  <a:cxn ang="0">
                    <a:pos x="csX2" y="csY2"/>
                  </a:cxn>
                  <a:cxn ang="0">
                    <a:pos x="csX3" y="csY3"/>
                  </a:cxn>
                  <a:cxn ang="0">
                    <a:pos x="csX4" y="csY4"/>
                  </a:cxn>
                </a:cxnLst>
                <a:rect l="l" t="t" r="r" b="b"/>
                <a:pathLst>
                  <a:path w="24159" h="24776">
                    <a:moveTo>
                      <a:pt x="8110" y="24179"/>
                    </a:moveTo>
                    <a:cubicBezTo>
                      <a:pt x="1762" y="22116"/>
                      <a:pt x="-1552" y="15026"/>
                      <a:pt x="712" y="8342"/>
                    </a:cubicBezTo>
                    <a:cubicBezTo>
                      <a:pt x="2938" y="1644"/>
                      <a:pt x="10334" y="-1613"/>
                      <a:pt x="16471" y="786"/>
                    </a:cubicBezTo>
                    <a:cubicBezTo>
                      <a:pt x="22767" y="3243"/>
                      <a:pt x="25569" y="10148"/>
                      <a:pt x="23472" y="16480"/>
                    </a:cubicBezTo>
                    <a:cubicBezTo>
                      <a:pt x="21336" y="22799"/>
                      <a:pt x="14456" y="26241"/>
                      <a:pt x="8110" y="24179"/>
                    </a:cubicBezTo>
                    <a:close/>
                  </a:path>
                </a:pathLst>
              </a:custGeom>
              <a:solidFill>
                <a:srgbClr val="30B8F5"/>
              </a:solidFill>
              <a:ln w="1729" cap="flat">
                <a:noFill/>
                <a:prstDash val="solid"/>
                <a:miter/>
              </a:ln>
            </p:spPr>
            <p:txBody>
              <a:bodyPr/>
              <a:lstStyle/>
              <a:p>
                <a:endParaRPr lang="es-ES" sz="1400"/>
              </a:p>
            </p:txBody>
          </p:sp>
          <p:sp>
            <p:nvSpPr>
              <p:cNvPr id="224" name="Forma libre: forma 223">
                <a:extLst>
                  <a:ext uri="{FF2B5EF4-FFF2-40B4-BE49-F238E27FC236}">
                    <a16:creationId xmlns:a16="http://schemas.microsoft.com/office/drawing/2014/main" id="{BB5A16A8-B26D-D231-81CC-B73246309FAB}"/>
                  </a:ext>
                </a:extLst>
              </p:cNvPr>
              <p:cNvSpPr/>
              <p:nvPr/>
            </p:nvSpPr>
            <p:spPr>
              <a:xfrm>
                <a:off x="5287317" y="4351309"/>
                <a:ext cx="24237" cy="24825"/>
              </a:xfrm>
              <a:custGeom>
                <a:avLst/>
                <a:gdLst>
                  <a:gd name="csX0" fmla="*/ 9830 w 24237"/>
                  <a:gd name="csY0" fmla="*/ 24635 h 24825"/>
                  <a:gd name="csX1" fmla="*/ 260 w 24237"/>
                  <a:gd name="csY1" fmla="*/ 9960 h 24825"/>
                  <a:gd name="csX2" fmla="*/ 14886 w 24237"/>
                  <a:gd name="csY2" fmla="*/ 313 h 24825"/>
                  <a:gd name="csX3" fmla="*/ 23925 w 24237"/>
                  <a:gd name="csY3" fmla="*/ 14880 h 24825"/>
                  <a:gd name="csX4" fmla="*/ 9830 w 24237"/>
                  <a:gd name="csY4" fmla="*/ 24635 h 24825"/>
                </a:gdLst>
                <a:ahLst/>
                <a:cxnLst>
                  <a:cxn ang="0">
                    <a:pos x="csX0" y="csY0"/>
                  </a:cxn>
                  <a:cxn ang="0">
                    <a:pos x="csX1" y="csY1"/>
                  </a:cxn>
                  <a:cxn ang="0">
                    <a:pos x="csX2" y="csY2"/>
                  </a:cxn>
                  <a:cxn ang="0">
                    <a:pos x="csX3" y="csY3"/>
                  </a:cxn>
                  <a:cxn ang="0">
                    <a:pos x="csX4" y="csY4"/>
                  </a:cxn>
                </a:cxnLst>
                <a:rect l="l" t="t" r="r" b="b"/>
                <a:pathLst>
                  <a:path w="24237" h="24825">
                    <a:moveTo>
                      <a:pt x="9830" y="24635"/>
                    </a:moveTo>
                    <a:cubicBezTo>
                      <a:pt x="3293" y="23473"/>
                      <a:pt x="-1143" y="16873"/>
                      <a:pt x="260" y="9960"/>
                    </a:cubicBezTo>
                    <a:cubicBezTo>
                      <a:pt x="1842" y="3084"/>
                      <a:pt x="8394" y="-1231"/>
                      <a:pt x="14886" y="313"/>
                    </a:cubicBezTo>
                    <a:cubicBezTo>
                      <a:pt x="21377" y="1863"/>
                      <a:pt x="25428" y="8384"/>
                      <a:pt x="23925" y="14880"/>
                    </a:cubicBezTo>
                    <a:cubicBezTo>
                      <a:pt x="22601" y="21413"/>
                      <a:pt x="16435" y="25810"/>
                      <a:pt x="9830" y="24635"/>
                    </a:cubicBezTo>
                    <a:close/>
                  </a:path>
                </a:pathLst>
              </a:custGeom>
              <a:solidFill>
                <a:srgbClr val="30B8F5"/>
              </a:solidFill>
              <a:ln w="1729" cap="flat">
                <a:noFill/>
                <a:prstDash val="solid"/>
                <a:miter/>
              </a:ln>
            </p:spPr>
            <p:txBody>
              <a:bodyPr/>
              <a:lstStyle/>
              <a:p>
                <a:endParaRPr lang="es-ES" sz="1400"/>
              </a:p>
            </p:txBody>
          </p:sp>
          <p:sp>
            <p:nvSpPr>
              <p:cNvPr id="225" name="Forma libre: forma 224">
                <a:extLst>
                  <a:ext uri="{FF2B5EF4-FFF2-40B4-BE49-F238E27FC236}">
                    <a16:creationId xmlns:a16="http://schemas.microsoft.com/office/drawing/2014/main" id="{4F006CE2-EA77-A0C5-F2EF-079DEE6417C1}"/>
                  </a:ext>
                </a:extLst>
              </p:cNvPr>
              <p:cNvSpPr/>
              <p:nvPr/>
            </p:nvSpPr>
            <p:spPr>
              <a:xfrm>
                <a:off x="5277933" y="4420461"/>
                <a:ext cx="24203" cy="24848"/>
              </a:xfrm>
              <a:custGeom>
                <a:avLst/>
                <a:gdLst>
                  <a:gd name="csX0" fmla="*/ 11353 w 24203"/>
                  <a:gd name="csY0" fmla="*/ 24839 h 24848"/>
                  <a:gd name="csX1" fmla="*/ 52 w 24203"/>
                  <a:gd name="csY1" fmla="*/ 11623 h 24848"/>
                  <a:gd name="csX2" fmla="*/ 13052 w 24203"/>
                  <a:gd name="csY2" fmla="*/ 53 h 24848"/>
                  <a:gd name="csX3" fmla="*/ 24168 w 24203"/>
                  <a:gd name="csY3" fmla="*/ 13261 h 24848"/>
                  <a:gd name="csX4" fmla="*/ 11353 w 24203"/>
                  <a:gd name="csY4" fmla="*/ 24839 h 24848"/>
                </a:gdLst>
                <a:ahLst/>
                <a:cxnLst>
                  <a:cxn ang="0">
                    <a:pos x="csX0" y="csY0"/>
                  </a:cxn>
                  <a:cxn ang="0">
                    <a:pos x="csX1" y="csY1"/>
                  </a:cxn>
                  <a:cxn ang="0">
                    <a:pos x="csX2" y="csY2"/>
                  </a:cxn>
                  <a:cxn ang="0">
                    <a:pos x="csX3" y="csY3"/>
                  </a:cxn>
                  <a:cxn ang="0">
                    <a:pos x="csX4" y="csY4"/>
                  </a:cxn>
                </a:cxnLst>
                <a:rect l="l" t="t" r="r" b="b"/>
                <a:pathLst>
                  <a:path w="24203" h="24848">
                    <a:moveTo>
                      <a:pt x="11353" y="24839"/>
                    </a:moveTo>
                    <a:cubicBezTo>
                      <a:pt x="4616" y="24573"/>
                      <a:pt x="-579" y="18654"/>
                      <a:pt x="52" y="11623"/>
                    </a:cubicBezTo>
                    <a:cubicBezTo>
                      <a:pt x="584" y="4592"/>
                      <a:pt x="6408" y="-586"/>
                      <a:pt x="13052" y="53"/>
                    </a:cubicBezTo>
                    <a:cubicBezTo>
                      <a:pt x="19694" y="697"/>
                      <a:pt x="24675" y="6607"/>
                      <a:pt x="24168" y="13261"/>
                    </a:cubicBezTo>
                    <a:cubicBezTo>
                      <a:pt x="23561" y="19906"/>
                      <a:pt x="17953" y="25095"/>
                      <a:pt x="11353" y="24839"/>
                    </a:cubicBezTo>
                    <a:close/>
                  </a:path>
                </a:pathLst>
              </a:custGeom>
              <a:solidFill>
                <a:srgbClr val="30B8F5"/>
              </a:solidFill>
              <a:ln w="1729" cap="flat">
                <a:noFill/>
                <a:prstDash val="solid"/>
                <a:miter/>
              </a:ln>
            </p:spPr>
            <p:txBody>
              <a:bodyPr/>
              <a:lstStyle/>
              <a:p>
                <a:endParaRPr lang="es-ES" sz="1400"/>
              </a:p>
            </p:txBody>
          </p:sp>
        </p:grpSp>
        <p:sp>
          <p:nvSpPr>
            <p:cNvPr id="226" name="Forma libre: forma 225">
              <a:extLst>
                <a:ext uri="{FF2B5EF4-FFF2-40B4-BE49-F238E27FC236}">
                  <a16:creationId xmlns:a16="http://schemas.microsoft.com/office/drawing/2014/main" id="{104321CA-C59F-7512-B321-6410B8F32DC1}"/>
                </a:ext>
              </a:extLst>
            </p:cNvPr>
            <p:cNvSpPr/>
            <p:nvPr/>
          </p:nvSpPr>
          <p:spPr>
            <a:xfrm rot="16200000">
              <a:off x="10360589" y="4194560"/>
              <a:ext cx="193952" cy="227964"/>
            </a:xfrm>
            <a:custGeom>
              <a:avLst/>
              <a:gdLst>
                <a:gd name="csX0" fmla="*/ 0 w 159724"/>
                <a:gd name="csY0" fmla="*/ 0 h 187734"/>
                <a:gd name="csX1" fmla="*/ 159725 w 159724"/>
                <a:gd name="csY1" fmla="*/ 93866 h 187734"/>
                <a:gd name="csX2" fmla="*/ 0 w 159724"/>
                <a:gd name="csY2" fmla="*/ 187735 h 187734"/>
              </a:gdLst>
              <a:ahLst/>
              <a:cxnLst>
                <a:cxn ang="0">
                  <a:pos x="csX0" y="csY0"/>
                </a:cxn>
                <a:cxn ang="0">
                  <a:pos x="csX1" y="csY1"/>
                </a:cxn>
                <a:cxn ang="0">
                  <a:pos x="csX2" y="csY2"/>
                </a:cxn>
              </a:cxnLst>
              <a:rect l="l" t="t" r="r" b="b"/>
              <a:pathLst>
                <a:path w="159724" h="187734">
                  <a:moveTo>
                    <a:pt x="0" y="0"/>
                  </a:moveTo>
                  <a:lnTo>
                    <a:pt x="159725" y="93866"/>
                  </a:lnTo>
                  <a:lnTo>
                    <a:pt x="0" y="187735"/>
                  </a:lnTo>
                </a:path>
              </a:pathLst>
            </a:custGeom>
            <a:solidFill>
              <a:srgbClr val="21B3F4"/>
            </a:solidFill>
            <a:ln w="1729" cap="flat">
              <a:noFill/>
              <a:prstDash val="solid"/>
              <a:miter/>
            </a:ln>
          </p:spPr>
          <p:txBody>
            <a:bodyPr/>
            <a:lstStyle/>
            <a:p>
              <a:endParaRPr lang="es-ES" sz="1400"/>
            </a:p>
          </p:txBody>
        </p:sp>
        <p:sp>
          <p:nvSpPr>
            <p:cNvPr id="227" name="Elipse 226">
              <a:extLst>
                <a:ext uri="{FF2B5EF4-FFF2-40B4-BE49-F238E27FC236}">
                  <a16:creationId xmlns:a16="http://schemas.microsoft.com/office/drawing/2014/main" id="{61025F35-8572-5620-1D96-F96C92CFD73B}"/>
                </a:ext>
              </a:extLst>
            </p:cNvPr>
            <p:cNvSpPr/>
            <p:nvPr/>
          </p:nvSpPr>
          <p:spPr>
            <a:xfrm rot="15402852">
              <a:off x="9169255" y="4117622"/>
              <a:ext cx="104787" cy="104787"/>
            </a:xfrm>
            <a:prstGeom prst="ellipse">
              <a:avLst/>
            </a:prstGeom>
            <a:solidFill>
              <a:srgbClr val="21B3F4"/>
            </a:solidFill>
            <a:ln w="1729" cap="flat">
              <a:noFill/>
              <a:prstDash val="solid"/>
              <a:miter/>
            </a:ln>
          </p:spPr>
          <p:txBody>
            <a:bodyPr/>
            <a:lstStyle/>
            <a:p>
              <a:endParaRPr lang="es-ES" sz="1400"/>
            </a:p>
          </p:txBody>
        </p:sp>
      </p:grpSp>
      <p:grpSp>
        <p:nvGrpSpPr>
          <p:cNvPr id="276" name="Grupo 275">
            <a:extLst>
              <a:ext uri="{FF2B5EF4-FFF2-40B4-BE49-F238E27FC236}">
                <a16:creationId xmlns:a16="http://schemas.microsoft.com/office/drawing/2014/main" id="{DB94A05C-A7B8-463F-A5D1-52B21EF2237B}"/>
              </a:ext>
            </a:extLst>
          </p:cNvPr>
          <p:cNvGrpSpPr/>
          <p:nvPr/>
        </p:nvGrpSpPr>
        <p:grpSpPr>
          <a:xfrm>
            <a:off x="5110477" y="3245554"/>
            <a:ext cx="1183296" cy="723259"/>
            <a:chOff x="5416327" y="3302028"/>
            <a:chExt cx="1434000" cy="876495"/>
          </a:xfrm>
        </p:grpSpPr>
        <p:grpSp>
          <p:nvGrpSpPr>
            <p:cNvPr id="95" name="Gráfico 2">
              <a:extLst>
                <a:ext uri="{FF2B5EF4-FFF2-40B4-BE49-F238E27FC236}">
                  <a16:creationId xmlns:a16="http://schemas.microsoft.com/office/drawing/2014/main" id="{F899C27E-9FD1-3707-F8CE-9F4F4ADE26C2}"/>
                </a:ext>
              </a:extLst>
            </p:cNvPr>
            <p:cNvGrpSpPr/>
            <p:nvPr/>
          </p:nvGrpSpPr>
          <p:grpSpPr>
            <a:xfrm rot="16200000">
              <a:off x="5345603" y="3409910"/>
              <a:ext cx="820842" cy="605078"/>
              <a:chOff x="5995362" y="4963937"/>
              <a:chExt cx="675983" cy="498296"/>
            </a:xfrm>
            <a:solidFill>
              <a:schemeClr val="tx2"/>
            </a:solidFill>
          </p:grpSpPr>
          <p:sp>
            <p:nvSpPr>
              <p:cNvPr id="97" name="Elipse 96">
                <a:extLst>
                  <a:ext uri="{FF2B5EF4-FFF2-40B4-BE49-F238E27FC236}">
                    <a16:creationId xmlns:a16="http://schemas.microsoft.com/office/drawing/2014/main" id="{66BF52D6-C969-248F-523E-9015E5766C8C}"/>
                  </a:ext>
                </a:extLst>
              </p:cNvPr>
              <p:cNvSpPr/>
              <p:nvPr/>
            </p:nvSpPr>
            <p:spPr>
              <a:xfrm>
                <a:off x="5995362" y="4963938"/>
                <a:ext cx="24847" cy="24173"/>
              </a:xfrm>
              <a:prstGeom prst="ellipse">
                <a:avLst/>
              </a:prstGeom>
              <a:grpFill/>
              <a:ln w="1729" cap="flat">
                <a:noFill/>
                <a:prstDash val="solid"/>
                <a:miter/>
              </a:ln>
            </p:spPr>
            <p:txBody>
              <a:bodyPr/>
              <a:lstStyle/>
              <a:p>
                <a:endParaRPr lang="es-ES" sz="1400"/>
              </a:p>
            </p:txBody>
          </p:sp>
          <p:sp>
            <p:nvSpPr>
              <p:cNvPr id="98" name="Elipse 97">
                <a:extLst>
                  <a:ext uri="{FF2B5EF4-FFF2-40B4-BE49-F238E27FC236}">
                    <a16:creationId xmlns:a16="http://schemas.microsoft.com/office/drawing/2014/main" id="{95E8757A-4FA0-6D0A-6E90-767607CE5082}"/>
                  </a:ext>
                </a:extLst>
              </p:cNvPr>
              <p:cNvSpPr/>
              <p:nvPr/>
            </p:nvSpPr>
            <p:spPr>
              <a:xfrm>
                <a:off x="6065228" y="4963938"/>
                <a:ext cx="24847" cy="24173"/>
              </a:xfrm>
              <a:prstGeom prst="ellipse">
                <a:avLst/>
              </a:prstGeom>
              <a:grpFill/>
              <a:ln w="1729" cap="flat">
                <a:noFill/>
                <a:prstDash val="solid"/>
                <a:miter/>
              </a:ln>
            </p:spPr>
            <p:txBody>
              <a:bodyPr/>
              <a:lstStyle/>
              <a:p>
                <a:endParaRPr lang="es-ES" sz="1400"/>
              </a:p>
            </p:txBody>
          </p:sp>
          <p:sp>
            <p:nvSpPr>
              <p:cNvPr id="99" name="Forma libre: forma 98">
                <a:extLst>
                  <a:ext uri="{FF2B5EF4-FFF2-40B4-BE49-F238E27FC236}">
                    <a16:creationId xmlns:a16="http://schemas.microsoft.com/office/drawing/2014/main" id="{F7576CF7-C885-D040-55D0-1D17CE7A0B1A}"/>
                  </a:ext>
                </a:extLst>
              </p:cNvPr>
              <p:cNvSpPr/>
              <p:nvPr/>
            </p:nvSpPr>
            <p:spPr>
              <a:xfrm>
                <a:off x="6135091" y="4963937"/>
                <a:ext cx="24848" cy="24173"/>
              </a:xfrm>
              <a:custGeom>
                <a:avLst/>
                <a:gdLst>
                  <a:gd name="csX0" fmla="*/ 24844 w 24848"/>
                  <a:gd name="csY0" fmla="*/ 12291 h 24173"/>
                  <a:gd name="csX1" fmla="*/ 12424 w 24848"/>
                  <a:gd name="csY1" fmla="*/ 24173 h 24173"/>
                  <a:gd name="csX2" fmla="*/ 0 w 24848"/>
                  <a:gd name="csY2" fmla="*/ 12087 h 24173"/>
                  <a:gd name="csX3" fmla="*/ 12424 w 24848"/>
                  <a:gd name="csY3" fmla="*/ 0 h 24173"/>
                  <a:gd name="csX4" fmla="*/ 24844 w 24848"/>
                  <a:gd name="csY4" fmla="*/ 12291 h 24173"/>
                </a:gdLst>
                <a:ahLst/>
                <a:cxnLst>
                  <a:cxn ang="0">
                    <a:pos x="csX0" y="csY0"/>
                  </a:cxn>
                  <a:cxn ang="0">
                    <a:pos x="csX1" y="csY1"/>
                  </a:cxn>
                  <a:cxn ang="0">
                    <a:pos x="csX2" y="csY2"/>
                  </a:cxn>
                  <a:cxn ang="0">
                    <a:pos x="csX3" y="csY3"/>
                  </a:cxn>
                  <a:cxn ang="0">
                    <a:pos x="csX4" y="csY4"/>
                  </a:cxn>
                </a:cxnLst>
                <a:rect l="l" t="t" r="r" b="b"/>
                <a:pathLst>
                  <a:path w="24848" h="24173">
                    <a:moveTo>
                      <a:pt x="24844" y="12291"/>
                    </a:moveTo>
                    <a:cubicBezTo>
                      <a:pt x="24665" y="19016"/>
                      <a:pt x="19301" y="24129"/>
                      <a:pt x="12424" y="24173"/>
                    </a:cubicBezTo>
                    <a:cubicBezTo>
                      <a:pt x="5561" y="24173"/>
                      <a:pt x="0" y="18761"/>
                      <a:pt x="0" y="12087"/>
                    </a:cubicBezTo>
                    <a:cubicBezTo>
                      <a:pt x="0" y="5412"/>
                      <a:pt x="5561" y="0"/>
                      <a:pt x="12424" y="0"/>
                    </a:cubicBezTo>
                    <a:cubicBezTo>
                      <a:pt x="19273" y="-45"/>
                      <a:pt x="25024" y="5670"/>
                      <a:pt x="24844" y="12291"/>
                    </a:cubicBezTo>
                    <a:close/>
                  </a:path>
                </a:pathLst>
              </a:custGeom>
              <a:grpFill/>
              <a:ln w="1729" cap="flat">
                <a:noFill/>
                <a:prstDash val="solid"/>
                <a:miter/>
              </a:ln>
            </p:spPr>
            <p:txBody>
              <a:bodyPr/>
              <a:lstStyle/>
              <a:p>
                <a:endParaRPr lang="es-ES" sz="1400"/>
              </a:p>
            </p:txBody>
          </p:sp>
          <p:sp>
            <p:nvSpPr>
              <p:cNvPr id="100" name="Forma libre: forma 99">
                <a:extLst>
                  <a:ext uri="{FF2B5EF4-FFF2-40B4-BE49-F238E27FC236}">
                    <a16:creationId xmlns:a16="http://schemas.microsoft.com/office/drawing/2014/main" id="{82230284-63F9-BB32-72A4-FECCAC90CBA4}"/>
                  </a:ext>
                </a:extLst>
              </p:cNvPr>
              <p:cNvSpPr/>
              <p:nvPr/>
            </p:nvSpPr>
            <p:spPr>
              <a:xfrm>
                <a:off x="6204804" y="4968250"/>
                <a:ext cx="24850" cy="24180"/>
              </a:xfrm>
              <a:custGeom>
                <a:avLst/>
                <a:gdLst>
                  <a:gd name="csX0" fmla="*/ 24709 w 24850"/>
                  <a:gd name="csY0" fmla="*/ 13671 h 24180"/>
                  <a:gd name="csX1" fmla="*/ 10848 w 24850"/>
                  <a:gd name="csY1" fmla="*/ 24081 h 24180"/>
                  <a:gd name="csX2" fmla="*/ 60 w 24850"/>
                  <a:gd name="csY2" fmla="*/ 10530 h 24180"/>
                  <a:gd name="csX3" fmla="*/ 13923 w 24850"/>
                  <a:gd name="csY3" fmla="*/ 109 h 24180"/>
                  <a:gd name="csX4" fmla="*/ 24709 w 24850"/>
                  <a:gd name="csY4" fmla="*/ 13671 h 24180"/>
                </a:gdLst>
                <a:ahLst/>
                <a:cxnLst>
                  <a:cxn ang="0">
                    <a:pos x="csX0" y="csY0"/>
                  </a:cxn>
                  <a:cxn ang="0">
                    <a:pos x="csX1" y="csY1"/>
                  </a:cxn>
                  <a:cxn ang="0">
                    <a:pos x="csX2" y="csY2"/>
                  </a:cxn>
                  <a:cxn ang="0">
                    <a:pos x="csX3" y="csY3"/>
                  </a:cxn>
                  <a:cxn ang="0">
                    <a:pos x="csX4" y="csY4"/>
                  </a:cxn>
                </a:cxnLst>
                <a:rect l="l" t="t" r="r" b="b"/>
                <a:pathLst>
                  <a:path w="24850" h="24180">
                    <a:moveTo>
                      <a:pt x="24709" y="13671"/>
                    </a:moveTo>
                    <a:cubicBezTo>
                      <a:pt x="23671" y="20245"/>
                      <a:pt x="17465" y="24927"/>
                      <a:pt x="10848" y="24081"/>
                    </a:cubicBezTo>
                    <a:cubicBezTo>
                      <a:pt x="4230" y="23241"/>
                      <a:pt x="-597" y="17171"/>
                      <a:pt x="60" y="10530"/>
                    </a:cubicBezTo>
                    <a:cubicBezTo>
                      <a:pt x="719" y="3888"/>
                      <a:pt x="6923" y="-780"/>
                      <a:pt x="13923" y="109"/>
                    </a:cubicBezTo>
                    <a:cubicBezTo>
                      <a:pt x="20921" y="1001"/>
                      <a:pt x="25750" y="7058"/>
                      <a:pt x="24709" y="13671"/>
                    </a:cubicBezTo>
                    <a:close/>
                  </a:path>
                </a:pathLst>
              </a:custGeom>
              <a:grpFill/>
              <a:ln w="1729" cap="flat">
                <a:noFill/>
                <a:prstDash val="solid"/>
                <a:miter/>
              </a:ln>
            </p:spPr>
            <p:txBody>
              <a:bodyPr/>
              <a:lstStyle/>
              <a:p>
                <a:endParaRPr lang="es-ES" sz="1400"/>
              </a:p>
            </p:txBody>
          </p:sp>
          <p:sp>
            <p:nvSpPr>
              <p:cNvPr id="101" name="Forma libre: forma 100">
                <a:extLst>
                  <a:ext uri="{FF2B5EF4-FFF2-40B4-BE49-F238E27FC236}">
                    <a16:creationId xmlns:a16="http://schemas.microsoft.com/office/drawing/2014/main" id="{FCA5C622-9874-A0DE-3936-0720C67B7B41}"/>
                  </a:ext>
                </a:extLst>
              </p:cNvPr>
              <p:cNvSpPr/>
              <p:nvPr/>
            </p:nvSpPr>
            <p:spPr>
              <a:xfrm>
                <a:off x="6273293" y="4981741"/>
                <a:ext cx="24802" cy="24317"/>
              </a:xfrm>
              <a:custGeom>
                <a:avLst/>
                <a:gdLst>
                  <a:gd name="csX0" fmla="*/ 24308 w 24802"/>
                  <a:gd name="csY0" fmla="*/ 15585 h 24317"/>
                  <a:gd name="csX1" fmla="*/ 9186 w 24802"/>
                  <a:gd name="csY1" fmla="*/ 23853 h 24317"/>
                  <a:gd name="csX2" fmla="*/ 339 w 24802"/>
                  <a:gd name="csY2" fmla="*/ 9061 h 24317"/>
                  <a:gd name="csX3" fmla="*/ 15528 w 24802"/>
                  <a:gd name="csY3" fmla="*/ 527 h 24317"/>
                  <a:gd name="csX4" fmla="*/ 24308 w 24802"/>
                  <a:gd name="csY4" fmla="*/ 15585 h 24317"/>
                </a:gdLst>
                <a:ahLst/>
                <a:cxnLst>
                  <a:cxn ang="0">
                    <a:pos x="csX0" y="csY0"/>
                  </a:cxn>
                  <a:cxn ang="0">
                    <a:pos x="csX1" y="csY1"/>
                  </a:cxn>
                  <a:cxn ang="0">
                    <a:pos x="csX2" y="csY2"/>
                  </a:cxn>
                  <a:cxn ang="0">
                    <a:pos x="csX3" y="csY3"/>
                  </a:cxn>
                  <a:cxn ang="0">
                    <a:pos x="csX4" y="csY4"/>
                  </a:cxn>
                </a:cxnLst>
                <a:rect l="l" t="t" r="r" b="b"/>
                <a:pathLst>
                  <a:path w="24802" h="24317">
                    <a:moveTo>
                      <a:pt x="24308" y="15585"/>
                    </a:moveTo>
                    <a:cubicBezTo>
                      <a:pt x="22371" y="21971"/>
                      <a:pt x="15599" y="25676"/>
                      <a:pt x="9186" y="23853"/>
                    </a:cubicBezTo>
                    <a:cubicBezTo>
                      <a:pt x="2802" y="21914"/>
                      <a:pt x="-1229" y="15564"/>
                      <a:pt x="339" y="9061"/>
                    </a:cubicBezTo>
                    <a:cubicBezTo>
                      <a:pt x="1899" y="2587"/>
                      <a:pt x="8771" y="-1512"/>
                      <a:pt x="15528" y="527"/>
                    </a:cubicBezTo>
                    <a:cubicBezTo>
                      <a:pt x="22317" y="2454"/>
                      <a:pt x="26245" y="9196"/>
                      <a:pt x="24308" y="15585"/>
                    </a:cubicBezTo>
                    <a:close/>
                  </a:path>
                </a:pathLst>
              </a:custGeom>
              <a:grpFill/>
              <a:ln w="1729" cap="flat">
                <a:noFill/>
                <a:prstDash val="solid"/>
                <a:miter/>
              </a:ln>
            </p:spPr>
            <p:txBody>
              <a:bodyPr/>
              <a:lstStyle/>
              <a:p>
                <a:endParaRPr lang="es-ES" sz="1400"/>
              </a:p>
            </p:txBody>
          </p:sp>
          <p:sp>
            <p:nvSpPr>
              <p:cNvPr id="102" name="Forma libre: forma 101">
                <a:extLst>
                  <a:ext uri="{FF2B5EF4-FFF2-40B4-BE49-F238E27FC236}">
                    <a16:creationId xmlns:a16="http://schemas.microsoft.com/office/drawing/2014/main" id="{858A7A49-9DF4-B43F-7A25-664C86A41F06}"/>
                  </a:ext>
                </a:extLst>
              </p:cNvPr>
              <p:cNvSpPr/>
              <p:nvPr/>
            </p:nvSpPr>
            <p:spPr>
              <a:xfrm>
                <a:off x="6339240" y="5004648"/>
                <a:ext cx="24747" cy="24330"/>
              </a:xfrm>
              <a:custGeom>
                <a:avLst/>
                <a:gdLst>
                  <a:gd name="csX0" fmla="*/ 23687 w 24747"/>
                  <a:gd name="csY0" fmla="*/ 17256 h 24330"/>
                  <a:gd name="csX1" fmla="*/ 7617 w 24747"/>
                  <a:gd name="csY1" fmla="*/ 23251 h 24330"/>
                  <a:gd name="csX2" fmla="*/ 846 w 24747"/>
                  <a:gd name="csY2" fmla="*/ 7494 h 24330"/>
                  <a:gd name="csX3" fmla="*/ 17117 w 24747"/>
                  <a:gd name="csY3" fmla="*/ 1024 h 24330"/>
                  <a:gd name="csX4" fmla="*/ 23687 w 24747"/>
                  <a:gd name="csY4" fmla="*/ 17256 h 24330"/>
                </a:gdLst>
                <a:ahLst/>
                <a:cxnLst>
                  <a:cxn ang="0">
                    <a:pos x="csX0" y="csY0"/>
                  </a:cxn>
                  <a:cxn ang="0">
                    <a:pos x="csX1" y="csY1"/>
                  </a:cxn>
                  <a:cxn ang="0">
                    <a:pos x="csX2" y="csY2"/>
                  </a:cxn>
                  <a:cxn ang="0">
                    <a:pos x="csX3" y="csY3"/>
                  </a:cxn>
                  <a:cxn ang="0">
                    <a:pos x="csX4" y="csY4"/>
                  </a:cxn>
                </a:cxnLst>
                <a:rect l="l" t="t" r="r" b="b"/>
                <a:pathLst>
                  <a:path w="24747" h="24330">
                    <a:moveTo>
                      <a:pt x="23687" y="17256"/>
                    </a:moveTo>
                    <a:cubicBezTo>
                      <a:pt x="20887" y="23314"/>
                      <a:pt x="13692" y="26001"/>
                      <a:pt x="7617" y="23251"/>
                    </a:cubicBezTo>
                    <a:cubicBezTo>
                      <a:pt x="1484" y="20638"/>
                      <a:pt x="-1614" y="13745"/>
                      <a:pt x="846" y="7494"/>
                    </a:cubicBezTo>
                    <a:cubicBezTo>
                      <a:pt x="3273" y="1321"/>
                      <a:pt x="10627" y="-1742"/>
                      <a:pt x="17117" y="1024"/>
                    </a:cubicBezTo>
                    <a:cubicBezTo>
                      <a:pt x="23549" y="3928"/>
                      <a:pt x="26488" y="11199"/>
                      <a:pt x="23687" y="17256"/>
                    </a:cubicBezTo>
                    <a:close/>
                  </a:path>
                </a:pathLst>
              </a:custGeom>
              <a:grpFill/>
              <a:ln w="1729" cap="flat">
                <a:noFill/>
                <a:prstDash val="solid"/>
                <a:miter/>
              </a:ln>
            </p:spPr>
            <p:txBody>
              <a:bodyPr/>
              <a:lstStyle/>
              <a:p>
                <a:endParaRPr lang="es-ES" sz="1400"/>
              </a:p>
            </p:txBody>
          </p:sp>
          <p:sp>
            <p:nvSpPr>
              <p:cNvPr id="103" name="Forma libre: forma 102">
                <a:extLst>
                  <a:ext uri="{FF2B5EF4-FFF2-40B4-BE49-F238E27FC236}">
                    <a16:creationId xmlns:a16="http://schemas.microsoft.com/office/drawing/2014/main" id="{80FF9B25-B9F5-6AD2-72A6-7FEAB3FE5182}"/>
                  </a:ext>
                </a:extLst>
              </p:cNvPr>
              <p:cNvSpPr/>
              <p:nvPr/>
            </p:nvSpPr>
            <p:spPr>
              <a:xfrm>
                <a:off x="6401419" y="5036452"/>
                <a:ext cx="24677" cy="24307"/>
              </a:xfrm>
              <a:custGeom>
                <a:avLst/>
                <a:gdLst>
                  <a:gd name="csX0" fmla="*/ 22850 w 24677"/>
                  <a:gd name="csY0" fmla="*/ 18750 h 24307"/>
                  <a:gd name="csX1" fmla="*/ 6103 w 24677"/>
                  <a:gd name="csY1" fmla="*/ 22491 h 24307"/>
                  <a:gd name="csX2" fmla="*/ 1565 w 24677"/>
                  <a:gd name="csY2" fmla="*/ 5940 h 24307"/>
                  <a:gd name="csX3" fmla="*/ 18566 w 24677"/>
                  <a:gd name="csY3" fmla="*/ 1777 h 24307"/>
                  <a:gd name="csX4" fmla="*/ 22850 w 24677"/>
                  <a:gd name="csY4" fmla="*/ 18750 h 24307"/>
                </a:gdLst>
                <a:ahLst/>
                <a:cxnLst>
                  <a:cxn ang="0">
                    <a:pos x="csX0" y="csY0"/>
                  </a:cxn>
                  <a:cxn ang="0">
                    <a:pos x="csX1" y="csY1"/>
                  </a:cxn>
                  <a:cxn ang="0">
                    <a:pos x="csX2" y="csY2"/>
                  </a:cxn>
                  <a:cxn ang="0">
                    <a:pos x="csX3" y="csY3"/>
                  </a:cxn>
                  <a:cxn ang="0">
                    <a:pos x="csX4" y="csY4"/>
                  </a:cxn>
                </a:cxnLst>
                <a:rect l="l" t="t" r="r" b="b"/>
                <a:pathLst>
                  <a:path w="24677" h="24307">
                    <a:moveTo>
                      <a:pt x="22850" y="18750"/>
                    </a:moveTo>
                    <a:cubicBezTo>
                      <a:pt x="19221" y="24406"/>
                      <a:pt x="11827" y="25914"/>
                      <a:pt x="6103" y="22491"/>
                    </a:cubicBezTo>
                    <a:cubicBezTo>
                      <a:pt x="320" y="19168"/>
                      <a:pt x="-1709" y="11757"/>
                      <a:pt x="1565" y="5940"/>
                    </a:cubicBezTo>
                    <a:cubicBezTo>
                      <a:pt x="4839" y="125"/>
                      <a:pt x="12451" y="-1739"/>
                      <a:pt x="18566" y="1777"/>
                    </a:cubicBezTo>
                    <a:cubicBezTo>
                      <a:pt x="24618" y="5404"/>
                      <a:pt x="26430" y="13174"/>
                      <a:pt x="22850" y="18750"/>
                    </a:cubicBezTo>
                    <a:close/>
                  </a:path>
                </a:pathLst>
              </a:custGeom>
              <a:grpFill/>
              <a:ln w="1729" cap="flat">
                <a:noFill/>
                <a:prstDash val="solid"/>
                <a:miter/>
              </a:ln>
            </p:spPr>
            <p:txBody>
              <a:bodyPr/>
              <a:lstStyle/>
              <a:p>
                <a:endParaRPr lang="es-ES" sz="1400"/>
              </a:p>
            </p:txBody>
          </p:sp>
          <p:sp>
            <p:nvSpPr>
              <p:cNvPr id="104" name="Forma libre: forma 103">
                <a:extLst>
                  <a:ext uri="{FF2B5EF4-FFF2-40B4-BE49-F238E27FC236}">
                    <a16:creationId xmlns:a16="http://schemas.microsoft.com/office/drawing/2014/main" id="{C71B1BED-837F-6703-32EF-544AE7ADD8FE}"/>
                  </a:ext>
                </a:extLst>
              </p:cNvPr>
              <p:cNvSpPr/>
              <p:nvPr/>
            </p:nvSpPr>
            <p:spPr>
              <a:xfrm>
                <a:off x="6458667" y="5076409"/>
                <a:ext cx="24622" cy="24360"/>
              </a:xfrm>
              <a:custGeom>
                <a:avLst/>
                <a:gdLst>
                  <a:gd name="csX0" fmla="*/ 21825 w 24622"/>
                  <a:gd name="csY0" fmla="*/ 20152 h 24360"/>
                  <a:gd name="csX1" fmla="*/ 4672 w 24622"/>
                  <a:gd name="csY1" fmla="*/ 21636 h 24360"/>
                  <a:gd name="csX2" fmla="*/ 2491 w 24622"/>
                  <a:gd name="csY2" fmla="*/ 4555 h 24360"/>
                  <a:gd name="csX3" fmla="*/ 19847 w 24622"/>
                  <a:gd name="csY3" fmla="*/ 2824 h 24360"/>
                  <a:gd name="csX4" fmla="*/ 21825 w 24622"/>
                  <a:gd name="csY4" fmla="*/ 20152 h 24360"/>
                </a:gdLst>
                <a:ahLst/>
                <a:cxnLst>
                  <a:cxn ang="0">
                    <a:pos x="csX0" y="csY0"/>
                  </a:cxn>
                  <a:cxn ang="0">
                    <a:pos x="csX1" y="csY1"/>
                  </a:cxn>
                  <a:cxn ang="0">
                    <a:pos x="csX2" y="csY2"/>
                  </a:cxn>
                  <a:cxn ang="0">
                    <a:pos x="csX3" y="csY3"/>
                  </a:cxn>
                  <a:cxn ang="0">
                    <a:pos x="csX4" y="csY4"/>
                  </a:cxn>
                </a:cxnLst>
                <a:rect l="l" t="t" r="r" b="b"/>
                <a:pathLst>
                  <a:path w="24622" h="24360">
                    <a:moveTo>
                      <a:pt x="21825" y="20152"/>
                    </a:moveTo>
                    <a:cubicBezTo>
                      <a:pt x="17448" y="25275"/>
                      <a:pt x="10000" y="25661"/>
                      <a:pt x="4672" y="21636"/>
                    </a:cubicBezTo>
                    <a:cubicBezTo>
                      <a:pt x="-574" y="17518"/>
                      <a:pt x="-1547" y="9866"/>
                      <a:pt x="2491" y="4555"/>
                    </a:cubicBezTo>
                    <a:cubicBezTo>
                      <a:pt x="6530" y="-760"/>
                      <a:pt x="14301" y="-1538"/>
                      <a:pt x="19847" y="2824"/>
                    </a:cubicBezTo>
                    <a:cubicBezTo>
                      <a:pt x="25473" y="7088"/>
                      <a:pt x="26122" y="15130"/>
                      <a:pt x="21825" y="20152"/>
                    </a:cubicBezTo>
                    <a:close/>
                  </a:path>
                </a:pathLst>
              </a:custGeom>
              <a:grpFill/>
              <a:ln w="1729" cap="flat">
                <a:noFill/>
                <a:prstDash val="solid"/>
                <a:miter/>
              </a:ln>
            </p:spPr>
            <p:txBody>
              <a:bodyPr/>
              <a:lstStyle/>
              <a:p>
                <a:endParaRPr lang="es-ES" sz="1400"/>
              </a:p>
            </p:txBody>
          </p:sp>
          <p:sp>
            <p:nvSpPr>
              <p:cNvPr id="105" name="Forma libre: forma 104">
                <a:extLst>
                  <a:ext uri="{FF2B5EF4-FFF2-40B4-BE49-F238E27FC236}">
                    <a16:creationId xmlns:a16="http://schemas.microsoft.com/office/drawing/2014/main" id="{16F5C2D3-1224-E52D-F2CB-A89CD50A269D}"/>
                  </a:ext>
                </a:extLst>
              </p:cNvPr>
              <p:cNvSpPr/>
              <p:nvPr/>
            </p:nvSpPr>
            <p:spPr>
              <a:xfrm>
                <a:off x="6509935" y="5123757"/>
                <a:ext cx="24550" cy="24476"/>
              </a:xfrm>
              <a:custGeom>
                <a:avLst/>
                <a:gdLst>
                  <a:gd name="csX0" fmla="*/ 20640 w 24550"/>
                  <a:gd name="csY0" fmla="*/ 21431 h 24476"/>
                  <a:gd name="csX1" fmla="*/ 3387 w 24550"/>
                  <a:gd name="csY1" fmla="*/ 20620 h 24476"/>
                  <a:gd name="csX2" fmla="*/ 3612 w 24550"/>
                  <a:gd name="csY2" fmla="*/ 3341 h 24476"/>
                  <a:gd name="csX3" fmla="*/ 20983 w 24550"/>
                  <a:gd name="csY3" fmla="*/ 4046 h 24476"/>
                  <a:gd name="csX4" fmla="*/ 20640 w 24550"/>
                  <a:gd name="csY4" fmla="*/ 21431 h 24476"/>
                </a:gdLst>
                <a:ahLst/>
                <a:cxnLst>
                  <a:cxn ang="0">
                    <a:pos x="csX0" y="csY0"/>
                  </a:cxn>
                  <a:cxn ang="0">
                    <a:pos x="csX1" y="csY1"/>
                  </a:cxn>
                  <a:cxn ang="0">
                    <a:pos x="csX2" y="csY2"/>
                  </a:cxn>
                  <a:cxn ang="0">
                    <a:pos x="csX3" y="csY3"/>
                  </a:cxn>
                  <a:cxn ang="0">
                    <a:pos x="csX4" y="csY4"/>
                  </a:cxn>
                </a:cxnLst>
                <a:rect l="l" t="t" r="r" b="b"/>
                <a:pathLst>
                  <a:path w="24550" h="24476">
                    <a:moveTo>
                      <a:pt x="20640" y="21431"/>
                    </a:moveTo>
                    <a:cubicBezTo>
                      <a:pt x="15704" y="25819"/>
                      <a:pt x="8048" y="25394"/>
                      <a:pt x="3387" y="20620"/>
                    </a:cubicBezTo>
                    <a:cubicBezTo>
                      <a:pt x="-1217" y="15792"/>
                      <a:pt x="-1113" y="8052"/>
                      <a:pt x="3612" y="3341"/>
                    </a:cubicBezTo>
                    <a:cubicBezTo>
                      <a:pt x="8336" y="-1374"/>
                      <a:pt x="16116" y="-1062"/>
                      <a:pt x="20983" y="4046"/>
                    </a:cubicBezTo>
                    <a:cubicBezTo>
                      <a:pt x="25907" y="9097"/>
                      <a:pt x="25679" y="16949"/>
                      <a:pt x="20640" y="21431"/>
                    </a:cubicBezTo>
                    <a:close/>
                  </a:path>
                </a:pathLst>
              </a:custGeom>
              <a:grpFill/>
              <a:ln w="1729" cap="flat">
                <a:noFill/>
                <a:prstDash val="solid"/>
                <a:miter/>
              </a:ln>
            </p:spPr>
            <p:txBody>
              <a:bodyPr/>
              <a:lstStyle/>
              <a:p>
                <a:endParaRPr lang="es-ES" sz="1400"/>
              </a:p>
            </p:txBody>
          </p:sp>
          <p:sp>
            <p:nvSpPr>
              <p:cNvPr id="106" name="Forma libre: forma 105">
                <a:extLst>
                  <a:ext uri="{FF2B5EF4-FFF2-40B4-BE49-F238E27FC236}">
                    <a16:creationId xmlns:a16="http://schemas.microsoft.com/office/drawing/2014/main" id="{748A4439-CDA2-E6A8-9383-6F40E67C4928}"/>
                  </a:ext>
                </a:extLst>
              </p:cNvPr>
              <p:cNvSpPr/>
              <p:nvPr/>
            </p:nvSpPr>
            <p:spPr>
              <a:xfrm>
                <a:off x="6554274" y="5177620"/>
                <a:ext cx="24391" cy="24633"/>
              </a:xfrm>
              <a:custGeom>
                <a:avLst/>
                <a:gdLst>
                  <a:gd name="csX0" fmla="*/ 19316 w 24391"/>
                  <a:gd name="csY0" fmla="*/ 22553 h 24633"/>
                  <a:gd name="csX1" fmla="*/ 2272 w 24391"/>
                  <a:gd name="csY1" fmla="*/ 19439 h 24633"/>
                  <a:gd name="csX2" fmla="*/ 4895 w 24391"/>
                  <a:gd name="csY2" fmla="*/ 2319 h 24633"/>
                  <a:gd name="csX3" fmla="*/ 21960 w 24391"/>
                  <a:gd name="csY3" fmla="*/ 5417 h 24633"/>
                  <a:gd name="csX4" fmla="*/ 19316 w 24391"/>
                  <a:gd name="csY4" fmla="*/ 22553 h 24633"/>
                </a:gdLst>
                <a:ahLst/>
                <a:cxnLst>
                  <a:cxn ang="0">
                    <a:pos x="csX0" y="csY0"/>
                  </a:cxn>
                  <a:cxn ang="0">
                    <a:pos x="csX1" y="csY1"/>
                  </a:cxn>
                  <a:cxn ang="0">
                    <a:pos x="csX2" y="csY2"/>
                  </a:cxn>
                  <a:cxn ang="0">
                    <a:pos x="csX3" y="csY3"/>
                  </a:cxn>
                  <a:cxn ang="0">
                    <a:pos x="csX4" y="csY4"/>
                  </a:cxn>
                </a:cxnLst>
                <a:rect l="l" t="t" r="r" b="b"/>
                <a:pathLst>
                  <a:path w="24391" h="24633">
                    <a:moveTo>
                      <a:pt x="19316" y="22553"/>
                    </a:moveTo>
                    <a:cubicBezTo>
                      <a:pt x="13770" y="26268"/>
                      <a:pt x="6137" y="24875"/>
                      <a:pt x="2272" y="19439"/>
                    </a:cubicBezTo>
                    <a:cubicBezTo>
                      <a:pt x="-1603" y="14010"/>
                      <a:pt x="-387" y="6314"/>
                      <a:pt x="4895" y="2319"/>
                    </a:cubicBezTo>
                    <a:cubicBezTo>
                      <a:pt x="10259" y="-1739"/>
                      <a:pt x="17862" y="-325"/>
                      <a:pt x="21960" y="5417"/>
                    </a:cubicBezTo>
                    <a:cubicBezTo>
                      <a:pt x="26047" y="11166"/>
                      <a:pt x="24860" y="18841"/>
                      <a:pt x="19316" y="22553"/>
                    </a:cubicBezTo>
                    <a:close/>
                  </a:path>
                </a:pathLst>
              </a:custGeom>
              <a:grpFill/>
              <a:ln w="1729" cap="flat">
                <a:noFill/>
                <a:prstDash val="solid"/>
                <a:miter/>
              </a:ln>
            </p:spPr>
            <p:txBody>
              <a:bodyPr/>
              <a:lstStyle/>
              <a:p>
                <a:endParaRPr lang="es-ES" sz="1400"/>
              </a:p>
            </p:txBody>
          </p:sp>
          <p:sp>
            <p:nvSpPr>
              <p:cNvPr id="107" name="Forma libre: forma 106">
                <a:extLst>
                  <a:ext uri="{FF2B5EF4-FFF2-40B4-BE49-F238E27FC236}">
                    <a16:creationId xmlns:a16="http://schemas.microsoft.com/office/drawing/2014/main" id="{192D7653-1FF8-D8C1-09F7-D063558CC7C7}"/>
                  </a:ext>
                </a:extLst>
              </p:cNvPr>
              <p:cNvSpPr/>
              <p:nvPr/>
            </p:nvSpPr>
            <p:spPr>
              <a:xfrm>
                <a:off x="6590839" y="5237092"/>
                <a:ext cx="24233" cy="24732"/>
              </a:xfrm>
              <a:custGeom>
                <a:avLst/>
                <a:gdLst>
                  <a:gd name="csX0" fmla="*/ 17721 w 24233"/>
                  <a:gd name="csY0" fmla="*/ 23500 h 24732"/>
                  <a:gd name="csX1" fmla="*/ 1345 w 24233"/>
                  <a:gd name="csY1" fmla="*/ 18041 h 24732"/>
                  <a:gd name="csX2" fmla="*/ 6213 w 24233"/>
                  <a:gd name="csY2" fmla="*/ 1485 h 24732"/>
                  <a:gd name="csX3" fmla="*/ 22770 w 24233"/>
                  <a:gd name="csY3" fmla="*/ 6847 h 24732"/>
                  <a:gd name="csX4" fmla="*/ 17721 w 24233"/>
                  <a:gd name="csY4" fmla="*/ 23500 h 24732"/>
                </a:gdLst>
                <a:ahLst/>
                <a:cxnLst>
                  <a:cxn ang="0">
                    <a:pos x="csX0" y="csY0"/>
                  </a:cxn>
                  <a:cxn ang="0">
                    <a:pos x="csX1" y="csY1"/>
                  </a:cxn>
                  <a:cxn ang="0">
                    <a:pos x="csX2" y="csY2"/>
                  </a:cxn>
                  <a:cxn ang="0">
                    <a:pos x="csX3" y="csY3"/>
                  </a:cxn>
                  <a:cxn ang="0">
                    <a:pos x="csX4" y="csY4"/>
                  </a:cxn>
                </a:cxnLst>
                <a:rect l="l" t="t" r="r" b="b"/>
                <a:pathLst>
                  <a:path w="24233" h="24732">
                    <a:moveTo>
                      <a:pt x="17721" y="23500"/>
                    </a:moveTo>
                    <a:cubicBezTo>
                      <a:pt x="11719" y="26418"/>
                      <a:pt x="4385" y="23978"/>
                      <a:pt x="1345" y="18041"/>
                    </a:cubicBezTo>
                    <a:cubicBezTo>
                      <a:pt x="-1606" y="12055"/>
                      <a:pt x="424" y="4725"/>
                      <a:pt x="6213" y="1485"/>
                    </a:cubicBezTo>
                    <a:cubicBezTo>
                      <a:pt x="12072" y="-1796"/>
                      <a:pt x="19639" y="520"/>
                      <a:pt x="22770" y="6847"/>
                    </a:cubicBezTo>
                    <a:cubicBezTo>
                      <a:pt x="25986" y="13126"/>
                      <a:pt x="23724" y="20585"/>
                      <a:pt x="17721" y="23500"/>
                    </a:cubicBezTo>
                    <a:close/>
                  </a:path>
                </a:pathLst>
              </a:custGeom>
              <a:grpFill/>
              <a:ln w="1729" cap="flat">
                <a:noFill/>
                <a:prstDash val="solid"/>
                <a:miter/>
              </a:ln>
            </p:spPr>
            <p:txBody>
              <a:bodyPr/>
              <a:lstStyle/>
              <a:p>
                <a:endParaRPr lang="es-ES" sz="1400"/>
              </a:p>
            </p:txBody>
          </p:sp>
          <p:sp>
            <p:nvSpPr>
              <p:cNvPr id="108" name="Forma libre: forma 107">
                <a:extLst>
                  <a:ext uri="{FF2B5EF4-FFF2-40B4-BE49-F238E27FC236}">
                    <a16:creationId xmlns:a16="http://schemas.microsoft.com/office/drawing/2014/main" id="{71CEEF88-A390-519F-E783-FF6D9FEF1B72}"/>
                  </a:ext>
                </a:extLst>
              </p:cNvPr>
              <p:cNvSpPr/>
              <p:nvPr/>
            </p:nvSpPr>
            <p:spPr>
              <a:xfrm>
                <a:off x="6618859" y="5301055"/>
                <a:ext cx="24161" cy="24775"/>
              </a:xfrm>
              <a:custGeom>
                <a:avLst/>
                <a:gdLst>
                  <a:gd name="csX0" fmla="*/ 16050 w 24161"/>
                  <a:gd name="csY0" fmla="*/ 24176 h 24775"/>
                  <a:gd name="csX1" fmla="*/ 687 w 24161"/>
                  <a:gd name="csY1" fmla="*/ 16477 h 24775"/>
                  <a:gd name="csX2" fmla="*/ 7689 w 24161"/>
                  <a:gd name="csY2" fmla="*/ 786 h 24775"/>
                  <a:gd name="csX3" fmla="*/ 23449 w 24161"/>
                  <a:gd name="csY3" fmla="*/ 8340 h 24775"/>
                  <a:gd name="csX4" fmla="*/ 16050 w 24161"/>
                  <a:gd name="csY4" fmla="*/ 24176 h 24775"/>
                </a:gdLst>
                <a:ahLst/>
                <a:cxnLst>
                  <a:cxn ang="0">
                    <a:pos x="csX0" y="csY0"/>
                  </a:cxn>
                  <a:cxn ang="0">
                    <a:pos x="csX1" y="csY1"/>
                  </a:cxn>
                  <a:cxn ang="0">
                    <a:pos x="csX2" y="csY2"/>
                  </a:cxn>
                  <a:cxn ang="0">
                    <a:pos x="csX3" y="csY3"/>
                  </a:cxn>
                  <a:cxn ang="0">
                    <a:pos x="csX4" y="csY4"/>
                  </a:cxn>
                </a:cxnLst>
                <a:rect l="l" t="t" r="r" b="b"/>
                <a:pathLst>
                  <a:path w="24161" h="24775">
                    <a:moveTo>
                      <a:pt x="16050" y="24176"/>
                    </a:moveTo>
                    <a:cubicBezTo>
                      <a:pt x="9702" y="26241"/>
                      <a:pt x="2822" y="22796"/>
                      <a:pt x="687" y="16477"/>
                    </a:cubicBezTo>
                    <a:cubicBezTo>
                      <a:pt x="-1409" y="10145"/>
                      <a:pt x="1393" y="3244"/>
                      <a:pt x="7689" y="786"/>
                    </a:cubicBezTo>
                    <a:cubicBezTo>
                      <a:pt x="13826" y="-1613"/>
                      <a:pt x="21222" y="1642"/>
                      <a:pt x="23449" y="8340"/>
                    </a:cubicBezTo>
                    <a:cubicBezTo>
                      <a:pt x="25713" y="15023"/>
                      <a:pt x="22396" y="22112"/>
                      <a:pt x="16050" y="24176"/>
                    </a:cubicBezTo>
                    <a:close/>
                  </a:path>
                </a:pathLst>
              </a:custGeom>
              <a:grpFill/>
              <a:ln w="1729" cap="flat">
                <a:noFill/>
                <a:prstDash val="solid"/>
                <a:miter/>
              </a:ln>
            </p:spPr>
            <p:txBody>
              <a:bodyPr/>
              <a:lstStyle/>
              <a:p>
                <a:endParaRPr lang="es-ES" sz="1400"/>
              </a:p>
            </p:txBody>
          </p:sp>
          <p:sp>
            <p:nvSpPr>
              <p:cNvPr id="109" name="Forma libre: forma 108">
                <a:extLst>
                  <a:ext uri="{FF2B5EF4-FFF2-40B4-BE49-F238E27FC236}">
                    <a16:creationId xmlns:a16="http://schemas.microsoft.com/office/drawing/2014/main" id="{90038090-44A7-86BE-7A82-36C0FDD982FD}"/>
                  </a:ext>
                </a:extLst>
              </p:cNvPr>
              <p:cNvSpPr/>
              <p:nvPr/>
            </p:nvSpPr>
            <p:spPr>
              <a:xfrm>
                <a:off x="6637722" y="5368234"/>
                <a:ext cx="24237" cy="24823"/>
              </a:xfrm>
              <a:custGeom>
                <a:avLst/>
                <a:gdLst>
                  <a:gd name="csX0" fmla="*/ 14408 w 24237"/>
                  <a:gd name="csY0" fmla="*/ 24634 h 24823"/>
                  <a:gd name="csX1" fmla="*/ 313 w 24237"/>
                  <a:gd name="csY1" fmla="*/ 14878 h 24823"/>
                  <a:gd name="csX2" fmla="*/ 9352 w 24237"/>
                  <a:gd name="csY2" fmla="*/ 315 h 24823"/>
                  <a:gd name="csX3" fmla="*/ 23978 w 24237"/>
                  <a:gd name="csY3" fmla="*/ 9961 h 24823"/>
                  <a:gd name="csX4" fmla="*/ 14408 w 24237"/>
                  <a:gd name="csY4" fmla="*/ 24634 h 24823"/>
                </a:gdLst>
                <a:ahLst/>
                <a:cxnLst>
                  <a:cxn ang="0">
                    <a:pos x="csX0" y="csY0"/>
                  </a:cxn>
                  <a:cxn ang="0">
                    <a:pos x="csX1" y="csY1"/>
                  </a:cxn>
                  <a:cxn ang="0">
                    <a:pos x="csX2" y="csY2"/>
                  </a:cxn>
                  <a:cxn ang="0">
                    <a:pos x="csX3" y="csY3"/>
                  </a:cxn>
                  <a:cxn ang="0">
                    <a:pos x="csX4" y="csY4"/>
                  </a:cxn>
                </a:cxnLst>
                <a:rect l="l" t="t" r="r" b="b"/>
                <a:pathLst>
                  <a:path w="24237" h="24823">
                    <a:moveTo>
                      <a:pt x="14408" y="24634"/>
                    </a:moveTo>
                    <a:cubicBezTo>
                      <a:pt x="7801" y="25808"/>
                      <a:pt x="1636" y="21415"/>
                      <a:pt x="313" y="14878"/>
                    </a:cubicBezTo>
                    <a:cubicBezTo>
                      <a:pt x="-1190" y="8382"/>
                      <a:pt x="2859" y="1860"/>
                      <a:pt x="9352" y="315"/>
                    </a:cubicBezTo>
                    <a:cubicBezTo>
                      <a:pt x="15844" y="-1235"/>
                      <a:pt x="22395" y="3083"/>
                      <a:pt x="23978" y="9961"/>
                    </a:cubicBezTo>
                    <a:cubicBezTo>
                      <a:pt x="25381" y="16873"/>
                      <a:pt x="20944" y="23471"/>
                      <a:pt x="14408" y="24634"/>
                    </a:cubicBezTo>
                    <a:close/>
                  </a:path>
                </a:pathLst>
              </a:custGeom>
              <a:grpFill/>
              <a:ln w="1729" cap="flat">
                <a:noFill/>
                <a:prstDash val="solid"/>
                <a:miter/>
              </a:ln>
            </p:spPr>
            <p:txBody>
              <a:bodyPr/>
              <a:lstStyle/>
              <a:p>
                <a:endParaRPr lang="es-ES" sz="1400"/>
              </a:p>
            </p:txBody>
          </p:sp>
          <p:sp>
            <p:nvSpPr>
              <p:cNvPr id="110" name="Forma libre: forma 109">
                <a:extLst>
                  <a:ext uri="{FF2B5EF4-FFF2-40B4-BE49-F238E27FC236}">
                    <a16:creationId xmlns:a16="http://schemas.microsoft.com/office/drawing/2014/main" id="{F7420EBA-83DD-9C11-5DEA-0B315696659C}"/>
                  </a:ext>
                </a:extLst>
              </p:cNvPr>
              <p:cNvSpPr/>
              <p:nvPr/>
            </p:nvSpPr>
            <p:spPr>
              <a:xfrm>
                <a:off x="6647141" y="5437385"/>
                <a:ext cx="24204" cy="24848"/>
              </a:xfrm>
              <a:custGeom>
                <a:avLst/>
                <a:gdLst>
                  <a:gd name="csX0" fmla="*/ 12850 w 24204"/>
                  <a:gd name="csY0" fmla="*/ 24839 h 24848"/>
                  <a:gd name="csX1" fmla="*/ 35 w 24204"/>
                  <a:gd name="csY1" fmla="*/ 13258 h 24848"/>
                  <a:gd name="csX2" fmla="*/ 11152 w 24204"/>
                  <a:gd name="csY2" fmla="*/ 54 h 24848"/>
                  <a:gd name="csX3" fmla="*/ 24152 w 24204"/>
                  <a:gd name="csY3" fmla="*/ 11624 h 24848"/>
                  <a:gd name="csX4" fmla="*/ 12850 w 24204"/>
                  <a:gd name="csY4" fmla="*/ 24839 h 24848"/>
                </a:gdLst>
                <a:ahLst/>
                <a:cxnLst>
                  <a:cxn ang="0">
                    <a:pos x="csX0" y="csY0"/>
                  </a:cxn>
                  <a:cxn ang="0">
                    <a:pos x="csX1" y="csY1"/>
                  </a:cxn>
                  <a:cxn ang="0">
                    <a:pos x="csX2" y="csY2"/>
                  </a:cxn>
                  <a:cxn ang="0">
                    <a:pos x="csX3" y="csY3"/>
                  </a:cxn>
                  <a:cxn ang="0">
                    <a:pos x="csX4" y="csY4"/>
                  </a:cxn>
                </a:cxnLst>
                <a:rect l="l" t="t" r="r" b="b"/>
                <a:pathLst>
                  <a:path w="24204" h="24848">
                    <a:moveTo>
                      <a:pt x="12850" y="24839"/>
                    </a:moveTo>
                    <a:cubicBezTo>
                      <a:pt x="6248" y="25095"/>
                      <a:pt x="643" y="19906"/>
                      <a:pt x="35" y="13258"/>
                    </a:cubicBezTo>
                    <a:cubicBezTo>
                      <a:pt x="-471" y="6607"/>
                      <a:pt x="4508" y="694"/>
                      <a:pt x="11152" y="54"/>
                    </a:cubicBezTo>
                    <a:cubicBezTo>
                      <a:pt x="17795" y="-590"/>
                      <a:pt x="23619" y="4589"/>
                      <a:pt x="24152" y="11624"/>
                    </a:cubicBezTo>
                    <a:cubicBezTo>
                      <a:pt x="24785" y="18653"/>
                      <a:pt x="19587" y="24575"/>
                      <a:pt x="12850" y="24839"/>
                    </a:cubicBezTo>
                    <a:close/>
                  </a:path>
                </a:pathLst>
              </a:custGeom>
              <a:grpFill/>
              <a:ln w="1729" cap="flat">
                <a:noFill/>
                <a:prstDash val="solid"/>
                <a:miter/>
              </a:ln>
            </p:spPr>
            <p:txBody>
              <a:bodyPr/>
              <a:lstStyle/>
              <a:p>
                <a:endParaRPr lang="es-ES" sz="1400"/>
              </a:p>
            </p:txBody>
          </p:sp>
        </p:grpSp>
        <p:sp>
          <p:nvSpPr>
            <p:cNvPr id="96" name="Elipse 95">
              <a:extLst>
                <a:ext uri="{FF2B5EF4-FFF2-40B4-BE49-F238E27FC236}">
                  <a16:creationId xmlns:a16="http://schemas.microsoft.com/office/drawing/2014/main" id="{4D18FEC7-DBDA-494A-B964-30259DAA44FE}"/>
                </a:ext>
              </a:extLst>
            </p:cNvPr>
            <p:cNvSpPr/>
            <p:nvPr/>
          </p:nvSpPr>
          <p:spPr>
            <a:xfrm rot="11597148">
              <a:off x="5416327" y="4073736"/>
              <a:ext cx="104787" cy="104787"/>
            </a:xfrm>
            <a:prstGeom prst="ellipse">
              <a:avLst/>
            </a:prstGeom>
            <a:solidFill>
              <a:schemeClr val="tx2"/>
            </a:solidFill>
            <a:ln w="1729" cap="flat">
              <a:noFill/>
              <a:prstDash val="solid"/>
              <a:miter/>
            </a:ln>
          </p:spPr>
          <p:txBody>
            <a:bodyPr/>
            <a:lstStyle/>
            <a:p>
              <a:endParaRPr lang="es-ES" sz="1400"/>
            </a:p>
          </p:txBody>
        </p:sp>
        <p:grpSp>
          <p:nvGrpSpPr>
            <p:cNvPr id="232" name="Grupo 231">
              <a:extLst>
                <a:ext uri="{FF2B5EF4-FFF2-40B4-BE49-F238E27FC236}">
                  <a16:creationId xmlns:a16="http://schemas.microsoft.com/office/drawing/2014/main" id="{AEB612AD-F733-D1F5-23C9-18B4AA23A436}"/>
                </a:ext>
              </a:extLst>
            </p:cNvPr>
            <p:cNvGrpSpPr/>
            <p:nvPr/>
          </p:nvGrpSpPr>
          <p:grpSpPr>
            <a:xfrm>
              <a:off x="6118635" y="3315126"/>
              <a:ext cx="731692" cy="769379"/>
              <a:chOff x="5177112" y="3265019"/>
              <a:chExt cx="602566" cy="633602"/>
            </a:xfrm>
          </p:grpSpPr>
          <p:sp>
            <p:nvSpPr>
              <p:cNvPr id="230" name="Forma libre: forma 229">
                <a:extLst>
                  <a:ext uri="{FF2B5EF4-FFF2-40B4-BE49-F238E27FC236}">
                    <a16:creationId xmlns:a16="http://schemas.microsoft.com/office/drawing/2014/main" id="{50AE387B-A0D2-8C6C-175B-42C00495D994}"/>
                  </a:ext>
                </a:extLst>
              </p:cNvPr>
              <p:cNvSpPr/>
              <p:nvPr/>
            </p:nvSpPr>
            <p:spPr>
              <a:xfrm rot="16200000">
                <a:off x="5136929" y="3305202"/>
                <a:ext cx="589066" cy="508699"/>
              </a:xfrm>
              <a:custGeom>
                <a:avLst/>
                <a:gdLst>
                  <a:gd name="csX0" fmla="*/ 589067 w 589066"/>
                  <a:gd name="csY0" fmla="*/ 0 h 508699"/>
                  <a:gd name="csX1" fmla="*/ 80368 w 589066"/>
                  <a:gd name="csY1" fmla="*/ 508699 h 508699"/>
                  <a:gd name="csX2" fmla="*/ 0 w 589066"/>
                  <a:gd name="csY2" fmla="*/ 508699 h 508699"/>
                </a:gdLst>
                <a:ahLst/>
                <a:cxnLst>
                  <a:cxn ang="0">
                    <a:pos x="csX0" y="csY0"/>
                  </a:cxn>
                  <a:cxn ang="0">
                    <a:pos x="csX1" y="csY1"/>
                  </a:cxn>
                  <a:cxn ang="0">
                    <a:pos x="csX2" y="csY2"/>
                  </a:cxn>
                </a:cxnLst>
                <a:rect l="l" t="t" r="r" b="b"/>
                <a:pathLst>
                  <a:path w="589066" h="508699">
                    <a:moveTo>
                      <a:pt x="589067" y="0"/>
                    </a:moveTo>
                    <a:cubicBezTo>
                      <a:pt x="589067" y="280948"/>
                      <a:pt x="361314" y="508699"/>
                      <a:pt x="80368" y="508699"/>
                    </a:cubicBezTo>
                    <a:lnTo>
                      <a:pt x="0" y="508699"/>
                    </a:lnTo>
                  </a:path>
                </a:pathLst>
              </a:custGeom>
              <a:noFill/>
              <a:ln w="18123" cap="rnd">
                <a:solidFill>
                  <a:schemeClr val="tx2"/>
                </a:solidFill>
                <a:prstDash val="solid"/>
                <a:round/>
              </a:ln>
            </p:spPr>
            <p:txBody>
              <a:bodyPr/>
              <a:lstStyle/>
              <a:p>
                <a:endParaRPr lang="es-ES" sz="1400"/>
              </a:p>
            </p:txBody>
          </p:sp>
          <p:sp>
            <p:nvSpPr>
              <p:cNvPr id="231" name="Forma libre: forma 230">
                <a:extLst>
                  <a:ext uri="{FF2B5EF4-FFF2-40B4-BE49-F238E27FC236}">
                    <a16:creationId xmlns:a16="http://schemas.microsoft.com/office/drawing/2014/main" id="{5513171E-1CA9-6009-4676-61CCDD4D154E}"/>
                  </a:ext>
                </a:extLst>
              </p:cNvPr>
              <p:cNvSpPr/>
              <p:nvPr/>
            </p:nvSpPr>
            <p:spPr>
              <a:xfrm rot="16200000">
                <a:off x="5605949" y="3724892"/>
                <a:ext cx="159724" cy="187734"/>
              </a:xfrm>
              <a:custGeom>
                <a:avLst/>
                <a:gdLst>
                  <a:gd name="csX0" fmla="*/ 159725 w 159724"/>
                  <a:gd name="csY0" fmla="*/ 0 h 187734"/>
                  <a:gd name="csX1" fmla="*/ 0 w 159724"/>
                  <a:gd name="csY1" fmla="*/ 93867 h 187734"/>
                  <a:gd name="csX2" fmla="*/ 159725 w 159724"/>
                  <a:gd name="csY2" fmla="*/ 187735 h 187734"/>
                </a:gdLst>
                <a:ahLst/>
                <a:cxnLst>
                  <a:cxn ang="0">
                    <a:pos x="csX0" y="csY0"/>
                  </a:cxn>
                  <a:cxn ang="0">
                    <a:pos x="csX1" y="csY1"/>
                  </a:cxn>
                  <a:cxn ang="0">
                    <a:pos x="csX2" y="csY2"/>
                  </a:cxn>
                </a:cxnLst>
                <a:rect l="l" t="t" r="r" b="b"/>
                <a:pathLst>
                  <a:path w="159724" h="187734">
                    <a:moveTo>
                      <a:pt x="159725" y="0"/>
                    </a:moveTo>
                    <a:lnTo>
                      <a:pt x="0" y="93867"/>
                    </a:lnTo>
                    <a:lnTo>
                      <a:pt x="159725" y="187735"/>
                    </a:lnTo>
                  </a:path>
                </a:pathLst>
              </a:custGeom>
              <a:solidFill>
                <a:schemeClr val="tx2"/>
              </a:solidFill>
              <a:ln w="1729" cap="flat">
                <a:noFill/>
                <a:prstDash val="solid"/>
                <a:miter/>
              </a:ln>
            </p:spPr>
            <p:txBody>
              <a:bodyPr/>
              <a:lstStyle/>
              <a:p>
                <a:endParaRPr lang="es-ES" sz="1400"/>
              </a:p>
            </p:txBody>
          </p:sp>
        </p:grpSp>
      </p:grpSp>
      <p:sp>
        <p:nvSpPr>
          <p:cNvPr id="237" name="CuadroTexto 236">
            <a:extLst>
              <a:ext uri="{FF2B5EF4-FFF2-40B4-BE49-F238E27FC236}">
                <a16:creationId xmlns:a16="http://schemas.microsoft.com/office/drawing/2014/main" id="{C73B76AB-13C1-9645-D904-8A9B0D487BC7}"/>
              </a:ext>
            </a:extLst>
          </p:cNvPr>
          <p:cNvSpPr txBox="1"/>
          <p:nvPr/>
        </p:nvSpPr>
        <p:spPr>
          <a:xfrm>
            <a:off x="3884174" y="1846676"/>
            <a:ext cx="2785936" cy="646331"/>
          </a:xfrm>
          <a:prstGeom prst="rect">
            <a:avLst/>
          </a:prstGeom>
          <a:noFill/>
        </p:spPr>
        <p:txBody>
          <a:bodyPr wrap="square" rtlCol="0">
            <a:spAutoFit/>
          </a:bodyPr>
          <a:lstStyle/>
          <a:p>
            <a:r>
              <a:rPr lang="es-ES" sz="1200" dirty="0">
                <a:solidFill>
                  <a:schemeClr val="accent3">
                    <a:lumMod val="75000"/>
                  </a:schemeClr>
                </a:solidFill>
              </a:rPr>
              <a:t>Migración a MVC (</a:t>
            </a:r>
            <a:r>
              <a:rPr lang="es-ES" sz="1200" dirty="0" err="1">
                <a:solidFill>
                  <a:schemeClr val="accent3">
                    <a:lumMod val="75000"/>
                  </a:schemeClr>
                </a:solidFill>
              </a:rPr>
              <a:t>FreeMarker</a:t>
            </a:r>
            <a:r>
              <a:rPr lang="es-ES" sz="1200" dirty="0">
                <a:solidFill>
                  <a:schemeClr val="accent3">
                    <a:lumMod val="75000"/>
                  </a:schemeClr>
                </a:solidFill>
              </a:rPr>
              <a:t>) </a:t>
            </a:r>
            <a:br>
              <a:rPr lang="es-ES" sz="1200" dirty="0">
                <a:solidFill>
                  <a:schemeClr val="accent3">
                    <a:lumMod val="75000"/>
                  </a:schemeClr>
                </a:solidFill>
              </a:rPr>
            </a:br>
            <a:r>
              <a:rPr lang="es-ES" sz="1200" dirty="0">
                <a:solidFill>
                  <a:schemeClr val="accent3">
                    <a:lumMod val="75000"/>
                  </a:schemeClr>
                </a:solidFill>
              </a:rPr>
              <a:t>Maquetación HTML 5 </a:t>
            </a:r>
            <a:br>
              <a:rPr lang="es-ES" sz="1200" dirty="0">
                <a:solidFill>
                  <a:schemeClr val="accent3">
                    <a:lumMod val="75000"/>
                  </a:schemeClr>
                </a:solidFill>
              </a:rPr>
            </a:br>
            <a:r>
              <a:rPr lang="es-ES" sz="1200" dirty="0">
                <a:solidFill>
                  <a:schemeClr val="accent3">
                    <a:lumMod val="75000"/>
                  </a:schemeClr>
                </a:solidFill>
              </a:rPr>
              <a:t>/ Funcionalidad</a:t>
            </a:r>
          </a:p>
        </p:txBody>
      </p:sp>
      <p:sp>
        <p:nvSpPr>
          <p:cNvPr id="238" name="CuadroTexto 237">
            <a:extLst>
              <a:ext uri="{FF2B5EF4-FFF2-40B4-BE49-F238E27FC236}">
                <a16:creationId xmlns:a16="http://schemas.microsoft.com/office/drawing/2014/main" id="{D3A05F1F-336D-F084-AE1D-3D8E27C02999}"/>
              </a:ext>
            </a:extLst>
          </p:cNvPr>
          <p:cNvSpPr txBox="1"/>
          <p:nvPr/>
        </p:nvSpPr>
        <p:spPr>
          <a:xfrm>
            <a:off x="7416973" y="4894635"/>
            <a:ext cx="1615992" cy="276999"/>
          </a:xfrm>
          <a:prstGeom prst="rect">
            <a:avLst/>
          </a:prstGeom>
          <a:noFill/>
        </p:spPr>
        <p:txBody>
          <a:bodyPr wrap="square" rtlCol="0">
            <a:spAutoFit/>
          </a:bodyPr>
          <a:lstStyle/>
          <a:p>
            <a:r>
              <a:rPr lang="es-ES" sz="1200" dirty="0" err="1">
                <a:solidFill>
                  <a:schemeClr val="accent3">
                    <a:lumMod val="75000"/>
                  </a:schemeClr>
                </a:solidFill>
              </a:rPr>
              <a:t>DILVEhelp</a:t>
            </a:r>
            <a:endParaRPr lang="es-ES" sz="1200" dirty="0">
              <a:solidFill>
                <a:schemeClr val="accent3">
                  <a:lumMod val="75000"/>
                </a:schemeClr>
              </a:solidFill>
            </a:endParaRPr>
          </a:p>
        </p:txBody>
      </p:sp>
      <p:sp>
        <p:nvSpPr>
          <p:cNvPr id="239" name="CuadroTexto 238">
            <a:extLst>
              <a:ext uri="{FF2B5EF4-FFF2-40B4-BE49-F238E27FC236}">
                <a16:creationId xmlns:a16="http://schemas.microsoft.com/office/drawing/2014/main" id="{5FE3A973-646F-1B4E-4D6E-9776F3FB94BD}"/>
              </a:ext>
            </a:extLst>
          </p:cNvPr>
          <p:cNvSpPr txBox="1"/>
          <p:nvPr/>
        </p:nvSpPr>
        <p:spPr>
          <a:xfrm>
            <a:off x="5763060" y="2470386"/>
            <a:ext cx="2016642" cy="276999"/>
          </a:xfrm>
          <a:prstGeom prst="rect">
            <a:avLst/>
          </a:prstGeom>
          <a:noFill/>
        </p:spPr>
        <p:txBody>
          <a:bodyPr wrap="square" rtlCol="0">
            <a:spAutoFit/>
          </a:bodyPr>
          <a:lstStyle/>
          <a:p>
            <a:r>
              <a:rPr lang="es-ES" sz="1200" dirty="0">
                <a:solidFill>
                  <a:schemeClr val="accent3">
                    <a:lumMod val="75000"/>
                  </a:schemeClr>
                </a:solidFill>
              </a:rPr>
              <a:t>Ejemplos de integración</a:t>
            </a:r>
          </a:p>
        </p:txBody>
      </p:sp>
      <p:sp>
        <p:nvSpPr>
          <p:cNvPr id="240" name="CuadroTexto 239">
            <a:extLst>
              <a:ext uri="{FF2B5EF4-FFF2-40B4-BE49-F238E27FC236}">
                <a16:creationId xmlns:a16="http://schemas.microsoft.com/office/drawing/2014/main" id="{FD2AAE8A-398B-B1C7-DF42-0F5216464FD6}"/>
              </a:ext>
            </a:extLst>
          </p:cNvPr>
          <p:cNvSpPr txBox="1"/>
          <p:nvPr/>
        </p:nvSpPr>
        <p:spPr>
          <a:xfrm>
            <a:off x="7917202" y="2470386"/>
            <a:ext cx="1742187" cy="461665"/>
          </a:xfrm>
          <a:prstGeom prst="rect">
            <a:avLst/>
          </a:prstGeom>
          <a:noFill/>
        </p:spPr>
        <p:txBody>
          <a:bodyPr wrap="square" rtlCol="0">
            <a:spAutoFit/>
          </a:bodyPr>
          <a:lstStyle/>
          <a:p>
            <a:r>
              <a:rPr lang="es-ES" sz="1200" dirty="0">
                <a:solidFill>
                  <a:schemeClr val="accent3">
                    <a:lumMod val="75000"/>
                  </a:schemeClr>
                </a:solidFill>
              </a:rPr>
              <a:t>Nueva infraestructura </a:t>
            </a:r>
            <a:r>
              <a:rPr lang="es-ES" sz="1200" dirty="0" err="1">
                <a:solidFill>
                  <a:schemeClr val="accent3">
                    <a:lumMod val="75000"/>
                  </a:schemeClr>
                </a:solidFill>
              </a:rPr>
              <a:t>cloud</a:t>
            </a:r>
            <a:endParaRPr lang="es-ES" sz="1200" dirty="0">
              <a:solidFill>
                <a:schemeClr val="accent3">
                  <a:lumMod val="75000"/>
                </a:schemeClr>
              </a:solidFill>
            </a:endParaRPr>
          </a:p>
        </p:txBody>
      </p:sp>
      <p:sp>
        <p:nvSpPr>
          <p:cNvPr id="241" name="CuadroTexto 240">
            <a:extLst>
              <a:ext uri="{FF2B5EF4-FFF2-40B4-BE49-F238E27FC236}">
                <a16:creationId xmlns:a16="http://schemas.microsoft.com/office/drawing/2014/main" id="{9CEF1CE1-5235-FFA6-6CB1-E6F6C24E490A}"/>
              </a:ext>
            </a:extLst>
          </p:cNvPr>
          <p:cNvSpPr txBox="1"/>
          <p:nvPr/>
        </p:nvSpPr>
        <p:spPr>
          <a:xfrm>
            <a:off x="9743721" y="4894635"/>
            <a:ext cx="1969413" cy="646331"/>
          </a:xfrm>
          <a:prstGeom prst="rect">
            <a:avLst/>
          </a:prstGeom>
          <a:noFill/>
        </p:spPr>
        <p:txBody>
          <a:bodyPr wrap="square" rtlCol="0">
            <a:spAutoFit/>
          </a:bodyPr>
          <a:lstStyle/>
          <a:p>
            <a:r>
              <a:rPr lang="es-ES" b="1" dirty="0">
                <a:solidFill>
                  <a:schemeClr val="bg1"/>
                </a:solidFill>
                <a:latin typeface="+mj-lt"/>
              </a:rPr>
              <a:t>Piloto con usuarios</a:t>
            </a:r>
          </a:p>
        </p:txBody>
      </p:sp>
      <p:sp>
        <p:nvSpPr>
          <p:cNvPr id="242" name="CuadroTexto 241">
            <a:extLst>
              <a:ext uri="{FF2B5EF4-FFF2-40B4-BE49-F238E27FC236}">
                <a16:creationId xmlns:a16="http://schemas.microsoft.com/office/drawing/2014/main" id="{9C82FAE4-BB4C-7E34-609B-C7FB76C8D2CC}"/>
              </a:ext>
            </a:extLst>
          </p:cNvPr>
          <p:cNvSpPr txBox="1"/>
          <p:nvPr/>
        </p:nvSpPr>
        <p:spPr>
          <a:xfrm>
            <a:off x="2669926" y="4894635"/>
            <a:ext cx="1939389" cy="461665"/>
          </a:xfrm>
          <a:prstGeom prst="rect">
            <a:avLst/>
          </a:prstGeom>
          <a:noFill/>
        </p:spPr>
        <p:txBody>
          <a:bodyPr wrap="square" rtlCol="0">
            <a:spAutoFit/>
          </a:bodyPr>
          <a:lstStyle/>
          <a:p>
            <a:r>
              <a:rPr lang="es-ES" sz="1200" dirty="0">
                <a:solidFill>
                  <a:schemeClr val="accent3">
                    <a:lumMod val="75000"/>
                  </a:schemeClr>
                </a:solidFill>
              </a:rPr>
              <a:t>Nueva experiencia </a:t>
            </a:r>
            <a:br>
              <a:rPr lang="es-ES" sz="1200" dirty="0">
                <a:solidFill>
                  <a:schemeClr val="accent3">
                    <a:lumMod val="75000"/>
                  </a:schemeClr>
                </a:solidFill>
              </a:rPr>
            </a:br>
            <a:r>
              <a:rPr lang="es-ES" sz="1200" dirty="0">
                <a:solidFill>
                  <a:schemeClr val="accent3">
                    <a:lumMod val="75000"/>
                  </a:schemeClr>
                </a:solidFill>
              </a:rPr>
              <a:t>de usuario (UX)</a:t>
            </a:r>
          </a:p>
        </p:txBody>
      </p:sp>
      <p:cxnSp>
        <p:nvCxnSpPr>
          <p:cNvPr id="248" name="Conector recto 247">
            <a:extLst>
              <a:ext uri="{FF2B5EF4-FFF2-40B4-BE49-F238E27FC236}">
                <a16:creationId xmlns:a16="http://schemas.microsoft.com/office/drawing/2014/main" id="{443CA22C-D355-B7BD-1B96-1198F728323E}"/>
              </a:ext>
            </a:extLst>
          </p:cNvPr>
          <p:cNvCxnSpPr/>
          <p:nvPr/>
        </p:nvCxnSpPr>
        <p:spPr>
          <a:xfrm>
            <a:off x="3443193" y="4122830"/>
            <a:ext cx="0" cy="664711"/>
          </a:xfrm>
          <a:prstGeom prst="line">
            <a:avLst/>
          </a:prstGeom>
          <a:ln w="3175">
            <a:solidFill>
              <a:srgbClr val="3FA8AB"/>
            </a:solidFill>
          </a:ln>
        </p:spPr>
        <p:style>
          <a:lnRef idx="1">
            <a:schemeClr val="accent1"/>
          </a:lnRef>
          <a:fillRef idx="0">
            <a:schemeClr val="accent1"/>
          </a:fillRef>
          <a:effectRef idx="0">
            <a:schemeClr val="accent1"/>
          </a:effectRef>
          <a:fontRef idx="minor">
            <a:schemeClr val="tx1"/>
          </a:fontRef>
        </p:style>
      </p:cxnSp>
      <p:cxnSp>
        <p:nvCxnSpPr>
          <p:cNvPr id="249" name="Conector recto 248">
            <a:extLst>
              <a:ext uri="{FF2B5EF4-FFF2-40B4-BE49-F238E27FC236}">
                <a16:creationId xmlns:a16="http://schemas.microsoft.com/office/drawing/2014/main" id="{3BD21B7C-A450-3206-C8E1-8FA8981E4C59}"/>
              </a:ext>
            </a:extLst>
          </p:cNvPr>
          <p:cNvCxnSpPr/>
          <p:nvPr/>
        </p:nvCxnSpPr>
        <p:spPr>
          <a:xfrm>
            <a:off x="4814352" y="3152711"/>
            <a:ext cx="0" cy="664711"/>
          </a:xfrm>
          <a:prstGeom prst="line">
            <a:avLst/>
          </a:prstGeom>
          <a:ln w="3175">
            <a:solidFill>
              <a:schemeClr val="accent3">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50" name="Conector recto 249">
            <a:extLst>
              <a:ext uri="{FF2B5EF4-FFF2-40B4-BE49-F238E27FC236}">
                <a16:creationId xmlns:a16="http://schemas.microsoft.com/office/drawing/2014/main" id="{AED957B0-A0E7-C440-44A9-38EC79A39116}"/>
              </a:ext>
            </a:extLst>
          </p:cNvPr>
          <p:cNvCxnSpPr/>
          <p:nvPr/>
        </p:nvCxnSpPr>
        <p:spPr>
          <a:xfrm>
            <a:off x="5642311" y="4122830"/>
            <a:ext cx="0" cy="664711"/>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51" name="Conector recto 250">
            <a:extLst>
              <a:ext uri="{FF2B5EF4-FFF2-40B4-BE49-F238E27FC236}">
                <a16:creationId xmlns:a16="http://schemas.microsoft.com/office/drawing/2014/main" id="{ECB14E3A-6B44-3227-4E59-901120AAC2E7}"/>
              </a:ext>
            </a:extLst>
          </p:cNvPr>
          <p:cNvCxnSpPr/>
          <p:nvPr/>
        </p:nvCxnSpPr>
        <p:spPr>
          <a:xfrm>
            <a:off x="6681446" y="3152711"/>
            <a:ext cx="0" cy="664711"/>
          </a:xfrm>
          <a:prstGeom prst="line">
            <a:avLst/>
          </a:prstGeom>
          <a:ln w="3175">
            <a:solidFill>
              <a:srgbClr val="E99A01"/>
            </a:solidFill>
          </a:ln>
        </p:spPr>
        <p:style>
          <a:lnRef idx="1">
            <a:schemeClr val="accent1"/>
          </a:lnRef>
          <a:fillRef idx="0">
            <a:schemeClr val="accent1"/>
          </a:fillRef>
          <a:effectRef idx="0">
            <a:schemeClr val="accent1"/>
          </a:effectRef>
          <a:fontRef idx="minor">
            <a:schemeClr val="tx1"/>
          </a:fontRef>
        </p:style>
      </p:cxnSp>
      <p:cxnSp>
        <p:nvCxnSpPr>
          <p:cNvPr id="252" name="Conector recto 251">
            <a:extLst>
              <a:ext uri="{FF2B5EF4-FFF2-40B4-BE49-F238E27FC236}">
                <a16:creationId xmlns:a16="http://schemas.microsoft.com/office/drawing/2014/main" id="{83CA32DE-9738-CEA6-E4CE-21E8CFA5554A}"/>
              </a:ext>
            </a:extLst>
          </p:cNvPr>
          <p:cNvCxnSpPr/>
          <p:nvPr/>
        </p:nvCxnSpPr>
        <p:spPr>
          <a:xfrm>
            <a:off x="7688109" y="4122830"/>
            <a:ext cx="0" cy="664711"/>
          </a:xfrm>
          <a:prstGeom prst="line">
            <a:avLst/>
          </a:prstGeom>
          <a:ln w="3175">
            <a:solidFill>
              <a:srgbClr val="3FA8AB"/>
            </a:solidFill>
          </a:ln>
        </p:spPr>
        <p:style>
          <a:lnRef idx="1">
            <a:schemeClr val="accent1"/>
          </a:lnRef>
          <a:fillRef idx="0">
            <a:schemeClr val="accent1"/>
          </a:fillRef>
          <a:effectRef idx="0">
            <a:schemeClr val="accent1"/>
          </a:effectRef>
          <a:fontRef idx="minor">
            <a:schemeClr val="tx1"/>
          </a:fontRef>
        </p:style>
      </p:cxnSp>
      <p:cxnSp>
        <p:nvCxnSpPr>
          <p:cNvPr id="253" name="Conector recto 252">
            <a:extLst>
              <a:ext uri="{FF2B5EF4-FFF2-40B4-BE49-F238E27FC236}">
                <a16:creationId xmlns:a16="http://schemas.microsoft.com/office/drawing/2014/main" id="{D2A891CC-8C72-0EBC-3652-DA76945BEEA8}"/>
              </a:ext>
            </a:extLst>
          </p:cNvPr>
          <p:cNvCxnSpPr/>
          <p:nvPr/>
        </p:nvCxnSpPr>
        <p:spPr>
          <a:xfrm>
            <a:off x="8761109" y="3152711"/>
            <a:ext cx="0" cy="664711"/>
          </a:xfrm>
          <a:prstGeom prst="line">
            <a:avLst/>
          </a:prstGeom>
          <a:ln w="3175">
            <a:solidFill>
              <a:schemeClr val="accent3">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54" name="Conector recto 253">
            <a:extLst>
              <a:ext uri="{FF2B5EF4-FFF2-40B4-BE49-F238E27FC236}">
                <a16:creationId xmlns:a16="http://schemas.microsoft.com/office/drawing/2014/main" id="{C183327C-7F5E-1F8A-C7A3-E30615EE5B5F}"/>
              </a:ext>
            </a:extLst>
          </p:cNvPr>
          <p:cNvCxnSpPr/>
          <p:nvPr/>
        </p:nvCxnSpPr>
        <p:spPr>
          <a:xfrm>
            <a:off x="10131681" y="4122830"/>
            <a:ext cx="0" cy="664711"/>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CuadroTexto 3">
            <a:extLst>
              <a:ext uri="{FF2B5EF4-FFF2-40B4-BE49-F238E27FC236}">
                <a16:creationId xmlns:a16="http://schemas.microsoft.com/office/drawing/2014/main" id="{16C12533-C6E2-A2E2-20A9-AA2DC0E6153F}"/>
              </a:ext>
            </a:extLst>
          </p:cNvPr>
          <p:cNvSpPr txBox="1"/>
          <p:nvPr/>
        </p:nvSpPr>
        <p:spPr>
          <a:xfrm>
            <a:off x="5025531" y="4894098"/>
            <a:ext cx="2054874" cy="461665"/>
          </a:xfrm>
          <a:prstGeom prst="rect">
            <a:avLst/>
          </a:prstGeom>
          <a:noFill/>
        </p:spPr>
        <p:txBody>
          <a:bodyPr wrap="square" rtlCol="0">
            <a:spAutoFit/>
          </a:bodyPr>
          <a:lstStyle/>
          <a:p>
            <a:r>
              <a:rPr lang="es-ES" sz="1200" dirty="0">
                <a:solidFill>
                  <a:schemeClr val="accent3">
                    <a:lumMod val="75000"/>
                  </a:schemeClr>
                </a:solidFill>
              </a:rPr>
              <a:t>Procesos internos </a:t>
            </a:r>
            <a:br>
              <a:rPr lang="es-ES" sz="1200" dirty="0">
                <a:solidFill>
                  <a:schemeClr val="accent3">
                    <a:lumMod val="75000"/>
                  </a:schemeClr>
                </a:solidFill>
              </a:rPr>
            </a:br>
            <a:r>
              <a:rPr lang="es-ES" sz="1200" dirty="0">
                <a:solidFill>
                  <a:schemeClr val="accent3">
                    <a:lumMod val="75000"/>
                  </a:schemeClr>
                </a:solidFill>
              </a:rPr>
              <a:t>y rendimiento</a:t>
            </a:r>
          </a:p>
        </p:txBody>
      </p:sp>
      <p:grpSp>
        <p:nvGrpSpPr>
          <p:cNvPr id="42" name="Grupo 41">
            <a:extLst>
              <a:ext uri="{FF2B5EF4-FFF2-40B4-BE49-F238E27FC236}">
                <a16:creationId xmlns:a16="http://schemas.microsoft.com/office/drawing/2014/main" id="{E8D8E7E9-E440-82D7-BED5-776191C72070}"/>
              </a:ext>
            </a:extLst>
          </p:cNvPr>
          <p:cNvGrpSpPr/>
          <p:nvPr/>
        </p:nvGrpSpPr>
        <p:grpSpPr>
          <a:xfrm>
            <a:off x="614759" y="3077836"/>
            <a:ext cx="1226741" cy="884545"/>
            <a:chOff x="475059" y="3167744"/>
            <a:chExt cx="1401475" cy="1010538"/>
          </a:xfrm>
        </p:grpSpPr>
        <p:grpSp>
          <p:nvGrpSpPr>
            <p:cNvPr id="2" name="Grupo 1">
              <a:extLst>
                <a:ext uri="{FF2B5EF4-FFF2-40B4-BE49-F238E27FC236}">
                  <a16:creationId xmlns:a16="http://schemas.microsoft.com/office/drawing/2014/main" id="{03547812-1808-3170-A27F-C4904FEC7D8E}"/>
                </a:ext>
              </a:extLst>
            </p:cNvPr>
            <p:cNvGrpSpPr/>
            <p:nvPr/>
          </p:nvGrpSpPr>
          <p:grpSpPr>
            <a:xfrm>
              <a:off x="601500" y="3167744"/>
              <a:ext cx="1003770" cy="1003770"/>
              <a:chOff x="601500" y="3167744"/>
              <a:chExt cx="1003770" cy="1003770"/>
            </a:xfrm>
          </p:grpSpPr>
          <p:sp>
            <p:nvSpPr>
              <p:cNvPr id="3" name="Elipse 2">
                <a:extLst>
                  <a:ext uri="{FF2B5EF4-FFF2-40B4-BE49-F238E27FC236}">
                    <a16:creationId xmlns:a16="http://schemas.microsoft.com/office/drawing/2014/main" id="{D0DE349C-9BE3-C3A7-D105-FD89A9EA07BC}"/>
                  </a:ext>
                </a:extLst>
              </p:cNvPr>
              <p:cNvSpPr/>
              <p:nvPr/>
            </p:nvSpPr>
            <p:spPr>
              <a:xfrm rot="13500000">
                <a:off x="601500" y="3167744"/>
                <a:ext cx="1003770" cy="1003770"/>
              </a:xfrm>
              <a:prstGeom prst="ellipse">
                <a:avLst/>
              </a:prstGeom>
              <a:gradFill>
                <a:gsLst>
                  <a:gs pos="0">
                    <a:schemeClr val="accent3">
                      <a:lumMod val="50000"/>
                    </a:schemeClr>
                  </a:gs>
                  <a:gs pos="100000">
                    <a:schemeClr val="accent3">
                      <a:alpha val="55000"/>
                    </a:schemeClr>
                  </a:gs>
                </a:gsLst>
                <a:lin ang="5400000" scaled="1"/>
              </a:gradFill>
              <a:ln w="1729" cap="flat">
                <a:noFill/>
                <a:prstDash val="solid"/>
                <a:miter/>
              </a:ln>
            </p:spPr>
            <p:txBody>
              <a:bodyPr/>
              <a:lstStyle/>
              <a:p>
                <a:endParaRPr lang="es-ES"/>
              </a:p>
            </p:txBody>
          </p:sp>
          <p:pic>
            <p:nvPicPr>
              <p:cNvPr id="5" name="Gráfico 4">
                <a:extLst>
                  <a:ext uri="{FF2B5EF4-FFF2-40B4-BE49-F238E27FC236}">
                    <a16:creationId xmlns:a16="http://schemas.microsoft.com/office/drawing/2014/main" id="{A8E1B73A-6364-D89C-B71B-CCF97AA4554A}"/>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857243" y="3489577"/>
                <a:ext cx="466058" cy="466058"/>
              </a:xfrm>
              <a:prstGeom prst="rect">
                <a:avLst/>
              </a:prstGeom>
            </p:spPr>
          </p:pic>
        </p:grpSp>
        <p:grpSp>
          <p:nvGrpSpPr>
            <p:cNvPr id="6" name="Grupo 5">
              <a:extLst>
                <a:ext uri="{FF2B5EF4-FFF2-40B4-BE49-F238E27FC236}">
                  <a16:creationId xmlns:a16="http://schemas.microsoft.com/office/drawing/2014/main" id="{18442B5F-1A40-49E8-FF95-2D6ECE36E88D}"/>
                </a:ext>
              </a:extLst>
            </p:cNvPr>
            <p:cNvGrpSpPr/>
            <p:nvPr/>
          </p:nvGrpSpPr>
          <p:grpSpPr>
            <a:xfrm>
              <a:off x="475059" y="3302030"/>
              <a:ext cx="1401475" cy="876252"/>
              <a:chOff x="475059" y="3302030"/>
              <a:chExt cx="1401475" cy="876252"/>
            </a:xfrm>
          </p:grpSpPr>
          <p:sp>
            <p:nvSpPr>
              <p:cNvPr id="7" name="Forma libre: forma 6">
                <a:extLst>
                  <a:ext uri="{FF2B5EF4-FFF2-40B4-BE49-F238E27FC236}">
                    <a16:creationId xmlns:a16="http://schemas.microsoft.com/office/drawing/2014/main" id="{59609714-A18D-842D-6CF8-D3B8AB479783}"/>
                  </a:ext>
                </a:extLst>
              </p:cNvPr>
              <p:cNvSpPr/>
              <p:nvPr/>
            </p:nvSpPr>
            <p:spPr>
              <a:xfrm rot="16200000">
                <a:off x="1096046" y="3363922"/>
                <a:ext cx="715299" cy="617710"/>
              </a:xfrm>
              <a:custGeom>
                <a:avLst/>
                <a:gdLst>
                  <a:gd name="csX0" fmla="*/ 589067 w 589066"/>
                  <a:gd name="csY0" fmla="*/ 0 h 508699"/>
                  <a:gd name="csX1" fmla="*/ 80368 w 589066"/>
                  <a:gd name="csY1" fmla="*/ 508699 h 508699"/>
                  <a:gd name="csX2" fmla="*/ 0 w 589066"/>
                  <a:gd name="csY2" fmla="*/ 508699 h 508699"/>
                </a:gdLst>
                <a:ahLst/>
                <a:cxnLst>
                  <a:cxn ang="0">
                    <a:pos x="csX0" y="csY0"/>
                  </a:cxn>
                  <a:cxn ang="0">
                    <a:pos x="csX1" y="csY1"/>
                  </a:cxn>
                  <a:cxn ang="0">
                    <a:pos x="csX2" y="csY2"/>
                  </a:cxn>
                </a:cxnLst>
                <a:rect l="l" t="t" r="r" b="b"/>
                <a:pathLst>
                  <a:path w="589066" h="508699">
                    <a:moveTo>
                      <a:pt x="589067" y="0"/>
                    </a:moveTo>
                    <a:cubicBezTo>
                      <a:pt x="589067" y="280946"/>
                      <a:pt x="361314" y="508699"/>
                      <a:pt x="80368" y="508699"/>
                    </a:cubicBezTo>
                    <a:lnTo>
                      <a:pt x="0" y="508699"/>
                    </a:lnTo>
                  </a:path>
                </a:pathLst>
              </a:custGeom>
              <a:noFill/>
              <a:ln w="18123" cap="rnd">
                <a:solidFill>
                  <a:schemeClr val="tx2"/>
                </a:solidFill>
                <a:prstDash val="solid"/>
                <a:round/>
              </a:ln>
            </p:spPr>
            <p:txBody>
              <a:bodyPr/>
              <a:lstStyle/>
              <a:p>
                <a:endParaRPr lang="es-ES"/>
              </a:p>
            </p:txBody>
          </p:sp>
          <p:grpSp>
            <p:nvGrpSpPr>
              <p:cNvPr id="8" name="Gráfico 2">
                <a:extLst>
                  <a:ext uri="{FF2B5EF4-FFF2-40B4-BE49-F238E27FC236}">
                    <a16:creationId xmlns:a16="http://schemas.microsoft.com/office/drawing/2014/main" id="{12FB6638-D85A-348A-B89C-92DF0C39B56D}"/>
                  </a:ext>
                </a:extLst>
              </p:cNvPr>
              <p:cNvGrpSpPr/>
              <p:nvPr/>
            </p:nvGrpSpPr>
            <p:grpSpPr>
              <a:xfrm rot="16200000">
                <a:off x="404569" y="3409913"/>
                <a:ext cx="820842" cy="605076"/>
                <a:chOff x="5995362" y="894878"/>
                <a:chExt cx="675983" cy="498295"/>
              </a:xfrm>
              <a:solidFill>
                <a:schemeClr val="tx2"/>
              </a:solidFill>
            </p:grpSpPr>
            <p:sp>
              <p:nvSpPr>
                <p:cNvPr id="11" name="Elipse 10">
                  <a:extLst>
                    <a:ext uri="{FF2B5EF4-FFF2-40B4-BE49-F238E27FC236}">
                      <a16:creationId xmlns:a16="http://schemas.microsoft.com/office/drawing/2014/main" id="{1886DAAD-8302-0DF0-C2E4-6800AA9B18A0}"/>
                    </a:ext>
                  </a:extLst>
                </p:cNvPr>
                <p:cNvSpPr/>
                <p:nvPr/>
              </p:nvSpPr>
              <p:spPr>
                <a:xfrm>
                  <a:off x="5995362" y="894878"/>
                  <a:ext cx="24847" cy="24173"/>
                </a:xfrm>
                <a:prstGeom prst="ellipse">
                  <a:avLst/>
                </a:prstGeom>
                <a:grpFill/>
                <a:ln w="1729" cap="flat">
                  <a:noFill/>
                  <a:prstDash val="solid"/>
                  <a:miter/>
                </a:ln>
              </p:spPr>
              <p:txBody>
                <a:bodyPr/>
                <a:lstStyle/>
                <a:p>
                  <a:endParaRPr lang="es-ES"/>
                </a:p>
              </p:txBody>
            </p:sp>
            <p:sp>
              <p:nvSpPr>
                <p:cNvPr id="12" name="Elipse 11">
                  <a:extLst>
                    <a:ext uri="{FF2B5EF4-FFF2-40B4-BE49-F238E27FC236}">
                      <a16:creationId xmlns:a16="http://schemas.microsoft.com/office/drawing/2014/main" id="{2A025ACA-3630-013F-B0B1-033BF3702243}"/>
                    </a:ext>
                  </a:extLst>
                </p:cNvPr>
                <p:cNvSpPr/>
                <p:nvPr/>
              </p:nvSpPr>
              <p:spPr>
                <a:xfrm>
                  <a:off x="6065228" y="894878"/>
                  <a:ext cx="24847" cy="24173"/>
                </a:xfrm>
                <a:prstGeom prst="ellipse">
                  <a:avLst/>
                </a:prstGeom>
                <a:grpFill/>
                <a:ln w="1729" cap="flat">
                  <a:noFill/>
                  <a:prstDash val="solid"/>
                  <a:miter/>
                </a:ln>
              </p:spPr>
              <p:txBody>
                <a:bodyPr/>
                <a:lstStyle/>
                <a:p>
                  <a:endParaRPr lang="es-ES"/>
                </a:p>
              </p:txBody>
            </p:sp>
            <p:sp>
              <p:nvSpPr>
                <p:cNvPr id="13" name="Forma libre: forma 12">
                  <a:extLst>
                    <a:ext uri="{FF2B5EF4-FFF2-40B4-BE49-F238E27FC236}">
                      <a16:creationId xmlns:a16="http://schemas.microsoft.com/office/drawing/2014/main" id="{17FC7FC4-1D6A-78CA-762F-E9795F611A0E}"/>
                    </a:ext>
                  </a:extLst>
                </p:cNvPr>
                <p:cNvSpPr/>
                <p:nvPr/>
              </p:nvSpPr>
              <p:spPr>
                <a:xfrm>
                  <a:off x="6135091" y="894881"/>
                  <a:ext cx="24848" cy="24170"/>
                </a:xfrm>
                <a:custGeom>
                  <a:avLst/>
                  <a:gdLst>
                    <a:gd name="csX0" fmla="*/ 24844 w 24848"/>
                    <a:gd name="csY0" fmla="*/ 12291 h 24170"/>
                    <a:gd name="csX1" fmla="*/ 12424 w 24848"/>
                    <a:gd name="csY1" fmla="*/ 24170 h 24170"/>
                    <a:gd name="csX2" fmla="*/ 0 w 24848"/>
                    <a:gd name="csY2" fmla="*/ 12085 h 24170"/>
                    <a:gd name="csX3" fmla="*/ 12424 w 24848"/>
                    <a:gd name="csY3" fmla="*/ 0 h 24170"/>
                    <a:gd name="csX4" fmla="*/ 24844 w 24848"/>
                    <a:gd name="csY4" fmla="*/ 12291 h 24170"/>
                  </a:gdLst>
                  <a:ahLst/>
                  <a:cxnLst>
                    <a:cxn ang="0">
                      <a:pos x="csX0" y="csY0"/>
                    </a:cxn>
                    <a:cxn ang="0">
                      <a:pos x="csX1" y="csY1"/>
                    </a:cxn>
                    <a:cxn ang="0">
                      <a:pos x="csX2" y="csY2"/>
                    </a:cxn>
                    <a:cxn ang="0">
                      <a:pos x="csX3" y="csY3"/>
                    </a:cxn>
                    <a:cxn ang="0">
                      <a:pos x="csX4" y="csY4"/>
                    </a:cxn>
                  </a:cxnLst>
                  <a:rect l="l" t="t" r="r" b="b"/>
                  <a:pathLst>
                    <a:path w="24848" h="24170">
                      <a:moveTo>
                        <a:pt x="24844" y="12291"/>
                      </a:moveTo>
                      <a:cubicBezTo>
                        <a:pt x="24665" y="19012"/>
                        <a:pt x="19301" y="24127"/>
                        <a:pt x="12424" y="24170"/>
                      </a:cubicBezTo>
                      <a:cubicBezTo>
                        <a:pt x="5561" y="24170"/>
                        <a:pt x="0" y="18758"/>
                        <a:pt x="0" y="12085"/>
                      </a:cubicBezTo>
                      <a:cubicBezTo>
                        <a:pt x="0" y="5414"/>
                        <a:pt x="5561" y="0"/>
                        <a:pt x="12424" y="0"/>
                      </a:cubicBezTo>
                      <a:cubicBezTo>
                        <a:pt x="19273" y="-46"/>
                        <a:pt x="25024" y="5667"/>
                        <a:pt x="24844" y="12291"/>
                      </a:cubicBezTo>
                      <a:close/>
                    </a:path>
                  </a:pathLst>
                </a:custGeom>
                <a:grpFill/>
                <a:ln w="1729" cap="flat">
                  <a:noFill/>
                  <a:prstDash val="solid"/>
                  <a:miter/>
                </a:ln>
              </p:spPr>
              <p:txBody>
                <a:bodyPr/>
                <a:lstStyle/>
                <a:p>
                  <a:endParaRPr lang="es-ES"/>
                </a:p>
              </p:txBody>
            </p:sp>
            <p:sp>
              <p:nvSpPr>
                <p:cNvPr id="14" name="Forma libre: forma 13">
                  <a:extLst>
                    <a:ext uri="{FF2B5EF4-FFF2-40B4-BE49-F238E27FC236}">
                      <a16:creationId xmlns:a16="http://schemas.microsoft.com/office/drawing/2014/main" id="{040ACABC-DF43-4B62-E5B7-D895F87AC87A}"/>
                    </a:ext>
                  </a:extLst>
                </p:cNvPr>
                <p:cNvSpPr/>
                <p:nvPr/>
              </p:nvSpPr>
              <p:spPr>
                <a:xfrm>
                  <a:off x="6204804" y="899188"/>
                  <a:ext cx="24850" cy="24183"/>
                </a:xfrm>
                <a:custGeom>
                  <a:avLst/>
                  <a:gdLst>
                    <a:gd name="csX0" fmla="*/ 24709 w 24850"/>
                    <a:gd name="csY0" fmla="*/ 13672 h 24183"/>
                    <a:gd name="csX1" fmla="*/ 10848 w 24850"/>
                    <a:gd name="csY1" fmla="*/ 24085 h 24183"/>
                    <a:gd name="csX2" fmla="*/ 60 w 24850"/>
                    <a:gd name="csY2" fmla="*/ 10530 h 24183"/>
                    <a:gd name="csX3" fmla="*/ 13923 w 24850"/>
                    <a:gd name="csY3" fmla="*/ 109 h 24183"/>
                    <a:gd name="csX4" fmla="*/ 24709 w 24850"/>
                    <a:gd name="csY4" fmla="*/ 13672 h 24183"/>
                  </a:gdLst>
                  <a:ahLst/>
                  <a:cxnLst>
                    <a:cxn ang="0">
                      <a:pos x="csX0" y="csY0"/>
                    </a:cxn>
                    <a:cxn ang="0">
                      <a:pos x="csX1" y="csY1"/>
                    </a:cxn>
                    <a:cxn ang="0">
                      <a:pos x="csX2" y="csY2"/>
                    </a:cxn>
                    <a:cxn ang="0">
                      <a:pos x="csX3" y="csY3"/>
                    </a:cxn>
                    <a:cxn ang="0">
                      <a:pos x="csX4" y="csY4"/>
                    </a:cxn>
                  </a:cxnLst>
                  <a:rect l="l" t="t" r="r" b="b"/>
                  <a:pathLst>
                    <a:path w="24850" h="24183">
                      <a:moveTo>
                        <a:pt x="24709" y="13672"/>
                      </a:moveTo>
                      <a:cubicBezTo>
                        <a:pt x="23671" y="20247"/>
                        <a:pt x="17465" y="24929"/>
                        <a:pt x="10848" y="24085"/>
                      </a:cubicBezTo>
                      <a:cubicBezTo>
                        <a:pt x="4230" y="23244"/>
                        <a:pt x="-597" y="17171"/>
                        <a:pt x="60" y="10530"/>
                      </a:cubicBezTo>
                      <a:cubicBezTo>
                        <a:pt x="719" y="3888"/>
                        <a:pt x="6923" y="-780"/>
                        <a:pt x="13923" y="109"/>
                      </a:cubicBezTo>
                      <a:cubicBezTo>
                        <a:pt x="20921" y="1003"/>
                        <a:pt x="25750" y="7060"/>
                        <a:pt x="24709" y="13672"/>
                      </a:cubicBezTo>
                      <a:close/>
                    </a:path>
                  </a:pathLst>
                </a:custGeom>
                <a:grpFill/>
                <a:ln w="1729" cap="flat">
                  <a:noFill/>
                  <a:prstDash val="solid"/>
                  <a:miter/>
                </a:ln>
              </p:spPr>
              <p:txBody>
                <a:bodyPr/>
                <a:lstStyle/>
                <a:p>
                  <a:endParaRPr lang="es-ES"/>
                </a:p>
              </p:txBody>
            </p:sp>
            <p:sp>
              <p:nvSpPr>
                <p:cNvPr id="15" name="Forma libre: forma 14">
                  <a:extLst>
                    <a:ext uri="{FF2B5EF4-FFF2-40B4-BE49-F238E27FC236}">
                      <a16:creationId xmlns:a16="http://schemas.microsoft.com/office/drawing/2014/main" id="{0ED26B66-423B-9689-5DF9-8ACD141988C1}"/>
                    </a:ext>
                  </a:extLst>
                </p:cNvPr>
                <p:cNvSpPr/>
                <p:nvPr/>
              </p:nvSpPr>
              <p:spPr>
                <a:xfrm>
                  <a:off x="6273293" y="912682"/>
                  <a:ext cx="24802" cy="24315"/>
                </a:xfrm>
                <a:custGeom>
                  <a:avLst/>
                  <a:gdLst>
                    <a:gd name="csX0" fmla="*/ 24308 w 24802"/>
                    <a:gd name="csY0" fmla="*/ 15583 h 24315"/>
                    <a:gd name="csX1" fmla="*/ 9186 w 24802"/>
                    <a:gd name="csY1" fmla="*/ 23851 h 24315"/>
                    <a:gd name="csX2" fmla="*/ 339 w 24802"/>
                    <a:gd name="csY2" fmla="*/ 9062 h 24315"/>
                    <a:gd name="csX3" fmla="*/ 15528 w 24802"/>
                    <a:gd name="csY3" fmla="*/ 527 h 24315"/>
                    <a:gd name="csX4" fmla="*/ 24308 w 24802"/>
                    <a:gd name="csY4" fmla="*/ 15583 h 24315"/>
                  </a:gdLst>
                  <a:ahLst/>
                  <a:cxnLst>
                    <a:cxn ang="0">
                      <a:pos x="csX0" y="csY0"/>
                    </a:cxn>
                    <a:cxn ang="0">
                      <a:pos x="csX1" y="csY1"/>
                    </a:cxn>
                    <a:cxn ang="0">
                      <a:pos x="csX2" y="csY2"/>
                    </a:cxn>
                    <a:cxn ang="0">
                      <a:pos x="csX3" y="csY3"/>
                    </a:cxn>
                    <a:cxn ang="0">
                      <a:pos x="csX4" y="csY4"/>
                    </a:cxn>
                  </a:cxnLst>
                  <a:rect l="l" t="t" r="r" b="b"/>
                  <a:pathLst>
                    <a:path w="24802" h="24315">
                      <a:moveTo>
                        <a:pt x="24308" y="15583"/>
                      </a:moveTo>
                      <a:cubicBezTo>
                        <a:pt x="22371" y="21969"/>
                        <a:pt x="15599" y="25674"/>
                        <a:pt x="9186" y="23851"/>
                      </a:cubicBezTo>
                      <a:cubicBezTo>
                        <a:pt x="2802" y="21915"/>
                        <a:pt x="-1229" y="15562"/>
                        <a:pt x="339" y="9062"/>
                      </a:cubicBezTo>
                      <a:cubicBezTo>
                        <a:pt x="1899" y="2588"/>
                        <a:pt x="8771" y="-1513"/>
                        <a:pt x="15528" y="527"/>
                      </a:cubicBezTo>
                      <a:cubicBezTo>
                        <a:pt x="22317" y="2453"/>
                        <a:pt x="26245" y="9199"/>
                        <a:pt x="24308" y="15583"/>
                      </a:cubicBezTo>
                      <a:close/>
                    </a:path>
                  </a:pathLst>
                </a:custGeom>
                <a:grpFill/>
                <a:ln w="1729" cap="flat">
                  <a:noFill/>
                  <a:prstDash val="solid"/>
                  <a:miter/>
                </a:ln>
              </p:spPr>
              <p:txBody>
                <a:bodyPr/>
                <a:lstStyle/>
                <a:p>
                  <a:endParaRPr lang="es-ES"/>
                </a:p>
              </p:txBody>
            </p:sp>
            <p:sp>
              <p:nvSpPr>
                <p:cNvPr id="16" name="Forma libre: forma 15">
                  <a:extLst>
                    <a:ext uri="{FF2B5EF4-FFF2-40B4-BE49-F238E27FC236}">
                      <a16:creationId xmlns:a16="http://schemas.microsoft.com/office/drawing/2014/main" id="{004471C1-93F3-253C-5C46-D2AB2ACF6638}"/>
                    </a:ext>
                  </a:extLst>
                </p:cNvPr>
                <p:cNvSpPr/>
                <p:nvPr/>
              </p:nvSpPr>
              <p:spPr>
                <a:xfrm>
                  <a:off x="6339240" y="935588"/>
                  <a:ext cx="24747" cy="24331"/>
                </a:xfrm>
                <a:custGeom>
                  <a:avLst/>
                  <a:gdLst>
                    <a:gd name="csX0" fmla="*/ 23687 w 24747"/>
                    <a:gd name="csY0" fmla="*/ 17257 h 24331"/>
                    <a:gd name="csX1" fmla="*/ 7617 w 24747"/>
                    <a:gd name="csY1" fmla="*/ 23251 h 24331"/>
                    <a:gd name="csX2" fmla="*/ 846 w 24747"/>
                    <a:gd name="csY2" fmla="*/ 7494 h 24331"/>
                    <a:gd name="csX3" fmla="*/ 17117 w 24747"/>
                    <a:gd name="csY3" fmla="*/ 1024 h 24331"/>
                    <a:gd name="csX4" fmla="*/ 23687 w 24747"/>
                    <a:gd name="csY4" fmla="*/ 17257 h 24331"/>
                  </a:gdLst>
                  <a:ahLst/>
                  <a:cxnLst>
                    <a:cxn ang="0">
                      <a:pos x="csX0" y="csY0"/>
                    </a:cxn>
                    <a:cxn ang="0">
                      <a:pos x="csX1" y="csY1"/>
                    </a:cxn>
                    <a:cxn ang="0">
                      <a:pos x="csX2" y="csY2"/>
                    </a:cxn>
                    <a:cxn ang="0">
                      <a:pos x="csX3" y="csY3"/>
                    </a:cxn>
                    <a:cxn ang="0">
                      <a:pos x="csX4" y="csY4"/>
                    </a:cxn>
                  </a:cxnLst>
                  <a:rect l="l" t="t" r="r" b="b"/>
                  <a:pathLst>
                    <a:path w="24747" h="24331">
                      <a:moveTo>
                        <a:pt x="23687" y="17257"/>
                      </a:moveTo>
                      <a:cubicBezTo>
                        <a:pt x="20887" y="23317"/>
                        <a:pt x="13692" y="26002"/>
                        <a:pt x="7617" y="23251"/>
                      </a:cubicBezTo>
                      <a:cubicBezTo>
                        <a:pt x="1484" y="20636"/>
                        <a:pt x="-1614" y="13744"/>
                        <a:pt x="846" y="7494"/>
                      </a:cubicBezTo>
                      <a:cubicBezTo>
                        <a:pt x="3273" y="1321"/>
                        <a:pt x="10627" y="-1742"/>
                        <a:pt x="17117" y="1024"/>
                      </a:cubicBezTo>
                      <a:cubicBezTo>
                        <a:pt x="23549" y="3928"/>
                        <a:pt x="26488" y="11199"/>
                        <a:pt x="23687" y="17257"/>
                      </a:cubicBezTo>
                      <a:close/>
                    </a:path>
                  </a:pathLst>
                </a:custGeom>
                <a:grpFill/>
                <a:ln w="1729" cap="flat">
                  <a:noFill/>
                  <a:prstDash val="solid"/>
                  <a:miter/>
                </a:ln>
              </p:spPr>
              <p:txBody>
                <a:bodyPr/>
                <a:lstStyle/>
                <a:p>
                  <a:endParaRPr lang="es-ES"/>
                </a:p>
              </p:txBody>
            </p:sp>
            <p:sp>
              <p:nvSpPr>
                <p:cNvPr id="18" name="Forma libre: forma 17">
                  <a:extLst>
                    <a:ext uri="{FF2B5EF4-FFF2-40B4-BE49-F238E27FC236}">
                      <a16:creationId xmlns:a16="http://schemas.microsoft.com/office/drawing/2014/main" id="{394375C4-7D98-B7F4-EEE3-E438AD01DEB1}"/>
                    </a:ext>
                  </a:extLst>
                </p:cNvPr>
                <p:cNvSpPr/>
                <p:nvPr/>
              </p:nvSpPr>
              <p:spPr>
                <a:xfrm>
                  <a:off x="6401419" y="967393"/>
                  <a:ext cx="24677" cy="24306"/>
                </a:xfrm>
                <a:custGeom>
                  <a:avLst/>
                  <a:gdLst>
                    <a:gd name="csX0" fmla="*/ 22850 w 24677"/>
                    <a:gd name="csY0" fmla="*/ 18749 h 24306"/>
                    <a:gd name="csX1" fmla="*/ 6103 w 24677"/>
                    <a:gd name="csY1" fmla="*/ 22490 h 24306"/>
                    <a:gd name="csX2" fmla="*/ 1565 w 24677"/>
                    <a:gd name="csY2" fmla="*/ 5940 h 24306"/>
                    <a:gd name="csX3" fmla="*/ 18566 w 24677"/>
                    <a:gd name="csY3" fmla="*/ 1780 h 24306"/>
                    <a:gd name="csX4" fmla="*/ 22850 w 24677"/>
                    <a:gd name="csY4" fmla="*/ 18749 h 24306"/>
                  </a:gdLst>
                  <a:ahLst/>
                  <a:cxnLst>
                    <a:cxn ang="0">
                      <a:pos x="csX0" y="csY0"/>
                    </a:cxn>
                    <a:cxn ang="0">
                      <a:pos x="csX1" y="csY1"/>
                    </a:cxn>
                    <a:cxn ang="0">
                      <a:pos x="csX2" y="csY2"/>
                    </a:cxn>
                    <a:cxn ang="0">
                      <a:pos x="csX3" y="csY3"/>
                    </a:cxn>
                    <a:cxn ang="0">
                      <a:pos x="csX4" y="csY4"/>
                    </a:cxn>
                  </a:cxnLst>
                  <a:rect l="l" t="t" r="r" b="b"/>
                  <a:pathLst>
                    <a:path w="24677" h="24306">
                      <a:moveTo>
                        <a:pt x="22850" y="18749"/>
                      </a:moveTo>
                      <a:cubicBezTo>
                        <a:pt x="19221" y="24405"/>
                        <a:pt x="11827" y="25913"/>
                        <a:pt x="6103" y="22490"/>
                      </a:cubicBezTo>
                      <a:cubicBezTo>
                        <a:pt x="320" y="19168"/>
                        <a:pt x="-1709" y="11756"/>
                        <a:pt x="1565" y="5940"/>
                      </a:cubicBezTo>
                      <a:cubicBezTo>
                        <a:pt x="4839" y="126"/>
                        <a:pt x="12451" y="-1742"/>
                        <a:pt x="18566" y="1780"/>
                      </a:cubicBezTo>
                      <a:cubicBezTo>
                        <a:pt x="24618" y="5403"/>
                        <a:pt x="26430" y="13173"/>
                        <a:pt x="22850" y="18749"/>
                      </a:cubicBezTo>
                      <a:close/>
                    </a:path>
                  </a:pathLst>
                </a:custGeom>
                <a:grpFill/>
                <a:ln w="1729" cap="flat">
                  <a:noFill/>
                  <a:prstDash val="solid"/>
                  <a:miter/>
                </a:ln>
              </p:spPr>
              <p:txBody>
                <a:bodyPr/>
                <a:lstStyle/>
                <a:p>
                  <a:endParaRPr lang="es-ES"/>
                </a:p>
              </p:txBody>
            </p:sp>
            <p:sp>
              <p:nvSpPr>
                <p:cNvPr id="20" name="Forma libre: forma 19">
                  <a:extLst>
                    <a:ext uri="{FF2B5EF4-FFF2-40B4-BE49-F238E27FC236}">
                      <a16:creationId xmlns:a16="http://schemas.microsoft.com/office/drawing/2014/main" id="{3678AA93-1539-C0FE-3D53-086E64243D2A}"/>
                    </a:ext>
                  </a:extLst>
                </p:cNvPr>
                <p:cNvSpPr/>
                <p:nvPr/>
              </p:nvSpPr>
              <p:spPr>
                <a:xfrm>
                  <a:off x="6458667" y="1007351"/>
                  <a:ext cx="24622" cy="24360"/>
                </a:xfrm>
                <a:custGeom>
                  <a:avLst/>
                  <a:gdLst>
                    <a:gd name="csX0" fmla="*/ 21825 w 24622"/>
                    <a:gd name="csY0" fmla="*/ 20153 h 24360"/>
                    <a:gd name="csX1" fmla="*/ 4672 w 24622"/>
                    <a:gd name="csY1" fmla="*/ 21637 h 24360"/>
                    <a:gd name="csX2" fmla="*/ 2491 w 24622"/>
                    <a:gd name="csY2" fmla="*/ 4553 h 24360"/>
                    <a:gd name="csX3" fmla="*/ 19847 w 24622"/>
                    <a:gd name="csY3" fmla="*/ 2822 h 24360"/>
                    <a:gd name="csX4" fmla="*/ 21825 w 24622"/>
                    <a:gd name="csY4" fmla="*/ 20153 h 24360"/>
                  </a:gdLst>
                  <a:ahLst/>
                  <a:cxnLst>
                    <a:cxn ang="0">
                      <a:pos x="csX0" y="csY0"/>
                    </a:cxn>
                    <a:cxn ang="0">
                      <a:pos x="csX1" y="csY1"/>
                    </a:cxn>
                    <a:cxn ang="0">
                      <a:pos x="csX2" y="csY2"/>
                    </a:cxn>
                    <a:cxn ang="0">
                      <a:pos x="csX3" y="csY3"/>
                    </a:cxn>
                    <a:cxn ang="0">
                      <a:pos x="csX4" y="csY4"/>
                    </a:cxn>
                  </a:cxnLst>
                  <a:rect l="l" t="t" r="r" b="b"/>
                  <a:pathLst>
                    <a:path w="24622" h="24360">
                      <a:moveTo>
                        <a:pt x="21825" y="20153"/>
                      </a:moveTo>
                      <a:cubicBezTo>
                        <a:pt x="17448" y="25276"/>
                        <a:pt x="10000" y="25659"/>
                        <a:pt x="4672" y="21637"/>
                      </a:cubicBezTo>
                      <a:cubicBezTo>
                        <a:pt x="-574" y="17515"/>
                        <a:pt x="-1547" y="9867"/>
                        <a:pt x="2491" y="4553"/>
                      </a:cubicBezTo>
                      <a:cubicBezTo>
                        <a:pt x="6530" y="-760"/>
                        <a:pt x="14301" y="-1537"/>
                        <a:pt x="19847" y="2822"/>
                      </a:cubicBezTo>
                      <a:cubicBezTo>
                        <a:pt x="25473" y="7087"/>
                        <a:pt x="26122" y="15129"/>
                        <a:pt x="21825" y="20153"/>
                      </a:cubicBezTo>
                      <a:close/>
                    </a:path>
                  </a:pathLst>
                </a:custGeom>
                <a:grpFill/>
                <a:ln w="1729" cap="flat">
                  <a:noFill/>
                  <a:prstDash val="solid"/>
                  <a:miter/>
                </a:ln>
              </p:spPr>
              <p:txBody>
                <a:bodyPr/>
                <a:lstStyle/>
                <a:p>
                  <a:endParaRPr lang="es-ES"/>
                </a:p>
              </p:txBody>
            </p:sp>
            <p:sp>
              <p:nvSpPr>
                <p:cNvPr id="23" name="Forma libre: forma 22">
                  <a:extLst>
                    <a:ext uri="{FF2B5EF4-FFF2-40B4-BE49-F238E27FC236}">
                      <a16:creationId xmlns:a16="http://schemas.microsoft.com/office/drawing/2014/main" id="{94AD806B-A74F-81B7-DF51-86093965DC08}"/>
                    </a:ext>
                  </a:extLst>
                </p:cNvPr>
                <p:cNvSpPr/>
                <p:nvPr/>
              </p:nvSpPr>
              <p:spPr>
                <a:xfrm>
                  <a:off x="6509935" y="1054698"/>
                  <a:ext cx="24550" cy="24475"/>
                </a:xfrm>
                <a:custGeom>
                  <a:avLst/>
                  <a:gdLst>
                    <a:gd name="csX0" fmla="*/ 20640 w 24550"/>
                    <a:gd name="csY0" fmla="*/ 21429 h 24475"/>
                    <a:gd name="csX1" fmla="*/ 3387 w 24550"/>
                    <a:gd name="csY1" fmla="*/ 20618 h 24475"/>
                    <a:gd name="csX2" fmla="*/ 3612 w 24550"/>
                    <a:gd name="csY2" fmla="*/ 3339 h 24475"/>
                    <a:gd name="csX3" fmla="*/ 20983 w 24550"/>
                    <a:gd name="csY3" fmla="*/ 4045 h 24475"/>
                    <a:gd name="csX4" fmla="*/ 20640 w 24550"/>
                    <a:gd name="csY4" fmla="*/ 21429 h 24475"/>
                  </a:gdLst>
                  <a:ahLst/>
                  <a:cxnLst>
                    <a:cxn ang="0">
                      <a:pos x="csX0" y="csY0"/>
                    </a:cxn>
                    <a:cxn ang="0">
                      <a:pos x="csX1" y="csY1"/>
                    </a:cxn>
                    <a:cxn ang="0">
                      <a:pos x="csX2" y="csY2"/>
                    </a:cxn>
                    <a:cxn ang="0">
                      <a:pos x="csX3" y="csY3"/>
                    </a:cxn>
                    <a:cxn ang="0">
                      <a:pos x="csX4" y="csY4"/>
                    </a:cxn>
                  </a:cxnLst>
                  <a:rect l="l" t="t" r="r" b="b"/>
                  <a:pathLst>
                    <a:path w="24550" h="24475">
                      <a:moveTo>
                        <a:pt x="20640" y="21429"/>
                      </a:moveTo>
                      <a:cubicBezTo>
                        <a:pt x="15704" y="25818"/>
                        <a:pt x="8048" y="25392"/>
                        <a:pt x="3387" y="20618"/>
                      </a:cubicBezTo>
                      <a:cubicBezTo>
                        <a:pt x="-1217" y="15791"/>
                        <a:pt x="-1113" y="8054"/>
                        <a:pt x="3612" y="3339"/>
                      </a:cubicBezTo>
                      <a:cubicBezTo>
                        <a:pt x="8336" y="-1372"/>
                        <a:pt x="16116" y="-1063"/>
                        <a:pt x="20983" y="4045"/>
                      </a:cubicBezTo>
                      <a:cubicBezTo>
                        <a:pt x="25907" y="9099"/>
                        <a:pt x="25679" y="16948"/>
                        <a:pt x="20640" y="21429"/>
                      </a:cubicBezTo>
                      <a:close/>
                    </a:path>
                  </a:pathLst>
                </a:custGeom>
                <a:grpFill/>
                <a:ln w="1729" cap="flat">
                  <a:noFill/>
                  <a:prstDash val="solid"/>
                  <a:miter/>
                </a:ln>
              </p:spPr>
              <p:txBody>
                <a:bodyPr/>
                <a:lstStyle/>
                <a:p>
                  <a:endParaRPr lang="es-ES"/>
                </a:p>
              </p:txBody>
            </p:sp>
            <p:sp>
              <p:nvSpPr>
                <p:cNvPr id="24" name="Forma libre: forma 23">
                  <a:extLst>
                    <a:ext uri="{FF2B5EF4-FFF2-40B4-BE49-F238E27FC236}">
                      <a16:creationId xmlns:a16="http://schemas.microsoft.com/office/drawing/2014/main" id="{1EF2A220-1157-AD0F-3E9A-31AC8652D39A}"/>
                    </a:ext>
                  </a:extLst>
                </p:cNvPr>
                <p:cNvSpPr/>
                <p:nvPr/>
              </p:nvSpPr>
              <p:spPr>
                <a:xfrm>
                  <a:off x="6554274" y="1108562"/>
                  <a:ext cx="24391" cy="24632"/>
                </a:xfrm>
                <a:custGeom>
                  <a:avLst/>
                  <a:gdLst>
                    <a:gd name="csX0" fmla="*/ 19316 w 24391"/>
                    <a:gd name="csY0" fmla="*/ 22554 h 24632"/>
                    <a:gd name="csX1" fmla="*/ 2272 w 24391"/>
                    <a:gd name="csY1" fmla="*/ 19439 h 24632"/>
                    <a:gd name="csX2" fmla="*/ 4895 w 24391"/>
                    <a:gd name="csY2" fmla="*/ 2319 h 24632"/>
                    <a:gd name="csX3" fmla="*/ 21960 w 24391"/>
                    <a:gd name="csY3" fmla="*/ 5417 h 24632"/>
                    <a:gd name="csX4" fmla="*/ 19316 w 24391"/>
                    <a:gd name="csY4" fmla="*/ 22554 h 24632"/>
                  </a:gdLst>
                  <a:ahLst/>
                  <a:cxnLst>
                    <a:cxn ang="0">
                      <a:pos x="csX0" y="csY0"/>
                    </a:cxn>
                    <a:cxn ang="0">
                      <a:pos x="csX1" y="csY1"/>
                    </a:cxn>
                    <a:cxn ang="0">
                      <a:pos x="csX2" y="csY2"/>
                    </a:cxn>
                    <a:cxn ang="0">
                      <a:pos x="csX3" y="csY3"/>
                    </a:cxn>
                    <a:cxn ang="0">
                      <a:pos x="csX4" y="csY4"/>
                    </a:cxn>
                  </a:cxnLst>
                  <a:rect l="l" t="t" r="r" b="b"/>
                  <a:pathLst>
                    <a:path w="24391" h="24632">
                      <a:moveTo>
                        <a:pt x="19316" y="22554"/>
                      </a:moveTo>
                      <a:cubicBezTo>
                        <a:pt x="13770" y="26266"/>
                        <a:pt x="6137" y="24874"/>
                        <a:pt x="2272" y="19439"/>
                      </a:cubicBezTo>
                      <a:cubicBezTo>
                        <a:pt x="-1603" y="14010"/>
                        <a:pt x="-387" y="6315"/>
                        <a:pt x="4895" y="2319"/>
                      </a:cubicBezTo>
                      <a:cubicBezTo>
                        <a:pt x="10259" y="-1739"/>
                        <a:pt x="17862" y="-326"/>
                        <a:pt x="21960" y="5417"/>
                      </a:cubicBezTo>
                      <a:cubicBezTo>
                        <a:pt x="26047" y="11168"/>
                        <a:pt x="24860" y="18839"/>
                        <a:pt x="19316" y="22554"/>
                      </a:cubicBezTo>
                      <a:close/>
                    </a:path>
                  </a:pathLst>
                </a:custGeom>
                <a:grpFill/>
                <a:ln w="1729" cap="flat">
                  <a:noFill/>
                  <a:prstDash val="solid"/>
                  <a:miter/>
                </a:ln>
              </p:spPr>
              <p:txBody>
                <a:bodyPr/>
                <a:lstStyle/>
                <a:p>
                  <a:endParaRPr lang="es-ES"/>
                </a:p>
              </p:txBody>
            </p:sp>
            <p:sp>
              <p:nvSpPr>
                <p:cNvPr id="25" name="Forma libre: forma 24">
                  <a:extLst>
                    <a:ext uri="{FF2B5EF4-FFF2-40B4-BE49-F238E27FC236}">
                      <a16:creationId xmlns:a16="http://schemas.microsoft.com/office/drawing/2014/main" id="{570DF0FF-9A65-075E-D390-868A5B835DD2}"/>
                    </a:ext>
                  </a:extLst>
                </p:cNvPr>
                <p:cNvSpPr/>
                <p:nvPr/>
              </p:nvSpPr>
              <p:spPr>
                <a:xfrm>
                  <a:off x="6590839" y="1168032"/>
                  <a:ext cx="24233" cy="24735"/>
                </a:xfrm>
                <a:custGeom>
                  <a:avLst/>
                  <a:gdLst>
                    <a:gd name="csX0" fmla="*/ 17721 w 24233"/>
                    <a:gd name="csY0" fmla="*/ 23504 h 24735"/>
                    <a:gd name="csX1" fmla="*/ 1345 w 24233"/>
                    <a:gd name="csY1" fmla="*/ 18041 h 24735"/>
                    <a:gd name="csX2" fmla="*/ 6213 w 24233"/>
                    <a:gd name="csY2" fmla="*/ 1485 h 24735"/>
                    <a:gd name="csX3" fmla="*/ 22770 w 24233"/>
                    <a:gd name="csY3" fmla="*/ 6847 h 24735"/>
                    <a:gd name="csX4" fmla="*/ 17721 w 24233"/>
                    <a:gd name="csY4" fmla="*/ 23504 h 24735"/>
                  </a:gdLst>
                  <a:ahLst/>
                  <a:cxnLst>
                    <a:cxn ang="0">
                      <a:pos x="csX0" y="csY0"/>
                    </a:cxn>
                    <a:cxn ang="0">
                      <a:pos x="csX1" y="csY1"/>
                    </a:cxn>
                    <a:cxn ang="0">
                      <a:pos x="csX2" y="csY2"/>
                    </a:cxn>
                    <a:cxn ang="0">
                      <a:pos x="csX3" y="csY3"/>
                    </a:cxn>
                    <a:cxn ang="0">
                      <a:pos x="csX4" y="csY4"/>
                    </a:cxn>
                  </a:cxnLst>
                  <a:rect l="l" t="t" r="r" b="b"/>
                  <a:pathLst>
                    <a:path w="24233" h="24735">
                      <a:moveTo>
                        <a:pt x="17721" y="23504"/>
                      </a:moveTo>
                      <a:cubicBezTo>
                        <a:pt x="11719" y="26421"/>
                        <a:pt x="4385" y="23979"/>
                        <a:pt x="1345" y="18041"/>
                      </a:cubicBezTo>
                      <a:cubicBezTo>
                        <a:pt x="-1606" y="12057"/>
                        <a:pt x="424" y="4725"/>
                        <a:pt x="6213" y="1485"/>
                      </a:cubicBezTo>
                      <a:cubicBezTo>
                        <a:pt x="12072" y="-1796"/>
                        <a:pt x="19639" y="520"/>
                        <a:pt x="22770" y="6847"/>
                      </a:cubicBezTo>
                      <a:cubicBezTo>
                        <a:pt x="25986" y="13127"/>
                        <a:pt x="23724" y="20586"/>
                        <a:pt x="17721" y="23504"/>
                      </a:cubicBezTo>
                      <a:close/>
                    </a:path>
                  </a:pathLst>
                </a:custGeom>
                <a:grpFill/>
                <a:ln w="1729" cap="flat">
                  <a:noFill/>
                  <a:prstDash val="solid"/>
                  <a:miter/>
                </a:ln>
              </p:spPr>
              <p:txBody>
                <a:bodyPr/>
                <a:lstStyle/>
                <a:p>
                  <a:endParaRPr lang="es-ES"/>
                </a:p>
              </p:txBody>
            </p:sp>
            <p:sp>
              <p:nvSpPr>
                <p:cNvPr id="30" name="Forma libre: forma 29">
                  <a:extLst>
                    <a:ext uri="{FF2B5EF4-FFF2-40B4-BE49-F238E27FC236}">
                      <a16:creationId xmlns:a16="http://schemas.microsoft.com/office/drawing/2014/main" id="{6E4329AF-95AD-0485-085C-4D6955A76510}"/>
                    </a:ext>
                  </a:extLst>
                </p:cNvPr>
                <p:cNvSpPr/>
                <p:nvPr/>
              </p:nvSpPr>
              <p:spPr>
                <a:xfrm>
                  <a:off x="6618859" y="1231995"/>
                  <a:ext cx="24161" cy="24775"/>
                </a:xfrm>
                <a:custGeom>
                  <a:avLst/>
                  <a:gdLst>
                    <a:gd name="csX0" fmla="*/ 16050 w 24161"/>
                    <a:gd name="csY0" fmla="*/ 24177 h 24775"/>
                    <a:gd name="csX1" fmla="*/ 687 w 24161"/>
                    <a:gd name="csY1" fmla="*/ 16477 h 24775"/>
                    <a:gd name="csX2" fmla="*/ 7689 w 24161"/>
                    <a:gd name="csY2" fmla="*/ 786 h 24775"/>
                    <a:gd name="csX3" fmla="*/ 23449 w 24161"/>
                    <a:gd name="csY3" fmla="*/ 8339 h 24775"/>
                    <a:gd name="csX4" fmla="*/ 16050 w 24161"/>
                    <a:gd name="csY4" fmla="*/ 24177 h 24775"/>
                  </a:gdLst>
                  <a:ahLst/>
                  <a:cxnLst>
                    <a:cxn ang="0">
                      <a:pos x="csX0" y="csY0"/>
                    </a:cxn>
                    <a:cxn ang="0">
                      <a:pos x="csX1" y="csY1"/>
                    </a:cxn>
                    <a:cxn ang="0">
                      <a:pos x="csX2" y="csY2"/>
                    </a:cxn>
                    <a:cxn ang="0">
                      <a:pos x="csX3" y="csY3"/>
                    </a:cxn>
                    <a:cxn ang="0">
                      <a:pos x="csX4" y="csY4"/>
                    </a:cxn>
                  </a:cxnLst>
                  <a:rect l="l" t="t" r="r" b="b"/>
                  <a:pathLst>
                    <a:path w="24161" h="24775">
                      <a:moveTo>
                        <a:pt x="16050" y="24177"/>
                      </a:moveTo>
                      <a:cubicBezTo>
                        <a:pt x="9702" y="26241"/>
                        <a:pt x="2822" y="22794"/>
                        <a:pt x="687" y="16477"/>
                      </a:cubicBezTo>
                      <a:cubicBezTo>
                        <a:pt x="-1409" y="10145"/>
                        <a:pt x="1393" y="3244"/>
                        <a:pt x="7689" y="786"/>
                      </a:cubicBezTo>
                      <a:cubicBezTo>
                        <a:pt x="13826" y="-1613"/>
                        <a:pt x="21222" y="1644"/>
                        <a:pt x="23449" y="8339"/>
                      </a:cubicBezTo>
                      <a:cubicBezTo>
                        <a:pt x="25713" y="15022"/>
                        <a:pt x="22396" y="22112"/>
                        <a:pt x="16050" y="24177"/>
                      </a:cubicBezTo>
                      <a:close/>
                    </a:path>
                  </a:pathLst>
                </a:custGeom>
                <a:grpFill/>
                <a:ln w="1729" cap="flat">
                  <a:noFill/>
                  <a:prstDash val="solid"/>
                  <a:miter/>
                </a:ln>
              </p:spPr>
              <p:txBody>
                <a:bodyPr/>
                <a:lstStyle/>
                <a:p>
                  <a:endParaRPr lang="es-ES"/>
                </a:p>
              </p:txBody>
            </p:sp>
            <p:sp>
              <p:nvSpPr>
                <p:cNvPr id="31" name="Forma libre: forma 30">
                  <a:extLst>
                    <a:ext uri="{FF2B5EF4-FFF2-40B4-BE49-F238E27FC236}">
                      <a16:creationId xmlns:a16="http://schemas.microsoft.com/office/drawing/2014/main" id="{CCF44A57-1233-B947-F4C4-49AF7C894CD3}"/>
                    </a:ext>
                  </a:extLst>
                </p:cNvPr>
                <p:cNvSpPr/>
                <p:nvPr/>
              </p:nvSpPr>
              <p:spPr>
                <a:xfrm>
                  <a:off x="6637722" y="1299174"/>
                  <a:ext cx="24237" cy="24825"/>
                </a:xfrm>
                <a:custGeom>
                  <a:avLst/>
                  <a:gdLst>
                    <a:gd name="csX0" fmla="*/ 14408 w 24237"/>
                    <a:gd name="csY0" fmla="*/ 24634 h 24825"/>
                    <a:gd name="csX1" fmla="*/ 313 w 24237"/>
                    <a:gd name="csY1" fmla="*/ 14879 h 24825"/>
                    <a:gd name="csX2" fmla="*/ 9352 w 24237"/>
                    <a:gd name="csY2" fmla="*/ 314 h 24825"/>
                    <a:gd name="csX3" fmla="*/ 23978 w 24237"/>
                    <a:gd name="csY3" fmla="*/ 9960 h 24825"/>
                    <a:gd name="csX4" fmla="*/ 14408 w 24237"/>
                    <a:gd name="csY4" fmla="*/ 24634 h 24825"/>
                  </a:gdLst>
                  <a:ahLst/>
                  <a:cxnLst>
                    <a:cxn ang="0">
                      <a:pos x="csX0" y="csY0"/>
                    </a:cxn>
                    <a:cxn ang="0">
                      <a:pos x="csX1" y="csY1"/>
                    </a:cxn>
                    <a:cxn ang="0">
                      <a:pos x="csX2" y="csY2"/>
                    </a:cxn>
                    <a:cxn ang="0">
                      <a:pos x="csX3" y="csY3"/>
                    </a:cxn>
                    <a:cxn ang="0">
                      <a:pos x="csX4" y="csY4"/>
                    </a:cxn>
                  </a:cxnLst>
                  <a:rect l="l" t="t" r="r" b="b"/>
                  <a:pathLst>
                    <a:path w="24237" h="24825">
                      <a:moveTo>
                        <a:pt x="14408" y="24634"/>
                      </a:moveTo>
                      <a:cubicBezTo>
                        <a:pt x="7801" y="25812"/>
                        <a:pt x="1636" y="21416"/>
                        <a:pt x="313" y="14879"/>
                      </a:cubicBezTo>
                      <a:cubicBezTo>
                        <a:pt x="-1190" y="8385"/>
                        <a:pt x="2859" y="1864"/>
                        <a:pt x="9352" y="314"/>
                      </a:cubicBezTo>
                      <a:cubicBezTo>
                        <a:pt x="15844" y="-1232"/>
                        <a:pt x="22395" y="3082"/>
                        <a:pt x="23978" y="9960"/>
                      </a:cubicBezTo>
                      <a:cubicBezTo>
                        <a:pt x="25381" y="16874"/>
                        <a:pt x="20944" y="23472"/>
                        <a:pt x="14408" y="24634"/>
                      </a:cubicBezTo>
                      <a:close/>
                    </a:path>
                  </a:pathLst>
                </a:custGeom>
                <a:grpFill/>
                <a:ln w="1729" cap="flat">
                  <a:noFill/>
                  <a:prstDash val="solid"/>
                  <a:miter/>
                </a:ln>
              </p:spPr>
              <p:txBody>
                <a:bodyPr/>
                <a:lstStyle/>
                <a:p>
                  <a:endParaRPr lang="es-ES"/>
                </a:p>
              </p:txBody>
            </p:sp>
            <p:sp>
              <p:nvSpPr>
                <p:cNvPr id="33" name="Forma libre: forma 32">
                  <a:extLst>
                    <a:ext uri="{FF2B5EF4-FFF2-40B4-BE49-F238E27FC236}">
                      <a16:creationId xmlns:a16="http://schemas.microsoft.com/office/drawing/2014/main" id="{7AE9F0AE-2B9A-7C2F-E363-D32E7D55E07B}"/>
                    </a:ext>
                  </a:extLst>
                </p:cNvPr>
                <p:cNvSpPr/>
                <p:nvPr/>
              </p:nvSpPr>
              <p:spPr>
                <a:xfrm>
                  <a:off x="6647141" y="1368325"/>
                  <a:ext cx="24204" cy="24848"/>
                </a:xfrm>
                <a:custGeom>
                  <a:avLst/>
                  <a:gdLst>
                    <a:gd name="csX0" fmla="*/ 12850 w 24204"/>
                    <a:gd name="csY0" fmla="*/ 24840 h 24848"/>
                    <a:gd name="csX1" fmla="*/ 35 w 24204"/>
                    <a:gd name="csY1" fmla="*/ 13258 h 24848"/>
                    <a:gd name="csX2" fmla="*/ 11152 w 24204"/>
                    <a:gd name="csY2" fmla="*/ 54 h 24848"/>
                    <a:gd name="csX3" fmla="*/ 24152 w 24204"/>
                    <a:gd name="csY3" fmla="*/ 11624 h 24848"/>
                    <a:gd name="csX4" fmla="*/ 12850 w 24204"/>
                    <a:gd name="csY4" fmla="*/ 24840 h 24848"/>
                  </a:gdLst>
                  <a:ahLst/>
                  <a:cxnLst>
                    <a:cxn ang="0">
                      <a:pos x="csX0" y="csY0"/>
                    </a:cxn>
                    <a:cxn ang="0">
                      <a:pos x="csX1" y="csY1"/>
                    </a:cxn>
                    <a:cxn ang="0">
                      <a:pos x="csX2" y="csY2"/>
                    </a:cxn>
                    <a:cxn ang="0">
                      <a:pos x="csX3" y="csY3"/>
                    </a:cxn>
                    <a:cxn ang="0">
                      <a:pos x="csX4" y="csY4"/>
                    </a:cxn>
                  </a:cxnLst>
                  <a:rect l="l" t="t" r="r" b="b"/>
                  <a:pathLst>
                    <a:path w="24204" h="24848">
                      <a:moveTo>
                        <a:pt x="12850" y="24840"/>
                      </a:moveTo>
                      <a:cubicBezTo>
                        <a:pt x="6248" y="25096"/>
                        <a:pt x="643" y="19907"/>
                        <a:pt x="35" y="13258"/>
                      </a:cubicBezTo>
                      <a:cubicBezTo>
                        <a:pt x="-471" y="6608"/>
                        <a:pt x="4508" y="694"/>
                        <a:pt x="11152" y="54"/>
                      </a:cubicBezTo>
                      <a:cubicBezTo>
                        <a:pt x="17795" y="-589"/>
                        <a:pt x="23619" y="4589"/>
                        <a:pt x="24152" y="11624"/>
                      </a:cubicBezTo>
                      <a:cubicBezTo>
                        <a:pt x="24785" y="18653"/>
                        <a:pt x="19587" y="24575"/>
                        <a:pt x="12850" y="24840"/>
                      </a:cubicBezTo>
                      <a:close/>
                    </a:path>
                  </a:pathLst>
                </a:custGeom>
                <a:grpFill/>
                <a:ln w="1729" cap="flat">
                  <a:noFill/>
                  <a:prstDash val="solid"/>
                  <a:miter/>
                </a:ln>
              </p:spPr>
              <p:txBody>
                <a:bodyPr/>
                <a:lstStyle/>
                <a:p>
                  <a:endParaRPr lang="es-ES"/>
                </a:p>
              </p:txBody>
            </p:sp>
          </p:grpSp>
          <p:sp>
            <p:nvSpPr>
              <p:cNvPr id="9" name="Forma libre: forma 8">
                <a:extLst>
                  <a:ext uri="{FF2B5EF4-FFF2-40B4-BE49-F238E27FC236}">
                    <a16:creationId xmlns:a16="http://schemas.microsoft.com/office/drawing/2014/main" id="{BFE610B6-56D7-D2AB-EDD8-2F231A526B24}"/>
                  </a:ext>
                </a:extLst>
              </p:cNvPr>
              <p:cNvSpPr/>
              <p:nvPr/>
            </p:nvSpPr>
            <p:spPr>
              <a:xfrm rot="16200000">
                <a:off x="1665576" y="3873547"/>
                <a:ext cx="193952" cy="227964"/>
              </a:xfrm>
              <a:custGeom>
                <a:avLst/>
                <a:gdLst>
                  <a:gd name="csX0" fmla="*/ 159725 w 159724"/>
                  <a:gd name="csY0" fmla="*/ 0 h 187734"/>
                  <a:gd name="csX1" fmla="*/ 0 w 159724"/>
                  <a:gd name="csY1" fmla="*/ 93867 h 187734"/>
                  <a:gd name="csX2" fmla="*/ 159725 w 159724"/>
                  <a:gd name="csY2" fmla="*/ 187734 h 187734"/>
                </a:gdLst>
                <a:ahLst/>
                <a:cxnLst>
                  <a:cxn ang="0">
                    <a:pos x="csX0" y="csY0"/>
                  </a:cxn>
                  <a:cxn ang="0">
                    <a:pos x="csX1" y="csY1"/>
                  </a:cxn>
                  <a:cxn ang="0">
                    <a:pos x="csX2" y="csY2"/>
                  </a:cxn>
                </a:cxnLst>
                <a:rect l="l" t="t" r="r" b="b"/>
                <a:pathLst>
                  <a:path w="159724" h="187734">
                    <a:moveTo>
                      <a:pt x="159725" y="0"/>
                    </a:moveTo>
                    <a:lnTo>
                      <a:pt x="0" y="93867"/>
                    </a:lnTo>
                    <a:lnTo>
                      <a:pt x="159725" y="187734"/>
                    </a:lnTo>
                  </a:path>
                </a:pathLst>
              </a:custGeom>
              <a:solidFill>
                <a:schemeClr val="tx2"/>
              </a:solidFill>
              <a:ln w="1729" cap="flat">
                <a:noFill/>
                <a:prstDash val="solid"/>
                <a:miter/>
              </a:ln>
            </p:spPr>
            <p:txBody>
              <a:bodyPr/>
              <a:lstStyle/>
              <a:p>
                <a:endParaRPr lang="es-ES"/>
              </a:p>
            </p:txBody>
          </p:sp>
          <p:sp>
            <p:nvSpPr>
              <p:cNvPr id="10" name="Elipse 9">
                <a:extLst>
                  <a:ext uri="{FF2B5EF4-FFF2-40B4-BE49-F238E27FC236}">
                    <a16:creationId xmlns:a16="http://schemas.microsoft.com/office/drawing/2014/main" id="{5C96F944-CA6F-82D7-FF95-09E1B4311508}"/>
                  </a:ext>
                </a:extLst>
              </p:cNvPr>
              <p:cNvSpPr/>
              <p:nvPr/>
            </p:nvSpPr>
            <p:spPr>
              <a:xfrm rot="11597148">
                <a:off x="475059" y="4073495"/>
                <a:ext cx="104787" cy="104787"/>
              </a:xfrm>
              <a:prstGeom prst="ellipse">
                <a:avLst/>
              </a:prstGeom>
              <a:solidFill>
                <a:schemeClr val="tx2"/>
              </a:solidFill>
              <a:ln w="1729" cap="flat">
                <a:noFill/>
                <a:prstDash val="solid"/>
                <a:miter/>
              </a:ln>
            </p:spPr>
            <p:txBody>
              <a:bodyPr/>
              <a:lstStyle/>
              <a:p>
                <a:endParaRPr lang="es-ES"/>
              </a:p>
            </p:txBody>
          </p:sp>
        </p:grpSp>
      </p:grpSp>
      <p:sp>
        <p:nvSpPr>
          <p:cNvPr id="37" name="CuadroTexto 36">
            <a:extLst>
              <a:ext uri="{FF2B5EF4-FFF2-40B4-BE49-F238E27FC236}">
                <a16:creationId xmlns:a16="http://schemas.microsoft.com/office/drawing/2014/main" id="{508A6D4B-191F-1487-62B3-6A36388FF6BD}"/>
              </a:ext>
            </a:extLst>
          </p:cNvPr>
          <p:cNvSpPr txBox="1"/>
          <p:nvPr/>
        </p:nvSpPr>
        <p:spPr>
          <a:xfrm>
            <a:off x="513217" y="4881398"/>
            <a:ext cx="1620347" cy="461665"/>
          </a:xfrm>
          <a:prstGeom prst="rect">
            <a:avLst/>
          </a:prstGeom>
          <a:noFill/>
        </p:spPr>
        <p:txBody>
          <a:bodyPr wrap="square" rtlCol="0">
            <a:spAutoFit/>
          </a:bodyPr>
          <a:lstStyle/>
          <a:p>
            <a:r>
              <a:rPr lang="es-ES" sz="1200" dirty="0">
                <a:solidFill>
                  <a:schemeClr val="accent3">
                    <a:lumMod val="75000"/>
                  </a:schemeClr>
                </a:solidFill>
              </a:rPr>
              <a:t>DILVE en funcionamiento</a:t>
            </a:r>
          </a:p>
        </p:txBody>
      </p:sp>
      <p:cxnSp>
        <p:nvCxnSpPr>
          <p:cNvPr id="44" name="Conector recto 43">
            <a:extLst>
              <a:ext uri="{FF2B5EF4-FFF2-40B4-BE49-F238E27FC236}">
                <a16:creationId xmlns:a16="http://schemas.microsoft.com/office/drawing/2014/main" id="{A8E8058D-493A-30CB-86D8-62CE7B4C88B9}"/>
              </a:ext>
            </a:extLst>
          </p:cNvPr>
          <p:cNvCxnSpPr/>
          <p:nvPr/>
        </p:nvCxnSpPr>
        <p:spPr>
          <a:xfrm>
            <a:off x="1127448" y="4122830"/>
            <a:ext cx="0" cy="664711"/>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9" name="CuadroTexto 148">
            <a:extLst>
              <a:ext uri="{FF2B5EF4-FFF2-40B4-BE49-F238E27FC236}">
                <a16:creationId xmlns:a16="http://schemas.microsoft.com/office/drawing/2014/main" id="{7129C9C4-7B1B-BBC7-8578-9272C68816BB}"/>
              </a:ext>
            </a:extLst>
          </p:cNvPr>
          <p:cNvSpPr txBox="1"/>
          <p:nvPr/>
        </p:nvSpPr>
        <p:spPr>
          <a:xfrm>
            <a:off x="1823868" y="2470386"/>
            <a:ext cx="1440782" cy="461665"/>
          </a:xfrm>
          <a:prstGeom prst="rect">
            <a:avLst/>
          </a:prstGeom>
          <a:noFill/>
        </p:spPr>
        <p:txBody>
          <a:bodyPr wrap="square" rtlCol="0">
            <a:spAutoFit/>
          </a:bodyPr>
          <a:lstStyle/>
          <a:p>
            <a:r>
              <a:rPr lang="es-ES" sz="1200" dirty="0">
                <a:solidFill>
                  <a:schemeClr val="accent3">
                    <a:lumMod val="75000"/>
                  </a:schemeClr>
                </a:solidFill>
              </a:rPr>
              <a:t>Nuevo entorno tecnológico</a:t>
            </a:r>
            <a:endParaRPr lang="es-ES" sz="1100" dirty="0">
              <a:solidFill>
                <a:schemeClr val="accent3">
                  <a:lumMod val="75000"/>
                </a:schemeClr>
              </a:solidFill>
            </a:endParaRPr>
          </a:p>
        </p:txBody>
      </p:sp>
      <p:cxnSp>
        <p:nvCxnSpPr>
          <p:cNvPr id="150" name="Conector recto 149">
            <a:extLst>
              <a:ext uri="{FF2B5EF4-FFF2-40B4-BE49-F238E27FC236}">
                <a16:creationId xmlns:a16="http://schemas.microsoft.com/office/drawing/2014/main" id="{4B9783EA-B727-0215-7C07-4BB4B02A8D28}"/>
              </a:ext>
            </a:extLst>
          </p:cNvPr>
          <p:cNvCxnSpPr/>
          <p:nvPr/>
        </p:nvCxnSpPr>
        <p:spPr>
          <a:xfrm>
            <a:off x="2380987" y="3152711"/>
            <a:ext cx="0" cy="664711"/>
          </a:xfrm>
          <a:prstGeom prst="line">
            <a:avLst/>
          </a:prstGeom>
          <a:ln w="3175">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17" name="Grupo 16">
            <a:extLst>
              <a:ext uri="{FF2B5EF4-FFF2-40B4-BE49-F238E27FC236}">
                <a16:creationId xmlns:a16="http://schemas.microsoft.com/office/drawing/2014/main" id="{872594E4-C8FF-68B4-2829-077E39BCF459}"/>
              </a:ext>
            </a:extLst>
          </p:cNvPr>
          <p:cNvGrpSpPr/>
          <p:nvPr/>
        </p:nvGrpSpPr>
        <p:grpSpPr>
          <a:xfrm>
            <a:off x="3090010" y="3134761"/>
            <a:ext cx="828282" cy="828282"/>
            <a:chOff x="3071672" y="3167761"/>
            <a:chExt cx="1003770" cy="1003770"/>
          </a:xfrm>
        </p:grpSpPr>
        <p:sp>
          <p:nvSpPr>
            <p:cNvPr id="19" name="Elipse 18">
              <a:extLst>
                <a:ext uri="{FF2B5EF4-FFF2-40B4-BE49-F238E27FC236}">
                  <a16:creationId xmlns:a16="http://schemas.microsoft.com/office/drawing/2014/main" id="{900412F4-5B9C-7096-3E16-47471AC3CF49}"/>
                </a:ext>
              </a:extLst>
            </p:cNvPr>
            <p:cNvSpPr/>
            <p:nvPr/>
          </p:nvSpPr>
          <p:spPr>
            <a:xfrm rot="13500000">
              <a:off x="3071672" y="3167761"/>
              <a:ext cx="1003770" cy="1003770"/>
            </a:xfrm>
            <a:prstGeom prst="ellipse">
              <a:avLst/>
            </a:prstGeom>
            <a:gradFill>
              <a:gsLst>
                <a:gs pos="0">
                  <a:schemeClr val="accent3">
                    <a:lumMod val="50000"/>
                  </a:schemeClr>
                </a:gs>
                <a:gs pos="100000">
                  <a:schemeClr val="accent3">
                    <a:alpha val="55000"/>
                  </a:schemeClr>
                </a:gs>
              </a:gsLst>
              <a:lin ang="5400000" scaled="1"/>
            </a:gradFill>
            <a:ln w="1729" cap="flat">
              <a:noFill/>
              <a:prstDash val="solid"/>
              <a:miter/>
            </a:ln>
          </p:spPr>
          <p:txBody>
            <a:bodyPr/>
            <a:lstStyle/>
            <a:p>
              <a:endParaRPr lang="es-ES" sz="1400" dirty="0"/>
            </a:p>
          </p:txBody>
        </p:sp>
        <p:pic>
          <p:nvPicPr>
            <p:cNvPr id="21" name="Gráfico 20">
              <a:extLst>
                <a:ext uri="{FF2B5EF4-FFF2-40B4-BE49-F238E27FC236}">
                  <a16:creationId xmlns:a16="http://schemas.microsoft.com/office/drawing/2014/main" id="{65076842-6DD4-D2C3-AE5D-6BB7D4F091E0}"/>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3340538" y="3556151"/>
              <a:ext cx="420795" cy="420795"/>
            </a:xfrm>
            <a:prstGeom prst="rect">
              <a:avLst/>
            </a:prstGeom>
          </p:spPr>
        </p:pic>
      </p:grpSp>
      <p:grpSp>
        <p:nvGrpSpPr>
          <p:cNvPr id="22" name="Grupo 21">
            <a:extLst>
              <a:ext uri="{FF2B5EF4-FFF2-40B4-BE49-F238E27FC236}">
                <a16:creationId xmlns:a16="http://schemas.microsoft.com/office/drawing/2014/main" id="{4E755A2E-6B1F-9EFB-A4EA-0D64F2CC3D89}"/>
              </a:ext>
            </a:extLst>
          </p:cNvPr>
          <p:cNvGrpSpPr/>
          <p:nvPr/>
        </p:nvGrpSpPr>
        <p:grpSpPr>
          <a:xfrm>
            <a:off x="2985434" y="3245556"/>
            <a:ext cx="1156712" cy="723281"/>
            <a:chOff x="2944939" y="3302030"/>
            <a:chExt cx="1401784" cy="876522"/>
          </a:xfrm>
        </p:grpSpPr>
        <p:sp>
          <p:nvSpPr>
            <p:cNvPr id="26" name="Forma libre: forma 25">
              <a:extLst>
                <a:ext uri="{FF2B5EF4-FFF2-40B4-BE49-F238E27FC236}">
                  <a16:creationId xmlns:a16="http://schemas.microsoft.com/office/drawing/2014/main" id="{5E836160-DEB6-DCF2-047F-EA3F42B089F7}"/>
                </a:ext>
              </a:extLst>
            </p:cNvPr>
            <p:cNvSpPr/>
            <p:nvPr/>
          </p:nvSpPr>
          <p:spPr>
            <a:xfrm rot="16200000">
              <a:off x="3566237" y="3363920"/>
              <a:ext cx="715299" cy="617710"/>
            </a:xfrm>
            <a:custGeom>
              <a:avLst/>
              <a:gdLst>
                <a:gd name="csX0" fmla="*/ 589067 w 589066"/>
                <a:gd name="csY0" fmla="*/ 0 h 508699"/>
                <a:gd name="csX1" fmla="*/ 80368 w 589066"/>
                <a:gd name="csY1" fmla="*/ 508699 h 508699"/>
                <a:gd name="csX2" fmla="*/ 0 w 589066"/>
                <a:gd name="csY2" fmla="*/ 508699 h 508699"/>
              </a:gdLst>
              <a:ahLst/>
              <a:cxnLst>
                <a:cxn ang="0">
                  <a:pos x="csX0" y="csY0"/>
                </a:cxn>
                <a:cxn ang="0">
                  <a:pos x="csX1" y="csY1"/>
                </a:cxn>
                <a:cxn ang="0">
                  <a:pos x="csX2" y="csY2"/>
                </a:cxn>
              </a:cxnLst>
              <a:rect l="l" t="t" r="r" b="b"/>
              <a:pathLst>
                <a:path w="589066" h="508699">
                  <a:moveTo>
                    <a:pt x="589067" y="0"/>
                  </a:moveTo>
                  <a:cubicBezTo>
                    <a:pt x="589067" y="280948"/>
                    <a:pt x="361314" y="508699"/>
                    <a:pt x="80368" y="508699"/>
                  </a:cubicBezTo>
                  <a:lnTo>
                    <a:pt x="0" y="508699"/>
                  </a:lnTo>
                </a:path>
              </a:pathLst>
            </a:custGeom>
            <a:noFill/>
            <a:ln w="18123" cap="rnd">
              <a:solidFill>
                <a:srgbClr val="10E5A3"/>
              </a:solidFill>
              <a:prstDash val="solid"/>
              <a:round/>
            </a:ln>
          </p:spPr>
          <p:txBody>
            <a:bodyPr/>
            <a:lstStyle/>
            <a:p>
              <a:endParaRPr lang="es-ES" sz="1400"/>
            </a:p>
          </p:txBody>
        </p:sp>
        <p:grpSp>
          <p:nvGrpSpPr>
            <p:cNvPr id="27" name="Gráfico 2">
              <a:extLst>
                <a:ext uri="{FF2B5EF4-FFF2-40B4-BE49-F238E27FC236}">
                  <a16:creationId xmlns:a16="http://schemas.microsoft.com/office/drawing/2014/main" id="{29816C7D-04AA-767B-BDDF-2055CCDA8D3A}"/>
                </a:ext>
              </a:extLst>
            </p:cNvPr>
            <p:cNvGrpSpPr/>
            <p:nvPr/>
          </p:nvGrpSpPr>
          <p:grpSpPr>
            <a:xfrm rot="16200000">
              <a:off x="2874760" y="3409914"/>
              <a:ext cx="820842" cy="605073"/>
              <a:chOff x="5995362" y="2929140"/>
              <a:chExt cx="675983" cy="498292"/>
            </a:xfrm>
            <a:solidFill>
              <a:srgbClr val="21E7A9"/>
            </a:solidFill>
          </p:grpSpPr>
          <p:sp>
            <p:nvSpPr>
              <p:cNvPr id="32" name="Elipse 31">
                <a:extLst>
                  <a:ext uri="{FF2B5EF4-FFF2-40B4-BE49-F238E27FC236}">
                    <a16:creationId xmlns:a16="http://schemas.microsoft.com/office/drawing/2014/main" id="{1EDDF26C-34B8-1832-AFC3-B390B7586B78}"/>
                  </a:ext>
                </a:extLst>
              </p:cNvPr>
              <p:cNvSpPr/>
              <p:nvPr/>
            </p:nvSpPr>
            <p:spPr>
              <a:xfrm>
                <a:off x="5995362" y="2929140"/>
                <a:ext cx="24847" cy="24173"/>
              </a:xfrm>
              <a:prstGeom prst="ellipse">
                <a:avLst/>
              </a:prstGeom>
              <a:solidFill>
                <a:srgbClr val="21E7A9"/>
              </a:solidFill>
              <a:ln w="1729" cap="flat">
                <a:noFill/>
                <a:prstDash val="solid"/>
                <a:miter/>
              </a:ln>
            </p:spPr>
            <p:txBody>
              <a:bodyPr/>
              <a:lstStyle/>
              <a:p>
                <a:endParaRPr lang="es-ES" sz="1400"/>
              </a:p>
            </p:txBody>
          </p:sp>
          <p:sp>
            <p:nvSpPr>
              <p:cNvPr id="34" name="Elipse 33">
                <a:extLst>
                  <a:ext uri="{FF2B5EF4-FFF2-40B4-BE49-F238E27FC236}">
                    <a16:creationId xmlns:a16="http://schemas.microsoft.com/office/drawing/2014/main" id="{6EE7768B-CA2F-A22F-5165-35B4C8E3BDFE}"/>
                  </a:ext>
                </a:extLst>
              </p:cNvPr>
              <p:cNvSpPr/>
              <p:nvPr/>
            </p:nvSpPr>
            <p:spPr>
              <a:xfrm>
                <a:off x="6065228" y="2929140"/>
                <a:ext cx="24847" cy="24173"/>
              </a:xfrm>
              <a:prstGeom prst="ellipse">
                <a:avLst/>
              </a:prstGeom>
              <a:solidFill>
                <a:srgbClr val="21E7A9"/>
              </a:solidFill>
              <a:ln w="1729" cap="flat">
                <a:noFill/>
                <a:prstDash val="solid"/>
                <a:miter/>
              </a:ln>
            </p:spPr>
            <p:txBody>
              <a:bodyPr/>
              <a:lstStyle/>
              <a:p>
                <a:endParaRPr lang="es-ES" sz="1400"/>
              </a:p>
            </p:txBody>
          </p:sp>
          <p:sp>
            <p:nvSpPr>
              <p:cNvPr id="35" name="Forma libre: forma 34">
                <a:extLst>
                  <a:ext uri="{FF2B5EF4-FFF2-40B4-BE49-F238E27FC236}">
                    <a16:creationId xmlns:a16="http://schemas.microsoft.com/office/drawing/2014/main" id="{072E2259-0AF6-27A9-91E3-0D69D7C7AF9A}"/>
                  </a:ext>
                </a:extLst>
              </p:cNvPr>
              <p:cNvSpPr/>
              <p:nvPr/>
            </p:nvSpPr>
            <p:spPr>
              <a:xfrm>
                <a:off x="6135091" y="2929140"/>
                <a:ext cx="24848" cy="24171"/>
              </a:xfrm>
              <a:custGeom>
                <a:avLst/>
                <a:gdLst>
                  <a:gd name="csX0" fmla="*/ 24844 w 24848"/>
                  <a:gd name="csY0" fmla="*/ 12289 h 24171"/>
                  <a:gd name="csX1" fmla="*/ 12424 w 24848"/>
                  <a:gd name="csY1" fmla="*/ 24172 h 24171"/>
                  <a:gd name="csX2" fmla="*/ 0 w 24848"/>
                  <a:gd name="csY2" fmla="*/ 12087 h 24171"/>
                  <a:gd name="csX3" fmla="*/ 12424 w 24848"/>
                  <a:gd name="csY3" fmla="*/ 0 h 24171"/>
                  <a:gd name="csX4" fmla="*/ 24844 w 24848"/>
                  <a:gd name="csY4" fmla="*/ 12289 h 24171"/>
                </a:gdLst>
                <a:ahLst/>
                <a:cxnLst>
                  <a:cxn ang="0">
                    <a:pos x="csX0" y="csY0"/>
                  </a:cxn>
                  <a:cxn ang="0">
                    <a:pos x="csX1" y="csY1"/>
                  </a:cxn>
                  <a:cxn ang="0">
                    <a:pos x="csX2" y="csY2"/>
                  </a:cxn>
                  <a:cxn ang="0">
                    <a:pos x="csX3" y="csY3"/>
                  </a:cxn>
                  <a:cxn ang="0">
                    <a:pos x="csX4" y="csY4"/>
                  </a:cxn>
                </a:cxnLst>
                <a:rect l="l" t="t" r="r" b="b"/>
                <a:pathLst>
                  <a:path w="24848" h="24171">
                    <a:moveTo>
                      <a:pt x="24844" y="12289"/>
                    </a:moveTo>
                    <a:cubicBezTo>
                      <a:pt x="24665" y="19011"/>
                      <a:pt x="19301" y="24125"/>
                      <a:pt x="12424" y="24172"/>
                    </a:cubicBezTo>
                    <a:cubicBezTo>
                      <a:pt x="5561" y="24172"/>
                      <a:pt x="0" y="18760"/>
                      <a:pt x="0" y="12087"/>
                    </a:cubicBezTo>
                    <a:cubicBezTo>
                      <a:pt x="0" y="5412"/>
                      <a:pt x="5561" y="0"/>
                      <a:pt x="12424" y="0"/>
                    </a:cubicBezTo>
                    <a:cubicBezTo>
                      <a:pt x="19273" y="-47"/>
                      <a:pt x="25024" y="5665"/>
                      <a:pt x="24844" y="12289"/>
                    </a:cubicBezTo>
                    <a:close/>
                  </a:path>
                </a:pathLst>
              </a:custGeom>
              <a:solidFill>
                <a:srgbClr val="21E7A9"/>
              </a:solidFill>
              <a:ln w="1729" cap="flat">
                <a:noFill/>
                <a:prstDash val="solid"/>
                <a:miter/>
              </a:ln>
            </p:spPr>
            <p:txBody>
              <a:bodyPr/>
              <a:lstStyle/>
              <a:p>
                <a:endParaRPr lang="es-ES" sz="1400"/>
              </a:p>
            </p:txBody>
          </p:sp>
          <p:sp>
            <p:nvSpPr>
              <p:cNvPr id="36" name="Forma libre: forma 35">
                <a:extLst>
                  <a:ext uri="{FF2B5EF4-FFF2-40B4-BE49-F238E27FC236}">
                    <a16:creationId xmlns:a16="http://schemas.microsoft.com/office/drawing/2014/main" id="{A90096FB-1D48-DA0A-DDA5-4AF65F8806DD}"/>
                  </a:ext>
                </a:extLst>
              </p:cNvPr>
              <p:cNvSpPr/>
              <p:nvPr/>
            </p:nvSpPr>
            <p:spPr>
              <a:xfrm>
                <a:off x="6204804" y="2933449"/>
                <a:ext cx="24850" cy="24180"/>
              </a:xfrm>
              <a:custGeom>
                <a:avLst/>
                <a:gdLst>
                  <a:gd name="csX0" fmla="*/ 24709 w 24850"/>
                  <a:gd name="csY0" fmla="*/ 13670 h 24180"/>
                  <a:gd name="csX1" fmla="*/ 10848 w 24850"/>
                  <a:gd name="csY1" fmla="*/ 24082 h 24180"/>
                  <a:gd name="csX2" fmla="*/ 60 w 24850"/>
                  <a:gd name="csY2" fmla="*/ 10530 h 24180"/>
                  <a:gd name="csX3" fmla="*/ 13923 w 24850"/>
                  <a:gd name="csY3" fmla="*/ 109 h 24180"/>
                  <a:gd name="csX4" fmla="*/ 24709 w 24850"/>
                  <a:gd name="csY4" fmla="*/ 13670 h 24180"/>
                </a:gdLst>
                <a:ahLst/>
                <a:cxnLst>
                  <a:cxn ang="0">
                    <a:pos x="csX0" y="csY0"/>
                  </a:cxn>
                  <a:cxn ang="0">
                    <a:pos x="csX1" y="csY1"/>
                  </a:cxn>
                  <a:cxn ang="0">
                    <a:pos x="csX2" y="csY2"/>
                  </a:cxn>
                  <a:cxn ang="0">
                    <a:pos x="csX3" y="csY3"/>
                  </a:cxn>
                  <a:cxn ang="0">
                    <a:pos x="csX4" y="csY4"/>
                  </a:cxn>
                </a:cxnLst>
                <a:rect l="l" t="t" r="r" b="b"/>
                <a:pathLst>
                  <a:path w="24850" h="24180">
                    <a:moveTo>
                      <a:pt x="24709" y="13670"/>
                    </a:moveTo>
                    <a:cubicBezTo>
                      <a:pt x="23671" y="20246"/>
                      <a:pt x="17465" y="24926"/>
                      <a:pt x="10848" y="24082"/>
                    </a:cubicBezTo>
                    <a:cubicBezTo>
                      <a:pt x="4230" y="23241"/>
                      <a:pt x="-597" y="17172"/>
                      <a:pt x="60" y="10530"/>
                    </a:cubicBezTo>
                    <a:cubicBezTo>
                      <a:pt x="719" y="3888"/>
                      <a:pt x="6923" y="-783"/>
                      <a:pt x="13923" y="109"/>
                    </a:cubicBezTo>
                    <a:cubicBezTo>
                      <a:pt x="20921" y="1003"/>
                      <a:pt x="25750" y="7061"/>
                      <a:pt x="24709" y="13670"/>
                    </a:cubicBezTo>
                    <a:close/>
                  </a:path>
                </a:pathLst>
              </a:custGeom>
              <a:solidFill>
                <a:srgbClr val="21E7A9"/>
              </a:solidFill>
              <a:ln w="1729" cap="flat">
                <a:noFill/>
                <a:prstDash val="solid"/>
                <a:miter/>
              </a:ln>
            </p:spPr>
            <p:txBody>
              <a:bodyPr/>
              <a:lstStyle/>
              <a:p>
                <a:endParaRPr lang="es-ES" sz="1400"/>
              </a:p>
            </p:txBody>
          </p:sp>
          <p:sp>
            <p:nvSpPr>
              <p:cNvPr id="38" name="Forma libre: forma 37">
                <a:extLst>
                  <a:ext uri="{FF2B5EF4-FFF2-40B4-BE49-F238E27FC236}">
                    <a16:creationId xmlns:a16="http://schemas.microsoft.com/office/drawing/2014/main" id="{CECC80FB-477F-8B2F-C165-1EF568924C5E}"/>
                  </a:ext>
                </a:extLst>
              </p:cNvPr>
              <p:cNvSpPr/>
              <p:nvPr/>
            </p:nvSpPr>
            <p:spPr>
              <a:xfrm>
                <a:off x="6273293" y="2946943"/>
                <a:ext cx="24802" cy="24316"/>
              </a:xfrm>
              <a:custGeom>
                <a:avLst/>
                <a:gdLst>
                  <a:gd name="csX0" fmla="*/ 24308 w 24802"/>
                  <a:gd name="csY0" fmla="*/ 15581 h 24316"/>
                  <a:gd name="csX1" fmla="*/ 9186 w 24802"/>
                  <a:gd name="csY1" fmla="*/ 23852 h 24316"/>
                  <a:gd name="csX2" fmla="*/ 339 w 24802"/>
                  <a:gd name="csY2" fmla="*/ 9060 h 24316"/>
                  <a:gd name="csX3" fmla="*/ 15528 w 24802"/>
                  <a:gd name="csY3" fmla="*/ 526 h 24316"/>
                  <a:gd name="csX4" fmla="*/ 24308 w 24802"/>
                  <a:gd name="csY4" fmla="*/ 15581 h 24316"/>
                </a:gdLst>
                <a:ahLst/>
                <a:cxnLst>
                  <a:cxn ang="0">
                    <a:pos x="csX0" y="csY0"/>
                  </a:cxn>
                  <a:cxn ang="0">
                    <a:pos x="csX1" y="csY1"/>
                  </a:cxn>
                  <a:cxn ang="0">
                    <a:pos x="csX2" y="csY2"/>
                  </a:cxn>
                  <a:cxn ang="0">
                    <a:pos x="csX3" y="csY3"/>
                  </a:cxn>
                  <a:cxn ang="0">
                    <a:pos x="csX4" y="csY4"/>
                  </a:cxn>
                </a:cxnLst>
                <a:rect l="l" t="t" r="r" b="b"/>
                <a:pathLst>
                  <a:path w="24802" h="24316">
                    <a:moveTo>
                      <a:pt x="24308" y="15581"/>
                    </a:moveTo>
                    <a:cubicBezTo>
                      <a:pt x="22371" y="21968"/>
                      <a:pt x="15599" y="25675"/>
                      <a:pt x="9186" y="23852"/>
                    </a:cubicBezTo>
                    <a:cubicBezTo>
                      <a:pt x="2802" y="21913"/>
                      <a:pt x="-1229" y="15564"/>
                      <a:pt x="339" y="9060"/>
                    </a:cubicBezTo>
                    <a:cubicBezTo>
                      <a:pt x="1899" y="2586"/>
                      <a:pt x="8771" y="-1511"/>
                      <a:pt x="15528" y="526"/>
                    </a:cubicBezTo>
                    <a:cubicBezTo>
                      <a:pt x="22317" y="2453"/>
                      <a:pt x="26245" y="9195"/>
                      <a:pt x="24308" y="15581"/>
                    </a:cubicBezTo>
                    <a:close/>
                  </a:path>
                </a:pathLst>
              </a:custGeom>
              <a:solidFill>
                <a:srgbClr val="21E7A9"/>
              </a:solidFill>
              <a:ln w="1729" cap="flat">
                <a:noFill/>
                <a:prstDash val="solid"/>
                <a:miter/>
              </a:ln>
            </p:spPr>
            <p:txBody>
              <a:bodyPr/>
              <a:lstStyle/>
              <a:p>
                <a:endParaRPr lang="es-ES" sz="1400"/>
              </a:p>
            </p:txBody>
          </p:sp>
          <p:sp>
            <p:nvSpPr>
              <p:cNvPr id="39" name="Forma libre: forma 38">
                <a:extLst>
                  <a:ext uri="{FF2B5EF4-FFF2-40B4-BE49-F238E27FC236}">
                    <a16:creationId xmlns:a16="http://schemas.microsoft.com/office/drawing/2014/main" id="{BDF1A7A4-D448-2AAD-3EFA-41E0CDEA3C1B}"/>
                  </a:ext>
                </a:extLst>
              </p:cNvPr>
              <p:cNvSpPr/>
              <p:nvPr/>
            </p:nvSpPr>
            <p:spPr>
              <a:xfrm>
                <a:off x="6339240" y="2969851"/>
                <a:ext cx="24747" cy="24329"/>
              </a:xfrm>
              <a:custGeom>
                <a:avLst/>
                <a:gdLst>
                  <a:gd name="csX0" fmla="*/ 23687 w 24747"/>
                  <a:gd name="csY0" fmla="*/ 17255 h 24329"/>
                  <a:gd name="csX1" fmla="*/ 7617 w 24747"/>
                  <a:gd name="csY1" fmla="*/ 23250 h 24329"/>
                  <a:gd name="csX2" fmla="*/ 846 w 24747"/>
                  <a:gd name="csY2" fmla="*/ 7495 h 24329"/>
                  <a:gd name="csX3" fmla="*/ 17117 w 24747"/>
                  <a:gd name="csY3" fmla="*/ 1024 h 24329"/>
                  <a:gd name="csX4" fmla="*/ 23687 w 24747"/>
                  <a:gd name="csY4" fmla="*/ 17255 h 24329"/>
                </a:gdLst>
                <a:ahLst/>
                <a:cxnLst>
                  <a:cxn ang="0">
                    <a:pos x="csX0" y="csY0"/>
                  </a:cxn>
                  <a:cxn ang="0">
                    <a:pos x="csX1" y="csY1"/>
                  </a:cxn>
                  <a:cxn ang="0">
                    <a:pos x="csX2" y="csY2"/>
                  </a:cxn>
                  <a:cxn ang="0">
                    <a:pos x="csX3" y="csY3"/>
                  </a:cxn>
                  <a:cxn ang="0">
                    <a:pos x="csX4" y="csY4"/>
                  </a:cxn>
                </a:cxnLst>
                <a:rect l="l" t="t" r="r" b="b"/>
                <a:pathLst>
                  <a:path w="24747" h="24329">
                    <a:moveTo>
                      <a:pt x="23687" y="17255"/>
                    </a:moveTo>
                    <a:cubicBezTo>
                      <a:pt x="20887" y="23312"/>
                      <a:pt x="13692" y="26000"/>
                      <a:pt x="7617" y="23250"/>
                    </a:cubicBezTo>
                    <a:cubicBezTo>
                      <a:pt x="1484" y="20636"/>
                      <a:pt x="-1614" y="13744"/>
                      <a:pt x="846" y="7495"/>
                    </a:cubicBezTo>
                    <a:cubicBezTo>
                      <a:pt x="3273" y="1321"/>
                      <a:pt x="10627" y="-1742"/>
                      <a:pt x="17117" y="1024"/>
                    </a:cubicBezTo>
                    <a:cubicBezTo>
                      <a:pt x="23549" y="3928"/>
                      <a:pt x="26488" y="11198"/>
                      <a:pt x="23687" y="17255"/>
                    </a:cubicBezTo>
                    <a:close/>
                  </a:path>
                </a:pathLst>
              </a:custGeom>
              <a:solidFill>
                <a:srgbClr val="21E7A9"/>
              </a:solidFill>
              <a:ln w="1729" cap="flat">
                <a:noFill/>
                <a:prstDash val="solid"/>
                <a:miter/>
              </a:ln>
            </p:spPr>
            <p:txBody>
              <a:bodyPr/>
              <a:lstStyle/>
              <a:p>
                <a:endParaRPr lang="es-ES" sz="1400"/>
              </a:p>
            </p:txBody>
          </p:sp>
          <p:sp>
            <p:nvSpPr>
              <p:cNvPr id="40" name="Forma libre: forma 39">
                <a:extLst>
                  <a:ext uri="{FF2B5EF4-FFF2-40B4-BE49-F238E27FC236}">
                    <a16:creationId xmlns:a16="http://schemas.microsoft.com/office/drawing/2014/main" id="{F7582CD4-EDD3-E273-8B44-0E3D413FCBDA}"/>
                  </a:ext>
                </a:extLst>
              </p:cNvPr>
              <p:cNvSpPr/>
              <p:nvPr/>
            </p:nvSpPr>
            <p:spPr>
              <a:xfrm>
                <a:off x="6401419" y="3001653"/>
                <a:ext cx="24677" cy="24307"/>
              </a:xfrm>
              <a:custGeom>
                <a:avLst/>
                <a:gdLst>
                  <a:gd name="csX0" fmla="*/ 22850 w 24677"/>
                  <a:gd name="csY0" fmla="*/ 18751 h 24307"/>
                  <a:gd name="csX1" fmla="*/ 6103 w 24677"/>
                  <a:gd name="csY1" fmla="*/ 22489 h 24307"/>
                  <a:gd name="csX2" fmla="*/ 1565 w 24677"/>
                  <a:gd name="csY2" fmla="*/ 5942 h 24307"/>
                  <a:gd name="csX3" fmla="*/ 18566 w 24677"/>
                  <a:gd name="csY3" fmla="*/ 1778 h 24307"/>
                  <a:gd name="csX4" fmla="*/ 22850 w 24677"/>
                  <a:gd name="csY4" fmla="*/ 18751 h 24307"/>
                </a:gdLst>
                <a:ahLst/>
                <a:cxnLst>
                  <a:cxn ang="0">
                    <a:pos x="csX0" y="csY0"/>
                  </a:cxn>
                  <a:cxn ang="0">
                    <a:pos x="csX1" y="csY1"/>
                  </a:cxn>
                  <a:cxn ang="0">
                    <a:pos x="csX2" y="csY2"/>
                  </a:cxn>
                  <a:cxn ang="0">
                    <a:pos x="csX3" y="csY3"/>
                  </a:cxn>
                  <a:cxn ang="0">
                    <a:pos x="csX4" y="csY4"/>
                  </a:cxn>
                </a:cxnLst>
                <a:rect l="l" t="t" r="r" b="b"/>
                <a:pathLst>
                  <a:path w="24677" h="24307">
                    <a:moveTo>
                      <a:pt x="22850" y="18751"/>
                    </a:moveTo>
                    <a:cubicBezTo>
                      <a:pt x="19221" y="24407"/>
                      <a:pt x="11827" y="25916"/>
                      <a:pt x="6103" y="22489"/>
                    </a:cubicBezTo>
                    <a:cubicBezTo>
                      <a:pt x="320" y="19170"/>
                      <a:pt x="-1709" y="11758"/>
                      <a:pt x="1565" y="5942"/>
                    </a:cubicBezTo>
                    <a:cubicBezTo>
                      <a:pt x="4839" y="127"/>
                      <a:pt x="12451" y="-1741"/>
                      <a:pt x="18566" y="1778"/>
                    </a:cubicBezTo>
                    <a:cubicBezTo>
                      <a:pt x="24618" y="5402"/>
                      <a:pt x="26430" y="13173"/>
                      <a:pt x="22850" y="18751"/>
                    </a:cubicBezTo>
                    <a:close/>
                  </a:path>
                </a:pathLst>
              </a:custGeom>
              <a:solidFill>
                <a:srgbClr val="21E7A9"/>
              </a:solidFill>
              <a:ln w="1729" cap="flat">
                <a:noFill/>
                <a:prstDash val="solid"/>
                <a:miter/>
              </a:ln>
            </p:spPr>
            <p:txBody>
              <a:bodyPr/>
              <a:lstStyle/>
              <a:p>
                <a:endParaRPr lang="es-ES" sz="1400"/>
              </a:p>
            </p:txBody>
          </p:sp>
          <p:sp>
            <p:nvSpPr>
              <p:cNvPr id="41" name="Forma libre: forma 40">
                <a:extLst>
                  <a:ext uri="{FF2B5EF4-FFF2-40B4-BE49-F238E27FC236}">
                    <a16:creationId xmlns:a16="http://schemas.microsoft.com/office/drawing/2014/main" id="{13E0D790-F213-B283-B092-36B552420492}"/>
                  </a:ext>
                </a:extLst>
              </p:cNvPr>
              <p:cNvSpPr/>
              <p:nvPr/>
            </p:nvSpPr>
            <p:spPr>
              <a:xfrm>
                <a:off x="6458667" y="3041611"/>
                <a:ext cx="24622" cy="24361"/>
              </a:xfrm>
              <a:custGeom>
                <a:avLst/>
                <a:gdLst>
                  <a:gd name="csX0" fmla="*/ 21825 w 24622"/>
                  <a:gd name="csY0" fmla="*/ 20153 h 24361"/>
                  <a:gd name="csX1" fmla="*/ 4672 w 24622"/>
                  <a:gd name="csY1" fmla="*/ 21637 h 24361"/>
                  <a:gd name="csX2" fmla="*/ 2491 w 24622"/>
                  <a:gd name="csY2" fmla="*/ 4555 h 24361"/>
                  <a:gd name="csX3" fmla="*/ 19847 w 24622"/>
                  <a:gd name="csY3" fmla="*/ 2824 h 24361"/>
                  <a:gd name="csX4" fmla="*/ 21825 w 24622"/>
                  <a:gd name="csY4" fmla="*/ 20153 h 24361"/>
                </a:gdLst>
                <a:ahLst/>
                <a:cxnLst>
                  <a:cxn ang="0">
                    <a:pos x="csX0" y="csY0"/>
                  </a:cxn>
                  <a:cxn ang="0">
                    <a:pos x="csX1" y="csY1"/>
                  </a:cxn>
                  <a:cxn ang="0">
                    <a:pos x="csX2" y="csY2"/>
                  </a:cxn>
                  <a:cxn ang="0">
                    <a:pos x="csX3" y="csY3"/>
                  </a:cxn>
                  <a:cxn ang="0">
                    <a:pos x="csX4" y="csY4"/>
                  </a:cxn>
                </a:cxnLst>
                <a:rect l="l" t="t" r="r" b="b"/>
                <a:pathLst>
                  <a:path w="24622" h="24361">
                    <a:moveTo>
                      <a:pt x="21825" y="20153"/>
                    </a:moveTo>
                    <a:cubicBezTo>
                      <a:pt x="17448" y="25276"/>
                      <a:pt x="10000" y="25662"/>
                      <a:pt x="4672" y="21637"/>
                    </a:cubicBezTo>
                    <a:cubicBezTo>
                      <a:pt x="-574" y="17517"/>
                      <a:pt x="-1547" y="9867"/>
                      <a:pt x="2491" y="4555"/>
                    </a:cubicBezTo>
                    <a:cubicBezTo>
                      <a:pt x="6530" y="-759"/>
                      <a:pt x="14301" y="-1538"/>
                      <a:pt x="19847" y="2824"/>
                    </a:cubicBezTo>
                    <a:cubicBezTo>
                      <a:pt x="25473" y="7087"/>
                      <a:pt x="26122" y="15130"/>
                      <a:pt x="21825" y="20153"/>
                    </a:cubicBezTo>
                    <a:close/>
                  </a:path>
                </a:pathLst>
              </a:custGeom>
              <a:solidFill>
                <a:srgbClr val="21E7A9"/>
              </a:solidFill>
              <a:ln w="1729" cap="flat">
                <a:noFill/>
                <a:prstDash val="solid"/>
                <a:miter/>
              </a:ln>
            </p:spPr>
            <p:txBody>
              <a:bodyPr/>
              <a:lstStyle/>
              <a:p>
                <a:endParaRPr lang="es-ES" sz="1400"/>
              </a:p>
            </p:txBody>
          </p:sp>
          <p:sp>
            <p:nvSpPr>
              <p:cNvPr id="43" name="Forma libre: forma 42">
                <a:extLst>
                  <a:ext uri="{FF2B5EF4-FFF2-40B4-BE49-F238E27FC236}">
                    <a16:creationId xmlns:a16="http://schemas.microsoft.com/office/drawing/2014/main" id="{644CE0BE-0632-E5F2-85ED-4AA770C0023D}"/>
                  </a:ext>
                </a:extLst>
              </p:cNvPr>
              <p:cNvSpPr/>
              <p:nvPr/>
            </p:nvSpPr>
            <p:spPr>
              <a:xfrm>
                <a:off x="6509935" y="3088960"/>
                <a:ext cx="24550" cy="24474"/>
              </a:xfrm>
              <a:custGeom>
                <a:avLst/>
                <a:gdLst>
                  <a:gd name="csX0" fmla="*/ 20640 w 24550"/>
                  <a:gd name="csY0" fmla="*/ 21427 h 24474"/>
                  <a:gd name="csX1" fmla="*/ 3387 w 24550"/>
                  <a:gd name="csY1" fmla="*/ 20616 h 24474"/>
                  <a:gd name="csX2" fmla="*/ 3612 w 24550"/>
                  <a:gd name="csY2" fmla="*/ 3340 h 24474"/>
                  <a:gd name="csX3" fmla="*/ 20983 w 24550"/>
                  <a:gd name="csY3" fmla="*/ 4046 h 24474"/>
                  <a:gd name="csX4" fmla="*/ 20640 w 24550"/>
                  <a:gd name="csY4" fmla="*/ 21427 h 24474"/>
                </a:gdLst>
                <a:ahLst/>
                <a:cxnLst>
                  <a:cxn ang="0">
                    <a:pos x="csX0" y="csY0"/>
                  </a:cxn>
                  <a:cxn ang="0">
                    <a:pos x="csX1" y="csY1"/>
                  </a:cxn>
                  <a:cxn ang="0">
                    <a:pos x="csX2" y="csY2"/>
                  </a:cxn>
                  <a:cxn ang="0">
                    <a:pos x="csX3" y="csY3"/>
                  </a:cxn>
                  <a:cxn ang="0">
                    <a:pos x="csX4" y="csY4"/>
                  </a:cxn>
                </a:cxnLst>
                <a:rect l="l" t="t" r="r" b="b"/>
                <a:pathLst>
                  <a:path w="24550" h="24474">
                    <a:moveTo>
                      <a:pt x="20640" y="21427"/>
                    </a:moveTo>
                    <a:cubicBezTo>
                      <a:pt x="15704" y="25817"/>
                      <a:pt x="8048" y="25393"/>
                      <a:pt x="3387" y="20616"/>
                    </a:cubicBezTo>
                    <a:cubicBezTo>
                      <a:pt x="-1217" y="15789"/>
                      <a:pt x="-1113" y="8052"/>
                      <a:pt x="3612" y="3340"/>
                    </a:cubicBezTo>
                    <a:cubicBezTo>
                      <a:pt x="8336" y="-1374"/>
                      <a:pt x="16116" y="-1061"/>
                      <a:pt x="20983" y="4046"/>
                    </a:cubicBezTo>
                    <a:cubicBezTo>
                      <a:pt x="25907" y="9097"/>
                      <a:pt x="25679" y="16948"/>
                      <a:pt x="20640" y="21427"/>
                    </a:cubicBezTo>
                    <a:close/>
                  </a:path>
                </a:pathLst>
              </a:custGeom>
              <a:solidFill>
                <a:srgbClr val="21E7A9"/>
              </a:solidFill>
              <a:ln w="1729" cap="flat">
                <a:noFill/>
                <a:prstDash val="solid"/>
                <a:miter/>
              </a:ln>
            </p:spPr>
            <p:txBody>
              <a:bodyPr/>
              <a:lstStyle/>
              <a:p>
                <a:endParaRPr lang="es-ES" sz="1400"/>
              </a:p>
            </p:txBody>
          </p:sp>
          <p:sp>
            <p:nvSpPr>
              <p:cNvPr id="45" name="Forma libre: forma 44">
                <a:extLst>
                  <a:ext uri="{FF2B5EF4-FFF2-40B4-BE49-F238E27FC236}">
                    <a16:creationId xmlns:a16="http://schemas.microsoft.com/office/drawing/2014/main" id="{017F301D-2C73-18A8-9601-22901B1D8A72}"/>
                  </a:ext>
                </a:extLst>
              </p:cNvPr>
              <p:cNvSpPr/>
              <p:nvPr/>
            </p:nvSpPr>
            <p:spPr>
              <a:xfrm>
                <a:off x="6554274" y="3142822"/>
                <a:ext cx="24391" cy="24633"/>
              </a:xfrm>
              <a:custGeom>
                <a:avLst/>
                <a:gdLst>
                  <a:gd name="csX0" fmla="*/ 19316 w 24391"/>
                  <a:gd name="csY0" fmla="*/ 22552 h 24633"/>
                  <a:gd name="csX1" fmla="*/ 2272 w 24391"/>
                  <a:gd name="csY1" fmla="*/ 19438 h 24633"/>
                  <a:gd name="csX2" fmla="*/ 4895 w 24391"/>
                  <a:gd name="csY2" fmla="*/ 2319 h 24633"/>
                  <a:gd name="csX3" fmla="*/ 21960 w 24391"/>
                  <a:gd name="csY3" fmla="*/ 5416 h 24633"/>
                  <a:gd name="csX4" fmla="*/ 19316 w 24391"/>
                  <a:gd name="csY4" fmla="*/ 22552 h 24633"/>
                </a:gdLst>
                <a:ahLst/>
                <a:cxnLst>
                  <a:cxn ang="0">
                    <a:pos x="csX0" y="csY0"/>
                  </a:cxn>
                  <a:cxn ang="0">
                    <a:pos x="csX1" y="csY1"/>
                  </a:cxn>
                  <a:cxn ang="0">
                    <a:pos x="csX2" y="csY2"/>
                  </a:cxn>
                  <a:cxn ang="0">
                    <a:pos x="csX3" y="csY3"/>
                  </a:cxn>
                  <a:cxn ang="0">
                    <a:pos x="csX4" y="csY4"/>
                  </a:cxn>
                </a:cxnLst>
                <a:rect l="l" t="t" r="r" b="b"/>
                <a:pathLst>
                  <a:path w="24391" h="24633">
                    <a:moveTo>
                      <a:pt x="19316" y="22552"/>
                    </a:moveTo>
                    <a:cubicBezTo>
                      <a:pt x="13770" y="26267"/>
                      <a:pt x="6137" y="24875"/>
                      <a:pt x="2272" y="19438"/>
                    </a:cubicBezTo>
                    <a:cubicBezTo>
                      <a:pt x="-1603" y="14009"/>
                      <a:pt x="-387" y="6314"/>
                      <a:pt x="4895" y="2319"/>
                    </a:cubicBezTo>
                    <a:cubicBezTo>
                      <a:pt x="10259" y="-1739"/>
                      <a:pt x="17862" y="-324"/>
                      <a:pt x="21960" y="5416"/>
                    </a:cubicBezTo>
                    <a:cubicBezTo>
                      <a:pt x="26047" y="11166"/>
                      <a:pt x="24860" y="18840"/>
                      <a:pt x="19316" y="22552"/>
                    </a:cubicBezTo>
                    <a:close/>
                  </a:path>
                </a:pathLst>
              </a:custGeom>
              <a:solidFill>
                <a:srgbClr val="21E7A9"/>
              </a:solidFill>
              <a:ln w="1729" cap="flat">
                <a:noFill/>
                <a:prstDash val="solid"/>
                <a:miter/>
              </a:ln>
            </p:spPr>
            <p:txBody>
              <a:bodyPr/>
              <a:lstStyle/>
              <a:p>
                <a:endParaRPr lang="es-ES" sz="1400"/>
              </a:p>
            </p:txBody>
          </p:sp>
          <p:sp>
            <p:nvSpPr>
              <p:cNvPr id="46" name="Forma libre: forma 45">
                <a:extLst>
                  <a:ext uri="{FF2B5EF4-FFF2-40B4-BE49-F238E27FC236}">
                    <a16:creationId xmlns:a16="http://schemas.microsoft.com/office/drawing/2014/main" id="{E8A6E0FB-E0D9-9986-90A7-6FCCC1897D08}"/>
                  </a:ext>
                </a:extLst>
              </p:cNvPr>
              <p:cNvSpPr/>
              <p:nvPr/>
            </p:nvSpPr>
            <p:spPr>
              <a:xfrm>
                <a:off x="6590839" y="3202294"/>
                <a:ext cx="24233" cy="24733"/>
              </a:xfrm>
              <a:custGeom>
                <a:avLst/>
                <a:gdLst>
                  <a:gd name="csX0" fmla="*/ 17721 w 24233"/>
                  <a:gd name="csY0" fmla="*/ 23501 h 24733"/>
                  <a:gd name="csX1" fmla="*/ 1345 w 24233"/>
                  <a:gd name="csY1" fmla="*/ 18042 h 24733"/>
                  <a:gd name="csX2" fmla="*/ 6213 w 24233"/>
                  <a:gd name="csY2" fmla="*/ 1483 h 24733"/>
                  <a:gd name="csX3" fmla="*/ 22770 w 24233"/>
                  <a:gd name="csY3" fmla="*/ 6847 h 24733"/>
                  <a:gd name="csX4" fmla="*/ 17721 w 24233"/>
                  <a:gd name="csY4" fmla="*/ 23501 h 24733"/>
                </a:gdLst>
                <a:ahLst/>
                <a:cxnLst>
                  <a:cxn ang="0">
                    <a:pos x="csX0" y="csY0"/>
                  </a:cxn>
                  <a:cxn ang="0">
                    <a:pos x="csX1" y="csY1"/>
                  </a:cxn>
                  <a:cxn ang="0">
                    <a:pos x="csX2" y="csY2"/>
                  </a:cxn>
                  <a:cxn ang="0">
                    <a:pos x="csX3" y="csY3"/>
                  </a:cxn>
                  <a:cxn ang="0">
                    <a:pos x="csX4" y="csY4"/>
                  </a:cxn>
                </a:cxnLst>
                <a:rect l="l" t="t" r="r" b="b"/>
                <a:pathLst>
                  <a:path w="24233" h="24733">
                    <a:moveTo>
                      <a:pt x="17721" y="23501"/>
                    </a:moveTo>
                    <a:cubicBezTo>
                      <a:pt x="11719" y="26419"/>
                      <a:pt x="4385" y="23979"/>
                      <a:pt x="1345" y="18042"/>
                    </a:cubicBezTo>
                    <a:cubicBezTo>
                      <a:pt x="-1606" y="12056"/>
                      <a:pt x="424" y="4726"/>
                      <a:pt x="6213" y="1483"/>
                    </a:cubicBezTo>
                    <a:cubicBezTo>
                      <a:pt x="12072" y="-1795"/>
                      <a:pt x="19639" y="521"/>
                      <a:pt x="22770" y="6847"/>
                    </a:cubicBezTo>
                    <a:cubicBezTo>
                      <a:pt x="25986" y="13127"/>
                      <a:pt x="23724" y="20583"/>
                      <a:pt x="17721" y="23501"/>
                    </a:cubicBezTo>
                    <a:close/>
                  </a:path>
                </a:pathLst>
              </a:custGeom>
              <a:solidFill>
                <a:srgbClr val="21E7A9"/>
              </a:solidFill>
              <a:ln w="1729" cap="flat">
                <a:noFill/>
                <a:prstDash val="solid"/>
                <a:miter/>
              </a:ln>
            </p:spPr>
            <p:txBody>
              <a:bodyPr/>
              <a:lstStyle/>
              <a:p>
                <a:endParaRPr lang="es-ES" sz="1400"/>
              </a:p>
            </p:txBody>
          </p:sp>
          <p:sp>
            <p:nvSpPr>
              <p:cNvPr id="47" name="Forma libre: forma 46">
                <a:extLst>
                  <a:ext uri="{FF2B5EF4-FFF2-40B4-BE49-F238E27FC236}">
                    <a16:creationId xmlns:a16="http://schemas.microsoft.com/office/drawing/2014/main" id="{9648EDAC-E4DA-55BE-B88D-2DE28BA32D8E}"/>
                  </a:ext>
                </a:extLst>
              </p:cNvPr>
              <p:cNvSpPr/>
              <p:nvPr/>
            </p:nvSpPr>
            <p:spPr>
              <a:xfrm>
                <a:off x="6618859" y="3266256"/>
                <a:ext cx="24161" cy="24773"/>
              </a:xfrm>
              <a:custGeom>
                <a:avLst/>
                <a:gdLst>
                  <a:gd name="csX0" fmla="*/ 16050 w 24161"/>
                  <a:gd name="csY0" fmla="*/ 24176 h 24773"/>
                  <a:gd name="csX1" fmla="*/ 687 w 24161"/>
                  <a:gd name="csY1" fmla="*/ 16477 h 24773"/>
                  <a:gd name="csX2" fmla="*/ 7689 w 24161"/>
                  <a:gd name="csY2" fmla="*/ 786 h 24773"/>
                  <a:gd name="csX3" fmla="*/ 23449 w 24161"/>
                  <a:gd name="csY3" fmla="*/ 8339 h 24773"/>
                  <a:gd name="csX4" fmla="*/ 16050 w 24161"/>
                  <a:gd name="csY4" fmla="*/ 24176 h 24773"/>
                </a:gdLst>
                <a:ahLst/>
                <a:cxnLst>
                  <a:cxn ang="0">
                    <a:pos x="csX0" y="csY0"/>
                  </a:cxn>
                  <a:cxn ang="0">
                    <a:pos x="csX1" y="csY1"/>
                  </a:cxn>
                  <a:cxn ang="0">
                    <a:pos x="csX2" y="csY2"/>
                  </a:cxn>
                  <a:cxn ang="0">
                    <a:pos x="csX3" y="csY3"/>
                  </a:cxn>
                  <a:cxn ang="0">
                    <a:pos x="csX4" y="csY4"/>
                  </a:cxn>
                </a:cxnLst>
                <a:rect l="l" t="t" r="r" b="b"/>
                <a:pathLst>
                  <a:path w="24161" h="24773">
                    <a:moveTo>
                      <a:pt x="16050" y="24176"/>
                    </a:moveTo>
                    <a:cubicBezTo>
                      <a:pt x="9702" y="26238"/>
                      <a:pt x="2822" y="22796"/>
                      <a:pt x="687" y="16477"/>
                    </a:cubicBezTo>
                    <a:cubicBezTo>
                      <a:pt x="-1409" y="10145"/>
                      <a:pt x="1393" y="3244"/>
                      <a:pt x="7689" y="786"/>
                    </a:cubicBezTo>
                    <a:cubicBezTo>
                      <a:pt x="13826" y="-1613"/>
                      <a:pt x="21222" y="1642"/>
                      <a:pt x="23449" y="8339"/>
                    </a:cubicBezTo>
                    <a:cubicBezTo>
                      <a:pt x="25713" y="15023"/>
                      <a:pt x="22396" y="22112"/>
                      <a:pt x="16050" y="24176"/>
                    </a:cubicBezTo>
                    <a:close/>
                  </a:path>
                </a:pathLst>
              </a:custGeom>
              <a:solidFill>
                <a:srgbClr val="21E7A9"/>
              </a:solidFill>
              <a:ln w="1729" cap="flat">
                <a:noFill/>
                <a:prstDash val="solid"/>
                <a:miter/>
              </a:ln>
            </p:spPr>
            <p:txBody>
              <a:bodyPr/>
              <a:lstStyle/>
              <a:p>
                <a:endParaRPr lang="es-ES" sz="1400"/>
              </a:p>
            </p:txBody>
          </p:sp>
          <p:sp>
            <p:nvSpPr>
              <p:cNvPr id="48" name="Forma libre: forma 47">
                <a:extLst>
                  <a:ext uri="{FF2B5EF4-FFF2-40B4-BE49-F238E27FC236}">
                    <a16:creationId xmlns:a16="http://schemas.microsoft.com/office/drawing/2014/main" id="{F6864534-0A81-7D03-7547-595E12A6DCC5}"/>
                  </a:ext>
                </a:extLst>
              </p:cNvPr>
              <p:cNvSpPr/>
              <p:nvPr/>
            </p:nvSpPr>
            <p:spPr>
              <a:xfrm>
                <a:off x="6637722" y="3333435"/>
                <a:ext cx="24237" cy="24823"/>
              </a:xfrm>
              <a:custGeom>
                <a:avLst/>
                <a:gdLst>
                  <a:gd name="csX0" fmla="*/ 14408 w 24237"/>
                  <a:gd name="csY0" fmla="*/ 24634 h 24823"/>
                  <a:gd name="csX1" fmla="*/ 313 w 24237"/>
                  <a:gd name="csY1" fmla="*/ 14878 h 24823"/>
                  <a:gd name="csX2" fmla="*/ 9352 w 24237"/>
                  <a:gd name="csY2" fmla="*/ 315 h 24823"/>
                  <a:gd name="csX3" fmla="*/ 23978 w 24237"/>
                  <a:gd name="csY3" fmla="*/ 9961 h 24823"/>
                  <a:gd name="csX4" fmla="*/ 14408 w 24237"/>
                  <a:gd name="csY4" fmla="*/ 24634 h 24823"/>
                </a:gdLst>
                <a:ahLst/>
                <a:cxnLst>
                  <a:cxn ang="0">
                    <a:pos x="csX0" y="csY0"/>
                  </a:cxn>
                  <a:cxn ang="0">
                    <a:pos x="csX1" y="csY1"/>
                  </a:cxn>
                  <a:cxn ang="0">
                    <a:pos x="csX2" y="csY2"/>
                  </a:cxn>
                  <a:cxn ang="0">
                    <a:pos x="csX3" y="csY3"/>
                  </a:cxn>
                  <a:cxn ang="0">
                    <a:pos x="csX4" y="csY4"/>
                  </a:cxn>
                </a:cxnLst>
                <a:rect l="l" t="t" r="r" b="b"/>
                <a:pathLst>
                  <a:path w="24237" h="24823">
                    <a:moveTo>
                      <a:pt x="14408" y="24634"/>
                    </a:moveTo>
                    <a:cubicBezTo>
                      <a:pt x="7801" y="25808"/>
                      <a:pt x="1636" y="21415"/>
                      <a:pt x="313" y="14878"/>
                    </a:cubicBezTo>
                    <a:cubicBezTo>
                      <a:pt x="-1190" y="8382"/>
                      <a:pt x="2859" y="1861"/>
                      <a:pt x="9352" y="315"/>
                    </a:cubicBezTo>
                    <a:cubicBezTo>
                      <a:pt x="15844" y="-1235"/>
                      <a:pt x="22395" y="3082"/>
                      <a:pt x="23978" y="9961"/>
                    </a:cubicBezTo>
                    <a:cubicBezTo>
                      <a:pt x="25381" y="16871"/>
                      <a:pt x="20944" y="23471"/>
                      <a:pt x="14408" y="24634"/>
                    </a:cubicBezTo>
                    <a:close/>
                  </a:path>
                </a:pathLst>
              </a:custGeom>
              <a:solidFill>
                <a:srgbClr val="21E7A9"/>
              </a:solidFill>
              <a:ln w="1729" cap="flat">
                <a:noFill/>
                <a:prstDash val="solid"/>
                <a:miter/>
              </a:ln>
            </p:spPr>
            <p:txBody>
              <a:bodyPr/>
              <a:lstStyle/>
              <a:p>
                <a:endParaRPr lang="es-ES" sz="1400"/>
              </a:p>
            </p:txBody>
          </p:sp>
          <p:sp>
            <p:nvSpPr>
              <p:cNvPr id="49" name="Forma libre: forma 48">
                <a:extLst>
                  <a:ext uri="{FF2B5EF4-FFF2-40B4-BE49-F238E27FC236}">
                    <a16:creationId xmlns:a16="http://schemas.microsoft.com/office/drawing/2014/main" id="{7D084591-F337-C8F1-8013-CF3E82EE5AF0}"/>
                  </a:ext>
                </a:extLst>
              </p:cNvPr>
              <p:cNvSpPr/>
              <p:nvPr/>
            </p:nvSpPr>
            <p:spPr>
              <a:xfrm>
                <a:off x="6647141" y="3402585"/>
                <a:ext cx="24204" cy="24848"/>
              </a:xfrm>
              <a:custGeom>
                <a:avLst/>
                <a:gdLst>
                  <a:gd name="csX0" fmla="*/ 12850 w 24204"/>
                  <a:gd name="csY0" fmla="*/ 24839 h 24848"/>
                  <a:gd name="csX1" fmla="*/ 35 w 24204"/>
                  <a:gd name="csY1" fmla="*/ 13261 h 24848"/>
                  <a:gd name="csX2" fmla="*/ 11152 w 24204"/>
                  <a:gd name="csY2" fmla="*/ 53 h 24848"/>
                  <a:gd name="csX3" fmla="*/ 24152 w 24204"/>
                  <a:gd name="csY3" fmla="*/ 11626 h 24848"/>
                  <a:gd name="csX4" fmla="*/ 12850 w 24204"/>
                  <a:gd name="csY4" fmla="*/ 24839 h 24848"/>
                </a:gdLst>
                <a:ahLst/>
                <a:cxnLst>
                  <a:cxn ang="0">
                    <a:pos x="csX0" y="csY0"/>
                  </a:cxn>
                  <a:cxn ang="0">
                    <a:pos x="csX1" y="csY1"/>
                  </a:cxn>
                  <a:cxn ang="0">
                    <a:pos x="csX2" y="csY2"/>
                  </a:cxn>
                  <a:cxn ang="0">
                    <a:pos x="csX3" y="csY3"/>
                  </a:cxn>
                  <a:cxn ang="0">
                    <a:pos x="csX4" y="csY4"/>
                  </a:cxn>
                </a:cxnLst>
                <a:rect l="l" t="t" r="r" b="b"/>
                <a:pathLst>
                  <a:path w="24204" h="24848">
                    <a:moveTo>
                      <a:pt x="12850" y="24839"/>
                    </a:moveTo>
                    <a:cubicBezTo>
                      <a:pt x="6248" y="25099"/>
                      <a:pt x="643" y="19908"/>
                      <a:pt x="35" y="13261"/>
                    </a:cubicBezTo>
                    <a:cubicBezTo>
                      <a:pt x="-471" y="6611"/>
                      <a:pt x="4508" y="697"/>
                      <a:pt x="11152" y="53"/>
                    </a:cubicBezTo>
                    <a:cubicBezTo>
                      <a:pt x="17795" y="-586"/>
                      <a:pt x="23619" y="4592"/>
                      <a:pt x="24152" y="11626"/>
                    </a:cubicBezTo>
                    <a:cubicBezTo>
                      <a:pt x="24785" y="18654"/>
                      <a:pt x="19587" y="24576"/>
                      <a:pt x="12850" y="24839"/>
                    </a:cubicBezTo>
                    <a:close/>
                  </a:path>
                </a:pathLst>
              </a:custGeom>
              <a:solidFill>
                <a:srgbClr val="21E7A9"/>
              </a:solidFill>
              <a:ln w="1729" cap="flat">
                <a:noFill/>
                <a:prstDash val="solid"/>
                <a:miter/>
              </a:ln>
            </p:spPr>
            <p:txBody>
              <a:bodyPr/>
              <a:lstStyle/>
              <a:p>
                <a:endParaRPr lang="es-ES" sz="1400"/>
              </a:p>
            </p:txBody>
          </p:sp>
        </p:grpSp>
        <p:sp>
          <p:nvSpPr>
            <p:cNvPr id="28" name="Forma libre: forma 27">
              <a:extLst>
                <a:ext uri="{FF2B5EF4-FFF2-40B4-BE49-F238E27FC236}">
                  <a16:creationId xmlns:a16="http://schemas.microsoft.com/office/drawing/2014/main" id="{B7322686-8498-E161-4466-F0BF2419FB51}"/>
                </a:ext>
              </a:extLst>
            </p:cNvPr>
            <p:cNvSpPr/>
            <p:nvPr/>
          </p:nvSpPr>
          <p:spPr>
            <a:xfrm rot="16200000">
              <a:off x="4135765" y="3873547"/>
              <a:ext cx="193952" cy="227964"/>
            </a:xfrm>
            <a:custGeom>
              <a:avLst/>
              <a:gdLst>
                <a:gd name="csX0" fmla="*/ 159725 w 159724"/>
                <a:gd name="csY0" fmla="*/ 0 h 187734"/>
                <a:gd name="csX1" fmla="*/ 0 w 159724"/>
                <a:gd name="csY1" fmla="*/ 93867 h 187734"/>
                <a:gd name="csX2" fmla="*/ 159725 w 159724"/>
                <a:gd name="csY2" fmla="*/ 187735 h 187734"/>
              </a:gdLst>
              <a:ahLst/>
              <a:cxnLst>
                <a:cxn ang="0">
                  <a:pos x="csX0" y="csY0"/>
                </a:cxn>
                <a:cxn ang="0">
                  <a:pos x="csX1" y="csY1"/>
                </a:cxn>
                <a:cxn ang="0">
                  <a:pos x="csX2" y="csY2"/>
                </a:cxn>
              </a:cxnLst>
              <a:rect l="l" t="t" r="r" b="b"/>
              <a:pathLst>
                <a:path w="159724" h="187734">
                  <a:moveTo>
                    <a:pt x="159725" y="0"/>
                  </a:moveTo>
                  <a:lnTo>
                    <a:pt x="0" y="93867"/>
                  </a:lnTo>
                  <a:lnTo>
                    <a:pt x="159725" y="187735"/>
                  </a:lnTo>
                </a:path>
              </a:pathLst>
            </a:custGeom>
            <a:solidFill>
              <a:srgbClr val="10E5A3"/>
            </a:solidFill>
            <a:ln w="1729" cap="flat">
              <a:noFill/>
              <a:prstDash val="solid"/>
              <a:miter/>
            </a:ln>
          </p:spPr>
          <p:txBody>
            <a:bodyPr/>
            <a:lstStyle/>
            <a:p>
              <a:endParaRPr lang="es-ES" sz="1400"/>
            </a:p>
          </p:txBody>
        </p:sp>
        <p:sp>
          <p:nvSpPr>
            <p:cNvPr id="29" name="Elipse 28">
              <a:extLst>
                <a:ext uri="{FF2B5EF4-FFF2-40B4-BE49-F238E27FC236}">
                  <a16:creationId xmlns:a16="http://schemas.microsoft.com/office/drawing/2014/main" id="{83847CF3-3EE4-3AD4-8175-9D02E650DAA2}"/>
                </a:ext>
              </a:extLst>
            </p:cNvPr>
            <p:cNvSpPr/>
            <p:nvPr/>
          </p:nvSpPr>
          <p:spPr>
            <a:xfrm rot="13500000">
              <a:off x="2944939" y="4073762"/>
              <a:ext cx="104790" cy="104790"/>
            </a:xfrm>
            <a:prstGeom prst="ellipse">
              <a:avLst/>
            </a:prstGeom>
            <a:solidFill>
              <a:srgbClr val="10E5A3"/>
            </a:solidFill>
            <a:ln w="1729" cap="flat">
              <a:noFill/>
              <a:prstDash val="solid"/>
              <a:miter/>
            </a:ln>
          </p:spPr>
          <p:txBody>
            <a:bodyPr/>
            <a:lstStyle/>
            <a:p>
              <a:endParaRPr lang="es-ES" sz="1400"/>
            </a:p>
          </p:txBody>
        </p:sp>
      </p:grpSp>
      <p:grpSp>
        <p:nvGrpSpPr>
          <p:cNvPr id="50" name="Grupo 49">
            <a:extLst>
              <a:ext uri="{FF2B5EF4-FFF2-40B4-BE49-F238E27FC236}">
                <a16:creationId xmlns:a16="http://schemas.microsoft.com/office/drawing/2014/main" id="{6E9B980E-F50E-DC1B-B799-AD1E800389AF}"/>
              </a:ext>
            </a:extLst>
          </p:cNvPr>
          <p:cNvGrpSpPr/>
          <p:nvPr/>
        </p:nvGrpSpPr>
        <p:grpSpPr>
          <a:xfrm>
            <a:off x="1940153" y="3924369"/>
            <a:ext cx="828282" cy="828282"/>
            <a:chOff x="1836140" y="4124663"/>
            <a:chExt cx="1003770" cy="1003770"/>
          </a:xfrm>
        </p:grpSpPr>
        <p:sp>
          <p:nvSpPr>
            <p:cNvPr id="51" name="Elipse 50">
              <a:extLst>
                <a:ext uri="{FF2B5EF4-FFF2-40B4-BE49-F238E27FC236}">
                  <a16:creationId xmlns:a16="http://schemas.microsoft.com/office/drawing/2014/main" id="{0490DB67-3F23-AED9-555A-B1C434956EA4}"/>
                </a:ext>
              </a:extLst>
            </p:cNvPr>
            <p:cNvSpPr/>
            <p:nvPr/>
          </p:nvSpPr>
          <p:spPr>
            <a:xfrm rot="13500000">
              <a:off x="1836140" y="4124663"/>
              <a:ext cx="1003770" cy="1003770"/>
            </a:xfrm>
            <a:prstGeom prst="ellipse">
              <a:avLst/>
            </a:prstGeom>
            <a:gradFill>
              <a:gsLst>
                <a:gs pos="0">
                  <a:schemeClr val="accent3">
                    <a:lumMod val="50000"/>
                  </a:schemeClr>
                </a:gs>
                <a:gs pos="100000">
                  <a:schemeClr val="accent3">
                    <a:alpha val="55000"/>
                  </a:schemeClr>
                </a:gs>
              </a:gsLst>
              <a:lin ang="5400000" scaled="1"/>
            </a:gradFill>
            <a:ln w="1729" cap="flat">
              <a:noFill/>
              <a:prstDash val="solid"/>
              <a:miter/>
            </a:ln>
          </p:spPr>
          <p:txBody>
            <a:bodyPr/>
            <a:lstStyle/>
            <a:p>
              <a:endParaRPr lang="es-ES" sz="1400"/>
            </a:p>
          </p:txBody>
        </p:sp>
        <p:pic>
          <p:nvPicPr>
            <p:cNvPr id="52" name="Gráfico 51">
              <a:extLst>
                <a:ext uri="{FF2B5EF4-FFF2-40B4-BE49-F238E27FC236}">
                  <a16:creationId xmlns:a16="http://schemas.microsoft.com/office/drawing/2014/main" id="{1C835C85-957D-300C-2142-850A9EE01ECF}"/>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2090657" y="4328417"/>
              <a:ext cx="508935" cy="508935"/>
            </a:xfrm>
            <a:prstGeom prst="rect">
              <a:avLst/>
            </a:prstGeom>
          </p:spPr>
        </p:pic>
      </p:grpSp>
      <p:grpSp>
        <p:nvGrpSpPr>
          <p:cNvPr id="54" name="Grupo 53">
            <a:extLst>
              <a:ext uri="{FF2B5EF4-FFF2-40B4-BE49-F238E27FC236}">
                <a16:creationId xmlns:a16="http://schemas.microsoft.com/office/drawing/2014/main" id="{CD1845EF-14EC-714D-847E-697D5E6CFE1F}"/>
              </a:ext>
            </a:extLst>
          </p:cNvPr>
          <p:cNvGrpSpPr/>
          <p:nvPr/>
        </p:nvGrpSpPr>
        <p:grpSpPr>
          <a:xfrm>
            <a:off x="1835507" y="3918432"/>
            <a:ext cx="1156780" cy="723322"/>
            <a:chOff x="1709323" y="4117468"/>
            <a:chExt cx="1401866" cy="876572"/>
          </a:xfrm>
        </p:grpSpPr>
        <p:sp>
          <p:nvSpPr>
            <p:cNvPr id="55" name="Forma libre: forma 54">
              <a:extLst>
                <a:ext uri="{FF2B5EF4-FFF2-40B4-BE49-F238E27FC236}">
                  <a16:creationId xmlns:a16="http://schemas.microsoft.com/office/drawing/2014/main" id="{9B9752E4-428A-9F95-D742-631DEFFA1107}"/>
                </a:ext>
              </a:extLst>
            </p:cNvPr>
            <p:cNvSpPr/>
            <p:nvPr/>
          </p:nvSpPr>
          <p:spPr>
            <a:xfrm rot="16200000">
              <a:off x="2330702" y="4314441"/>
              <a:ext cx="715299" cy="617710"/>
            </a:xfrm>
            <a:custGeom>
              <a:avLst/>
              <a:gdLst>
                <a:gd name="csX0" fmla="*/ 0 w 589066"/>
                <a:gd name="csY0" fmla="*/ 0 h 508699"/>
                <a:gd name="csX1" fmla="*/ 508700 w 589066"/>
                <a:gd name="csY1" fmla="*/ 508699 h 508699"/>
                <a:gd name="csX2" fmla="*/ 589067 w 589066"/>
                <a:gd name="csY2" fmla="*/ 508699 h 508699"/>
              </a:gdLst>
              <a:ahLst/>
              <a:cxnLst>
                <a:cxn ang="0">
                  <a:pos x="csX0" y="csY0"/>
                </a:cxn>
                <a:cxn ang="0">
                  <a:pos x="csX1" y="csY1"/>
                </a:cxn>
                <a:cxn ang="0">
                  <a:pos x="csX2" y="csY2"/>
                </a:cxn>
              </a:cxnLst>
              <a:rect l="l" t="t" r="r" b="b"/>
              <a:pathLst>
                <a:path w="589066" h="508699">
                  <a:moveTo>
                    <a:pt x="0" y="0"/>
                  </a:moveTo>
                  <a:cubicBezTo>
                    <a:pt x="0" y="280948"/>
                    <a:pt x="227753" y="508699"/>
                    <a:pt x="508700" y="508699"/>
                  </a:cubicBezTo>
                  <a:lnTo>
                    <a:pt x="589067" y="508699"/>
                  </a:lnTo>
                </a:path>
              </a:pathLst>
            </a:custGeom>
            <a:noFill/>
            <a:ln w="18123" cap="rnd">
              <a:solidFill>
                <a:srgbClr val="FFAF22"/>
              </a:solidFill>
              <a:prstDash val="solid"/>
              <a:round/>
            </a:ln>
          </p:spPr>
          <p:txBody>
            <a:bodyPr/>
            <a:lstStyle/>
            <a:p>
              <a:endParaRPr lang="es-ES" sz="1400"/>
            </a:p>
          </p:txBody>
        </p:sp>
        <p:grpSp>
          <p:nvGrpSpPr>
            <p:cNvPr id="56" name="Gráfico 2">
              <a:extLst>
                <a:ext uri="{FF2B5EF4-FFF2-40B4-BE49-F238E27FC236}">
                  <a16:creationId xmlns:a16="http://schemas.microsoft.com/office/drawing/2014/main" id="{A8A8E5E0-0BAF-9FFF-16DE-A3DB4AE6D428}"/>
                </a:ext>
              </a:extLst>
            </p:cNvPr>
            <p:cNvGrpSpPr/>
            <p:nvPr/>
          </p:nvGrpSpPr>
          <p:grpSpPr>
            <a:xfrm rot="16200000">
              <a:off x="1639229" y="4281081"/>
              <a:ext cx="820840" cy="605078"/>
              <a:chOff x="5277934" y="1911648"/>
              <a:chExt cx="675982" cy="498296"/>
            </a:xfrm>
            <a:solidFill>
              <a:srgbClr val="FFB531"/>
            </a:solidFill>
          </p:grpSpPr>
          <p:sp>
            <p:nvSpPr>
              <p:cNvPr id="59" name="Forma libre: forma 58">
                <a:extLst>
                  <a:ext uri="{FF2B5EF4-FFF2-40B4-BE49-F238E27FC236}">
                    <a16:creationId xmlns:a16="http://schemas.microsoft.com/office/drawing/2014/main" id="{E71D9F95-8B31-8436-52FE-0F6B4C1438F1}"/>
                  </a:ext>
                </a:extLst>
              </p:cNvPr>
              <p:cNvSpPr/>
              <p:nvPr/>
            </p:nvSpPr>
            <p:spPr>
              <a:xfrm>
                <a:off x="5929069" y="1911650"/>
                <a:ext cx="24847" cy="24169"/>
              </a:xfrm>
              <a:custGeom>
                <a:avLst/>
                <a:gdLst>
                  <a:gd name="csX0" fmla="*/ 0 w 24847"/>
                  <a:gd name="csY0" fmla="*/ 12085 h 24169"/>
                  <a:gd name="csX1" fmla="*/ 12424 w 24847"/>
                  <a:gd name="csY1" fmla="*/ 0 h 24169"/>
                  <a:gd name="csX2" fmla="*/ 24848 w 24847"/>
                  <a:gd name="csY2" fmla="*/ 12085 h 24169"/>
                  <a:gd name="csX3" fmla="*/ 12424 w 24847"/>
                  <a:gd name="csY3" fmla="*/ 24170 h 24169"/>
                  <a:gd name="csX4" fmla="*/ 0 w 24847"/>
                  <a:gd name="csY4" fmla="*/ 12085 h 24169"/>
                </a:gdLst>
                <a:ahLst/>
                <a:cxnLst>
                  <a:cxn ang="0">
                    <a:pos x="csX0" y="csY0"/>
                  </a:cxn>
                  <a:cxn ang="0">
                    <a:pos x="csX1" y="csY1"/>
                  </a:cxn>
                  <a:cxn ang="0">
                    <a:pos x="csX2" y="csY2"/>
                  </a:cxn>
                  <a:cxn ang="0">
                    <a:pos x="csX3" y="csY3"/>
                  </a:cxn>
                  <a:cxn ang="0">
                    <a:pos x="csX4" y="csY4"/>
                  </a:cxn>
                </a:cxnLst>
                <a:rect l="l" t="t" r="r" b="b"/>
                <a:pathLst>
                  <a:path w="24847" h="24169">
                    <a:moveTo>
                      <a:pt x="0" y="12085"/>
                    </a:moveTo>
                    <a:cubicBezTo>
                      <a:pt x="0" y="5410"/>
                      <a:pt x="5561" y="0"/>
                      <a:pt x="12424" y="0"/>
                    </a:cubicBezTo>
                    <a:cubicBezTo>
                      <a:pt x="19287" y="0"/>
                      <a:pt x="24848" y="5412"/>
                      <a:pt x="24848" y="12085"/>
                    </a:cubicBezTo>
                    <a:cubicBezTo>
                      <a:pt x="24848" y="18760"/>
                      <a:pt x="19287" y="24170"/>
                      <a:pt x="12424" y="24170"/>
                    </a:cubicBezTo>
                    <a:cubicBezTo>
                      <a:pt x="5561" y="24170"/>
                      <a:pt x="0" y="18758"/>
                      <a:pt x="0" y="12085"/>
                    </a:cubicBezTo>
                    <a:close/>
                  </a:path>
                </a:pathLst>
              </a:custGeom>
              <a:solidFill>
                <a:srgbClr val="FFB531"/>
              </a:solidFill>
              <a:ln w="1729" cap="flat">
                <a:noFill/>
                <a:prstDash val="solid"/>
                <a:miter/>
              </a:ln>
            </p:spPr>
            <p:txBody>
              <a:bodyPr/>
              <a:lstStyle/>
              <a:p>
                <a:endParaRPr lang="es-ES" sz="1400"/>
              </a:p>
            </p:txBody>
          </p:sp>
          <p:sp>
            <p:nvSpPr>
              <p:cNvPr id="60" name="Forma libre: forma 59">
                <a:extLst>
                  <a:ext uri="{FF2B5EF4-FFF2-40B4-BE49-F238E27FC236}">
                    <a16:creationId xmlns:a16="http://schemas.microsoft.com/office/drawing/2014/main" id="{69B59673-B456-5F6C-C750-37610C3156E0}"/>
                  </a:ext>
                </a:extLst>
              </p:cNvPr>
              <p:cNvSpPr/>
              <p:nvPr/>
            </p:nvSpPr>
            <p:spPr>
              <a:xfrm>
                <a:off x="5859204" y="1911650"/>
                <a:ext cx="24847" cy="24169"/>
              </a:xfrm>
              <a:custGeom>
                <a:avLst/>
                <a:gdLst>
                  <a:gd name="csX0" fmla="*/ 0 w 24847"/>
                  <a:gd name="csY0" fmla="*/ 12085 h 24169"/>
                  <a:gd name="csX1" fmla="*/ 12424 w 24847"/>
                  <a:gd name="csY1" fmla="*/ 0 h 24169"/>
                  <a:gd name="csX2" fmla="*/ 24848 w 24847"/>
                  <a:gd name="csY2" fmla="*/ 12085 h 24169"/>
                  <a:gd name="csX3" fmla="*/ 12424 w 24847"/>
                  <a:gd name="csY3" fmla="*/ 24170 h 24169"/>
                  <a:gd name="csX4" fmla="*/ 0 w 24847"/>
                  <a:gd name="csY4" fmla="*/ 12085 h 24169"/>
                </a:gdLst>
                <a:ahLst/>
                <a:cxnLst>
                  <a:cxn ang="0">
                    <a:pos x="csX0" y="csY0"/>
                  </a:cxn>
                  <a:cxn ang="0">
                    <a:pos x="csX1" y="csY1"/>
                  </a:cxn>
                  <a:cxn ang="0">
                    <a:pos x="csX2" y="csY2"/>
                  </a:cxn>
                  <a:cxn ang="0">
                    <a:pos x="csX3" y="csY3"/>
                  </a:cxn>
                  <a:cxn ang="0">
                    <a:pos x="csX4" y="csY4"/>
                  </a:cxn>
                </a:cxnLst>
                <a:rect l="l" t="t" r="r" b="b"/>
                <a:pathLst>
                  <a:path w="24847" h="24169">
                    <a:moveTo>
                      <a:pt x="0" y="12085"/>
                    </a:moveTo>
                    <a:cubicBezTo>
                      <a:pt x="0" y="5410"/>
                      <a:pt x="5561" y="0"/>
                      <a:pt x="12424" y="0"/>
                    </a:cubicBezTo>
                    <a:cubicBezTo>
                      <a:pt x="19287" y="0"/>
                      <a:pt x="24848" y="5412"/>
                      <a:pt x="24848" y="12085"/>
                    </a:cubicBezTo>
                    <a:cubicBezTo>
                      <a:pt x="24848" y="18760"/>
                      <a:pt x="19287" y="24170"/>
                      <a:pt x="12424" y="24170"/>
                    </a:cubicBezTo>
                    <a:cubicBezTo>
                      <a:pt x="5561" y="24170"/>
                      <a:pt x="0" y="18758"/>
                      <a:pt x="0" y="12085"/>
                    </a:cubicBezTo>
                    <a:close/>
                  </a:path>
                </a:pathLst>
              </a:custGeom>
              <a:solidFill>
                <a:srgbClr val="FFB531"/>
              </a:solidFill>
              <a:ln w="1729" cap="flat">
                <a:noFill/>
                <a:prstDash val="solid"/>
                <a:miter/>
              </a:ln>
            </p:spPr>
            <p:txBody>
              <a:bodyPr/>
              <a:lstStyle/>
              <a:p>
                <a:endParaRPr lang="es-ES" sz="1400"/>
              </a:p>
            </p:txBody>
          </p:sp>
          <p:sp>
            <p:nvSpPr>
              <p:cNvPr id="61" name="Forma libre: forma 60">
                <a:extLst>
                  <a:ext uri="{FF2B5EF4-FFF2-40B4-BE49-F238E27FC236}">
                    <a16:creationId xmlns:a16="http://schemas.microsoft.com/office/drawing/2014/main" id="{D8F49EDD-F813-B885-D185-2EEC83ED024E}"/>
                  </a:ext>
                </a:extLst>
              </p:cNvPr>
              <p:cNvSpPr/>
              <p:nvPr/>
            </p:nvSpPr>
            <p:spPr>
              <a:xfrm>
                <a:off x="5789338" y="1911648"/>
                <a:ext cx="24850" cy="24170"/>
              </a:xfrm>
              <a:custGeom>
                <a:avLst/>
                <a:gdLst>
                  <a:gd name="csX0" fmla="*/ 4 w 24850"/>
                  <a:gd name="csY0" fmla="*/ 12293 h 24170"/>
                  <a:gd name="csX1" fmla="*/ 12426 w 24850"/>
                  <a:gd name="csY1" fmla="*/ 0 h 24170"/>
                  <a:gd name="csX2" fmla="*/ 24850 w 24850"/>
                  <a:gd name="csY2" fmla="*/ 12085 h 24170"/>
                  <a:gd name="csX3" fmla="*/ 12426 w 24850"/>
                  <a:gd name="csY3" fmla="*/ 24170 h 24170"/>
                  <a:gd name="csX4" fmla="*/ 4 w 24850"/>
                  <a:gd name="csY4" fmla="*/ 12293 h 24170"/>
                </a:gdLst>
                <a:ahLst/>
                <a:cxnLst>
                  <a:cxn ang="0">
                    <a:pos x="csX0" y="csY0"/>
                  </a:cxn>
                  <a:cxn ang="0">
                    <a:pos x="csX1" y="csY1"/>
                  </a:cxn>
                  <a:cxn ang="0">
                    <a:pos x="csX2" y="csY2"/>
                  </a:cxn>
                  <a:cxn ang="0">
                    <a:pos x="csX3" y="csY3"/>
                  </a:cxn>
                  <a:cxn ang="0">
                    <a:pos x="csX4" y="csY4"/>
                  </a:cxn>
                </a:cxnLst>
                <a:rect l="l" t="t" r="r" b="b"/>
                <a:pathLst>
                  <a:path w="24850" h="24170">
                    <a:moveTo>
                      <a:pt x="4" y="12293"/>
                    </a:moveTo>
                    <a:cubicBezTo>
                      <a:pt x="-174" y="5668"/>
                      <a:pt x="5575" y="-43"/>
                      <a:pt x="12426" y="0"/>
                    </a:cubicBezTo>
                    <a:cubicBezTo>
                      <a:pt x="19289" y="0"/>
                      <a:pt x="24850" y="5412"/>
                      <a:pt x="24850" y="12085"/>
                    </a:cubicBezTo>
                    <a:cubicBezTo>
                      <a:pt x="24850" y="18760"/>
                      <a:pt x="19289" y="24170"/>
                      <a:pt x="12426" y="24170"/>
                    </a:cubicBezTo>
                    <a:cubicBezTo>
                      <a:pt x="5549" y="24127"/>
                      <a:pt x="182" y="19014"/>
                      <a:pt x="4" y="12293"/>
                    </a:cubicBezTo>
                    <a:close/>
                  </a:path>
                </a:pathLst>
              </a:custGeom>
              <a:solidFill>
                <a:srgbClr val="FFB531"/>
              </a:solidFill>
              <a:ln w="1729" cap="flat">
                <a:noFill/>
                <a:prstDash val="solid"/>
                <a:miter/>
              </a:ln>
            </p:spPr>
            <p:txBody>
              <a:bodyPr/>
              <a:lstStyle/>
              <a:p>
                <a:endParaRPr lang="es-ES" sz="1400"/>
              </a:p>
            </p:txBody>
          </p:sp>
          <p:sp>
            <p:nvSpPr>
              <p:cNvPr id="62" name="Forma libre: forma 61">
                <a:extLst>
                  <a:ext uri="{FF2B5EF4-FFF2-40B4-BE49-F238E27FC236}">
                    <a16:creationId xmlns:a16="http://schemas.microsoft.com/office/drawing/2014/main" id="{2EE92625-ADF5-ED7E-6FE8-CD039105B457}"/>
                  </a:ext>
                </a:extLst>
              </p:cNvPr>
              <p:cNvSpPr/>
              <p:nvPr/>
            </p:nvSpPr>
            <p:spPr>
              <a:xfrm>
                <a:off x="5719624" y="1915958"/>
                <a:ext cx="24849" cy="24184"/>
              </a:xfrm>
              <a:custGeom>
                <a:avLst/>
                <a:gdLst>
                  <a:gd name="csX0" fmla="*/ 142 w 24849"/>
                  <a:gd name="csY0" fmla="*/ 13672 h 24184"/>
                  <a:gd name="csX1" fmla="*/ 10928 w 24849"/>
                  <a:gd name="csY1" fmla="*/ 108 h 24184"/>
                  <a:gd name="csX2" fmla="*/ 24789 w 24849"/>
                  <a:gd name="csY2" fmla="*/ 10531 h 24184"/>
                  <a:gd name="csX3" fmla="*/ 14003 w 24849"/>
                  <a:gd name="csY3" fmla="*/ 24086 h 24184"/>
                  <a:gd name="csX4" fmla="*/ 142 w 24849"/>
                  <a:gd name="csY4" fmla="*/ 13672 h 24184"/>
                </a:gdLst>
                <a:ahLst/>
                <a:cxnLst>
                  <a:cxn ang="0">
                    <a:pos x="csX0" y="csY0"/>
                  </a:cxn>
                  <a:cxn ang="0">
                    <a:pos x="csX1" y="csY1"/>
                  </a:cxn>
                  <a:cxn ang="0">
                    <a:pos x="csX2" y="csY2"/>
                  </a:cxn>
                  <a:cxn ang="0">
                    <a:pos x="csX3" y="csY3"/>
                  </a:cxn>
                  <a:cxn ang="0">
                    <a:pos x="csX4" y="csY4"/>
                  </a:cxn>
                </a:cxnLst>
                <a:rect l="l" t="t" r="r" b="b"/>
                <a:pathLst>
                  <a:path w="24849" h="24184">
                    <a:moveTo>
                      <a:pt x="142" y="13672"/>
                    </a:moveTo>
                    <a:cubicBezTo>
                      <a:pt x="-901" y="7060"/>
                      <a:pt x="3929" y="1002"/>
                      <a:pt x="10928" y="108"/>
                    </a:cubicBezTo>
                    <a:cubicBezTo>
                      <a:pt x="17926" y="-779"/>
                      <a:pt x="24131" y="3888"/>
                      <a:pt x="24789" y="10531"/>
                    </a:cubicBezTo>
                    <a:cubicBezTo>
                      <a:pt x="25448" y="17173"/>
                      <a:pt x="20619" y="23245"/>
                      <a:pt x="14003" y="24086"/>
                    </a:cubicBezTo>
                    <a:cubicBezTo>
                      <a:pt x="7385" y="24928"/>
                      <a:pt x="1177" y="20246"/>
                      <a:pt x="142" y="13672"/>
                    </a:cubicBezTo>
                    <a:close/>
                  </a:path>
                </a:pathLst>
              </a:custGeom>
              <a:solidFill>
                <a:srgbClr val="FFB531"/>
              </a:solidFill>
              <a:ln w="1729" cap="flat">
                <a:noFill/>
                <a:prstDash val="solid"/>
                <a:miter/>
              </a:ln>
            </p:spPr>
            <p:txBody>
              <a:bodyPr/>
              <a:lstStyle/>
              <a:p>
                <a:endParaRPr lang="es-ES" sz="1400"/>
              </a:p>
            </p:txBody>
          </p:sp>
          <p:sp>
            <p:nvSpPr>
              <p:cNvPr id="63" name="Forma libre: forma 62">
                <a:extLst>
                  <a:ext uri="{FF2B5EF4-FFF2-40B4-BE49-F238E27FC236}">
                    <a16:creationId xmlns:a16="http://schemas.microsoft.com/office/drawing/2014/main" id="{0F04A943-2089-5D91-9C43-E1442BF0C560}"/>
                  </a:ext>
                </a:extLst>
              </p:cNvPr>
              <p:cNvSpPr/>
              <p:nvPr/>
            </p:nvSpPr>
            <p:spPr>
              <a:xfrm>
                <a:off x="5651182" y="1929452"/>
                <a:ext cx="24802" cy="24315"/>
              </a:xfrm>
              <a:custGeom>
                <a:avLst/>
                <a:gdLst>
                  <a:gd name="csX0" fmla="*/ 495 w 24802"/>
                  <a:gd name="csY0" fmla="*/ 15583 h 24315"/>
                  <a:gd name="csX1" fmla="*/ 9275 w 24802"/>
                  <a:gd name="csY1" fmla="*/ 527 h 24315"/>
                  <a:gd name="csX2" fmla="*/ 24464 w 24802"/>
                  <a:gd name="csY2" fmla="*/ 9062 h 24315"/>
                  <a:gd name="csX3" fmla="*/ 15617 w 24802"/>
                  <a:gd name="csY3" fmla="*/ 23851 h 24315"/>
                  <a:gd name="csX4" fmla="*/ 495 w 24802"/>
                  <a:gd name="csY4" fmla="*/ 15583 h 24315"/>
                </a:gdLst>
                <a:ahLst/>
                <a:cxnLst>
                  <a:cxn ang="0">
                    <a:pos x="csX0" y="csY0"/>
                  </a:cxn>
                  <a:cxn ang="0">
                    <a:pos x="csX1" y="csY1"/>
                  </a:cxn>
                  <a:cxn ang="0">
                    <a:pos x="csX2" y="csY2"/>
                  </a:cxn>
                  <a:cxn ang="0">
                    <a:pos x="csX3" y="csY3"/>
                  </a:cxn>
                  <a:cxn ang="0">
                    <a:pos x="csX4" y="csY4"/>
                  </a:cxn>
                </a:cxnLst>
                <a:rect l="l" t="t" r="r" b="b"/>
                <a:pathLst>
                  <a:path w="24802" h="24315">
                    <a:moveTo>
                      <a:pt x="495" y="15583"/>
                    </a:moveTo>
                    <a:cubicBezTo>
                      <a:pt x="-1444" y="9196"/>
                      <a:pt x="2486" y="2453"/>
                      <a:pt x="9275" y="527"/>
                    </a:cubicBezTo>
                    <a:cubicBezTo>
                      <a:pt x="16034" y="-1513"/>
                      <a:pt x="22904" y="2587"/>
                      <a:pt x="24464" y="9062"/>
                    </a:cubicBezTo>
                    <a:cubicBezTo>
                      <a:pt x="26031" y="15563"/>
                      <a:pt x="22001" y="21915"/>
                      <a:pt x="15617" y="23851"/>
                    </a:cubicBezTo>
                    <a:cubicBezTo>
                      <a:pt x="9204" y="25674"/>
                      <a:pt x="2432" y="21967"/>
                      <a:pt x="495" y="15583"/>
                    </a:cubicBezTo>
                    <a:close/>
                  </a:path>
                </a:pathLst>
              </a:custGeom>
              <a:solidFill>
                <a:srgbClr val="FFB531"/>
              </a:solidFill>
              <a:ln w="1729" cap="flat">
                <a:noFill/>
                <a:prstDash val="solid"/>
                <a:miter/>
              </a:ln>
            </p:spPr>
            <p:txBody>
              <a:bodyPr/>
              <a:lstStyle/>
              <a:p>
                <a:endParaRPr lang="es-ES" sz="1400"/>
              </a:p>
            </p:txBody>
          </p:sp>
          <p:sp>
            <p:nvSpPr>
              <p:cNvPr id="64" name="Forma libre: forma 63">
                <a:extLst>
                  <a:ext uri="{FF2B5EF4-FFF2-40B4-BE49-F238E27FC236}">
                    <a16:creationId xmlns:a16="http://schemas.microsoft.com/office/drawing/2014/main" id="{4D1B4767-30FB-90CA-994B-8E95F5526D56}"/>
                  </a:ext>
                </a:extLst>
              </p:cNvPr>
              <p:cNvSpPr/>
              <p:nvPr/>
            </p:nvSpPr>
            <p:spPr>
              <a:xfrm>
                <a:off x="5585291" y="1952359"/>
                <a:ext cx="24747" cy="24329"/>
              </a:xfrm>
              <a:custGeom>
                <a:avLst/>
                <a:gdLst>
                  <a:gd name="csX0" fmla="*/ 1060 w 24747"/>
                  <a:gd name="csY0" fmla="*/ 17255 h 24329"/>
                  <a:gd name="csX1" fmla="*/ 7631 w 24747"/>
                  <a:gd name="csY1" fmla="*/ 1024 h 24329"/>
                  <a:gd name="csX2" fmla="*/ 23901 w 24747"/>
                  <a:gd name="csY2" fmla="*/ 7494 h 24329"/>
                  <a:gd name="csX3" fmla="*/ 17130 w 24747"/>
                  <a:gd name="csY3" fmla="*/ 23251 h 24329"/>
                  <a:gd name="csX4" fmla="*/ 1060 w 24747"/>
                  <a:gd name="csY4" fmla="*/ 17255 h 24329"/>
                </a:gdLst>
                <a:ahLst/>
                <a:cxnLst>
                  <a:cxn ang="0">
                    <a:pos x="csX0" y="csY0"/>
                  </a:cxn>
                  <a:cxn ang="0">
                    <a:pos x="csX1" y="csY1"/>
                  </a:cxn>
                  <a:cxn ang="0">
                    <a:pos x="csX2" y="csY2"/>
                  </a:cxn>
                  <a:cxn ang="0">
                    <a:pos x="csX3" y="csY3"/>
                  </a:cxn>
                  <a:cxn ang="0">
                    <a:pos x="csX4" y="csY4"/>
                  </a:cxn>
                </a:cxnLst>
                <a:rect l="l" t="t" r="r" b="b"/>
                <a:pathLst>
                  <a:path w="24747" h="24329">
                    <a:moveTo>
                      <a:pt x="1060" y="17255"/>
                    </a:moveTo>
                    <a:cubicBezTo>
                      <a:pt x="-1740" y="11198"/>
                      <a:pt x="1200" y="3926"/>
                      <a:pt x="7631" y="1024"/>
                    </a:cubicBezTo>
                    <a:cubicBezTo>
                      <a:pt x="14120" y="-1742"/>
                      <a:pt x="21474" y="1321"/>
                      <a:pt x="23901" y="7494"/>
                    </a:cubicBezTo>
                    <a:cubicBezTo>
                      <a:pt x="26361" y="13744"/>
                      <a:pt x="23263" y="20636"/>
                      <a:pt x="17130" y="23251"/>
                    </a:cubicBezTo>
                    <a:cubicBezTo>
                      <a:pt x="11055" y="26000"/>
                      <a:pt x="3860" y="23312"/>
                      <a:pt x="1060" y="17255"/>
                    </a:cubicBezTo>
                    <a:close/>
                  </a:path>
                </a:pathLst>
              </a:custGeom>
              <a:solidFill>
                <a:srgbClr val="FFB531"/>
              </a:solidFill>
              <a:ln w="1729" cap="flat">
                <a:noFill/>
                <a:prstDash val="solid"/>
                <a:miter/>
              </a:ln>
            </p:spPr>
            <p:txBody>
              <a:bodyPr/>
              <a:lstStyle/>
              <a:p>
                <a:endParaRPr lang="es-ES" sz="1400"/>
              </a:p>
            </p:txBody>
          </p:sp>
          <p:sp>
            <p:nvSpPr>
              <p:cNvPr id="65" name="Forma libre: forma 64">
                <a:extLst>
                  <a:ext uri="{FF2B5EF4-FFF2-40B4-BE49-F238E27FC236}">
                    <a16:creationId xmlns:a16="http://schemas.microsoft.com/office/drawing/2014/main" id="{EEE6202D-A9B3-1163-23B4-B73D59BE6D29}"/>
                  </a:ext>
                </a:extLst>
              </p:cNvPr>
              <p:cNvSpPr/>
              <p:nvPr/>
            </p:nvSpPr>
            <p:spPr>
              <a:xfrm>
                <a:off x="5523183" y="1984164"/>
                <a:ext cx="24676" cy="24306"/>
              </a:xfrm>
              <a:custGeom>
                <a:avLst/>
                <a:gdLst>
                  <a:gd name="csX0" fmla="*/ 1828 w 24676"/>
                  <a:gd name="csY0" fmla="*/ 18749 h 24306"/>
                  <a:gd name="csX1" fmla="*/ 6109 w 24676"/>
                  <a:gd name="csY1" fmla="*/ 1779 h 24306"/>
                  <a:gd name="csX2" fmla="*/ 23111 w 24676"/>
                  <a:gd name="csY2" fmla="*/ 5939 h 24306"/>
                  <a:gd name="csX3" fmla="*/ 18573 w 24676"/>
                  <a:gd name="csY3" fmla="*/ 22490 h 24306"/>
                  <a:gd name="csX4" fmla="*/ 1828 w 24676"/>
                  <a:gd name="csY4" fmla="*/ 18749 h 24306"/>
                </a:gdLst>
                <a:ahLst/>
                <a:cxnLst>
                  <a:cxn ang="0">
                    <a:pos x="csX0" y="csY0"/>
                  </a:cxn>
                  <a:cxn ang="0">
                    <a:pos x="csX1" y="csY1"/>
                  </a:cxn>
                  <a:cxn ang="0">
                    <a:pos x="csX2" y="csY2"/>
                  </a:cxn>
                  <a:cxn ang="0">
                    <a:pos x="csX3" y="csY3"/>
                  </a:cxn>
                  <a:cxn ang="0">
                    <a:pos x="csX4" y="csY4"/>
                  </a:cxn>
                </a:cxnLst>
                <a:rect l="l" t="t" r="r" b="b"/>
                <a:pathLst>
                  <a:path w="24676" h="24306">
                    <a:moveTo>
                      <a:pt x="1828" y="18749"/>
                    </a:moveTo>
                    <a:cubicBezTo>
                      <a:pt x="-1752" y="13173"/>
                      <a:pt x="58" y="5403"/>
                      <a:pt x="6109" y="1779"/>
                    </a:cubicBezTo>
                    <a:cubicBezTo>
                      <a:pt x="12223" y="-1740"/>
                      <a:pt x="19835" y="124"/>
                      <a:pt x="23111" y="5939"/>
                    </a:cubicBezTo>
                    <a:cubicBezTo>
                      <a:pt x="26385" y="11754"/>
                      <a:pt x="24356" y="19167"/>
                      <a:pt x="18573" y="22490"/>
                    </a:cubicBezTo>
                    <a:cubicBezTo>
                      <a:pt x="12851" y="25913"/>
                      <a:pt x="5457" y="24405"/>
                      <a:pt x="1828" y="18749"/>
                    </a:cubicBezTo>
                    <a:close/>
                  </a:path>
                </a:pathLst>
              </a:custGeom>
              <a:solidFill>
                <a:srgbClr val="FFB531"/>
              </a:solidFill>
              <a:ln w="1729" cap="flat">
                <a:noFill/>
                <a:prstDash val="solid"/>
                <a:miter/>
              </a:ln>
            </p:spPr>
            <p:txBody>
              <a:bodyPr/>
              <a:lstStyle/>
              <a:p>
                <a:endParaRPr lang="es-ES" sz="1400"/>
              </a:p>
            </p:txBody>
          </p:sp>
          <p:sp>
            <p:nvSpPr>
              <p:cNvPr id="66" name="Forma libre: forma 65">
                <a:extLst>
                  <a:ext uri="{FF2B5EF4-FFF2-40B4-BE49-F238E27FC236}">
                    <a16:creationId xmlns:a16="http://schemas.microsoft.com/office/drawing/2014/main" id="{C064091D-440E-BC92-AFFB-10131DCB1E66}"/>
                  </a:ext>
                </a:extLst>
              </p:cNvPr>
              <p:cNvSpPr/>
              <p:nvPr/>
            </p:nvSpPr>
            <p:spPr>
              <a:xfrm>
                <a:off x="5465991" y="2024118"/>
                <a:ext cx="24620" cy="24360"/>
              </a:xfrm>
              <a:custGeom>
                <a:avLst/>
                <a:gdLst>
                  <a:gd name="csX0" fmla="*/ 2797 w 24620"/>
                  <a:gd name="csY0" fmla="*/ 20155 h 24360"/>
                  <a:gd name="csX1" fmla="*/ 4774 w 24620"/>
                  <a:gd name="csY1" fmla="*/ 2822 h 24360"/>
                  <a:gd name="csX2" fmla="*/ 22129 w 24620"/>
                  <a:gd name="csY2" fmla="*/ 4554 h 24360"/>
                  <a:gd name="csX3" fmla="*/ 19948 w 24620"/>
                  <a:gd name="csY3" fmla="*/ 21637 h 24360"/>
                  <a:gd name="csX4" fmla="*/ 2797 w 24620"/>
                  <a:gd name="csY4" fmla="*/ 20155 h 24360"/>
                </a:gdLst>
                <a:ahLst/>
                <a:cxnLst>
                  <a:cxn ang="0">
                    <a:pos x="csX0" y="csY0"/>
                  </a:cxn>
                  <a:cxn ang="0">
                    <a:pos x="csX1" y="csY1"/>
                  </a:cxn>
                  <a:cxn ang="0">
                    <a:pos x="csX2" y="csY2"/>
                  </a:cxn>
                  <a:cxn ang="0">
                    <a:pos x="csX3" y="csY3"/>
                  </a:cxn>
                  <a:cxn ang="0">
                    <a:pos x="csX4" y="csY4"/>
                  </a:cxn>
                </a:cxnLst>
                <a:rect l="l" t="t" r="r" b="b"/>
                <a:pathLst>
                  <a:path w="24620" h="24360">
                    <a:moveTo>
                      <a:pt x="2797" y="20155"/>
                    </a:moveTo>
                    <a:cubicBezTo>
                      <a:pt x="-1500" y="15130"/>
                      <a:pt x="-850" y="7089"/>
                      <a:pt x="4774" y="2822"/>
                    </a:cubicBezTo>
                    <a:cubicBezTo>
                      <a:pt x="10319" y="-1537"/>
                      <a:pt x="18090" y="-760"/>
                      <a:pt x="22129" y="4554"/>
                    </a:cubicBezTo>
                    <a:cubicBezTo>
                      <a:pt x="26167" y="9865"/>
                      <a:pt x="25194" y="17515"/>
                      <a:pt x="19948" y="21637"/>
                    </a:cubicBezTo>
                    <a:cubicBezTo>
                      <a:pt x="14622" y="25660"/>
                      <a:pt x="7174" y="25275"/>
                      <a:pt x="2797" y="20155"/>
                    </a:cubicBezTo>
                    <a:close/>
                  </a:path>
                </a:pathLst>
              </a:custGeom>
              <a:solidFill>
                <a:srgbClr val="FFB531"/>
              </a:solidFill>
              <a:ln w="1729" cap="flat">
                <a:noFill/>
                <a:prstDash val="solid"/>
                <a:miter/>
              </a:ln>
            </p:spPr>
            <p:txBody>
              <a:bodyPr/>
              <a:lstStyle/>
              <a:p>
                <a:endParaRPr lang="es-ES" sz="1400"/>
              </a:p>
            </p:txBody>
          </p:sp>
          <p:sp>
            <p:nvSpPr>
              <p:cNvPr id="67" name="Forma libre: forma 66">
                <a:extLst>
                  <a:ext uri="{FF2B5EF4-FFF2-40B4-BE49-F238E27FC236}">
                    <a16:creationId xmlns:a16="http://schemas.microsoft.com/office/drawing/2014/main" id="{4F9C3FF5-03AB-146A-F9DC-360621813464}"/>
                  </a:ext>
                </a:extLst>
              </p:cNvPr>
              <p:cNvSpPr/>
              <p:nvPr/>
            </p:nvSpPr>
            <p:spPr>
              <a:xfrm>
                <a:off x="5414794" y="2071466"/>
                <a:ext cx="24549" cy="24476"/>
              </a:xfrm>
              <a:custGeom>
                <a:avLst/>
                <a:gdLst>
                  <a:gd name="csX0" fmla="*/ 3910 w 24549"/>
                  <a:gd name="csY0" fmla="*/ 21431 h 24476"/>
                  <a:gd name="csX1" fmla="*/ 3567 w 24549"/>
                  <a:gd name="csY1" fmla="*/ 4046 h 24476"/>
                  <a:gd name="csX2" fmla="*/ 20938 w 24549"/>
                  <a:gd name="csY2" fmla="*/ 3340 h 24476"/>
                  <a:gd name="csX3" fmla="*/ 21163 w 24549"/>
                  <a:gd name="csY3" fmla="*/ 20619 h 24476"/>
                  <a:gd name="csX4" fmla="*/ 3910 w 24549"/>
                  <a:gd name="csY4" fmla="*/ 21431 h 24476"/>
                </a:gdLst>
                <a:ahLst/>
                <a:cxnLst>
                  <a:cxn ang="0">
                    <a:pos x="csX0" y="csY0"/>
                  </a:cxn>
                  <a:cxn ang="0">
                    <a:pos x="csX1" y="csY1"/>
                  </a:cxn>
                  <a:cxn ang="0">
                    <a:pos x="csX2" y="csY2"/>
                  </a:cxn>
                  <a:cxn ang="0">
                    <a:pos x="csX3" y="csY3"/>
                  </a:cxn>
                  <a:cxn ang="0">
                    <a:pos x="csX4" y="csY4"/>
                  </a:cxn>
                </a:cxnLst>
                <a:rect l="l" t="t" r="r" b="b"/>
                <a:pathLst>
                  <a:path w="24549" h="24476">
                    <a:moveTo>
                      <a:pt x="3910" y="21431"/>
                    </a:moveTo>
                    <a:cubicBezTo>
                      <a:pt x="-1129" y="16949"/>
                      <a:pt x="-1355" y="9100"/>
                      <a:pt x="3567" y="4046"/>
                    </a:cubicBezTo>
                    <a:cubicBezTo>
                      <a:pt x="8434" y="-1061"/>
                      <a:pt x="16213" y="-1374"/>
                      <a:pt x="20938" y="3340"/>
                    </a:cubicBezTo>
                    <a:cubicBezTo>
                      <a:pt x="25663" y="8052"/>
                      <a:pt x="25767" y="15792"/>
                      <a:pt x="21163" y="20619"/>
                    </a:cubicBezTo>
                    <a:cubicBezTo>
                      <a:pt x="16500" y="25393"/>
                      <a:pt x="8846" y="25819"/>
                      <a:pt x="3910" y="21431"/>
                    </a:cubicBezTo>
                    <a:close/>
                  </a:path>
                </a:pathLst>
              </a:custGeom>
              <a:solidFill>
                <a:srgbClr val="FFB531"/>
              </a:solidFill>
              <a:ln w="1729" cap="flat">
                <a:noFill/>
                <a:prstDash val="solid"/>
                <a:miter/>
              </a:ln>
            </p:spPr>
            <p:txBody>
              <a:bodyPr/>
              <a:lstStyle/>
              <a:p>
                <a:endParaRPr lang="es-ES" sz="1400"/>
              </a:p>
            </p:txBody>
          </p:sp>
          <p:sp>
            <p:nvSpPr>
              <p:cNvPr id="68" name="Forma libre: forma 67">
                <a:extLst>
                  <a:ext uri="{FF2B5EF4-FFF2-40B4-BE49-F238E27FC236}">
                    <a16:creationId xmlns:a16="http://schemas.microsoft.com/office/drawing/2014/main" id="{FE145330-D380-3DC0-05DA-FA8BF55D1B8E}"/>
                  </a:ext>
                </a:extLst>
              </p:cNvPr>
              <p:cNvSpPr/>
              <p:nvPr/>
            </p:nvSpPr>
            <p:spPr>
              <a:xfrm>
                <a:off x="5370613" y="2125331"/>
                <a:ext cx="24392" cy="24631"/>
              </a:xfrm>
              <a:custGeom>
                <a:avLst/>
                <a:gdLst>
                  <a:gd name="csX0" fmla="*/ 5077 w 24392"/>
                  <a:gd name="csY0" fmla="*/ 22551 h 24631"/>
                  <a:gd name="csX1" fmla="*/ 2433 w 24392"/>
                  <a:gd name="csY1" fmla="*/ 5417 h 24631"/>
                  <a:gd name="csX2" fmla="*/ 19497 w 24392"/>
                  <a:gd name="csY2" fmla="*/ 2319 h 24631"/>
                  <a:gd name="csX3" fmla="*/ 22121 w 24392"/>
                  <a:gd name="csY3" fmla="*/ 19439 h 24631"/>
                  <a:gd name="csX4" fmla="*/ 5077 w 24392"/>
                  <a:gd name="csY4" fmla="*/ 22551 h 24631"/>
                </a:gdLst>
                <a:ahLst/>
                <a:cxnLst>
                  <a:cxn ang="0">
                    <a:pos x="csX0" y="csY0"/>
                  </a:cxn>
                  <a:cxn ang="0">
                    <a:pos x="csX1" y="csY1"/>
                  </a:cxn>
                  <a:cxn ang="0">
                    <a:pos x="csX2" y="csY2"/>
                  </a:cxn>
                  <a:cxn ang="0">
                    <a:pos x="csX3" y="csY3"/>
                  </a:cxn>
                  <a:cxn ang="0">
                    <a:pos x="csX4" y="csY4"/>
                  </a:cxn>
                </a:cxnLst>
                <a:rect l="l" t="t" r="r" b="b"/>
                <a:pathLst>
                  <a:path w="24392" h="24631">
                    <a:moveTo>
                      <a:pt x="5077" y="22551"/>
                    </a:moveTo>
                    <a:cubicBezTo>
                      <a:pt x="-468" y="18839"/>
                      <a:pt x="-1656" y="11168"/>
                      <a:pt x="2433" y="5417"/>
                    </a:cubicBezTo>
                    <a:cubicBezTo>
                      <a:pt x="6530" y="-325"/>
                      <a:pt x="14133" y="-1739"/>
                      <a:pt x="19497" y="2319"/>
                    </a:cubicBezTo>
                    <a:cubicBezTo>
                      <a:pt x="24778" y="6315"/>
                      <a:pt x="25995" y="14010"/>
                      <a:pt x="22121" y="19439"/>
                    </a:cubicBezTo>
                    <a:cubicBezTo>
                      <a:pt x="18255" y="24874"/>
                      <a:pt x="10622" y="26266"/>
                      <a:pt x="5077" y="22551"/>
                    </a:cubicBezTo>
                    <a:close/>
                  </a:path>
                </a:pathLst>
              </a:custGeom>
              <a:solidFill>
                <a:srgbClr val="FFB531"/>
              </a:solidFill>
              <a:ln w="1729" cap="flat">
                <a:noFill/>
                <a:prstDash val="solid"/>
                <a:miter/>
              </a:ln>
            </p:spPr>
            <p:txBody>
              <a:bodyPr/>
              <a:lstStyle/>
              <a:p>
                <a:endParaRPr lang="es-ES" sz="1400"/>
              </a:p>
            </p:txBody>
          </p:sp>
          <p:sp>
            <p:nvSpPr>
              <p:cNvPr id="69" name="Forma libre: forma 68">
                <a:extLst>
                  <a:ext uri="{FF2B5EF4-FFF2-40B4-BE49-F238E27FC236}">
                    <a16:creationId xmlns:a16="http://schemas.microsoft.com/office/drawing/2014/main" id="{E81EBD23-F789-6A5E-93D0-EDB51464B2B7}"/>
                  </a:ext>
                </a:extLst>
              </p:cNvPr>
              <p:cNvSpPr/>
              <p:nvPr/>
            </p:nvSpPr>
            <p:spPr>
              <a:xfrm>
                <a:off x="5334206" y="2184801"/>
                <a:ext cx="24232" cy="24734"/>
              </a:xfrm>
              <a:custGeom>
                <a:avLst/>
                <a:gdLst>
                  <a:gd name="csX0" fmla="*/ 6512 w 24232"/>
                  <a:gd name="csY0" fmla="*/ 23503 h 24734"/>
                  <a:gd name="csX1" fmla="*/ 1465 w 24232"/>
                  <a:gd name="csY1" fmla="*/ 6847 h 24734"/>
                  <a:gd name="csX2" fmla="*/ 18021 w 24232"/>
                  <a:gd name="csY2" fmla="*/ 1485 h 24734"/>
                  <a:gd name="csX3" fmla="*/ 22888 w 24232"/>
                  <a:gd name="csY3" fmla="*/ 18041 h 24734"/>
                  <a:gd name="csX4" fmla="*/ 6512 w 24232"/>
                  <a:gd name="csY4" fmla="*/ 23503 h 24734"/>
                </a:gdLst>
                <a:ahLst/>
                <a:cxnLst>
                  <a:cxn ang="0">
                    <a:pos x="csX0" y="csY0"/>
                  </a:cxn>
                  <a:cxn ang="0">
                    <a:pos x="csX1" y="csY1"/>
                  </a:cxn>
                  <a:cxn ang="0">
                    <a:pos x="csX2" y="csY2"/>
                  </a:cxn>
                  <a:cxn ang="0">
                    <a:pos x="csX3" y="csY3"/>
                  </a:cxn>
                  <a:cxn ang="0">
                    <a:pos x="csX4" y="csY4"/>
                  </a:cxn>
                </a:cxnLst>
                <a:rect l="l" t="t" r="r" b="b"/>
                <a:pathLst>
                  <a:path w="24232" h="24734">
                    <a:moveTo>
                      <a:pt x="6512" y="23503"/>
                    </a:moveTo>
                    <a:cubicBezTo>
                      <a:pt x="510" y="20586"/>
                      <a:pt x="-1754" y="13126"/>
                      <a:pt x="1465" y="6847"/>
                    </a:cubicBezTo>
                    <a:cubicBezTo>
                      <a:pt x="4594" y="520"/>
                      <a:pt x="12161" y="-1796"/>
                      <a:pt x="18021" y="1485"/>
                    </a:cubicBezTo>
                    <a:cubicBezTo>
                      <a:pt x="23806" y="4725"/>
                      <a:pt x="25839" y="12057"/>
                      <a:pt x="22888" y="18041"/>
                    </a:cubicBezTo>
                    <a:cubicBezTo>
                      <a:pt x="19849" y="23979"/>
                      <a:pt x="12514" y="26420"/>
                      <a:pt x="6512" y="23503"/>
                    </a:cubicBezTo>
                    <a:close/>
                  </a:path>
                </a:pathLst>
              </a:custGeom>
              <a:solidFill>
                <a:srgbClr val="FFB531"/>
              </a:solidFill>
              <a:ln w="1729" cap="flat">
                <a:noFill/>
                <a:prstDash val="solid"/>
                <a:miter/>
              </a:ln>
            </p:spPr>
            <p:txBody>
              <a:bodyPr/>
              <a:lstStyle/>
              <a:p>
                <a:endParaRPr lang="es-ES" sz="1400"/>
              </a:p>
            </p:txBody>
          </p:sp>
          <p:sp>
            <p:nvSpPr>
              <p:cNvPr id="70" name="Forma libre: forma 69">
                <a:extLst>
                  <a:ext uri="{FF2B5EF4-FFF2-40B4-BE49-F238E27FC236}">
                    <a16:creationId xmlns:a16="http://schemas.microsoft.com/office/drawing/2014/main" id="{B82D6625-AEA3-B892-F3FB-6BDA9B825485}"/>
                  </a:ext>
                </a:extLst>
              </p:cNvPr>
              <p:cNvSpPr/>
              <p:nvPr/>
            </p:nvSpPr>
            <p:spPr>
              <a:xfrm>
                <a:off x="5306260" y="2248764"/>
                <a:ext cx="24159" cy="24774"/>
              </a:xfrm>
              <a:custGeom>
                <a:avLst/>
                <a:gdLst>
                  <a:gd name="csX0" fmla="*/ 8111 w 24159"/>
                  <a:gd name="csY0" fmla="*/ 24176 h 24774"/>
                  <a:gd name="csX1" fmla="*/ 712 w 24159"/>
                  <a:gd name="csY1" fmla="*/ 8339 h 24774"/>
                  <a:gd name="csX2" fmla="*/ 16470 w 24159"/>
                  <a:gd name="csY2" fmla="*/ 786 h 24774"/>
                  <a:gd name="csX3" fmla="*/ 23472 w 24159"/>
                  <a:gd name="csY3" fmla="*/ 16477 h 24774"/>
                  <a:gd name="csX4" fmla="*/ 8111 w 24159"/>
                  <a:gd name="csY4" fmla="*/ 24176 h 24774"/>
                </a:gdLst>
                <a:ahLst/>
                <a:cxnLst>
                  <a:cxn ang="0">
                    <a:pos x="csX0" y="csY0"/>
                  </a:cxn>
                  <a:cxn ang="0">
                    <a:pos x="csX1" y="csY1"/>
                  </a:cxn>
                  <a:cxn ang="0">
                    <a:pos x="csX2" y="csY2"/>
                  </a:cxn>
                  <a:cxn ang="0">
                    <a:pos x="csX3" y="csY3"/>
                  </a:cxn>
                  <a:cxn ang="0">
                    <a:pos x="csX4" y="csY4"/>
                  </a:cxn>
                </a:cxnLst>
                <a:rect l="l" t="t" r="r" b="b"/>
                <a:pathLst>
                  <a:path w="24159" h="24774">
                    <a:moveTo>
                      <a:pt x="8111" y="24176"/>
                    </a:moveTo>
                    <a:cubicBezTo>
                      <a:pt x="1763" y="22112"/>
                      <a:pt x="-1552" y="15022"/>
                      <a:pt x="712" y="8339"/>
                    </a:cubicBezTo>
                    <a:cubicBezTo>
                      <a:pt x="2938" y="1642"/>
                      <a:pt x="10334" y="-1613"/>
                      <a:pt x="16470" y="786"/>
                    </a:cubicBezTo>
                    <a:cubicBezTo>
                      <a:pt x="22767" y="3244"/>
                      <a:pt x="25568" y="10145"/>
                      <a:pt x="23472" y="16477"/>
                    </a:cubicBezTo>
                    <a:cubicBezTo>
                      <a:pt x="21338" y="22795"/>
                      <a:pt x="14457" y="26241"/>
                      <a:pt x="8111" y="24176"/>
                    </a:cubicBezTo>
                    <a:close/>
                  </a:path>
                </a:pathLst>
              </a:custGeom>
              <a:solidFill>
                <a:srgbClr val="FFB531"/>
              </a:solidFill>
              <a:ln w="1729" cap="flat">
                <a:noFill/>
                <a:prstDash val="solid"/>
                <a:miter/>
              </a:ln>
            </p:spPr>
            <p:txBody>
              <a:bodyPr/>
              <a:lstStyle/>
              <a:p>
                <a:endParaRPr lang="es-ES" sz="1400"/>
              </a:p>
            </p:txBody>
          </p:sp>
          <p:sp>
            <p:nvSpPr>
              <p:cNvPr id="71" name="Forma libre: forma 70">
                <a:extLst>
                  <a:ext uri="{FF2B5EF4-FFF2-40B4-BE49-F238E27FC236}">
                    <a16:creationId xmlns:a16="http://schemas.microsoft.com/office/drawing/2014/main" id="{3101BD13-B30D-23C5-B1BB-7E347B6BA255}"/>
                  </a:ext>
                </a:extLst>
              </p:cNvPr>
              <p:cNvSpPr/>
              <p:nvPr/>
            </p:nvSpPr>
            <p:spPr>
              <a:xfrm>
                <a:off x="5287319" y="2315942"/>
                <a:ext cx="24237" cy="24824"/>
              </a:xfrm>
              <a:custGeom>
                <a:avLst/>
                <a:gdLst>
                  <a:gd name="csX0" fmla="*/ 9830 w 24237"/>
                  <a:gd name="csY0" fmla="*/ 24635 h 24824"/>
                  <a:gd name="csX1" fmla="*/ 260 w 24237"/>
                  <a:gd name="csY1" fmla="*/ 9961 h 24824"/>
                  <a:gd name="csX2" fmla="*/ 14886 w 24237"/>
                  <a:gd name="csY2" fmla="*/ 315 h 24824"/>
                  <a:gd name="csX3" fmla="*/ 23925 w 24237"/>
                  <a:gd name="csY3" fmla="*/ 14878 h 24824"/>
                  <a:gd name="csX4" fmla="*/ 9830 w 24237"/>
                  <a:gd name="csY4" fmla="*/ 24635 h 24824"/>
                </a:gdLst>
                <a:ahLst/>
                <a:cxnLst>
                  <a:cxn ang="0">
                    <a:pos x="csX0" y="csY0"/>
                  </a:cxn>
                  <a:cxn ang="0">
                    <a:pos x="csX1" y="csY1"/>
                  </a:cxn>
                  <a:cxn ang="0">
                    <a:pos x="csX2" y="csY2"/>
                  </a:cxn>
                  <a:cxn ang="0">
                    <a:pos x="csX3" y="csY3"/>
                  </a:cxn>
                  <a:cxn ang="0">
                    <a:pos x="csX4" y="csY4"/>
                  </a:cxn>
                </a:cxnLst>
                <a:rect l="l" t="t" r="r" b="b"/>
                <a:pathLst>
                  <a:path w="24237" h="24824">
                    <a:moveTo>
                      <a:pt x="9830" y="24635"/>
                    </a:moveTo>
                    <a:cubicBezTo>
                      <a:pt x="3294" y="23473"/>
                      <a:pt x="-1143" y="16874"/>
                      <a:pt x="260" y="9961"/>
                    </a:cubicBezTo>
                    <a:cubicBezTo>
                      <a:pt x="1842" y="3082"/>
                      <a:pt x="8394" y="-1233"/>
                      <a:pt x="14886" y="315"/>
                    </a:cubicBezTo>
                    <a:cubicBezTo>
                      <a:pt x="21377" y="1861"/>
                      <a:pt x="25428" y="8381"/>
                      <a:pt x="23925" y="14878"/>
                    </a:cubicBezTo>
                    <a:cubicBezTo>
                      <a:pt x="22601" y="21416"/>
                      <a:pt x="16435" y="25809"/>
                      <a:pt x="9830" y="24635"/>
                    </a:cubicBezTo>
                    <a:close/>
                  </a:path>
                </a:pathLst>
              </a:custGeom>
              <a:solidFill>
                <a:srgbClr val="FFB531"/>
              </a:solidFill>
              <a:ln w="1729" cap="flat">
                <a:noFill/>
                <a:prstDash val="solid"/>
                <a:miter/>
              </a:ln>
            </p:spPr>
            <p:txBody>
              <a:bodyPr/>
              <a:lstStyle/>
              <a:p>
                <a:endParaRPr lang="es-ES" sz="1400"/>
              </a:p>
            </p:txBody>
          </p:sp>
          <p:sp>
            <p:nvSpPr>
              <p:cNvPr id="151" name="Forma libre: forma 150">
                <a:extLst>
                  <a:ext uri="{FF2B5EF4-FFF2-40B4-BE49-F238E27FC236}">
                    <a16:creationId xmlns:a16="http://schemas.microsoft.com/office/drawing/2014/main" id="{D223DD5D-63FB-F83D-E3A6-8C092F56CD6C}"/>
                  </a:ext>
                </a:extLst>
              </p:cNvPr>
              <p:cNvSpPr/>
              <p:nvPr/>
            </p:nvSpPr>
            <p:spPr>
              <a:xfrm>
                <a:off x="5277934" y="2385096"/>
                <a:ext cx="24203" cy="24848"/>
              </a:xfrm>
              <a:custGeom>
                <a:avLst/>
                <a:gdLst>
                  <a:gd name="csX0" fmla="*/ 11354 w 24203"/>
                  <a:gd name="csY0" fmla="*/ 24840 h 24848"/>
                  <a:gd name="csX1" fmla="*/ 52 w 24203"/>
                  <a:gd name="csY1" fmla="*/ 11624 h 24848"/>
                  <a:gd name="csX2" fmla="*/ 13052 w 24203"/>
                  <a:gd name="csY2" fmla="*/ 54 h 24848"/>
                  <a:gd name="csX3" fmla="*/ 24168 w 24203"/>
                  <a:gd name="csY3" fmla="*/ 13258 h 24848"/>
                  <a:gd name="csX4" fmla="*/ 11354 w 24203"/>
                  <a:gd name="csY4" fmla="*/ 24840 h 24848"/>
                </a:gdLst>
                <a:ahLst/>
                <a:cxnLst>
                  <a:cxn ang="0">
                    <a:pos x="csX0" y="csY0"/>
                  </a:cxn>
                  <a:cxn ang="0">
                    <a:pos x="csX1" y="csY1"/>
                  </a:cxn>
                  <a:cxn ang="0">
                    <a:pos x="csX2" y="csY2"/>
                  </a:cxn>
                  <a:cxn ang="0">
                    <a:pos x="csX3" y="csY3"/>
                  </a:cxn>
                  <a:cxn ang="0">
                    <a:pos x="csX4" y="csY4"/>
                  </a:cxn>
                </a:cxnLst>
                <a:rect l="l" t="t" r="r" b="b"/>
                <a:pathLst>
                  <a:path w="24203" h="24848">
                    <a:moveTo>
                      <a:pt x="11354" y="24840"/>
                    </a:moveTo>
                    <a:cubicBezTo>
                      <a:pt x="4617" y="24573"/>
                      <a:pt x="-581" y="18653"/>
                      <a:pt x="52" y="11624"/>
                    </a:cubicBezTo>
                    <a:cubicBezTo>
                      <a:pt x="585" y="4589"/>
                      <a:pt x="6409" y="-589"/>
                      <a:pt x="13052" y="54"/>
                    </a:cubicBezTo>
                    <a:cubicBezTo>
                      <a:pt x="19696" y="694"/>
                      <a:pt x="24675" y="6608"/>
                      <a:pt x="24168" y="13258"/>
                    </a:cubicBezTo>
                    <a:cubicBezTo>
                      <a:pt x="23559" y="19905"/>
                      <a:pt x="17954" y="25096"/>
                      <a:pt x="11354" y="24840"/>
                    </a:cubicBezTo>
                    <a:close/>
                  </a:path>
                </a:pathLst>
              </a:custGeom>
              <a:solidFill>
                <a:srgbClr val="FFB531"/>
              </a:solidFill>
              <a:ln w="1729" cap="flat">
                <a:noFill/>
                <a:prstDash val="solid"/>
                <a:miter/>
              </a:ln>
            </p:spPr>
            <p:txBody>
              <a:bodyPr/>
              <a:lstStyle/>
              <a:p>
                <a:endParaRPr lang="es-ES" sz="1400"/>
              </a:p>
            </p:txBody>
          </p:sp>
        </p:grpSp>
        <p:sp>
          <p:nvSpPr>
            <p:cNvPr id="57" name="Forma libre: forma 56">
              <a:extLst>
                <a:ext uri="{FF2B5EF4-FFF2-40B4-BE49-F238E27FC236}">
                  <a16:creationId xmlns:a16="http://schemas.microsoft.com/office/drawing/2014/main" id="{E46D65F6-F8E4-309E-2ABD-000C437D56F1}"/>
                </a:ext>
              </a:extLst>
            </p:cNvPr>
            <p:cNvSpPr/>
            <p:nvPr/>
          </p:nvSpPr>
          <p:spPr>
            <a:xfrm rot="16200000">
              <a:off x="2900230" y="4194559"/>
              <a:ext cx="193954" cy="227964"/>
            </a:xfrm>
            <a:custGeom>
              <a:avLst/>
              <a:gdLst>
                <a:gd name="csX0" fmla="*/ 0 w 159726"/>
                <a:gd name="csY0" fmla="*/ 0 h 187734"/>
                <a:gd name="csX1" fmla="*/ 159726 w 159726"/>
                <a:gd name="csY1" fmla="*/ 93867 h 187734"/>
                <a:gd name="csX2" fmla="*/ 0 w 159726"/>
                <a:gd name="csY2" fmla="*/ 187735 h 187734"/>
              </a:gdLst>
              <a:ahLst/>
              <a:cxnLst>
                <a:cxn ang="0">
                  <a:pos x="csX0" y="csY0"/>
                </a:cxn>
                <a:cxn ang="0">
                  <a:pos x="csX1" y="csY1"/>
                </a:cxn>
                <a:cxn ang="0">
                  <a:pos x="csX2" y="csY2"/>
                </a:cxn>
              </a:cxnLst>
              <a:rect l="l" t="t" r="r" b="b"/>
              <a:pathLst>
                <a:path w="159726" h="187734">
                  <a:moveTo>
                    <a:pt x="0" y="0"/>
                  </a:moveTo>
                  <a:lnTo>
                    <a:pt x="159726" y="93867"/>
                  </a:lnTo>
                  <a:lnTo>
                    <a:pt x="0" y="187735"/>
                  </a:lnTo>
                </a:path>
              </a:pathLst>
            </a:custGeom>
            <a:solidFill>
              <a:srgbClr val="FFCC3E"/>
            </a:solidFill>
            <a:ln w="1729" cap="flat">
              <a:noFill/>
              <a:prstDash val="solid"/>
              <a:miter/>
            </a:ln>
          </p:spPr>
          <p:txBody>
            <a:bodyPr/>
            <a:lstStyle/>
            <a:p>
              <a:endParaRPr lang="es-ES" sz="1400"/>
            </a:p>
          </p:txBody>
        </p:sp>
        <p:sp>
          <p:nvSpPr>
            <p:cNvPr id="58" name="Elipse 57">
              <a:extLst>
                <a:ext uri="{FF2B5EF4-FFF2-40B4-BE49-F238E27FC236}">
                  <a16:creationId xmlns:a16="http://schemas.microsoft.com/office/drawing/2014/main" id="{1C0A6D6A-3969-C92F-1142-A17536025A29}"/>
                </a:ext>
              </a:extLst>
            </p:cNvPr>
            <p:cNvSpPr/>
            <p:nvPr/>
          </p:nvSpPr>
          <p:spPr>
            <a:xfrm rot="15646898">
              <a:off x="1709323" y="4117468"/>
              <a:ext cx="104792" cy="104792"/>
            </a:xfrm>
            <a:prstGeom prst="ellipse">
              <a:avLst/>
            </a:prstGeom>
            <a:solidFill>
              <a:srgbClr val="FFAF22"/>
            </a:solidFill>
            <a:ln w="1729" cap="flat">
              <a:noFill/>
              <a:prstDash val="solid"/>
              <a:miter/>
            </a:ln>
          </p:spPr>
          <p:txBody>
            <a:bodyPr/>
            <a:lstStyle/>
            <a:p>
              <a:endParaRPr lang="es-ES" sz="1400"/>
            </a:p>
          </p:txBody>
        </p:sp>
      </p:grpSp>
      <p:grpSp>
        <p:nvGrpSpPr>
          <p:cNvPr id="72" name="Grupo 71">
            <a:extLst>
              <a:ext uri="{FF2B5EF4-FFF2-40B4-BE49-F238E27FC236}">
                <a16:creationId xmlns:a16="http://schemas.microsoft.com/office/drawing/2014/main" id="{AC391CFE-93DB-1825-4DC2-36171D5771D7}"/>
              </a:ext>
            </a:extLst>
          </p:cNvPr>
          <p:cNvGrpSpPr/>
          <p:nvPr/>
        </p:nvGrpSpPr>
        <p:grpSpPr>
          <a:xfrm>
            <a:off x="4053176" y="3918559"/>
            <a:ext cx="1157132" cy="834106"/>
            <a:chOff x="4693745" y="3918559"/>
            <a:chExt cx="1157132" cy="834106"/>
          </a:xfrm>
        </p:grpSpPr>
        <p:grpSp>
          <p:nvGrpSpPr>
            <p:cNvPr id="73" name="Grupo 72">
              <a:extLst>
                <a:ext uri="{FF2B5EF4-FFF2-40B4-BE49-F238E27FC236}">
                  <a16:creationId xmlns:a16="http://schemas.microsoft.com/office/drawing/2014/main" id="{638F76D8-045F-CD18-9C61-788E48984EE7}"/>
                </a:ext>
              </a:extLst>
            </p:cNvPr>
            <p:cNvGrpSpPr/>
            <p:nvPr/>
          </p:nvGrpSpPr>
          <p:grpSpPr>
            <a:xfrm>
              <a:off x="4798729" y="3924383"/>
              <a:ext cx="828282" cy="828282"/>
              <a:chOff x="4307657" y="4124680"/>
              <a:chExt cx="1003770" cy="1003770"/>
            </a:xfrm>
          </p:grpSpPr>
          <p:sp>
            <p:nvSpPr>
              <p:cNvPr id="94" name="Elipse 93">
                <a:extLst>
                  <a:ext uri="{FF2B5EF4-FFF2-40B4-BE49-F238E27FC236}">
                    <a16:creationId xmlns:a16="http://schemas.microsoft.com/office/drawing/2014/main" id="{B8C516A4-BC9D-EC53-C4C9-B21A622B4558}"/>
                  </a:ext>
                </a:extLst>
              </p:cNvPr>
              <p:cNvSpPr/>
              <p:nvPr/>
            </p:nvSpPr>
            <p:spPr>
              <a:xfrm rot="13500000">
                <a:off x="4307657" y="4124680"/>
                <a:ext cx="1003770" cy="1003770"/>
              </a:xfrm>
              <a:prstGeom prst="ellipse">
                <a:avLst/>
              </a:prstGeom>
              <a:gradFill>
                <a:gsLst>
                  <a:gs pos="0">
                    <a:schemeClr val="accent3">
                      <a:lumMod val="50000"/>
                    </a:schemeClr>
                  </a:gs>
                  <a:gs pos="100000">
                    <a:schemeClr val="accent3">
                      <a:alpha val="55000"/>
                    </a:schemeClr>
                  </a:gs>
                </a:gsLst>
                <a:lin ang="5400000" scaled="1"/>
              </a:gradFill>
              <a:ln w="1729" cap="flat">
                <a:noFill/>
                <a:prstDash val="solid"/>
                <a:miter/>
              </a:ln>
            </p:spPr>
            <p:txBody>
              <a:bodyPr/>
              <a:lstStyle/>
              <a:p>
                <a:endParaRPr lang="es-ES" sz="1400"/>
              </a:p>
            </p:txBody>
          </p:sp>
          <p:pic>
            <p:nvPicPr>
              <p:cNvPr id="111" name="Gráfico 110">
                <a:extLst>
                  <a:ext uri="{FF2B5EF4-FFF2-40B4-BE49-F238E27FC236}">
                    <a16:creationId xmlns:a16="http://schemas.microsoft.com/office/drawing/2014/main" id="{20DC7ECC-0E48-0272-82B4-4579109BD690}"/>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4587032" y="4349389"/>
                <a:ext cx="453475" cy="453475"/>
              </a:xfrm>
              <a:prstGeom prst="rect">
                <a:avLst/>
              </a:prstGeom>
            </p:spPr>
          </p:pic>
        </p:grpSp>
        <p:grpSp>
          <p:nvGrpSpPr>
            <p:cNvPr id="74" name="Grupo 73">
              <a:extLst>
                <a:ext uri="{FF2B5EF4-FFF2-40B4-BE49-F238E27FC236}">
                  <a16:creationId xmlns:a16="http://schemas.microsoft.com/office/drawing/2014/main" id="{EEED6F8E-B0C4-413E-3DBA-0CB3A1666A6E}"/>
                </a:ext>
              </a:extLst>
            </p:cNvPr>
            <p:cNvGrpSpPr/>
            <p:nvPr/>
          </p:nvGrpSpPr>
          <p:grpSpPr>
            <a:xfrm>
              <a:off x="4693745" y="3918559"/>
              <a:ext cx="1157132" cy="723195"/>
              <a:chOff x="4180430" y="4117622"/>
              <a:chExt cx="1402293" cy="876418"/>
            </a:xfrm>
          </p:grpSpPr>
          <p:sp>
            <p:nvSpPr>
              <p:cNvPr id="75" name="Forma libre: forma 74">
                <a:extLst>
                  <a:ext uri="{FF2B5EF4-FFF2-40B4-BE49-F238E27FC236}">
                    <a16:creationId xmlns:a16="http://schemas.microsoft.com/office/drawing/2014/main" id="{5E05E4B6-5258-7CA3-E7BC-315BC2D81AAE}"/>
                  </a:ext>
                </a:extLst>
              </p:cNvPr>
              <p:cNvSpPr/>
              <p:nvPr/>
            </p:nvSpPr>
            <p:spPr>
              <a:xfrm rot="16200000">
                <a:off x="4802235" y="4314444"/>
                <a:ext cx="715299" cy="617710"/>
              </a:xfrm>
              <a:custGeom>
                <a:avLst/>
                <a:gdLst>
                  <a:gd name="csX0" fmla="*/ 0 w 589066"/>
                  <a:gd name="csY0" fmla="*/ 0 h 508699"/>
                  <a:gd name="csX1" fmla="*/ 508700 w 589066"/>
                  <a:gd name="csY1" fmla="*/ 508699 h 508699"/>
                  <a:gd name="csX2" fmla="*/ 589067 w 589066"/>
                  <a:gd name="csY2" fmla="*/ 508699 h 508699"/>
                </a:gdLst>
                <a:ahLst/>
                <a:cxnLst>
                  <a:cxn ang="0">
                    <a:pos x="csX0" y="csY0"/>
                  </a:cxn>
                  <a:cxn ang="0">
                    <a:pos x="csX1" y="csY1"/>
                  </a:cxn>
                  <a:cxn ang="0">
                    <a:pos x="csX2" y="csY2"/>
                  </a:cxn>
                </a:cxnLst>
                <a:rect l="l" t="t" r="r" b="b"/>
                <a:pathLst>
                  <a:path w="589066" h="508699">
                    <a:moveTo>
                      <a:pt x="0" y="0"/>
                    </a:moveTo>
                    <a:cubicBezTo>
                      <a:pt x="0" y="280948"/>
                      <a:pt x="227753" y="508699"/>
                      <a:pt x="508700" y="508699"/>
                    </a:cubicBezTo>
                    <a:lnTo>
                      <a:pt x="589067" y="508699"/>
                    </a:lnTo>
                  </a:path>
                </a:pathLst>
              </a:custGeom>
              <a:noFill/>
              <a:ln w="18123" cap="rnd">
                <a:solidFill>
                  <a:srgbClr val="21B3F4"/>
                </a:solidFill>
                <a:prstDash val="solid"/>
                <a:round/>
              </a:ln>
            </p:spPr>
            <p:txBody>
              <a:bodyPr/>
              <a:lstStyle/>
              <a:p>
                <a:endParaRPr lang="es-ES" sz="1400"/>
              </a:p>
            </p:txBody>
          </p:sp>
          <p:grpSp>
            <p:nvGrpSpPr>
              <p:cNvPr id="76" name="Gráfico 2">
                <a:extLst>
                  <a:ext uri="{FF2B5EF4-FFF2-40B4-BE49-F238E27FC236}">
                    <a16:creationId xmlns:a16="http://schemas.microsoft.com/office/drawing/2014/main" id="{FC79BEA9-2F68-091C-6FA0-7DB16D78EA8C}"/>
                  </a:ext>
                </a:extLst>
              </p:cNvPr>
              <p:cNvGrpSpPr/>
              <p:nvPr/>
            </p:nvGrpSpPr>
            <p:grpSpPr>
              <a:xfrm rot="16200000">
                <a:off x="4110760" y="4281082"/>
                <a:ext cx="820840" cy="605075"/>
                <a:chOff x="5277933" y="3947015"/>
                <a:chExt cx="675982" cy="498294"/>
              </a:xfrm>
              <a:solidFill>
                <a:srgbClr val="30B8F5"/>
              </a:solidFill>
            </p:grpSpPr>
            <p:sp>
              <p:nvSpPr>
                <p:cNvPr id="79" name="Elipse 78">
                  <a:extLst>
                    <a:ext uri="{FF2B5EF4-FFF2-40B4-BE49-F238E27FC236}">
                      <a16:creationId xmlns:a16="http://schemas.microsoft.com/office/drawing/2014/main" id="{63939CFC-66DD-ABC6-0C3C-284F33E3308B}"/>
                    </a:ext>
                  </a:extLst>
                </p:cNvPr>
                <p:cNvSpPr/>
                <p:nvPr/>
              </p:nvSpPr>
              <p:spPr>
                <a:xfrm>
                  <a:off x="5929067" y="3947015"/>
                  <a:ext cx="24847" cy="24173"/>
                </a:xfrm>
                <a:prstGeom prst="ellipse">
                  <a:avLst/>
                </a:prstGeom>
                <a:solidFill>
                  <a:srgbClr val="30B8F5"/>
                </a:solidFill>
                <a:ln w="1729" cap="flat">
                  <a:noFill/>
                  <a:prstDash val="solid"/>
                  <a:miter/>
                </a:ln>
              </p:spPr>
              <p:txBody>
                <a:bodyPr/>
                <a:lstStyle/>
                <a:p>
                  <a:endParaRPr lang="es-ES" sz="1400"/>
                </a:p>
              </p:txBody>
            </p:sp>
            <p:sp>
              <p:nvSpPr>
                <p:cNvPr id="80" name="Elipse 79">
                  <a:extLst>
                    <a:ext uri="{FF2B5EF4-FFF2-40B4-BE49-F238E27FC236}">
                      <a16:creationId xmlns:a16="http://schemas.microsoft.com/office/drawing/2014/main" id="{8D002561-2E38-126E-C0D3-F072EF23C315}"/>
                    </a:ext>
                  </a:extLst>
                </p:cNvPr>
                <p:cNvSpPr/>
                <p:nvPr/>
              </p:nvSpPr>
              <p:spPr>
                <a:xfrm>
                  <a:off x="5859202" y="3947015"/>
                  <a:ext cx="24847" cy="24173"/>
                </a:xfrm>
                <a:prstGeom prst="ellipse">
                  <a:avLst/>
                </a:prstGeom>
                <a:solidFill>
                  <a:srgbClr val="30B8F5"/>
                </a:solidFill>
                <a:ln w="1729" cap="flat">
                  <a:noFill/>
                  <a:prstDash val="solid"/>
                  <a:miter/>
                </a:ln>
              </p:spPr>
              <p:txBody>
                <a:bodyPr/>
                <a:lstStyle/>
                <a:p>
                  <a:endParaRPr lang="es-ES" sz="1400"/>
                </a:p>
              </p:txBody>
            </p:sp>
            <p:sp>
              <p:nvSpPr>
                <p:cNvPr id="81" name="Forma libre: forma 80">
                  <a:extLst>
                    <a:ext uri="{FF2B5EF4-FFF2-40B4-BE49-F238E27FC236}">
                      <a16:creationId xmlns:a16="http://schemas.microsoft.com/office/drawing/2014/main" id="{EC319A15-642C-73B7-D44C-79E0B78016A9}"/>
                    </a:ext>
                  </a:extLst>
                </p:cNvPr>
                <p:cNvSpPr/>
                <p:nvPr/>
              </p:nvSpPr>
              <p:spPr>
                <a:xfrm>
                  <a:off x="5789336" y="3947016"/>
                  <a:ext cx="24848" cy="24171"/>
                </a:xfrm>
                <a:custGeom>
                  <a:avLst/>
                  <a:gdLst>
                    <a:gd name="csX0" fmla="*/ 4 w 24848"/>
                    <a:gd name="csY0" fmla="*/ 12289 h 24171"/>
                    <a:gd name="csX1" fmla="*/ 12425 w 24848"/>
                    <a:gd name="csY1" fmla="*/ 0 h 24171"/>
                    <a:gd name="csX2" fmla="*/ 24849 w 24848"/>
                    <a:gd name="csY2" fmla="*/ 12085 h 24171"/>
                    <a:gd name="csX3" fmla="*/ 12425 w 24848"/>
                    <a:gd name="csY3" fmla="*/ 24172 h 24171"/>
                    <a:gd name="csX4" fmla="*/ 4 w 24848"/>
                    <a:gd name="csY4" fmla="*/ 12289 h 24171"/>
                  </a:gdLst>
                  <a:ahLst/>
                  <a:cxnLst>
                    <a:cxn ang="0">
                      <a:pos x="csX0" y="csY0"/>
                    </a:cxn>
                    <a:cxn ang="0">
                      <a:pos x="csX1" y="csY1"/>
                    </a:cxn>
                    <a:cxn ang="0">
                      <a:pos x="csX2" y="csY2"/>
                    </a:cxn>
                    <a:cxn ang="0">
                      <a:pos x="csX3" y="csY3"/>
                    </a:cxn>
                    <a:cxn ang="0">
                      <a:pos x="csX4" y="csY4"/>
                    </a:cxn>
                  </a:cxnLst>
                  <a:rect l="l" t="t" r="r" b="b"/>
                  <a:pathLst>
                    <a:path w="24848" h="24171">
                      <a:moveTo>
                        <a:pt x="4" y="12289"/>
                      </a:moveTo>
                      <a:cubicBezTo>
                        <a:pt x="-174" y="5665"/>
                        <a:pt x="5575" y="-47"/>
                        <a:pt x="12425" y="0"/>
                      </a:cubicBezTo>
                      <a:cubicBezTo>
                        <a:pt x="19286" y="0"/>
                        <a:pt x="24849" y="5412"/>
                        <a:pt x="24849" y="12085"/>
                      </a:cubicBezTo>
                      <a:cubicBezTo>
                        <a:pt x="24849" y="18760"/>
                        <a:pt x="19288" y="24172"/>
                        <a:pt x="12425" y="24172"/>
                      </a:cubicBezTo>
                      <a:cubicBezTo>
                        <a:pt x="5549" y="24125"/>
                        <a:pt x="182" y="19011"/>
                        <a:pt x="4" y="12289"/>
                      </a:cubicBezTo>
                      <a:close/>
                    </a:path>
                  </a:pathLst>
                </a:custGeom>
                <a:solidFill>
                  <a:srgbClr val="30B8F5"/>
                </a:solidFill>
                <a:ln w="1729" cap="flat">
                  <a:noFill/>
                  <a:prstDash val="solid"/>
                  <a:miter/>
                </a:ln>
              </p:spPr>
              <p:txBody>
                <a:bodyPr/>
                <a:lstStyle/>
                <a:p>
                  <a:endParaRPr lang="es-ES" sz="1400"/>
                </a:p>
              </p:txBody>
            </p:sp>
            <p:sp>
              <p:nvSpPr>
                <p:cNvPr id="82" name="Forma libre: forma 81">
                  <a:extLst>
                    <a:ext uri="{FF2B5EF4-FFF2-40B4-BE49-F238E27FC236}">
                      <a16:creationId xmlns:a16="http://schemas.microsoft.com/office/drawing/2014/main" id="{F7BAE48D-1AF0-C1D6-A833-696A26B6630E}"/>
                    </a:ext>
                  </a:extLst>
                </p:cNvPr>
                <p:cNvSpPr/>
                <p:nvPr/>
              </p:nvSpPr>
              <p:spPr>
                <a:xfrm>
                  <a:off x="5719623" y="3951323"/>
                  <a:ext cx="24848" cy="24180"/>
                </a:xfrm>
                <a:custGeom>
                  <a:avLst/>
                  <a:gdLst>
                    <a:gd name="csX0" fmla="*/ 142 w 24848"/>
                    <a:gd name="csY0" fmla="*/ 13671 h 24180"/>
                    <a:gd name="csX1" fmla="*/ 10927 w 24848"/>
                    <a:gd name="csY1" fmla="*/ 109 h 24180"/>
                    <a:gd name="csX2" fmla="*/ 24789 w 24848"/>
                    <a:gd name="csY2" fmla="*/ 10530 h 24180"/>
                    <a:gd name="csX3" fmla="*/ 14001 w 24848"/>
                    <a:gd name="csY3" fmla="*/ 24081 h 24180"/>
                    <a:gd name="csX4" fmla="*/ 142 w 24848"/>
                    <a:gd name="csY4" fmla="*/ 13671 h 24180"/>
                  </a:gdLst>
                  <a:ahLst/>
                  <a:cxnLst>
                    <a:cxn ang="0">
                      <a:pos x="csX0" y="csY0"/>
                    </a:cxn>
                    <a:cxn ang="0">
                      <a:pos x="csX1" y="csY1"/>
                    </a:cxn>
                    <a:cxn ang="0">
                      <a:pos x="csX2" y="csY2"/>
                    </a:cxn>
                    <a:cxn ang="0">
                      <a:pos x="csX3" y="csY3"/>
                    </a:cxn>
                    <a:cxn ang="0">
                      <a:pos x="csX4" y="csY4"/>
                    </a:cxn>
                  </a:cxnLst>
                  <a:rect l="l" t="t" r="r" b="b"/>
                  <a:pathLst>
                    <a:path w="24848" h="24180">
                      <a:moveTo>
                        <a:pt x="142" y="13671"/>
                      </a:moveTo>
                      <a:cubicBezTo>
                        <a:pt x="-901" y="7062"/>
                        <a:pt x="3928" y="1003"/>
                        <a:pt x="10927" y="109"/>
                      </a:cubicBezTo>
                      <a:cubicBezTo>
                        <a:pt x="17926" y="-782"/>
                        <a:pt x="24131" y="3888"/>
                        <a:pt x="24789" y="10530"/>
                      </a:cubicBezTo>
                      <a:cubicBezTo>
                        <a:pt x="25446" y="17168"/>
                        <a:pt x="20619" y="23241"/>
                        <a:pt x="14001" y="24081"/>
                      </a:cubicBezTo>
                      <a:cubicBezTo>
                        <a:pt x="7387" y="24927"/>
                        <a:pt x="1177" y="20245"/>
                        <a:pt x="142" y="13671"/>
                      </a:cubicBezTo>
                      <a:close/>
                    </a:path>
                  </a:pathLst>
                </a:custGeom>
                <a:solidFill>
                  <a:srgbClr val="30B8F5"/>
                </a:solidFill>
                <a:ln w="1729" cap="flat">
                  <a:noFill/>
                  <a:prstDash val="solid"/>
                  <a:miter/>
                </a:ln>
              </p:spPr>
              <p:txBody>
                <a:bodyPr/>
                <a:lstStyle/>
                <a:p>
                  <a:endParaRPr lang="es-ES" sz="1400"/>
                </a:p>
              </p:txBody>
            </p:sp>
            <p:sp>
              <p:nvSpPr>
                <p:cNvPr id="83" name="Forma libre: forma 82">
                  <a:extLst>
                    <a:ext uri="{FF2B5EF4-FFF2-40B4-BE49-F238E27FC236}">
                      <a16:creationId xmlns:a16="http://schemas.microsoft.com/office/drawing/2014/main" id="{304BF88C-76D6-4206-8977-D3D1AC58E60E}"/>
                    </a:ext>
                  </a:extLst>
                </p:cNvPr>
                <p:cNvSpPr/>
                <p:nvPr/>
              </p:nvSpPr>
              <p:spPr>
                <a:xfrm>
                  <a:off x="5651181" y="3964819"/>
                  <a:ext cx="24803" cy="24316"/>
                </a:xfrm>
                <a:custGeom>
                  <a:avLst/>
                  <a:gdLst>
                    <a:gd name="csX0" fmla="*/ 494 w 24803"/>
                    <a:gd name="csY0" fmla="*/ 15581 h 24316"/>
                    <a:gd name="csX1" fmla="*/ 9274 w 24803"/>
                    <a:gd name="csY1" fmla="*/ 527 h 24316"/>
                    <a:gd name="csX2" fmla="*/ 24465 w 24803"/>
                    <a:gd name="csY2" fmla="*/ 9061 h 24316"/>
                    <a:gd name="csX3" fmla="*/ 15618 w 24803"/>
                    <a:gd name="csY3" fmla="*/ 23852 h 24316"/>
                    <a:gd name="csX4" fmla="*/ 494 w 24803"/>
                    <a:gd name="csY4" fmla="*/ 15581 h 24316"/>
                  </a:gdLst>
                  <a:ahLst/>
                  <a:cxnLst>
                    <a:cxn ang="0">
                      <a:pos x="csX0" y="csY0"/>
                    </a:cxn>
                    <a:cxn ang="0">
                      <a:pos x="csX1" y="csY1"/>
                    </a:cxn>
                    <a:cxn ang="0">
                      <a:pos x="csX2" y="csY2"/>
                    </a:cxn>
                    <a:cxn ang="0">
                      <a:pos x="csX3" y="csY3"/>
                    </a:cxn>
                    <a:cxn ang="0">
                      <a:pos x="csX4" y="csY4"/>
                    </a:cxn>
                  </a:cxnLst>
                  <a:rect l="l" t="t" r="r" b="b"/>
                  <a:pathLst>
                    <a:path w="24803" h="24316">
                      <a:moveTo>
                        <a:pt x="494" y="15581"/>
                      </a:moveTo>
                      <a:cubicBezTo>
                        <a:pt x="-1443" y="9196"/>
                        <a:pt x="2485" y="2454"/>
                        <a:pt x="9274" y="527"/>
                      </a:cubicBezTo>
                      <a:cubicBezTo>
                        <a:pt x="16033" y="-1512"/>
                        <a:pt x="22905" y="2587"/>
                        <a:pt x="24465" y="9061"/>
                      </a:cubicBezTo>
                      <a:cubicBezTo>
                        <a:pt x="26032" y="15564"/>
                        <a:pt x="22002" y="21914"/>
                        <a:pt x="15618" y="23852"/>
                      </a:cubicBezTo>
                      <a:cubicBezTo>
                        <a:pt x="9203" y="25676"/>
                        <a:pt x="2433" y="21969"/>
                        <a:pt x="494" y="15581"/>
                      </a:cubicBezTo>
                      <a:close/>
                    </a:path>
                  </a:pathLst>
                </a:custGeom>
                <a:solidFill>
                  <a:srgbClr val="30B8F5"/>
                </a:solidFill>
                <a:ln w="1729" cap="flat">
                  <a:noFill/>
                  <a:prstDash val="solid"/>
                  <a:miter/>
                </a:ln>
              </p:spPr>
              <p:txBody>
                <a:bodyPr/>
                <a:lstStyle/>
                <a:p>
                  <a:endParaRPr lang="es-ES" sz="1400"/>
                </a:p>
              </p:txBody>
            </p:sp>
            <p:sp>
              <p:nvSpPr>
                <p:cNvPr id="84" name="Forma libre: forma 83">
                  <a:extLst>
                    <a:ext uri="{FF2B5EF4-FFF2-40B4-BE49-F238E27FC236}">
                      <a16:creationId xmlns:a16="http://schemas.microsoft.com/office/drawing/2014/main" id="{CFD5FB1D-2592-C9EA-5CA4-BE12B0BFAF44}"/>
                    </a:ext>
                  </a:extLst>
                </p:cNvPr>
                <p:cNvSpPr/>
                <p:nvPr/>
              </p:nvSpPr>
              <p:spPr>
                <a:xfrm>
                  <a:off x="5585289" y="3987727"/>
                  <a:ext cx="24747" cy="24329"/>
                </a:xfrm>
                <a:custGeom>
                  <a:avLst/>
                  <a:gdLst>
                    <a:gd name="csX0" fmla="*/ 1060 w 24747"/>
                    <a:gd name="csY0" fmla="*/ 17254 h 24329"/>
                    <a:gd name="csX1" fmla="*/ 7631 w 24747"/>
                    <a:gd name="csY1" fmla="*/ 1023 h 24329"/>
                    <a:gd name="csX2" fmla="*/ 23901 w 24747"/>
                    <a:gd name="csY2" fmla="*/ 7494 h 24329"/>
                    <a:gd name="csX3" fmla="*/ 17130 w 24747"/>
                    <a:gd name="csY3" fmla="*/ 23251 h 24329"/>
                    <a:gd name="csX4" fmla="*/ 1060 w 24747"/>
                    <a:gd name="csY4" fmla="*/ 17254 h 24329"/>
                  </a:gdLst>
                  <a:ahLst/>
                  <a:cxnLst>
                    <a:cxn ang="0">
                      <a:pos x="csX0" y="csY0"/>
                    </a:cxn>
                    <a:cxn ang="0">
                      <a:pos x="csX1" y="csY1"/>
                    </a:cxn>
                    <a:cxn ang="0">
                      <a:pos x="csX2" y="csY2"/>
                    </a:cxn>
                    <a:cxn ang="0">
                      <a:pos x="csX3" y="csY3"/>
                    </a:cxn>
                    <a:cxn ang="0">
                      <a:pos x="csX4" y="csY4"/>
                    </a:cxn>
                  </a:cxnLst>
                  <a:rect l="l" t="t" r="r" b="b"/>
                  <a:pathLst>
                    <a:path w="24747" h="24329">
                      <a:moveTo>
                        <a:pt x="1060" y="17254"/>
                      </a:moveTo>
                      <a:cubicBezTo>
                        <a:pt x="-1741" y="11193"/>
                        <a:pt x="1200" y="3926"/>
                        <a:pt x="7631" y="1023"/>
                      </a:cubicBezTo>
                      <a:cubicBezTo>
                        <a:pt x="14120" y="-1741"/>
                        <a:pt x="21473" y="1321"/>
                        <a:pt x="23901" y="7494"/>
                      </a:cubicBezTo>
                      <a:cubicBezTo>
                        <a:pt x="26361" y="13741"/>
                        <a:pt x="23263" y="20635"/>
                        <a:pt x="17130" y="23251"/>
                      </a:cubicBezTo>
                      <a:cubicBezTo>
                        <a:pt x="11055" y="25999"/>
                        <a:pt x="3860" y="23311"/>
                        <a:pt x="1060" y="17254"/>
                      </a:cubicBezTo>
                      <a:close/>
                    </a:path>
                  </a:pathLst>
                </a:custGeom>
                <a:solidFill>
                  <a:srgbClr val="30B8F5"/>
                </a:solidFill>
                <a:ln w="1729" cap="flat">
                  <a:noFill/>
                  <a:prstDash val="solid"/>
                  <a:miter/>
                </a:ln>
              </p:spPr>
              <p:txBody>
                <a:bodyPr/>
                <a:lstStyle/>
                <a:p>
                  <a:endParaRPr lang="es-ES" sz="1400"/>
                </a:p>
              </p:txBody>
            </p:sp>
            <p:sp>
              <p:nvSpPr>
                <p:cNvPr id="85" name="Forma libre: forma 84">
                  <a:extLst>
                    <a:ext uri="{FF2B5EF4-FFF2-40B4-BE49-F238E27FC236}">
                      <a16:creationId xmlns:a16="http://schemas.microsoft.com/office/drawing/2014/main" id="{BD5FA10E-3FD4-6282-FB2B-3BA3E1C9F3C6}"/>
                    </a:ext>
                  </a:extLst>
                </p:cNvPr>
                <p:cNvSpPr/>
                <p:nvPr/>
              </p:nvSpPr>
              <p:spPr>
                <a:xfrm>
                  <a:off x="5523181" y="4019529"/>
                  <a:ext cx="24675" cy="24307"/>
                </a:xfrm>
                <a:custGeom>
                  <a:avLst/>
                  <a:gdLst>
                    <a:gd name="csX0" fmla="*/ 1828 w 24675"/>
                    <a:gd name="csY0" fmla="*/ 18751 h 24307"/>
                    <a:gd name="csX1" fmla="*/ 6109 w 24675"/>
                    <a:gd name="csY1" fmla="*/ 1778 h 24307"/>
                    <a:gd name="csX2" fmla="*/ 23111 w 24675"/>
                    <a:gd name="csY2" fmla="*/ 5942 h 24307"/>
                    <a:gd name="csX3" fmla="*/ 18573 w 24675"/>
                    <a:gd name="csY3" fmla="*/ 22489 h 24307"/>
                    <a:gd name="csX4" fmla="*/ 1828 w 24675"/>
                    <a:gd name="csY4" fmla="*/ 18751 h 24307"/>
                  </a:gdLst>
                  <a:ahLst/>
                  <a:cxnLst>
                    <a:cxn ang="0">
                      <a:pos x="csX0" y="csY0"/>
                    </a:cxn>
                    <a:cxn ang="0">
                      <a:pos x="csX1" y="csY1"/>
                    </a:cxn>
                    <a:cxn ang="0">
                      <a:pos x="csX2" y="csY2"/>
                    </a:cxn>
                    <a:cxn ang="0">
                      <a:pos x="csX3" y="csY3"/>
                    </a:cxn>
                    <a:cxn ang="0">
                      <a:pos x="csX4" y="csY4"/>
                    </a:cxn>
                  </a:cxnLst>
                  <a:rect l="l" t="t" r="r" b="b"/>
                  <a:pathLst>
                    <a:path w="24675" h="24307">
                      <a:moveTo>
                        <a:pt x="1828" y="18751"/>
                      </a:moveTo>
                      <a:cubicBezTo>
                        <a:pt x="-1752" y="13175"/>
                        <a:pt x="58" y="5402"/>
                        <a:pt x="6109" y="1778"/>
                      </a:cubicBezTo>
                      <a:cubicBezTo>
                        <a:pt x="12223" y="-1741"/>
                        <a:pt x="19835" y="126"/>
                        <a:pt x="23111" y="5942"/>
                      </a:cubicBezTo>
                      <a:cubicBezTo>
                        <a:pt x="26385" y="11757"/>
                        <a:pt x="24355" y="19170"/>
                        <a:pt x="18573" y="22489"/>
                      </a:cubicBezTo>
                      <a:cubicBezTo>
                        <a:pt x="12852" y="25916"/>
                        <a:pt x="5457" y="24407"/>
                        <a:pt x="1828" y="18751"/>
                      </a:cubicBezTo>
                      <a:close/>
                    </a:path>
                  </a:pathLst>
                </a:custGeom>
                <a:solidFill>
                  <a:srgbClr val="30B8F5"/>
                </a:solidFill>
                <a:ln w="1729" cap="flat">
                  <a:noFill/>
                  <a:prstDash val="solid"/>
                  <a:miter/>
                </a:ln>
              </p:spPr>
              <p:txBody>
                <a:bodyPr/>
                <a:lstStyle/>
                <a:p>
                  <a:endParaRPr lang="es-ES" sz="1400"/>
                </a:p>
              </p:txBody>
            </p:sp>
            <p:sp>
              <p:nvSpPr>
                <p:cNvPr id="86" name="Forma libre: forma 85">
                  <a:extLst>
                    <a:ext uri="{FF2B5EF4-FFF2-40B4-BE49-F238E27FC236}">
                      <a16:creationId xmlns:a16="http://schemas.microsoft.com/office/drawing/2014/main" id="{1443036B-C89E-A512-72DA-94B56282C6CE}"/>
                    </a:ext>
                  </a:extLst>
                </p:cNvPr>
                <p:cNvSpPr/>
                <p:nvPr/>
              </p:nvSpPr>
              <p:spPr>
                <a:xfrm>
                  <a:off x="5465989" y="4059486"/>
                  <a:ext cx="24621" cy="24360"/>
                </a:xfrm>
                <a:custGeom>
                  <a:avLst/>
                  <a:gdLst>
                    <a:gd name="csX0" fmla="*/ 2797 w 24621"/>
                    <a:gd name="csY0" fmla="*/ 20152 h 24360"/>
                    <a:gd name="csX1" fmla="*/ 4775 w 24621"/>
                    <a:gd name="csY1" fmla="*/ 2823 h 24360"/>
                    <a:gd name="csX2" fmla="*/ 22130 w 24621"/>
                    <a:gd name="csY2" fmla="*/ 4553 h 24360"/>
                    <a:gd name="csX3" fmla="*/ 19951 w 24621"/>
                    <a:gd name="csY3" fmla="*/ 21636 h 24360"/>
                    <a:gd name="csX4" fmla="*/ 2797 w 24621"/>
                    <a:gd name="csY4" fmla="*/ 20152 h 24360"/>
                  </a:gdLst>
                  <a:ahLst/>
                  <a:cxnLst>
                    <a:cxn ang="0">
                      <a:pos x="csX0" y="csY0"/>
                    </a:cxn>
                    <a:cxn ang="0">
                      <a:pos x="csX1" y="csY1"/>
                    </a:cxn>
                    <a:cxn ang="0">
                      <a:pos x="csX2" y="csY2"/>
                    </a:cxn>
                    <a:cxn ang="0">
                      <a:pos x="csX3" y="csY3"/>
                    </a:cxn>
                    <a:cxn ang="0">
                      <a:pos x="csX4" y="csY4"/>
                    </a:cxn>
                  </a:cxnLst>
                  <a:rect l="l" t="t" r="r" b="b"/>
                  <a:pathLst>
                    <a:path w="24621" h="24360">
                      <a:moveTo>
                        <a:pt x="2797" y="20152"/>
                      </a:moveTo>
                      <a:cubicBezTo>
                        <a:pt x="-1500" y="15131"/>
                        <a:pt x="-850" y="7086"/>
                        <a:pt x="4775" y="2823"/>
                      </a:cubicBezTo>
                      <a:cubicBezTo>
                        <a:pt x="10320" y="-1537"/>
                        <a:pt x="18092" y="-759"/>
                        <a:pt x="22130" y="4553"/>
                      </a:cubicBezTo>
                      <a:cubicBezTo>
                        <a:pt x="26169" y="9866"/>
                        <a:pt x="25195" y="17518"/>
                        <a:pt x="19951" y="21636"/>
                      </a:cubicBezTo>
                      <a:cubicBezTo>
                        <a:pt x="14622" y="25661"/>
                        <a:pt x="7174" y="25275"/>
                        <a:pt x="2797" y="20152"/>
                      </a:cubicBezTo>
                      <a:close/>
                    </a:path>
                  </a:pathLst>
                </a:custGeom>
                <a:solidFill>
                  <a:srgbClr val="30B8F5"/>
                </a:solidFill>
                <a:ln w="1729" cap="flat">
                  <a:noFill/>
                  <a:prstDash val="solid"/>
                  <a:miter/>
                </a:ln>
              </p:spPr>
              <p:txBody>
                <a:bodyPr/>
                <a:lstStyle/>
                <a:p>
                  <a:endParaRPr lang="es-ES" sz="1400"/>
                </a:p>
              </p:txBody>
            </p:sp>
            <p:sp>
              <p:nvSpPr>
                <p:cNvPr id="87" name="Forma libre: forma 86">
                  <a:extLst>
                    <a:ext uri="{FF2B5EF4-FFF2-40B4-BE49-F238E27FC236}">
                      <a16:creationId xmlns:a16="http://schemas.microsoft.com/office/drawing/2014/main" id="{65AF0788-6B54-7D94-A222-E3C63F799FEA}"/>
                    </a:ext>
                  </a:extLst>
                </p:cNvPr>
                <p:cNvSpPr/>
                <p:nvPr/>
              </p:nvSpPr>
              <p:spPr>
                <a:xfrm>
                  <a:off x="5414793" y="4106834"/>
                  <a:ext cx="24549" cy="24475"/>
                </a:xfrm>
                <a:custGeom>
                  <a:avLst/>
                  <a:gdLst>
                    <a:gd name="csX0" fmla="*/ 3909 w 24549"/>
                    <a:gd name="csY0" fmla="*/ 21429 h 24475"/>
                    <a:gd name="csX1" fmla="*/ 3569 w 24549"/>
                    <a:gd name="csY1" fmla="*/ 4043 h 24475"/>
                    <a:gd name="csX2" fmla="*/ 20938 w 24549"/>
                    <a:gd name="csY2" fmla="*/ 3341 h 24475"/>
                    <a:gd name="csX3" fmla="*/ 21163 w 24549"/>
                    <a:gd name="csY3" fmla="*/ 20616 h 24475"/>
                    <a:gd name="csX4" fmla="*/ 3909 w 24549"/>
                    <a:gd name="csY4" fmla="*/ 21429 h 24475"/>
                  </a:gdLst>
                  <a:ahLst/>
                  <a:cxnLst>
                    <a:cxn ang="0">
                      <a:pos x="csX0" y="csY0"/>
                    </a:cxn>
                    <a:cxn ang="0">
                      <a:pos x="csX1" y="csY1"/>
                    </a:cxn>
                    <a:cxn ang="0">
                      <a:pos x="csX2" y="csY2"/>
                    </a:cxn>
                    <a:cxn ang="0">
                      <a:pos x="csX3" y="csY3"/>
                    </a:cxn>
                    <a:cxn ang="0">
                      <a:pos x="csX4" y="csY4"/>
                    </a:cxn>
                  </a:cxnLst>
                  <a:rect l="l" t="t" r="r" b="b"/>
                  <a:pathLst>
                    <a:path w="24549" h="24475">
                      <a:moveTo>
                        <a:pt x="3909" y="21429"/>
                      </a:moveTo>
                      <a:cubicBezTo>
                        <a:pt x="-1129" y="16948"/>
                        <a:pt x="-1355" y="9099"/>
                        <a:pt x="3569" y="4043"/>
                      </a:cubicBezTo>
                      <a:cubicBezTo>
                        <a:pt x="8434" y="-1061"/>
                        <a:pt x="16214" y="-1374"/>
                        <a:pt x="20938" y="3341"/>
                      </a:cubicBezTo>
                      <a:cubicBezTo>
                        <a:pt x="25663" y="8052"/>
                        <a:pt x="25767" y="15791"/>
                        <a:pt x="21163" y="20616"/>
                      </a:cubicBezTo>
                      <a:cubicBezTo>
                        <a:pt x="16500" y="25392"/>
                        <a:pt x="8846" y="25819"/>
                        <a:pt x="3909" y="21429"/>
                      </a:cubicBezTo>
                      <a:close/>
                    </a:path>
                  </a:pathLst>
                </a:custGeom>
                <a:solidFill>
                  <a:srgbClr val="30B8F5"/>
                </a:solidFill>
                <a:ln w="1729" cap="flat">
                  <a:noFill/>
                  <a:prstDash val="solid"/>
                  <a:miter/>
                </a:ln>
              </p:spPr>
              <p:txBody>
                <a:bodyPr/>
                <a:lstStyle/>
                <a:p>
                  <a:endParaRPr lang="es-ES" sz="1400"/>
                </a:p>
              </p:txBody>
            </p:sp>
            <p:sp>
              <p:nvSpPr>
                <p:cNvPr id="88" name="Forma libre: forma 87">
                  <a:extLst>
                    <a:ext uri="{FF2B5EF4-FFF2-40B4-BE49-F238E27FC236}">
                      <a16:creationId xmlns:a16="http://schemas.microsoft.com/office/drawing/2014/main" id="{7730BB7C-A079-0AB7-7E66-C5F14761A705}"/>
                    </a:ext>
                  </a:extLst>
                </p:cNvPr>
                <p:cNvSpPr/>
                <p:nvPr/>
              </p:nvSpPr>
              <p:spPr>
                <a:xfrm>
                  <a:off x="5370611" y="4160699"/>
                  <a:ext cx="24392" cy="24630"/>
                </a:xfrm>
                <a:custGeom>
                  <a:avLst/>
                  <a:gdLst>
                    <a:gd name="csX0" fmla="*/ 5077 w 24392"/>
                    <a:gd name="csY0" fmla="*/ 22551 h 24630"/>
                    <a:gd name="csX1" fmla="*/ 2433 w 24392"/>
                    <a:gd name="csY1" fmla="*/ 5417 h 24630"/>
                    <a:gd name="csX2" fmla="*/ 19497 w 24392"/>
                    <a:gd name="csY2" fmla="*/ 2319 h 24630"/>
                    <a:gd name="csX3" fmla="*/ 22121 w 24392"/>
                    <a:gd name="csY3" fmla="*/ 19439 h 24630"/>
                    <a:gd name="csX4" fmla="*/ 5077 w 24392"/>
                    <a:gd name="csY4" fmla="*/ 22551 h 24630"/>
                  </a:gdLst>
                  <a:ahLst/>
                  <a:cxnLst>
                    <a:cxn ang="0">
                      <a:pos x="csX0" y="csY0"/>
                    </a:cxn>
                    <a:cxn ang="0">
                      <a:pos x="csX1" y="csY1"/>
                    </a:cxn>
                    <a:cxn ang="0">
                      <a:pos x="csX2" y="csY2"/>
                    </a:cxn>
                    <a:cxn ang="0">
                      <a:pos x="csX3" y="csY3"/>
                    </a:cxn>
                    <a:cxn ang="0">
                      <a:pos x="csX4" y="csY4"/>
                    </a:cxn>
                  </a:cxnLst>
                  <a:rect l="l" t="t" r="r" b="b"/>
                  <a:pathLst>
                    <a:path w="24392" h="24630">
                      <a:moveTo>
                        <a:pt x="5077" y="22551"/>
                      </a:moveTo>
                      <a:cubicBezTo>
                        <a:pt x="-468" y="18835"/>
                        <a:pt x="-1656" y="11164"/>
                        <a:pt x="2433" y="5417"/>
                      </a:cubicBezTo>
                      <a:cubicBezTo>
                        <a:pt x="6530" y="-325"/>
                        <a:pt x="14133" y="-1739"/>
                        <a:pt x="19497" y="2319"/>
                      </a:cubicBezTo>
                      <a:cubicBezTo>
                        <a:pt x="24778" y="6315"/>
                        <a:pt x="25995" y="14010"/>
                        <a:pt x="22121" y="19439"/>
                      </a:cubicBezTo>
                      <a:cubicBezTo>
                        <a:pt x="18257" y="24873"/>
                        <a:pt x="10622" y="26262"/>
                        <a:pt x="5077" y="22551"/>
                      </a:cubicBezTo>
                      <a:close/>
                    </a:path>
                  </a:pathLst>
                </a:custGeom>
                <a:solidFill>
                  <a:srgbClr val="30B8F5"/>
                </a:solidFill>
                <a:ln w="1729" cap="flat">
                  <a:noFill/>
                  <a:prstDash val="solid"/>
                  <a:miter/>
                </a:ln>
              </p:spPr>
              <p:txBody>
                <a:bodyPr/>
                <a:lstStyle/>
                <a:p>
                  <a:endParaRPr lang="es-ES" sz="1400"/>
                </a:p>
              </p:txBody>
            </p:sp>
            <p:sp>
              <p:nvSpPr>
                <p:cNvPr id="89" name="Forma libre: forma 88">
                  <a:extLst>
                    <a:ext uri="{FF2B5EF4-FFF2-40B4-BE49-F238E27FC236}">
                      <a16:creationId xmlns:a16="http://schemas.microsoft.com/office/drawing/2014/main" id="{5A8B56EC-2F52-657B-EE93-A0497D8F519D}"/>
                    </a:ext>
                  </a:extLst>
                </p:cNvPr>
                <p:cNvSpPr/>
                <p:nvPr/>
              </p:nvSpPr>
              <p:spPr>
                <a:xfrm>
                  <a:off x="5334205" y="4220170"/>
                  <a:ext cx="24232" cy="24732"/>
                </a:xfrm>
                <a:custGeom>
                  <a:avLst/>
                  <a:gdLst>
                    <a:gd name="csX0" fmla="*/ 6512 w 24232"/>
                    <a:gd name="csY0" fmla="*/ 23501 h 24732"/>
                    <a:gd name="csX1" fmla="*/ 1465 w 24232"/>
                    <a:gd name="csY1" fmla="*/ 6848 h 24732"/>
                    <a:gd name="csX2" fmla="*/ 18021 w 24232"/>
                    <a:gd name="csY2" fmla="*/ 1484 h 24732"/>
                    <a:gd name="csX3" fmla="*/ 22888 w 24232"/>
                    <a:gd name="csY3" fmla="*/ 18041 h 24732"/>
                    <a:gd name="csX4" fmla="*/ 6512 w 24232"/>
                    <a:gd name="csY4" fmla="*/ 23501 h 24732"/>
                  </a:gdLst>
                  <a:ahLst/>
                  <a:cxnLst>
                    <a:cxn ang="0">
                      <a:pos x="csX0" y="csY0"/>
                    </a:cxn>
                    <a:cxn ang="0">
                      <a:pos x="csX1" y="csY1"/>
                    </a:cxn>
                    <a:cxn ang="0">
                      <a:pos x="csX2" y="csY2"/>
                    </a:cxn>
                    <a:cxn ang="0">
                      <a:pos x="csX3" y="csY3"/>
                    </a:cxn>
                    <a:cxn ang="0">
                      <a:pos x="csX4" y="csY4"/>
                    </a:cxn>
                  </a:cxnLst>
                  <a:rect l="l" t="t" r="r" b="b"/>
                  <a:pathLst>
                    <a:path w="24232" h="24732">
                      <a:moveTo>
                        <a:pt x="6512" y="23501"/>
                      </a:moveTo>
                      <a:cubicBezTo>
                        <a:pt x="510" y="20583"/>
                        <a:pt x="-1754" y="13127"/>
                        <a:pt x="1465" y="6848"/>
                      </a:cubicBezTo>
                      <a:cubicBezTo>
                        <a:pt x="4594" y="519"/>
                        <a:pt x="12161" y="-1795"/>
                        <a:pt x="18021" y="1484"/>
                      </a:cubicBezTo>
                      <a:cubicBezTo>
                        <a:pt x="23808" y="4728"/>
                        <a:pt x="25839" y="12056"/>
                        <a:pt x="22888" y="18041"/>
                      </a:cubicBezTo>
                      <a:cubicBezTo>
                        <a:pt x="19849" y="23975"/>
                        <a:pt x="12516" y="26419"/>
                        <a:pt x="6512" y="23501"/>
                      </a:cubicBezTo>
                      <a:close/>
                    </a:path>
                  </a:pathLst>
                </a:custGeom>
                <a:solidFill>
                  <a:srgbClr val="30B8F5"/>
                </a:solidFill>
                <a:ln w="1729" cap="flat">
                  <a:noFill/>
                  <a:prstDash val="solid"/>
                  <a:miter/>
                </a:ln>
              </p:spPr>
              <p:txBody>
                <a:bodyPr/>
                <a:lstStyle/>
                <a:p>
                  <a:endParaRPr lang="es-ES" sz="1400"/>
                </a:p>
              </p:txBody>
            </p:sp>
            <p:sp>
              <p:nvSpPr>
                <p:cNvPr id="90" name="Forma libre: forma 89">
                  <a:extLst>
                    <a:ext uri="{FF2B5EF4-FFF2-40B4-BE49-F238E27FC236}">
                      <a16:creationId xmlns:a16="http://schemas.microsoft.com/office/drawing/2014/main" id="{0CB5D6C4-0EAE-F7DF-9BC3-184B11F50427}"/>
                    </a:ext>
                  </a:extLst>
                </p:cNvPr>
                <p:cNvSpPr/>
                <p:nvPr/>
              </p:nvSpPr>
              <p:spPr>
                <a:xfrm>
                  <a:off x="5306259" y="4284129"/>
                  <a:ext cx="24159" cy="24776"/>
                </a:xfrm>
                <a:custGeom>
                  <a:avLst/>
                  <a:gdLst>
                    <a:gd name="csX0" fmla="*/ 8110 w 24159"/>
                    <a:gd name="csY0" fmla="*/ 24179 h 24776"/>
                    <a:gd name="csX1" fmla="*/ 712 w 24159"/>
                    <a:gd name="csY1" fmla="*/ 8342 h 24776"/>
                    <a:gd name="csX2" fmla="*/ 16471 w 24159"/>
                    <a:gd name="csY2" fmla="*/ 786 h 24776"/>
                    <a:gd name="csX3" fmla="*/ 23472 w 24159"/>
                    <a:gd name="csY3" fmla="*/ 16480 h 24776"/>
                    <a:gd name="csX4" fmla="*/ 8110 w 24159"/>
                    <a:gd name="csY4" fmla="*/ 24179 h 24776"/>
                  </a:gdLst>
                  <a:ahLst/>
                  <a:cxnLst>
                    <a:cxn ang="0">
                      <a:pos x="csX0" y="csY0"/>
                    </a:cxn>
                    <a:cxn ang="0">
                      <a:pos x="csX1" y="csY1"/>
                    </a:cxn>
                    <a:cxn ang="0">
                      <a:pos x="csX2" y="csY2"/>
                    </a:cxn>
                    <a:cxn ang="0">
                      <a:pos x="csX3" y="csY3"/>
                    </a:cxn>
                    <a:cxn ang="0">
                      <a:pos x="csX4" y="csY4"/>
                    </a:cxn>
                  </a:cxnLst>
                  <a:rect l="l" t="t" r="r" b="b"/>
                  <a:pathLst>
                    <a:path w="24159" h="24776">
                      <a:moveTo>
                        <a:pt x="8110" y="24179"/>
                      </a:moveTo>
                      <a:cubicBezTo>
                        <a:pt x="1762" y="22116"/>
                        <a:pt x="-1552" y="15026"/>
                        <a:pt x="712" y="8342"/>
                      </a:cubicBezTo>
                      <a:cubicBezTo>
                        <a:pt x="2938" y="1644"/>
                        <a:pt x="10334" y="-1613"/>
                        <a:pt x="16471" y="786"/>
                      </a:cubicBezTo>
                      <a:cubicBezTo>
                        <a:pt x="22767" y="3243"/>
                        <a:pt x="25569" y="10148"/>
                        <a:pt x="23472" y="16480"/>
                      </a:cubicBezTo>
                      <a:cubicBezTo>
                        <a:pt x="21336" y="22799"/>
                        <a:pt x="14456" y="26241"/>
                        <a:pt x="8110" y="24179"/>
                      </a:cubicBezTo>
                      <a:close/>
                    </a:path>
                  </a:pathLst>
                </a:custGeom>
                <a:solidFill>
                  <a:srgbClr val="30B8F5"/>
                </a:solidFill>
                <a:ln w="1729" cap="flat">
                  <a:noFill/>
                  <a:prstDash val="solid"/>
                  <a:miter/>
                </a:ln>
              </p:spPr>
              <p:txBody>
                <a:bodyPr/>
                <a:lstStyle/>
                <a:p>
                  <a:endParaRPr lang="es-ES" sz="1400"/>
                </a:p>
              </p:txBody>
            </p:sp>
            <p:sp>
              <p:nvSpPr>
                <p:cNvPr id="91" name="Forma libre: forma 90">
                  <a:extLst>
                    <a:ext uri="{FF2B5EF4-FFF2-40B4-BE49-F238E27FC236}">
                      <a16:creationId xmlns:a16="http://schemas.microsoft.com/office/drawing/2014/main" id="{CF7EA76D-D858-5ADA-6D48-DB395799B865}"/>
                    </a:ext>
                  </a:extLst>
                </p:cNvPr>
                <p:cNvSpPr/>
                <p:nvPr/>
              </p:nvSpPr>
              <p:spPr>
                <a:xfrm>
                  <a:off x="5287317" y="4351309"/>
                  <a:ext cx="24237" cy="24825"/>
                </a:xfrm>
                <a:custGeom>
                  <a:avLst/>
                  <a:gdLst>
                    <a:gd name="csX0" fmla="*/ 9830 w 24237"/>
                    <a:gd name="csY0" fmla="*/ 24635 h 24825"/>
                    <a:gd name="csX1" fmla="*/ 260 w 24237"/>
                    <a:gd name="csY1" fmla="*/ 9960 h 24825"/>
                    <a:gd name="csX2" fmla="*/ 14886 w 24237"/>
                    <a:gd name="csY2" fmla="*/ 313 h 24825"/>
                    <a:gd name="csX3" fmla="*/ 23925 w 24237"/>
                    <a:gd name="csY3" fmla="*/ 14880 h 24825"/>
                    <a:gd name="csX4" fmla="*/ 9830 w 24237"/>
                    <a:gd name="csY4" fmla="*/ 24635 h 24825"/>
                  </a:gdLst>
                  <a:ahLst/>
                  <a:cxnLst>
                    <a:cxn ang="0">
                      <a:pos x="csX0" y="csY0"/>
                    </a:cxn>
                    <a:cxn ang="0">
                      <a:pos x="csX1" y="csY1"/>
                    </a:cxn>
                    <a:cxn ang="0">
                      <a:pos x="csX2" y="csY2"/>
                    </a:cxn>
                    <a:cxn ang="0">
                      <a:pos x="csX3" y="csY3"/>
                    </a:cxn>
                    <a:cxn ang="0">
                      <a:pos x="csX4" y="csY4"/>
                    </a:cxn>
                  </a:cxnLst>
                  <a:rect l="l" t="t" r="r" b="b"/>
                  <a:pathLst>
                    <a:path w="24237" h="24825">
                      <a:moveTo>
                        <a:pt x="9830" y="24635"/>
                      </a:moveTo>
                      <a:cubicBezTo>
                        <a:pt x="3293" y="23473"/>
                        <a:pt x="-1143" y="16873"/>
                        <a:pt x="260" y="9960"/>
                      </a:cubicBezTo>
                      <a:cubicBezTo>
                        <a:pt x="1842" y="3084"/>
                        <a:pt x="8394" y="-1231"/>
                        <a:pt x="14886" y="313"/>
                      </a:cubicBezTo>
                      <a:cubicBezTo>
                        <a:pt x="21377" y="1863"/>
                        <a:pt x="25428" y="8384"/>
                        <a:pt x="23925" y="14880"/>
                      </a:cubicBezTo>
                      <a:cubicBezTo>
                        <a:pt x="22601" y="21413"/>
                        <a:pt x="16435" y="25810"/>
                        <a:pt x="9830" y="24635"/>
                      </a:cubicBezTo>
                      <a:close/>
                    </a:path>
                  </a:pathLst>
                </a:custGeom>
                <a:solidFill>
                  <a:srgbClr val="30B8F5"/>
                </a:solidFill>
                <a:ln w="1729" cap="flat">
                  <a:noFill/>
                  <a:prstDash val="solid"/>
                  <a:miter/>
                </a:ln>
              </p:spPr>
              <p:txBody>
                <a:bodyPr/>
                <a:lstStyle/>
                <a:p>
                  <a:endParaRPr lang="es-ES" sz="1400"/>
                </a:p>
              </p:txBody>
            </p:sp>
            <p:sp>
              <p:nvSpPr>
                <p:cNvPr id="92" name="Forma libre: forma 91">
                  <a:extLst>
                    <a:ext uri="{FF2B5EF4-FFF2-40B4-BE49-F238E27FC236}">
                      <a16:creationId xmlns:a16="http://schemas.microsoft.com/office/drawing/2014/main" id="{DA8D1662-7F11-1768-6523-672B39C74E36}"/>
                    </a:ext>
                  </a:extLst>
                </p:cNvPr>
                <p:cNvSpPr/>
                <p:nvPr/>
              </p:nvSpPr>
              <p:spPr>
                <a:xfrm>
                  <a:off x="5277933" y="4420461"/>
                  <a:ext cx="24203" cy="24848"/>
                </a:xfrm>
                <a:custGeom>
                  <a:avLst/>
                  <a:gdLst>
                    <a:gd name="csX0" fmla="*/ 11353 w 24203"/>
                    <a:gd name="csY0" fmla="*/ 24839 h 24848"/>
                    <a:gd name="csX1" fmla="*/ 52 w 24203"/>
                    <a:gd name="csY1" fmla="*/ 11623 h 24848"/>
                    <a:gd name="csX2" fmla="*/ 13052 w 24203"/>
                    <a:gd name="csY2" fmla="*/ 53 h 24848"/>
                    <a:gd name="csX3" fmla="*/ 24168 w 24203"/>
                    <a:gd name="csY3" fmla="*/ 13261 h 24848"/>
                    <a:gd name="csX4" fmla="*/ 11353 w 24203"/>
                    <a:gd name="csY4" fmla="*/ 24839 h 24848"/>
                  </a:gdLst>
                  <a:ahLst/>
                  <a:cxnLst>
                    <a:cxn ang="0">
                      <a:pos x="csX0" y="csY0"/>
                    </a:cxn>
                    <a:cxn ang="0">
                      <a:pos x="csX1" y="csY1"/>
                    </a:cxn>
                    <a:cxn ang="0">
                      <a:pos x="csX2" y="csY2"/>
                    </a:cxn>
                    <a:cxn ang="0">
                      <a:pos x="csX3" y="csY3"/>
                    </a:cxn>
                    <a:cxn ang="0">
                      <a:pos x="csX4" y="csY4"/>
                    </a:cxn>
                  </a:cxnLst>
                  <a:rect l="l" t="t" r="r" b="b"/>
                  <a:pathLst>
                    <a:path w="24203" h="24848">
                      <a:moveTo>
                        <a:pt x="11353" y="24839"/>
                      </a:moveTo>
                      <a:cubicBezTo>
                        <a:pt x="4616" y="24573"/>
                        <a:pt x="-579" y="18654"/>
                        <a:pt x="52" y="11623"/>
                      </a:cubicBezTo>
                      <a:cubicBezTo>
                        <a:pt x="584" y="4592"/>
                        <a:pt x="6408" y="-586"/>
                        <a:pt x="13052" y="53"/>
                      </a:cubicBezTo>
                      <a:cubicBezTo>
                        <a:pt x="19694" y="697"/>
                        <a:pt x="24675" y="6607"/>
                        <a:pt x="24168" y="13261"/>
                      </a:cubicBezTo>
                      <a:cubicBezTo>
                        <a:pt x="23561" y="19906"/>
                        <a:pt x="17953" y="25095"/>
                        <a:pt x="11353" y="24839"/>
                      </a:cubicBezTo>
                      <a:close/>
                    </a:path>
                  </a:pathLst>
                </a:custGeom>
                <a:solidFill>
                  <a:srgbClr val="30B8F5"/>
                </a:solidFill>
                <a:ln w="1729" cap="flat">
                  <a:noFill/>
                  <a:prstDash val="solid"/>
                  <a:miter/>
                </a:ln>
              </p:spPr>
              <p:txBody>
                <a:bodyPr/>
                <a:lstStyle/>
                <a:p>
                  <a:endParaRPr lang="es-ES" sz="1400"/>
                </a:p>
              </p:txBody>
            </p:sp>
          </p:grpSp>
          <p:sp>
            <p:nvSpPr>
              <p:cNvPr id="77" name="Forma libre: forma 76">
                <a:extLst>
                  <a:ext uri="{FF2B5EF4-FFF2-40B4-BE49-F238E27FC236}">
                    <a16:creationId xmlns:a16="http://schemas.microsoft.com/office/drawing/2014/main" id="{6F36258A-4D18-2294-791F-4B1C980417F8}"/>
                  </a:ext>
                </a:extLst>
              </p:cNvPr>
              <p:cNvSpPr/>
              <p:nvPr/>
            </p:nvSpPr>
            <p:spPr>
              <a:xfrm rot="16200000">
                <a:off x="5371765" y="4194560"/>
                <a:ext cx="193952" cy="227964"/>
              </a:xfrm>
              <a:custGeom>
                <a:avLst/>
                <a:gdLst>
                  <a:gd name="csX0" fmla="*/ 0 w 159724"/>
                  <a:gd name="csY0" fmla="*/ 0 h 187734"/>
                  <a:gd name="csX1" fmla="*/ 159725 w 159724"/>
                  <a:gd name="csY1" fmla="*/ 93866 h 187734"/>
                  <a:gd name="csX2" fmla="*/ 0 w 159724"/>
                  <a:gd name="csY2" fmla="*/ 187735 h 187734"/>
                </a:gdLst>
                <a:ahLst/>
                <a:cxnLst>
                  <a:cxn ang="0">
                    <a:pos x="csX0" y="csY0"/>
                  </a:cxn>
                  <a:cxn ang="0">
                    <a:pos x="csX1" y="csY1"/>
                  </a:cxn>
                  <a:cxn ang="0">
                    <a:pos x="csX2" y="csY2"/>
                  </a:cxn>
                </a:cxnLst>
                <a:rect l="l" t="t" r="r" b="b"/>
                <a:pathLst>
                  <a:path w="159724" h="187734">
                    <a:moveTo>
                      <a:pt x="0" y="0"/>
                    </a:moveTo>
                    <a:lnTo>
                      <a:pt x="159725" y="93866"/>
                    </a:lnTo>
                    <a:lnTo>
                      <a:pt x="0" y="187735"/>
                    </a:lnTo>
                  </a:path>
                </a:pathLst>
              </a:custGeom>
              <a:solidFill>
                <a:srgbClr val="21B3F4"/>
              </a:solidFill>
              <a:ln w="1729" cap="flat">
                <a:noFill/>
                <a:prstDash val="solid"/>
                <a:miter/>
              </a:ln>
            </p:spPr>
            <p:txBody>
              <a:bodyPr/>
              <a:lstStyle/>
              <a:p>
                <a:endParaRPr lang="es-ES" sz="1400"/>
              </a:p>
            </p:txBody>
          </p:sp>
          <p:sp>
            <p:nvSpPr>
              <p:cNvPr id="78" name="Elipse 77">
                <a:extLst>
                  <a:ext uri="{FF2B5EF4-FFF2-40B4-BE49-F238E27FC236}">
                    <a16:creationId xmlns:a16="http://schemas.microsoft.com/office/drawing/2014/main" id="{1D551137-A9F5-8192-8339-FB137E9794A5}"/>
                  </a:ext>
                </a:extLst>
              </p:cNvPr>
              <p:cNvSpPr/>
              <p:nvPr/>
            </p:nvSpPr>
            <p:spPr>
              <a:xfrm rot="15402852">
                <a:off x="4180430" y="4117622"/>
                <a:ext cx="104787" cy="104787"/>
              </a:xfrm>
              <a:prstGeom prst="ellipse">
                <a:avLst/>
              </a:prstGeom>
              <a:solidFill>
                <a:srgbClr val="21B3F4"/>
              </a:solidFill>
              <a:ln w="1729" cap="flat">
                <a:noFill/>
                <a:prstDash val="solid"/>
                <a:miter/>
              </a:ln>
            </p:spPr>
            <p:txBody>
              <a:bodyPr/>
              <a:lstStyle/>
              <a:p>
                <a:endParaRPr lang="es-ES" sz="1400"/>
              </a:p>
            </p:txBody>
          </p:sp>
        </p:grpSp>
      </p:grpSp>
    </p:spTree>
    <p:extLst>
      <p:ext uri="{BB962C8B-B14F-4D97-AF65-F5344CB8AC3E}">
        <p14:creationId xmlns:p14="http://schemas.microsoft.com/office/powerpoint/2010/main" val="2499311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C4518DB-FCAB-0E6C-AD11-CEA232408FEB}"/>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E05BCED7-6BC9-3905-137C-1A627A2D94DF}"/>
              </a:ext>
            </a:extLst>
          </p:cNvPr>
          <p:cNvSpPr txBox="1"/>
          <p:nvPr/>
        </p:nvSpPr>
        <p:spPr>
          <a:xfrm>
            <a:off x="310749" y="1026136"/>
            <a:ext cx="5222543" cy="461665"/>
          </a:xfrm>
          <a:prstGeom prst="rect">
            <a:avLst/>
          </a:prstGeom>
          <a:noFill/>
        </p:spPr>
        <p:txBody>
          <a:bodyPr wrap="square" rtlCol="0">
            <a:spAutoFit/>
          </a:bodyPr>
          <a:lstStyle/>
          <a:p>
            <a:r>
              <a:rPr lang="es-ES" sz="2400" b="1" dirty="0">
                <a:solidFill>
                  <a:schemeClr val="accent3"/>
                </a:solidFill>
                <a:latin typeface="+mj-lt"/>
              </a:rPr>
              <a:t>Piloto con usuarios</a:t>
            </a:r>
          </a:p>
        </p:txBody>
      </p:sp>
      <p:sp>
        <p:nvSpPr>
          <p:cNvPr id="2" name="CuadroTexto 1">
            <a:extLst>
              <a:ext uri="{FF2B5EF4-FFF2-40B4-BE49-F238E27FC236}">
                <a16:creationId xmlns:a16="http://schemas.microsoft.com/office/drawing/2014/main" id="{93284A49-9239-E338-3887-39BEFB45B579}"/>
              </a:ext>
            </a:extLst>
          </p:cNvPr>
          <p:cNvSpPr txBox="1"/>
          <p:nvPr/>
        </p:nvSpPr>
        <p:spPr>
          <a:xfrm>
            <a:off x="623455" y="4323692"/>
            <a:ext cx="4599709" cy="1759456"/>
          </a:xfrm>
          <a:prstGeom prst="rect">
            <a:avLst/>
          </a:prstGeom>
          <a:noFill/>
        </p:spPr>
        <p:txBody>
          <a:bodyPr wrap="square" rtlCol="0">
            <a:spAutoFit/>
          </a:bodyPr>
          <a:lstStyle/>
          <a:p>
            <a:pPr>
              <a:spcAft>
                <a:spcPts val="200"/>
              </a:spcAft>
            </a:pPr>
            <a:r>
              <a:rPr lang="es-ES" sz="1600" b="1" dirty="0">
                <a:solidFill>
                  <a:schemeClr val="accent3"/>
                </a:solidFill>
                <a:latin typeface="+mj-lt"/>
              </a:rPr>
              <a:t>Pruebas en condiciones reales</a:t>
            </a:r>
            <a:endParaRPr lang="es-ES" sz="1600" dirty="0">
              <a:solidFill>
                <a:schemeClr val="accent3"/>
              </a:solidFill>
              <a:latin typeface="+mj-lt"/>
            </a:endParaRPr>
          </a:p>
          <a:p>
            <a:pPr marL="84138" lvl="0" indent="-84138">
              <a:spcAft>
                <a:spcPts val="200"/>
              </a:spcAft>
              <a:buClr>
                <a:schemeClr val="accent2"/>
              </a:buClr>
              <a:buFont typeface="Arial" panose="020B0604020202020204" pitchFamily="34" charset="0"/>
              <a:buChar char="•"/>
            </a:pPr>
            <a:r>
              <a:rPr lang="es-ES" sz="1400" dirty="0"/>
              <a:t>Piloto con usuarios del sector </a:t>
            </a:r>
          </a:p>
          <a:p>
            <a:pPr marL="84138" lvl="0" indent="-84138">
              <a:spcAft>
                <a:spcPts val="200"/>
              </a:spcAft>
              <a:buClr>
                <a:schemeClr val="accent2"/>
              </a:buClr>
              <a:buFont typeface="Arial" panose="020B0604020202020204" pitchFamily="34" charset="0"/>
              <a:buChar char="•"/>
            </a:pPr>
            <a:r>
              <a:rPr lang="es-ES" sz="1400" dirty="0"/>
              <a:t>Uso en flujos de trabajo reales</a:t>
            </a:r>
          </a:p>
          <a:p>
            <a:pPr marL="84138" lvl="0" indent="-84138">
              <a:spcAft>
                <a:spcPts val="200"/>
              </a:spcAft>
              <a:buClr>
                <a:schemeClr val="accent2"/>
              </a:buClr>
              <a:buFont typeface="Arial" panose="020B0604020202020204" pitchFamily="34" charset="0"/>
              <a:buChar char="•"/>
            </a:pPr>
            <a:r>
              <a:rPr lang="es-ES" sz="1400" dirty="0" err="1"/>
              <a:t>Feedback</a:t>
            </a:r>
            <a:r>
              <a:rPr lang="es-ES" sz="1400" dirty="0"/>
              <a:t> directo de profesionales</a:t>
            </a:r>
          </a:p>
          <a:p>
            <a:pPr>
              <a:spcAft>
                <a:spcPts val="200"/>
              </a:spcAft>
              <a:buClr>
                <a:schemeClr val="accent2"/>
              </a:buClr>
            </a:pPr>
            <a:r>
              <a:rPr lang="es-ES" sz="1400" i="1" dirty="0">
                <a:solidFill>
                  <a:schemeClr val="accent3"/>
                </a:solidFill>
              </a:rPr>
              <a:t>La herramienta se ajusta con </a:t>
            </a:r>
            <a:br>
              <a:rPr lang="es-ES" sz="1400" i="1" dirty="0">
                <a:solidFill>
                  <a:schemeClr val="accent3"/>
                </a:solidFill>
              </a:rPr>
            </a:br>
            <a:r>
              <a:rPr lang="es-ES" sz="1400" i="1" dirty="0">
                <a:solidFill>
                  <a:schemeClr val="accent3"/>
                </a:solidFill>
              </a:rPr>
              <a:t>participación del sector</a:t>
            </a:r>
            <a:endParaRPr lang="es-ES" sz="1400" dirty="0">
              <a:solidFill>
                <a:schemeClr val="accent3"/>
              </a:solidFill>
            </a:endParaRPr>
          </a:p>
          <a:p>
            <a:pPr>
              <a:spcAft>
                <a:spcPts val="200"/>
              </a:spcAft>
            </a:pPr>
            <a:endParaRPr lang="es-ES" sz="1400" dirty="0"/>
          </a:p>
        </p:txBody>
      </p:sp>
      <p:sp>
        <p:nvSpPr>
          <p:cNvPr id="11" name="Freeform: Shape 16">
            <a:extLst>
              <a:ext uri="{FF2B5EF4-FFF2-40B4-BE49-F238E27FC236}">
                <a16:creationId xmlns:a16="http://schemas.microsoft.com/office/drawing/2014/main" id="{892F1FF4-DB5A-C73E-55CA-54A2EC663601}"/>
              </a:ext>
            </a:extLst>
          </p:cNvPr>
          <p:cNvSpPr/>
          <p:nvPr/>
        </p:nvSpPr>
        <p:spPr>
          <a:xfrm rot="19033527" flipH="1">
            <a:off x="4250348" y="4297674"/>
            <a:ext cx="3691303" cy="3167660"/>
          </a:xfrm>
          <a:custGeom>
            <a:avLst/>
            <a:gdLst>
              <a:gd name="connsiteX0" fmla="*/ 256968 w 1079435"/>
              <a:gd name="connsiteY0" fmla="*/ 57445 h 1010223"/>
              <a:gd name="connsiteX1" fmla="*/ 956103 w 1079435"/>
              <a:gd name="connsiteY1" fmla="*/ 74590 h 1010223"/>
              <a:gd name="connsiteX2" fmla="*/ 842756 w 1079435"/>
              <a:gd name="connsiteY2" fmla="*/ 940412 h 1010223"/>
              <a:gd name="connsiteX3" fmla="*/ 163623 w 1079435"/>
              <a:gd name="connsiteY3" fmla="*/ 823255 h 1010223"/>
              <a:gd name="connsiteX4" fmla="*/ 256968 w 1079435"/>
              <a:gd name="connsiteY4" fmla="*/ 57445 h 1010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9435" h="1010223">
                <a:moveTo>
                  <a:pt x="256968" y="57445"/>
                </a:moveTo>
                <a:cubicBezTo>
                  <a:pt x="256968" y="57445"/>
                  <a:pt x="710358" y="-82573"/>
                  <a:pt x="956103" y="74590"/>
                </a:cubicBezTo>
                <a:cubicBezTo>
                  <a:pt x="1201848" y="231752"/>
                  <a:pt x="1036113" y="747055"/>
                  <a:pt x="842756" y="940412"/>
                </a:cubicBezTo>
                <a:cubicBezTo>
                  <a:pt x="649398" y="1133770"/>
                  <a:pt x="429370" y="868975"/>
                  <a:pt x="163623" y="823255"/>
                </a:cubicBezTo>
                <a:cubicBezTo>
                  <a:pt x="-102125" y="777535"/>
                  <a:pt x="-24972" y="148885"/>
                  <a:pt x="256968" y="57445"/>
                </a:cubicBezTo>
                <a:close/>
              </a:path>
            </a:pathLst>
          </a:custGeom>
          <a:gradFill>
            <a:gsLst>
              <a:gs pos="100000">
                <a:srgbClr val="70C8CA">
                  <a:alpha val="88000"/>
                </a:srgbClr>
              </a:gs>
              <a:gs pos="51000">
                <a:schemeClr val="accent3">
                  <a:alpha val="61000"/>
                </a:schemeClr>
              </a:gs>
              <a:gs pos="0">
                <a:schemeClr val="accent3">
                  <a:lumMod val="20000"/>
                  <a:lumOff val="80000"/>
                  <a:alpha val="0"/>
                </a:schemeClr>
              </a:gs>
            </a:gsLst>
            <a:lin ang="0" scaled="1"/>
          </a:gradFill>
          <a:ln w="9525" cap="flat">
            <a:noFill/>
            <a:prstDash val="solid"/>
            <a:miter/>
          </a:ln>
          <a:effectLst/>
        </p:spPr>
        <p:txBody>
          <a:bodyPr rtlCol="0" anchor="ctr"/>
          <a:lstStyle/>
          <a:p>
            <a:endParaRPr lang="en-US"/>
          </a:p>
        </p:txBody>
      </p:sp>
      <p:pic>
        <p:nvPicPr>
          <p:cNvPr id="10" name="Imagen 9">
            <a:extLst>
              <a:ext uri="{FF2B5EF4-FFF2-40B4-BE49-F238E27FC236}">
                <a16:creationId xmlns:a16="http://schemas.microsoft.com/office/drawing/2014/main" id="{B0F623C7-2F37-9B19-DBA3-A03C9737E624}"/>
              </a:ext>
            </a:extLst>
          </p:cNvPr>
          <p:cNvPicPr>
            <a:picLocks noChangeAspect="1"/>
          </p:cNvPicPr>
          <p:nvPr/>
        </p:nvPicPr>
        <p:blipFill>
          <a:blip r:embed="rId3">
            <a:extLst>
              <a:ext uri="{28A0092B-C50C-407E-A947-70E740481C1C}">
                <a14:useLocalDpi xmlns:a14="http://schemas.microsoft.com/office/drawing/2010/main" val="0"/>
              </a:ext>
            </a:extLst>
          </a:blip>
          <a:srcRect t="34878"/>
          <a:stretch>
            <a:fillRect/>
          </a:stretch>
        </p:blipFill>
        <p:spPr>
          <a:xfrm>
            <a:off x="4034428" y="3369041"/>
            <a:ext cx="3571717" cy="3488958"/>
          </a:xfrm>
          <a:prstGeom prst="rect">
            <a:avLst/>
          </a:prstGeom>
          <a:effectLst>
            <a:outerShdw blurRad="330200" dist="139700" dir="2700000" algn="tl" rotWithShape="0">
              <a:prstClr val="black">
                <a:alpha val="16000"/>
              </a:prstClr>
            </a:outerShdw>
          </a:effectLst>
        </p:spPr>
      </p:pic>
      <p:pic>
        <p:nvPicPr>
          <p:cNvPr id="15" name="Gráfico 14">
            <a:extLst>
              <a:ext uri="{FF2B5EF4-FFF2-40B4-BE49-F238E27FC236}">
                <a16:creationId xmlns:a16="http://schemas.microsoft.com/office/drawing/2014/main" id="{4C1D8CC4-5026-AD42-E4AB-85A6E5C6B19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457881" y="4024380"/>
            <a:ext cx="657726" cy="657726"/>
          </a:xfrm>
          <a:prstGeom prst="rect">
            <a:avLst/>
          </a:prstGeom>
        </p:spPr>
      </p:pic>
      <p:sp>
        <p:nvSpPr>
          <p:cNvPr id="17" name="CuadroTexto 16">
            <a:extLst>
              <a:ext uri="{FF2B5EF4-FFF2-40B4-BE49-F238E27FC236}">
                <a16:creationId xmlns:a16="http://schemas.microsoft.com/office/drawing/2014/main" id="{361E3A9E-6828-BBF1-03A2-0E99F0C92D28}"/>
              </a:ext>
            </a:extLst>
          </p:cNvPr>
          <p:cNvSpPr txBox="1"/>
          <p:nvPr/>
        </p:nvSpPr>
        <p:spPr>
          <a:xfrm>
            <a:off x="4085453" y="1772169"/>
            <a:ext cx="5307929" cy="1544012"/>
          </a:xfrm>
          <a:prstGeom prst="rect">
            <a:avLst/>
          </a:prstGeom>
          <a:noFill/>
        </p:spPr>
        <p:txBody>
          <a:bodyPr wrap="square" rtlCol="0">
            <a:spAutoFit/>
          </a:bodyPr>
          <a:lstStyle/>
          <a:p>
            <a:pPr>
              <a:spcAft>
                <a:spcPts val="200"/>
              </a:spcAft>
            </a:pPr>
            <a:r>
              <a:rPr lang="es-ES" sz="1600" b="1" dirty="0">
                <a:solidFill>
                  <a:schemeClr val="accent3"/>
                </a:solidFill>
                <a:latin typeface="+mj-lt"/>
              </a:rPr>
              <a:t>Más capacidades para el ecosistema editorial</a:t>
            </a:r>
          </a:p>
          <a:p>
            <a:pPr marL="84138" lvl="0" indent="-84138">
              <a:spcAft>
                <a:spcPts val="200"/>
              </a:spcAft>
              <a:buClr>
                <a:schemeClr val="accent2"/>
              </a:buClr>
              <a:buFont typeface="Arial" panose="020B0604020202020204" pitchFamily="34" charset="0"/>
              <a:buChar char="•"/>
            </a:pPr>
            <a:r>
              <a:rPr lang="es-ES" sz="1400" dirty="0"/>
              <a:t>Nueva funcionalidad</a:t>
            </a:r>
          </a:p>
          <a:p>
            <a:pPr marL="84138" lvl="0" indent="-84138">
              <a:spcAft>
                <a:spcPts val="200"/>
              </a:spcAft>
              <a:buClr>
                <a:schemeClr val="accent2"/>
              </a:buClr>
              <a:buFont typeface="Arial" panose="020B0604020202020204" pitchFamily="34" charset="0"/>
              <a:buChar char="•"/>
            </a:pPr>
            <a:r>
              <a:rPr lang="es-ES" sz="1400" dirty="0"/>
              <a:t>Mejores herramientas de gestión de metadatos y ayuda</a:t>
            </a:r>
          </a:p>
          <a:p>
            <a:pPr marL="84138" lvl="0" indent="-84138">
              <a:spcAft>
                <a:spcPts val="200"/>
              </a:spcAft>
              <a:buClr>
                <a:schemeClr val="accent2"/>
              </a:buClr>
              <a:buFont typeface="Arial" panose="020B0604020202020204" pitchFamily="34" charset="0"/>
              <a:buChar char="•"/>
            </a:pPr>
            <a:r>
              <a:rPr lang="es-ES" sz="1400" dirty="0"/>
              <a:t>Adaptación a necesidades actuales del sector</a:t>
            </a:r>
          </a:p>
          <a:p>
            <a:pPr lvl="0">
              <a:spcAft>
                <a:spcPts val="200"/>
              </a:spcAft>
              <a:buClr>
                <a:schemeClr val="accent2"/>
              </a:buClr>
            </a:pPr>
            <a:r>
              <a:rPr lang="es-ES" sz="1400" i="1" dirty="0">
                <a:solidFill>
                  <a:schemeClr val="accent3"/>
                </a:solidFill>
              </a:rPr>
              <a:t>La herramienta permite hacer más y mejor </a:t>
            </a:r>
          </a:p>
          <a:p>
            <a:pPr>
              <a:spcAft>
                <a:spcPts val="200"/>
              </a:spcAft>
            </a:pPr>
            <a:endParaRPr lang="es-ES" sz="1400" dirty="0"/>
          </a:p>
        </p:txBody>
      </p:sp>
      <p:sp>
        <p:nvSpPr>
          <p:cNvPr id="18" name="CuadroTexto 17">
            <a:extLst>
              <a:ext uri="{FF2B5EF4-FFF2-40B4-BE49-F238E27FC236}">
                <a16:creationId xmlns:a16="http://schemas.microsoft.com/office/drawing/2014/main" id="{4236A38D-18F5-560D-E56B-83ED84448486}"/>
              </a:ext>
            </a:extLst>
          </p:cNvPr>
          <p:cNvSpPr txBox="1"/>
          <p:nvPr/>
        </p:nvSpPr>
        <p:spPr>
          <a:xfrm>
            <a:off x="8497582" y="4323692"/>
            <a:ext cx="4691945" cy="1759456"/>
          </a:xfrm>
          <a:prstGeom prst="rect">
            <a:avLst/>
          </a:prstGeom>
          <a:noFill/>
        </p:spPr>
        <p:txBody>
          <a:bodyPr wrap="square" rtlCol="0">
            <a:spAutoFit/>
          </a:bodyPr>
          <a:lstStyle/>
          <a:p>
            <a:pPr>
              <a:spcAft>
                <a:spcPts val="200"/>
              </a:spcAft>
            </a:pPr>
            <a:r>
              <a:rPr lang="es-ES" sz="1600" b="1" dirty="0">
                <a:solidFill>
                  <a:schemeClr val="accent3"/>
                </a:solidFill>
                <a:latin typeface="+mj-lt"/>
              </a:rPr>
              <a:t>Preparados para el futuro</a:t>
            </a:r>
          </a:p>
          <a:p>
            <a:pPr marL="84138" lvl="0" indent="-84138">
              <a:spcAft>
                <a:spcPts val="200"/>
              </a:spcAft>
              <a:buClr>
                <a:schemeClr val="accent2"/>
              </a:buClr>
              <a:buFont typeface="Arial" panose="020B0604020202020204" pitchFamily="34" charset="0"/>
              <a:buChar char="•"/>
            </a:pPr>
            <a:r>
              <a:rPr lang="es-ES" sz="1400" dirty="0"/>
              <a:t>Escalable</a:t>
            </a:r>
          </a:p>
          <a:p>
            <a:pPr marL="84138" lvl="0" indent="-84138">
              <a:spcAft>
                <a:spcPts val="200"/>
              </a:spcAft>
              <a:buClr>
                <a:schemeClr val="accent2"/>
              </a:buClr>
              <a:buFont typeface="Arial" panose="020B0604020202020204" pitchFamily="34" charset="0"/>
              <a:buChar char="•"/>
            </a:pPr>
            <a:r>
              <a:rPr lang="es-ES" sz="1400" dirty="0"/>
              <a:t>Más integraciones posibles</a:t>
            </a:r>
          </a:p>
          <a:p>
            <a:pPr marL="84138" lvl="0" indent="-84138">
              <a:spcAft>
                <a:spcPts val="200"/>
              </a:spcAft>
              <a:buClr>
                <a:schemeClr val="accent2"/>
              </a:buClr>
              <a:buFont typeface="Arial" panose="020B0604020202020204" pitchFamily="34" charset="0"/>
              <a:buChar char="•"/>
            </a:pPr>
            <a:r>
              <a:rPr lang="es-ES" sz="1400" dirty="0"/>
              <a:t>Base para otra funcionalidades</a:t>
            </a:r>
          </a:p>
          <a:p>
            <a:pPr>
              <a:spcAft>
                <a:spcPts val="200"/>
              </a:spcAft>
              <a:buClr>
                <a:schemeClr val="accent2"/>
              </a:buClr>
            </a:pPr>
            <a:r>
              <a:rPr lang="es-ES" sz="1400" i="1" dirty="0">
                <a:solidFill>
                  <a:schemeClr val="accent3"/>
                </a:solidFill>
              </a:rPr>
              <a:t>Es posible evolución para </a:t>
            </a:r>
            <a:br>
              <a:rPr lang="es-ES" sz="1400" i="1" dirty="0">
                <a:solidFill>
                  <a:schemeClr val="accent3"/>
                </a:solidFill>
              </a:rPr>
            </a:br>
            <a:r>
              <a:rPr lang="es-ES" sz="1400" i="1" dirty="0">
                <a:solidFill>
                  <a:schemeClr val="accent3"/>
                </a:solidFill>
              </a:rPr>
              <a:t>nuevas necesidades</a:t>
            </a:r>
          </a:p>
          <a:p>
            <a:pPr>
              <a:spcAft>
                <a:spcPts val="200"/>
              </a:spcAft>
            </a:pPr>
            <a:endParaRPr lang="es-ES" sz="1400" dirty="0"/>
          </a:p>
        </p:txBody>
      </p:sp>
      <p:sp>
        <p:nvSpPr>
          <p:cNvPr id="20" name="Arco 19">
            <a:extLst>
              <a:ext uri="{FF2B5EF4-FFF2-40B4-BE49-F238E27FC236}">
                <a16:creationId xmlns:a16="http://schemas.microsoft.com/office/drawing/2014/main" id="{A3FC50BB-7721-63A9-4324-6C57844A0C61}"/>
              </a:ext>
            </a:extLst>
          </p:cNvPr>
          <p:cNvSpPr/>
          <p:nvPr/>
        </p:nvSpPr>
        <p:spPr>
          <a:xfrm rot="15652239">
            <a:off x="3214096" y="3028374"/>
            <a:ext cx="1666320" cy="1666320"/>
          </a:xfrm>
          <a:prstGeom prst="arc">
            <a:avLst/>
          </a:prstGeom>
          <a:ln w="44450" cap="rnd">
            <a:solidFill>
              <a:srgbClr val="3FA8AB"/>
            </a:solidFill>
            <a:prstDash val="sysDot"/>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21" name="Arco 20">
            <a:extLst>
              <a:ext uri="{FF2B5EF4-FFF2-40B4-BE49-F238E27FC236}">
                <a16:creationId xmlns:a16="http://schemas.microsoft.com/office/drawing/2014/main" id="{3F727044-F017-E9D8-0E5E-C02D43D051A9}"/>
              </a:ext>
            </a:extLst>
          </p:cNvPr>
          <p:cNvSpPr/>
          <p:nvPr/>
        </p:nvSpPr>
        <p:spPr>
          <a:xfrm>
            <a:off x="7311424" y="3049706"/>
            <a:ext cx="1735593" cy="1735593"/>
          </a:xfrm>
          <a:prstGeom prst="arc">
            <a:avLst>
              <a:gd name="adj1" fmla="val 16200000"/>
              <a:gd name="adj2" fmla="val 448223"/>
            </a:avLst>
          </a:prstGeom>
          <a:ln w="44450" cap="rnd">
            <a:solidFill>
              <a:srgbClr val="3FA8AB"/>
            </a:solidFill>
            <a:prstDash val="sysDot"/>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5" name="CuadroTexto 4">
            <a:extLst>
              <a:ext uri="{FF2B5EF4-FFF2-40B4-BE49-F238E27FC236}">
                <a16:creationId xmlns:a16="http://schemas.microsoft.com/office/drawing/2014/main" id="{0E96F5CF-B601-EF6E-E885-098BB01B967B}"/>
              </a:ext>
            </a:extLst>
          </p:cNvPr>
          <p:cNvSpPr txBox="1"/>
          <p:nvPr/>
        </p:nvSpPr>
        <p:spPr>
          <a:xfrm>
            <a:off x="27202515" y="2547909"/>
            <a:ext cx="1997804" cy="400110"/>
          </a:xfrm>
          <a:prstGeom prst="rect">
            <a:avLst/>
          </a:prstGeom>
          <a:noFill/>
        </p:spPr>
        <p:txBody>
          <a:bodyPr wrap="square" rtlCol="0">
            <a:spAutoFit/>
          </a:bodyPr>
          <a:lstStyle/>
          <a:p>
            <a:pPr>
              <a:tabLst>
                <a:tab pos="2154238" algn="l"/>
              </a:tabLst>
            </a:pPr>
            <a:r>
              <a:rPr lang="es-ES" sz="2000" b="1" dirty="0">
                <a:solidFill>
                  <a:schemeClr val="bg1"/>
                </a:solidFill>
                <a:latin typeface="+mj-lt"/>
              </a:rPr>
              <a:t>¿Cómo?</a:t>
            </a:r>
          </a:p>
        </p:txBody>
      </p:sp>
      <p:sp>
        <p:nvSpPr>
          <p:cNvPr id="6" name="CuadroTexto 5">
            <a:extLst>
              <a:ext uri="{FF2B5EF4-FFF2-40B4-BE49-F238E27FC236}">
                <a16:creationId xmlns:a16="http://schemas.microsoft.com/office/drawing/2014/main" id="{0C8685D1-6A76-4920-EF98-748FCE27043E}"/>
              </a:ext>
            </a:extLst>
          </p:cNvPr>
          <p:cNvSpPr txBox="1"/>
          <p:nvPr/>
        </p:nvSpPr>
        <p:spPr>
          <a:xfrm>
            <a:off x="27296324" y="3034187"/>
            <a:ext cx="6527937" cy="3257302"/>
          </a:xfrm>
          <a:prstGeom prst="rect">
            <a:avLst/>
          </a:prstGeom>
          <a:noFill/>
        </p:spPr>
        <p:txBody>
          <a:bodyPr wrap="square" rtlCol="0">
            <a:spAutoFit/>
          </a:bodyPr>
          <a:lstStyle/>
          <a:p>
            <a:pPr marL="180975" indent="-180975">
              <a:spcAft>
                <a:spcPts val="400"/>
              </a:spcAft>
              <a:buClr>
                <a:schemeClr val="accent2"/>
              </a:buClr>
              <a:buFont typeface="Arial" panose="020B0604020202020204" pitchFamily="34" charset="0"/>
              <a:buChar char="•"/>
            </a:pPr>
            <a:r>
              <a:rPr lang="es-ES" dirty="0">
                <a:solidFill>
                  <a:schemeClr val="bg1"/>
                </a:solidFill>
                <a:latin typeface="+mj-lt"/>
              </a:rPr>
              <a:t>Protocolos ágiles por tipo de usuario</a:t>
            </a:r>
          </a:p>
          <a:p>
            <a:pPr marL="180975" indent="-180975">
              <a:spcAft>
                <a:spcPts val="400"/>
              </a:spcAft>
              <a:buClr>
                <a:schemeClr val="accent2"/>
              </a:buClr>
              <a:buFont typeface="Arial" panose="020B0604020202020204" pitchFamily="34" charset="0"/>
              <a:buChar char="•"/>
            </a:pPr>
            <a:r>
              <a:rPr lang="es-ES" dirty="0">
                <a:solidFill>
                  <a:schemeClr val="bg1"/>
                </a:solidFill>
                <a:latin typeface="+mj-lt"/>
              </a:rPr>
              <a:t>Abril / mayo 2026</a:t>
            </a:r>
          </a:p>
          <a:p>
            <a:pPr marL="180975" indent="-180975">
              <a:spcAft>
                <a:spcPts val="400"/>
              </a:spcAft>
              <a:buClr>
                <a:schemeClr val="accent2"/>
              </a:buClr>
              <a:buFont typeface="Arial" panose="020B0604020202020204" pitchFamily="34" charset="0"/>
              <a:buChar char="•"/>
            </a:pPr>
            <a:r>
              <a:rPr lang="es-ES" dirty="0">
                <a:solidFill>
                  <a:schemeClr val="bg1"/>
                </a:solidFill>
                <a:latin typeface="+mj-lt"/>
              </a:rPr>
              <a:t>14 participantes</a:t>
            </a:r>
          </a:p>
          <a:p>
            <a:pPr marL="444500" lvl="1" indent="-261938">
              <a:spcAft>
                <a:spcPts val="200"/>
              </a:spcAft>
              <a:buClr>
                <a:schemeClr val="accent2"/>
              </a:buClr>
              <a:buSzPct val="80000"/>
              <a:buFont typeface="Calibri" panose="020F0502020204030204" pitchFamily="34" charset="0"/>
              <a:buChar char="→"/>
            </a:pPr>
            <a:r>
              <a:rPr lang="es-ES" sz="1600" dirty="0">
                <a:solidFill>
                  <a:schemeClr val="bg1"/>
                </a:solidFill>
              </a:rPr>
              <a:t>Grandes grupos editoriales</a:t>
            </a:r>
          </a:p>
          <a:p>
            <a:pPr marL="444500" lvl="1" indent="-261938">
              <a:spcAft>
                <a:spcPts val="200"/>
              </a:spcAft>
              <a:buClr>
                <a:schemeClr val="accent2"/>
              </a:buClr>
              <a:buSzPct val="80000"/>
              <a:buFont typeface="Calibri" panose="020F0502020204030204" pitchFamily="34" charset="0"/>
              <a:buChar char="→"/>
            </a:pPr>
            <a:r>
              <a:rPr lang="es-ES" sz="1600" dirty="0">
                <a:solidFill>
                  <a:schemeClr val="bg1"/>
                </a:solidFill>
              </a:rPr>
              <a:t>Editoriales medianas y pequeñas</a:t>
            </a:r>
          </a:p>
          <a:p>
            <a:pPr marL="444500" lvl="1" indent="-261938">
              <a:spcAft>
                <a:spcPts val="200"/>
              </a:spcAft>
              <a:buClr>
                <a:schemeClr val="accent2"/>
              </a:buClr>
              <a:buSzPct val="80000"/>
              <a:buFont typeface="Calibri" panose="020F0502020204030204" pitchFamily="34" charset="0"/>
              <a:buChar char="→"/>
            </a:pPr>
            <a:r>
              <a:rPr lang="es-ES" sz="1600" dirty="0">
                <a:solidFill>
                  <a:schemeClr val="bg1"/>
                </a:solidFill>
              </a:rPr>
              <a:t>Cadenas de librerías</a:t>
            </a:r>
          </a:p>
          <a:p>
            <a:pPr marL="444500" lvl="1" indent="-261938">
              <a:spcAft>
                <a:spcPts val="200"/>
              </a:spcAft>
              <a:buClr>
                <a:schemeClr val="accent2"/>
              </a:buClr>
              <a:buSzPct val="80000"/>
              <a:buFont typeface="Calibri" panose="020F0502020204030204" pitchFamily="34" charset="0"/>
              <a:buChar char="→"/>
            </a:pPr>
            <a:r>
              <a:rPr lang="es-ES" sz="1600" dirty="0">
                <a:solidFill>
                  <a:schemeClr val="bg1"/>
                </a:solidFill>
              </a:rPr>
              <a:t>Librerías pequeñas</a:t>
            </a:r>
          </a:p>
          <a:p>
            <a:pPr marL="444500" lvl="1" indent="-261938">
              <a:spcAft>
                <a:spcPts val="200"/>
              </a:spcAft>
              <a:buClr>
                <a:schemeClr val="accent2"/>
              </a:buClr>
              <a:buSzPct val="80000"/>
              <a:buFont typeface="Calibri" panose="020F0502020204030204" pitchFamily="34" charset="0"/>
              <a:buChar char="→"/>
            </a:pPr>
            <a:r>
              <a:rPr lang="es-ES" sz="1600" dirty="0">
                <a:solidFill>
                  <a:schemeClr val="bg1"/>
                </a:solidFill>
              </a:rPr>
              <a:t>Tiendas en línea</a:t>
            </a:r>
          </a:p>
          <a:p>
            <a:pPr marL="444500" lvl="1" indent="-261938">
              <a:spcAft>
                <a:spcPts val="200"/>
              </a:spcAft>
              <a:buClr>
                <a:schemeClr val="accent2"/>
              </a:buClr>
              <a:buSzPct val="80000"/>
              <a:buFont typeface="Calibri" panose="020F0502020204030204" pitchFamily="34" charset="0"/>
              <a:buChar char="→"/>
            </a:pPr>
            <a:r>
              <a:rPr lang="es-ES" sz="1600" dirty="0">
                <a:solidFill>
                  <a:schemeClr val="bg1"/>
                </a:solidFill>
              </a:rPr>
              <a:t>Agregadores digitales</a:t>
            </a:r>
          </a:p>
          <a:p>
            <a:pPr marL="444500" lvl="1" indent="-261938">
              <a:spcAft>
                <a:spcPts val="200"/>
              </a:spcAft>
              <a:buClr>
                <a:schemeClr val="accent2"/>
              </a:buClr>
              <a:buSzPct val="80000"/>
              <a:buFont typeface="Calibri" panose="020F0502020204030204" pitchFamily="34" charset="0"/>
              <a:buChar char="→"/>
            </a:pPr>
            <a:r>
              <a:rPr lang="es-ES" sz="1600" dirty="0">
                <a:solidFill>
                  <a:schemeClr val="bg1"/>
                </a:solidFill>
              </a:rPr>
              <a:t>Distribuidoras</a:t>
            </a:r>
          </a:p>
          <a:p>
            <a:pPr>
              <a:spcAft>
                <a:spcPts val="200"/>
              </a:spcAft>
            </a:pPr>
            <a:endParaRPr lang="es-ES" dirty="0">
              <a:solidFill>
                <a:schemeClr val="bg1"/>
              </a:solidFill>
            </a:endParaRPr>
          </a:p>
        </p:txBody>
      </p:sp>
      <p:pic>
        <p:nvPicPr>
          <p:cNvPr id="7" name="Gráfico 6">
            <a:extLst>
              <a:ext uri="{FF2B5EF4-FFF2-40B4-BE49-F238E27FC236}">
                <a16:creationId xmlns:a16="http://schemas.microsoft.com/office/drawing/2014/main" id="{93726A3F-C463-7F53-D2CC-60D3F5C1321C}"/>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27429995" y="1977417"/>
            <a:ext cx="493295" cy="493295"/>
          </a:xfrm>
          <a:prstGeom prst="rect">
            <a:avLst/>
          </a:prstGeom>
        </p:spPr>
      </p:pic>
    </p:spTree>
    <p:extLst>
      <p:ext uri="{BB962C8B-B14F-4D97-AF65-F5344CB8AC3E}">
        <p14:creationId xmlns:p14="http://schemas.microsoft.com/office/powerpoint/2010/main" val="1908701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6C52A1-7ECE-081C-5172-2C28881ECAFC}"/>
            </a:ext>
          </a:extLst>
        </p:cNvPr>
        <p:cNvGrpSpPr/>
        <p:nvPr/>
      </p:nvGrpSpPr>
      <p:grpSpPr>
        <a:xfrm>
          <a:off x="0" y="0"/>
          <a:ext cx="0" cy="0"/>
          <a:chOff x="0" y="0"/>
          <a:chExt cx="0" cy="0"/>
        </a:xfrm>
      </p:grpSpPr>
      <p:pic>
        <p:nvPicPr>
          <p:cNvPr id="53" name="Imagen 52">
            <a:extLst>
              <a:ext uri="{FF2B5EF4-FFF2-40B4-BE49-F238E27FC236}">
                <a16:creationId xmlns:a16="http://schemas.microsoft.com/office/drawing/2014/main" id="{756B87E3-11A2-18E3-A855-0BA76B8C3796}"/>
              </a:ext>
            </a:extLst>
          </p:cNvPr>
          <p:cNvPicPr>
            <a:picLocks noChangeAspect="1"/>
          </p:cNvPicPr>
          <p:nvPr/>
        </p:nvPicPr>
        <p:blipFill>
          <a:blip r:embed="rId3"/>
          <a:stretch>
            <a:fillRect/>
          </a:stretch>
        </p:blipFill>
        <p:spPr>
          <a:xfrm>
            <a:off x="0" y="0"/>
            <a:ext cx="12192000" cy="6861925"/>
          </a:xfrm>
          <a:prstGeom prst="rect">
            <a:avLst/>
          </a:prstGeom>
        </p:spPr>
      </p:pic>
      <p:sp>
        <p:nvSpPr>
          <p:cNvPr id="3" name="CuadroTexto 2">
            <a:extLst>
              <a:ext uri="{FF2B5EF4-FFF2-40B4-BE49-F238E27FC236}">
                <a16:creationId xmlns:a16="http://schemas.microsoft.com/office/drawing/2014/main" id="{3EDD9284-8982-900A-EBEC-7A109E4DFF51}"/>
              </a:ext>
            </a:extLst>
          </p:cNvPr>
          <p:cNvSpPr txBox="1"/>
          <p:nvPr/>
        </p:nvSpPr>
        <p:spPr>
          <a:xfrm>
            <a:off x="310749" y="1026136"/>
            <a:ext cx="5222543" cy="461665"/>
          </a:xfrm>
          <a:prstGeom prst="rect">
            <a:avLst/>
          </a:prstGeom>
          <a:noFill/>
        </p:spPr>
        <p:txBody>
          <a:bodyPr wrap="square" rtlCol="0">
            <a:spAutoFit/>
          </a:bodyPr>
          <a:lstStyle/>
          <a:p>
            <a:r>
              <a:rPr lang="es-ES" sz="2400" b="1" dirty="0">
                <a:solidFill>
                  <a:schemeClr val="bg1"/>
                </a:solidFill>
                <a:latin typeface="+mj-lt"/>
              </a:rPr>
              <a:t>Piloto con usuarios</a:t>
            </a:r>
          </a:p>
        </p:txBody>
      </p:sp>
      <p:sp>
        <p:nvSpPr>
          <p:cNvPr id="23" name="CuadroTexto 22">
            <a:extLst>
              <a:ext uri="{FF2B5EF4-FFF2-40B4-BE49-F238E27FC236}">
                <a16:creationId xmlns:a16="http://schemas.microsoft.com/office/drawing/2014/main" id="{E3919A21-A9F9-B2C9-F150-BE29FD5125BA}"/>
              </a:ext>
            </a:extLst>
          </p:cNvPr>
          <p:cNvSpPr txBox="1"/>
          <p:nvPr/>
        </p:nvSpPr>
        <p:spPr>
          <a:xfrm>
            <a:off x="327692" y="2547909"/>
            <a:ext cx="1997804" cy="400110"/>
          </a:xfrm>
          <a:prstGeom prst="rect">
            <a:avLst/>
          </a:prstGeom>
          <a:noFill/>
        </p:spPr>
        <p:txBody>
          <a:bodyPr wrap="square" rtlCol="0">
            <a:spAutoFit/>
          </a:bodyPr>
          <a:lstStyle/>
          <a:p>
            <a:pPr>
              <a:tabLst>
                <a:tab pos="2154238" algn="l"/>
              </a:tabLst>
            </a:pPr>
            <a:r>
              <a:rPr lang="es-ES" sz="2000" b="1" dirty="0">
                <a:solidFill>
                  <a:schemeClr val="bg1"/>
                </a:solidFill>
                <a:latin typeface="+mj-lt"/>
              </a:rPr>
              <a:t>¿Cómo?</a:t>
            </a:r>
          </a:p>
        </p:txBody>
      </p:sp>
      <p:sp>
        <p:nvSpPr>
          <p:cNvPr id="4" name="CuadroTexto 3">
            <a:extLst>
              <a:ext uri="{FF2B5EF4-FFF2-40B4-BE49-F238E27FC236}">
                <a16:creationId xmlns:a16="http://schemas.microsoft.com/office/drawing/2014/main" id="{E6A2A656-202F-0174-7509-C6C90E3533D0}"/>
              </a:ext>
            </a:extLst>
          </p:cNvPr>
          <p:cNvSpPr txBox="1"/>
          <p:nvPr/>
        </p:nvSpPr>
        <p:spPr>
          <a:xfrm>
            <a:off x="421501" y="3034187"/>
            <a:ext cx="6527937" cy="3257302"/>
          </a:xfrm>
          <a:prstGeom prst="rect">
            <a:avLst/>
          </a:prstGeom>
          <a:noFill/>
        </p:spPr>
        <p:txBody>
          <a:bodyPr wrap="square" rtlCol="0">
            <a:spAutoFit/>
          </a:bodyPr>
          <a:lstStyle/>
          <a:p>
            <a:pPr marL="180975" indent="-180975">
              <a:spcAft>
                <a:spcPts val="400"/>
              </a:spcAft>
              <a:buClr>
                <a:schemeClr val="accent2"/>
              </a:buClr>
              <a:buFont typeface="Arial" panose="020B0604020202020204" pitchFamily="34" charset="0"/>
              <a:buChar char="•"/>
            </a:pPr>
            <a:r>
              <a:rPr lang="es-ES" dirty="0">
                <a:solidFill>
                  <a:schemeClr val="bg1"/>
                </a:solidFill>
                <a:latin typeface="+mj-lt"/>
              </a:rPr>
              <a:t>Protocolos ágiles por tipo de usuario</a:t>
            </a:r>
          </a:p>
          <a:p>
            <a:pPr marL="180975" indent="-180975">
              <a:spcAft>
                <a:spcPts val="400"/>
              </a:spcAft>
              <a:buClr>
                <a:schemeClr val="accent2"/>
              </a:buClr>
              <a:buFont typeface="Arial" panose="020B0604020202020204" pitchFamily="34" charset="0"/>
              <a:buChar char="•"/>
            </a:pPr>
            <a:r>
              <a:rPr lang="es-ES" dirty="0">
                <a:solidFill>
                  <a:schemeClr val="bg1"/>
                </a:solidFill>
                <a:latin typeface="+mj-lt"/>
              </a:rPr>
              <a:t>Abril / mayo 2026</a:t>
            </a:r>
          </a:p>
          <a:p>
            <a:pPr marL="180975" indent="-180975">
              <a:spcAft>
                <a:spcPts val="400"/>
              </a:spcAft>
              <a:buClr>
                <a:schemeClr val="accent2"/>
              </a:buClr>
              <a:buFont typeface="Arial" panose="020B0604020202020204" pitchFamily="34" charset="0"/>
              <a:buChar char="•"/>
            </a:pPr>
            <a:r>
              <a:rPr lang="es-ES" dirty="0">
                <a:solidFill>
                  <a:schemeClr val="bg1"/>
                </a:solidFill>
                <a:latin typeface="+mj-lt"/>
              </a:rPr>
              <a:t>14 participantes</a:t>
            </a:r>
          </a:p>
          <a:p>
            <a:pPr marL="444500" lvl="1" indent="-261938">
              <a:spcAft>
                <a:spcPts val="200"/>
              </a:spcAft>
              <a:buClr>
                <a:schemeClr val="accent2"/>
              </a:buClr>
              <a:buSzPct val="80000"/>
              <a:buFont typeface="Calibri" panose="020F0502020204030204" pitchFamily="34" charset="0"/>
              <a:buChar char="→"/>
            </a:pPr>
            <a:r>
              <a:rPr lang="es-ES" sz="1600" dirty="0">
                <a:solidFill>
                  <a:schemeClr val="bg1"/>
                </a:solidFill>
              </a:rPr>
              <a:t>Grandes grupos editoriales</a:t>
            </a:r>
          </a:p>
          <a:p>
            <a:pPr marL="444500" lvl="1" indent="-261938">
              <a:spcAft>
                <a:spcPts val="200"/>
              </a:spcAft>
              <a:buClr>
                <a:schemeClr val="accent2"/>
              </a:buClr>
              <a:buSzPct val="80000"/>
              <a:buFont typeface="Calibri" panose="020F0502020204030204" pitchFamily="34" charset="0"/>
              <a:buChar char="→"/>
            </a:pPr>
            <a:r>
              <a:rPr lang="es-ES" sz="1600" dirty="0">
                <a:solidFill>
                  <a:schemeClr val="bg1"/>
                </a:solidFill>
              </a:rPr>
              <a:t>Editoriales medianas y pequeñas</a:t>
            </a:r>
          </a:p>
          <a:p>
            <a:pPr marL="444500" lvl="1" indent="-261938">
              <a:spcAft>
                <a:spcPts val="200"/>
              </a:spcAft>
              <a:buClr>
                <a:schemeClr val="accent2"/>
              </a:buClr>
              <a:buSzPct val="80000"/>
              <a:buFont typeface="Calibri" panose="020F0502020204030204" pitchFamily="34" charset="0"/>
              <a:buChar char="→"/>
            </a:pPr>
            <a:r>
              <a:rPr lang="es-ES" sz="1600" dirty="0">
                <a:solidFill>
                  <a:schemeClr val="bg1"/>
                </a:solidFill>
              </a:rPr>
              <a:t>Cadenas de librerías</a:t>
            </a:r>
          </a:p>
          <a:p>
            <a:pPr marL="444500" lvl="1" indent="-261938">
              <a:spcAft>
                <a:spcPts val="200"/>
              </a:spcAft>
              <a:buClr>
                <a:schemeClr val="accent2"/>
              </a:buClr>
              <a:buSzPct val="80000"/>
              <a:buFont typeface="Calibri" panose="020F0502020204030204" pitchFamily="34" charset="0"/>
              <a:buChar char="→"/>
            </a:pPr>
            <a:r>
              <a:rPr lang="es-ES" sz="1600" dirty="0">
                <a:solidFill>
                  <a:schemeClr val="bg1"/>
                </a:solidFill>
              </a:rPr>
              <a:t>Librerías pequeñas</a:t>
            </a:r>
          </a:p>
          <a:p>
            <a:pPr marL="444500" lvl="1" indent="-261938">
              <a:spcAft>
                <a:spcPts val="200"/>
              </a:spcAft>
              <a:buClr>
                <a:schemeClr val="accent2"/>
              </a:buClr>
              <a:buSzPct val="80000"/>
              <a:buFont typeface="Calibri" panose="020F0502020204030204" pitchFamily="34" charset="0"/>
              <a:buChar char="→"/>
            </a:pPr>
            <a:r>
              <a:rPr lang="es-ES" sz="1600" dirty="0">
                <a:solidFill>
                  <a:schemeClr val="bg1"/>
                </a:solidFill>
              </a:rPr>
              <a:t>Tiendas en línea</a:t>
            </a:r>
          </a:p>
          <a:p>
            <a:pPr marL="444500" lvl="1" indent="-261938">
              <a:spcAft>
                <a:spcPts val="200"/>
              </a:spcAft>
              <a:buClr>
                <a:schemeClr val="accent2"/>
              </a:buClr>
              <a:buSzPct val="80000"/>
              <a:buFont typeface="Calibri" panose="020F0502020204030204" pitchFamily="34" charset="0"/>
              <a:buChar char="→"/>
            </a:pPr>
            <a:r>
              <a:rPr lang="es-ES" sz="1600" dirty="0">
                <a:solidFill>
                  <a:schemeClr val="bg1"/>
                </a:solidFill>
              </a:rPr>
              <a:t>Agregadores digitales</a:t>
            </a:r>
          </a:p>
          <a:p>
            <a:pPr marL="444500" lvl="1" indent="-261938">
              <a:spcAft>
                <a:spcPts val="200"/>
              </a:spcAft>
              <a:buClr>
                <a:schemeClr val="accent2"/>
              </a:buClr>
              <a:buSzPct val="80000"/>
              <a:buFont typeface="Calibri" panose="020F0502020204030204" pitchFamily="34" charset="0"/>
              <a:buChar char="→"/>
            </a:pPr>
            <a:r>
              <a:rPr lang="es-ES" sz="1600" dirty="0">
                <a:solidFill>
                  <a:schemeClr val="bg1"/>
                </a:solidFill>
              </a:rPr>
              <a:t>Distribuidoras</a:t>
            </a:r>
          </a:p>
          <a:p>
            <a:pPr>
              <a:spcAft>
                <a:spcPts val="200"/>
              </a:spcAft>
            </a:pPr>
            <a:endParaRPr lang="es-ES" dirty="0">
              <a:solidFill>
                <a:schemeClr val="bg1"/>
              </a:solidFill>
            </a:endParaRPr>
          </a:p>
        </p:txBody>
      </p:sp>
      <p:pic>
        <p:nvPicPr>
          <p:cNvPr id="29" name="Gráfico 28">
            <a:extLst>
              <a:ext uri="{FF2B5EF4-FFF2-40B4-BE49-F238E27FC236}">
                <a16:creationId xmlns:a16="http://schemas.microsoft.com/office/drawing/2014/main" id="{8247B5F6-1D41-9678-DD3B-1D8DA7522E0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55172" y="1977417"/>
            <a:ext cx="493295" cy="493295"/>
          </a:xfrm>
          <a:prstGeom prst="rect">
            <a:avLst/>
          </a:prstGeom>
        </p:spPr>
      </p:pic>
      <p:sp>
        <p:nvSpPr>
          <p:cNvPr id="27" name="Forma libre: forma 26">
            <a:extLst>
              <a:ext uri="{FF2B5EF4-FFF2-40B4-BE49-F238E27FC236}">
                <a16:creationId xmlns:a16="http://schemas.microsoft.com/office/drawing/2014/main" id="{4E13C100-2311-0492-F329-005E1C09BBA8}"/>
              </a:ext>
            </a:extLst>
          </p:cNvPr>
          <p:cNvSpPr/>
          <p:nvPr/>
        </p:nvSpPr>
        <p:spPr>
          <a:xfrm rot="20700000">
            <a:off x="7205357" y="6520569"/>
            <a:ext cx="5307954" cy="1978980"/>
          </a:xfrm>
          <a:custGeom>
            <a:avLst/>
            <a:gdLst>
              <a:gd name="connsiteX0" fmla="*/ 594699 w 5307954"/>
              <a:gd name="connsiteY0" fmla="*/ 1238343 h 1978980"/>
              <a:gd name="connsiteX1" fmla="*/ 417528 w 5307954"/>
              <a:gd name="connsiteY1" fmla="*/ 1899552 h 1978980"/>
              <a:gd name="connsiteX2" fmla="*/ 393721 w 5307954"/>
              <a:gd name="connsiteY2" fmla="*/ 1917349 h 1978980"/>
              <a:gd name="connsiteX3" fmla="*/ 316520 w 5307954"/>
              <a:gd name="connsiteY3" fmla="*/ 1978980 h 1978980"/>
              <a:gd name="connsiteX4" fmla="*/ 0 w 5307954"/>
              <a:gd name="connsiteY4" fmla="*/ 1246124 h 1978980"/>
              <a:gd name="connsiteX5" fmla="*/ 126925 w 5307954"/>
              <a:gd name="connsiteY5" fmla="*/ 1245382 h 1978980"/>
              <a:gd name="connsiteX6" fmla="*/ 575933 w 5307954"/>
              <a:gd name="connsiteY6" fmla="*/ 1239601 h 1978980"/>
              <a:gd name="connsiteX7" fmla="*/ 5307954 w 5307954"/>
              <a:gd name="connsiteY7" fmla="*/ 97440 h 1978980"/>
              <a:gd name="connsiteX8" fmla="*/ 5075924 w 5307954"/>
              <a:gd name="connsiteY8" fmla="*/ 963387 h 1978980"/>
              <a:gd name="connsiteX9" fmla="*/ 2998542 w 5307954"/>
              <a:gd name="connsiteY9" fmla="*/ 406754 h 1978980"/>
              <a:gd name="connsiteX10" fmla="*/ 3131013 w 5307954"/>
              <a:gd name="connsiteY10" fmla="*/ 344724 h 1978980"/>
              <a:gd name="connsiteX11" fmla="*/ 4882838 w 5307954"/>
              <a:gd name="connsiteY11" fmla="*/ 18278 h 1978980"/>
              <a:gd name="connsiteX12" fmla="*/ 5155855 w 5307954"/>
              <a:gd name="connsiteY12" fmla="*/ 61460 h 197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07954" h="1978980">
                <a:moveTo>
                  <a:pt x="594699" y="1238343"/>
                </a:moveTo>
                <a:lnTo>
                  <a:pt x="417528" y="1899552"/>
                </a:lnTo>
                <a:lnTo>
                  <a:pt x="393721" y="1917349"/>
                </a:lnTo>
                <a:cubicBezTo>
                  <a:pt x="343434" y="1955839"/>
                  <a:pt x="316520" y="1978980"/>
                  <a:pt x="316520" y="1978980"/>
                </a:cubicBezTo>
                <a:lnTo>
                  <a:pt x="0" y="1246124"/>
                </a:lnTo>
                <a:lnTo>
                  <a:pt x="126925" y="1245382"/>
                </a:lnTo>
                <a:cubicBezTo>
                  <a:pt x="311383" y="1242242"/>
                  <a:pt x="445405" y="1245089"/>
                  <a:pt x="575933" y="1239601"/>
                </a:cubicBezTo>
                <a:close/>
                <a:moveTo>
                  <a:pt x="5307954" y="97440"/>
                </a:moveTo>
                <a:lnTo>
                  <a:pt x="5075924" y="963387"/>
                </a:lnTo>
                <a:lnTo>
                  <a:pt x="2998542" y="406754"/>
                </a:lnTo>
                <a:lnTo>
                  <a:pt x="3131013" y="344724"/>
                </a:lnTo>
                <a:cubicBezTo>
                  <a:pt x="3658898" y="110059"/>
                  <a:pt x="4193048" y="-57068"/>
                  <a:pt x="4882838" y="18278"/>
                </a:cubicBezTo>
                <a:cubicBezTo>
                  <a:pt x="4969063" y="27697"/>
                  <a:pt x="5060328" y="42291"/>
                  <a:pt x="5155855" y="61460"/>
                </a:cubicBezTo>
                <a:close/>
              </a:path>
            </a:pathLst>
          </a:custGeom>
          <a:gradFill flip="none" rotWithShape="1">
            <a:gsLst>
              <a:gs pos="96000">
                <a:schemeClr val="accent5">
                  <a:lumMod val="20000"/>
                  <a:lumOff val="80000"/>
                </a:schemeClr>
              </a:gs>
              <a:gs pos="55000">
                <a:srgbClr val="70C8CA">
                  <a:alpha val="22000"/>
                </a:srgbClr>
              </a:gs>
              <a:gs pos="1000">
                <a:schemeClr val="accent3">
                  <a:lumMod val="20000"/>
                  <a:lumOff val="80000"/>
                  <a:alpha val="0"/>
                </a:schemeClr>
              </a:gs>
            </a:gsLst>
            <a:lin ang="0" scaled="1"/>
            <a:tileRect/>
          </a:gradFill>
          <a:ln w="0" cap="flat">
            <a:noFill/>
            <a:prstDash val="solid"/>
            <a:miter/>
          </a:ln>
        </p:spPr>
        <p:txBody>
          <a:bodyPr wrap="square" rtlCol="0" anchor="ctr">
            <a:noAutofit/>
          </a:bodyPr>
          <a:lstStyle/>
          <a:p>
            <a:endParaRPr lang="es-ES"/>
          </a:p>
        </p:txBody>
      </p:sp>
      <p:grpSp>
        <p:nvGrpSpPr>
          <p:cNvPr id="28" name="Grupo 27">
            <a:extLst>
              <a:ext uri="{FF2B5EF4-FFF2-40B4-BE49-F238E27FC236}">
                <a16:creationId xmlns:a16="http://schemas.microsoft.com/office/drawing/2014/main" id="{8FAE0A1C-2511-F010-6B34-97DEB6B74AD7}"/>
              </a:ext>
            </a:extLst>
          </p:cNvPr>
          <p:cNvGrpSpPr/>
          <p:nvPr/>
        </p:nvGrpSpPr>
        <p:grpSpPr>
          <a:xfrm>
            <a:off x="11219524" y="6216365"/>
            <a:ext cx="578776" cy="245359"/>
            <a:chOff x="6603804" y="6433081"/>
            <a:chExt cx="1596330" cy="676727"/>
          </a:xfrm>
        </p:grpSpPr>
        <p:sp>
          <p:nvSpPr>
            <p:cNvPr id="30" name="Forma libre: forma 29">
              <a:extLst>
                <a:ext uri="{FF2B5EF4-FFF2-40B4-BE49-F238E27FC236}">
                  <a16:creationId xmlns:a16="http://schemas.microsoft.com/office/drawing/2014/main" id="{FADDE09F-8888-E930-92E1-FFCC3D1EB116}"/>
                </a:ext>
              </a:extLst>
            </p:cNvPr>
            <p:cNvSpPr/>
            <p:nvPr/>
          </p:nvSpPr>
          <p:spPr>
            <a:xfrm>
              <a:off x="6603804" y="6434041"/>
              <a:ext cx="389701" cy="675767"/>
            </a:xfrm>
            <a:custGeom>
              <a:avLst/>
              <a:gdLst>
                <a:gd name="connsiteX0" fmla="*/ 160306 w 207740"/>
                <a:gd name="connsiteY0" fmla="*/ 0 h 360235"/>
                <a:gd name="connsiteX1" fmla="*/ 207740 w 207740"/>
                <a:gd name="connsiteY1" fmla="*/ 0 h 360235"/>
                <a:gd name="connsiteX2" fmla="*/ 207740 w 207740"/>
                <a:gd name="connsiteY2" fmla="*/ 354425 h 360235"/>
                <a:gd name="connsiteX3" fmla="*/ 160306 w 207740"/>
                <a:gd name="connsiteY3" fmla="*/ 354425 h 360235"/>
                <a:gd name="connsiteX4" fmla="*/ 160306 w 207740"/>
                <a:gd name="connsiteY4" fmla="*/ 332994 h 360235"/>
                <a:gd name="connsiteX5" fmla="*/ 97155 w 207740"/>
                <a:gd name="connsiteY5" fmla="*/ 360236 h 360235"/>
                <a:gd name="connsiteX6" fmla="*/ 27527 w 207740"/>
                <a:gd name="connsiteY6" fmla="*/ 329565 h 360235"/>
                <a:gd name="connsiteX7" fmla="*/ 0 w 207740"/>
                <a:gd name="connsiteY7" fmla="*/ 251555 h 360235"/>
                <a:gd name="connsiteX8" fmla="*/ 27527 w 207740"/>
                <a:gd name="connsiteY8" fmla="*/ 175165 h 360235"/>
                <a:gd name="connsiteX9" fmla="*/ 96107 w 207740"/>
                <a:gd name="connsiteY9" fmla="*/ 144304 h 360235"/>
                <a:gd name="connsiteX10" fmla="*/ 160306 w 207740"/>
                <a:gd name="connsiteY10" fmla="*/ 173641 h 360235"/>
                <a:gd name="connsiteX11" fmla="*/ 160306 w 207740"/>
                <a:gd name="connsiteY11" fmla="*/ 0 h 360235"/>
                <a:gd name="connsiteX12" fmla="*/ 48197 w 207740"/>
                <a:gd name="connsiteY12" fmla="*/ 251555 h 360235"/>
                <a:gd name="connsiteX13" fmla="*/ 63913 w 207740"/>
                <a:gd name="connsiteY13" fmla="*/ 299371 h 360235"/>
                <a:gd name="connsiteX14" fmla="*/ 104585 w 207740"/>
                <a:gd name="connsiteY14" fmla="*/ 318040 h 360235"/>
                <a:gd name="connsiteX15" fmla="*/ 146971 w 207740"/>
                <a:gd name="connsiteY15" fmla="*/ 300038 h 360235"/>
                <a:gd name="connsiteX16" fmla="*/ 163163 w 207740"/>
                <a:gd name="connsiteY16" fmla="*/ 252603 h 360235"/>
                <a:gd name="connsiteX17" fmla="*/ 146971 w 207740"/>
                <a:gd name="connsiteY17" fmla="*/ 205169 h 360235"/>
                <a:gd name="connsiteX18" fmla="*/ 104966 w 207740"/>
                <a:gd name="connsiteY18" fmla="*/ 186881 h 360235"/>
                <a:gd name="connsiteX19" fmla="*/ 64294 w 207740"/>
                <a:gd name="connsiteY19" fmla="*/ 205359 h 360235"/>
                <a:gd name="connsiteX20" fmla="*/ 48101 w 207740"/>
                <a:gd name="connsiteY20" fmla="*/ 251555 h 36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7740" h="360235">
                  <a:moveTo>
                    <a:pt x="160306" y="0"/>
                  </a:moveTo>
                  <a:lnTo>
                    <a:pt x="207740" y="0"/>
                  </a:lnTo>
                  <a:lnTo>
                    <a:pt x="207740" y="354425"/>
                  </a:lnTo>
                  <a:lnTo>
                    <a:pt x="160306" y="354425"/>
                  </a:lnTo>
                  <a:lnTo>
                    <a:pt x="160306" y="332994"/>
                  </a:lnTo>
                  <a:cubicBezTo>
                    <a:pt x="141732" y="351187"/>
                    <a:pt x="120682" y="360236"/>
                    <a:pt x="97155" y="360236"/>
                  </a:cubicBezTo>
                  <a:cubicBezTo>
                    <a:pt x="69152" y="360236"/>
                    <a:pt x="45911" y="350044"/>
                    <a:pt x="27527" y="329565"/>
                  </a:cubicBezTo>
                  <a:cubicBezTo>
                    <a:pt x="9239" y="308705"/>
                    <a:pt x="0" y="282702"/>
                    <a:pt x="0" y="251555"/>
                  </a:cubicBezTo>
                  <a:cubicBezTo>
                    <a:pt x="0" y="220409"/>
                    <a:pt x="9144" y="195644"/>
                    <a:pt x="27527" y="175165"/>
                  </a:cubicBezTo>
                  <a:cubicBezTo>
                    <a:pt x="45720" y="154591"/>
                    <a:pt x="68580" y="144304"/>
                    <a:pt x="96107" y="144304"/>
                  </a:cubicBezTo>
                  <a:cubicBezTo>
                    <a:pt x="120015" y="144304"/>
                    <a:pt x="141446" y="154115"/>
                    <a:pt x="160306" y="173641"/>
                  </a:cubicBezTo>
                  <a:lnTo>
                    <a:pt x="160306" y="0"/>
                  </a:lnTo>
                  <a:close/>
                  <a:moveTo>
                    <a:pt x="48197" y="251555"/>
                  </a:moveTo>
                  <a:cubicBezTo>
                    <a:pt x="48197" y="271177"/>
                    <a:pt x="53435" y="287084"/>
                    <a:pt x="63913" y="299371"/>
                  </a:cubicBezTo>
                  <a:cubicBezTo>
                    <a:pt x="74676" y="311849"/>
                    <a:pt x="88202" y="318040"/>
                    <a:pt x="104585" y="318040"/>
                  </a:cubicBezTo>
                  <a:cubicBezTo>
                    <a:pt x="122111" y="318040"/>
                    <a:pt x="136208" y="312039"/>
                    <a:pt x="146971" y="300038"/>
                  </a:cubicBezTo>
                  <a:cubicBezTo>
                    <a:pt x="157734" y="287560"/>
                    <a:pt x="163163" y="271748"/>
                    <a:pt x="163163" y="252603"/>
                  </a:cubicBezTo>
                  <a:cubicBezTo>
                    <a:pt x="163163" y="233458"/>
                    <a:pt x="157734" y="217646"/>
                    <a:pt x="146971" y="205169"/>
                  </a:cubicBezTo>
                  <a:cubicBezTo>
                    <a:pt x="136208" y="192977"/>
                    <a:pt x="122206" y="186881"/>
                    <a:pt x="104966" y="186881"/>
                  </a:cubicBezTo>
                  <a:cubicBezTo>
                    <a:pt x="88773" y="186881"/>
                    <a:pt x="75152" y="193072"/>
                    <a:pt x="64294" y="205359"/>
                  </a:cubicBezTo>
                  <a:cubicBezTo>
                    <a:pt x="53531" y="217837"/>
                    <a:pt x="48101" y="233172"/>
                    <a:pt x="48101" y="251555"/>
                  </a:cubicBezTo>
                  <a:close/>
                </a:path>
              </a:pathLst>
            </a:custGeom>
            <a:solidFill>
              <a:schemeClr val="tx2"/>
            </a:solidFill>
            <a:ln w="0" cap="flat">
              <a:noFill/>
              <a:prstDash val="solid"/>
              <a:miter/>
            </a:ln>
          </p:spPr>
          <p:txBody>
            <a:bodyPr rtlCol="0" anchor="ctr"/>
            <a:lstStyle/>
            <a:p>
              <a:endParaRPr lang="es-ES"/>
            </a:p>
          </p:txBody>
        </p:sp>
        <p:sp>
          <p:nvSpPr>
            <p:cNvPr id="31" name="Forma libre: forma 30">
              <a:extLst>
                <a:ext uri="{FF2B5EF4-FFF2-40B4-BE49-F238E27FC236}">
                  <a16:creationId xmlns:a16="http://schemas.microsoft.com/office/drawing/2014/main" id="{37C859E4-2B8C-649D-1471-D359DD175C6D}"/>
                </a:ext>
              </a:extLst>
            </p:cNvPr>
            <p:cNvSpPr/>
            <p:nvPr/>
          </p:nvSpPr>
          <p:spPr>
            <a:xfrm>
              <a:off x="7027793" y="6498787"/>
              <a:ext cx="195674" cy="599409"/>
            </a:xfrm>
            <a:custGeom>
              <a:avLst/>
              <a:gdLst>
                <a:gd name="connsiteX0" fmla="*/ 68781 w 104309"/>
                <a:gd name="connsiteY0" fmla="*/ 110075 h 319530"/>
                <a:gd name="connsiteX1" fmla="*/ 104310 w 104309"/>
                <a:gd name="connsiteY1" fmla="*/ 311339 h 319530"/>
                <a:gd name="connsiteX2" fmla="*/ 57828 w 104309"/>
                <a:gd name="connsiteY2" fmla="*/ 319530 h 319530"/>
                <a:gd name="connsiteX3" fmla="*/ 22299 w 104309"/>
                <a:gd name="connsiteY3" fmla="*/ 118267 h 319530"/>
                <a:gd name="connsiteX4" fmla="*/ 68781 w 104309"/>
                <a:gd name="connsiteY4" fmla="*/ 110075 h 319530"/>
                <a:gd name="connsiteX5" fmla="*/ 487 w 104309"/>
                <a:gd name="connsiteY5" fmla="*/ 35876 h 319530"/>
                <a:gd name="connsiteX6" fmla="*/ 5631 w 104309"/>
                <a:gd name="connsiteY6" fmla="*/ 13206 h 319530"/>
                <a:gd name="connsiteX7" fmla="*/ 25347 w 104309"/>
                <a:gd name="connsiteY7" fmla="*/ 538 h 319530"/>
                <a:gd name="connsiteX8" fmla="*/ 48398 w 104309"/>
                <a:gd name="connsiteY8" fmla="*/ 5681 h 319530"/>
                <a:gd name="connsiteX9" fmla="*/ 61066 w 104309"/>
                <a:gd name="connsiteY9" fmla="*/ 25398 h 319530"/>
                <a:gd name="connsiteX10" fmla="*/ 55923 w 104309"/>
                <a:gd name="connsiteY10" fmla="*/ 48449 h 319530"/>
                <a:gd name="connsiteX11" fmla="*/ 36206 w 104309"/>
                <a:gd name="connsiteY11" fmla="*/ 61117 h 319530"/>
                <a:gd name="connsiteX12" fmla="*/ 13155 w 104309"/>
                <a:gd name="connsiteY12" fmla="*/ 56069 h 319530"/>
                <a:gd name="connsiteX13" fmla="*/ 487 w 104309"/>
                <a:gd name="connsiteY13" fmla="*/ 35971 h 319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4309" h="319530">
                  <a:moveTo>
                    <a:pt x="68781" y="110075"/>
                  </a:moveTo>
                  <a:lnTo>
                    <a:pt x="104310" y="311339"/>
                  </a:lnTo>
                  <a:lnTo>
                    <a:pt x="57828" y="319530"/>
                  </a:lnTo>
                  <a:lnTo>
                    <a:pt x="22299" y="118267"/>
                  </a:lnTo>
                  <a:lnTo>
                    <a:pt x="68781" y="110075"/>
                  </a:lnTo>
                  <a:close/>
                  <a:moveTo>
                    <a:pt x="487" y="35876"/>
                  </a:moveTo>
                  <a:cubicBezTo>
                    <a:pt x="-942" y="27779"/>
                    <a:pt x="773" y="20159"/>
                    <a:pt x="5631" y="13206"/>
                  </a:cubicBezTo>
                  <a:cubicBezTo>
                    <a:pt x="10488" y="6253"/>
                    <a:pt x="17061" y="2062"/>
                    <a:pt x="25347" y="538"/>
                  </a:cubicBezTo>
                  <a:cubicBezTo>
                    <a:pt x="33729" y="-986"/>
                    <a:pt x="41445" y="728"/>
                    <a:pt x="48398" y="5681"/>
                  </a:cubicBezTo>
                  <a:cubicBezTo>
                    <a:pt x="55351" y="10444"/>
                    <a:pt x="59542" y="17016"/>
                    <a:pt x="61066" y="25398"/>
                  </a:cubicBezTo>
                  <a:cubicBezTo>
                    <a:pt x="62590" y="33780"/>
                    <a:pt x="60876" y="41495"/>
                    <a:pt x="55923" y="48449"/>
                  </a:cubicBezTo>
                  <a:cubicBezTo>
                    <a:pt x="51160" y="55402"/>
                    <a:pt x="44588" y="59593"/>
                    <a:pt x="36206" y="61117"/>
                  </a:cubicBezTo>
                  <a:cubicBezTo>
                    <a:pt x="27824" y="62641"/>
                    <a:pt x="20109" y="60926"/>
                    <a:pt x="13155" y="56069"/>
                  </a:cubicBezTo>
                  <a:cubicBezTo>
                    <a:pt x="6202" y="51211"/>
                    <a:pt x="1916" y="44448"/>
                    <a:pt x="487" y="35971"/>
                  </a:cubicBezTo>
                  <a:close/>
                </a:path>
              </a:pathLst>
            </a:custGeom>
            <a:solidFill>
              <a:schemeClr val="accent1"/>
            </a:solidFill>
            <a:ln w="0" cap="flat">
              <a:noFill/>
              <a:prstDash val="solid"/>
              <a:miter/>
            </a:ln>
          </p:spPr>
          <p:txBody>
            <a:bodyPr rtlCol="0" anchor="ctr"/>
            <a:lstStyle/>
            <a:p>
              <a:endParaRPr lang="es-ES"/>
            </a:p>
          </p:txBody>
        </p:sp>
        <p:sp>
          <p:nvSpPr>
            <p:cNvPr id="32" name="Forma libre: forma 31">
              <a:extLst>
                <a:ext uri="{FF2B5EF4-FFF2-40B4-BE49-F238E27FC236}">
                  <a16:creationId xmlns:a16="http://schemas.microsoft.com/office/drawing/2014/main" id="{DE9F93B9-7113-8225-C1FF-03DB009883AF}"/>
                </a:ext>
              </a:extLst>
            </p:cNvPr>
            <p:cNvSpPr/>
            <p:nvPr/>
          </p:nvSpPr>
          <p:spPr>
            <a:xfrm rot="20520000">
              <a:off x="7253054" y="6433081"/>
              <a:ext cx="88625" cy="664868"/>
            </a:xfrm>
            <a:custGeom>
              <a:avLst/>
              <a:gdLst>
                <a:gd name="connsiteX0" fmla="*/ 0 w 47244"/>
                <a:gd name="connsiteY0" fmla="*/ 0 h 354425"/>
                <a:gd name="connsiteX1" fmla="*/ 47244 w 47244"/>
                <a:gd name="connsiteY1" fmla="*/ 0 h 354425"/>
                <a:gd name="connsiteX2" fmla="*/ 47244 w 47244"/>
                <a:gd name="connsiteY2" fmla="*/ 354425 h 354425"/>
                <a:gd name="connsiteX3" fmla="*/ 0 w 47244"/>
                <a:gd name="connsiteY3" fmla="*/ 354425 h 354425"/>
              </a:gdLst>
              <a:ahLst/>
              <a:cxnLst>
                <a:cxn ang="0">
                  <a:pos x="connsiteX0" y="connsiteY0"/>
                </a:cxn>
                <a:cxn ang="0">
                  <a:pos x="connsiteX1" y="connsiteY1"/>
                </a:cxn>
                <a:cxn ang="0">
                  <a:pos x="connsiteX2" y="connsiteY2"/>
                </a:cxn>
                <a:cxn ang="0">
                  <a:pos x="connsiteX3" y="connsiteY3"/>
                </a:cxn>
              </a:cxnLst>
              <a:rect l="l" t="t" r="r" b="b"/>
              <a:pathLst>
                <a:path w="47244" h="354425">
                  <a:moveTo>
                    <a:pt x="0" y="0"/>
                  </a:moveTo>
                  <a:lnTo>
                    <a:pt x="47244" y="0"/>
                  </a:lnTo>
                  <a:lnTo>
                    <a:pt x="47244" y="354425"/>
                  </a:lnTo>
                  <a:lnTo>
                    <a:pt x="0" y="354425"/>
                  </a:lnTo>
                  <a:close/>
                </a:path>
              </a:pathLst>
            </a:custGeom>
            <a:solidFill>
              <a:schemeClr val="accent5"/>
            </a:solidFill>
            <a:ln w="0" cap="flat">
              <a:noFill/>
              <a:prstDash val="solid"/>
              <a:miter/>
            </a:ln>
          </p:spPr>
          <p:txBody>
            <a:bodyPr rtlCol="0" anchor="ctr"/>
            <a:lstStyle/>
            <a:p>
              <a:endParaRPr lang="es-ES"/>
            </a:p>
          </p:txBody>
        </p:sp>
        <p:sp>
          <p:nvSpPr>
            <p:cNvPr id="33" name="Forma libre: forma 32">
              <a:extLst>
                <a:ext uri="{FF2B5EF4-FFF2-40B4-BE49-F238E27FC236}">
                  <a16:creationId xmlns:a16="http://schemas.microsoft.com/office/drawing/2014/main" id="{63A7B999-284A-240E-0AD1-DA534C50EBF6}"/>
                </a:ext>
              </a:extLst>
            </p:cNvPr>
            <p:cNvSpPr/>
            <p:nvPr/>
          </p:nvSpPr>
          <p:spPr>
            <a:xfrm>
              <a:off x="7429128" y="6697593"/>
              <a:ext cx="396668" cy="409713"/>
            </a:xfrm>
            <a:custGeom>
              <a:avLst/>
              <a:gdLst>
                <a:gd name="connsiteX0" fmla="*/ 52864 w 211454"/>
                <a:gd name="connsiteY0" fmla="*/ 0 h 218408"/>
                <a:gd name="connsiteX1" fmla="*/ 105727 w 211454"/>
                <a:gd name="connsiteY1" fmla="*/ 114776 h 218408"/>
                <a:gd name="connsiteX2" fmla="*/ 158401 w 211454"/>
                <a:gd name="connsiteY2" fmla="*/ 0 h 218408"/>
                <a:gd name="connsiteX3" fmla="*/ 211455 w 211454"/>
                <a:gd name="connsiteY3" fmla="*/ 0 h 218408"/>
                <a:gd name="connsiteX4" fmla="*/ 105346 w 211454"/>
                <a:gd name="connsiteY4" fmla="*/ 218408 h 218408"/>
                <a:gd name="connsiteX5" fmla="*/ 0 w 211454"/>
                <a:gd name="connsiteY5" fmla="*/ 0 h 218408"/>
                <a:gd name="connsiteX6" fmla="*/ 52864 w 211454"/>
                <a:gd name="connsiteY6" fmla="*/ 0 h 218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454" h="218408">
                  <a:moveTo>
                    <a:pt x="52864" y="0"/>
                  </a:moveTo>
                  <a:lnTo>
                    <a:pt x="105727" y="114776"/>
                  </a:lnTo>
                  <a:lnTo>
                    <a:pt x="158401" y="0"/>
                  </a:lnTo>
                  <a:lnTo>
                    <a:pt x="211455" y="0"/>
                  </a:lnTo>
                  <a:lnTo>
                    <a:pt x="105346" y="218408"/>
                  </a:lnTo>
                  <a:lnTo>
                    <a:pt x="0" y="0"/>
                  </a:lnTo>
                  <a:lnTo>
                    <a:pt x="52864" y="0"/>
                  </a:lnTo>
                  <a:close/>
                </a:path>
              </a:pathLst>
            </a:custGeom>
            <a:solidFill>
              <a:schemeClr val="accent2"/>
            </a:solidFill>
            <a:ln w="0" cap="flat">
              <a:noFill/>
              <a:prstDash val="solid"/>
              <a:miter/>
            </a:ln>
          </p:spPr>
          <p:txBody>
            <a:bodyPr rtlCol="0" anchor="ctr"/>
            <a:lstStyle/>
            <a:p>
              <a:endParaRPr lang="es-ES"/>
            </a:p>
          </p:txBody>
        </p:sp>
        <p:sp>
          <p:nvSpPr>
            <p:cNvPr id="34" name="Forma libre: forma 33">
              <a:extLst>
                <a:ext uri="{FF2B5EF4-FFF2-40B4-BE49-F238E27FC236}">
                  <a16:creationId xmlns:a16="http://schemas.microsoft.com/office/drawing/2014/main" id="{C48313B5-3F2E-1453-AFDF-E31194A3EFBB}"/>
                </a:ext>
              </a:extLst>
            </p:cNvPr>
            <p:cNvSpPr/>
            <p:nvPr/>
          </p:nvSpPr>
          <p:spPr>
            <a:xfrm>
              <a:off x="7829194" y="6702596"/>
              <a:ext cx="370940" cy="405067"/>
            </a:xfrm>
            <a:custGeom>
              <a:avLst/>
              <a:gdLst>
                <a:gd name="connsiteX0" fmla="*/ 195834 w 197739"/>
                <a:gd name="connsiteY0" fmla="*/ 118967 h 215931"/>
                <a:gd name="connsiteX1" fmla="*/ 49340 w 197739"/>
                <a:gd name="connsiteY1" fmla="*/ 118967 h 215931"/>
                <a:gd name="connsiteX2" fmla="*/ 65723 w 197739"/>
                <a:gd name="connsiteY2" fmla="*/ 159068 h 215931"/>
                <a:gd name="connsiteX3" fmla="*/ 102870 w 197739"/>
                <a:gd name="connsiteY3" fmla="*/ 173736 h 215931"/>
                <a:gd name="connsiteX4" fmla="*/ 132017 w 197739"/>
                <a:gd name="connsiteY4" fmla="*/ 165354 h 215931"/>
                <a:gd name="connsiteX5" fmla="*/ 157829 w 197739"/>
                <a:gd name="connsiteY5" fmla="*/ 134303 h 215931"/>
                <a:gd name="connsiteX6" fmla="*/ 197739 w 197739"/>
                <a:gd name="connsiteY6" fmla="*/ 156591 h 215931"/>
                <a:gd name="connsiteX7" fmla="*/ 178213 w 197739"/>
                <a:gd name="connsiteY7" fmla="*/ 183642 h 215931"/>
                <a:gd name="connsiteX8" fmla="*/ 156210 w 197739"/>
                <a:gd name="connsiteY8" fmla="*/ 202121 h 215931"/>
                <a:gd name="connsiteX9" fmla="*/ 130778 w 197739"/>
                <a:gd name="connsiteY9" fmla="*/ 212598 h 215931"/>
                <a:gd name="connsiteX10" fmla="*/ 101155 w 197739"/>
                <a:gd name="connsiteY10" fmla="*/ 215932 h 215931"/>
                <a:gd name="connsiteX11" fmla="*/ 27718 w 197739"/>
                <a:gd name="connsiteY11" fmla="*/ 186595 h 215931"/>
                <a:gd name="connsiteX12" fmla="*/ 0 w 197739"/>
                <a:gd name="connsiteY12" fmla="*/ 108109 h 215931"/>
                <a:gd name="connsiteX13" fmla="*/ 26860 w 197739"/>
                <a:gd name="connsiteY13" fmla="*/ 29623 h 215931"/>
                <a:gd name="connsiteX14" fmla="*/ 98584 w 197739"/>
                <a:gd name="connsiteY14" fmla="*/ 0 h 215931"/>
                <a:gd name="connsiteX15" fmla="*/ 169926 w 197739"/>
                <a:gd name="connsiteY15" fmla="*/ 28765 h 215931"/>
                <a:gd name="connsiteX16" fmla="*/ 195929 w 197739"/>
                <a:gd name="connsiteY16" fmla="*/ 107918 h 215931"/>
                <a:gd name="connsiteX17" fmla="*/ 195739 w 197739"/>
                <a:gd name="connsiteY17" fmla="*/ 119063 h 215931"/>
                <a:gd name="connsiteX18" fmla="*/ 147352 w 197739"/>
                <a:gd name="connsiteY18" fmla="*/ 80296 h 215931"/>
                <a:gd name="connsiteX19" fmla="*/ 99727 w 197739"/>
                <a:gd name="connsiteY19" fmla="*/ 42482 h 215931"/>
                <a:gd name="connsiteX20" fmla="*/ 83534 w 197739"/>
                <a:gd name="connsiteY20" fmla="*/ 45244 h 215931"/>
                <a:gd name="connsiteX21" fmla="*/ 69723 w 197739"/>
                <a:gd name="connsiteY21" fmla="*/ 52769 h 215931"/>
                <a:gd name="connsiteX22" fmla="*/ 59246 w 197739"/>
                <a:gd name="connsiteY22" fmla="*/ 64484 h 215931"/>
                <a:gd name="connsiteX23" fmla="*/ 52578 w 197739"/>
                <a:gd name="connsiteY23" fmla="*/ 80201 h 215931"/>
                <a:gd name="connsiteX24" fmla="*/ 147447 w 197739"/>
                <a:gd name="connsiteY24" fmla="*/ 80201 h 21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39" h="215931">
                  <a:moveTo>
                    <a:pt x="195834" y="118967"/>
                  </a:moveTo>
                  <a:lnTo>
                    <a:pt x="49340" y="118967"/>
                  </a:lnTo>
                  <a:cubicBezTo>
                    <a:pt x="50578" y="135731"/>
                    <a:pt x="56102" y="149162"/>
                    <a:pt x="65723" y="159068"/>
                  </a:cubicBezTo>
                  <a:cubicBezTo>
                    <a:pt x="75343" y="168878"/>
                    <a:pt x="87725" y="173736"/>
                    <a:pt x="102870" y="173736"/>
                  </a:cubicBezTo>
                  <a:cubicBezTo>
                    <a:pt x="114586" y="173736"/>
                    <a:pt x="124301" y="170974"/>
                    <a:pt x="132017" y="165354"/>
                  </a:cubicBezTo>
                  <a:cubicBezTo>
                    <a:pt x="139541" y="159734"/>
                    <a:pt x="148209" y="149447"/>
                    <a:pt x="157829" y="134303"/>
                  </a:cubicBezTo>
                  <a:lnTo>
                    <a:pt x="197739" y="156591"/>
                  </a:lnTo>
                  <a:cubicBezTo>
                    <a:pt x="191548" y="167069"/>
                    <a:pt x="185071" y="176117"/>
                    <a:pt x="178213" y="183642"/>
                  </a:cubicBezTo>
                  <a:cubicBezTo>
                    <a:pt x="171355" y="191072"/>
                    <a:pt x="164021" y="197168"/>
                    <a:pt x="156210" y="202121"/>
                  </a:cubicBezTo>
                  <a:cubicBezTo>
                    <a:pt x="148400" y="206883"/>
                    <a:pt x="139922" y="210407"/>
                    <a:pt x="130778" y="212598"/>
                  </a:cubicBezTo>
                  <a:cubicBezTo>
                    <a:pt x="121729" y="214789"/>
                    <a:pt x="111823" y="215932"/>
                    <a:pt x="101155" y="215932"/>
                  </a:cubicBezTo>
                  <a:cubicBezTo>
                    <a:pt x="70675" y="215932"/>
                    <a:pt x="46196" y="206121"/>
                    <a:pt x="27718" y="186595"/>
                  </a:cubicBezTo>
                  <a:cubicBezTo>
                    <a:pt x="9239" y="166878"/>
                    <a:pt x="0" y="140684"/>
                    <a:pt x="0" y="108109"/>
                  </a:cubicBezTo>
                  <a:cubicBezTo>
                    <a:pt x="0" y="75533"/>
                    <a:pt x="8954" y="49625"/>
                    <a:pt x="26860" y="29623"/>
                  </a:cubicBezTo>
                  <a:cubicBezTo>
                    <a:pt x="44863" y="9906"/>
                    <a:pt x="68866" y="0"/>
                    <a:pt x="98584" y="0"/>
                  </a:cubicBezTo>
                  <a:cubicBezTo>
                    <a:pt x="128302" y="0"/>
                    <a:pt x="152400" y="9620"/>
                    <a:pt x="169926" y="28765"/>
                  </a:cubicBezTo>
                  <a:cubicBezTo>
                    <a:pt x="187261" y="47815"/>
                    <a:pt x="195929" y="74200"/>
                    <a:pt x="195929" y="107918"/>
                  </a:cubicBezTo>
                  <a:lnTo>
                    <a:pt x="195739" y="119063"/>
                  </a:lnTo>
                  <a:close/>
                  <a:moveTo>
                    <a:pt x="147352" y="80296"/>
                  </a:moveTo>
                  <a:cubicBezTo>
                    <a:pt x="140779" y="55150"/>
                    <a:pt x="124873" y="42482"/>
                    <a:pt x="99727" y="42482"/>
                  </a:cubicBezTo>
                  <a:cubicBezTo>
                    <a:pt x="94012" y="42482"/>
                    <a:pt x="88582" y="43434"/>
                    <a:pt x="83534" y="45244"/>
                  </a:cubicBezTo>
                  <a:cubicBezTo>
                    <a:pt x="78486" y="46958"/>
                    <a:pt x="73914" y="49435"/>
                    <a:pt x="69723" y="52769"/>
                  </a:cubicBezTo>
                  <a:cubicBezTo>
                    <a:pt x="65627" y="56007"/>
                    <a:pt x="62198" y="59912"/>
                    <a:pt x="59246" y="64484"/>
                  </a:cubicBezTo>
                  <a:cubicBezTo>
                    <a:pt x="56293" y="69056"/>
                    <a:pt x="54102" y="74390"/>
                    <a:pt x="52578" y="80201"/>
                  </a:cubicBezTo>
                  <a:lnTo>
                    <a:pt x="147447" y="80201"/>
                  </a:lnTo>
                  <a:close/>
                </a:path>
              </a:pathLst>
            </a:custGeom>
            <a:solidFill>
              <a:schemeClr val="accent3"/>
            </a:solidFill>
            <a:ln w="0" cap="flat">
              <a:noFill/>
              <a:prstDash val="solid"/>
              <a:miter/>
            </a:ln>
          </p:spPr>
          <p:txBody>
            <a:bodyPr rtlCol="0" anchor="ctr"/>
            <a:lstStyle/>
            <a:p>
              <a:endParaRPr lang="es-ES" dirty="0"/>
            </a:p>
          </p:txBody>
        </p:sp>
      </p:grpSp>
      <p:sp>
        <p:nvSpPr>
          <p:cNvPr id="35" name="Elipse 34">
            <a:extLst>
              <a:ext uri="{FF2B5EF4-FFF2-40B4-BE49-F238E27FC236}">
                <a16:creationId xmlns:a16="http://schemas.microsoft.com/office/drawing/2014/main" id="{E5889685-67D5-45E1-83CB-7740E1CF26AF}"/>
              </a:ext>
            </a:extLst>
          </p:cNvPr>
          <p:cNvSpPr/>
          <p:nvPr/>
        </p:nvSpPr>
        <p:spPr>
          <a:xfrm>
            <a:off x="11091064" y="367492"/>
            <a:ext cx="196087" cy="196087"/>
          </a:xfrm>
          <a:prstGeom prst="ellipse">
            <a:avLst/>
          </a:prstGeom>
          <a:no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s-ES" sz="1000" dirty="0">
                <a:solidFill>
                  <a:schemeClr val="bg2">
                    <a:lumMod val="75000"/>
                  </a:schemeClr>
                </a:solidFill>
              </a:rPr>
              <a:t>1</a:t>
            </a:r>
          </a:p>
        </p:txBody>
      </p:sp>
      <p:sp>
        <p:nvSpPr>
          <p:cNvPr id="36" name="Elipse 35">
            <a:extLst>
              <a:ext uri="{FF2B5EF4-FFF2-40B4-BE49-F238E27FC236}">
                <a16:creationId xmlns:a16="http://schemas.microsoft.com/office/drawing/2014/main" id="{1C2C3EB0-87DD-72E2-4F57-12B28D00BEE4}"/>
              </a:ext>
            </a:extLst>
          </p:cNvPr>
          <p:cNvSpPr/>
          <p:nvPr/>
        </p:nvSpPr>
        <p:spPr>
          <a:xfrm>
            <a:off x="11340060" y="367492"/>
            <a:ext cx="196087" cy="196087"/>
          </a:xfrm>
          <a:prstGeom prst="ellipse">
            <a:avLst/>
          </a:prstGeom>
          <a:no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r>
              <a:rPr lang="es-ES" sz="1000" dirty="0">
                <a:solidFill>
                  <a:schemeClr val="bg2">
                    <a:lumMod val="75000"/>
                  </a:schemeClr>
                </a:solidFill>
              </a:rPr>
              <a:t>2</a:t>
            </a:r>
          </a:p>
        </p:txBody>
      </p:sp>
      <p:sp>
        <p:nvSpPr>
          <p:cNvPr id="37" name="Elipse 36">
            <a:extLst>
              <a:ext uri="{FF2B5EF4-FFF2-40B4-BE49-F238E27FC236}">
                <a16:creationId xmlns:a16="http://schemas.microsoft.com/office/drawing/2014/main" id="{C04540EA-08B7-A2E1-3D87-7D58761F297D}"/>
              </a:ext>
            </a:extLst>
          </p:cNvPr>
          <p:cNvSpPr/>
          <p:nvPr/>
        </p:nvSpPr>
        <p:spPr>
          <a:xfrm>
            <a:off x="11589058" y="367492"/>
            <a:ext cx="196087" cy="19608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r>
              <a:rPr lang="es-ES" sz="1000" b="1" dirty="0">
                <a:solidFill>
                  <a:schemeClr val="tx1"/>
                </a:solidFill>
                <a:latin typeface="+mj-lt"/>
              </a:rPr>
              <a:t>3</a:t>
            </a:r>
          </a:p>
        </p:txBody>
      </p:sp>
      <p:sp>
        <p:nvSpPr>
          <p:cNvPr id="38" name="CuadroTexto 37">
            <a:extLst>
              <a:ext uri="{FF2B5EF4-FFF2-40B4-BE49-F238E27FC236}">
                <a16:creationId xmlns:a16="http://schemas.microsoft.com/office/drawing/2014/main" id="{462F4DFA-6276-3220-D34A-883F7E6F7375}"/>
              </a:ext>
            </a:extLst>
          </p:cNvPr>
          <p:cNvSpPr txBox="1"/>
          <p:nvPr/>
        </p:nvSpPr>
        <p:spPr>
          <a:xfrm>
            <a:off x="9665811" y="355940"/>
            <a:ext cx="1422185" cy="246221"/>
          </a:xfrm>
          <a:prstGeom prst="rect">
            <a:avLst/>
          </a:prstGeom>
          <a:noFill/>
        </p:spPr>
        <p:txBody>
          <a:bodyPr wrap="none" rtlCol="0">
            <a:spAutoFit/>
          </a:bodyPr>
          <a:lstStyle/>
          <a:p>
            <a:pPr algn="r"/>
            <a:r>
              <a:rPr lang="es-ES" sz="1000" dirty="0">
                <a:solidFill>
                  <a:schemeClr val="bg1"/>
                </a:solidFill>
              </a:rPr>
              <a:t>INFORME PROGRESO</a:t>
            </a:r>
          </a:p>
        </p:txBody>
      </p:sp>
      <p:grpSp>
        <p:nvGrpSpPr>
          <p:cNvPr id="39" name="Grupo 38">
            <a:extLst>
              <a:ext uri="{FF2B5EF4-FFF2-40B4-BE49-F238E27FC236}">
                <a16:creationId xmlns:a16="http://schemas.microsoft.com/office/drawing/2014/main" id="{B400F00C-2111-44D0-B5B1-9345BABEE6E0}"/>
              </a:ext>
            </a:extLst>
          </p:cNvPr>
          <p:cNvGrpSpPr/>
          <p:nvPr/>
        </p:nvGrpSpPr>
        <p:grpSpPr>
          <a:xfrm>
            <a:off x="-337932" y="-943141"/>
            <a:ext cx="7373001" cy="1886282"/>
            <a:chOff x="-337932" y="-943141"/>
            <a:chExt cx="7373001" cy="1886282"/>
          </a:xfrm>
        </p:grpSpPr>
        <p:grpSp>
          <p:nvGrpSpPr>
            <p:cNvPr id="40" name="Grupo 39">
              <a:extLst>
                <a:ext uri="{FF2B5EF4-FFF2-40B4-BE49-F238E27FC236}">
                  <a16:creationId xmlns:a16="http://schemas.microsoft.com/office/drawing/2014/main" id="{4D7052D7-228D-C033-DA2D-2C6B23C5A740}"/>
                </a:ext>
              </a:extLst>
            </p:cNvPr>
            <p:cNvGrpSpPr/>
            <p:nvPr/>
          </p:nvGrpSpPr>
          <p:grpSpPr>
            <a:xfrm>
              <a:off x="-337932" y="-943141"/>
              <a:ext cx="7373001" cy="1886282"/>
              <a:chOff x="-193553" y="-891671"/>
              <a:chExt cx="8335417" cy="2132503"/>
            </a:xfrm>
          </p:grpSpPr>
          <p:sp>
            <p:nvSpPr>
              <p:cNvPr id="49" name="Forma libre: forma 48">
                <a:extLst>
                  <a:ext uri="{FF2B5EF4-FFF2-40B4-BE49-F238E27FC236}">
                    <a16:creationId xmlns:a16="http://schemas.microsoft.com/office/drawing/2014/main" id="{E3B55FDB-AF79-0364-D02D-EB8E29094656}"/>
                  </a:ext>
                </a:extLst>
              </p:cNvPr>
              <p:cNvSpPr/>
              <p:nvPr/>
            </p:nvSpPr>
            <p:spPr>
              <a:xfrm rot="21072818">
                <a:off x="-50932" y="-614270"/>
                <a:ext cx="8192796" cy="1855102"/>
              </a:xfrm>
              <a:custGeom>
                <a:avLst/>
                <a:gdLst>
                  <a:gd name="connsiteX0" fmla="*/ 8192796 w 8192796"/>
                  <a:gd name="connsiteY0" fmla="*/ 1243709 h 1855102"/>
                  <a:gd name="connsiteX1" fmla="*/ 8060201 w 8192796"/>
                  <a:gd name="connsiteY1" fmla="*/ 1304899 h 1855102"/>
                  <a:gd name="connsiteX2" fmla="*/ 5024689 w 8192796"/>
                  <a:gd name="connsiteY2" fmla="*/ 1854746 h 1855102"/>
                  <a:gd name="connsiteX3" fmla="*/ 2166085 w 8192796"/>
                  <a:gd name="connsiteY3" fmla="*/ 1040955 h 1855102"/>
                  <a:gd name="connsiteX4" fmla="*/ 176051 w 8192796"/>
                  <a:gd name="connsiteY4" fmla="*/ 888223 h 1855102"/>
                  <a:gd name="connsiteX5" fmla="*/ 41087 w 8192796"/>
                  <a:gd name="connsiteY5" fmla="*/ 930020 h 1855102"/>
                  <a:gd name="connsiteX6" fmla="*/ 0 w 8192796"/>
                  <a:gd name="connsiteY6" fmla="*/ 946272 h 1855102"/>
                  <a:gd name="connsiteX7" fmla="*/ 146261 w 8192796"/>
                  <a:gd name="connsiteY7" fmla="*/ 0 h 1855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2796" h="1855102">
                    <a:moveTo>
                      <a:pt x="8192796" y="1243709"/>
                    </a:moveTo>
                    <a:lnTo>
                      <a:pt x="8060201" y="1304899"/>
                    </a:lnTo>
                    <a:cubicBezTo>
                      <a:pt x="7032679" y="1741470"/>
                      <a:pt x="5899207" y="1862633"/>
                      <a:pt x="5024689" y="1854746"/>
                    </a:cubicBezTo>
                    <a:cubicBezTo>
                      <a:pt x="3625462" y="1842131"/>
                      <a:pt x="2865540" y="1409833"/>
                      <a:pt x="2166085" y="1040955"/>
                    </a:cubicBezTo>
                    <a:cubicBezTo>
                      <a:pt x="1466629" y="672074"/>
                      <a:pt x="853605" y="715591"/>
                      <a:pt x="176051" y="888223"/>
                    </a:cubicBezTo>
                    <a:cubicBezTo>
                      <a:pt x="133704" y="899013"/>
                      <a:pt x="88544" y="913096"/>
                      <a:pt x="41087" y="930020"/>
                    </a:cubicBezTo>
                    <a:lnTo>
                      <a:pt x="0" y="946272"/>
                    </a:lnTo>
                    <a:lnTo>
                      <a:pt x="146261" y="0"/>
                    </a:lnTo>
                    <a:close/>
                  </a:path>
                </a:pathLst>
              </a:custGeom>
              <a:gradFill>
                <a:gsLst>
                  <a:gs pos="71000">
                    <a:srgbClr val="70C8CA">
                      <a:alpha val="88000"/>
                    </a:srgbClr>
                  </a:gs>
                  <a:gs pos="100000">
                    <a:schemeClr val="accent3">
                      <a:alpha val="78000"/>
                    </a:schemeClr>
                  </a:gs>
                  <a:gs pos="0">
                    <a:schemeClr val="accent3">
                      <a:lumMod val="20000"/>
                      <a:lumOff val="80000"/>
                      <a:alpha val="0"/>
                    </a:schemeClr>
                  </a:gs>
                </a:gsLst>
                <a:lin ang="0" scaled="1"/>
              </a:gradFill>
              <a:ln w="0" cap="flat">
                <a:noFill/>
                <a:prstDash val="solid"/>
                <a:miter/>
              </a:ln>
            </p:spPr>
            <p:txBody>
              <a:bodyPr wrap="square" rtlCol="0" anchor="ctr">
                <a:noAutofit/>
              </a:bodyPr>
              <a:lstStyle/>
              <a:p>
                <a:endParaRPr lang="es-ES"/>
              </a:p>
            </p:txBody>
          </p:sp>
          <p:sp>
            <p:nvSpPr>
              <p:cNvPr id="50" name="Forma libre: forma 49">
                <a:extLst>
                  <a:ext uri="{FF2B5EF4-FFF2-40B4-BE49-F238E27FC236}">
                    <a16:creationId xmlns:a16="http://schemas.microsoft.com/office/drawing/2014/main" id="{9BB288A7-82AE-FB0B-D121-DE5A9B1D3918}"/>
                  </a:ext>
                </a:extLst>
              </p:cNvPr>
              <p:cNvSpPr/>
              <p:nvPr/>
            </p:nvSpPr>
            <p:spPr>
              <a:xfrm rot="20700000">
                <a:off x="-193553" y="-891671"/>
                <a:ext cx="7316526" cy="2080380"/>
              </a:xfrm>
              <a:custGeom>
                <a:avLst/>
                <a:gdLst>
                  <a:gd name="connsiteX0" fmla="*/ 7316526 w 7316526"/>
                  <a:gd name="connsiteY0" fmla="*/ 1866661 h 2080380"/>
                  <a:gd name="connsiteX1" fmla="*/ 7104404 w 7316526"/>
                  <a:gd name="connsiteY1" fmla="*/ 1914592 h 2080380"/>
                  <a:gd name="connsiteX2" fmla="*/ 5329421 w 7316526"/>
                  <a:gd name="connsiteY2" fmla="*/ 2080024 h 2080380"/>
                  <a:gd name="connsiteX3" fmla="*/ 2470817 w 7316526"/>
                  <a:gd name="connsiteY3" fmla="*/ 1266232 h 2080380"/>
                  <a:gd name="connsiteX4" fmla="*/ 480783 w 7316526"/>
                  <a:gd name="connsiteY4" fmla="*/ 1113500 h 2080380"/>
                  <a:gd name="connsiteX5" fmla="*/ 37663 w 7316526"/>
                  <a:gd name="connsiteY5" fmla="*/ 1287288 h 2080380"/>
                  <a:gd name="connsiteX6" fmla="*/ 0 w 7316526"/>
                  <a:gd name="connsiteY6" fmla="*/ 1306403 h 2080380"/>
                  <a:gd name="connsiteX7" fmla="*/ 350050 w 7316526"/>
                  <a:gd name="connsiteY7" fmla="*/ 0 h 2080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16526" h="2080380">
                    <a:moveTo>
                      <a:pt x="7316526" y="1866661"/>
                    </a:moveTo>
                    <a:lnTo>
                      <a:pt x="7104404" y="1914592"/>
                    </a:lnTo>
                    <a:cubicBezTo>
                      <a:pt x="6472066" y="2043030"/>
                      <a:pt x="5854132" y="2084755"/>
                      <a:pt x="5329421" y="2080024"/>
                    </a:cubicBezTo>
                    <a:cubicBezTo>
                      <a:pt x="3930194" y="2067408"/>
                      <a:pt x="3170272" y="1635109"/>
                      <a:pt x="2470817" y="1266232"/>
                    </a:cubicBezTo>
                    <a:cubicBezTo>
                      <a:pt x="1771362" y="897351"/>
                      <a:pt x="1158337" y="940868"/>
                      <a:pt x="480783" y="1113500"/>
                    </a:cubicBezTo>
                    <a:cubicBezTo>
                      <a:pt x="353742" y="1145869"/>
                      <a:pt x="201381" y="1207883"/>
                      <a:pt x="37663" y="1287288"/>
                    </a:cubicBezTo>
                    <a:lnTo>
                      <a:pt x="0" y="1306403"/>
                    </a:lnTo>
                    <a:lnTo>
                      <a:pt x="350050" y="0"/>
                    </a:lnTo>
                    <a:close/>
                  </a:path>
                </a:pathLst>
              </a:custGeom>
              <a:gradFill>
                <a:gsLst>
                  <a:gs pos="74000">
                    <a:schemeClr val="accent3"/>
                  </a:gs>
                  <a:gs pos="0">
                    <a:schemeClr val="accent3">
                      <a:lumMod val="20000"/>
                      <a:lumOff val="80000"/>
                      <a:alpha val="0"/>
                    </a:schemeClr>
                  </a:gs>
                </a:gsLst>
                <a:lin ang="0" scaled="1"/>
              </a:gradFill>
              <a:ln w="0" cap="flat">
                <a:noFill/>
                <a:prstDash val="solid"/>
                <a:miter/>
              </a:ln>
            </p:spPr>
            <p:txBody>
              <a:bodyPr wrap="square" rtlCol="0" anchor="ctr">
                <a:noAutofit/>
              </a:bodyPr>
              <a:lstStyle/>
              <a:p>
                <a:endParaRPr lang="es-ES"/>
              </a:p>
            </p:txBody>
          </p:sp>
          <p:sp>
            <p:nvSpPr>
              <p:cNvPr id="51" name="Forma libre: forma 50">
                <a:extLst>
                  <a:ext uri="{FF2B5EF4-FFF2-40B4-BE49-F238E27FC236}">
                    <a16:creationId xmlns:a16="http://schemas.microsoft.com/office/drawing/2014/main" id="{09A7D650-CE5D-6D8A-2978-41AA39AC5AE4}"/>
                  </a:ext>
                </a:extLst>
              </p:cNvPr>
              <p:cNvSpPr/>
              <p:nvPr/>
            </p:nvSpPr>
            <p:spPr>
              <a:xfrm rot="20700000">
                <a:off x="-89446" y="-648584"/>
                <a:ext cx="6814005" cy="1586804"/>
              </a:xfrm>
              <a:custGeom>
                <a:avLst/>
                <a:gdLst>
                  <a:gd name="connsiteX0" fmla="*/ 6814005 w 6814005"/>
                  <a:gd name="connsiteY0" fmla="*/ 1556379 h 1586804"/>
                  <a:gd name="connsiteX1" fmla="*/ 6632405 w 6814005"/>
                  <a:gd name="connsiteY1" fmla="*/ 1569107 h 1586804"/>
                  <a:gd name="connsiteX2" fmla="*/ 5935910 w 6814005"/>
                  <a:gd name="connsiteY2" fmla="*/ 1586428 h 1586804"/>
                  <a:gd name="connsiteX3" fmla="*/ 2752705 w 6814005"/>
                  <a:gd name="connsiteY3" fmla="*/ 726890 h 1586804"/>
                  <a:gd name="connsiteX4" fmla="*/ 536699 w 6814005"/>
                  <a:gd name="connsiteY4" fmla="*/ 565572 h 1586804"/>
                  <a:gd name="connsiteX5" fmla="*/ 5278 w 6814005"/>
                  <a:gd name="connsiteY5" fmla="*/ 688590 h 1586804"/>
                  <a:gd name="connsiteX6" fmla="*/ 0 w 6814005"/>
                  <a:gd name="connsiteY6" fmla="*/ 690453 h 1586804"/>
                  <a:gd name="connsiteX7" fmla="*/ 80337 w 6814005"/>
                  <a:gd name="connsiteY7" fmla="*/ 390634 h 1586804"/>
                  <a:gd name="connsiteX8" fmla="*/ 120408 w 6814005"/>
                  <a:gd name="connsiteY8" fmla="*/ 377806 h 1586804"/>
                  <a:gd name="connsiteX9" fmla="*/ 785986 w 6814005"/>
                  <a:gd name="connsiteY9" fmla="*/ 104659 h 1586804"/>
                  <a:gd name="connsiteX10" fmla="*/ 1005518 w 6814005"/>
                  <a:gd name="connsiteY10" fmla="*/ 0 h 1586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14005" h="1586804">
                    <a:moveTo>
                      <a:pt x="6814005" y="1556379"/>
                    </a:moveTo>
                    <a:lnTo>
                      <a:pt x="6632405" y="1569107"/>
                    </a:lnTo>
                    <a:cubicBezTo>
                      <a:pt x="6388728" y="1583276"/>
                      <a:pt x="6155020" y="1588302"/>
                      <a:pt x="5935910" y="1586428"/>
                    </a:cubicBezTo>
                    <a:cubicBezTo>
                      <a:pt x="4377797" y="1573101"/>
                      <a:pt x="3531584" y="1116502"/>
                      <a:pt x="2752705" y="726890"/>
                    </a:cubicBezTo>
                    <a:cubicBezTo>
                      <a:pt x="1973827" y="337272"/>
                      <a:pt x="1530555" y="431258"/>
                      <a:pt x="536699" y="565572"/>
                    </a:cubicBezTo>
                    <a:cubicBezTo>
                      <a:pt x="350352" y="590756"/>
                      <a:pt x="172031" y="634359"/>
                      <a:pt x="5278" y="688590"/>
                    </a:cubicBezTo>
                    <a:lnTo>
                      <a:pt x="0" y="690453"/>
                    </a:lnTo>
                    <a:lnTo>
                      <a:pt x="80337" y="390634"/>
                    </a:lnTo>
                    <a:lnTo>
                      <a:pt x="120408" y="377806"/>
                    </a:lnTo>
                    <a:cubicBezTo>
                      <a:pt x="357141" y="295709"/>
                      <a:pt x="576375" y="201585"/>
                      <a:pt x="785986" y="104659"/>
                    </a:cubicBezTo>
                    <a:lnTo>
                      <a:pt x="1005518" y="0"/>
                    </a:lnTo>
                    <a:close/>
                  </a:path>
                </a:pathLst>
              </a:custGeom>
              <a:gradFill flip="none" rotWithShape="1">
                <a:gsLst>
                  <a:gs pos="100000">
                    <a:schemeClr val="bg1">
                      <a:alpha val="0"/>
                    </a:schemeClr>
                  </a:gs>
                  <a:gs pos="1000">
                    <a:schemeClr val="accent3">
                      <a:lumMod val="20000"/>
                      <a:lumOff val="80000"/>
                      <a:alpha val="0"/>
                    </a:schemeClr>
                  </a:gs>
                </a:gsLst>
                <a:lin ang="0" scaled="1"/>
                <a:tileRect/>
              </a:gradFill>
              <a:ln w="0" cap="flat">
                <a:noFill/>
                <a:prstDash val="solid"/>
                <a:miter/>
              </a:ln>
            </p:spPr>
            <p:txBody>
              <a:bodyPr wrap="square" rtlCol="0" anchor="ctr">
                <a:noAutofit/>
              </a:bodyPr>
              <a:lstStyle/>
              <a:p>
                <a:endParaRPr lang="es-ES"/>
              </a:p>
            </p:txBody>
          </p:sp>
        </p:grpSp>
        <p:pic>
          <p:nvPicPr>
            <p:cNvPr id="41" name="Imagen 40" descr="Fondo negro con letras blancas&#10;&#10;El contenido generado por IA puede ser incorrecto.">
              <a:extLst>
                <a:ext uri="{FF2B5EF4-FFF2-40B4-BE49-F238E27FC236}">
                  <a16:creationId xmlns:a16="http://schemas.microsoft.com/office/drawing/2014/main" id="{436CA136-7380-1643-FB9D-EC41A8339A8E}"/>
                </a:ext>
              </a:extLst>
            </p:cNvPr>
            <p:cNvPicPr>
              <a:picLocks noChangeAspect="1"/>
            </p:cNvPicPr>
            <p:nvPr/>
          </p:nvPicPr>
          <p:blipFill>
            <a:blip r:embed="rId5" cstate="hqprint">
              <a:alphaModFix amt="35000"/>
              <a:lum bright="70000" contrast="-70000"/>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a:ext>
              </a:extLst>
            </a:blip>
            <a:srcRect/>
            <a:stretch/>
          </p:blipFill>
          <p:spPr>
            <a:xfrm>
              <a:off x="2652447" y="-771662"/>
              <a:ext cx="3340683" cy="1425078"/>
            </a:xfrm>
            <a:prstGeom prst="ellipse">
              <a:avLst/>
            </a:prstGeom>
          </p:spPr>
        </p:pic>
        <p:grpSp>
          <p:nvGrpSpPr>
            <p:cNvPr id="42" name="Grupo 41">
              <a:extLst>
                <a:ext uri="{FF2B5EF4-FFF2-40B4-BE49-F238E27FC236}">
                  <a16:creationId xmlns:a16="http://schemas.microsoft.com/office/drawing/2014/main" id="{B346045A-76DA-FD0A-011C-99B744D82F54}"/>
                </a:ext>
              </a:extLst>
            </p:cNvPr>
            <p:cNvGrpSpPr/>
            <p:nvPr/>
          </p:nvGrpSpPr>
          <p:grpSpPr>
            <a:xfrm>
              <a:off x="-199820" y="-4138"/>
              <a:ext cx="3480992" cy="637210"/>
              <a:chOff x="761" y="2519988"/>
              <a:chExt cx="12133425" cy="2221072"/>
            </a:xfrm>
          </p:grpSpPr>
          <p:grpSp>
            <p:nvGrpSpPr>
              <p:cNvPr id="43" name="Grupo 42">
                <a:extLst>
                  <a:ext uri="{FF2B5EF4-FFF2-40B4-BE49-F238E27FC236}">
                    <a16:creationId xmlns:a16="http://schemas.microsoft.com/office/drawing/2014/main" id="{B39923BB-2CA8-8180-9FE9-EA958DBFBAA0}"/>
                  </a:ext>
                </a:extLst>
              </p:cNvPr>
              <p:cNvGrpSpPr/>
              <p:nvPr/>
            </p:nvGrpSpPr>
            <p:grpSpPr>
              <a:xfrm>
                <a:off x="630209" y="2519988"/>
                <a:ext cx="11503977" cy="2221072"/>
                <a:chOff x="630209" y="2519988"/>
                <a:chExt cx="11503977" cy="2221072"/>
              </a:xfrm>
            </p:grpSpPr>
            <p:sp>
              <p:nvSpPr>
                <p:cNvPr id="45" name="Forma libre: forma 44">
                  <a:extLst>
                    <a:ext uri="{FF2B5EF4-FFF2-40B4-BE49-F238E27FC236}">
                      <a16:creationId xmlns:a16="http://schemas.microsoft.com/office/drawing/2014/main" id="{571434B6-E9EC-3584-4DED-07D2AC949245}"/>
                    </a:ext>
                  </a:extLst>
                </p:cNvPr>
                <p:cNvSpPr/>
                <p:nvPr/>
              </p:nvSpPr>
              <p:spPr>
                <a:xfrm>
                  <a:off x="630209" y="2604327"/>
                  <a:ext cx="7373846" cy="776908"/>
                </a:xfrm>
                <a:custGeom>
                  <a:avLst/>
                  <a:gdLst>
                    <a:gd name="connsiteX0" fmla="*/ 7373846 w 7373846"/>
                    <a:gd name="connsiteY0" fmla="*/ 388287 h 776908"/>
                    <a:gd name="connsiteX1" fmla="*/ 6985499 w 7373846"/>
                    <a:gd name="connsiteY1" fmla="*/ 0 h 776908"/>
                    <a:gd name="connsiteX2" fmla="*/ 6641064 w 7373846"/>
                    <a:gd name="connsiteY2" fmla="*/ 0 h 776908"/>
                    <a:gd name="connsiteX3" fmla="*/ 6641064 w 7373846"/>
                    <a:gd name="connsiteY3" fmla="*/ 61 h 776908"/>
                    <a:gd name="connsiteX4" fmla="*/ 6907613 w 7373846"/>
                    <a:gd name="connsiteY4" fmla="*/ 266641 h 776908"/>
                    <a:gd name="connsiteX5" fmla="*/ 0 w 7373846"/>
                    <a:gd name="connsiteY5" fmla="*/ 266641 h 776908"/>
                    <a:gd name="connsiteX6" fmla="*/ 0 w 7373846"/>
                    <a:gd name="connsiteY6" fmla="*/ 510268 h 776908"/>
                    <a:gd name="connsiteX7" fmla="*/ 6907309 w 7373846"/>
                    <a:gd name="connsiteY7" fmla="*/ 510268 h 776908"/>
                    <a:gd name="connsiteX8" fmla="*/ 6641064 w 7373846"/>
                    <a:gd name="connsiteY8" fmla="*/ 776513 h 776908"/>
                    <a:gd name="connsiteX9" fmla="*/ 6641064 w 7373846"/>
                    <a:gd name="connsiteY9" fmla="*/ 776909 h 776908"/>
                    <a:gd name="connsiteX10" fmla="*/ 6985225 w 7373846"/>
                    <a:gd name="connsiteY10" fmla="*/ 776909 h 776908"/>
                    <a:gd name="connsiteX11" fmla="*/ 7373846 w 7373846"/>
                    <a:gd name="connsiteY11" fmla="*/ 388287 h 776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73846" h="776908">
                      <a:moveTo>
                        <a:pt x="7373846" y="388287"/>
                      </a:moveTo>
                      <a:lnTo>
                        <a:pt x="6985499" y="0"/>
                      </a:lnTo>
                      <a:lnTo>
                        <a:pt x="6641064" y="0"/>
                      </a:lnTo>
                      <a:lnTo>
                        <a:pt x="6641064" y="61"/>
                      </a:lnTo>
                      <a:lnTo>
                        <a:pt x="6907613" y="266641"/>
                      </a:lnTo>
                      <a:lnTo>
                        <a:pt x="0" y="266641"/>
                      </a:lnTo>
                      <a:lnTo>
                        <a:pt x="0" y="510268"/>
                      </a:lnTo>
                      <a:lnTo>
                        <a:pt x="6907309" y="510268"/>
                      </a:lnTo>
                      <a:lnTo>
                        <a:pt x="6641064" y="776513"/>
                      </a:lnTo>
                      <a:lnTo>
                        <a:pt x="6641064" y="776909"/>
                      </a:lnTo>
                      <a:lnTo>
                        <a:pt x="6985225" y="776909"/>
                      </a:lnTo>
                      <a:lnTo>
                        <a:pt x="7373846" y="388287"/>
                      </a:lnTo>
                      <a:close/>
                    </a:path>
                  </a:pathLst>
                </a:custGeom>
                <a:gradFill>
                  <a:gsLst>
                    <a:gs pos="71000">
                      <a:srgbClr val="70C8CA">
                        <a:alpha val="88000"/>
                      </a:srgbClr>
                    </a:gs>
                    <a:gs pos="100000">
                      <a:schemeClr val="accent3">
                        <a:alpha val="78000"/>
                      </a:schemeClr>
                    </a:gs>
                    <a:gs pos="0">
                      <a:schemeClr val="accent3">
                        <a:lumMod val="20000"/>
                        <a:lumOff val="80000"/>
                        <a:alpha val="0"/>
                      </a:schemeClr>
                    </a:gs>
                  </a:gsLst>
                  <a:lin ang="0" scaled="1"/>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s-ES"/>
                </a:p>
              </p:txBody>
            </p:sp>
            <p:sp>
              <p:nvSpPr>
                <p:cNvPr id="46" name="Forma libre: forma 45">
                  <a:extLst>
                    <a:ext uri="{FF2B5EF4-FFF2-40B4-BE49-F238E27FC236}">
                      <a16:creationId xmlns:a16="http://schemas.microsoft.com/office/drawing/2014/main" id="{4432DE50-23E5-8B34-DF4D-1D0D8F8BD865}"/>
                    </a:ext>
                  </a:extLst>
                </p:cNvPr>
                <p:cNvSpPr/>
                <p:nvPr/>
              </p:nvSpPr>
              <p:spPr>
                <a:xfrm>
                  <a:off x="1436810" y="2721196"/>
                  <a:ext cx="7945881" cy="1150475"/>
                </a:xfrm>
                <a:custGeom>
                  <a:avLst/>
                  <a:gdLst>
                    <a:gd name="connsiteX0" fmla="*/ 7945882 w 7945881"/>
                    <a:gd name="connsiteY0" fmla="*/ 574988 h 1150477"/>
                    <a:gd name="connsiteX1" fmla="*/ 7370848 w 7945881"/>
                    <a:gd name="connsiteY1" fmla="*/ 0 h 1150477"/>
                    <a:gd name="connsiteX2" fmla="*/ 6860778 w 7945881"/>
                    <a:gd name="connsiteY2" fmla="*/ 0 h 1150477"/>
                    <a:gd name="connsiteX3" fmla="*/ 6860778 w 7945881"/>
                    <a:gd name="connsiteY3" fmla="*/ 107 h 1150477"/>
                    <a:gd name="connsiteX4" fmla="*/ 7255503 w 7945881"/>
                    <a:gd name="connsiteY4" fmla="*/ 394832 h 1150477"/>
                    <a:gd name="connsiteX5" fmla="*/ 0 w 7945881"/>
                    <a:gd name="connsiteY5" fmla="*/ 394832 h 1150477"/>
                    <a:gd name="connsiteX6" fmla="*/ 0 w 7945881"/>
                    <a:gd name="connsiteY6" fmla="*/ 755600 h 1150477"/>
                    <a:gd name="connsiteX7" fmla="*/ 7255032 w 7945881"/>
                    <a:gd name="connsiteY7" fmla="*/ 755600 h 1150477"/>
                    <a:gd name="connsiteX8" fmla="*/ 6860778 w 7945881"/>
                    <a:gd name="connsiteY8" fmla="*/ 1149884 h 1150477"/>
                    <a:gd name="connsiteX9" fmla="*/ 6860778 w 7945881"/>
                    <a:gd name="connsiteY9" fmla="*/ 1150477 h 1150477"/>
                    <a:gd name="connsiteX10" fmla="*/ 7370407 w 7945881"/>
                    <a:gd name="connsiteY10" fmla="*/ 1150477 h 1150477"/>
                    <a:gd name="connsiteX11" fmla="*/ 7945882 w 7945881"/>
                    <a:gd name="connsiteY11" fmla="*/ 574988 h 115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45881" h="1150477">
                      <a:moveTo>
                        <a:pt x="7945882" y="574988"/>
                      </a:moveTo>
                      <a:lnTo>
                        <a:pt x="7370848" y="0"/>
                      </a:lnTo>
                      <a:lnTo>
                        <a:pt x="6860778" y="0"/>
                      </a:lnTo>
                      <a:lnTo>
                        <a:pt x="6860778" y="107"/>
                      </a:lnTo>
                      <a:lnTo>
                        <a:pt x="7255503" y="394832"/>
                      </a:lnTo>
                      <a:lnTo>
                        <a:pt x="0" y="394832"/>
                      </a:lnTo>
                      <a:lnTo>
                        <a:pt x="0" y="755600"/>
                      </a:lnTo>
                      <a:lnTo>
                        <a:pt x="7255032" y="755600"/>
                      </a:lnTo>
                      <a:lnTo>
                        <a:pt x="6860778" y="1149884"/>
                      </a:lnTo>
                      <a:lnTo>
                        <a:pt x="6860778" y="1150477"/>
                      </a:lnTo>
                      <a:lnTo>
                        <a:pt x="7370407" y="1150477"/>
                      </a:lnTo>
                      <a:lnTo>
                        <a:pt x="7945882" y="574988"/>
                      </a:lnTo>
                      <a:close/>
                    </a:path>
                  </a:pathLst>
                </a:custGeom>
                <a:gradFill>
                  <a:gsLst>
                    <a:gs pos="71000">
                      <a:srgbClr val="70C8CA">
                        <a:alpha val="88000"/>
                      </a:srgbClr>
                    </a:gs>
                    <a:gs pos="100000">
                      <a:schemeClr val="accent3">
                        <a:alpha val="78000"/>
                      </a:schemeClr>
                    </a:gs>
                    <a:gs pos="0">
                      <a:schemeClr val="accent3">
                        <a:lumMod val="20000"/>
                        <a:lumOff val="80000"/>
                        <a:alpha val="0"/>
                      </a:schemeClr>
                    </a:gs>
                  </a:gsLst>
                  <a:lin ang="0" scaled="1"/>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s-ES"/>
                </a:p>
              </p:txBody>
            </p:sp>
            <p:sp>
              <p:nvSpPr>
                <p:cNvPr id="47" name="Forma libre: forma 46">
                  <a:extLst>
                    <a:ext uri="{FF2B5EF4-FFF2-40B4-BE49-F238E27FC236}">
                      <a16:creationId xmlns:a16="http://schemas.microsoft.com/office/drawing/2014/main" id="{9F96561D-EC7E-9980-A367-21C18E21A808}"/>
                    </a:ext>
                  </a:extLst>
                </p:cNvPr>
                <p:cNvSpPr/>
                <p:nvPr/>
              </p:nvSpPr>
              <p:spPr>
                <a:xfrm>
                  <a:off x="1517757" y="2519988"/>
                  <a:ext cx="4601663" cy="666266"/>
                </a:xfrm>
                <a:custGeom>
                  <a:avLst/>
                  <a:gdLst>
                    <a:gd name="connsiteX0" fmla="*/ 4601666 w 4601665"/>
                    <a:gd name="connsiteY0" fmla="*/ 332989 h 666267"/>
                    <a:gd name="connsiteX1" fmla="*/ 4268646 w 4601665"/>
                    <a:gd name="connsiteY1" fmla="*/ 0 h 666267"/>
                    <a:gd name="connsiteX2" fmla="*/ 3973237 w 4601665"/>
                    <a:gd name="connsiteY2" fmla="*/ 0 h 666267"/>
                    <a:gd name="connsiteX3" fmla="*/ 3973237 w 4601665"/>
                    <a:gd name="connsiteY3" fmla="*/ 61 h 666267"/>
                    <a:gd name="connsiteX4" fmla="*/ 4201857 w 4601665"/>
                    <a:gd name="connsiteY4" fmla="*/ 228665 h 666267"/>
                    <a:gd name="connsiteX5" fmla="*/ 0 w 4601665"/>
                    <a:gd name="connsiteY5" fmla="*/ 228665 h 666267"/>
                    <a:gd name="connsiteX6" fmla="*/ 0 w 4601665"/>
                    <a:gd name="connsiteY6" fmla="*/ 437603 h 666267"/>
                    <a:gd name="connsiteX7" fmla="*/ 4201567 w 4601665"/>
                    <a:gd name="connsiteY7" fmla="*/ 437603 h 666267"/>
                    <a:gd name="connsiteX8" fmla="*/ 3973237 w 4601665"/>
                    <a:gd name="connsiteY8" fmla="*/ 665948 h 666267"/>
                    <a:gd name="connsiteX9" fmla="*/ 3973237 w 4601665"/>
                    <a:gd name="connsiteY9" fmla="*/ 666268 h 666267"/>
                    <a:gd name="connsiteX10" fmla="*/ 4268387 w 4601665"/>
                    <a:gd name="connsiteY10" fmla="*/ 666268 h 666267"/>
                    <a:gd name="connsiteX11" fmla="*/ 4601666 w 4601665"/>
                    <a:gd name="connsiteY11" fmla="*/ 332989 h 666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01665" h="666267">
                      <a:moveTo>
                        <a:pt x="4601666" y="332989"/>
                      </a:moveTo>
                      <a:lnTo>
                        <a:pt x="4268646" y="0"/>
                      </a:lnTo>
                      <a:lnTo>
                        <a:pt x="3973237" y="0"/>
                      </a:lnTo>
                      <a:lnTo>
                        <a:pt x="3973237" y="61"/>
                      </a:lnTo>
                      <a:lnTo>
                        <a:pt x="4201857" y="228665"/>
                      </a:lnTo>
                      <a:lnTo>
                        <a:pt x="0" y="228665"/>
                      </a:lnTo>
                      <a:lnTo>
                        <a:pt x="0" y="437603"/>
                      </a:lnTo>
                      <a:lnTo>
                        <a:pt x="4201567" y="437603"/>
                      </a:lnTo>
                      <a:lnTo>
                        <a:pt x="3973237" y="665948"/>
                      </a:lnTo>
                      <a:lnTo>
                        <a:pt x="3973237" y="666268"/>
                      </a:lnTo>
                      <a:lnTo>
                        <a:pt x="4268387" y="666268"/>
                      </a:lnTo>
                      <a:lnTo>
                        <a:pt x="4601666" y="332989"/>
                      </a:lnTo>
                      <a:close/>
                    </a:path>
                  </a:pathLst>
                </a:custGeom>
                <a:gradFill>
                  <a:gsLst>
                    <a:gs pos="71000">
                      <a:srgbClr val="70C8CA">
                        <a:alpha val="88000"/>
                      </a:srgbClr>
                    </a:gs>
                    <a:gs pos="100000">
                      <a:schemeClr val="accent3">
                        <a:alpha val="78000"/>
                      </a:schemeClr>
                    </a:gs>
                    <a:gs pos="0">
                      <a:schemeClr val="accent3">
                        <a:lumMod val="20000"/>
                        <a:lumOff val="80000"/>
                        <a:alpha val="0"/>
                      </a:schemeClr>
                    </a:gs>
                  </a:gsLst>
                  <a:lin ang="0" scaled="1"/>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s-ES"/>
                </a:p>
              </p:txBody>
            </p:sp>
            <p:sp>
              <p:nvSpPr>
                <p:cNvPr id="48" name="Forma libre: forma 47">
                  <a:extLst>
                    <a:ext uri="{FF2B5EF4-FFF2-40B4-BE49-F238E27FC236}">
                      <a16:creationId xmlns:a16="http://schemas.microsoft.com/office/drawing/2014/main" id="{E6601620-1A7B-04CA-CCD4-ECF3D614CF3B}"/>
                    </a:ext>
                  </a:extLst>
                </p:cNvPr>
                <p:cNvSpPr/>
                <p:nvPr/>
              </p:nvSpPr>
              <p:spPr>
                <a:xfrm>
                  <a:off x="2521731" y="2618770"/>
                  <a:ext cx="9612455" cy="2122290"/>
                </a:xfrm>
                <a:custGeom>
                  <a:avLst/>
                  <a:gdLst>
                    <a:gd name="connsiteX0" fmla="*/ 8551646 w 9612456"/>
                    <a:gd name="connsiteY0" fmla="*/ 0 h 2122290"/>
                    <a:gd name="connsiteX1" fmla="*/ 7610701 w 9612456"/>
                    <a:gd name="connsiteY1" fmla="*/ 0 h 2122290"/>
                    <a:gd name="connsiteX2" fmla="*/ 7610701 w 9612456"/>
                    <a:gd name="connsiteY2" fmla="*/ 198 h 2122290"/>
                    <a:gd name="connsiteX3" fmla="*/ 8338856 w 9612456"/>
                    <a:gd name="connsiteY3" fmla="*/ 728354 h 2122290"/>
                    <a:gd name="connsiteX4" fmla="*/ 0 w 9612456"/>
                    <a:gd name="connsiteY4" fmla="*/ 728354 h 2122290"/>
                    <a:gd name="connsiteX5" fmla="*/ 68418 w 9612456"/>
                    <a:gd name="connsiteY5" fmla="*/ 1393876 h 2122290"/>
                    <a:gd name="connsiteX6" fmla="*/ 8337989 w 9612456"/>
                    <a:gd name="connsiteY6" fmla="*/ 1393876 h 2122290"/>
                    <a:gd name="connsiteX7" fmla="*/ 7610715 w 9612456"/>
                    <a:gd name="connsiteY7" fmla="*/ 2121195 h 2122290"/>
                    <a:gd name="connsiteX8" fmla="*/ 7610715 w 9612456"/>
                    <a:gd name="connsiteY8" fmla="*/ 2122291 h 2122290"/>
                    <a:gd name="connsiteX9" fmla="*/ 8550854 w 9612456"/>
                    <a:gd name="connsiteY9" fmla="*/ 2122291 h 2122290"/>
                    <a:gd name="connsiteX10" fmla="*/ 9612456 w 9612456"/>
                    <a:gd name="connsiteY10" fmla="*/ 1060704 h 2122290"/>
                    <a:gd name="connsiteX11" fmla="*/ 8551646 w 9612456"/>
                    <a:gd name="connsiteY11" fmla="*/ 15 h 2122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12456" h="2122290">
                      <a:moveTo>
                        <a:pt x="8551646" y="0"/>
                      </a:moveTo>
                      <a:lnTo>
                        <a:pt x="7610701" y="0"/>
                      </a:lnTo>
                      <a:lnTo>
                        <a:pt x="7610701" y="198"/>
                      </a:lnTo>
                      <a:lnTo>
                        <a:pt x="8338856" y="728354"/>
                      </a:lnTo>
                      <a:lnTo>
                        <a:pt x="0" y="728354"/>
                      </a:lnTo>
                      <a:cubicBezTo>
                        <a:pt x="25845" y="949636"/>
                        <a:pt x="46241" y="1171924"/>
                        <a:pt x="68418" y="1393876"/>
                      </a:cubicBezTo>
                      <a:lnTo>
                        <a:pt x="8337989" y="1393876"/>
                      </a:lnTo>
                      <a:lnTo>
                        <a:pt x="7610715" y="2121195"/>
                      </a:lnTo>
                      <a:lnTo>
                        <a:pt x="7610715" y="2122291"/>
                      </a:lnTo>
                      <a:lnTo>
                        <a:pt x="8550854" y="2122291"/>
                      </a:lnTo>
                      <a:lnTo>
                        <a:pt x="9612456" y="1060704"/>
                      </a:lnTo>
                      <a:lnTo>
                        <a:pt x="8551646" y="15"/>
                      </a:lnTo>
                      <a:close/>
                    </a:path>
                  </a:pathLst>
                </a:custGeom>
                <a:gradFill>
                  <a:gsLst>
                    <a:gs pos="71000">
                      <a:srgbClr val="70C8CA">
                        <a:alpha val="88000"/>
                      </a:srgbClr>
                    </a:gs>
                    <a:gs pos="100000">
                      <a:schemeClr val="accent3">
                        <a:alpha val="78000"/>
                      </a:schemeClr>
                    </a:gs>
                    <a:gs pos="0">
                      <a:schemeClr val="accent3">
                        <a:lumMod val="20000"/>
                        <a:lumOff val="80000"/>
                        <a:alpha val="0"/>
                      </a:schemeClr>
                    </a:gs>
                  </a:gsLst>
                  <a:lin ang="0" scaled="1"/>
                </a:gradFill>
                <a:ln w="0" cap="flat">
                  <a:noFill/>
                  <a:prstDash val="solid"/>
                  <a:miter/>
                </a:ln>
              </p:spPr>
              <p:txBody>
                <a:bodyPr wrap="square" rtlCol="0" anchor="ctr">
                  <a:noAutofit/>
                </a:bodyPr>
                <a:lstStyle/>
                <a:p>
                  <a:endParaRPr lang="es-ES"/>
                </a:p>
              </p:txBody>
            </p:sp>
          </p:grpSp>
          <p:sp>
            <p:nvSpPr>
              <p:cNvPr id="44" name="Forma libre: forma 43">
                <a:extLst>
                  <a:ext uri="{FF2B5EF4-FFF2-40B4-BE49-F238E27FC236}">
                    <a16:creationId xmlns:a16="http://schemas.microsoft.com/office/drawing/2014/main" id="{EFF4E24B-D08A-690D-1011-C129EE52E4DD}"/>
                  </a:ext>
                </a:extLst>
              </p:cNvPr>
              <p:cNvSpPr/>
              <p:nvPr/>
            </p:nvSpPr>
            <p:spPr>
              <a:xfrm>
                <a:off x="761" y="3189566"/>
                <a:ext cx="5244973" cy="552607"/>
              </a:xfrm>
              <a:custGeom>
                <a:avLst/>
                <a:gdLst>
                  <a:gd name="connsiteX0" fmla="*/ 7805848 w 7805848"/>
                  <a:gd name="connsiteY0" fmla="*/ 411058 h 822419"/>
                  <a:gd name="connsiteX1" fmla="*/ 7394745 w 7805848"/>
                  <a:gd name="connsiteY1" fmla="*/ 0 h 822419"/>
                  <a:gd name="connsiteX2" fmla="*/ 7030127 w 7805848"/>
                  <a:gd name="connsiteY2" fmla="*/ 0 h 822419"/>
                  <a:gd name="connsiteX3" fmla="*/ 7030127 w 7805848"/>
                  <a:gd name="connsiteY3" fmla="*/ 76 h 822419"/>
                  <a:gd name="connsiteX4" fmla="*/ 7312308 w 7805848"/>
                  <a:gd name="connsiteY4" fmla="*/ 282258 h 822419"/>
                  <a:gd name="connsiteX5" fmla="*/ 0 w 7805848"/>
                  <a:gd name="connsiteY5" fmla="*/ 282258 h 822419"/>
                  <a:gd name="connsiteX6" fmla="*/ 0 w 7805848"/>
                  <a:gd name="connsiteY6" fmla="*/ 540177 h 822419"/>
                  <a:gd name="connsiteX7" fmla="*/ 7311973 w 7805848"/>
                  <a:gd name="connsiteY7" fmla="*/ 540177 h 822419"/>
                  <a:gd name="connsiteX8" fmla="*/ 7030127 w 7805848"/>
                  <a:gd name="connsiteY8" fmla="*/ 821994 h 822419"/>
                  <a:gd name="connsiteX9" fmla="*/ 7030127 w 7805848"/>
                  <a:gd name="connsiteY9" fmla="*/ 822420 h 822419"/>
                  <a:gd name="connsiteX10" fmla="*/ 7394456 w 7805848"/>
                  <a:gd name="connsiteY10" fmla="*/ 822420 h 822419"/>
                  <a:gd name="connsiteX11" fmla="*/ 7805848 w 7805848"/>
                  <a:gd name="connsiteY11" fmla="*/ 411058 h 82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05848" h="822419">
                    <a:moveTo>
                      <a:pt x="7805848" y="411058"/>
                    </a:moveTo>
                    <a:lnTo>
                      <a:pt x="7394745" y="0"/>
                    </a:lnTo>
                    <a:lnTo>
                      <a:pt x="7030127" y="0"/>
                    </a:lnTo>
                    <a:lnTo>
                      <a:pt x="7030127" y="76"/>
                    </a:lnTo>
                    <a:lnTo>
                      <a:pt x="7312308" y="282258"/>
                    </a:lnTo>
                    <a:lnTo>
                      <a:pt x="0" y="282258"/>
                    </a:lnTo>
                    <a:lnTo>
                      <a:pt x="0" y="540177"/>
                    </a:lnTo>
                    <a:lnTo>
                      <a:pt x="7311973" y="540177"/>
                    </a:lnTo>
                    <a:lnTo>
                      <a:pt x="7030127" y="821994"/>
                    </a:lnTo>
                    <a:lnTo>
                      <a:pt x="7030127" y="822420"/>
                    </a:lnTo>
                    <a:lnTo>
                      <a:pt x="7394456" y="822420"/>
                    </a:lnTo>
                    <a:lnTo>
                      <a:pt x="7805848" y="411058"/>
                    </a:lnTo>
                    <a:close/>
                  </a:path>
                </a:pathLst>
              </a:custGeom>
              <a:gradFill>
                <a:gsLst>
                  <a:gs pos="74000">
                    <a:schemeClr val="accent3">
                      <a:alpha val="58000"/>
                    </a:schemeClr>
                  </a:gs>
                  <a:gs pos="0">
                    <a:schemeClr val="accent3">
                      <a:lumMod val="20000"/>
                      <a:lumOff val="80000"/>
                      <a:alpha val="0"/>
                    </a:schemeClr>
                  </a:gs>
                </a:gsLst>
                <a:lin ang="1500000" scaled="0"/>
              </a:gradFill>
              <a:ln w="0" cap="flat">
                <a:noFill/>
                <a:prstDash val="solid"/>
                <a:miter/>
              </a:ln>
            </p:spPr>
            <p:txBody>
              <a:bodyPr wrap="square" rtlCol="0" anchor="ctr">
                <a:noAutofit/>
              </a:bodyPr>
              <a:lstStyle/>
              <a:p>
                <a:endParaRPr lang="es-ES"/>
              </a:p>
            </p:txBody>
          </p:sp>
        </p:grpSp>
      </p:grpSp>
      <p:sp>
        <p:nvSpPr>
          <p:cNvPr id="58" name="CuadroTexto 57">
            <a:extLst>
              <a:ext uri="{FF2B5EF4-FFF2-40B4-BE49-F238E27FC236}">
                <a16:creationId xmlns:a16="http://schemas.microsoft.com/office/drawing/2014/main" id="{59B2D436-A0E8-8E07-9CCF-3DC7B6BC2F65}"/>
              </a:ext>
            </a:extLst>
          </p:cNvPr>
          <p:cNvSpPr txBox="1"/>
          <p:nvPr/>
        </p:nvSpPr>
        <p:spPr>
          <a:xfrm>
            <a:off x="-13119439" y="4323692"/>
            <a:ext cx="4599709" cy="1759456"/>
          </a:xfrm>
          <a:prstGeom prst="rect">
            <a:avLst/>
          </a:prstGeom>
          <a:noFill/>
        </p:spPr>
        <p:txBody>
          <a:bodyPr wrap="square" rtlCol="0">
            <a:spAutoFit/>
          </a:bodyPr>
          <a:lstStyle/>
          <a:p>
            <a:pPr>
              <a:spcAft>
                <a:spcPts val="200"/>
              </a:spcAft>
            </a:pPr>
            <a:r>
              <a:rPr lang="es-ES" sz="1600" b="1" dirty="0">
                <a:solidFill>
                  <a:schemeClr val="accent3"/>
                </a:solidFill>
                <a:latin typeface="+mj-lt"/>
              </a:rPr>
              <a:t>Pruebas en condiciones reales</a:t>
            </a:r>
            <a:endParaRPr lang="es-ES" sz="1600" dirty="0">
              <a:solidFill>
                <a:schemeClr val="accent3"/>
              </a:solidFill>
              <a:latin typeface="+mj-lt"/>
            </a:endParaRPr>
          </a:p>
          <a:p>
            <a:pPr marL="84138" lvl="0" indent="-84138">
              <a:spcAft>
                <a:spcPts val="200"/>
              </a:spcAft>
              <a:buClr>
                <a:schemeClr val="accent2"/>
              </a:buClr>
              <a:buFont typeface="Arial" panose="020B0604020202020204" pitchFamily="34" charset="0"/>
              <a:buChar char="•"/>
            </a:pPr>
            <a:r>
              <a:rPr lang="es-ES" sz="1400" dirty="0"/>
              <a:t>Piloto con usuarios del sector </a:t>
            </a:r>
          </a:p>
          <a:p>
            <a:pPr marL="84138" lvl="0" indent="-84138">
              <a:spcAft>
                <a:spcPts val="200"/>
              </a:spcAft>
              <a:buClr>
                <a:schemeClr val="accent2"/>
              </a:buClr>
              <a:buFont typeface="Arial" panose="020B0604020202020204" pitchFamily="34" charset="0"/>
              <a:buChar char="•"/>
            </a:pPr>
            <a:r>
              <a:rPr lang="es-ES" sz="1400" dirty="0"/>
              <a:t>Uso en flujos de trabajo reales</a:t>
            </a:r>
          </a:p>
          <a:p>
            <a:pPr marL="84138" lvl="0" indent="-84138">
              <a:spcAft>
                <a:spcPts val="200"/>
              </a:spcAft>
              <a:buClr>
                <a:schemeClr val="accent2"/>
              </a:buClr>
              <a:buFont typeface="Arial" panose="020B0604020202020204" pitchFamily="34" charset="0"/>
              <a:buChar char="•"/>
            </a:pPr>
            <a:r>
              <a:rPr lang="es-ES" sz="1400" dirty="0" err="1"/>
              <a:t>Feedback</a:t>
            </a:r>
            <a:r>
              <a:rPr lang="es-ES" sz="1400" dirty="0"/>
              <a:t> directo de profesionales</a:t>
            </a:r>
          </a:p>
          <a:p>
            <a:pPr>
              <a:spcAft>
                <a:spcPts val="200"/>
              </a:spcAft>
              <a:buClr>
                <a:schemeClr val="accent2"/>
              </a:buClr>
            </a:pPr>
            <a:r>
              <a:rPr lang="es-ES" sz="1400" i="1" dirty="0">
                <a:solidFill>
                  <a:schemeClr val="accent3"/>
                </a:solidFill>
              </a:rPr>
              <a:t>La herramienta se ajusta con </a:t>
            </a:r>
            <a:br>
              <a:rPr lang="es-ES" sz="1400" i="1" dirty="0">
                <a:solidFill>
                  <a:schemeClr val="accent3"/>
                </a:solidFill>
              </a:rPr>
            </a:br>
            <a:r>
              <a:rPr lang="es-ES" sz="1400" i="1" dirty="0">
                <a:solidFill>
                  <a:schemeClr val="accent3"/>
                </a:solidFill>
              </a:rPr>
              <a:t>participación del sector</a:t>
            </a:r>
            <a:endParaRPr lang="es-ES" sz="1400" dirty="0">
              <a:solidFill>
                <a:schemeClr val="accent3"/>
              </a:solidFill>
            </a:endParaRPr>
          </a:p>
          <a:p>
            <a:pPr>
              <a:spcAft>
                <a:spcPts val="200"/>
              </a:spcAft>
            </a:pPr>
            <a:endParaRPr lang="es-ES" sz="1400" dirty="0"/>
          </a:p>
        </p:txBody>
      </p:sp>
      <p:sp>
        <p:nvSpPr>
          <p:cNvPr id="59" name="Freeform: Shape 16">
            <a:extLst>
              <a:ext uri="{FF2B5EF4-FFF2-40B4-BE49-F238E27FC236}">
                <a16:creationId xmlns:a16="http://schemas.microsoft.com/office/drawing/2014/main" id="{0CF86706-94A0-F105-135C-CAEFC78EFFE3}"/>
              </a:ext>
            </a:extLst>
          </p:cNvPr>
          <p:cNvSpPr/>
          <p:nvPr/>
        </p:nvSpPr>
        <p:spPr>
          <a:xfrm rot="19033527" flipH="1">
            <a:off x="-9492546" y="4297674"/>
            <a:ext cx="3691303" cy="3167660"/>
          </a:xfrm>
          <a:custGeom>
            <a:avLst/>
            <a:gdLst>
              <a:gd name="connsiteX0" fmla="*/ 256968 w 1079435"/>
              <a:gd name="connsiteY0" fmla="*/ 57445 h 1010223"/>
              <a:gd name="connsiteX1" fmla="*/ 956103 w 1079435"/>
              <a:gd name="connsiteY1" fmla="*/ 74590 h 1010223"/>
              <a:gd name="connsiteX2" fmla="*/ 842756 w 1079435"/>
              <a:gd name="connsiteY2" fmla="*/ 940412 h 1010223"/>
              <a:gd name="connsiteX3" fmla="*/ 163623 w 1079435"/>
              <a:gd name="connsiteY3" fmla="*/ 823255 h 1010223"/>
              <a:gd name="connsiteX4" fmla="*/ 256968 w 1079435"/>
              <a:gd name="connsiteY4" fmla="*/ 57445 h 1010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9435" h="1010223">
                <a:moveTo>
                  <a:pt x="256968" y="57445"/>
                </a:moveTo>
                <a:cubicBezTo>
                  <a:pt x="256968" y="57445"/>
                  <a:pt x="710358" y="-82573"/>
                  <a:pt x="956103" y="74590"/>
                </a:cubicBezTo>
                <a:cubicBezTo>
                  <a:pt x="1201848" y="231752"/>
                  <a:pt x="1036113" y="747055"/>
                  <a:pt x="842756" y="940412"/>
                </a:cubicBezTo>
                <a:cubicBezTo>
                  <a:pt x="649398" y="1133770"/>
                  <a:pt x="429370" y="868975"/>
                  <a:pt x="163623" y="823255"/>
                </a:cubicBezTo>
                <a:cubicBezTo>
                  <a:pt x="-102125" y="777535"/>
                  <a:pt x="-24972" y="148885"/>
                  <a:pt x="256968" y="57445"/>
                </a:cubicBezTo>
                <a:close/>
              </a:path>
            </a:pathLst>
          </a:custGeom>
          <a:gradFill>
            <a:gsLst>
              <a:gs pos="100000">
                <a:srgbClr val="70C8CA">
                  <a:alpha val="88000"/>
                </a:srgbClr>
              </a:gs>
              <a:gs pos="51000">
                <a:schemeClr val="accent3">
                  <a:alpha val="61000"/>
                </a:schemeClr>
              </a:gs>
              <a:gs pos="0">
                <a:schemeClr val="accent3">
                  <a:lumMod val="20000"/>
                  <a:lumOff val="80000"/>
                  <a:alpha val="0"/>
                </a:schemeClr>
              </a:gs>
            </a:gsLst>
            <a:lin ang="0" scaled="1"/>
          </a:gradFill>
          <a:ln w="9525" cap="flat">
            <a:noFill/>
            <a:prstDash val="solid"/>
            <a:miter/>
          </a:ln>
          <a:effectLst/>
        </p:spPr>
        <p:txBody>
          <a:bodyPr rtlCol="0" anchor="ctr"/>
          <a:lstStyle/>
          <a:p>
            <a:endParaRPr lang="en-US"/>
          </a:p>
        </p:txBody>
      </p:sp>
      <p:pic>
        <p:nvPicPr>
          <p:cNvPr id="60" name="Gráfico 59">
            <a:extLst>
              <a:ext uri="{FF2B5EF4-FFF2-40B4-BE49-F238E27FC236}">
                <a16:creationId xmlns:a16="http://schemas.microsoft.com/office/drawing/2014/main" id="{3CC50BFA-1064-EF65-6BAF-02A79ABB26EC}"/>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7285013" y="4024380"/>
            <a:ext cx="657726" cy="657726"/>
          </a:xfrm>
          <a:prstGeom prst="rect">
            <a:avLst/>
          </a:prstGeom>
        </p:spPr>
      </p:pic>
      <p:sp>
        <p:nvSpPr>
          <p:cNvPr id="61" name="CuadroTexto 60">
            <a:extLst>
              <a:ext uri="{FF2B5EF4-FFF2-40B4-BE49-F238E27FC236}">
                <a16:creationId xmlns:a16="http://schemas.microsoft.com/office/drawing/2014/main" id="{D9B0AC70-6491-847F-BF31-4E882FE75FCC}"/>
              </a:ext>
            </a:extLst>
          </p:cNvPr>
          <p:cNvSpPr txBox="1"/>
          <p:nvPr/>
        </p:nvSpPr>
        <p:spPr>
          <a:xfrm>
            <a:off x="-9657441" y="1772169"/>
            <a:ext cx="5307929" cy="1544012"/>
          </a:xfrm>
          <a:prstGeom prst="rect">
            <a:avLst/>
          </a:prstGeom>
          <a:noFill/>
        </p:spPr>
        <p:txBody>
          <a:bodyPr wrap="square" rtlCol="0">
            <a:spAutoFit/>
          </a:bodyPr>
          <a:lstStyle/>
          <a:p>
            <a:pPr>
              <a:spcAft>
                <a:spcPts val="200"/>
              </a:spcAft>
            </a:pPr>
            <a:r>
              <a:rPr lang="es-ES" sz="1600" b="1" dirty="0">
                <a:solidFill>
                  <a:schemeClr val="accent3"/>
                </a:solidFill>
                <a:latin typeface="+mj-lt"/>
              </a:rPr>
              <a:t>Más capacidades para el ecosistema editorial</a:t>
            </a:r>
          </a:p>
          <a:p>
            <a:pPr marL="84138" lvl="0" indent="-84138">
              <a:spcAft>
                <a:spcPts val="200"/>
              </a:spcAft>
              <a:buClr>
                <a:schemeClr val="accent2"/>
              </a:buClr>
              <a:buFont typeface="Arial" panose="020B0604020202020204" pitchFamily="34" charset="0"/>
              <a:buChar char="•"/>
            </a:pPr>
            <a:r>
              <a:rPr lang="es-ES" sz="1400" dirty="0"/>
              <a:t>Nueva funcionalidad</a:t>
            </a:r>
          </a:p>
          <a:p>
            <a:pPr marL="84138" lvl="0" indent="-84138">
              <a:spcAft>
                <a:spcPts val="200"/>
              </a:spcAft>
              <a:buClr>
                <a:schemeClr val="accent2"/>
              </a:buClr>
              <a:buFont typeface="Arial" panose="020B0604020202020204" pitchFamily="34" charset="0"/>
              <a:buChar char="•"/>
            </a:pPr>
            <a:r>
              <a:rPr lang="es-ES" sz="1400" dirty="0"/>
              <a:t>Mejores herramientas de gestión de metadatos y ayuda</a:t>
            </a:r>
          </a:p>
          <a:p>
            <a:pPr marL="84138" lvl="0" indent="-84138">
              <a:spcAft>
                <a:spcPts val="200"/>
              </a:spcAft>
              <a:buClr>
                <a:schemeClr val="accent2"/>
              </a:buClr>
              <a:buFont typeface="Arial" panose="020B0604020202020204" pitchFamily="34" charset="0"/>
              <a:buChar char="•"/>
            </a:pPr>
            <a:r>
              <a:rPr lang="es-ES" sz="1400" dirty="0"/>
              <a:t>Adaptación a necesidades actuales del sector</a:t>
            </a:r>
          </a:p>
          <a:p>
            <a:pPr lvl="0">
              <a:spcAft>
                <a:spcPts val="200"/>
              </a:spcAft>
              <a:buClr>
                <a:schemeClr val="accent2"/>
              </a:buClr>
            </a:pPr>
            <a:r>
              <a:rPr lang="es-ES" sz="1400" i="1" dirty="0">
                <a:solidFill>
                  <a:schemeClr val="accent3"/>
                </a:solidFill>
              </a:rPr>
              <a:t>La herramienta permite hacer más y mejor </a:t>
            </a:r>
          </a:p>
          <a:p>
            <a:pPr>
              <a:spcAft>
                <a:spcPts val="200"/>
              </a:spcAft>
            </a:pPr>
            <a:endParaRPr lang="es-ES" sz="1400" dirty="0"/>
          </a:p>
        </p:txBody>
      </p:sp>
      <p:sp>
        <p:nvSpPr>
          <p:cNvPr id="62" name="CuadroTexto 61">
            <a:extLst>
              <a:ext uri="{FF2B5EF4-FFF2-40B4-BE49-F238E27FC236}">
                <a16:creationId xmlns:a16="http://schemas.microsoft.com/office/drawing/2014/main" id="{32DB6BC9-7AEE-F4E9-F06B-18E6A08ECA08}"/>
              </a:ext>
            </a:extLst>
          </p:cNvPr>
          <p:cNvSpPr txBox="1"/>
          <p:nvPr/>
        </p:nvSpPr>
        <p:spPr>
          <a:xfrm>
            <a:off x="-5245312" y="4323692"/>
            <a:ext cx="4691945" cy="1759456"/>
          </a:xfrm>
          <a:prstGeom prst="rect">
            <a:avLst/>
          </a:prstGeom>
          <a:noFill/>
        </p:spPr>
        <p:txBody>
          <a:bodyPr wrap="square" rtlCol="0">
            <a:spAutoFit/>
          </a:bodyPr>
          <a:lstStyle/>
          <a:p>
            <a:pPr>
              <a:spcAft>
                <a:spcPts val="200"/>
              </a:spcAft>
            </a:pPr>
            <a:r>
              <a:rPr lang="es-ES" sz="1600" b="1" dirty="0">
                <a:solidFill>
                  <a:schemeClr val="accent3"/>
                </a:solidFill>
                <a:latin typeface="+mj-lt"/>
              </a:rPr>
              <a:t>Preparados para el futuro</a:t>
            </a:r>
          </a:p>
          <a:p>
            <a:pPr marL="84138" lvl="0" indent="-84138">
              <a:spcAft>
                <a:spcPts val="200"/>
              </a:spcAft>
              <a:buClr>
                <a:schemeClr val="accent2"/>
              </a:buClr>
              <a:buFont typeface="Arial" panose="020B0604020202020204" pitchFamily="34" charset="0"/>
              <a:buChar char="•"/>
            </a:pPr>
            <a:r>
              <a:rPr lang="es-ES" sz="1400" dirty="0"/>
              <a:t>Escalable</a:t>
            </a:r>
          </a:p>
          <a:p>
            <a:pPr marL="84138" lvl="0" indent="-84138">
              <a:spcAft>
                <a:spcPts val="200"/>
              </a:spcAft>
              <a:buClr>
                <a:schemeClr val="accent2"/>
              </a:buClr>
              <a:buFont typeface="Arial" panose="020B0604020202020204" pitchFamily="34" charset="0"/>
              <a:buChar char="•"/>
            </a:pPr>
            <a:r>
              <a:rPr lang="es-ES" sz="1400" dirty="0"/>
              <a:t>Más integraciones posibles</a:t>
            </a:r>
          </a:p>
          <a:p>
            <a:pPr marL="84138" lvl="0" indent="-84138">
              <a:spcAft>
                <a:spcPts val="200"/>
              </a:spcAft>
              <a:buClr>
                <a:schemeClr val="accent2"/>
              </a:buClr>
              <a:buFont typeface="Arial" panose="020B0604020202020204" pitchFamily="34" charset="0"/>
              <a:buChar char="•"/>
            </a:pPr>
            <a:r>
              <a:rPr lang="es-ES" sz="1400" dirty="0"/>
              <a:t>Base para otra funcionalidades</a:t>
            </a:r>
          </a:p>
          <a:p>
            <a:pPr>
              <a:spcAft>
                <a:spcPts val="200"/>
              </a:spcAft>
              <a:buClr>
                <a:schemeClr val="accent2"/>
              </a:buClr>
            </a:pPr>
            <a:r>
              <a:rPr lang="es-ES" sz="1400" i="1" dirty="0">
                <a:solidFill>
                  <a:schemeClr val="accent3"/>
                </a:solidFill>
              </a:rPr>
              <a:t>Es posible evolución para </a:t>
            </a:r>
            <a:br>
              <a:rPr lang="es-ES" sz="1400" i="1" dirty="0">
                <a:solidFill>
                  <a:schemeClr val="accent3"/>
                </a:solidFill>
              </a:rPr>
            </a:br>
            <a:r>
              <a:rPr lang="es-ES" sz="1400" i="1" dirty="0">
                <a:solidFill>
                  <a:schemeClr val="accent3"/>
                </a:solidFill>
              </a:rPr>
              <a:t>nuevas necesidades</a:t>
            </a:r>
          </a:p>
          <a:p>
            <a:pPr>
              <a:spcAft>
                <a:spcPts val="200"/>
              </a:spcAft>
            </a:pPr>
            <a:endParaRPr lang="es-ES" sz="1400" dirty="0"/>
          </a:p>
        </p:txBody>
      </p:sp>
      <p:sp>
        <p:nvSpPr>
          <p:cNvPr id="63" name="Arco 62">
            <a:extLst>
              <a:ext uri="{FF2B5EF4-FFF2-40B4-BE49-F238E27FC236}">
                <a16:creationId xmlns:a16="http://schemas.microsoft.com/office/drawing/2014/main" id="{E05870F4-2B16-2387-0701-C1A741585BFC}"/>
              </a:ext>
            </a:extLst>
          </p:cNvPr>
          <p:cNvSpPr/>
          <p:nvPr/>
        </p:nvSpPr>
        <p:spPr>
          <a:xfrm rot="15652239">
            <a:off x="-10528798" y="3028374"/>
            <a:ext cx="1666320" cy="1666320"/>
          </a:xfrm>
          <a:prstGeom prst="arc">
            <a:avLst/>
          </a:prstGeom>
          <a:ln w="44450" cap="rnd">
            <a:solidFill>
              <a:srgbClr val="3FA8AB"/>
            </a:solidFill>
            <a:prstDash val="sysDot"/>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64" name="Arco 63">
            <a:extLst>
              <a:ext uri="{FF2B5EF4-FFF2-40B4-BE49-F238E27FC236}">
                <a16:creationId xmlns:a16="http://schemas.microsoft.com/office/drawing/2014/main" id="{C3968A35-4A84-0AD6-9372-A3C7A5B7A74B}"/>
              </a:ext>
            </a:extLst>
          </p:cNvPr>
          <p:cNvSpPr/>
          <p:nvPr/>
        </p:nvSpPr>
        <p:spPr>
          <a:xfrm>
            <a:off x="-6431470" y="3049706"/>
            <a:ext cx="1735593" cy="1735593"/>
          </a:xfrm>
          <a:prstGeom prst="arc">
            <a:avLst>
              <a:gd name="adj1" fmla="val 16200000"/>
              <a:gd name="adj2" fmla="val 448223"/>
            </a:avLst>
          </a:prstGeom>
          <a:ln w="44450" cap="rnd">
            <a:solidFill>
              <a:srgbClr val="3FA8AB"/>
            </a:solidFill>
            <a:prstDash val="sysDot"/>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pic>
        <p:nvPicPr>
          <p:cNvPr id="65" name="Imagen 64">
            <a:extLst>
              <a:ext uri="{FF2B5EF4-FFF2-40B4-BE49-F238E27FC236}">
                <a16:creationId xmlns:a16="http://schemas.microsoft.com/office/drawing/2014/main" id="{73E7A4EC-1CB4-002A-4F5B-B73AE6940936}"/>
              </a:ext>
            </a:extLst>
          </p:cNvPr>
          <p:cNvPicPr>
            <a:picLocks noChangeAspect="1"/>
          </p:cNvPicPr>
          <p:nvPr/>
        </p:nvPicPr>
        <p:blipFill>
          <a:blip r:embed="rId8">
            <a:extLst>
              <a:ext uri="{28A0092B-C50C-407E-A947-70E740481C1C}">
                <a14:useLocalDpi xmlns:a14="http://schemas.microsoft.com/office/drawing/2010/main" val="0"/>
              </a:ext>
            </a:extLst>
          </a:blip>
          <a:srcRect t="34878"/>
          <a:stretch>
            <a:fillRect/>
          </a:stretch>
        </p:blipFill>
        <p:spPr>
          <a:xfrm>
            <a:off x="-4154831" y="3369041"/>
            <a:ext cx="3571717" cy="3488958"/>
          </a:xfrm>
          <a:prstGeom prst="rect">
            <a:avLst/>
          </a:prstGeom>
          <a:effectLst>
            <a:outerShdw blurRad="330200" dist="139700" dir="2700000" algn="tl" rotWithShape="0">
              <a:prstClr val="black">
                <a:alpha val="16000"/>
              </a:prstClr>
            </a:outerShdw>
          </a:effectLst>
        </p:spPr>
      </p:pic>
      <p:pic>
        <p:nvPicPr>
          <p:cNvPr id="66" name="Gráfico 65">
            <a:extLst>
              <a:ext uri="{FF2B5EF4-FFF2-40B4-BE49-F238E27FC236}">
                <a16:creationId xmlns:a16="http://schemas.microsoft.com/office/drawing/2014/main" id="{0437E8AD-1170-945A-3AD4-85ACA950F64A}"/>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731378" y="4024380"/>
            <a:ext cx="657726" cy="657726"/>
          </a:xfrm>
          <a:prstGeom prst="rect">
            <a:avLst/>
          </a:prstGeom>
        </p:spPr>
      </p:pic>
    </p:spTree>
    <p:extLst>
      <p:ext uri="{BB962C8B-B14F-4D97-AF65-F5344CB8AC3E}">
        <p14:creationId xmlns:p14="http://schemas.microsoft.com/office/powerpoint/2010/main" val="28265613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51C3EF-2EA7-E368-11C9-AA8234D70ABF}"/>
            </a:ext>
          </a:extLst>
        </p:cNvPr>
        <p:cNvGrpSpPr/>
        <p:nvPr/>
      </p:nvGrpSpPr>
      <p:grpSpPr>
        <a:xfrm>
          <a:off x="0" y="0"/>
          <a:ext cx="0" cy="0"/>
          <a:chOff x="0" y="0"/>
          <a:chExt cx="0" cy="0"/>
        </a:xfrm>
      </p:grpSpPr>
      <p:pic>
        <p:nvPicPr>
          <p:cNvPr id="15" name="0_Woman_Computer_1280x720">
            <a:hlinkClick r:id="" action="ppaction://media"/>
            <a:extLst>
              <a:ext uri="{FF2B5EF4-FFF2-40B4-BE49-F238E27FC236}">
                <a16:creationId xmlns:a16="http://schemas.microsoft.com/office/drawing/2014/main" id="{50F25452-3243-46DD-CD74-0B67E69FAD0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38496"/>
            <a:ext cx="12325350" cy="6933009"/>
          </a:xfrm>
          <a:prstGeom prst="rect">
            <a:avLst/>
          </a:prstGeom>
        </p:spPr>
      </p:pic>
      <p:sp>
        <p:nvSpPr>
          <p:cNvPr id="28" name="Rectángulo 27">
            <a:extLst>
              <a:ext uri="{FF2B5EF4-FFF2-40B4-BE49-F238E27FC236}">
                <a16:creationId xmlns:a16="http://schemas.microsoft.com/office/drawing/2014/main" id="{BFCC4297-8D0A-CBB3-97BF-451CEA200C1F}"/>
              </a:ext>
            </a:extLst>
          </p:cNvPr>
          <p:cNvSpPr/>
          <p:nvPr/>
        </p:nvSpPr>
        <p:spPr>
          <a:xfrm rot="5400000">
            <a:off x="158262" y="-158260"/>
            <a:ext cx="6857997" cy="7174524"/>
          </a:xfrm>
          <a:prstGeom prst="rect">
            <a:avLst/>
          </a:prstGeom>
          <a:gradFill>
            <a:gsLst>
              <a:gs pos="0">
                <a:schemeClr val="tx1">
                  <a:alpha val="0"/>
                </a:schemeClr>
              </a:gs>
              <a:gs pos="87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6" name="CuadroTexto 5">
            <a:extLst>
              <a:ext uri="{FF2B5EF4-FFF2-40B4-BE49-F238E27FC236}">
                <a16:creationId xmlns:a16="http://schemas.microsoft.com/office/drawing/2014/main" id="{67DF05CF-EBE0-841B-277D-E56615B8718C}"/>
              </a:ext>
            </a:extLst>
          </p:cNvPr>
          <p:cNvSpPr txBox="1"/>
          <p:nvPr/>
        </p:nvSpPr>
        <p:spPr>
          <a:xfrm>
            <a:off x="407988" y="2751758"/>
            <a:ext cx="4215770" cy="1692771"/>
          </a:xfrm>
          <a:prstGeom prst="rect">
            <a:avLst/>
          </a:prstGeom>
          <a:noFill/>
        </p:spPr>
        <p:txBody>
          <a:bodyPr wrap="square" rtlCol="0">
            <a:spAutoFit/>
          </a:bodyPr>
          <a:lstStyle/>
          <a:p>
            <a:r>
              <a:rPr lang="es-ES" sz="2600" dirty="0">
                <a:solidFill>
                  <a:schemeClr val="bg1"/>
                </a:solidFill>
                <a:latin typeface="+mj-lt"/>
              </a:rPr>
              <a:t>NUEVAS PRESTACIONES DE LA PLATAFORMA DE METADATOS PARA EL ECOSISTEMA DEL LIBRO</a:t>
            </a:r>
          </a:p>
        </p:txBody>
      </p:sp>
      <p:pic>
        <p:nvPicPr>
          <p:cNvPr id="7" name="Imagen 6" descr="Texto&#10;&#10;Descripción generada automáticamente">
            <a:extLst>
              <a:ext uri="{FF2B5EF4-FFF2-40B4-BE49-F238E27FC236}">
                <a16:creationId xmlns:a16="http://schemas.microsoft.com/office/drawing/2014/main" id="{255EA5C6-9B25-5287-66FB-C8F41BAF60FF}"/>
              </a:ext>
            </a:extLst>
          </p:cNvPr>
          <p:cNvPicPr>
            <a:picLocks noChangeAspect="1"/>
          </p:cNvPicPr>
          <p:nvPr/>
        </p:nvPicPr>
        <p:blipFill rotWithShape="1">
          <a:blip r:embed="rId6" cstate="print">
            <a:duotone>
              <a:schemeClr val="accent3">
                <a:shade val="45000"/>
                <a:satMod val="135000"/>
              </a:schemeClr>
              <a:prstClr val="white"/>
            </a:duotone>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a:ext>
            </a:extLst>
          </a:blip>
          <a:srcRect/>
          <a:stretch/>
        </p:blipFill>
        <p:spPr>
          <a:xfrm>
            <a:off x="5843274" y="5969478"/>
            <a:ext cx="1792759" cy="343953"/>
          </a:xfrm>
          <a:prstGeom prst="rect">
            <a:avLst/>
          </a:prstGeom>
        </p:spPr>
      </p:pic>
      <p:grpSp>
        <p:nvGrpSpPr>
          <p:cNvPr id="10" name="Grupo 9">
            <a:extLst>
              <a:ext uri="{FF2B5EF4-FFF2-40B4-BE49-F238E27FC236}">
                <a16:creationId xmlns:a16="http://schemas.microsoft.com/office/drawing/2014/main" id="{EC9B7055-93CA-A4BC-963B-6DA6A931CCD7}"/>
              </a:ext>
            </a:extLst>
          </p:cNvPr>
          <p:cNvGrpSpPr/>
          <p:nvPr/>
        </p:nvGrpSpPr>
        <p:grpSpPr>
          <a:xfrm>
            <a:off x="407988" y="5718139"/>
            <a:ext cx="3333536" cy="648969"/>
            <a:chOff x="703442" y="5396184"/>
            <a:chExt cx="5018088" cy="976916"/>
          </a:xfrm>
        </p:grpSpPr>
        <p:pic>
          <p:nvPicPr>
            <p:cNvPr id="14" name="Imagen 13" descr="Interfaz de usuario gráfica&#10;&#10;Descripción generada automáticamente">
              <a:extLst>
                <a:ext uri="{FF2B5EF4-FFF2-40B4-BE49-F238E27FC236}">
                  <a16:creationId xmlns:a16="http://schemas.microsoft.com/office/drawing/2014/main" id="{A20408E7-5BF4-DA91-F800-2EA3BA4F53EF}"/>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t="-4417"/>
            <a:stretch/>
          </p:blipFill>
          <p:spPr>
            <a:xfrm>
              <a:off x="703442" y="5396184"/>
              <a:ext cx="2078948" cy="976916"/>
            </a:xfrm>
            <a:prstGeom prst="rect">
              <a:avLst/>
            </a:prstGeom>
          </p:spPr>
        </p:pic>
        <p:pic>
          <p:nvPicPr>
            <p:cNvPr id="8" name="Imagen 7" descr="Interfaz de usuario gráfica&#10;&#10;Descripción generada automáticamente">
              <a:extLst>
                <a:ext uri="{FF2B5EF4-FFF2-40B4-BE49-F238E27FC236}">
                  <a16:creationId xmlns:a16="http://schemas.microsoft.com/office/drawing/2014/main" id="{E868B721-554C-E660-39C6-6F505E59E63B}"/>
                </a:ext>
              </a:extLst>
            </p:cNvPr>
            <p:cNvPicPr>
              <a:picLocks noChangeAspect="1"/>
            </p:cNvPicPr>
            <p:nvPr/>
          </p:nvPicPr>
          <p:blipFill rotWithShape="1">
            <a:blip r:embed="rId9" cstate="hqprint">
              <a:biLevel thresh="25000"/>
              <a:extLst>
                <a:ext uri="{28A0092B-C50C-407E-A947-70E740481C1C}">
                  <a14:useLocalDpi xmlns:a14="http://schemas.microsoft.com/office/drawing/2010/main"/>
                </a:ext>
              </a:extLst>
            </a:blip>
            <a:srcRect t="-4417"/>
            <a:stretch/>
          </p:blipFill>
          <p:spPr>
            <a:xfrm>
              <a:off x="2782389" y="5396184"/>
              <a:ext cx="2939141" cy="976916"/>
            </a:xfrm>
            <a:prstGeom prst="rect">
              <a:avLst/>
            </a:prstGeom>
          </p:spPr>
        </p:pic>
      </p:grpSp>
      <p:pic>
        <p:nvPicPr>
          <p:cNvPr id="9" name="Imagen 8" descr="Texto&#10;&#10;Descripción generada automáticamente">
            <a:extLst>
              <a:ext uri="{FF2B5EF4-FFF2-40B4-BE49-F238E27FC236}">
                <a16:creationId xmlns:a16="http://schemas.microsoft.com/office/drawing/2014/main" id="{550E4B05-4DB3-2878-CFE1-BC8F6FA18CB3}"/>
              </a:ext>
            </a:extLst>
          </p:cNvPr>
          <p:cNvPicPr>
            <a:picLocks noChangeAspect="1"/>
          </p:cNvPicPr>
          <p:nvPr/>
        </p:nvPicPr>
        <p:blipFill>
          <a:blip r:embed="rId10" cstate="print">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a:ext>
            </a:extLst>
          </a:blip>
          <a:stretch>
            <a:fillRect/>
          </a:stretch>
        </p:blipFill>
        <p:spPr>
          <a:xfrm>
            <a:off x="10226661" y="6011853"/>
            <a:ext cx="1571639" cy="281504"/>
          </a:xfrm>
          <a:prstGeom prst="rect">
            <a:avLst/>
          </a:prstGeom>
        </p:spPr>
      </p:pic>
      <p:sp>
        <p:nvSpPr>
          <p:cNvPr id="17" name="CuadroTexto 16">
            <a:extLst>
              <a:ext uri="{FF2B5EF4-FFF2-40B4-BE49-F238E27FC236}">
                <a16:creationId xmlns:a16="http://schemas.microsoft.com/office/drawing/2014/main" id="{9C3C2389-74DA-73BC-BC88-2196C5EB6633}"/>
              </a:ext>
            </a:extLst>
          </p:cNvPr>
          <p:cNvSpPr txBox="1"/>
          <p:nvPr/>
        </p:nvSpPr>
        <p:spPr>
          <a:xfrm>
            <a:off x="407988" y="2223542"/>
            <a:ext cx="4215770" cy="523220"/>
          </a:xfrm>
          <a:prstGeom prst="rect">
            <a:avLst/>
          </a:prstGeom>
          <a:noFill/>
        </p:spPr>
        <p:txBody>
          <a:bodyPr wrap="square" rtlCol="0">
            <a:spAutoFit/>
          </a:bodyPr>
          <a:lstStyle/>
          <a:p>
            <a:r>
              <a:rPr lang="es-ES" sz="2800" b="1" dirty="0">
                <a:solidFill>
                  <a:schemeClr val="accent2"/>
                </a:solidFill>
                <a:latin typeface="+mj-lt"/>
              </a:rPr>
              <a:t>DILVE SE RENUEVA</a:t>
            </a:r>
          </a:p>
        </p:txBody>
      </p:sp>
      <p:grpSp>
        <p:nvGrpSpPr>
          <p:cNvPr id="2" name="Grupo 1">
            <a:extLst>
              <a:ext uri="{FF2B5EF4-FFF2-40B4-BE49-F238E27FC236}">
                <a16:creationId xmlns:a16="http://schemas.microsoft.com/office/drawing/2014/main" id="{B0F51E36-AC76-8041-7E79-ACE7476A729C}"/>
              </a:ext>
            </a:extLst>
          </p:cNvPr>
          <p:cNvGrpSpPr/>
          <p:nvPr/>
        </p:nvGrpSpPr>
        <p:grpSpPr>
          <a:xfrm>
            <a:off x="-337932" y="-943141"/>
            <a:ext cx="7373001" cy="1886282"/>
            <a:chOff x="-337932" y="-943141"/>
            <a:chExt cx="7373001" cy="1886282"/>
          </a:xfrm>
        </p:grpSpPr>
        <p:grpSp>
          <p:nvGrpSpPr>
            <p:cNvPr id="3" name="Grupo 2">
              <a:extLst>
                <a:ext uri="{FF2B5EF4-FFF2-40B4-BE49-F238E27FC236}">
                  <a16:creationId xmlns:a16="http://schemas.microsoft.com/office/drawing/2014/main" id="{9C17E1A3-3FE9-FF59-6F53-A4CA42B6EB3A}"/>
                </a:ext>
              </a:extLst>
            </p:cNvPr>
            <p:cNvGrpSpPr/>
            <p:nvPr/>
          </p:nvGrpSpPr>
          <p:grpSpPr>
            <a:xfrm>
              <a:off x="-337932" y="-943141"/>
              <a:ext cx="7373001" cy="1886282"/>
              <a:chOff x="-193553" y="-891671"/>
              <a:chExt cx="8335417" cy="2132503"/>
            </a:xfrm>
          </p:grpSpPr>
          <p:sp>
            <p:nvSpPr>
              <p:cNvPr id="24" name="Forma libre: forma 23">
                <a:extLst>
                  <a:ext uri="{FF2B5EF4-FFF2-40B4-BE49-F238E27FC236}">
                    <a16:creationId xmlns:a16="http://schemas.microsoft.com/office/drawing/2014/main" id="{AA03BC4C-DC61-C04C-43B5-7311DA44BFC3}"/>
                  </a:ext>
                </a:extLst>
              </p:cNvPr>
              <p:cNvSpPr/>
              <p:nvPr/>
            </p:nvSpPr>
            <p:spPr>
              <a:xfrm rot="21072818">
                <a:off x="-50932" y="-614270"/>
                <a:ext cx="8192796" cy="1855102"/>
              </a:xfrm>
              <a:custGeom>
                <a:avLst/>
                <a:gdLst>
                  <a:gd name="connsiteX0" fmla="*/ 8192796 w 8192796"/>
                  <a:gd name="connsiteY0" fmla="*/ 1243709 h 1855102"/>
                  <a:gd name="connsiteX1" fmla="*/ 8060201 w 8192796"/>
                  <a:gd name="connsiteY1" fmla="*/ 1304899 h 1855102"/>
                  <a:gd name="connsiteX2" fmla="*/ 5024689 w 8192796"/>
                  <a:gd name="connsiteY2" fmla="*/ 1854746 h 1855102"/>
                  <a:gd name="connsiteX3" fmla="*/ 2166085 w 8192796"/>
                  <a:gd name="connsiteY3" fmla="*/ 1040955 h 1855102"/>
                  <a:gd name="connsiteX4" fmla="*/ 176051 w 8192796"/>
                  <a:gd name="connsiteY4" fmla="*/ 888223 h 1855102"/>
                  <a:gd name="connsiteX5" fmla="*/ 41087 w 8192796"/>
                  <a:gd name="connsiteY5" fmla="*/ 930020 h 1855102"/>
                  <a:gd name="connsiteX6" fmla="*/ 0 w 8192796"/>
                  <a:gd name="connsiteY6" fmla="*/ 946272 h 1855102"/>
                  <a:gd name="connsiteX7" fmla="*/ 146261 w 8192796"/>
                  <a:gd name="connsiteY7" fmla="*/ 0 h 1855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2796" h="1855102">
                    <a:moveTo>
                      <a:pt x="8192796" y="1243709"/>
                    </a:moveTo>
                    <a:lnTo>
                      <a:pt x="8060201" y="1304899"/>
                    </a:lnTo>
                    <a:cubicBezTo>
                      <a:pt x="7032679" y="1741470"/>
                      <a:pt x="5899207" y="1862633"/>
                      <a:pt x="5024689" y="1854746"/>
                    </a:cubicBezTo>
                    <a:cubicBezTo>
                      <a:pt x="3625462" y="1842131"/>
                      <a:pt x="2865540" y="1409833"/>
                      <a:pt x="2166085" y="1040955"/>
                    </a:cubicBezTo>
                    <a:cubicBezTo>
                      <a:pt x="1466629" y="672074"/>
                      <a:pt x="853605" y="715591"/>
                      <a:pt x="176051" y="888223"/>
                    </a:cubicBezTo>
                    <a:cubicBezTo>
                      <a:pt x="133704" y="899013"/>
                      <a:pt x="88544" y="913096"/>
                      <a:pt x="41087" y="930020"/>
                    </a:cubicBezTo>
                    <a:lnTo>
                      <a:pt x="0" y="946272"/>
                    </a:lnTo>
                    <a:lnTo>
                      <a:pt x="146261" y="0"/>
                    </a:lnTo>
                    <a:close/>
                  </a:path>
                </a:pathLst>
              </a:custGeom>
              <a:gradFill>
                <a:gsLst>
                  <a:gs pos="71000">
                    <a:srgbClr val="70C8CA">
                      <a:alpha val="88000"/>
                    </a:srgbClr>
                  </a:gs>
                  <a:gs pos="100000">
                    <a:schemeClr val="accent3">
                      <a:alpha val="78000"/>
                    </a:schemeClr>
                  </a:gs>
                  <a:gs pos="0">
                    <a:schemeClr val="accent3">
                      <a:lumMod val="20000"/>
                      <a:lumOff val="80000"/>
                      <a:alpha val="0"/>
                    </a:schemeClr>
                  </a:gs>
                </a:gsLst>
                <a:lin ang="0" scaled="1"/>
              </a:gradFill>
              <a:ln w="0" cap="flat">
                <a:noFill/>
                <a:prstDash val="solid"/>
                <a:miter/>
              </a:ln>
            </p:spPr>
            <p:txBody>
              <a:bodyPr wrap="square" rtlCol="0" anchor="ctr">
                <a:noAutofit/>
              </a:bodyPr>
              <a:lstStyle/>
              <a:p>
                <a:endParaRPr lang="es-ES"/>
              </a:p>
            </p:txBody>
          </p:sp>
          <p:sp>
            <p:nvSpPr>
              <p:cNvPr id="25" name="Forma libre: forma 24">
                <a:extLst>
                  <a:ext uri="{FF2B5EF4-FFF2-40B4-BE49-F238E27FC236}">
                    <a16:creationId xmlns:a16="http://schemas.microsoft.com/office/drawing/2014/main" id="{FEA634CA-9706-4C88-51B3-9BEE3B63EDE6}"/>
                  </a:ext>
                </a:extLst>
              </p:cNvPr>
              <p:cNvSpPr/>
              <p:nvPr/>
            </p:nvSpPr>
            <p:spPr>
              <a:xfrm rot="20700000">
                <a:off x="-193553" y="-891671"/>
                <a:ext cx="7316526" cy="2080380"/>
              </a:xfrm>
              <a:custGeom>
                <a:avLst/>
                <a:gdLst>
                  <a:gd name="connsiteX0" fmla="*/ 7316526 w 7316526"/>
                  <a:gd name="connsiteY0" fmla="*/ 1866661 h 2080380"/>
                  <a:gd name="connsiteX1" fmla="*/ 7104404 w 7316526"/>
                  <a:gd name="connsiteY1" fmla="*/ 1914592 h 2080380"/>
                  <a:gd name="connsiteX2" fmla="*/ 5329421 w 7316526"/>
                  <a:gd name="connsiteY2" fmla="*/ 2080024 h 2080380"/>
                  <a:gd name="connsiteX3" fmla="*/ 2470817 w 7316526"/>
                  <a:gd name="connsiteY3" fmla="*/ 1266232 h 2080380"/>
                  <a:gd name="connsiteX4" fmla="*/ 480783 w 7316526"/>
                  <a:gd name="connsiteY4" fmla="*/ 1113500 h 2080380"/>
                  <a:gd name="connsiteX5" fmla="*/ 37663 w 7316526"/>
                  <a:gd name="connsiteY5" fmla="*/ 1287288 h 2080380"/>
                  <a:gd name="connsiteX6" fmla="*/ 0 w 7316526"/>
                  <a:gd name="connsiteY6" fmla="*/ 1306403 h 2080380"/>
                  <a:gd name="connsiteX7" fmla="*/ 350050 w 7316526"/>
                  <a:gd name="connsiteY7" fmla="*/ 0 h 2080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16526" h="2080380">
                    <a:moveTo>
                      <a:pt x="7316526" y="1866661"/>
                    </a:moveTo>
                    <a:lnTo>
                      <a:pt x="7104404" y="1914592"/>
                    </a:lnTo>
                    <a:cubicBezTo>
                      <a:pt x="6472066" y="2043030"/>
                      <a:pt x="5854132" y="2084755"/>
                      <a:pt x="5329421" y="2080024"/>
                    </a:cubicBezTo>
                    <a:cubicBezTo>
                      <a:pt x="3930194" y="2067408"/>
                      <a:pt x="3170272" y="1635109"/>
                      <a:pt x="2470817" y="1266232"/>
                    </a:cubicBezTo>
                    <a:cubicBezTo>
                      <a:pt x="1771362" y="897351"/>
                      <a:pt x="1158337" y="940868"/>
                      <a:pt x="480783" y="1113500"/>
                    </a:cubicBezTo>
                    <a:cubicBezTo>
                      <a:pt x="353742" y="1145869"/>
                      <a:pt x="201381" y="1207883"/>
                      <a:pt x="37663" y="1287288"/>
                    </a:cubicBezTo>
                    <a:lnTo>
                      <a:pt x="0" y="1306403"/>
                    </a:lnTo>
                    <a:lnTo>
                      <a:pt x="350050" y="0"/>
                    </a:lnTo>
                    <a:close/>
                  </a:path>
                </a:pathLst>
              </a:custGeom>
              <a:gradFill>
                <a:gsLst>
                  <a:gs pos="74000">
                    <a:schemeClr val="accent3"/>
                  </a:gs>
                  <a:gs pos="0">
                    <a:schemeClr val="accent3">
                      <a:lumMod val="20000"/>
                      <a:lumOff val="80000"/>
                      <a:alpha val="0"/>
                    </a:schemeClr>
                  </a:gs>
                </a:gsLst>
                <a:lin ang="0" scaled="1"/>
              </a:gradFill>
              <a:ln w="0" cap="flat">
                <a:noFill/>
                <a:prstDash val="solid"/>
                <a:miter/>
              </a:ln>
            </p:spPr>
            <p:txBody>
              <a:bodyPr wrap="square" rtlCol="0" anchor="ctr">
                <a:noAutofit/>
              </a:bodyPr>
              <a:lstStyle/>
              <a:p>
                <a:endParaRPr lang="es-ES"/>
              </a:p>
            </p:txBody>
          </p:sp>
          <p:sp>
            <p:nvSpPr>
              <p:cNvPr id="26" name="Forma libre: forma 25">
                <a:extLst>
                  <a:ext uri="{FF2B5EF4-FFF2-40B4-BE49-F238E27FC236}">
                    <a16:creationId xmlns:a16="http://schemas.microsoft.com/office/drawing/2014/main" id="{581F4935-864A-69F3-5140-0E152F13222F}"/>
                  </a:ext>
                </a:extLst>
              </p:cNvPr>
              <p:cNvSpPr/>
              <p:nvPr/>
            </p:nvSpPr>
            <p:spPr>
              <a:xfrm rot="20700000">
                <a:off x="-89446" y="-648584"/>
                <a:ext cx="6814005" cy="1586804"/>
              </a:xfrm>
              <a:custGeom>
                <a:avLst/>
                <a:gdLst>
                  <a:gd name="connsiteX0" fmla="*/ 6814005 w 6814005"/>
                  <a:gd name="connsiteY0" fmla="*/ 1556379 h 1586804"/>
                  <a:gd name="connsiteX1" fmla="*/ 6632405 w 6814005"/>
                  <a:gd name="connsiteY1" fmla="*/ 1569107 h 1586804"/>
                  <a:gd name="connsiteX2" fmla="*/ 5935910 w 6814005"/>
                  <a:gd name="connsiteY2" fmla="*/ 1586428 h 1586804"/>
                  <a:gd name="connsiteX3" fmla="*/ 2752705 w 6814005"/>
                  <a:gd name="connsiteY3" fmla="*/ 726890 h 1586804"/>
                  <a:gd name="connsiteX4" fmla="*/ 536699 w 6814005"/>
                  <a:gd name="connsiteY4" fmla="*/ 565572 h 1586804"/>
                  <a:gd name="connsiteX5" fmla="*/ 5278 w 6814005"/>
                  <a:gd name="connsiteY5" fmla="*/ 688590 h 1586804"/>
                  <a:gd name="connsiteX6" fmla="*/ 0 w 6814005"/>
                  <a:gd name="connsiteY6" fmla="*/ 690453 h 1586804"/>
                  <a:gd name="connsiteX7" fmla="*/ 80337 w 6814005"/>
                  <a:gd name="connsiteY7" fmla="*/ 390634 h 1586804"/>
                  <a:gd name="connsiteX8" fmla="*/ 120408 w 6814005"/>
                  <a:gd name="connsiteY8" fmla="*/ 377806 h 1586804"/>
                  <a:gd name="connsiteX9" fmla="*/ 785986 w 6814005"/>
                  <a:gd name="connsiteY9" fmla="*/ 104659 h 1586804"/>
                  <a:gd name="connsiteX10" fmla="*/ 1005518 w 6814005"/>
                  <a:gd name="connsiteY10" fmla="*/ 0 h 1586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14005" h="1586804">
                    <a:moveTo>
                      <a:pt x="6814005" y="1556379"/>
                    </a:moveTo>
                    <a:lnTo>
                      <a:pt x="6632405" y="1569107"/>
                    </a:lnTo>
                    <a:cubicBezTo>
                      <a:pt x="6388728" y="1583276"/>
                      <a:pt x="6155020" y="1588302"/>
                      <a:pt x="5935910" y="1586428"/>
                    </a:cubicBezTo>
                    <a:cubicBezTo>
                      <a:pt x="4377797" y="1573101"/>
                      <a:pt x="3531584" y="1116502"/>
                      <a:pt x="2752705" y="726890"/>
                    </a:cubicBezTo>
                    <a:cubicBezTo>
                      <a:pt x="1973827" y="337272"/>
                      <a:pt x="1530555" y="431258"/>
                      <a:pt x="536699" y="565572"/>
                    </a:cubicBezTo>
                    <a:cubicBezTo>
                      <a:pt x="350352" y="590756"/>
                      <a:pt x="172031" y="634359"/>
                      <a:pt x="5278" y="688590"/>
                    </a:cubicBezTo>
                    <a:lnTo>
                      <a:pt x="0" y="690453"/>
                    </a:lnTo>
                    <a:lnTo>
                      <a:pt x="80337" y="390634"/>
                    </a:lnTo>
                    <a:lnTo>
                      <a:pt x="120408" y="377806"/>
                    </a:lnTo>
                    <a:cubicBezTo>
                      <a:pt x="357141" y="295709"/>
                      <a:pt x="576375" y="201585"/>
                      <a:pt x="785986" y="104659"/>
                    </a:cubicBezTo>
                    <a:lnTo>
                      <a:pt x="1005518" y="0"/>
                    </a:lnTo>
                    <a:close/>
                  </a:path>
                </a:pathLst>
              </a:custGeom>
              <a:gradFill flip="none" rotWithShape="1">
                <a:gsLst>
                  <a:gs pos="100000">
                    <a:schemeClr val="bg1">
                      <a:alpha val="0"/>
                    </a:schemeClr>
                  </a:gs>
                  <a:gs pos="1000">
                    <a:schemeClr val="accent3">
                      <a:lumMod val="20000"/>
                      <a:lumOff val="80000"/>
                      <a:alpha val="0"/>
                    </a:schemeClr>
                  </a:gs>
                </a:gsLst>
                <a:lin ang="0" scaled="1"/>
                <a:tileRect/>
              </a:gradFill>
              <a:ln w="0" cap="flat">
                <a:noFill/>
                <a:prstDash val="solid"/>
                <a:miter/>
              </a:ln>
            </p:spPr>
            <p:txBody>
              <a:bodyPr wrap="square" rtlCol="0" anchor="ctr">
                <a:noAutofit/>
              </a:bodyPr>
              <a:lstStyle/>
              <a:p>
                <a:endParaRPr lang="es-ES"/>
              </a:p>
            </p:txBody>
          </p:sp>
        </p:grpSp>
        <p:pic>
          <p:nvPicPr>
            <p:cNvPr id="11" name="Imagen 10" descr="Fondo negro con letras blancas&#10;&#10;El contenido generado por IA puede ser incorrecto.">
              <a:extLst>
                <a:ext uri="{FF2B5EF4-FFF2-40B4-BE49-F238E27FC236}">
                  <a16:creationId xmlns:a16="http://schemas.microsoft.com/office/drawing/2014/main" id="{1377F635-191D-ECF2-D982-B2B4E6DF0C54}"/>
                </a:ext>
              </a:extLst>
            </p:cNvPr>
            <p:cNvPicPr>
              <a:picLocks noChangeAspect="1"/>
            </p:cNvPicPr>
            <p:nvPr/>
          </p:nvPicPr>
          <p:blipFill>
            <a:blip r:embed="rId12" cstate="hqprint">
              <a:alphaModFix amt="35000"/>
              <a:lum bright="70000" contrast="-70000"/>
              <a:extLst>
                <a:ext uri="{BEBA8EAE-BF5A-486C-A8C5-ECC9F3942E4B}">
                  <a14:imgProps xmlns:a14="http://schemas.microsoft.com/office/drawing/2010/main">
                    <a14:imgLayer r:embed="rId13">
                      <a14:imgEffect>
                        <a14:saturation sat="66000"/>
                      </a14:imgEffect>
                    </a14:imgLayer>
                  </a14:imgProps>
                </a:ext>
                <a:ext uri="{28A0092B-C50C-407E-A947-70E740481C1C}">
                  <a14:useLocalDpi xmlns:a14="http://schemas.microsoft.com/office/drawing/2010/main"/>
                </a:ext>
              </a:extLst>
            </a:blip>
            <a:srcRect/>
            <a:stretch/>
          </p:blipFill>
          <p:spPr>
            <a:xfrm>
              <a:off x="2652447" y="-771662"/>
              <a:ext cx="3340683" cy="1425078"/>
            </a:xfrm>
            <a:prstGeom prst="ellipse">
              <a:avLst/>
            </a:prstGeom>
          </p:spPr>
        </p:pic>
        <p:grpSp>
          <p:nvGrpSpPr>
            <p:cNvPr id="13" name="Grupo 12">
              <a:extLst>
                <a:ext uri="{FF2B5EF4-FFF2-40B4-BE49-F238E27FC236}">
                  <a16:creationId xmlns:a16="http://schemas.microsoft.com/office/drawing/2014/main" id="{9AAECAD7-B25B-7ED3-491D-307B74FC9A92}"/>
                </a:ext>
              </a:extLst>
            </p:cNvPr>
            <p:cNvGrpSpPr/>
            <p:nvPr/>
          </p:nvGrpSpPr>
          <p:grpSpPr>
            <a:xfrm>
              <a:off x="-199820" y="-4138"/>
              <a:ext cx="3480992" cy="637210"/>
              <a:chOff x="761" y="2519988"/>
              <a:chExt cx="12133425" cy="2221072"/>
            </a:xfrm>
          </p:grpSpPr>
          <p:grpSp>
            <p:nvGrpSpPr>
              <p:cNvPr id="16" name="Grupo 15">
                <a:extLst>
                  <a:ext uri="{FF2B5EF4-FFF2-40B4-BE49-F238E27FC236}">
                    <a16:creationId xmlns:a16="http://schemas.microsoft.com/office/drawing/2014/main" id="{4FC61563-E414-FE50-8F83-2F590B3ECED0}"/>
                  </a:ext>
                </a:extLst>
              </p:cNvPr>
              <p:cNvGrpSpPr/>
              <p:nvPr/>
            </p:nvGrpSpPr>
            <p:grpSpPr>
              <a:xfrm>
                <a:off x="630209" y="2519988"/>
                <a:ext cx="11503977" cy="2221072"/>
                <a:chOff x="630209" y="2519988"/>
                <a:chExt cx="11503977" cy="2221072"/>
              </a:xfrm>
            </p:grpSpPr>
            <p:sp>
              <p:nvSpPr>
                <p:cNvPr id="19" name="Forma libre: forma 18">
                  <a:extLst>
                    <a:ext uri="{FF2B5EF4-FFF2-40B4-BE49-F238E27FC236}">
                      <a16:creationId xmlns:a16="http://schemas.microsoft.com/office/drawing/2014/main" id="{016ECDB0-2AF8-DCE5-9E0C-0B57972610C5}"/>
                    </a:ext>
                  </a:extLst>
                </p:cNvPr>
                <p:cNvSpPr/>
                <p:nvPr/>
              </p:nvSpPr>
              <p:spPr>
                <a:xfrm>
                  <a:off x="630209" y="2604327"/>
                  <a:ext cx="7373846" cy="776908"/>
                </a:xfrm>
                <a:custGeom>
                  <a:avLst/>
                  <a:gdLst>
                    <a:gd name="connsiteX0" fmla="*/ 7373846 w 7373846"/>
                    <a:gd name="connsiteY0" fmla="*/ 388287 h 776908"/>
                    <a:gd name="connsiteX1" fmla="*/ 6985499 w 7373846"/>
                    <a:gd name="connsiteY1" fmla="*/ 0 h 776908"/>
                    <a:gd name="connsiteX2" fmla="*/ 6641064 w 7373846"/>
                    <a:gd name="connsiteY2" fmla="*/ 0 h 776908"/>
                    <a:gd name="connsiteX3" fmla="*/ 6641064 w 7373846"/>
                    <a:gd name="connsiteY3" fmla="*/ 61 h 776908"/>
                    <a:gd name="connsiteX4" fmla="*/ 6907613 w 7373846"/>
                    <a:gd name="connsiteY4" fmla="*/ 266641 h 776908"/>
                    <a:gd name="connsiteX5" fmla="*/ 0 w 7373846"/>
                    <a:gd name="connsiteY5" fmla="*/ 266641 h 776908"/>
                    <a:gd name="connsiteX6" fmla="*/ 0 w 7373846"/>
                    <a:gd name="connsiteY6" fmla="*/ 510268 h 776908"/>
                    <a:gd name="connsiteX7" fmla="*/ 6907309 w 7373846"/>
                    <a:gd name="connsiteY7" fmla="*/ 510268 h 776908"/>
                    <a:gd name="connsiteX8" fmla="*/ 6641064 w 7373846"/>
                    <a:gd name="connsiteY8" fmla="*/ 776513 h 776908"/>
                    <a:gd name="connsiteX9" fmla="*/ 6641064 w 7373846"/>
                    <a:gd name="connsiteY9" fmla="*/ 776909 h 776908"/>
                    <a:gd name="connsiteX10" fmla="*/ 6985225 w 7373846"/>
                    <a:gd name="connsiteY10" fmla="*/ 776909 h 776908"/>
                    <a:gd name="connsiteX11" fmla="*/ 7373846 w 7373846"/>
                    <a:gd name="connsiteY11" fmla="*/ 388287 h 776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73846" h="776908">
                      <a:moveTo>
                        <a:pt x="7373846" y="388287"/>
                      </a:moveTo>
                      <a:lnTo>
                        <a:pt x="6985499" y="0"/>
                      </a:lnTo>
                      <a:lnTo>
                        <a:pt x="6641064" y="0"/>
                      </a:lnTo>
                      <a:lnTo>
                        <a:pt x="6641064" y="61"/>
                      </a:lnTo>
                      <a:lnTo>
                        <a:pt x="6907613" y="266641"/>
                      </a:lnTo>
                      <a:lnTo>
                        <a:pt x="0" y="266641"/>
                      </a:lnTo>
                      <a:lnTo>
                        <a:pt x="0" y="510268"/>
                      </a:lnTo>
                      <a:lnTo>
                        <a:pt x="6907309" y="510268"/>
                      </a:lnTo>
                      <a:lnTo>
                        <a:pt x="6641064" y="776513"/>
                      </a:lnTo>
                      <a:lnTo>
                        <a:pt x="6641064" y="776909"/>
                      </a:lnTo>
                      <a:lnTo>
                        <a:pt x="6985225" y="776909"/>
                      </a:lnTo>
                      <a:lnTo>
                        <a:pt x="7373846" y="388287"/>
                      </a:lnTo>
                      <a:close/>
                    </a:path>
                  </a:pathLst>
                </a:custGeom>
                <a:gradFill>
                  <a:gsLst>
                    <a:gs pos="71000">
                      <a:srgbClr val="70C8CA">
                        <a:alpha val="88000"/>
                      </a:srgbClr>
                    </a:gs>
                    <a:gs pos="100000">
                      <a:schemeClr val="accent3">
                        <a:alpha val="78000"/>
                      </a:schemeClr>
                    </a:gs>
                    <a:gs pos="0">
                      <a:schemeClr val="accent3">
                        <a:lumMod val="20000"/>
                        <a:lumOff val="80000"/>
                        <a:alpha val="0"/>
                      </a:schemeClr>
                    </a:gs>
                  </a:gsLst>
                  <a:lin ang="0" scaled="1"/>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s-ES"/>
                </a:p>
              </p:txBody>
            </p:sp>
            <p:sp>
              <p:nvSpPr>
                <p:cNvPr id="20" name="Forma libre: forma 19">
                  <a:extLst>
                    <a:ext uri="{FF2B5EF4-FFF2-40B4-BE49-F238E27FC236}">
                      <a16:creationId xmlns:a16="http://schemas.microsoft.com/office/drawing/2014/main" id="{9DA6A12A-4AA4-34B8-EAD6-624736F78B8E}"/>
                    </a:ext>
                  </a:extLst>
                </p:cNvPr>
                <p:cNvSpPr/>
                <p:nvPr/>
              </p:nvSpPr>
              <p:spPr>
                <a:xfrm>
                  <a:off x="1436810" y="2721196"/>
                  <a:ext cx="7945881" cy="1150475"/>
                </a:xfrm>
                <a:custGeom>
                  <a:avLst/>
                  <a:gdLst>
                    <a:gd name="connsiteX0" fmla="*/ 7945882 w 7945881"/>
                    <a:gd name="connsiteY0" fmla="*/ 574988 h 1150477"/>
                    <a:gd name="connsiteX1" fmla="*/ 7370848 w 7945881"/>
                    <a:gd name="connsiteY1" fmla="*/ 0 h 1150477"/>
                    <a:gd name="connsiteX2" fmla="*/ 6860778 w 7945881"/>
                    <a:gd name="connsiteY2" fmla="*/ 0 h 1150477"/>
                    <a:gd name="connsiteX3" fmla="*/ 6860778 w 7945881"/>
                    <a:gd name="connsiteY3" fmla="*/ 107 h 1150477"/>
                    <a:gd name="connsiteX4" fmla="*/ 7255503 w 7945881"/>
                    <a:gd name="connsiteY4" fmla="*/ 394832 h 1150477"/>
                    <a:gd name="connsiteX5" fmla="*/ 0 w 7945881"/>
                    <a:gd name="connsiteY5" fmla="*/ 394832 h 1150477"/>
                    <a:gd name="connsiteX6" fmla="*/ 0 w 7945881"/>
                    <a:gd name="connsiteY6" fmla="*/ 755600 h 1150477"/>
                    <a:gd name="connsiteX7" fmla="*/ 7255032 w 7945881"/>
                    <a:gd name="connsiteY7" fmla="*/ 755600 h 1150477"/>
                    <a:gd name="connsiteX8" fmla="*/ 6860778 w 7945881"/>
                    <a:gd name="connsiteY8" fmla="*/ 1149884 h 1150477"/>
                    <a:gd name="connsiteX9" fmla="*/ 6860778 w 7945881"/>
                    <a:gd name="connsiteY9" fmla="*/ 1150477 h 1150477"/>
                    <a:gd name="connsiteX10" fmla="*/ 7370407 w 7945881"/>
                    <a:gd name="connsiteY10" fmla="*/ 1150477 h 1150477"/>
                    <a:gd name="connsiteX11" fmla="*/ 7945882 w 7945881"/>
                    <a:gd name="connsiteY11" fmla="*/ 574988 h 115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45881" h="1150477">
                      <a:moveTo>
                        <a:pt x="7945882" y="574988"/>
                      </a:moveTo>
                      <a:lnTo>
                        <a:pt x="7370848" y="0"/>
                      </a:lnTo>
                      <a:lnTo>
                        <a:pt x="6860778" y="0"/>
                      </a:lnTo>
                      <a:lnTo>
                        <a:pt x="6860778" y="107"/>
                      </a:lnTo>
                      <a:lnTo>
                        <a:pt x="7255503" y="394832"/>
                      </a:lnTo>
                      <a:lnTo>
                        <a:pt x="0" y="394832"/>
                      </a:lnTo>
                      <a:lnTo>
                        <a:pt x="0" y="755600"/>
                      </a:lnTo>
                      <a:lnTo>
                        <a:pt x="7255032" y="755600"/>
                      </a:lnTo>
                      <a:lnTo>
                        <a:pt x="6860778" y="1149884"/>
                      </a:lnTo>
                      <a:lnTo>
                        <a:pt x="6860778" y="1150477"/>
                      </a:lnTo>
                      <a:lnTo>
                        <a:pt x="7370407" y="1150477"/>
                      </a:lnTo>
                      <a:lnTo>
                        <a:pt x="7945882" y="574988"/>
                      </a:lnTo>
                      <a:close/>
                    </a:path>
                  </a:pathLst>
                </a:custGeom>
                <a:gradFill>
                  <a:gsLst>
                    <a:gs pos="71000">
                      <a:srgbClr val="70C8CA">
                        <a:alpha val="88000"/>
                      </a:srgbClr>
                    </a:gs>
                    <a:gs pos="100000">
                      <a:schemeClr val="accent3">
                        <a:alpha val="78000"/>
                      </a:schemeClr>
                    </a:gs>
                    <a:gs pos="0">
                      <a:schemeClr val="accent3">
                        <a:lumMod val="20000"/>
                        <a:lumOff val="80000"/>
                        <a:alpha val="0"/>
                      </a:schemeClr>
                    </a:gs>
                  </a:gsLst>
                  <a:lin ang="0" scaled="1"/>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s-ES"/>
                </a:p>
              </p:txBody>
            </p:sp>
            <p:sp>
              <p:nvSpPr>
                <p:cNvPr id="22" name="Forma libre: forma 21">
                  <a:extLst>
                    <a:ext uri="{FF2B5EF4-FFF2-40B4-BE49-F238E27FC236}">
                      <a16:creationId xmlns:a16="http://schemas.microsoft.com/office/drawing/2014/main" id="{7DF0533B-C967-1F98-6963-AEF2B00B7EB5}"/>
                    </a:ext>
                  </a:extLst>
                </p:cNvPr>
                <p:cNvSpPr/>
                <p:nvPr/>
              </p:nvSpPr>
              <p:spPr>
                <a:xfrm>
                  <a:off x="1517757" y="2519988"/>
                  <a:ext cx="4601663" cy="666266"/>
                </a:xfrm>
                <a:custGeom>
                  <a:avLst/>
                  <a:gdLst>
                    <a:gd name="connsiteX0" fmla="*/ 4601666 w 4601665"/>
                    <a:gd name="connsiteY0" fmla="*/ 332989 h 666267"/>
                    <a:gd name="connsiteX1" fmla="*/ 4268646 w 4601665"/>
                    <a:gd name="connsiteY1" fmla="*/ 0 h 666267"/>
                    <a:gd name="connsiteX2" fmla="*/ 3973237 w 4601665"/>
                    <a:gd name="connsiteY2" fmla="*/ 0 h 666267"/>
                    <a:gd name="connsiteX3" fmla="*/ 3973237 w 4601665"/>
                    <a:gd name="connsiteY3" fmla="*/ 61 h 666267"/>
                    <a:gd name="connsiteX4" fmla="*/ 4201857 w 4601665"/>
                    <a:gd name="connsiteY4" fmla="*/ 228665 h 666267"/>
                    <a:gd name="connsiteX5" fmla="*/ 0 w 4601665"/>
                    <a:gd name="connsiteY5" fmla="*/ 228665 h 666267"/>
                    <a:gd name="connsiteX6" fmla="*/ 0 w 4601665"/>
                    <a:gd name="connsiteY6" fmla="*/ 437603 h 666267"/>
                    <a:gd name="connsiteX7" fmla="*/ 4201567 w 4601665"/>
                    <a:gd name="connsiteY7" fmla="*/ 437603 h 666267"/>
                    <a:gd name="connsiteX8" fmla="*/ 3973237 w 4601665"/>
                    <a:gd name="connsiteY8" fmla="*/ 665948 h 666267"/>
                    <a:gd name="connsiteX9" fmla="*/ 3973237 w 4601665"/>
                    <a:gd name="connsiteY9" fmla="*/ 666268 h 666267"/>
                    <a:gd name="connsiteX10" fmla="*/ 4268387 w 4601665"/>
                    <a:gd name="connsiteY10" fmla="*/ 666268 h 666267"/>
                    <a:gd name="connsiteX11" fmla="*/ 4601666 w 4601665"/>
                    <a:gd name="connsiteY11" fmla="*/ 332989 h 666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01665" h="666267">
                      <a:moveTo>
                        <a:pt x="4601666" y="332989"/>
                      </a:moveTo>
                      <a:lnTo>
                        <a:pt x="4268646" y="0"/>
                      </a:lnTo>
                      <a:lnTo>
                        <a:pt x="3973237" y="0"/>
                      </a:lnTo>
                      <a:lnTo>
                        <a:pt x="3973237" y="61"/>
                      </a:lnTo>
                      <a:lnTo>
                        <a:pt x="4201857" y="228665"/>
                      </a:lnTo>
                      <a:lnTo>
                        <a:pt x="0" y="228665"/>
                      </a:lnTo>
                      <a:lnTo>
                        <a:pt x="0" y="437603"/>
                      </a:lnTo>
                      <a:lnTo>
                        <a:pt x="4201567" y="437603"/>
                      </a:lnTo>
                      <a:lnTo>
                        <a:pt x="3973237" y="665948"/>
                      </a:lnTo>
                      <a:lnTo>
                        <a:pt x="3973237" y="666268"/>
                      </a:lnTo>
                      <a:lnTo>
                        <a:pt x="4268387" y="666268"/>
                      </a:lnTo>
                      <a:lnTo>
                        <a:pt x="4601666" y="332989"/>
                      </a:lnTo>
                      <a:close/>
                    </a:path>
                  </a:pathLst>
                </a:custGeom>
                <a:gradFill>
                  <a:gsLst>
                    <a:gs pos="71000">
                      <a:srgbClr val="70C8CA">
                        <a:alpha val="88000"/>
                      </a:srgbClr>
                    </a:gs>
                    <a:gs pos="100000">
                      <a:schemeClr val="accent3">
                        <a:alpha val="78000"/>
                      </a:schemeClr>
                    </a:gs>
                    <a:gs pos="0">
                      <a:schemeClr val="accent3">
                        <a:lumMod val="20000"/>
                        <a:lumOff val="80000"/>
                        <a:alpha val="0"/>
                      </a:schemeClr>
                    </a:gs>
                  </a:gsLst>
                  <a:lin ang="0" scaled="1"/>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s-ES"/>
                </a:p>
              </p:txBody>
            </p:sp>
            <p:sp>
              <p:nvSpPr>
                <p:cNvPr id="23" name="Forma libre: forma 22">
                  <a:extLst>
                    <a:ext uri="{FF2B5EF4-FFF2-40B4-BE49-F238E27FC236}">
                      <a16:creationId xmlns:a16="http://schemas.microsoft.com/office/drawing/2014/main" id="{377B711A-75CF-6172-1395-F48BF9D0DEEF}"/>
                    </a:ext>
                  </a:extLst>
                </p:cNvPr>
                <p:cNvSpPr/>
                <p:nvPr/>
              </p:nvSpPr>
              <p:spPr>
                <a:xfrm>
                  <a:off x="2521731" y="2618770"/>
                  <a:ext cx="9612455" cy="2122290"/>
                </a:xfrm>
                <a:custGeom>
                  <a:avLst/>
                  <a:gdLst>
                    <a:gd name="connsiteX0" fmla="*/ 8551646 w 9612456"/>
                    <a:gd name="connsiteY0" fmla="*/ 0 h 2122290"/>
                    <a:gd name="connsiteX1" fmla="*/ 7610701 w 9612456"/>
                    <a:gd name="connsiteY1" fmla="*/ 0 h 2122290"/>
                    <a:gd name="connsiteX2" fmla="*/ 7610701 w 9612456"/>
                    <a:gd name="connsiteY2" fmla="*/ 198 h 2122290"/>
                    <a:gd name="connsiteX3" fmla="*/ 8338856 w 9612456"/>
                    <a:gd name="connsiteY3" fmla="*/ 728354 h 2122290"/>
                    <a:gd name="connsiteX4" fmla="*/ 0 w 9612456"/>
                    <a:gd name="connsiteY4" fmla="*/ 728354 h 2122290"/>
                    <a:gd name="connsiteX5" fmla="*/ 68418 w 9612456"/>
                    <a:gd name="connsiteY5" fmla="*/ 1393876 h 2122290"/>
                    <a:gd name="connsiteX6" fmla="*/ 8337989 w 9612456"/>
                    <a:gd name="connsiteY6" fmla="*/ 1393876 h 2122290"/>
                    <a:gd name="connsiteX7" fmla="*/ 7610715 w 9612456"/>
                    <a:gd name="connsiteY7" fmla="*/ 2121195 h 2122290"/>
                    <a:gd name="connsiteX8" fmla="*/ 7610715 w 9612456"/>
                    <a:gd name="connsiteY8" fmla="*/ 2122291 h 2122290"/>
                    <a:gd name="connsiteX9" fmla="*/ 8550854 w 9612456"/>
                    <a:gd name="connsiteY9" fmla="*/ 2122291 h 2122290"/>
                    <a:gd name="connsiteX10" fmla="*/ 9612456 w 9612456"/>
                    <a:gd name="connsiteY10" fmla="*/ 1060704 h 2122290"/>
                    <a:gd name="connsiteX11" fmla="*/ 8551646 w 9612456"/>
                    <a:gd name="connsiteY11" fmla="*/ 15 h 2122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12456" h="2122290">
                      <a:moveTo>
                        <a:pt x="8551646" y="0"/>
                      </a:moveTo>
                      <a:lnTo>
                        <a:pt x="7610701" y="0"/>
                      </a:lnTo>
                      <a:lnTo>
                        <a:pt x="7610701" y="198"/>
                      </a:lnTo>
                      <a:lnTo>
                        <a:pt x="8338856" y="728354"/>
                      </a:lnTo>
                      <a:lnTo>
                        <a:pt x="0" y="728354"/>
                      </a:lnTo>
                      <a:cubicBezTo>
                        <a:pt x="25845" y="949636"/>
                        <a:pt x="46241" y="1171924"/>
                        <a:pt x="68418" y="1393876"/>
                      </a:cubicBezTo>
                      <a:lnTo>
                        <a:pt x="8337989" y="1393876"/>
                      </a:lnTo>
                      <a:lnTo>
                        <a:pt x="7610715" y="2121195"/>
                      </a:lnTo>
                      <a:lnTo>
                        <a:pt x="7610715" y="2122291"/>
                      </a:lnTo>
                      <a:lnTo>
                        <a:pt x="8550854" y="2122291"/>
                      </a:lnTo>
                      <a:lnTo>
                        <a:pt x="9612456" y="1060704"/>
                      </a:lnTo>
                      <a:lnTo>
                        <a:pt x="8551646" y="15"/>
                      </a:lnTo>
                      <a:close/>
                    </a:path>
                  </a:pathLst>
                </a:custGeom>
                <a:gradFill>
                  <a:gsLst>
                    <a:gs pos="71000">
                      <a:srgbClr val="70C8CA">
                        <a:alpha val="88000"/>
                      </a:srgbClr>
                    </a:gs>
                    <a:gs pos="100000">
                      <a:schemeClr val="accent3">
                        <a:alpha val="78000"/>
                      </a:schemeClr>
                    </a:gs>
                    <a:gs pos="0">
                      <a:schemeClr val="accent3">
                        <a:lumMod val="20000"/>
                        <a:lumOff val="80000"/>
                        <a:alpha val="0"/>
                      </a:schemeClr>
                    </a:gs>
                  </a:gsLst>
                  <a:lin ang="0" scaled="1"/>
                </a:gradFill>
                <a:ln w="0" cap="flat">
                  <a:noFill/>
                  <a:prstDash val="solid"/>
                  <a:miter/>
                </a:ln>
              </p:spPr>
              <p:txBody>
                <a:bodyPr wrap="square" rtlCol="0" anchor="ctr">
                  <a:noAutofit/>
                </a:bodyPr>
                <a:lstStyle/>
                <a:p>
                  <a:endParaRPr lang="es-ES"/>
                </a:p>
              </p:txBody>
            </p:sp>
          </p:grpSp>
          <p:sp>
            <p:nvSpPr>
              <p:cNvPr id="18" name="Forma libre: forma 17">
                <a:extLst>
                  <a:ext uri="{FF2B5EF4-FFF2-40B4-BE49-F238E27FC236}">
                    <a16:creationId xmlns:a16="http://schemas.microsoft.com/office/drawing/2014/main" id="{9C58CFA0-D17D-0FE2-2C7F-58E55785A555}"/>
                  </a:ext>
                </a:extLst>
              </p:cNvPr>
              <p:cNvSpPr/>
              <p:nvPr/>
            </p:nvSpPr>
            <p:spPr>
              <a:xfrm>
                <a:off x="761" y="3189566"/>
                <a:ext cx="5244973" cy="552607"/>
              </a:xfrm>
              <a:custGeom>
                <a:avLst/>
                <a:gdLst>
                  <a:gd name="connsiteX0" fmla="*/ 7805848 w 7805848"/>
                  <a:gd name="connsiteY0" fmla="*/ 411058 h 822419"/>
                  <a:gd name="connsiteX1" fmla="*/ 7394745 w 7805848"/>
                  <a:gd name="connsiteY1" fmla="*/ 0 h 822419"/>
                  <a:gd name="connsiteX2" fmla="*/ 7030127 w 7805848"/>
                  <a:gd name="connsiteY2" fmla="*/ 0 h 822419"/>
                  <a:gd name="connsiteX3" fmla="*/ 7030127 w 7805848"/>
                  <a:gd name="connsiteY3" fmla="*/ 76 h 822419"/>
                  <a:gd name="connsiteX4" fmla="*/ 7312308 w 7805848"/>
                  <a:gd name="connsiteY4" fmla="*/ 282258 h 822419"/>
                  <a:gd name="connsiteX5" fmla="*/ 0 w 7805848"/>
                  <a:gd name="connsiteY5" fmla="*/ 282258 h 822419"/>
                  <a:gd name="connsiteX6" fmla="*/ 0 w 7805848"/>
                  <a:gd name="connsiteY6" fmla="*/ 540177 h 822419"/>
                  <a:gd name="connsiteX7" fmla="*/ 7311973 w 7805848"/>
                  <a:gd name="connsiteY7" fmla="*/ 540177 h 822419"/>
                  <a:gd name="connsiteX8" fmla="*/ 7030127 w 7805848"/>
                  <a:gd name="connsiteY8" fmla="*/ 821994 h 822419"/>
                  <a:gd name="connsiteX9" fmla="*/ 7030127 w 7805848"/>
                  <a:gd name="connsiteY9" fmla="*/ 822420 h 822419"/>
                  <a:gd name="connsiteX10" fmla="*/ 7394456 w 7805848"/>
                  <a:gd name="connsiteY10" fmla="*/ 822420 h 822419"/>
                  <a:gd name="connsiteX11" fmla="*/ 7805848 w 7805848"/>
                  <a:gd name="connsiteY11" fmla="*/ 411058 h 82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05848" h="822419">
                    <a:moveTo>
                      <a:pt x="7805848" y="411058"/>
                    </a:moveTo>
                    <a:lnTo>
                      <a:pt x="7394745" y="0"/>
                    </a:lnTo>
                    <a:lnTo>
                      <a:pt x="7030127" y="0"/>
                    </a:lnTo>
                    <a:lnTo>
                      <a:pt x="7030127" y="76"/>
                    </a:lnTo>
                    <a:lnTo>
                      <a:pt x="7312308" y="282258"/>
                    </a:lnTo>
                    <a:lnTo>
                      <a:pt x="0" y="282258"/>
                    </a:lnTo>
                    <a:lnTo>
                      <a:pt x="0" y="540177"/>
                    </a:lnTo>
                    <a:lnTo>
                      <a:pt x="7311973" y="540177"/>
                    </a:lnTo>
                    <a:lnTo>
                      <a:pt x="7030127" y="821994"/>
                    </a:lnTo>
                    <a:lnTo>
                      <a:pt x="7030127" y="822420"/>
                    </a:lnTo>
                    <a:lnTo>
                      <a:pt x="7394456" y="822420"/>
                    </a:lnTo>
                    <a:lnTo>
                      <a:pt x="7805848" y="411058"/>
                    </a:lnTo>
                    <a:close/>
                  </a:path>
                </a:pathLst>
              </a:custGeom>
              <a:gradFill>
                <a:gsLst>
                  <a:gs pos="74000">
                    <a:schemeClr val="accent3">
                      <a:alpha val="58000"/>
                    </a:schemeClr>
                  </a:gs>
                  <a:gs pos="0">
                    <a:schemeClr val="accent3">
                      <a:lumMod val="20000"/>
                      <a:lumOff val="80000"/>
                      <a:alpha val="0"/>
                    </a:schemeClr>
                  </a:gs>
                </a:gsLst>
                <a:lin ang="1500000" scaled="0"/>
              </a:gradFill>
              <a:ln w="0" cap="flat">
                <a:noFill/>
                <a:prstDash val="solid"/>
                <a:miter/>
              </a:ln>
            </p:spPr>
            <p:txBody>
              <a:bodyPr wrap="square" rtlCol="0" anchor="ctr">
                <a:noAutofit/>
              </a:bodyPr>
              <a:lstStyle/>
              <a:p>
                <a:endParaRPr lang="es-ES"/>
              </a:p>
            </p:txBody>
          </p:sp>
        </p:grpSp>
      </p:grpSp>
    </p:spTree>
    <p:extLst>
      <p:ext uri="{BB962C8B-B14F-4D97-AF65-F5344CB8AC3E}">
        <p14:creationId xmlns:p14="http://schemas.microsoft.com/office/powerpoint/2010/main" val="1076384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15080"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5"/>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uadroTexto 14">
            <a:extLst>
              <a:ext uri="{FF2B5EF4-FFF2-40B4-BE49-F238E27FC236}">
                <a16:creationId xmlns:a16="http://schemas.microsoft.com/office/drawing/2014/main" id="{3062C8BD-0FB1-F7B0-C8C9-363629E882B8}"/>
              </a:ext>
            </a:extLst>
          </p:cNvPr>
          <p:cNvSpPr txBox="1"/>
          <p:nvPr/>
        </p:nvSpPr>
        <p:spPr>
          <a:xfrm>
            <a:off x="3999580" y="1850813"/>
            <a:ext cx="2389437" cy="707886"/>
          </a:xfrm>
          <a:prstGeom prst="rect">
            <a:avLst/>
          </a:prstGeom>
          <a:noFill/>
        </p:spPr>
        <p:txBody>
          <a:bodyPr wrap="none" lIns="0" rtlCol="0">
            <a:spAutoFit/>
          </a:bodyPr>
          <a:lstStyle/>
          <a:p>
            <a:r>
              <a:rPr lang="es-ES" sz="4000" dirty="0">
                <a:solidFill>
                  <a:schemeClr val="tx2"/>
                </a:solidFill>
              </a:rPr>
              <a:t>1.950.378</a:t>
            </a:r>
          </a:p>
        </p:txBody>
      </p:sp>
      <p:sp>
        <p:nvSpPr>
          <p:cNvPr id="22" name="CuadroTexto 21">
            <a:extLst>
              <a:ext uri="{FF2B5EF4-FFF2-40B4-BE49-F238E27FC236}">
                <a16:creationId xmlns:a16="http://schemas.microsoft.com/office/drawing/2014/main" id="{9EF04971-153E-6D67-05A7-699674C37D77}"/>
              </a:ext>
            </a:extLst>
          </p:cNvPr>
          <p:cNvSpPr txBox="1"/>
          <p:nvPr/>
        </p:nvSpPr>
        <p:spPr>
          <a:xfrm>
            <a:off x="3999580" y="2442854"/>
            <a:ext cx="725199" cy="400110"/>
          </a:xfrm>
          <a:prstGeom prst="rect">
            <a:avLst/>
          </a:prstGeom>
          <a:noFill/>
        </p:spPr>
        <p:txBody>
          <a:bodyPr wrap="none" lIns="0" rtlCol="0">
            <a:spAutoFit/>
          </a:bodyPr>
          <a:lstStyle/>
          <a:p>
            <a:r>
              <a:rPr lang="es-ES" sz="2000" dirty="0">
                <a:solidFill>
                  <a:schemeClr val="tx2"/>
                </a:solidFill>
              </a:rPr>
              <a:t>libros</a:t>
            </a:r>
          </a:p>
        </p:txBody>
      </p:sp>
      <p:sp>
        <p:nvSpPr>
          <p:cNvPr id="23" name="CuadroTexto 22">
            <a:extLst>
              <a:ext uri="{FF2B5EF4-FFF2-40B4-BE49-F238E27FC236}">
                <a16:creationId xmlns:a16="http://schemas.microsoft.com/office/drawing/2014/main" id="{70DCF832-C9D6-B0DD-818B-87C99887CE7B}"/>
              </a:ext>
            </a:extLst>
          </p:cNvPr>
          <p:cNvSpPr txBox="1"/>
          <p:nvPr/>
        </p:nvSpPr>
        <p:spPr>
          <a:xfrm>
            <a:off x="3999580" y="2801858"/>
            <a:ext cx="3240314" cy="738664"/>
          </a:xfrm>
          <a:prstGeom prst="rect">
            <a:avLst/>
          </a:prstGeom>
          <a:noFill/>
        </p:spPr>
        <p:txBody>
          <a:bodyPr wrap="square" lIns="0" rtlCol="0">
            <a:spAutoFit/>
          </a:bodyPr>
          <a:lstStyle/>
          <a:p>
            <a:r>
              <a:rPr lang="es-ES" sz="1400" dirty="0"/>
              <a:t>Producción editorial de España, en todas las lenguas, para el comercio nacional e internacional</a:t>
            </a:r>
          </a:p>
        </p:txBody>
      </p:sp>
      <p:sp>
        <p:nvSpPr>
          <p:cNvPr id="24" name="CuadroTexto 23">
            <a:extLst>
              <a:ext uri="{FF2B5EF4-FFF2-40B4-BE49-F238E27FC236}">
                <a16:creationId xmlns:a16="http://schemas.microsoft.com/office/drawing/2014/main" id="{69440794-8645-DDEF-45F5-7C45EFCAE870}"/>
              </a:ext>
            </a:extLst>
          </p:cNvPr>
          <p:cNvSpPr txBox="1"/>
          <p:nvPr/>
        </p:nvSpPr>
        <p:spPr>
          <a:xfrm>
            <a:off x="4130726" y="4121998"/>
            <a:ext cx="1387559" cy="707886"/>
          </a:xfrm>
          <a:prstGeom prst="rect">
            <a:avLst/>
          </a:prstGeom>
          <a:noFill/>
        </p:spPr>
        <p:txBody>
          <a:bodyPr wrap="none" lIns="0" rtlCol="0">
            <a:spAutoFit/>
          </a:bodyPr>
          <a:lstStyle/>
          <a:p>
            <a:r>
              <a:rPr lang="es-ES" sz="4000" dirty="0">
                <a:solidFill>
                  <a:schemeClr val="tx2"/>
                </a:solidFill>
              </a:rPr>
              <a:t>9.100</a:t>
            </a:r>
          </a:p>
        </p:txBody>
      </p:sp>
      <p:sp>
        <p:nvSpPr>
          <p:cNvPr id="25" name="CuadroTexto 24">
            <a:extLst>
              <a:ext uri="{FF2B5EF4-FFF2-40B4-BE49-F238E27FC236}">
                <a16:creationId xmlns:a16="http://schemas.microsoft.com/office/drawing/2014/main" id="{45FF6591-C2DD-4084-73D1-4DEFDD900F99}"/>
              </a:ext>
            </a:extLst>
          </p:cNvPr>
          <p:cNvSpPr txBox="1"/>
          <p:nvPr/>
        </p:nvSpPr>
        <p:spPr>
          <a:xfrm>
            <a:off x="4130726" y="4684659"/>
            <a:ext cx="3675532" cy="400110"/>
          </a:xfrm>
          <a:prstGeom prst="rect">
            <a:avLst/>
          </a:prstGeom>
          <a:noFill/>
        </p:spPr>
        <p:txBody>
          <a:bodyPr wrap="square" lIns="0" rtlCol="0">
            <a:spAutoFit/>
          </a:bodyPr>
          <a:lstStyle/>
          <a:p>
            <a:r>
              <a:rPr lang="es-ES" sz="2000" dirty="0">
                <a:solidFill>
                  <a:schemeClr val="tx2"/>
                </a:solidFill>
              </a:rPr>
              <a:t>Empresas editoriales</a:t>
            </a:r>
          </a:p>
        </p:txBody>
      </p:sp>
      <p:sp>
        <p:nvSpPr>
          <p:cNvPr id="34" name="CuadroTexto 33">
            <a:extLst>
              <a:ext uri="{FF2B5EF4-FFF2-40B4-BE49-F238E27FC236}">
                <a16:creationId xmlns:a16="http://schemas.microsoft.com/office/drawing/2014/main" id="{1A3367EF-4678-E983-384D-1615BF742C84}"/>
              </a:ext>
            </a:extLst>
          </p:cNvPr>
          <p:cNvSpPr txBox="1"/>
          <p:nvPr/>
        </p:nvSpPr>
        <p:spPr>
          <a:xfrm>
            <a:off x="4130726" y="5321855"/>
            <a:ext cx="3001594" cy="954107"/>
          </a:xfrm>
          <a:prstGeom prst="rect">
            <a:avLst/>
          </a:prstGeom>
          <a:noFill/>
        </p:spPr>
        <p:txBody>
          <a:bodyPr wrap="square" lIns="0" rtlCol="0">
            <a:spAutoFit/>
          </a:bodyPr>
          <a:lstStyle/>
          <a:p>
            <a:r>
              <a:rPr lang="es-ES" sz="1400" dirty="0"/>
              <a:t>Grandes grupos, empresas de tamaño mediano y pequeño, </a:t>
            </a:r>
            <a:r>
              <a:rPr lang="es-ES" sz="1400" dirty="0" err="1"/>
              <a:t>micro-empresas</a:t>
            </a:r>
            <a:r>
              <a:rPr lang="es-ES" sz="1400" dirty="0"/>
              <a:t> sin apenas infraestructura ni capacidad tecnológica.</a:t>
            </a:r>
          </a:p>
        </p:txBody>
      </p:sp>
      <p:sp>
        <p:nvSpPr>
          <p:cNvPr id="36" name="CuadroTexto 35">
            <a:extLst>
              <a:ext uri="{FF2B5EF4-FFF2-40B4-BE49-F238E27FC236}">
                <a16:creationId xmlns:a16="http://schemas.microsoft.com/office/drawing/2014/main" id="{CF8A4ACD-6FEA-021E-9656-1778734B6540}"/>
              </a:ext>
            </a:extLst>
          </p:cNvPr>
          <p:cNvSpPr txBox="1"/>
          <p:nvPr/>
        </p:nvSpPr>
        <p:spPr>
          <a:xfrm>
            <a:off x="8159843" y="1850813"/>
            <a:ext cx="1680909" cy="707886"/>
          </a:xfrm>
          <a:prstGeom prst="rect">
            <a:avLst/>
          </a:prstGeom>
          <a:noFill/>
        </p:spPr>
        <p:txBody>
          <a:bodyPr wrap="none" lIns="0" rtlCol="0">
            <a:spAutoFit/>
          </a:bodyPr>
          <a:lstStyle/>
          <a:p>
            <a:r>
              <a:rPr lang="es-ES" sz="4000" dirty="0">
                <a:solidFill>
                  <a:schemeClr val="tx2"/>
                </a:solidFill>
              </a:rPr>
              <a:t>46.618</a:t>
            </a:r>
          </a:p>
        </p:txBody>
      </p:sp>
      <p:sp>
        <p:nvSpPr>
          <p:cNvPr id="50" name="CuadroTexto 49">
            <a:extLst>
              <a:ext uri="{FF2B5EF4-FFF2-40B4-BE49-F238E27FC236}">
                <a16:creationId xmlns:a16="http://schemas.microsoft.com/office/drawing/2014/main" id="{D699C2CE-209F-3C8F-A450-8BA43E9D6A1F}"/>
              </a:ext>
            </a:extLst>
          </p:cNvPr>
          <p:cNvSpPr txBox="1"/>
          <p:nvPr/>
        </p:nvSpPr>
        <p:spPr>
          <a:xfrm>
            <a:off x="8159843" y="2442854"/>
            <a:ext cx="2000869" cy="400110"/>
          </a:xfrm>
          <a:prstGeom prst="rect">
            <a:avLst/>
          </a:prstGeom>
          <a:noFill/>
        </p:spPr>
        <p:txBody>
          <a:bodyPr wrap="none" lIns="0" rtlCol="0">
            <a:spAutoFit/>
          </a:bodyPr>
          <a:lstStyle/>
          <a:p>
            <a:r>
              <a:rPr lang="es-ES" sz="2000" dirty="0">
                <a:solidFill>
                  <a:schemeClr val="tx2"/>
                </a:solidFill>
              </a:rPr>
              <a:t>Autores editores</a:t>
            </a:r>
          </a:p>
        </p:txBody>
      </p:sp>
      <p:sp>
        <p:nvSpPr>
          <p:cNvPr id="52" name="CuadroTexto 51">
            <a:extLst>
              <a:ext uri="{FF2B5EF4-FFF2-40B4-BE49-F238E27FC236}">
                <a16:creationId xmlns:a16="http://schemas.microsoft.com/office/drawing/2014/main" id="{825C4260-0FF6-C92D-EE6F-7D9A096A62CD}"/>
              </a:ext>
            </a:extLst>
          </p:cNvPr>
          <p:cNvSpPr txBox="1"/>
          <p:nvPr/>
        </p:nvSpPr>
        <p:spPr>
          <a:xfrm>
            <a:off x="8159843" y="2801858"/>
            <a:ext cx="3752027" cy="307777"/>
          </a:xfrm>
          <a:prstGeom prst="rect">
            <a:avLst/>
          </a:prstGeom>
          <a:noFill/>
        </p:spPr>
        <p:txBody>
          <a:bodyPr wrap="square" lIns="0" rtlCol="0">
            <a:spAutoFit/>
          </a:bodyPr>
          <a:lstStyle/>
          <a:p>
            <a:r>
              <a:rPr lang="es-ES" sz="1400" dirty="0"/>
              <a:t>de todas las Comunidades Autónomas.</a:t>
            </a:r>
          </a:p>
        </p:txBody>
      </p:sp>
      <p:sp>
        <p:nvSpPr>
          <p:cNvPr id="53" name="CuadroTexto 52">
            <a:extLst>
              <a:ext uri="{FF2B5EF4-FFF2-40B4-BE49-F238E27FC236}">
                <a16:creationId xmlns:a16="http://schemas.microsoft.com/office/drawing/2014/main" id="{3A7FE2FC-A2C5-B227-57E9-DEDFF7D941E0}"/>
              </a:ext>
            </a:extLst>
          </p:cNvPr>
          <p:cNvSpPr txBox="1"/>
          <p:nvPr/>
        </p:nvSpPr>
        <p:spPr>
          <a:xfrm>
            <a:off x="419111" y="4121998"/>
            <a:ext cx="1680909" cy="707886"/>
          </a:xfrm>
          <a:prstGeom prst="rect">
            <a:avLst/>
          </a:prstGeom>
          <a:noFill/>
        </p:spPr>
        <p:txBody>
          <a:bodyPr wrap="none" lIns="0" rtlCol="0">
            <a:spAutoFit/>
          </a:bodyPr>
          <a:lstStyle/>
          <a:p>
            <a:r>
              <a:rPr lang="es-ES" sz="4000" dirty="0">
                <a:solidFill>
                  <a:schemeClr val="tx2"/>
                </a:solidFill>
              </a:rPr>
              <a:t>58.493</a:t>
            </a:r>
          </a:p>
        </p:txBody>
      </p:sp>
      <p:sp>
        <p:nvSpPr>
          <p:cNvPr id="54" name="CuadroTexto 53">
            <a:extLst>
              <a:ext uri="{FF2B5EF4-FFF2-40B4-BE49-F238E27FC236}">
                <a16:creationId xmlns:a16="http://schemas.microsoft.com/office/drawing/2014/main" id="{931460E6-4CDB-2C08-D838-F98BB58BC227}"/>
              </a:ext>
            </a:extLst>
          </p:cNvPr>
          <p:cNvSpPr txBox="1"/>
          <p:nvPr/>
        </p:nvSpPr>
        <p:spPr>
          <a:xfrm>
            <a:off x="419111" y="4684659"/>
            <a:ext cx="1958228" cy="400110"/>
          </a:xfrm>
          <a:prstGeom prst="rect">
            <a:avLst/>
          </a:prstGeom>
          <a:noFill/>
        </p:spPr>
        <p:txBody>
          <a:bodyPr wrap="none" lIns="0" rtlCol="0">
            <a:spAutoFit/>
          </a:bodyPr>
          <a:lstStyle/>
          <a:p>
            <a:r>
              <a:rPr lang="es-ES" sz="2000" dirty="0">
                <a:solidFill>
                  <a:schemeClr val="tx2"/>
                </a:solidFill>
              </a:rPr>
              <a:t>Usuarios totales</a:t>
            </a:r>
          </a:p>
        </p:txBody>
      </p:sp>
      <p:sp>
        <p:nvSpPr>
          <p:cNvPr id="56" name="CuadroTexto 55">
            <a:extLst>
              <a:ext uri="{FF2B5EF4-FFF2-40B4-BE49-F238E27FC236}">
                <a16:creationId xmlns:a16="http://schemas.microsoft.com/office/drawing/2014/main" id="{A8ABEEC8-BF45-67E4-19DA-4B0A39FA74ED}"/>
              </a:ext>
            </a:extLst>
          </p:cNvPr>
          <p:cNvSpPr txBox="1"/>
          <p:nvPr/>
        </p:nvSpPr>
        <p:spPr>
          <a:xfrm>
            <a:off x="419111" y="5321855"/>
            <a:ext cx="3096746" cy="523220"/>
          </a:xfrm>
          <a:prstGeom prst="rect">
            <a:avLst/>
          </a:prstGeom>
          <a:noFill/>
        </p:spPr>
        <p:txBody>
          <a:bodyPr wrap="square" lIns="0" rtlCol="0">
            <a:spAutoFit/>
          </a:bodyPr>
          <a:lstStyle/>
          <a:p>
            <a:r>
              <a:rPr lang="es-ES" sz="1400" dirty="0"/>
              <a:t>del sistema informático </a:t>
            </a:r>
            <a:br>
              <a:rPr lang="es-ES" sz="1400" dirty="0"/>
            </a:br>
            <a:r>
              <a:rPr lang="es-ES" sz="1400" dirty="0"/>
              <a:t>en su conjunto</a:t>
            </a:r>
          </a:p>
        </p:txBody>
      </p:sp>
      <p:sp>
        <p:nvSpPr>
          <p:cNvPr id="57" name="CuadroTexto 56">
            <a:extLst>
              <a:ext uri="{FF2B5EF4-FFF2-40B4-BE49-F238E27FC236}">
                <a16:creationId xmlns:a16="http://schemas.microsoft.com/office/drawing/2014/main" id="{E1A24855-F404-32C4-7734-029381F3D87C}"/>
              </a:ext>
            </a:extLst>
          </p:cNvPr>
          <p:cNvSpPr txBox="1"/>
          <p:nvPr/>
        </p:nvSpPr>
        <p:spPr>
          <a:xfrm>
            <a:off x="8159843" y="4121998"/>
            <a:ext cx="1387559" cy="707886"/>
          </a:xfrm>
          <a:prstGeom prst="rect">
            <a:avLst/>
          </a:prstGeom>
          <a:noFill/>
        </p:spPr>
        <p:txBody>
          <a:bodyPr wrap="none" lIns="0" rtlCol="0">
            <a:spAutoFit/>
          </a:bodyPr>
          <a:lstStyle/>
          <a:p>
            <a:r>
              <a:rPr lang="es-ES" sz="4000" dirty="0">
                <a:solidFill>
                  <a:schemeClr val="tx2"/>
                </a:solidFill>
              </a:rPr>
              <a:t>1.303</a:t>
            </a:r>
          </a:p>
        </p:txBody>
      </p:sp>
      <p:sp>
        <p:nvSpPr>
          <p:cNvPr id="58" name="CuadroTexto 57">
            <a:extLst>
              <a:ext uri="{FF2B5EF4-FFF2-40B4-BE49-F238E27FC236}">
                <a16:creationId xmlns:a16="http://schemas.microsoft.com/office/drawing/2014/main" id="{7E66CD98-7FCB-0A96-92B9-5BE190111B76}"/>
              </a:ext>
            </a:extLst>
          </p:cNvPr>
          <p:cNvSpPr txBox="1"/>
          <p:nvPr/>
        </p:nvSpPr>
        <p:spPr>
          <a:xfrm>
            <a:off x="8159843" y="4684659"/>
            <a:ext cx="3752027" cy="707886"/>
          </a:xfrm>
          <a:prstGeom prst="rect">
            <a:avLst/>
          </a:prstGeom>
          <a:noFill/>
        </p:spPr>
        <p:txBody>
          <a:bodyPr wrap="square" lIns="0" rtlCol="0">
            <a:spAutoFit/>
          </a:bodyPr>
          <a:lstStyle/>
          <a:p>
            <a:r>
              <a:rPr lang="es-ES" sz="2000" dirty="0">
                <a:solidFill>
                  <a:schemeClr val="tx2"/>
                </a:solidFill>
              </a:rPr>
              <a:t>empresas y entidades </a:t>
            </a:r>
            <a:br>
              <a:rPr lang="es-ES" sz="2000" dirty="0">
                <a:solidFill>
                  <a:schemeClr val="tx2"/>
                </a:solidFill>
              </a:rPr>
            </a:br>
            <a:r>
              <a:rPr lang="es-ES" sz="2000" dirty="0">
                <a:solidFill>
                  <a:schemeClr val="tx2"/>
                </a:solidFill>
              </a:rPr>
              <a:t>de la cadena de valor del libro</a:t>
            </a:r>
          </a:p>
        </p:txBody>
      </p:sp>
      <p:sp>
        <p:nvSpPr>
          <p:cNvPr id="60" name="CuadroTexto 59">
            <a:extLst>
              <a:ext uri="{FF2B5EF4-FFF2-40B4-BE49-F238E27FC236}">
                <a16:creationId xmlns:a16="http://schemas.microsoft.com/office/drawing/2014/main" id="{93D03998-0E2A-28A6-1205-193B6FBF1113}"/>
              </a:ext>
            </a:extLst>
          </p:cNvPr>
          <p:cNvSpPr txBox="1"/>
          <p:nvPr/>
        </p:nvSpPr>
        <p:spPr>
          <a:xfrm>
            <a:off x="8159843" y="5359857"/>
            <a:ext cx="3492046" cy="954107"/>
          </a:xfrm>
          <a:prstGeom prst="rect">
            <a:avLst/>
          </a:prstGeom>
          <a:noFill/>
        </p:spPr>
        <p:txBody>
          <a:bodyPr wrap="square" lIns="0" rtlCol="0">
            <a:spAutoFit/>
          </a:bodyPr>
          <a:lstStyle/>
          <a:p>
            <a:r>
              <a:rPr lang="es-ES" sz="1400" dirty="0"/>
              <a:t>Distribuidoras, librerías, tiendas online, desarrolladores de software, gestores </a:t>
            </a:r>
            <a:br>
              <a:rPr lang="es-ES" sz="1400" dirty="0"/>
            </a:br>
            <a:r>
              <a:rPr lang="es-ES" sz="1400" dirty="0"/>
              <a:t>de catálogos, bibliotecas, webs </a:t>
            </a:r>
            <a:br>
              <a:rPr lang="es-ES" sz="1400" dirty="0"/>
            </a:br>
            <a:r>
              <a:rPr lang="es-ES" sz="1400" dirty="0"/>
              <a:t>de libro y lectura…</a:t>
            </a:r>
          </a:p>
        </p:txBody>
      </p:sp>
      <p:pic>
        <p:nvPicPr>
          <p:cNvPr id="1031" name="Gráfico 1030">
            <a:extLst>
              <a:ext uri="{FF2B5EF4-FFF2-40B4-BE49-F238E27FC236}">
                <a16:creationId xmlns:a16="http://schemas.microsoft.com/office/drawing/2014/main" id="{85C5972E-60B8-6DD6-610E-C82B41EC39B9}"/>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053400" y="1368958"/>
            <a:ext cx="523220" cy="523220"/>
          </a:xfrm>
          <a:prstGeom prst="rect">
            <a:avLst/>
          </a:prstGeom>
        </p:spPr>
      </p:pic>
      <p:pic>
        <p:nvPicPr>
          <p:cNvPr id="1041" name="Gráfico 1040">
            <a:extLst>
              <a:ext uri="{FF2B5EF4-FFF2-40B4-BE49-F238E27FC236}">
                <a16:creationId xmlns:a16="http://schemas.microsoft.com/office/drawing/2014/main" id="{7BB38761-597D-85BB-CF3F-C82E972BECE3}"/>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45272" y="3675474"/>
            <a:ext cx="509005" cy="509005"/>
          </a:xfrm>
          <a:prstGeom prst="rect">
            <a:avLst/>
          </a:prstGeom>
        </p:spPr>
      </p:pic>
      <p:pic>
        <p:nvPicPr>
          <p:cNvPr id="1043" name="Gráfico 1042">
            <a:extLst>
              <a:ext uri="{FF2B5EF4-FFF2-40B4-BE49-F238E27FC236}">
                <a16:creationId xmlns:a16="http://schemas.microsoft.com/office/drawing/2014/main" id="{4B724844-D55B-E134-A475-075DFF6E530B}"/>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107055" y="3662411"/>
            <a:ext cx="562661" cy="562661"/>
          </a:xfrm>
          <a:prstGeom prst="rect">
            <a:avLst/>
          </a:prstGeom>
        </p:spPr>
      </p:pic>
      <p:pic>
        <p:nvPicPr>
          <p:cNvPr id="1045" name="Gráfico 1044">
            <a:extLst>
              <a:ext uri="{FF2B5EF4-FFF2-40B4-BE49-F238E27FC236}">
                <a16:creationId xmlns:a16="http://schemas.microsoft.com/office/drawing/2014/main" id="{5A0CF450-901B-8996-549A-F1C78329577F}"/>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198062" y="3612905"/>
            <a:ext cx="509006" cy="509006"/>
          </a:xfrm>
          <a:prstGeom prst="rect">
            <a:avLst/>
          </a:prstGeom>
        </p:spPr>
      </p:pic>
      <p:pic>
        <p:nvPicPr>
          <p:cNvPr id="1047" name="Gráfico 1046">
            <a:extLst>
              <a:ext uri="{FF2B5EF4-FFF2-40B4-BE49-F238E27FC236}">
                <a16:creationId xmlns:a16="http://schemas.microsoft.com/office/drawing/2014/main" id="{9EC04709-1C8E-23B9-7A42-2291190E53D2}"/>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68687" y="1298160"/>
            <a:ext cx="553188" cy="553188"/>
          </a:xfrm>
          <a:prstGeom prst="rect">
            <a:avLst/>
          </a:prstGeom>
        </p:spPr>
      </p:pic>
      <p:sp>
        <p:nvSpPr>
          <p:cNvPr id="8" name="CuadroTexto 7">
            <a:extLst>
              <a:ext uri="{FF2B5EF4-FFF2-40B4-BE49-F238E27FC236}">
                <a16:creationId xmlns:a16="http://schemas.microsoft.com/office/drawing/2014/main" id="{56432007-76DD-D8AB-7E54-92195418443B}"/>
              </a:ext>
            </a:extLst>
          </p:cNvPr>
          <p:cNvSpPr txBox="1"/>
          <p:nvPr/>
        </p:nvSpPr>
        <p:spPr>
          <a:xfrm>
            <a:off x="310750" y="1384859"/>
            <a:ext cx="3315825" cy="1815882"/>
          </a:xfrm>
          <a:prstGeom prst="rect">
            <a:avLst/>
          </a:prstGeom>
          <a:noFill/>
        </p:spPr>
        <p:txBody>
          <a:bodyPr wrap="square" rtlCol="0">
            <a:spAutoFit/>
          </a:bodyPr>
          <a:lstStyle/>
          <a:p>
            <a:r>
              <a:rPr lang="es-ES" sz="2800" b="1" dirty="0">
                <a:solidFill>
                  <a:schemeClr val="accent3"/>
                </a:solidFill>
                <a:latin typeface="+mj-lt"/>
              </a:rPr>
              <a:t>DILVE, </a:t>
            </a:r>
            <a:br>
              <a:rPr lang="es-ES" sz="2800" b="1" dirty="0">
                <a:solidFill>
                  <a:schemeClr val="accent3"/>
                </a:solidFill>
                <a:latin typeface="+mj-lt"/>
              </a:rPr>
            </a:br>
            <a:r>
              <a:rPr lang="es-ES" sz="2800" b="1" dirty="0">
                <a:solidFill>
                  <a:schemeClr val="accent3"/>
                </a:solidFill>
                <a:latin typeface="+mj-lt"/>
              </a:rPr>
              <a:t>impacto en </a:t>
            </a:r>
            <a:br>
              <a:rPr lang="es-ES" sz="2800" b="1" dirty="0">
                <a:solidFill>
                  <a:schemeClr val="accent3"/>
                </a:solidFill>
                <a:latin typeface="+mj-lt"/>
              </a:rPr>
            </a:br>
            <a:r>
              <a:rPr lang="es-ES" sz="2800" b="1" dirty="0">
                <a:solidFill>
                  <a:schemeClr val="accent3"/>
                </a:solidFill>
                <a:latin typeface="+mj-lt"/>
              </a:rPr>
              <a:t>la cadena de valor del libro</a:t>
            </a:r>
          </a:p>
        </p:txBody>
      </p:sp>
      <p:sp>
        <p:nvSpPr>
          <p:cNvPr id="21" name="CuadroTexto 20">
            <a:extLst>
              <a:ext uri="{FF2B5EF4-FFF2-40B4-BE49-F238E27FC236}">
                <a16:creationId xmlns:a16="http://schemas.microsoft.com/office/drawing/2014/main" id="{21CB341F-5DDF-118F-23E7-F03C22B504B1}"/>
              </a:ext>
            </a:extLst>
          </p:cNvPr>
          <p:cNvSpPr txBox="1"/>
          <p:nvPr/>
        </p:nvSpPr>
        <p:spPr>
          <a:xfrm>
            <a:off x="310750" y="6386797"/>
            <a:ext cx="1313180" cy="230832"/>
          </a:xfrm>
          <a:prstGeom prst="rect">
            <a:avLst/>
          </a:prstGeom>
          <a:noFill/>
        </p:spPr>
        <p:txBody>
          <a:bodyPr wrap="none" rtlCol="0">
            <a:spAutoFit/>
          </a:bodyPr>
          <a:lstStyle/>
          <a:p>
            <a:pPr marL="228600" indent="-228600">
              <a:spcBef>
                <a:spcPts val="600"/>
              </a:spcBef>
              <a:spcAft>
                <a:spcPts val="0"/>
              </a:spcAft>
              <a:tabLst>
                <a:tab pos="228600" algn="l"/>
                <a:tab pos="449580" algn="l"/>
              </a:tabLst>
            </a:pPr>
            <a:r>
              <a:rPr lang="es-ES_tradnl" sz="900" dirty="0">
                <a:effectLst/>
                <a:ea typeface="Times New Roman" panose="02020603050405020304" pitchFamily="18" charset="0"/>
                <a:cs typeface="Times New Roman" panose="02020603050405020304" pitchFamily="18" charset="0"/>
              </a:rPr>
              <a:t>Datos del</a:t>
            </a:r>
            <a:r>
              <a:rPr lang="es-ES_tradnl" sz="900" dirty="0">
                <a:ea typeface="Times New Roman" panose="02020603050405020304" pitchFamily="18" charset="0"/>
                <a:cs typeface="Times New Roman" panose="02020603050405020304" pitchFamily="18" charset="0"/>
              </a:rPr>
              <a:t> 02/03/2026</a:t>
            </a:r>
            <a:endParaRPr lang="es-ES" dirty="0"/>
          </a:p>
        </p:txBody>
      </p:sp>
    </p:spTree>
    <p:extLst>
      <p:ext uri="{BB962C8B-B14F-4D97-AF65-F5344CB8AC3E}">
        <p14:creationId xmlns:p14="http://schemas.microsoft.com/office/powerpoint/2010/main" val="4118989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 name="CuadroTexto 22">
            <a:extLst>
              <a:ext uri="{FF2B5EF4-FFF2-40B4-BE49-F238E27FC236}">
                <a16:creationId xmlns:a16="http://schemas.microsoft.com/office/drawing/2014/main" id="{70DCF832-C9D6-B0DD-818B-87C99887CE7B}"/>
              </a:ext>
            </a:extLst>
          </p:cNvPr>
          <p:cNvSpPr txBox="1"/>
          <p:nvPr/>
        </p:nvSpPr>
        <p:spPr>
          <a:xfrm>
            <a:off x="1512880" y="6155065"/>
            <a:ext cx="5091529" cy="307777"/>
          </a:xfrm>
          <a:prstGeom prst="rect">
            <a:avLst/>
          </a:prstGeom>
          <a:noFill/>
        </p:spPr>
        <p:txBody>
          <a:bodyPr wrap="square" lIns="0" rtlCol="0">
            <a:spAutoFit/>
          </a:bodyPr>
          <a:lstStyle/>
          <a:p>
            <a:pPr algn="ctr"/>
            <a:r>
              <a:rPr lang="es-ES" sz="1400" dirty="0"/>
              <a:t>*(a los que se añade el histórico de </a:t>
            </a:r>
            <a:r>
              <a:rPr lang="es-ES" sz="1400" dirty="0" err="1"/>
              <a:t>sisISBN</a:t>
            </a:r>
            <a:r>
              <a:rPr lang="es-ES" sz="1400" dirty="0"/>
              <a:t>)</a:t>
            </a:r>
          </a:p>
        </p:txBody>
      </p:sp>
      <p:pic>
        <p:nvPicPr>
          <p:cNvPr id="1031" name="Gráfico 1030">
            <a:extLst>
              <a:ext uri="{FF2B5EF4-FFF2-40B4-BE49-F238E27FC236}">
                <a16:creationId xmlns:a16="http://schemas.microsoft.com/office/drawing/2014/main" id="{85C5972E-60B8-6DD6-610E-C82B41EC39B9}"/>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687913" y="2485388"/>
            <a:ext cx="766856" cy="766856"/>
          </a:xfrm>
          <a:prstGeom prst="rect">
            <a:avLst/>
          </a:prstGeom>
        </p:spPr>
      </p:pic>
      <p:graphicFrame>
        <p:nvGraphicFramePr>
          <p:cNvPr id="4" name="Gráfico 3">
            <a:extLst>
              <a:ext uri="{FF2B5EF4-FFF2-40B4-BE49-F238E27FC236}">
                <a16:creationId xmlns:a16="http://schemas.microsoft.com/office/drawing/2014/main" id="{E0FC61A6-CACF-7D72-6571-1373B982B4A7}"/>
              </a:ext>
            </a:extLst>
          </p:cNvPr>
          <p:cNvGraphicFramePr/>
          <p:nvPr/>
        </p:nvGraphicFramePr>
        <p:xfrm>
          <a:off x="1257399" y="1816238"/>
          <a:ext cx="5721216" cy="3814140"/>
        </p:xfrm>
        <a:graphic>
          <a:graphicData uri="http://schemas.openxmlformats.org/drawingml/2006/chart">
            <c:chart xmlns:c="http://schemas.openxmlformats.org/drawingml/2006/chart" xmlns:r="http://schemas.openxmlformats.org/officeDocument/2006/relationships" r:id="rId4"/>
          </a:graphicData>
        </a:graphic>
      </p:graphicFrame>
      <p:sp>
        <p:nvSpPr>
          <p:cNvPr id="5" name="CuadroTexto 4">
            <a:extLst>
              <a:ext uri="{FF2B5EF4-FFF2-40B4-BE49-F238E27FC236}">
                <a16:creationId xmlns:a16="http://schemas.microsoft.com/office/drawing/2014/main" id="{B991336F-EC14-0FE6-4626-ACEA6B57E056}"/>
              </a:ext>
            </a:extLst>
          </p:cNvPr>
          <p:cNvSpPr txBox="1"/>
          <p:nvPr/>
        </p:nvSpPr>
        <p:spPr>
          <a:xfrm>
            <a:off x="6051830" y="3039891"/>
            <a:ext cx="1280159" cy="523220"/>
          </a:xfrm>
          <a:prstGeom prst="rect">
            <a:avLst/>
          </a:prstGeom>
          <a:noFill/>
        </p:spPr>
        <p:txBody>
          <a:bodyPr wrap="none" lIns="0" rtlCol="0">
            <a:spAutoFit/>
          </a:bodyPr>
          <a:lstStyle/>
          <a:p>
            <a:r>
              <a:rPr lang="es-ES" sz="2800" dirty="0">
                <a:solidFill>
                  <a:schemeClr val="accent3"/>
                </a:solidFill>
              </a:rPr>
              <a:t>61,51%</a:t>
            </a:r>
          </a:p>
        </p:txBody>
      </p:sp>
      <p:sp>
        <p:nvSpPr>
          <p:cNvPr id="6" name="CuadroTexto 5">
            <a:extLst>
              <a:ext uri="{FF2B5EF4-FFF2-40B4-BE49-F238E27FC236}">
                <a16:creationId xmlns:a16="http://schemas.microsoft.com/office/drawing/2014/main" id="{25F4E973-C5CE-3113-233E-E4E65A201427}"/>
              </a:ext>
            </a:extLst>
          </p:cNvPr>
          <p:cNvSpPr txBox="1"/>
          <p:nvPr/>
        </p:nvSpPr>
        <p:spPr>
          <a:xfrm>
            <a:off x="6051830" y="3442695"/>
            <a:ext cx="1853569" cy="830997"/>
          </a:xfrm>
          <a:prstGeom prst="rect">
            <a:avLst/>
          </a:prstGeom>
          <a:noFill/>
        </p:spPr>
        <p:txBody>
          <a:bodyPr wrap="square" lIns="0" rtlCol="0">
            <a:spAutoFit/>
          </a:bodyPr>
          <a:lstStyle/>
          <a:p>
            <a:r>
              <a:rPr lang="es-ES" sz="1600" dirty="0"/>
              <a:t>Libros de editoriales </a:t>
            </a:r>
            <a:br>
              <a:rPr lang="es-ES" sz="1600" dirty="0"/>
            </a:br>
            <a:endParaRPr lang="es-ES" sz="1600" dirty="0"/>
          </a:p>
        </p:txBody>
      </p:sp>
      <p:sp>
        <p:nvSpPr>
          <p:cNvPr id="7" name="CuadroTexto 6">
            <a:extLst>
              <a:ext uri="{FF2B5EF4-FFF2-40B4-BE49-F238E27FC236}">
                <a16:creationId xmlns:a16="http://schemas.microsoft.com/office/drawing/2014/main" id="{885342D0-275F-2661-29E5-D2A38B1C2BB8}"/>
              </a:ext>
            </a:extLst>
          </p:cNvPr>
          <p:cNvSpPr txBox="1"/>
          <p:nvPr/>
        </p:nvSpPr>
        <p:spPr>
          <a:xfrm>
            <a:off x="1073406" y="4370165"/>
            <a:ext cx="1280159" cy="523220"/>
          </a:xfrm>
          <a:prstGeom prst="rect">
            <a:avLst/>
          </a:prstGeom>
          <a:noFill/>
        </p:spPr>
        <p:txBody>
          <a:bodyPr wrap="none" lIns="0" rtlCol="0">
            <a:spAutoFit/>
          </a:bodyPr>
          <a:lstStyle/>
          <a:p>
            <a:pPr algn="r"/>
            <a:r>
              <a:rPr lang="es-ES" sz="2800" dirty="0">
                <a:solidFill>
                  <a:schemeClr val="tx2"/>
                </a:solidFill>
              </a:rPr>
              <a:t>32,92%</a:t>
            </a:r>
          </a:p>
        </p:txBody>
      </p:sp>
      <p:sp>
        <p:nvSpPr>
          <p:cNvPr id="9" name="CuadroTexto 8">
            <a:extLst>
              <a:ext uri="{FF2B5EF4-FFF2-40B4-BE49-F238E27FC236}">
                <a16:creationId xmlns:a16="http://schemas.microsoft.com/office/drawing/2014/main" id="{85B57928-FEC9-C692-5604-7F654F833F93}"/>
              </a:ext>
            </a:extLst>
          </p:cNvPr>
          <p:cNvSpPr txBox="1"/>
          <p:nvPr/>
        </p:nvSpPr>
        <p:spPr>
          <a:xfrm>
            <a:off x="162815" y="4812298"/>
            <a:ext cx="2190750" cy="584775"/>
          </a:xfrm>
          <a:prstGeom prst="rect">
            <a:avLst/>
          </a:prstGeom>
          <a:noFill/>
        </p:spPr>
        <p:txBody>
          <a:bodyPr wrap="square" lIns="0" rtlCol="0">
            <a:spAutoFit/>
          </a:bodyPr>
          <a:lstStyle/>
          <a:p>
            <a:pPr algn="r"/>
            <a:r>
              <a:rPr lang="es-ES" sz="1600" dirty="0"/>
              <a:t>Libros de editoriales Plataforma ISBN </a:t>
            </a:r>
          </a:p>
        </p:txBody>
      </p:sp>
      <p:sp>
        <p:nvSpPr>
          <p:cNvPr id="10" name="CuadroTexto 9">
            <a:extLst>
              <a:ext uri="{FF2B5EF4-FFF2-40B4-BE49-F238E27FC236}">
                <a16:creationId xmlns:a16="http://schemas.microsoft.com/office/drawing/2014/main" id="{233C3484-4B57-0911-B534-81EEBE13C5DB}"/>
              </a:ext>
            </a:extLst>
          </p:cNvPr>
          <p:cNvSpPr txBox="1"/>
          <p:nvPr/>
        </p:nvSpPr>
        <p:spPr>
          <a:xfrm>
            <a:off x="1278592" y="2142227"/>
            <a:ext cx="1074973" cy="523220"/>
          </a:xfrm>
          <a:prstGeom prst="rect">
            <a:avLst/>
          </a:prstGeom>
          <a:noFill/>
        </p:spPr>
        <p:txBody>
          <a:bodyPr wrap="none" lIns="0" rtlCol="0">
            <a:spAutoFit/>
          </a:bodyPr>
          <a:lstStyle/>
          <a:p>
            <a:pPr algn="r"/>
            <a:r>
              <a:rPr lang="es-ES" sz="2800" dirty="0">
                <a:solidFill>
                  <a:schemeClr val="accent1"/>
                </a:solidFill>
              </a:rPr>
              <a:t>5,57%</a:t>
            </a:r>
          </a:p>
        </p:txBody>
      </p:sp>
      <p:sp>
        <p:nvSpPr>
          <p:cNvPr id="11" name="CuadroTexto 10">
            <a:extLst>
              <a:ext uri="{FF2B5EF4-FFF2-40B4-BE49-F238E27FC236}">
                <a16:creationId xmlns:a16="http://schemas.microsoft.com/office/drawing/2014/main" id="{A4D3FD8D-82F1-E106-E2C0-2902C4D4B4E5}"/>
              </a:ext>
            </a:extLst>
          </p:cNvPr>
          <p:cNvSpPr txBox="1"/>
          <p:nvPr/>
        </p:nvSpPr>
        <p:spPr>
          <a:xfrm>
            <a:off x="499996" y="2542334"/>
            <a:ext cx="1853569" cy="584775"/>
          </a:xfrm>
          <a:prstGeom prst="rect">
            <a:avLst/>
          </a:prstGeom>
          <a:noFill/>
        </p:spPr>
        <p:txBody>
          <a:bodyPr wrap="square" lIns="0" rtlCol="0">
            <a:spAutoFit/>
          </a:bodyPr>
          <a:lstStyle/>
          <a:p>
            <a:pPr algn="r"/>
            <a:r>
              <a:rPr lang="es-ES" sz="1600" dirty="0"/>
              <a:t>Libros de autores editores</a:t>
            </a:r>
          </a:p>
        </p:txBody>
      </p:sp>
      <p:sp>
        <p:nvSpPr>
          <p:cNvPr id="12" name="CuadroTexto 11">
            <a:extLst>
              <a:ext uri="{FF2B5EF4-FFF2-40B4-BE49-F238E27FC236}">
                <a16:creationId xmlns:a16="http://schemas.microsoft.com/office/drawing/2014/main" id="{AB926543-B261-EF4E-B73F-098B9D4EF79E}"/>
              </a:ext>
            </a:extLst>
          </p:cNvPr>
          <p:cNvSpPr txBox="1"/>
          <p:nvPr/>
        </p:nvSpPr>
        <p:spPr>
          <a:xfrm>
            <a:off x="8239357" y="1444237"/>
            <a:ext cx="2222724" cy="400110"/>
          </a:xfrm>
          <a:prstGeom prst="rect">
            <a:avLst/>
          </a:prstGeom>
          <a:noFill/>
        </p:spPr>
        <p:txBody>
          <a:bodyPr wrap="none" lIns="0" rtlCol="0">
            <a:spAutoFit/>
          </a:bodyPr>
          <a:lstStyle/>
          <a:p>
            <a:r>
              <a:rPr lang="es-ES" sz="2000" b="1" dirty="0">
                <a:solidFill>
                  <a:schemeClr val="accent3"/>
                </a:solidFill>
                <a:latin typeface="+mj-lt"/>
              </a:rPr>
              <a:t>Contenidos ricos</a:t>
            </a:r>
          </a:p>
        </p:txBody>
      </p:sp>
      <p:sp>
        <p:nvSpPr>
          <p:cNvPr id="13" name="CuadroTexto 12">
            <a:extLst>
              <a:ext uri="{FF2B5EF4-FFF2-40B4-BE49-F238E27FC236}">
                <a16:creationId xmlns:a16="http://schemas.microsoft.com/office/drawing/2014/main" id="{5247559B-C1BF-BF0D-3A00-39812ECD89E8}"/>
              </a:ext>
            </a:extLst>
          </p:cNvPr>
          <p:cNvSpPr txBox="1"/>
          <p:nvPr/>
        </p:nvSpPr>
        <p:spPr>
          <a:xfrm>
            <a:off x="8987433" y="2082214"/>
            <a:ext cx="2033570" cy="584775"/>
          </a:xfrm>
          <a:prstGeom prst="rect">
            <a:avLst/>
          </a:prstGeom>
          <a:noFill/>
        </p:spPr>
        <p:txBody>
          <a:bodyPr wrap="none" lIns="0" rtlCol="0">
            <a:spAutoFit/>
          </a:bodyPr>
          <a:lstStyle/>
          <a:p>
            <a:r>
              <a:rPr lang="es-ES" sz="3200" dirty="0">
                <a:solidFill>
                  <a:schemeClr val="accent3"/>
                </a:solidFill>
              </a:rPr>
              <a:t>1.071.411 </a:t>
            </a:r>
          </a:p>
        </p:txBody>
      </p:sp>
      <p:sp>
        <p:nvSpPr>
          <p:cNvPr id="14" name="CuadroTexto 13">
            <a:extLst>
              <a:ext uri="{FF2B5EF4-FFF2-40B4-BE49-F238E27FC236}">
                <a16:creationId xmlns:a16="http://schemas.microsoft.com/office/drawing/2014/main" id="{638D046D-8F24-820B-1F98-EB590F1142C1}"/>
              </a:ext>
            </a:extLst>
          </p:cNvPr>
          <p:cNvSpPr txBox="1"/>
          <p:nvPr/>
        </p:nvSpPr>
        <p:spPr>
          <a:xfrm>
            <a:off x="8987433" y="2542334"/>
            <a:ext cx="2954214" cy="338554"/>
          </a:xfrm>
          <a:prstGeom prst="rect">
            <a:avLst/>
          </a:prstGeom>
          <a:noFill/>
        </p:spPr>
        <p:txBody>
          <a:bodyPr wrap="square" lIns="0" rtlCol="0">
            <a:spAutoFit/>
          </a:bodyPr>
          <a:lstStyle/>
          <a:p>
            <a:r>
              <a:rPr lang="es-ES" sz="1600" dirty="0"/>
              <a:t>imágenes de cubierta</a:t>
            </a:r>
          </a:p>
        </p:txBody>
      </p:sp>
      <p:sp>
        <p:nvSpPr>
          <p:cNvPr id="16" name="CuadroTexto 15">
            <a:extLst>
              <a:ext uri="{FF2B5EF4-FFF2-40B4-BE49-F238E27FC236}">
                <a16:creationId xmlns:a16="http://schemas.microsoft.com/office/drawing/2014/main" id="{7081D234-E0BB-DF00-24C7-6EDF43A3C4C1}"/>
              </a:ext>
            </a:extLst>
          </p:cNvPr>
          <p:cNvSpPr txBox="1"/>
          <p:nvPr/>
        </p:nvSpPr>
        <p:spPr>
          <a:xfrm>
            <a:off x="8987433" y="3153064"/>
            <a:ext cx="1701748" cy="584775"/>
          </a:xfrm>
          <a:prstGeom prst="rect">
            <a:avLst/>
          </a:prstGeom>
          <a:noFill/>
        </p:spPr>
        <p:txBody>
          <a:bodyPr wrap="none" lIns="0" rtlCol="0">
            <a:spAutoFit/>
          </a:bodyPr>
          <a:lstStyle/>
          <a:p>
            <a:r>
              <a:rPr lang="es-ES" sz="3200" dirty="0">
                <a:solidFill>
                  <a:schemeClr val="accent3"/>
                </a:solidFill>
              </a:rPr>
              <a:t>948.813 </a:t>
            </a:r>
          </a:p>
        </p:txBody>
      </p:sp>
      <p:sp>
        <p:nvSpPr>
          <p:cNvPr id="17" name="CuadroTexto 16">
            <a:extLst>
              <a:ext uri="{FF2B5EF4-FFF2-40B4-BE49-F238E27FC236}">
                <a16:creationId xmlns:a16="http://schemas.microsoft.com/office/drawing/2014/main" id="{8CCA7ACC-B1C6-FB59-2114-21F75609A759}"/>
              </a:ext>
            </a:extLst>
          </p:cNvPr>
          <p:cNvSpPr txBox="1"/>
          <p:nvPr/>
        </p:nvSpPr>
        <p:spPr>
          <a:xfrm>
            <a:off x="8987433" y="3605810"/>
            <a:ext cx="1474648" cy="338554"/>
          </a:xfrm>
          <a:prstGeom prst="rect">
            <a:avLst/>
          </a:prstGeom>
          <a:noFill/>
        </p:spPr>
        <p:txBody>
          <a:bodyPr wrap="square" lIns="0" rtlCol="0">
            <a:spAutoFit/>
          </a:bodyPr>
          <a:lstStyle/>
          <a:p>
            <a:r>
              <a:rPr lang="es-ES" sz="1600" dirty="0"/>
              <a:t>resúmenes</a:t>
            </a:r>
          </a:p>
        </p:txBody>
      </p:sp>
      <p:sp>
        <p:nvSpPr>
          <p:cNvPr id="18" name="CuadroTexto 17">
            <a:extLst>
              <a:ext uri="{FF2B5EF4-FFF2-40B4-BE49-F238E27FC236}">
                <a16:creationId xmlns:a16="http://schemas.microsoft.com/office/drawing/2014/main" id="{FCC0A730-8F40-E3BA-27E9-AFFC4A71F9ED}"/>
              </a:ext>
            </a:extLst>
          </p:cNvPr>
          <p:cNvSpPr txBox="1"/>
          <p:nvPr/>
        </p:nvSpPr>
        <p:spPr>
          <a:xfrm>
            <a:off x="8239357" y="5194384"/>
            <a:ext cx="4120147" cy="923330"/>
          </a:xfrm>
          <a:prstGeom prst="rect">
            <a:avLst/>
          </a:prstGeom>
          <a:noFill/>
        </p:spPr>
        <p:txBody>
          <a:bodyPr wrap="square" lIns="0" rtlCol="0">
            <a:spAutoFit/>
          </a:bodyPr>
          <a:lstStyle/>
          <a:p>
            <a:r>
              <a:rPr lang="es-ES" dirty="0">
                <a:latin typeface="+mj-lt"/>
              </a:rPr>
              <a:t>Además… </a:t>
            </a:r>
            <a:r>
              <a:rPr lang="es-ES" dirty="0"/>
              <a:t>imágenes de interior, imágenes para RR.SS., biografías, críticas…</a:t>
            </a:r>
          </a:p>
        </p:txBody>
      </p:sp>
      <p:cxnSp>
        <p:nvCxnSpPr>
          <p:cNvPr id="20" name="Conector recto 19">
            <a:extLst>
              <a:ext uri="{FF2B5EF4-FFF2-40B4-BE49-F238E27FC236}">
                <a16:creationId xmlns:a16="http://schemas.microsoft.com/office/drawing/2014/main" id="{444EE72E-A51E-2294-F6BC-20AD244EBB13}"/>
              </a:ext>
            </a:extLst>
          </p:cNvPr>
          <p:cNvCxnSpPr/>
          <p:nvPr/>
        </p:nvCxnSpPr>
        <p:spPr>
          <a:xfrm>
            <a:off x="7748337" y="1106905"/>
            <a:ext cx="0" cy="5029200"/>
          </a:xfrm>
          <a:prstGeom prst="line">
            <a:avLst/>
          </a:prstGeom>
          <a:ln w="3175">
            <a:solidFill>
              <a:schemeClr val="bg2"/>
            </a:solidFill>
          </a:ln>
        </p:spPr>
        <p:style>
          <a:lnRef idx="1">
            <a:schemeClr val="accent1"/>
          </a:lnRef>
          <a:fillRef idx="0">
            <a:schemeClr val="accent1"/>
          </a:fillRef>
          <a:effectRef idx="0">
            <a:schemeClr val="accent1"/>
          </a:effectRef>
          <a:fontRef idx="minor">
            <a:schemeClr val="tx1"/>
          </a:fontRef>
        </p:style>
      </p:cxnSp>
      <p:grpSp>
        <p:nvGrpSpPr>
          <p:cNvPr id="32" name="Grupo 31">
            <a:extLst>
              <a:ext uri="{FF2B5EF4-FFF2-40B4-BE49-F238E27FC236}">
                <a16:creationId xmlns:a16="http://schemas.microsoft.com/office/drawing/2014/main" id="{370F5761-AF82-2391-58E2-5400A26344B1}"/>
              </a:ext>
            </a:extLst>
          </p:cNvPr>
          <p:cNvGrpSpPr/>
          <p:nvPr/>
        </p:nvGrpSpPr>
        <p:grpSpPr>
          <a:xfrm>
            <a:off x="8208825" y="3253097"/>
            <a:ext cx="645614" cy="645614"/>
            <a:chOff x="8042252" y="3199647"/>
            <a:chExt cx="830996" cy="830996"/>
          </a:xfrm>
        </p:grpSpPr>
        <p:sp>
          <p:nvSpPr>
            <p:cNvPr id="30" name="Elipse 29">
              <a:extLst>
                <a:ext uri="{FF2B5EF4-FFF2-40B4-BE49-F238E27FC236}">
                  <a16:creationId xmlns:a16="http://schemas.microsoft.com/office/drawing/2014/main" id="{3CB17A24-76D4-FBB2-FA8D-032F6524A261}"/>
                </a:ext>
              </a:extLst>
            </p:cNvPr>
            <p:cNvSpPr/>
            <p:nvPr/>
          </p:nvSpPr>
          <p:spPr>
            <a:xfrm>
              <a:off x="8042252" y="3199647"/>
              <a:ext cx="830996" cy="830996"/>
            </a:xfrm>
            <a:prstGeom prst="ellipse">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9" name="Gráfico 28">
              <a:extLst>
                <a:ext uri="{FF2B5EF4-FFF2-40B4-BE49-F238E27FC236}">
                  <a16:creationId xmlns:a16="http://schemas.microsoft.com/office/drawing/2014/main" id="{00805D5B-B63B-EFD4-09A9-731E875CDA10}"/>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229551" y="3386946"/>
              <a:ext cx="456399" cy="456399"/>
            </a:xfrm>
            <a:prstGeom prst="rect">
              <a:avLst/>
            </a:prstGeom>
          </p:spPr>
        </p:pic>
      </p:grpSp>
      <p:grpSp>
        <p:nvGrpSpPr>
          <p:cNvPr id="33" name="Grupo 32">
            <a:extLst>
              <a:ext uri="{FF2B5EF4-FFF2-40B4-BE49-F238E27FC236}">
                <a16:creationId xmlns:a16="http://schemas.microsoft.com/office/drawing/2014/main" id="{3E4D4B4D-012F-2A3C-7923-91397B95C5DE}"/>
              </a:ext>
            </a:extLst>
          </p:cNvPr>
          <p:cNvGrpSpPr/>
          <p:nvPr/>
        </p:nvGrpSpPr>
        <p:grpSpPr>
          <a:xfrm>
            <a:off x="8208825" y="2148837"/>
            <a:ext cx="645614" cy="645614"/>
            <a:chOff x="8042252" y="2085955"/>
            <a:chExt cx="830996" cy="830996"/>
          </a:xfrm>
        </p:grpSpPr>
        <p:sp>
          <p:nvSpPr>
            <p:cNvPr id="28" name="Elipse 27">
              <a:extLst>
                <a:ext uri="{FF2B5EF4-FFF2-40B4-BE49-F238E27FC236}">
                  <a16:creationId xmlns:a16="http://schemas.microsoft.com/office/drawing/2014/main" id="{59330A1A-2EF4-EE1B-92C5-CF76EDBB2821}"/>
                </a:ext>
              </a:extLst>
            </p:cNvPr>
            <p:cNvSpPr/>
            <p:nvPr/>
          </p:nvSpPr>
          <p:spPr>
            <a:xfrm>
              <a:off x="8042252" y="2085955"/>
              <a:ext cx="830996" cy="830996"/>
            </a:xfrm>
            <a:prstGeom prst="ellipse">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1" name="Gráfico 30">
              <a:extLst>
                <a:ext uri="{FF2B5EF4-FFF2-40B4-BE49-F238E27FC236}">
                  <a16:creationId xmlns:a16="http://schemas.microsoft.com/office/drawing/2014/main" id="{F5B781C4-C0F8-DF34-2CDB-9B332D164194}"/>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240563" y="2284267"/>
              <a:ext cx="434374" cy="434372"/>
            </a:xfrm>
            <a:prstGeom prst="rect">
              <a:avLst/>
            </a:prstGeom>
          </p:spPr>
        </p:pic>
      </p:grpSp>
      <p:pic>
        <p:nvPicPr>
          <p:cNvPr id="37" name="Gráfico 36">
            <a:extLst>
              <a:ext uri="{FF2B5EF4-FFF2-40B4-BE49-F238E27FC236}">
                <a16:creationId xmlns:a16="http://schemas.microsoft.com/office/drawing/2014/main" id="{4C853380-8C35-F997-F037-C7D1B6C52148}"/>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265808" y="4403256"/>
            <a:ext cx="645614" cy="645614"/>
          </a:xfrm>
          <a:prstGeom prst="rect">
            <a:avLst/>
          </a:prstGeom>
        </p:spPr>
      </p:pic>
      <p:sp>
        <p:nvSpPr>
          <p:cNvPr id="15" name="CuadroTexto 14">
            <a:extLst>
              <a:ext uri="{FF2B5EF4-FFF2-40B4-BE49-F238E27FC236}">
                <a16:creationId xmlns:a16="http://schemas.microsoft.com/office/drawing/2014/main" id="{3062C8BD-0FB1-F7B0-C8C9-363629E882B8}"/>
              </a:ext>
            </a:extLst>
          </p:cNvPr>
          <p:cNvSpPr txBox="1"/>
          <p:nvPr/>
        </p:nvSpPr>
        <p:spPr>
          <a:xfrm>
            <a:off x="2922615" y="3182971"/>
            <a:ext cx="2418291" cy="707886"/>
          </a:xfrm>
          <a:prstGeom prst="rect">
            <a:avLst/>
          </a:prstGeom>
          <a:noFill/>
        </p:spPr>
        <p:txBody>
          <a:bodyPr wrap="none" lIns="0" rtlCol="0">
            <a:spAutoFit/>
          </a:bodyPr>
          <a:lstStyle/>
          <a:p>
            <a:r>
              <a:rPr lang="es-ES" sz="4000" dirty="0">
                <a:latin typeface="+mj-lt"/>
              </a:rPr>
              <a:t>1.950.378</a:t>
            </a:r>
          </a:p>
        </p:txBody>
      </p:sp>
      <p:sp>
        <p:nvSpPr>
          <p:cNvPr id="22" name="CuadroTexto 21">
            <a:extLst>
              <a:ext uri="{FF2B5EF4-FFF2-40B4-BE49-F238E27FC236}">
                <a16:creationId xmlns:a16="http://schemas.microsoft.com/office/drawing/2014/main" id="{9EF04971-153E-6D67-05A7-699674C37D77}"/>
              </a:ext>
            </a:extLst>
          </p:cNvPr>
          <p:cNvSpPr txBox="1"/>
          <p:nvPr/>
        </p:nvSpPr>
        <p:spPr>
          <a:xfrm>
            <a:off x="2922615" y="3758062"/>
            <a:ext cx="2359493" cy="1292662"/>
          </a:xfrm>
          <a:prstGeom prst="rect">
            <a:avLst/>
          </a:prstGeom>
          <a:noFill/>
        </p:spPr>
        <p:txBody>
          <a:bodyPr wrap="square" lIns="0" rtlCol="0">
            <a:spAutoFit/>
          </a:bodyPr>
          <a:lstStyle/>
          <a:p>
            <a:pPr algn="ctr"/>
            <a:r>
              <a:rPr lang="es-ES" sz="2400" b="1" dirty="0">
                <a:latin typeface="+mj-lt"/>
              </a:rPr>
              <a:t>LIBROS</a:t>
            </a:r>
            <a:r>
              <a:rPr lang="es-ES" b="1" dirty="0">
                <a:latin typeface="+mj-lt"/>
              </a:rPr>
              <a:t> </a:t>
            </a:r>
            <a:r>
              <a:rPr lang="es-ES" dirty="0"/>
              <a:t>gestionados </a:t>
            </a:r>
            <a:br>
              <a:rPr lang="es-ES" dirty="0"/>
            </a:br>
            <a:r>
              <a:rPr lang="es-ES" dirty="0"/>
              <a:t>en plataforma </a:t>
            </a:r>
            <a:br>
              <a:rPr lang="es-ES" dirty="0"/>
            </a:br>
            <a:r>
              <a:rPr lang="es-ES" dirty="0"/>
              <a:t>ISBN/DILVE</a:t>
            </a:r>
            <a:r>
              <a:rPr lang="es-ES" baseline="30000" dirty="0"/>
              <a:t>*</a:t>
            </a:r>
          </a:p>
        </p:txBody>
      </p:sp>
      <p:cxnSp>
        <p:nvCxnSpPr>
          <p:cNvPr id="19" name="Conector recto 18">
            <a:extLst>
              <a:ext uri="{FF2B5EF4-FFF2-40B4-BE49-F238E27FC236}">
                <a16:creationId xmlns:a16="http://schemas.microsoft.com/office/drawing/2014/main" id="{718FF755-E7C8-9190-16A5-C9153394F823}"/>
              </a:ext>
            </a:extLst>
          </p:cNvPr>
          <p:cNvCxnSpPr>
            <a:cxnSpLocks/>
          </p:cNvCxnSpPr>
          <p:nvPr/>
        </p:nvCxnSpPr>
        <p:spPr>
          <a:xfrm>
            <a:off x="2098431" y="2053333"/>
            <a:ext cx="1211564" cy="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4" name="Conector recto 23">
            <a:extLst>
              <a:ext uri="{FF2B5EF4-FFF2-40B4-BE49-F238E27FC236}">
                <a16:creationId xmlns:a16="http://schemas.microsoft.com/office/drawing/2014/main" id="{927E919B-78C4-0AE2-E237-56199968ABAB}"/>
              </a:ext>
            </a:extLst>
          </p:cNvPr>
          <p:cNvCxnSpPr>
            <a:cxnSpLocks/>
          </p:cNvCxnSpPr>
          <p:nvPr/>
        </p:nvCxnSpPr>
        <p:spPr>
          <a:xfrm>
            <a:off x="1572944" y="4292186"/>
            <a:ext cx="77476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6" name="Conector recto 25">
            <a:extLst>
              <a:ext uri="{FF2B5EF4-FFF2-40B4-BE49-F238E27FC236}">
                <a16:creationId xmlns:a16="http://schemas.microsoft.com/office/drawing/2014/main" id="{D0AAD185-FD96-673F-BA18-7F444775F47D}"/>
              </a:ext>
            </a:extLst>
          </p:cNvPr>
          <p:cNvCxnSpPr>
            <a:cxnSpLocks/>
          </p:cNvCxnSpPr>
          <p:nvPr/>
        </p:nvCxnSpPr>
        <p:spPr>
          <a:xfrm>
            <a:off x="5876829" y="2880888"/>
            <a:ext cx="145516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2" name="Grupo 1">
            <a:extLst>
              <a:ext uri="{FF2B5EF4-FFF2-40B4-BE49-F238E27FC236}">
                <a16:creationId xmlns:a16="http://schemas.microsoft.com/office/drawing/2014/main" id="{773BD345-655B-ABC5-C590-290D82D75E5B}"/>
              </a:ext>
            </a:extLst>
          </p:cNvPr>
          <p:cNvGrpSpPr/>
          <p:nvPr/>
        </p:nvGrpSpPr>
        <p:grpSpPr>
          <a:xfrm>
            <a:off x="6060088" y="4034511"/>
            <a:ext cx="468231" cy="198496"/>
            <a:chOff x="6603804" y="6433081"/>
            <a:chExt cx="1596330" cy="676727"/>
          </a:xfrm>
        </p:grpSpPr>
        <p:sp>
          <p:nvSpPr>
            <p:cNvPr id="8" name="Forma libre: forma 7">
              <a:extLst>
                <a:ext uri="{FF2B5EF4-FFF2-40B4-BE49-F238E27FC236}">
                  <a16:creationId xmlns:a16="http://schemas.microsoft.com/office/drawing/2014/main" id="{E01A1775-BEC5-9AED-96FE-FEAE5ED417D7}"/>
                </a:ext>
              </a:extLst>
            </p:cNvPr>
            <p:cNvSpPr/>
            <p:nvPr/>
          </p:nvSpPr>
          <p:spPr>
            <a:xfrm>
              <a:off x="6603804" y="6434041"/>
              <a:ext cx="389701" cy="675767"/>
            </a:xfrm>
            <a:custGeom>
              <a:avLst/>
              <a:gdLst>
                <a:gd name="connsiteX0" fmla="*/ 160306 w 207740"/>
                <a:gd name="connsiteY0" fmla="*/ 0 h 360235"/>
                <a:gd name="connsiteX1" fmla="*/ 207740 w 207740"/>
                <a:gd name="connsiteY1" fmla="*/ 0 h 360235"/>
                <a:gd name="connsiteX2" fmla="*/ 207740 w 207740"/>
                <a:gd name="connsiteY2" fmla="*/ 354425 h 360235"/>
                <a:gd name="connsiteX3" fmla="*/ 160306 w 207740"/>
                <a:gd name="connsiteY3" fmla="*/ 354425 h 360235"/>
                <a:gd name="connsiteX4" fmla="*/ 160306 w 207740"/>
                <a:gd name="connsiteY4" fmla="*/ 332994 h 360235"/>
                <a:gd name="connsiteX5" fmla="*/ 97155 w 207740"/>
                <a:gd name="connsiteY5" fmla="*/ 360236 h 360235"/>
                <a:gd name="connsiteX6" fmla="*/ 27527 w 207740"/>
                <a:gd name="connsiteY6" fmla="*/ 329565 h 360235"/>
                <a:gd name="connsiteX7" fmla="*/ 0 w 207740"/>
                <a:gd name="connsiteY7" fmla="*/ 251555 h 360235"/>
                <a:gd name="connsiteX8" fmla="*/ 27527 w 207740"/>
                <a:gd name="connsiteY8" fmla="*/ 175165 h 360235"/>
                <a:gd name="connsiteX9" fmla="*/ 96107 w 207740"/>
                <a:gd name="connsiteY9" fmla="*/ 144304 h 360235"/>
                <a:gd name="connsiteX10" fmla="*/ 160306 w 207740"/>
                <a:gd name="connsiteY10" fmla="*/ 173641 h 360235"/>
                <a:gd name="connsiteX11" fmla="*/ 160306 w 207740"/>
                <a:gd name="connsiteY11" fmla="*/ 0 h 360235"/>
                <a:gd name="connsiteX12" fmla="*/ 48197 w 207740"/>
                <a:gd name="connsiteY12" fmla="*/ 251555 h 360235"/>
                <a:gd name="connsiteX13" fmla="*/ 63913 w 207740"/>
                <a:gd name="connsiteY13" fmla="*/ 299371 h 360235"/>
                <a:gd name="connsiteX14" fmla="*/ 104585 w 207740"/>
                <a:gd name="connsiteY14" fmla="*/ 318040 h 360235"/>
                <a:gd name="connsiteX15" fmla="*/ 146971 w 207740"/>
                <a:gd name="connsiteY15" fmla="*/ 300038 h 360235"/>
                <a:gd name="connsiteX16" fmla="*/ 163163 w 207740"/>
                <a:gd name="connsiteY16" fmla="*/ 252603 h 360235"/>
                <a:gd name="connsiteX17" fmla="*/ 146971 w 207740"/>
                <a:gd name="connsiteY17" fmla="*/ 205169 h 360235"/>
                <a:gd name="connsiteX18" fmla="*/ 104966 w 207740"/>
                <a:gd name="connsiteY18" fmla="*/ 186881 h 360235"/>
                <a:gd name="connsiteX19" fmla="*/ 64294 w 207740"/>
                <a:gd name="connsiteY19" fmla="*/ 205359 h 360235"/>
                <a:gd name="connsiteX20" fmla="*/ 48101 w 207740"/>
                <a:gd name="connsiteY20" fmla="*/ 251555 h 36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7740" h="360235">
                  <a:moveTo>
                    <a:pt x="160306" y="0"/>
                  </a:moveTo>
                  <a:lnTo>
                    <a:pt x="207740" y="0"/>
                  </a:lnTo>
                  <a:lnTo>
                    <a:pt x="207740" y="354425"/>
                  </a:lnTo>
                  <a:lnTo>
                    <a:pt x="160306" y="354425"/>
                  </a:lnTo>
                  <a:lnTo>
                    <a:pt x="160306" y="332994"/>
                  </a:lnTo>
                  <a:cubicBezTo>
                    <a:pt x="141732" y="351187"/>
                    <a:pt x="120682" y="360236"/>
                    <a:pt x="97155" y="360236"/>
                  </a:cubicBezTo>
                  <a:cubicBezTo>
                    <a:pt x="69152" y="360236"/>
                    <a:pt x="45911" y="350044"/>
                    <a:pt x="27527" y="329565"/>
                  </a:cubicBezTo>
                  <a:cubicBezTo>
                    <a:pt x="9239" y="308705"/>
                    <a:pt x="0" y="282702"/>
                    <a:pt x="0" y="251555"/>
                  </a:cubicBezTo>
                  <a:cubicBezTo>
                    <a:pt x="0" y="220409"/>
                    <a:pt x="9144" y="195644"/>
                    <a:pt x="27527" y="175165"/>
                  </a:cubicBezTo>
                  <a:cubicBezTo>
                    <a:pt x="45720" y="154591"/>
                    <a:pt x="68580" y="144304"/>
                    <a:pt x="96107" y="144304"/>
                  </a:cubicBezTo>
                  <a:cubicBezTo>
                    <a:pt x="120015" y="144304"/>
                    <a:pt x="141446" y="154115"/>
                    <a:pt x="160306" y="173641"/>
                  </a:cubicBezTo>
                  <a:lnTo>
                    <a:pt x="160306" y="0"/>
                  </a:lnTo>
                  <a:close/>
                  <a:moveTo>
                    <a:pt x="48197" y="251555"/>
                  </a:moveTo>
                  <a:cubicBezTo>
                    <a:pt x="48197" y="271177"/>
                    <a:pt x="53435" y="287084"/>
                    <a:pt x="63913" y="299371"/>
                  </a:cubicBezTo>
                  <a:cubicBezTo>
                    <a:pt x="74676" y="311849"/>
                    <a:pt x="88202" y="318040"/>
                    <a:pt x="104585" y="318040"/>
                  </a:cubicBezTo>
                  <a:cubicBezTo>
                    <a:pt x="122111" y="318040"/>
                    <a:pt x="136208" y="312039"/>
                    <a:pt x="146971" y="300038"/>
                  </a:cubicBezTo>
                  <a:cubicBezTo>
                    <a:pt x="157734" y="287560"/>
                    <a:pt x="163163" y="271748"/>
                    <a:pt x="163163" y="252603"/>
                  </a:cubicBezTo>
                  <a:cubicBezTo>
                    <a:pt x="163163" y="233458"/>
                    <a:pt x="157734" y="217646"/>
                    <a:pt x="146971" y="205169"/>
                  </a:cubicBezTo>
                  <a:cubicBezTo>
                    <a:pt x="136208" y="192977"/>
                    <a:pt x="122206" y="186881"/>
                    <a:pt x="104966" y="186881"/>
                  </a:cubicBezTo>
                  <a:cubicBezTo>
                    <a:pt x="88773" y="186881"/>
                    <a:pt x="75152" y="193072"/>
                    <a:pt x="64294" y="205359"/>
                  </a:cubicBezTo>
                  <a:cubicBezTo>
                    <a:pt x="53531" y="217837"/>
                    <a:pt x="48101" y="233172"/>
                    <a:pt x="48101" y="251555"/>
                  </a:cubicBezTo>
                  <a:close/>
                </a:path>
              </a:pathLst>
            </a:custGeom>
            <a:solidFill>
              <a:schemeClr val="tx2"/>
            </a:solidFill>
            <a:ln w="0" cap="flat">
              <a:noFill/>
              <a:prstDash val="solid"/>
              <a:miter/>
            </a:ln>
          </p:spPr>
          <p:txBody>
            <a:bodyPr rtlCol="0" anchor="ctr"/>
            <a:lstStyle/>
            <a:p>
              <a:endParaRPr lang="es-ES"/>
            </a:p>
          </p:txBody>
        </p:sp>
        <p:sp>
          <p:nvSpPr>
            <p:cNvPr id="21" name="Forma libre: forma 20">
              <a:extLst>
                <a:ext uri="{FF2B5EF4-FFF2-40B4-BE49-F238E27FC236}">
                  <a16:creationId xmlns:a16="http://schemas.microsoft.com/office/drawing/2014/main" id="{886A5C3C-EE51-6C31-631C-F2FFB730B322}"/>
                </a:ext>
              </a:extLst>
            </p:cNvPr>
            <p:cNvSpPr/>
            <p:nvPr/>
          </p:nvSpPr>
          <p:spPr>
            <a:xfrm>
              <a:off x="7027793" y="6498787"/>
              <a:ext cx="195674" cy="599409"/>
            </a:xfrm>
            <a:custGeom>
              <a:avLst/>
              <a:gdLst>
                <a:gd name="connsiteX0" fmla="*/ 68781 w 104309"/>
                <a:gd name="connsiteY0" fmla="*/ 110075 h 319530"/>
                <a:gd name="connsiteX1" fmla="*/ 104310 w 104309"/>
                <a:gd name="connsiteY1" fmla="*/ 311339 h 319530"/>
                <a:gd name="connsiteX2" fmla="*/ 57828 w 104309"/>
                <a:gd name="connsiteY2" fmla="*/ 319530 h 319530"/>
                <a:gd name="connsiteX3" fmla="*/ 22299 w 104309"/>
                <a:gd name="connsiteY3" fmla="*/ 118267 h 319530"/>
                <a:gd name="connsiteX4" fmla="*/ 68781 w 104309"/>
                <a:gd name="connsiteY4" fmla="*/ 110075 h 319530"/>
                <a:gd name="connsiteX5" fmla="*/ 487 w 104309"/>
                <a:gd name="connsiteY5" fmla="*/ 35876 h 319530"/>
                <a:gd name="connsiteX6" fmla="*/ 5631 w 104309"/>
                <a:gd name="connsiteY6" fmla="*/ 13206 h 319530"/>
                <a:gd name="connsiteX7" fmla="*/ 25347 w 104309"/>
                <a:gd name="connsiteY7" fmla="*/ 538 h 319530"/>
                <a:gd name="connsiteX8" fmla="*/ 48398 w 104309"/>
                <a:gd name="connsiteY8" fmla="*/ 5681 h 319530"/>
                <a:gd name="connsiteX9" fmla="*/ 61066 w 104309"/>
                <a:gd name="connsiteY9" fmla="*/ 25398 h 319530"/>
                <a:gd name="connsiteX10" fmla="*/ 55923 w 104309"/>
                <a:gd name="connsiteY10" fmla="*/ 48449 h 319530"/>
                <a:gd name="connsiteX11" fmla="*/ 36206 w 104309"/>
                <a:gd name="connsiteY11" fmla="*/ 61117 h 319530"/>
                <a:gd name="connsiteX12" fmla="*/ 13155 w 104309"/>
                <a:gd name="connsiteY12" fmla="*/ 56069 h 319530"/>
                <a:gd name="connsiteX13" fmla="*/ 487 w 104309"/>
                <a:gd name="connsiteY13" fmla="*/ 35971 h 319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4309" h="319530">
                  <a:moveTo>
                    <a:pt x="68781" y="110075"/>
                  </a:moveTo>
                  <a:lnTo>
                    <a:pt x="104310" y="311339"/>
                  </a:lnTo>
                  <a:lnTo>
                    <a:pt x="57828" y="319530"/>
                  </a:lnTo>
                  <a:lnTo>
                    <a:pt x="22299" y="118267"/>
                  </a:lnTo>
                  <a:lnTo>
                    <a:pt x="68781" y="110075"/>
                  </a:lnTo>
                  <a:close/>
                  <a:moveTo>
                    <a:pt x="487" y="35876"/>
                  </a:moveTo>
                  <a:cubicBezTo>
                    <a:pt x="-942" y="27779"/>
                    <a:pt x="773" y="20159"/>
                    <a:pt x="5631" y="13206"/>
                  </a:cubicBezTo>
                  <a:cubicBezTo>
                    <a:pt x="10488" y="6253"/>
                    <a:pt x="17061" y="2062"/>
                    <a:pt x="25347" y="538"/>
                  </a:cubicBezTo>
                  <a:cubicBezTo>
                    <a:pt x="33729" y="-986"/>
                    <a:pt x="41445" y="728"/>
                    <a:pt x="48398" y="5681"/>
                  </a:cubicBezTo>
                  <a:cubicBezTo>
                    <a:pt x="55351" y="10444"/>
                    <a:pt x="59542" y="17016"/>
                    <a:pt x="61066" y="25398"/>
                  </a:cubicBezTo>
                  <a:cubicBezTo>
                    <a:pt x="62590" y="33780"/>
                    <a:pt x="60876" y="41495"/>
                    <a:pt x="55923" y="48449"/>
                  </a:cubicBezTo>
                  <a:cubicBezTo>
                    <a:pt x="51160" y="55402"/>
                    <a:pt x="44588" y="59593"/>
                    <a:pt x="36206" y="61117"/>
                  </a:cubicBezTo>
                  <a:cubicBezTo>
                    <a:pt x="27824" y="62641"/>
                    <a:pt x="20109" y="60926"/>
                    <a:pt x="13155" y="56069"/>
                  </a:cubicBezTo>
                  <a:cubicBezTo>
                    <a:pt x="6202" y="51211"/>
                    <a:pt x="1916" y="44448"/>
                    <a:pt x="487" y="35971"/>
                  </a:cubicBezTo>
                  <a:close/>
                </a:path>
              </a:pathLst>
            </a:custGeom>
            <a:solidFill>
              <a:schemeClr val="accent1"/>
            </a:solidFill>
            <a:ln w="0" cap="flat">
              <a:noFill/>
              <a:prstDash val="solid"/>
              <a:miter/>
            </a:ln>
          </p:spPr>
          <p:txBody>
            <a:bodyPr rtlCol="0" anchor="ctr"/>
            <a:lstStyle/>
            <a:p>
              <a:endParaRPr lang="es-ES"/>
            </a:p>
          </p:txBody>
        </p:sp>
        <p:sp>
          <p:nvSpPr>
            <p:cNvPr id="25" name="Forma libre: forma 24">
              <a:extLst>
                <a:ext uri="{FF2B5EF4-FFF2-40B4-BE49-F238E27FC236}">
                  <a16:creationId xmlns:a16="http://schemas.microsoft.com/office/drawing/2014/main" id="{9944671B-E824-6F09-1CED-A51D319FA541}"/>
                </a:ext>
              </a:extLst>
            </p:cNvPr>
            <p:cNvSpPr/>
            <p:nvPr/>
          </p:nvSpPr>
          <p:spPr>
            <a:xfrm rot="20520000">
              <a:off x="7253054" y="6433081"/>
              <a:ext cx="88625" cy="664868"/>
            </a:xfrm>
            <a:custGeom>
              <a:avLst/>
              <a:gdLst>
                <a:gd name="connsiteX0" fmla="*/ 0 w 47244"/>
                <a:gd name="connsiteY0" fmla="*/ 0 h 354425"/>
                <a:gd name="connsiteX1" fmla="*/ 47244 w 47244"/>
                <a:gd name="connsiteY1" fmla="*/ 0 h 354425"/>
                <a:gd name="connsiteX2" fmla="*/ 47244 w 47244"/>
                <a:gd name="connsiteY2" fmla="*/ 354425 h 354425"/>
                <a:gd name="connsiteX3" fmla="*/ 0 w 47244"/>
                <a:gd name="connsiteY3" fmla="*/ 354425 h 354425"/>
              </a:gdLst>
              <a:ahLst/>
              <a:cxnLst>
                <a:cxn ang="0">
                  <a:pos x="connsiteX0" y="connsiteY0"/>
                </a:cxn>
                <a:cxn ang="0">
                  <a:pos x="connsiteX1" y="connsiteY1"/>
                </a:cxn>
                <a:cxn ang="0">
                  <a:pos x="connsiteX2" y="connsiteY2"/>
                </a:cxn>
                <a:cxn ang="0">
                  <a:pos x="connsiteX3" y="connsiteY3"/>
                </a:cxn>
              </a:cxnLst>
              <a:rect l="l" t="t" r="r" b="b"/>
              <a:pathLst>
                <a:path w="47244" h="354425">
                  <a:moveTo>
                    <a:pt x="0" y="0"/>
                  </a:moveTo>
                  <a:lnTo>
                    <a:pt x="47244" y="0"/>
                  </a:lnTo>
                  <a:lnTo>
                    <a:pt x="47244" y="354425"/>
                  </a:lnTo>
                  <a:lnTo>
                    <a:pt x="0" y="354425"/>
                  </a:lnTo>
                  <a:close/>
                </a:path>
              </a:pathLst>
            </a:custGeom>
            <a:solidFill>
              <a:schemeClr val="accent5"/>
            </a:solidFill>
            <a:ln w="0" cap="flat">
              <a:noFill/>
              <a:prstDash val="solid"/>
              <a:miter/>
            </a:ln>
          </p:spPr>
          <p:txBody>
            <a:bodyPr rtlCol="0" anchor="ctr"/>
            <a:lstStyle/>
            <a:p>
              <a:endParaRPr lang="es-ES"/>
            </a:p>
          </p:txBody>
        </p:sp>
        <p:sp>
          <p:nvSpPr>
            <p:cNvPr id="27" name="Forma libre: forma 26">
              <a:extLst>
                <a:ext uri="{FF2B5EF4-FFF2-40B4-BE49-F238E27FC236}">
                  <a16:creationId xmlns:a16="http://schemas.microsoft.com/office/drawing/2014/main" id="{9DF1390D-C370-768B-D2B9-2B56014F30BB}"/>
                </a:ext>
              </a:extLst>
            </p:cNvPr>
            <p:cNvSpPr/>
            <p:nvPr/>
          </p:nvSpPr>
          <p:spPr>
            <a:xfrm>
              <a:off x="7429128" y="6697593"/>
              <a:ext cx="396668" cy="409713"/>
            </a:xfrm>
            <a:custGeom>
              <a:avLst/>
              <a:gdLst>
                <a:gd name="connsiteX0" fmla="*/ 52864 w 211454"/>
                <a:gd name="connsiteY0" fmla="*/ 0 h 218408"/>
                <a:gd name="connsiteX1" fmla="*/ 105727 w 211454"/>
                <a:gd name="connsiteY1" fmla="*/ 114776 h 218408"/>
                <a:gd name="connsiteX2" fmla="*/ 158401 w 211454"/>
                <a:gd name="connsiteY2" fmla="*/ 0 h 218408"/>
                <a:gd name="connsiteX3" fmla="*/ 211455 w 211454"/>
                <a:gd name="connsiteY3" fmla="*/ 0 h 218408"/>
                <a:gd name="connsiteX4" fmla="*/ 105346 w 211454"/>
                <a:gd name="connsiteY4" fmla="*/ 218408 h 218408"/>
                <a:gd name="connsiteX5" fmla="*/ 0 w 211454"/>
                <a:gd name="connsiteY5" fmla="*/ 0 h 218408"/>
                <a:gd name="connsiteX6" fmla="*/ 52864 w 211454"/>
                <a:gd name="connsiteY6" fmla="*/ 0 h 218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454" h="218408">
                  <a:moveTo>
                    <a:pt x="52864" y="0"/>
                  </a:moveTo>
                  <a:lnTo>
                    <a:pt x="105727" y="114776"/>
                  </a:lnTo>
                  <a:lnTo>
                    <a:pt x="158401" y="0"/>
                  </a:lnTo>
                  <a:lnTo>
                    <a:pt x="211455" y="0"/>
                  </a:lnTo>
                  <a:lnTo>
                    <a:pt x="105346" y="218408"/>
                  </a:lnTo>
                  <a:lnTo>
                    <a:pt x="0" y="0"/>
                  </a:lnTo>
                  <a:lnTo>
                    <a:pt x="52864" y="0"/>
                  </a:lnTo>
                  <a:close/>
                </a:path>
              </a:pathLst>
            </a:custGeom>
            <a:solidFill>
              <a:schemeClr val="accent2"/>
            </a:solidFill>
            <a:ln w="0" cap="flat">
              <a:noFill/>
              <a:prstDash val="solid"/>
              <a:miter/>
            </a:ln>
          </p:spPr>
          <p:txBody>
            <a:bodyPr rtlCol="0" anchor="ctr"/>
            <a:lstStyle/>
            <a:p>
              <a:endParaRPr lang="es-ES"/>
            </a:p>
          </p:txBody>
        </p:sp>
        <p:sp>
          <p:nvSpPr>
            <p:cNvPr id="34" name="Forma libre: forma 33">
              <a:extLst>
                <a:ext uri="{FF2B5EF4-FFF2-40B4-BE49-F238E27FC236}">
                  <a16:creationId xmlns:a16="http://schemas.microsoft.com/office/drawing/2014/main" id="{873E75C7-8393-1DCD-D362-36404B947806}"/>
                </a:ext>
              </a:extLst>
            </p:cNvPr>
            <p:cNvSpPr/>
            <p:nvPr/>
          </p:nvSpPr>
          <p:spPr>
            <a:xfrm>
              <a:off x="7829194" y="6702596"/>
              <a:ext cx="370940" cy="405067"/>
            </a:xfrm>
            <a:custGeom>
              <a:avLst/>
              <a:gdLst>
                <a:gd name="connsiteX0" fmla="*/ 195834 w 197739"/>
                <a:gd name="connsiteY0" fmla="*/ 118967 h 215931"/>
                <a:gd name="connsiteX1" fmla="*/ 49340 w 197739"/>
                <a:gd name="connsiteY1" fmla="*/ 118967 h 215931"/>
                <a:gd name="connsiteX2" fmla="*/ 65723 w 197739"/>
                <a:gd name="connsiteY2" fmla="*/ 159068 h 215931"/>
                <a:gd name="connsiteX3" fmla="*/ 102870 w 197739"/>
                <a:gd name="connsiteY3" fmla="*/ 173736 h 215931"/>
                <a:gd name="connsiteX4" fmla="*/ 132017 w 197739"/>
                <a:gd name="connsiteY4" fmla="*/ 165354 h 215931"/>
                <a:gd name="connsiteX5" fmla="*/ 157829 w 197739"/>
                <a:gd name="connsiteY5" fmla="*/ 134303 h 215931"/>
                <a:gd name="connsiteX6" fmla="*/ 197739 w 197739"/>
                <a:gd name="connsiteY6" fmla="*/ 156591 h 215931"/>
                <a:gd name="connsiteX7" fmla="*/ 178213 w 197739"/>
                <a:gd name="connsiteY7" fmla="*/ 183642 h 215931"/>
                <a:gd name="connsiteX8" fmla="*/ 156210 w 197739"/>
                <a:gd name="connsiteY8" fmla="*/ 202121 h 215931"/>
                <a:gd name="connsiteX9" fmla="*/ 130778 w 197739"/>
                <a:gd name="connsiteY9" fmla="*/ 212598 h 215931"/>
                <a:gd name="connsiteX10" fmla="*/ 101155 w 197739"/>
                <a:gd name="connsiteY10" fmla="*/ 215932 h 215931"/>
                <a:gd name="connsiteX11" fmla="*/ 27718 w 197739"/>
                <a:gd name="connsiteY11" fmla="*/ 186595 h 215931"/>
                <a:gd name="connsiteX12" fmla="*/ 0 w 197739"/>
                <a:gd name="connsiteY12" fmla="*/ 108109 h 215931"/>
                <a:gd name="connsiteX13" fmla="*/ 26860 w 197739"/>
                <a:gd name="connsiteY13" fmla="*/ 29623 h 215931"/>
                <a:gd name="connsiteX14" fmla="*/ 98584 w 197739"/>
                <a:gd name="connsiteY14" fmla="*/ 0 h 215931"/>
                <a:gd name="connsiteX15" fmla="*/ 169926 w 197739"/>
                <a:gd name="connsiteY15" fmla="*/ 28765 h 215931"/>
                <a:gd name="connsiteX16" fmla="*/ 195929 w 197739"/>
                <a:gd name="connsiteY16" fmla="*/ 107918 h 215931"/>
                <a:gd name="connsiteX17" fmla="*/ 195739 w 197739"/>
                <a:gd name="connsiteY17" fmla="*/ 119063 h 215931"/>
                <a:gd name="connsiteX18" fmla="*/ 147352 w 197739"/>
                <a:gd name="connsiteY18" fmla="*/ 80296 h 215931"/>
                <a:gd name="connsiteX19" fmla="*/ 99727 w 197739"/>
                <a:gd name="connsiteY19" fmla="*/ 42482 h 215931"/>
                <a:gd name="connsiteX20" fmla="*/ 83534 w 197739"/>
                <a:gd name="connsiteY20" fmla="*/ 45244 h 215931"/>
                <a:gd name="connsiteX21" fmla="*/ 69723 w 197739"/>
                <a:gd name="connsiteY21" fmla="*/ 52769 h 215931"/>
                <a:gd name="connsiteX22" fmla="*/ 59246 w 197739"/>
                <a:gd name="connsiteY22" fmla="*/ 64484 h 215931"/>
                <a:gd name="connsiteX23" fmla="*/ 52578 w 197739"/>
                <a:gd name="connsiteY23" fmla="*/ 80201 h 215931"/>
                <a:gd name="connsiteX24" fmla="*/ 147447 w 197739"/>
                <a:gd name="connsiteY24" fmla="*/ 80201 h 21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39" h="215931">
                  <a:moveTo>
                    <a:pt x="195834" y="118967"/>
                  </a:moveTo>
                  <a:lnTo>
                    <a:pt x="49340" y="118967"/>
                  </a:lnTo>
                  <a:cubicBezTo>
                    <a:pt x="50578" y="135731"/>
                    <a:pt x="56102" y="149162"/>
                    <a:pt x="65723" y="159068"/>
                  </a:cubicBezTo>
                  <a:cubicBezTo>
                    <a:pt x="75343" y="168878"/>
                    <a:pt x="87725" y="173736"/>
                    <a:pt x="102870" y="173736"/>
                  </a:cubicBezTo>
                  <a:cubicBezTo>
                    <a:pt x="114586" y="173736"/>
                    <a:pt x="124301" y="170974"/>
                    <a:pt x="132017" y="165354"/>
                  </a:cubicBezTo>
                  <a:cubicBezTo>
                    <a:pt x="139541" y="159734"/>
                    <a:pt x="148209" y="149447"/>
                    <a:pt x="157829" y="134303"/>
                  </a:cubicBezTo>
                  <a:lnTo>
                    <a:pt x="197739" y="156591"/>
                  </a:lnTo>
                  <a:cubicBezTo>
                    <a:pt x="191548" y="167069"/>
                    <a:pt x="185071" y="176117"/>
                    <a:pt x="178213" y="183642"/>
                  </a:cubicBezTo>
                  <a:cubicBezTo>
                    <a:pt x="171355" y="191072"/>
                    <a:pt x="164021" y="197168"/>
                    <a:pt x="156210" y="202121"/>
                  </a:cubicBezTo>
                  <a:cubicBezTo>
                    <a:pt x="148400" y="206883"/>
                    <a:pt x="139922" y="210407"/>
                    <a:pt x="130778" y="212598"/>
                  </a:cubicBezTo>
                  <a:cubicBezTo>
                    <a:pt x="121729" y="214789"/>
                    <a:pt x="111823" y="215932"/>
                    <a:pt x="101155" y="215932"/>
                  </a:cubicBezTo>
                  <a:cubicBezTo>
                    <a:pt x="70675" y="215932"/>
                    <a:pt x="46196" y="206121"/>
                    <a:pt x="27718" y="186595"/>
                  </a:cubicBezTo>
                  <a:cubicBezTo>
                    <a:pt x="9239" y="166878"/>
                    <a:pt x="0" y="140684"/>
                    <a:pt x="0" y="108109"/>
                  </a:cubicBezTo>
                  <a:cubicBezTo>
                    <a:pt x="0" y="75533"/>
                    <a:pt x="8954" y="49625"/>
                    <a:pt x="26860" y="29623"/>
                  </a:cubicBezTo>
                  <a:cubicBezTo>
                    <a:pt x="44863" y="9906"/>
                    <a:pt x="68866" y="0"/>
                    <a:pt x="98584" y="0"/>
                  </a:cubicBezTo>
                  <a:cubicBezTo>
                    <a:pt x="128302" y="0"/>
                    <a:pt x="152400" y="9620"/>
                    <a:pt x="169926" y="28765"/>
                  </a:cubicBezTo>
                  <a:cubicBezTo>
                    <a:pt x="187261" y="47815"/>
                    <a:pt x="195929" y="74200"/>
                    <a:pt x="195929" y="107918"/>
                  </a:cubicBezTo>
                  <a:lnTo>
                    <a:pt x="195739" y="119063"/>
                  </a:lnTo>
                  <a:close/>
                  <a:moveTo>
                    <a:pt x="147352" y="80296"/>
                  </a:moveTo>
                  <a:cubicBezTo>
                    <a:pt x="140779" y="55150"/>
                    <a:pt x="124873" y="42482"/>
                    <a:pt x="99727" y="42482"/>
                  </a:cubicBezTo>
                  <a:cubicBezTo>
                    <a:pt x="94012" y="42482"/>
                    <a:pt x="88582" y="43434"/>
                    <a:pt x="83534" y="45244"/>
                  </a:cubicBezTo>
                  <a:cubicBezTo>
                    <a:pt x="78486" y="46958"/>
                    <a:pt x="73914" y="49435"/>
                    <a:pt x="69723" y="52769"/>
                  </a:cubicBezTo>
                  <a:cubicBezTo>
                    <a:pt x="65627" y="56007"/>
                    <a:pt x="62198" y="59912"/>
                    <a:pt x="59246" y="64484"/>
                  </a:cubicBezTo>
                  <a:cubicBezTo>
                    <a:pt x="56293" y="69056"/>
                    <a:pt x="54102" y="74390"/>
                    <a:pt x="52578" y="80201"/>
                  </a:cubicBezTo>
                  <a:lnTo>
                    <a:pt x="147447" y="80201"/>
                  </a:lnTo>
                  <a:close/>
                </a:path>
              </a:pathLst>
            </a:custGeom>
            <a:solidFill>
              <a:schemeClr val="accent3"/>
            </a:solidFill>
            <a:ln w="0" cap="flat">
              <a:noFill/>
              <a:prstDash val="solid"/>
              <a:miter/>
            </a:ln>
          </p:spPr>
          <p:txBody>
            <a:bodyPr rtlCol="0" anchor="ctr"/>
            <a:lstStyle/>
            <a:p>
              <a:endParaRPr lang="es-ES" dirty="0"/>
            </a:p>
          </p:txBody>
        </p:sp>
      </p:grpSp>
    </p:spTree>
    <p:extLst>
      <p:ext uri="{BB962C8B-B14F-4D97-AF65-F5344CB8AC3E}">
        <p14:creationId xmlns:p14="http://schemas.microsoft.com/office/powerpoint/2010/main" val="3450112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A7ADB65F-1E8A-212D-2B2A-A7CA358C4AC0}"/>
              </a:ext>
            </a:extLst>
          </p:cNvPr>
          <p:cNvSpPr txBox="1"/>
          <p:nvPr/>
        </p:nvSpPr>
        <p:spPr>
          <a:xfrm>
            <a:off x="280130" y="1267394"/>
            <a:ext cx="4267023" cy="954107"/>
          </a:xfrm>
          <a:prstGeom prst="rect">
            <a:avLst/>
          </a:prstGeom>
          <a:noFill/>
        </p:spPr>
        <p:txBody>
          <a:bodyPr wrap="square" rtlCol="0">
            <a:spAutoFit/>
          </a:bodyPr>
          <a:lstStyle/>
          <a:p>
            <a:r>
              <a:rPr lang="es-ES" sz="2800" b="1" dirty="0">
                <a:solidFill>
                  <a:schemeClr val="bg1"/>
                </a:solidFill>
                <a:latin typeface="+mj-lt"/>
              </a:rPr>
              <a:t>Usuarios </a:t>
            </a:r>
            <a:br>
              <a:rPr lang="es-ES" sz="2800" b="1" dirty="0">
                <a:solidFill>
                  <a:schemeClr val="bg1"/>
                </a:solidFill>
                <a:latin typeface="+mj-lt"/>
              </a:rPr>
            </a:br>
            <a:r>
              <a:rPr lang="es-ES" sz="2800" b="1" dirty="0">
                <a:solidFill>
                  <a:schemeClr val="bg1"/>
                </a:solidFill>
                <a:latin typeface="+mj-lt"/>
              </a:rPr>
              <a:t>de 26 países</a:t>
            </a:r>
          </a:p>
        </p:txBody>
      </p:sp>
      <p:pic>
        <p:nvPicPr>
          <p:cNvPr id="1060" name="Image" descr="Image">
            <a:extLst>
              <a:ext uri="{FF2B5EF4-FFF2-40B4-BE49-F238E27FC236}">
                <a16:creationId xmlns:a16="http://schemas.microsoft.com/office/drawing/2014/main" id="{1E7455C5-0758-BB1E-74AE-AA013C1118AC}"/>
              </a:ext>
            </a:extLst>
          </p:cNvPr>
          <p:cNvPicPr>
            <a:picLocks noChangeAspect="1"/>
          </p:cNvPicPr>
          <p:nvPr/>
        </p:nvPicPr>
        <p:blipFill>
          <a:blip r:embed="rId2"/>
          <a:stretch>
            <a:fillRect/>
          </a:stretch>
        </p:blipFill>
        <p:spPr>
          <a:xfrm>
            <a:off x="2529293" y="2113836"/>
            <a:ext cx="8464106" cy="4185230"/>
          </a:xfrm>
          <a:prstGeom prst="rect">
            <a:avLst/>
          </a:prstGeom>
          <a:ln w="12700">
            <a:miter lim="400000"/>
          </a:ln>
        </p:spPr>
      </p:pic>
      <p:sp>
        <p:nvSpPr>
          <p:cNvPr id="1028" name="Elipse 1027">
            <a:extLst>
              <a:ext uri="{FF2B5EF4-FFF2-40B4-BE49-F238E27FC236}">
                <a16:creationId xmlns:a16="http://schemas.microsoft.com/office/drawing/2014/main" id="{FE8E33FB-B343-D482-0300-79F6C0F1FD42}"/>
              </a:ext>
            </a:extLst>
          </p:cNvPr>
          <p:cNvSpPr/>
          <p:nvPr/>
        </p:nvSpPr>
        <p:spPr>
          <a:xfrm>
            <a:off x="4163031" y="4226391"/>
            <a:ext cx="184119" cy="184119"/>
          </a:xfrm>
          <a:prstGeom prst="ellipse">
            <a:avLst/>
          </a:prstGeom>
          <a:noFill/>
          <a:ln w="3175">
            <a:solidFill>
              <a:srgbClr val="70C8CA"/>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s-ES" sz="400" dirty="0"/>
          </a:p>
        </p:txBody>
      </p:sp>
      <p:sp>
        <p:nvSpPr>
          <p:cNvPr id="1029" name="Elipse 1028">
            <a:extLst>
              <a:ext uri="{FF2B5EF4-FFF2-40B4-BE49-F238E27FC236}">
                <a16:creationId xmlns:a16="http://schemas.microsoft.com/office/drawing/2014/main" id="{231B0539-C6C6-A32A-A2E8-3E793D998E29}"/>
              </a:ext>
            </a:extLst>
          </p:cNvPr>
          <p:cNvSpPr/>
          <p:nvPr/>
        </p:nvSpPr>
        <p:spPr>
          <a:xfrm>
            <a:off x="5203134" y="4963065"/>
            <a:ext cx="283744" cy="283744"/>
          </a:xfrm>
          <a:prstGeom prst="ellipse">
            <a:avLst/>
          </a:prstGeom>
          <a:noFill/>
          <a:ln w="3175">
            <a:solidFill>
              <a:srgbClr val="70C8CA"/>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s-ES" sz="500" dirty="0"/>
          </a:p>
        </p:txBody>
      </p:sp>
      <p:sp>
        <p:nvSpPr>
          <p:cNvPr id="1030" name="Elipse 1029">
            <a:extLst>
              <a:ext uri="{FF2B5EF4-FFF2-40B4-BE49-F238E27FC236}">
                <a16:creationId xmlns:a16="http://schemas.microsoft.com/office/drawing/2014/main" id="{9150B9E4-B832-1F87-FAC6-F6CD5970B799}"/>
              </a:ext>
            </a:extLst>
          </p:cNvPr>
          <p:cNvSpPr/>
          <p:nvPr/>
        </p:nvSpPr>
        <p:spPr>
          <a:xfrm>
            <a:off x="4640803" y="4577110"/>
            <a:ext cx="262097" cy="262097"/>
          </a:xfrm>
          <a:prstGeom prst="ellipse">
            <a:avLst/>
          </a:prstGeom>
          <a:noFill/>
          <a:ln w="3175">
            <a:solidFill>
              <a:srgbClr val="70C8CA"/>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s-ES" sz="400" dirty="0"/>
          </a:p>
        </p:txBody>
      </p:sp>
      <p:sp>
        <p:nvSpPr>
          <p:cNvPr id="1032" name="Elipse 1031">
            <a:extLst>
              <a:ext uri="{FF2B5EF4-FFF2-40B4-BE49-F238E27FC236}">
                <a16:creationId xmlns:a16="http://schemas.microsoft.com/office/drawing/2014/main" id="{DB0EBF12-4CEC-9220-431E-B38D15C1D529}"/>
              </a:ext>
            </a:extLst>
          </p:cNvPr>
          <p:cNvSpPr/>
          <p:nvPr/>
        </p:nvSpPr>
        <p:spPr>
          <a:xfrm>
            <a:off x="4731546" y="5401471"/>
            <a:ext cx="186755" cy="186754"/>
          </a:xfrm>
          <a:prstGeom prst="ellipse">
            <a:avLst/>
          </a:prstGeom>
          <a:noFill/>
          <a:ln w="3175">
            <a:solidFill>
              <a:srgbClr val="70C8CA"/>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s-ES" sz="500" dirty="0"/>
          </a:p>
        </p:txBody>
      </p:sp>
      <p:sp>
        <p:nvSpPr>
          <p:cNvPr id="1033" name="Elipse 1032">
            <a:extLst>
              <a:ext uri="{FF2B5EF4-FFF2-40B4-BE49-F238E27FC236}">
                <a16:creationId xmlns:a16="http://schemas.microsoft.com/office/drawing/2014/main" id="{815E4824-6EE8-0521-E3A7-7B6AB1C25297}"/>
              </a:ext>
            </a:extLst>
          </p:cNvPr>
          <p:cNvSpPr/>
          <p:nvPr/>
        </p:nvSpPr>
        <p:spPr>
          <a:xfrm>
            <a:off x="3711697" y="3320002"/>
            <a:ext cx="563224" cy="563224"/>
          </a:xfrm>
          <a:prstGeom prst="ellipse">
            <a:avLst/>
          </a:prstGeom>
          <a:noFill/>
          <a:ln w="3175">
            <a:solidFill>
              <a:srgbClr val="70C8CA"/>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s-ES" sz="1000" dirty="0"/>
          </a:p>
        </p:txBody>
      </p:sp>
      <p:sp>
        <p:nvSpPr>
          <p:cNvPr id="1034" name="Elipse 1033">
            <a:extLst>
              <a:ext uri="{FF2B5EF4-FFF2-40B4-BE49-F238E27FC236}">
                <a16:creationId xmlns:a16="http://schemas.microsoft.com/office/drawing/2014/main" id="{C2CDBBAD-251D-FA9D-5E4F-A1BB018DEB62}"/>
              </a:ext>
            </a:extLst>
          </p:cNvPr>
          <p:cNvSpPr/>
          <p:nvPr/>
        </p:nvSpPr>
        <p:spPr>
          <a:xfrm>
            <a:off x="3865570" y="3907967"/>
            <a:ext cx="333200" cy="333200"/>
          </a:xfrm>
          <a:prstGeom prst="ellipse">
            <a:avLst/>
          </a:prstGeom>
          <a:noFill/>
          <a:ln w="3175">
            <a:solidFill>
              <a:srgbClr val="70C8CA"/>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s-ES" sz="500" dirty="0"/>
          </a:p>
        </p:txBody>
      </p:sp>
      <p:sp>
        <p:nvSpPr>
          <p:cNvPr id="1036" name="Elipse 1035">
            <a:extLst>
              <a:ext uri="{FF2B5EF4-FFF2-40B4-BE49-F238E27FC236}">
                <a16:creationId xmlns:a16="http://schemas.microsoft.com/office/drawing/2014/main" id="{C73D91DA-209B-F975-3442-34647B502F99}"/>
              </a:ext>
            </a:extLst>
          </p:cNvPr>
          <p:cNvSpPr/>
          <p:nvPr/>
        </p:nvSpPr>
        <p:spPr>
          <a:xfrm>
            <a:off x="5157329" y="5588224"/>
            <a:ext cx="91612" cy="91612"/>
          </a:xfrm>
          <a:prstGeom prst="ellipse">
            <a:avLst/>
          </a:prstGeom>
          <a:noFill/>
          <a:ln w="3175">
            <a:solidFill>
              <a:srgbClr val="70C8CA"/>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s-ES" sz="400" dirty="0"/>
          </a:p>
        </p:txBody>
      </p:sp>
      <p:sp>
        <p:nvSpPr>
          <p:cNvPr id="1040" name="Elipse 1039">
            <a:extLst>
              <a:ext uri="{FF2B5EF4-FFF2-40B4-BE49-F238E27FC236}">
                <a16:creationId xmlns:a16="http://schemas.microsoft.com/office/drawing/2014/main" id="{7207D90E-7523-EAE4-34C4-0B0E1A8679E7}"/>
              </a:ext>
            </a:extLst>
          </p:cNvPr>
          <p:cNvSpPr/>
          <p:nvPr/>
        </p:nvSpPr>
        <p:spPr>
          <a:xfrm>
            <a:off x="4879268" y="5104937"/>
            <a:ext cx="186754" cy="186754"/>
          </a:xfrm>
          <a:prstGeom prst="ellipse">
            <a:avLst/>
          </a:prstGeom>
          <a:noFill/>
          <a:ln w="3175">
            <a:solidFill>
              <a:srgbClr val="70C8CA"/>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s-ES" sz="400" dirty="0"/>
          </a:p>
        </p:txBody>
      </p:sp>
      <p:sp>
        <p:nvSpPr>
          <p:cNvPr id="1041" name="Elipse 1040">
            <a:extLst>
              <a:ext uri="{FF2B5EF4-FFF2-40B4-BE49-F238E27FC236}">
                <a16:creationId xmlns:a16="http://schemas.microsoft.com/office/drawing/2014/main" id="{698838FF-6D00-5DF2-4997-23812D4CF56B}"/>
              </a:ext>
            </a:extLst>
          </p:cNvPr>
          <p:cNvSpPr/>
          <p:nvPr/>
        </p:nvSpPr>
        <p:spPr>
          <a:xfrm>
            <a:off x="3316178" y="2876167"/>
            <a:ext cx="549392" cy="549392"/>
          </a:xfrm>
          <a:prstGeom prst="ellipse">
            <a:avLst/>
          </a:prstGeom>
          <a:noFill/>
          <a:ln w="3175">
            <a:solidFill>
              <a:srgbClr val="70C8CA"/>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s-ES" sz="900" dirty="0"/>
          </a:p>
        </p:txBody>
      </p:sp>
      <p:sp>
        <p:nvSpPr>
          <p:cNvPr id="1042" name="Elipse 1041">
            <a:extLst>
              <a:ext uri="{FF2B5EF4-FFF2-40B4-BE49-F238E27FC236}">
                <a16:creationId xmlns:a16="http://schemas.microsoft.com/office/drawing/2014/main" id="{D38E2145-087D-3BEB-7255-1FC81CE270A8}"/>
              </a:ext>
            </a:extLst>
          </p:cNvPr>
          <p:cNvSpPr/>
          <p:nvPr/>
        </p:nvSpPr>
        <p:spPr>
          <a:xfrm>
            <a:off x="4640803" y="4226391"/>
            <a:ext cx="184120" cy="184120"/>
          </a:xfrm>
          <a:prstGeom prst="ellipse">
            <a:avLst/>
          </a:prstGeom>
          <a:noFill/>
          <a:ln w="3175">
            <a:solidFill>
              <a:srgbClr val="70C8CA"/>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s-ES" sz="500" dirty="0"/>
          </a:p>
        </p:txBody>
      </p:sp>
      <p:sp>
        <p:nvSpPr>
          <p:cNvPr id="1043" name="Elipse 1042">
            <a:extLst>
              <a:ext uri="{FF2B5EF4-FFF2-40B4-BE49-F238E27FC236}">
                <a16:creationId xmlns:a16="http://schemas.microsoft.com/office/drawing/2014/main" id="{AD1E1835-9336-6D0F-8273-61D947AA53F2}"/>
              </a:ext>
            </a:extLst>
          </p:cNvPr>
          <p:cNvSpPr/>
          <p:nvPr/>
        </p:nvSpPr>
        <p:spPr>
          <a:xfrm>
            <a:off x="3978810" y="4286846"/>
            <a:ext cx="147140" cy="147140"/>
          </a:xfrm>
          <a:prstGeom prst="ellipse">
            <a:avLst/>
          </a:prstGeom>
          <a:noFill/>
          <a:ln w="3175">
            <a:solidFill>
              <a:srgbClr val="70C8CA"/>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s-ES" sz="400" dirty="0"/>
          </a:p>
        </p:txBody>
      </p:sp>
      <p:sp>
        <p:nvSpPr>
          <p:cNvPr id="1045" name="Elipse 1044">
            <a:extLst>
              <a:ext uri="{FF2B5EF4-FFF2-40B4-BE49-F238E27FC236}">
                <a16:creationId xmlns:a16="http://schemas.microsoft.com/office/drawing/2014/main" id="{1AE6B21E-C026-4198-9A9C-6F074F052CA2}"/>
              </a:ext>
            </a:extLst>
          </p:cNvPr>
          <p:cNvSpPr/>
          <p:nvPr/>
        </p:nvSpPr>
        <p:spPr>
          <a:xfrm>
            <a:off x="4101262" y="4389294"/>
            <a:ext cx="140685" cy="140685"/>
          </a:xfrm>
          <a:prstGeom prst="ellipse">
            <a:avLst/>
          </a:prstGeom>
          <a:noFill/>
          <a:ln w="3175">
            <a:solidFill>
              <a:srgbClr val="70C8CA"/>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s-ES" sz="400" dirty="0"/>
          </a:p>
        </p:txBody>
      </p:sp>
      <p:sp>
        <p:nvSpPr>
          <p:cNvPr id="1047" name="Elipse 1046">
            <a:extLst>
              <a:ext uri="{FF2B5EF4-FFF2-40B4-BE49-F238E27FC236}">
                <a16:creationId xmlns:a16="http://schemas.microsoft.com/office/drawing/2014/main" id="{7AC93A02-0639-45B3-DA1D-4E3E3E0A942A}"/>
              </a:ext>
            </a:extLst>
          </p:cNvPr>
          <p:cNvSpPr/>
          <p:nvPr/>
        </p:nvSpPr>
        <p:spPr>
          <a:xfrm>
            <a:off x="4548981" y="4951621"/>
            <a:ext cx="184120" cy="184120"/>
          </a:xfrm>
          <a:prstGeom prst="ellipse">
            <a:avLst/>
          </a:prstGeom>
          <a:noFill/>
          <a:ln w="3175">
            <a:solidFill>
              <a:srgbClr val="70C8CA"/>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s-ES" sz="500" dirty="0"/>
          </a:p>
        </p:txBody>
      </p:sp>
      <p:sp>
        <p:nvSpPr>
          <p:cNvPr id="1062" name="CuadroTexto 1061">
            <a:extLst>
              <a:ext uri="{FF2B5EF4-FFF2-40B4-BE49-F238E27FC236}">
                <a16:creationId xmlns:a16="http://schemas.microsoft.com/office/drawing/2014/main" id="{7AE3D7D9-01F4-35BA-A39D-632B42B579F0}"/>
              </a:ext>
            </a:extLst>
          </p:cNvPr>
          <p:cNvSpPr txBox="1"/>
          <p:nvPr/>
        </p:nvSpPr>
        <p:spPr>
          <a:xfrm>
            <a:off x="1521444" y="3613444"/>
            <a:ext cx="2169184" cy="261610"/>
          </a:xfrm>
          <a:prstGeom prst="rect">
            <a:avLst/>
          </a:prstGeom>
          <a:noFill/>
        </p:spPr>
        <p:txBody>
          <a:bodyPr wrap="none" rtlCol="0">
            <a:spAutoFit/>
          </a:bodyPr>
          <a:lstStyle/>
          <a:p>
            <a:r>
              <a:rPr lang="es-ES" sz="1100" dirty="0">
                <a:solidFill>
                  <a:schemeClr val="bg1"/>
                </a:solidFill>
                <a:effectLst/>
                <a:ea typeface="Times New Roman" panose="02020603050405020304" pitchFamily="18" charset="0"/>
                <a:cs typeface="Calibri" panose="020F0502020204030204" pitchFamily="34" charset="0"/>
              </a:rPr>
              <a:t>ESTADOS UNIDOS DE AMÉRICA</a:t>
            </a:r>
            <a:endParaRPr lang="es-ES" sz="2000" dirty="0"/>
          </a:p>
        </p:txBody>
      </p:sp>
      <p:sp>
        <p:nvSpPr>
          <p:cNvPr id="1064" name="CuadroTexto 1063">
            <a:extLst>
              <a:ext uri="{FF2B5EF4-FFF2-40B4-BE49-F238E27FC236}">
                <a16:creationId xmlns:a16="http://schemas.microsoft.com/office/drawing/2014/main" id="{F5D3BCC1-F76D-EC16-52D7-CF6B2ABC1638}"/>
              </a:ext>
            </a:extLst>
          </p:cNvPr>
          <p:cNvSpPr txBox="1"/>
          <p:nvPr/>
        </p:nvSpPr>
        <p:spPr>
          <a:xfrm>
            <a:off x="3035804" y="5319066"/>
            <a:ext cx="1069524" cy="1002839"/>
          </a:xfrm>
          <a:prstGeom prst="rect">
            <a:avLst/>
          </a:prstGeom>
          <a:noFill/>
        </p:spPr>
        <p:txBody>
          <a:bodyPr wrap="none" rtlCol="0">
            <a:spAutoFit/>
          </a:bodyPr>
          <a:lstStyle/>
          <a:p>
            <a:pPr marL="171450" indent="-171450">
              <a:spcAft>
                <a:spcPts val="200"/>
              </a:spcAft>
              <a:buClr>
                <a:srgbClr val="70C8CA"/>
              </a:buClr>
              <a:buFont typeface="Arial" panose="020B0604020202020204" pitchFamily="34" charset="0"/>
              <a:buChar char="‒"/>
            </a:pPr>
            <a:r>
              <a:rPr lang="es-ES" sz="1050" dirty="0">
                <a:solidFill>
                  <a:schemeClr val="bg1"/>
                </a:solidFill>
                <a:cs typeface="Calibri" panose="020F0502020204030204" pitchFamily="34" charset="0"/>
              </a:rPr>
              <a:t>ARGENTINA</a:t>
            </a:r>
          </a:p>
          <a:p>
            <a:pPr marL="171450" indent="-171450">
              <a:spcAft>
                <a:spcPts val="200"/>
              </a:spcAft>
              <a:buClr>
                <a:srgbClr val="70C8CA"/>
              </a:buClr>
              <a:buFont typeface="Arial" panose="020B0604020202020204" pitchFamily="34" charset="0"/>
              <a:buChar char="‒"/>
            </a:pPr>
            <a:r>
              <a:rPr lang="es-ES" sz="1050" dirty="0">
                <a:solidFill>
                  <a:schemeClr val="bg1"/>
                </a:solidFill>
                <a:cs typeface="Calibri" panose="020F0502020204030204" pitchFamily="34" charset="0"/>
              </a:rPr>
              <a:t>COLOMBIA</a:t>
            </a:r>
          </a:p>
          <a:p>
            <a:pPr marL="171450" indent="-171450">
              <a:spcAft>
                <a:spcPts val="200"/>
              </a:spcAft>
              <a:buClr>
                <a:srgbClr val="70C8CA"/>
              </a:buClr>
              <a:buFont typeface="Arial" panose="020B0604020202020204" pitchFamily="34" charset="0"/>
              <a:buChar char="‒"/>
            </a:pPr>
            <a:r>
              <a:rPr lang="es-ES" sz="1050" dirty="0">
                <a:solidFill>
                  <a:schemeClr val="bg1"/>
                </a:solidFill>
                <a:cs typeface="Calibri" panose="020F0502020204030204" pitchFamily="34" charset="0"/>
              </a:rPr>
              <a:t>BOLIVIA</a:t>
            </a:r>
          </a:p>
          <a:p>
            <a:pPr marL="171450" indent="-171450">
              <a:spcAft>
                <a:spcPts val="200"/>
              </a:spcAft>
              <a:buClr>
                <a:srgbClr val="70C8CA"/>
              </a:buClr>
              <a:buFont typeface="Arial" panose="020B0604020202020204" pitchFamily="34" charset="0"/>
              <a:buChar char="‒"/>
            </a:pPr>
            <a:r>
              <a:rPr lang="es-ES" sz="1050" dirty="0">
                <a:solidFill>
                  <a:schemeClr val="bg1"/>
                </a:solidFill>
                <a:cs typeface="Calibri" panose="020F0502020204030204" pitchFamily="34" charset="0"/>
              </a:rPr>
              <a:t>CHILE</a:t>
            </a:r>
          </a:p>
          <a:p>
            <a:pPr marL="171450" indent="-171450">
              <a:spcAft>
                <a:spcPts val="200"/>
              </a:spcAft>
              <a:buClr>
                <a:srgbClr val="70C8CA"/>
              </a:buClr>
              <a:buFont typeface="Arial" panose="020B0604020202020204" pitchFamily="34" charset="0"/>
              <a:buChar char="‒"/>
            </a:pPr>
            <a:r>
              <a:rPr lang="es-ES" sz="1050" dirty="0">
                <a:solidFill>
                  <a:schemeClr val="bg1"/>
                </a:solidFill>
                <a:cs typeface="Calibri" panose="020F0502020204030204" pitchFamily="34" charset="0"/>
              </a:rPr>
              <a:t>URUGUAY</a:t>
            </a:r>
          </a:p>
        </p:txBody>
      </p:sp>
      <p:sp>
        <p:nvSpPr>
          <p:cNvPr id="1066" name="CuadroTexto 1065">
            <a:extLst>
              <a:ext uri="{FF2B5EF4-FFF2-40B4-BE49-F238E27FC236}">
                <a16:creationId xmlns:a16="http://schemas.microsoft.com/office/drawing/2014/main" id="{B445E11E-AB18-F9E0-9BBE-B9C0EEB828D6}"/>
              </a:ext>
            </a:extLst>
          </p:cNvPr>
          <p:cNvSpPr txBox="1"/>
          <p:nvPr/>
        </p:nvSpPr>
        <p:spPr>
          <a:xfrm>
            <a:off x="8390925" y="1336119"/>
            <a:ext cx="1489510" cy="2500685"/>
          </a:xfrm>
          <a:prstGeom prst="rect">
            <a:avLst/>
          </a:prstGeom>
          <a:noFill/>
        </p:spPr>
        <p:txBody>
          <a:bodyPr wrap="none" rtlCol="0">
            <a:spAutoFit/>
          </a:bodyPr>
          <a:lstStyle/>
          <a:p>
            <a:pPr marL="171450" indent="-171450">
              <a:spcAft>
                <a:spcPts val="200"/>
              </a:spcAft>
              <a:buClr>
                <a:srgbClr val="70C8CA"/>
              </a:buClr>
              <a:buFont typeface="Arial" panose="020B0604020202020204" pitchFamily="34" charset="0"/>
              <a:buChar char="‒"/>
            </a:pPr>
            <a:r>
              <a:rPr lang="es-ES" sz="1050" dirty="0">
                <a:solidFill>
                  <a:schemeClr val="bg1"/>
                </a:solidFill>
                <a:effectLst/>
                <a:ea typeface="Times New Roman" panose="02020603050405020304" pitchFamily="18" charset="0"/>
                <a:cs typeface="Calibri" panose="020F0502020204030204" pitchFamily="34" charset="0"/>
              </a:rPr>
              <a:t>ESPAÑA</a:t>
            </a:r>
          </a:p>
          <a:p>
            <a:pPr marL="171450" indent="-171450">
              <a:spcAft>
                <a:spcPts val="200"/>
              </a:spcAft>
              <a:buClr>
                <a:srgbClr val="70C8CA"/>
              </a:buClr>
              <a:buFont typeface="Arial" panose="020B0604020202020204" pitchFamily="34" charset="0"/>
              <a:buChar char="‒"/>
            </a:pPr>
            <a:r>
              <a:rPr lang="es-ES" sz="1050" dirty="0">
                <a:solidFill>
                  <a:schemeClr val="bg1"/>
                </a:solidFill>
                <a:effectLst/>
                <a:ea typeface="Times New Roman" panose="02020603050405020304" pitchFamily="18" charset="0"/>
                <a:cs typeface="Calibri" panose="020F0502020204030204" pitchFamily="34" charset="0"/>
              </a:rPr>
              <a:t>FRANCIA</a:t>
            </a:r>
          </a:p>
          <a:p>
            <a:pPr marL="171450" indent="-171450">
              <a:spcAft>
                <a:spcPts val="200"/>
              </a:spcAft>
              <a:buClr>
                <a:srgbClr val="70C8CA"/>
              </a:buClr>
              <a:buFont typeface="Arial" panose="020B0604020202020204" pitchFamily="34" charset="0"/>
              <a:buChar char="‒"/>
            </a:pPr>
            <a:r>
              <a:rPr lang="es-ES" sz="1050" dirty="0">
                <a:solidFill>
                  <a:schemeClr val="bg1"/>
                </a:solidFill>
                <a:effectLst/>
                <a:ea typeface="Times New Roman" panose="02020603050405020304" pitchFamily="18" charset="0"/>
                <a:cs typeface="Calibri" panose="020F0502020204030204" pitchFamily="34" charset="0"/>
              </a:rPr>
              <a:t>ITALIA</a:t>
            </a:r>
          </a:p>
          <a:p>
            <a:pPr marL="171450" indent="-171450">
              <a:spcAft>
                <a:spcPts val="200"/>
              </a:spcAft>
              <a:buClr>
                <a:srgbClr val="70C8CA"/>
              </a:buClr>
              <a:buFont typeface="Arial" panose="020B0604020202020204" pitchFamily="34" charset="0"/>
              <a:buChar char="‒"/>
            </a:pPr>
            <a:r>
              <a:rPr lang="es-ES" sz="1050" dirty="0">
                <a:solidFill>
                  <a:schemeClr val="bg1"/>
                </a:solidFill>
                <a:effectLst/>
                <a:ea typeface="Times New Roman" panose="02020603050405020304" pitchFamily="18" charset="0"/>
                <a:cs typeface="Calibri" panose="020F0502020204030204" pitchFamily="34" charset="0"/>
              </a:rPr>
              <a:t>GRECIA</a:t>
            </a:r>
          </a:p>
          <a:p>
            <a:pPr marL="171450" indent="-171450">
              <a:spcAft>
                <a:spcPts val="200"/>
              </a:spcAft>
              <a:buClr>
                <a:srgbClr val="70C8CA"/>
              </a:buClr>
              <a:buFont typeface="Arial" panose="020B0604020202020204" pitchFamily="34" charset="0"/>
              <a:buChar char="‒"/>
            </a:pPr>
            <a:r>
              <a:rPr lang="es-ES" sz="1050" dirty="0">
                <a:solidFill>
                  <a:schemeClr val="bg1"/>
                </a:solidFill>
                <a:effectLst/>
                <a:ea typeface="Times New Roman" panose="02020603050405020304" pitchFamily="18" charset="0"/>
                <a:cs typeface="Calibri" panose="020F0502020204030204" pitchFamily="34" charset="0"/>
              </a:rPr>
              <a:t>ALEMANIA</a:t>
            </a:r>
          </a:p>
          <a:p>
            <a:pPr marL="171450" indent="-171450">
              <a:spcAft>
                <a:spcPts val="200"/>
              </a:spcAft>
              <a:buClr>
                <a:srgbClr val="70C8CA"/>
              </a:buClr>
              <a:buFont typeface="Arial" panose="020B0604020202020204" pitchFamily="34" charset="0"/>
              <a:buChar char="‒"/>
            </a:pPr>
            <a:r>
              <a:rPr lang="es-ES" sz="1050" dirty="0">
                <a:solidFill>
                  <a:schemeClr val="bg1"/>
                </a:solidFill>
                <a:effectLst/>
                <a:ea typeface="Times New Roman" panose="02020603050405020304" pitchFamily="18" charset="0"/>
                <a:cs typeface="Calibri" panose="020F0502020204030204" pitchFamily="34" charset="0"/>
              </a:rPr>
              <a:t>PAÍSES BAJOS</a:t>
            </a:r>
          </a:p>
          <a:p>
            <a:pPr marL="171450" indent="-171450">
              <a:spcAft>
                <a:spcPts val="200"/>
              </a:spcAft>
              <a:buClr>
                <a:srgbClr val="70C8CA"/>
              </a:buClr>
              <a:buFont typeface="Arial" panose="020B0604020202020204" pitchFamily="34" charset="0"/>
              <a:buChar char="‒"/>
            </a:pPr>
            <a:r>
              <a:rPr lang="es-ES" sz="1050" dirty="0">
                <a:solidFill>
                  <a:schemeClr val="bg1"/>
                </a:solidFill>
                <a:effectLst/>
                <a:ea typeface="Times New Roman" panose="02020603050405020304" pitchFamily="18" charset="0"/>
                <a:cs typeface="Calibri" panose="020F0502020204030204" pitchFamily="34" charset="0"/>
              </a:rPr>
              <a:t>AUSTRIA</a:t>
            </a:r>
          </a:p>
          <a:p>
            <a:pPr marL="171450" indent="-171450">
              <a:spcAft>
                <a:spcPts val="200"/>
              </a:spcAft>
              <a:buClr>
                <a:srgbClr val="70C8CA"/>
              </a:buClr>
              <a:buFont typeface="Arial" panose="020B0604020202020204" pitchFamily="34" charset="0"/>
              <a:buChar char="‒"/>
            </a:pPr>
            <a:r>
              <a:rPr lang="es-ES" sz="1050" dirty="0">
                <a:solidFill>
                  <a:schemeClr val="bg1"/>
                </a:solidFill>
                <a:effectLst/>
                <a:ea typeface="Times New Roman" panose="02020603050405020304" pitchFamily="18" charset="0"/>
                <a:cs typeface="Calibri" panose="020F0502020204030204" pitchFamily="34" charset="0"/>
              </a:rPr>
              <a:t>RUMANÍA</a:t>
            </a:r>
          </a:p>
          <a:p>
            <a:pPr marL="171450" indent="-171450">
              <a:spcAft>
                <a:spcPts val="200"/>
              </a:spcAft>
              <a:buClr>
                <a:srgbClr val="70C8CA"/>
              </a:buClr>
              <a:buFont typeface="Arial" panose="020B0604020202020204" pitchFamily="34" charset="0"/>
              <a:buChar char="‒"/>
            </a:pPr>
            <a:r>
              <a:rPr lang="es-ES" sz="1050" dirty="0">
                <a:solidFill>
                  <a:schemeClr val="bg1"/>
                </a:solidFill>
                <a:ea typeface="Times New Roman" panose="02020603050405020304" pitchFamily="18" charset="0"/>
                <a:cs typeface="Calibri" panose="020F0502020204030204" pitchFamily="34" charset="0"/>
              </a:rPr>
              <a:t>SUIZA</a:t>
            </a:r>
            <a:endParaRPr lang="es-ES" sz="1050" dirty="0">
              <a:solidFill>
                <a:schemeClr val="bg1"/>
              </a:solidFill>
              <a:effectLst/>
              <a:ea typeface="Times New Roman" panose="02020603050405020304" pitchFamily="18" charset="0"/>
              <a:cs typeface="Calibri" panose="020F0502020204030204" pitchFamily="34" charset="0"/>
            </a:endParaRPr>
          </a:p>
          <a:p>
            <a:pPr marL="171450" indent="-171450">
              <a:spcAft>
                <a:spcPts val="200"/>
              </a:spcAft>
              <a:buClr>
                <a:srgbClr val="70C8CA"/>
              </a:buClr>
              <a:buFont typeface="Arial" panose="020B0604020202020204" pitchFamily="34" charset="0"/>
              <a:buChar char="‒"/>
            </a:pPr>
            <a:r>
              <a:rPr lang="es-ES" sz="1050" dirty="0">
                <a:solidFill>
                  <a:schemeClr val="bg1"/>
                </a:solidFill>
                <a:effectLst/>
                <a:ea typeface="Times New Roman" panose="02020603050405020304" pitchFamily="18" charset="0"/>
                <a:cs typeface="Calibri" panose="020F0502020204030204" pitchFamily="34" charset="0"/>
              </a:rPr>
              <a:t>IRLANDA</a:t>
            </a:r>
          </a:p>
          <a:p>
            <a:pPr marL="171450" indent="-171450">
              <a:spcAft>
                <a:spcPts val="200"/>
              </a:spcAft>
              <a:buClr>
                <a:srgbClr val="70C8CA"/>
              </a:buClr>
              <a:buFont typeface="Arial" panose="020B0604020202020204" pitchFamily="34" charset="0"/>
              <a:buChar char="‒"/>
            </a:pPr>
            <a:r>
              <a:rPr lang="es-ES" sz="1050" dirty="0">
                <a:solidFill>
                  <a:schemeClr val="bg1"/>
                </a:solidFill>
                <a:effectLst/>
                <a:ea typeface="Times New Roman" panose="02020603050405020304" pitchFamily="18" charset="0"/>
                <a:cs typeface="Calibri" panose="020F0502020204030204" pitchFamily="34" charset="0"/>
              </a:rPr>
              <a:t>REINO UNIDO</a:t>
            </a:r>
          </a:p>
          <a:p>
            <a:pPr marL="171450" indent="-171450">
              <a:spcAft>
                <a:spcPts val="200"/>
              </a:spcAft>
              <a:buClr>
                <a:srgbClr val="70C8CA"/>
              </a:buClr>
              <a:buFont typeface="Arial" panose="020B0604020202020204" pitchFamily="34" charset="0"/>
              <a:buChar char="‒"/>
            </a:pPr>
            <a:r>
              <a:rPr lang="es-ES" sz="1050" dirty="0">
                <a:solidFill>
                  <a:schemeClr val="bg1"/>
                </a:solidFill>
                <a:effectLst/>
                <a:ea typeface="Times New Roman" panose="02020603050405020304" pitchFamily="18" charset="0"/>
                <a:cs typeface="Calibri" panose="020F0502020204030204" pitchFamily="34" charset="0"/>
              </a:rPr>
              <a:t>ANDORRA</a:t>
            </a:r>
          </a:p>
          <a:p>
            <a:pPr marL="171450" indent="-171450">
              <a:spcAft>
                <a:spcPts val="200"/>
              </a:spcAft>
              <a:buClr>
                <a:srgbClr val="70C8CA"/>
              </a:buClr>
              <a:buFont typeface="Arial" panose="020B0604020202020204" pitchFamily="34" charset="0"/>
              <a:buChar char="‒"/>
            </a:pPr>
            <a:r>
              <a:rPr lang="es-ES" sz="1050" dirty="0">
                <a:solidFill>
                  <a:schemeClr val="bg1"/>
                </a:solidFill>
                <a:ea typeface="Times New Roman" panose="02020603050405020304" pitchFamily="18" charset="0"/>
                <a:cs typeface="Calibri" panose="020F0502020204030204" pitchFamily="34" charset="0"/>
              </a:rPr>
              <a:t>REPÚBLICA CHECA</a:t>
            </a:r>
            <a:endParaRPr lang="es-ES" sz="1050" dirty="0">
              <a:solidFill>
                <a:schemeClr val="bg1"/>
              </a:solidFill>
              <a:effectLst/>
              <a:ea typeface="Times New Roman" panose="02020603050405020304" pitchFamily="18" charset="0"/>
              <a:cs typeface="Calibri" panose="020F0502020204030204" pitchFamily="34" charset="0"/>
            </a:endParaRPr>
          </a:p>
        </p:txBody>
      </p:sp>
      <p:sp>
        <p:nvSpPr>
          <p:cNvPr id="1067" name="CuadroTexto 1066">
            <a:extLst>
              <a:ext uri="{FF2B5EF4-FFF2-40B4-BE49-F238E27FC236}">
                <a16:creationId xmlns:a16="http://schemas.microsoft.com/office/drawing/2014/main" id="{A72C179B-043D-1CD2-19B7-AF0C08008811}"/>
              </a:ext>
            </a:extLst>
          </p:cNvPr>
          <p:cNvSpPr txBox="1"/>
          <p:nvPr/>
        </p:nvSpPr>
        <p:spPr>
          <a:xfrm>
            <a:off x="3125131" y="3957999"/>
            <a:ext cx="691215" cy="261610"/>
          </a:xfrm>
          <a:prstGeom prst="rect">
            <a:avLst/>
          </a:prstGeom>
          <a:noFill/>
        </p:spPr>
        <p:txBody>
          <a:bodyPr wrap="none" rtlCol="0">
            <a:spAutoFit/>
          </a:bodyPr>
          <a:lstStyle/>
          <a:p>
            <a:r>
              <a:rPr lang="es-ES" sz="1100" dirty="0">
                <a:solidFill>
                  <a:schemeClr val="bg1"/>
                </a:solidFill>
                <a:effectLst/>
                <a:ea typeface="Times New Roman" panose="02020603050405020304" pitchFamily="18" charset="0"/>
                <a:cs typeface="Calibri" panose="020F0502020204030204" pitchFamily="34" charset="0"/>
              </a:rPr>
              <a:t>MÉXICO</a:t>
            </a:r>
            <a:endParaRPr lang="es-ES" sz="2000" dirty="0"/>
          </a:p>
        </p:txBody>
      </p:sp>
      <p:sp>
        <p:nvSpPr>
          <p:cNvPr id="1068" name="CuadroTexto 1067">
            <a:extLst>
              <a:ext uri="{FF2B5EF4-FFF2-40B4-BE49-F238E27FC236}">
                <a16:creationId xmlns:a16="http://schemas.microsoft.com/office/drawing/2014/main" id="{38D0C9EE-114B-9042-8542-D150FB428D1C}"/>
              </a:ext>
            </a:extLst>
          </p:cNvPr>
          <p:cNvSpPr txBox="1"/>
          <p:nvPr/>
        </p:nvSpPr>
        <p:spPr>
          <a:xfrm>
            <a:off x="2165212" y="4399145"/>
            <a:ext cx="1192955" cy="815608"/>
          </a:xfrm>
          <a:prstGeom prst="rect">
            <a:avLst/>
          </a:prstGeom>
          <a:noFill/>
        </p:spPr>
        <p:txBody>
          <a:bodyPr wrap="none" rtlCol="0">
            <a:spAutoFit/>
          </a:bodyPr>
          <a:lstStyle/>
          <a:p>
            <a:pPr marL="171450" indent="-171450">
              <a:spcAft>
                <a:spcPts val="200"/>
              </a:spcAft>
              <a:buClr>
                <a:srgbClr val="70C8CA"/>
              </a:buClr>
              <a:buFont typeface="Arial" panose="020B0604020202020204" pitchFamily="34" charset="0"/>
              <a:buChar char="‒"/>
            </a:pPr>
            <a:r>
              <a:rPr lang="es-ES" sz="1050" dirty="0">
                <a:solidFill>
                  <a:schemeClr val="bg1"/>
                </a:solidFill>
                <a:cs typeface="Calibri" panose="020F0502020204030204" pitchFamily="34" charset="0"/>
              </a:rPr>
              <a:t>GUATEMALA</a:t>
            </a:r>
          </a:p>
          <a:p>
            <a:pPr marL="171450" indent="-171450">
              <a:spcAft>
                <a:spcPts val="200"/>
              </a:spcAft>
              <a:buClr>
                <a:srgbClr val="70C8CA"/>
              </a:buClr>
              <a:buFont typeface="Arial" panose="020B0604020202020204" pitchFamily="34" charset="0"/>
              <a:buChar char="‒"/>
            </a:pPr>
            <a:r>
              <a:rPr lang="es-ES" sz="1050" dirty="0">
                <a:solidFill>
                  <a:schemeClr val="bg1"/>
                </a:solidFill>
                <a:cs typeface="Calibri" panose="020F0502020204030204" pitchFamily="34" charset="0"/>
              </a:rPr>
              <a:t>EL SALVADOR</a:t>
            </a:r>
          </a:p>
          <a:p>
            <a:pPr marL="171450" indent="-171450">
              <a:spcAft>
                <a:spcPts val="200"/>
              </a:spcAft>
              <a:buClr>
                <a:srgbClr val="70C8CA"/>
              </a:buClr>
              <a:buFont typeface="Arial" panose="020B0604020202020204" pitchFamily="34" charset="0"/>
              <a:buChar char="‒"/>
            </a:pPr>
            <a:r>
              <a:rPr lang="es-ES" sz="1050" dirty="0">
                <a:solidFill>
                  <a:schemeClr val="bg1"/>
                </a:solidFill>
                <a:cs typeface="Calibri" panose="020F0502020204030204" pitchFamily="34" charset="0"/>
              </a:rPr>
              <a:t>HONDURAS</a:t>
            </a:r>
          </a:p>
          <a:p>
            <a:pPr marL="171450" indent="-171450">
              <a:spcAft>
                <a:spcPts val="200"/>
              </a:spcAft>
              <a:buClr>
                <a:srgbClr val="70C8CA"/>
              </a:buClr>
              <a:buFont typeface="Arial" panose="020B0604020202020204" pitchFamily="34" charset="0"/>
              <a:buChar char="‒"/>
            </a:pPr>
            <a:r>
              <a:rPr lang="es-ES" sz="1050" dirty="0">
                <a:solidFill>
                  <a:schemeClr val="bg1"/>
                </a:solidFill>
                <a:cs typeface="Calibri" panose="020F0502020204030204" pitchFamily="34" charset="0"/>
              </a:rPr>
              <a:t>COSTA RICA</a:t>
            </a:r>
          </a:p>
        </p:txBody>
      </p:sp>
      <p:sp>
        <p:nvSpPr>
          <p:cNvPr id="1069" name="CuadroTexto 1068">
            <a:extLst>
              <a:ext uri="{FF2B5EF4-FFF2-40B4-BE49-F238E27FC236}">
                <a16:creationId xmlns:a16="http://schemas.microsoft.com/office/drawing/2014/main" id="{C43EF364-54FC-4600-4753-56F106ECD81C}"/>
              </a:ext>
            </a:extLst>
          </p:cNvPr>
          <p:cNvSpPr txBox="1"/>
          <p:nvPr/>
        </p:nvSpPr>
        <p:spPr>
          <a:xfrm>
            <a:off x="4862590" y="4084957"/>
            <a:ext cx="546945" cy="651460"/>
          </a:xfrm>
          <a:prstGeom prst="rect">
            <a:avLst/>
          </a:prstGeom>
          <a:noFill/>
        </p:spPr>
        <p:txBody>
          <a:bodyPr wrap="none" rtlCol="0">
            <a:spAutoFit/>
          </a:bodyPr>
          <a:lstStyle/>
          <a:p>
            <a:pPr>
              <a:spcAft>
                <a:spcPts val="200"/>
              </a:spcAft>
            </a:pPr>
            <a:r>
              <a:rPr lang="es-ES" sz="1100" dirty="0">
                <a:solidFill>
                  <a:schemeClr val="bg1"/>
                </a:solidFill>
                <a:effectLst/>
                <a:ea typeface="Times New Roman" panose="02020603050405020304" pitchFamily="18" charset="0"/>
                <a:cs typeface="Calibri" panose="020F0502020204030204" pitchFamily="34" charset="0"/>
              </a:rPr>
              <a:t>CUBA</a:t>
            </a:r>
          </a:p>
          <a:p>
            <a:pPr marL="171450" indent="-171450">
              <a:spcAft>
                <a:spcPts val="200"/>
              </a:spcAft>
              <a:buFont typeface="Arial" panose="020B0604020202020204" pitchFamily="34" charset="0"/>
              <a:buChar char="‒"/>
            </a:pPr>
            <a:endParaRPr lang="es-ES" sz="1100" dirty="0">
              <a:solidFill>
                <a:schemeClr val="bg1"/>
              </a:solidFill>
              <a:effectLst/>
              <a:ea typeface="Times New Roman" panose="02020603050405020304" pitchFamily="18" charset="0"/>
              <a:cs typeface="Calibri" panose="020F0502020204030204" pitchFamily="34" charset="0"/>
            </a:endParaRPr>
          </a:p>
          <a:p>
            <a:endParaRPr lang="es-ES" sz="1100" dirty="0">
              <a:solidFill>
                <a:schemeClr val="bg1"/>
              </a:solidFill>
              <a:effectLst/>
              <a:ea typeface="Times New Roman" panose="02020603050405020304" pitchFamily="18" charset="0"/>
              <a:cs typeface="Calibri" panose="020F0502020204030204" pitchFamily="34" charset="0"/>
            </a:endParaRPr>
          </a:p>
        </p:txBody>
      </p:sp>
      <p:sp>
        <p:nvSpPr>
          <p:cNvPr id="1070" name="CuadroTexto 1069">
            <a:extLst>
              <a:ext uri="{FF2B5EF4-FFF2-40B4-BE49-F238E27FC236}">
                <a16:creationId xmlns:a16="http://schemas.microsoft.com/office/drawing/2014/main" id="{19BEB578-1CDD-1DC5-DFFA-8231B2FC7BAE}"/>
              </a:ext>
            </a:extLst>
          </p:cNvPr>
          <p:cNvSpPr txBox="1"/>
          <p:nvPr/>
        </p:nvSpPr>
        <p:spPr>
          <a:xfrm>
            <a:off x="2576671" y="3090487"/>
            <a:ext cx="728084" cy="261610"/>
          </a:xfrm>
          <a:prstGeom prst="rect">
            <a:avLst/>
          </a:prstGeom>
          <a:noFill/>
        </p:spPr>
        <p:txBody>
          <a:bodyPr wrap="none" rtlCol="0">
            <a:spAutoFit/>
          </a:bodyPr>
          <a:lstStyle/>
          <a:p>
            <a:r>
              <a:rPr lang="es-ES" sz="1100" dirty="0">
                <a:solidFill>
                  <a:schemeClr val="bg1"/>
                </a:solidFill>
                <a:effectLst/>
                <a:ea typeface="Times New Roman" panose="02020603050405020304" pitchFamily="18" charset="0"/>
                <a:cs typeface="Calibri" panose="020F0502020204030204" pitchFamily="34" charset="0"/>
              </a:rPr>
              <a:t>CANADÁ</a:t>
            </a:r>
            <a:endParaRPr lang="es-ES" sz="2000" dirty="0"/>
          </a:p>
        </p:txBody>
      </p:sp>
      <p:sp>
        <p:nvSpPr>
          <p:cNvPr id="1073" name="CuadroTexto 1072">
            <a:extLst>
              <a:ext uri="{FF2B5EF4-FFF2-40B4-BE49-F238E27FC236}">
                <a16:creationId xmlns:a16="http://schemas.microsoft.com/office/drawing/2014/main" id="{2E88B4BC-D861-300D-D0CB-C6F2AA902797}"/>
              </a:ext>
            </a:extLst>
          </p:cNvPr>
          <p:cNvSpPr txBox="1"/>
          <p:nvPr/>
        </p:nvSpPr>
        <p:spPr>
          <a:xfrm>
            <a:off x="8428054" y="977750"/>
            <a:ext cx="909929" cy="307777"/>
          </a:xfrm>
          <a:prstGeom prst="rect">
            <a:avLst/>
          </a:prstGeom>
          <a:noFill/>
        </p:spPr>
        <p:txBody>
          <a:bodyPr wrap="none" rtlCol="0">
            <a:spAutoFit/>
          </a:bodyPr>
          <a:lstStyle/>
          <a:p>
            <a:r>
              <a:rPr lang="es-ES" sz="1400" dirty="0">
                <a:solidFill>
                  <a:srgbClr val="70C8CA"/>
                </a:solidFill>
                <a:latin typeface="+mj-lt"/>
              </a:rPr>
              <a:t>EUROPA</a:t>
            </a:r>
          </a:p>
        </p:txBody>
      </p:sp>
      <p:sp>
        <p:nvSpPr>
          <p:cNvPr id="1074" name="CuadroTexto 1073">
            <a:extLst>
              <a:ext uri="{FF2B5EF4-FFF2-40B4-BE49-F238E27FC236}">
                <a16:creationId xmlns:a16="http://schemas.microsoft.com/office/drawing/2014/main" id="{A046FD87-39B8-522C-BEF3-38DA87861613}"/>
              </a:ext>
            </a:extLst>
          </p:cNvPr>
          <p:cNvSpPr txBox="1"/>
          <p:nvPr/>
        </p:nvSpPr>
        <p:spPr>
          <a:xfrm>
            <a:off x="1694862" y="5716089"/>
            <a:ext cx="1304781" cy="307777"/>
          </a:xfrm>
          <a:prstGeom prst="rect">
            <a:avLst/>
          </a:prstGeom>
          <a:noFill/>
        </p:spPr>
        <p:txBody>
          <a:bodyPr wrap="none" rtlCol="0">
            <a:spAutoFit/>
          </a:bodyPr>
          <a:lstStyle/>
          <a:p>
            <a:r>
              <a:rPr lang="es-ES" sz="1400" dirty="0">
                <a:solidFill>
                  <a:srgbClr val="70C8CA"/>
                </a:solidFill>
                <a:latin typeface="+mj-lt"/>
              </a:rPr>
              <a:t>SUDAMÉRICA</a:t>
            </a:r>
          </a:p>
        </p:txBody>
      </p:sp>
      <p:sp>
        <p:nvSpPr>
          <p:cNvPr id="1075" name="CuadroTexto 1074">
            <a:extLst>
              <a:ext uri="{FF2B5EF4-FFF2-40B4-BE49-F238E27FC236}">
                <a16:creationId xmlns:a16="http://schemas.microsoft.com/office/drawing/2014/main" id="{D8C1FC72-3093-C755-944E-8F8F46A4F58A}"/>
              </a:ext>
            </a:extLst>
          </p:cNvPr>
          <p:cNvSpPr txBox="1"/>
          <p:nvPr/>
        </p:nvSpPr>
        <p:spPr>
          <a:xfrm>
            <a:off x="601668" y="4558818"/>
            <a:ext cx="1641411" cy="307777"/>
          </a:xfrm>
          <a:prstGeom prst="rect">
            <a:avLst/>
          </a:prstGeom>
          <a:noFill/>
        </p:spPr>
        <p:txBody>
          <a:bodyPr wrap="none" rtlCol="0">
            <a:spAutoFit/>
          </a:bodyPr>
          <a:lstStyle/>
          <a:p>
            <a:r>
              <a:rPr lang="es-ES" sz="1400" dirty="0">
                <a:solidFill>
                  <a:srgbClr val="70C8CA"/>
                </a:solidFill>
                <a:latin typeface="+mj-lt"/>
              </a:rPr>
              <a:t>CENTROAMÉRICA</a:t>
            </a:r>
          </a:p>
        </p:txBody>
      </p:sp>
      <p:sp>
        <p:nvSpPr>
          <p:cNvPr id="1039" name="Elipse 1038">
            <a:extLst>
              <a:ext uri="{FF2B5EF4-FFF2-40B4-BE49-F238E27FC236}">
                <a16:creationId xmlns:a16="http://schemas.microsoft.com/office/drawing/2014/main" id="{E8D85C52-116A-69E1-E8A6-CCCF8CFB537C}"/>
              </a:ext>
            </a:extLst>
          </p:cNvPr>
          <p:cNvSpPr/>
          <p:nvPr/>
        </p:nvSpPr>
        <p:spPr>
          <a:xfrm>
            <a:off x="6292197" y="3378300"/>
            <a:ext cx="55235" cy="55235"/>
          </a:xfrm>
          <a:prstGeom prst="ellipse">
            <a:avLst/>
          </a:prstGeom>
          <a:noFill/>
          <a:ln w="3175">
            <a:solidFill>
              <a:srgbClr val="70C8CA"/>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s-ES" sz="400" dirty="0"/>
          </a:p>
        </p:txBody>
      </p:sp>
      <p:sp>
        <p:nvSpPr>
          <p:cNvPr id="1051" name="Elipse 1050">
            <a:extLst>
              <a:ext uri="{FF2B5EF4-FFF2-40B4-BE49-F238E27FC236}">
                <a16:creationId xmlns:a16="http://schemas.microsoft.com/office/drawing/2014/main" id="{CCF46AE3-4EA2-8E59-6FE5-636A5FD81901}"/>
              </a:ext>
            </a:extLst>
          </p:cNvPr>
          <p:cNvSpPr/>
          <p:nvPr/>
        </p:nvSpPr>
        <p:spPr>
          <a:xfrm>
            <a:off x="6603222" y="3433536"/>
            <a:ext cx="72588" cy="72588"/>
          </a:xfrm>
          <a:prstGeom prst="ellipse">
            <a:avLst/>
          </a:prstGeom>
          <a:noFill/>
          <a:ln w="3175">
            <a:solidFill>
              <a:srgbClr val="70C8CA"/>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s-ES" sz="400" dirty="0"/>
          </a:p>
        </p:txBody>
      </p:sp>
      <p:sp>
        <p:nvSpPr>
          <p:cNvPr id="1052" name="Elipse 1051">
            <a:extLst>
              <a:ext uri="{FF2B5EF4-FFF2-40B4-BE49-F238E27FC236}">
                <a16:creationId xmlns:a16="http://schemas.microsoft.com/office/drawing/2014/main" id="{D77FC4D0-7ACB-63C3-2AB3-746851926C90}"/>
              </a:ext>
            </a:extLst>
          </p:cNvPr>
          <p:cNvSpPr/>
          <p:nvPr/>
        </p:nvSpPr>
        <p:spPr>
          <a:xfrm>
            <a:off x="6425584" y="3332045"/>
            <a:ext cx="137784" cy="137784"/>
          </a:xfrm>
          <a:prstGeom prst="ellipse">
            <a:avLst/>
          </a:prstGeom>
          <a:noFill/>
          <a:ln w="3175">
            <a:solidFill>
              <a:srgbClr val="70C8CA"/>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s-ES" sz="400" dirty="0"/>
          </a:p>
        </p:txBody>
      </p:sp>
      <p:sp>
        <p:nvSpPr>
          <p:cNvPr id="1053" name="Elipse 1052">
            <a:extLst>
              <a:ext uri="{FF2B5EF4-FFF2-40B4-BE49-F238E27FC236}">
                <a16:creationId xmlns:a16="http://schemas.microsoft.com/office/drawing/2014/main" id="{F201128B-D31D-BBE5-D031-4B81F5C5D510}"/>
              </a:ext>
            </a:extLst>
          </p:cNvPr>
          <p:cNvSpPr/>
          <p:nvPr/>
        </p:nvSpPr>
        <p:spPr>
          <a:xfrm>
            <a:off x="6489688" y="3550898"/>
            <a:ext cx="155305" cy="155305"/>
          </a:xfrm>
          <a:prstGeom prst="ellipse">
            <a:avLst/>
          </a:prstGeom>
          <a:noFill/>
          <a:ln w="3175">
            <a:solidFill>
              <a:srgbClr val="70C8CA"/>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s-ES" sz="400" dirty="0"/>
          </a:p>
        </p:txBody>
      </p:sp>
      <p:sp>
        <p:nvSpPr>
          <p:cNvPr id="1054" name="Elipse 1053">
            <a:extLst>
              <a:ext uri="{FF2B5EF4-FFF2-40B4-BE49-F238E27FC236}">
                <a16:creationId xmlns:a16="http://schemas.microsoft.com/office/drawing/2014/main" id="{D26C4069-715A-5CB4-A241-AF9B18574D1C}"/>
              </a:ext>
            </a:extLst>
          </p:cNvPr>
          <p:cNvSpPr/>
          <p:nvPr/>
        </p:nvSpPr>
        <p:spPr>
          <a:xfrm>
            <a:off x="6775657" y="3706203"/>
            <a:ext cx="91468" cy="91468"/>
          </a:xfrm>
          <a:prstGeom prst="ellipse">
            <a:avLst/>
          </a:prstGeom>
          <a:noFill/>
          <a:ln w="3175">
            <a:solidFill>
              <a:srgbClr val="70C8CA"/>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s-ES" sz="400" dirty="0"/>
          </a:p>
        </p:txBody>
      </p:sp>
      <p:sp>
        <p:nvSpPr>
          <p:cNvPr id="1055" name="Elipse 1054">
            <a:extLst>
              <a:ext uri="{FF2B5EF4-FFF2-40B4-BE49-F238E27FC236}">
                <a16:creationId xmlns:a16="http://schemas.microsoft.com/office/drawing/2014/main" id="{9F88CC82-1B37-3D56-C1B1-7826D7F88426}"/>
              </a:ext>
            </a:extLst>
          </p:cNvPr>
          <p:cNvSpPr/>
          <p:nvPr/>
        </p:nvSpPr>
        <p:spPr>
          <a:xfrm>
            <a:off x="6960600" y="3798838"/>
            <a:ext cx="144298" cy="144298"/>
          </a:xfrm>
          <a:prstGeom prst="ellipse">
            <a:avLst/>
          </a:prstGeom>
          <a:noFill/>
          <a:ln w="3175">
            <a:solidFill>
              <a:srgbClr val="70C8CA"/>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s-ES" sz="400" dirty="0"/>
          </a:p>
        </p:txBody>
      </p:sp>
      <p:sp>
        <p:nvSpPr>
          <p:cNvPr id="1056" name="Elipse 1055">
            <a:extLst>
              <a:ext uri="{FF2B5EF4-FFF2-40B4-BE49-F238E27FC236}">
                <a16:creationId xmlns:a16="http://schemas.microsoft.com/office/drawing/2014/main" id="{81E15CDF-A8A9-D666-4436-21066AABF187}"/>
              </a:ext>
            </a:extLst>
          </p:cNvPr>
          <p:cNvSpPr/>
          <p:nvPr/>
        </p:nvSpPr>
        <p:spPr>
          <a:xfrm>
            <a:off x="6678786" y="3590719"/>
            <a:ext cx="53306" cy="53306"/>
          </a:xfrm>
          <a:prstGeom prst="ellipse">
            <a:avLst/>
          </a:prstGeom>
          <a:noFill/>
          <a:ln w="3175">
            <a:solidFill>
              <a:srgbClr val="70C8CA"/>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s-ES" sz="400" dirty="0"/>
          </a:p>
        </p:txBody>
      </p:sp>
      <p:sp>
        <p:nvSpPr>
          <p:cNvPr id="1057" name="Elipse 1056">
            <a:extLst>
              <a:ext uri="{FF2B5EF4-FFF2-40B4-BE49-F238E27FC236}">
                <a16:creationId xmlns:a16="http://schemas.microsoft.com/office/drawing/2014/main" id="{F78AD66C-4695-5B19-BAB0-423F8DEB852F}"/>
              </a:ext>
            </a:extLst>
          </p:cNvPr>
          <p:cNvSpPr/>
          <p:nvPr/>
        </p:nvSpPr>
        <p:spPr>
          <a:xfrm>
            <a:off x="7054245" y="3597268"/>
            <a:ext cx="91468" cy="91468"/>
          </a:xfrm>
          <a:prstGeom prst="ellipse">
            <a:avLst/>
          </a:prstGeom>
          <a:noFill/>
          <a:ln w="3175">
            <a:solidFill>
              <a:srgbClr val="70C8CA"/>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s-ES" sz="400" dirty="0"/>
          </a:p>
        </p:txBody>
      </p:sp>
      <p:sp>
        <p:nvSpPr>
          <p:cNvPr id="1059" name="Elipse 1058">
            <a:extLst>
              <a:ext uri="{FF2B5EF4-FFF2-40B4-BE49-F238E27FC236}">
                <a16:creationId xmlns:a16="http://schemas.microsoft.com/office/drawing/2014/main" id="{4600B0E4-DA53-4DAB-1D75-6DA91A4BAAF1}"/>
              </a:ext>
            </a:extLst>
          </p:cNvPr>
          <p:cNvSpPr/>
          <p:nvPr/>
        </p:nvSpPr>
        <p:spPr>
          <a:xfrm>
            <a:off x="6706765" y="3400937"/>
            <a:ext cx="137784" cy="137784"/>
          </a:xfrm>
          <a:prstGeom prst="ellipse">
            <a:avLst/>
          </a:prstGeom>
          <a:noFill/>
          <a:ln w="3175">
            <a:solidFill>
              <a:srgbClr val="70C8CA"/>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s-ES" sz="400" dirty="0"/>
          </a:p>
        </p:txBody>
      </p:sp>
      <p:cxnSp>
        <p:nvCxnSpPr>
          <p:cNvPr id="1078" name="Conector recto 1077">
            <a:extLst>
              <a:ext uri="{FF2B5EF4-FFF2-40B4-BE49-F238E27FC236}">
                <a16:creationId xmlns:a16="http://schemas.microsoft.com/office/drawing/2014/main" id="{B16F9E52-F5D2-3FA2-9823-D01660AF6250}"/>
              </a:ext>
            </a:extLst>
          </p:cNvPr>
          <p:cNvCxnSpPr>
            <a:cxnSpLocks/>
          </p:cNvCxnSpPr>
          <p:nvPr/>
        </p:nvCxnSpPr>
        <p:spPr>
          <a:xfrm>
            <a:off x="8315612" y="1066800"/>
            <a:ext cx="0" cy="2670788"/>
          </a:xfrm>
          <a:prstGeom prst="line">
            <a:avLst/>
          </a:prstGeom>
          <a:ln w="3175">
            <a:solidFill>
              <a:srgbClr val="70C8CA"/>
            </a:solidFill>
          </a:ln>
        </p:spPr>
        <p:style>
          <a:lnRef idx="1">
            <a:schemeClr val="accent1"/>
          </a:lnRef>
          <a:fillRef idx="0">
            <a:schemeClr val="accent1"/>
          </a:fillRef>
          <a:effectRef idx="0">
            <a:schemeClr val="accent1"/>
          </a:effectRef>
          <a:fontRef idx="minor">
            <a:schemeClr val="tx1"/>
          </a:fontRef>
        </p:style>
      </p:cxnSp>
      <p:cxnSp>
        <p:nvCxnSpPr>
          <p:cNvPr id="1079" name="Conector recto 1078">
            <a:extLst>
              <a:ext uri="{FF2B5EF4-FFF2-40B4-BE49-F238E27FC236}">
                <a16:creationId xmlns:a16="http://schemas.microsoft.com/office/drawing/2014/main" id="{5FF1966C-B156-C5B6-3DB0-AB9FA1558801}"/>
              </a:ext>
            </a:extLst>
          </p:cNvPr>
          <p:cNvCxnSpPr>
            <a:cxnSpLocks/>
          </p:cNvCxnSpPr>
          <p:nvPr/>
        </p:nvCxnSpPr>
        <p:spPr>
          <a:xfrm>
            <a:off x="4170195" y="5272460"/>
            <a:ext cx="8216" cy="1026606"/>
          </a:xfrm>
          <a:prstGeom prst="line">
            <a:avLst/>
          </a:prstGeom>
          <a:ln w="3175">
            <a:solidFill>
              <a:srgbClr val="70C8CA"/>
            </a:solidFill>
          </a:ln>
        </p:spPr>
        <p:style>
          <a:lnRef idx="1">
            <a:schemeClr val="accent1"/>
          </a:lnRef>
          <a:fillRef idx="0">
            <a:schemeClr val="accent1"/>
          </a:fillRef>
          <a:effectRef idx="0">
            <a:schemeClr val="accent1"/>
          </a:effectRef>
          <a:fontRef idx="minor">
            <a:schemeClr val="tx1"/>
          </a:fontRef>
        </p:style>
      </p:cxnSp>
      <p:cxnSp>
        <p:nvCxnSpPr>
          <p:cNvPr id="1084" name="Conector recto 1083">
            <a:extLst>
              <a:ext uri="{FF2B5EF4-FFF2-40B4-BE49-F238E27FC236}">
                <a16:creationId xmlns:a16="http://schemas.microsoft.com/office/drawing/2014/main" id="{7EC9BD8D-2A65-37A5-242D-8D91E076F3EA}"/>
              </a:ext>
            </a:extLst>
          </p:cNvPr>
          <p:cNvCxnSpPr>
            <a:cxnSpLocks/>
          </p:cNvCxnSpPr>
          <p:nvPr/>
        </p:nvCxnSpPr>
        <p:spPr>
          <a:xfrm flipH="1">
            <a:off x="6960600" y="1852169"/>
            <a:ext cx="1355012" cy="1365276"/>
          </a:xfrm>
          <a:prstGeom prst="line">
            <a:avLst/>
          </a:prstGeom>
          <a:ln w="3175">
            <a:solidFill>
              <a:srgbClr val="70C8CA"/>
            </a:solidFill>
          </a:ln>
        </p:spPr>
        <p:style>
          <a:lnRef idx="1">
            <a:schemeClr val="accent1"/>
          </a:lnRef>
          <a:fillRef idx="0">
            <a:schemeClr val="accent1"/>
          </a:fillRef>
          <a:effectRef idx="0">
            <a:schemeClr val="accent1"/>
          </a:effectRef>
          <a:fontRef idx="minor">
            <a:schemeClr val="tx1"/>
          </a:fontRef>
        </p:style>
      </p:cxnSp>
      <p:cxnSp>
        <p:nvCxnSpPr>
          <p:cNvPr id="1086" name="Conector recto 1085">
            <a:extLst>
              <a:ext uri="{FF2B5EF4-FFF2-40B4-BE49-F238E27FC236}">
                <a16:creationId xmlns:a16="http://schemas.microsoft.com/office/drawing/2014/main" id="{1CC64ACF-20C5-3E88-D1F0-6E4422B86E18}"/>
              </a:ext>
            </a:extLst>
          </p:cNvPr>
          <p:cNvCxnSpPr>
            <a:cxnSpLocks/>
          </p:cNvCxnSpPr>
          <p:nvPr/>
        </p:nvCxnSpPr>
        <p:spPr>
          <a:xfrm>
            <a:off x="3455505" y="4425793"/>
            <a:ext cx="8239" cy="709948"/>
          </a:xfrm>
          <a:prstGeom prst="line">
            <a:avLst/>
          </a:prstGeom>
          <a:ln w="3175">
            <a:solidFill>
              <a:srgbClr val="70C8CA"/>
            </a:solidFill>
          </a:ln>
        </p:spPr>
        <p:style>
          <a:lnRef idx="1">
            <a:schemeClr val="accent1"/>
          </a:lnRef>
          <a:fillRef idx="0">
            <a:schemeClr val="accent1"/>
          </a:fillRef>
          <a:effectRef idx="0">
            <a:schemeClr val="accent1"/>
          </a:effectRef>
          <a:fontRef idx="minor">
            <a:schemeClr val="tx1"/>
          </a:fontRef>
        </p:style>
      </p:cxnSp>
      <p:cxnSp>
        <p:nvCxnSpPr>
          <p:cNvPr id="1088" name="Conector recto 1087">
            <a:extLst>
              <a:ext uri="{FF2B5EF4-FFF2-40B4-BE49-F238E27FC236}">
                <a16:creationId xmlns:a16="http://schemas.microsoft.com/office/drawing/2014/main" id="{B769BF91-575C-58B3-B600-D0332289D221}"/>
              </a:ext>
            </a:extLst>
          </p:cNvPr>
          <p:cNvCxnSpPr>
            <a:cxnSpLocks/>
          </p:cNvCxnSpPr>
          <p:nvPr/>
        </p:nvCxnSpPr>
        <p:spPr>
          <a:xfrm flipH="1">
            <a:off x="3463744" y="4293354"/>
            <a:ext cx="434221" cy="346353"/>
          </a:xfrm>
          <a:prstGeom prst="line">
            <a:avLst/>
          </a:prstGeom>
          <a:ln w="3175">
            <a:solidFill>
              <a:srgbClr val="70C8CA"/>
            </a:solidFill>
          </a:ln>
        </p:spPr>
        <p:style>
          <a:lnRef idx="1">
            <a:schemeClr val="accent1"/>
          </a:lnRef>
          <a:fillRef idx="0">
            <a:schemeClr val="accent1"/>
          </a:fillRef>
          <a:effectRef idx="0">
            <a:schemeClr val="accent1"/>
          </a:effectRef>
          <a:fontRef idx="minor">
            <a:schemeClr val="tx1"/>
          </a:fontRef>
        </p:style>
      </p:cxnSp>
      <p:cxnSp>
        <p:nvCxnSpPr>
          <p:cNvPr id="1090" name="Conector recto 1089">
            <a:extLst>
              <a:ext uri="{FF2B5EF4-FFF2-40B4-BE49-F238E27FC236}">
                <a16:creationId xmlns:a16="http://schemas.microsoft.com/office/drawing/2014/main" id="{332F2AB2-D24E-5DD0-32A6-E8998E42202C}"/>
              </a:ext>
            </a:extLst>
          </p:cNvPr>
          <p:cNvCxnSpPr>
            <a:cxnSpLocks/>
          </p:cNvCxnSpPr>
          <p:nvPr/>
        </p:nvCxnSpPr>
        <p:spPr>
          <a:xfrm flipH="1">
            <a:off x="4178411" y="5332615"/>
            <a:ext cx="434221" cy="346353"/>
          </a:xfrm>
          <a:prstGeom prst="line">
            <a:avLst/>
          </a:prstGeom>
          <a:ln w="3175">
            <a:solidFill>
              <a:srgbClr val="70C8CA"/>
            </a:solidFill>
          </a:ln>
        </p:spPr>
        <p:style>
          <a:lnRef idx="1">
            <a:schemeClr val="accent1"/>
          </a:lnRef>
          <a:fillRef idx="0">
            <a:schemeClr val="accent1"/>
          </a:fillRef>
          <a:effectRef idx="0">
            <a:schemeClr val="accent1"/>
          </a:effectRef>
          <a:fontRef idx="minor">
            <a:schemeClr val="tx1"/>
          </a:fontRef>
        </p:style>
      </p:cxnSp>
      <p:sp>
        <p:nvSpPr>
          <p:cNvPr id="3" name="Elipse 2">
            <a:extLst>
              <a:ext uri="{FF2B5EF4-FFF2-40B4-BE49-F238E27FC236}">
                <a16:creationId xmlns:a16="http://schemas.microsoft.com/office/drawing/2014/main" id="{5D079704-9CF9-8637-7804-375CB0D10008}"/>
              </a:ext>
            </a:extLst>
          </p:cNvPr>
          <p:cNvSpPr/>
          <p:nvPr/>
        </p:nvSpPr>
        <p:spPr>
          <a:xfrm>
            <a:off x="6367768" y="3737588"/>
            <a:ext cx="155305" cy="155305"/>
          </a:xfrm>
          <a:prstGeom prst="ellipse">
            <a:avLst/>
          </a:prstGeom>
          <a:noFill/>
          <a:ln w="3175">
            <a:solidFill>
              <a:srgbClr val="70C8CA"/>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s-ES" sz="400" dirty="0">
              <a:latin typeface="Open Sans Light" panose="020B0306030504020204" pitchFamily="34" charset="0"/>
            </a:endParaRPr>
          </a:p>
        </p:txBody>
      </p:sp>
      <p:sp>
        <p:nvSpPr>
          <p:cNvPr id="4" name="Elipse 3">
            <a:extLst>
              <a:ext uri="{FF2B5EF4-FFF2-40B4-BE49-F238E27FC236}">
                <a16:creationId xmlns:a16="http://schemas.microsoft.com/office/drawing/2014/main" id="{D4C08E85-54D9-E390-7287-206FF9937E87}"/>
              </a:ext>
            </a:extLst>
          </p:cNvPr>
          <p:cNvSpPr/>
          <p:nvPr/>
        </p:nvSpPr>
        <p:spPr>
          <a:xfrm>
            <a:off x="11091064" y="367492"/>
            <a:ext cx="196087" cy="196087"/>
          </a:xfrm>
          <a:prstGeom prst="ellipse">
            <a:avLst/>
          </a:prstGeom>
          <a:no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s-ES" sz="1000" dirty="0">
                <a:solidFill>
                  <a:schemeClr val="bg2">
                    <a:lumMod val="75000"/>
                  </a:schemeClr>
                </a:solidFill>
              </a:rPr>
              <a:t>1</a:t>
            </a:r>
          </a:p>
        </p:txBody>
      </p:sp>
      <p:sp>
        <p:nvSpPr>
          <p:cNvPr id="5" name="Elipse 4">
            <a:extLst>
              <a:ext uri="{FF2B5EF4-FFF2-40B4-BE49-F238E27FC236}">
                <a16:creationId xmlns:a16="http://schemas.microsoft.com/office/drawing/2014/main" id="{CA39FB72-611A-A9EF-6845-3ED41C9DCF29}"/>
              </a:ext>
            </a:extLst>
          </p:cNvPr>
          <p:cNvSpPr/>
          <p:nvPr/>
        </p:nvSpPr>
        <p:spPr>
          <a:xfrm>
            <a:off x="11340060" y="367492"/>
            <a:ext cx="196087" cy="196087"/>
          </a:xfrm>
          <a:prstGeom prst="ellipse">
            <a:avLst/>
          </a:prstGeom>
          <a:no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r>
              <a:rPr lang="es-ES" sz="1000" dirty="0">
                <a:solidFill>
                  <a:schemeClr val="bg2">
                    <a:lumMod val="75000"/>
                  </a:schemeClr>
                </a:solidFill>
              </a:rPr>
              <a:t>2</a:t>
            </a:r>
          </a:p>
        </p:txBody>
      </p:sp>
      <p:sp>
        <p:nvSpPr>
          <p:cNvPr id="6" name="Elipse 5">
            <a:extLst>
              <a:ext uri="{FF2B5EF4-FFF2-40B4-BE49-F238E27FC236}">
                <a16:creationId xmlns:a16="http://schemas.microsoft.com/office/drawing/2014/main" id="{123AB321-EFAE-69A4-9A7A-BC712A2A4384}"/>
              </a:ext>
            </a:extLst>
          </p:cNvPr>
          <p:cNvSpPr/>
          <p:nvPr/>
        </p:nvSpPr>
        <p:spPr>
          <a:xfrm>
            <a:off x="11589058" y="367492"/>
            <a:ext cx="196087" cy="19608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r>
              <a:rPr lang="es-ES" sz="1000" b="1" dirty="0">
                <a:solidFill>
                  <a:schemeClr val="tx1"/>
                </a:solidFill>
                <a:latin typeface="+mj-lt"/>
              </a:rPr>
              <a:t>3</a:t>
            </a:r>
          </a:p>
        </p:txBody>
      </p:sp>
      <p:sp>
        <p:nvSpPr>
          <p:cNvPr id="7" name="CuadroTexto 6">
            <a:extLst>
              <a:ext uri="{FF2B5EF4-FFF2-40B4-BE49-F238E27FC236}">
                <a16:creationId xmlns:a16="http://schemas.microsoft.com/office/drawing/2014/main" id="{AB81FFC9-D71F-9705-00AD-66CE7A720D35}"/>
              </a:ext>
            </a:extLst>
          </p:cNvPr>
          <p:cNvSpPr txBox="1"/>
          <p:nvPr/>
        </p:nvSpPr>
        <p:spPr>
          <a:xfrm>
            <a:off x="9665811" y="355940"/>
            <a:ext cx="1422185" cy="246221"/>
          </a:xfrm>
          <a:prstGeom prst="rect">
            <a:avLst/>
          </a:prstGeom>
          <a:noFill/>
        </p:spPr>
        <p:txBody>
          <a:bodyPr wrap="none" rtlCol="0">
            <a:spAutoFit/>
          </a:bodyPr>
          <a:lstStyle/>
          <a:p>
            <a:pPr algn="r"/>
            <a:r>
              <a:rPr lang="es-ES" sz="1000" dirty="0">
                <a:solidFill>
                  <a:schemeClr val="bg1"/>
                </a:solidFill>
              </a:rPr>
              <a:t>INFORME PROGRESO</a:t>
            </a:r>
          </a:p>
        </p:txBody>
      </p:sp>
    </p:spTree>
    <p:extLst>
      <p:ext uri="{BB962C8B-B14F-4D97-AF65-F5344CB8AC3E}">
        <p14:creationId xmlns:p14="http://schemas.microsoft.com/office/powerpoint/2010/main" val="246995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DILVE">
  <a:themeElements>
    <a:clrScheme name="DILVE PALETA">
      <a:dk1>
        <a:srgbClr val="000000"/>
      </a:dk1>
      <a:lt1>
        <a:srgbClr val="FFFFFF"/>
      </a:lt1>
      <a:dk2>
        <a:srgbClr val="8C1530"/>
      </a:dk2>
      <a:lt2>
        <a:srgbClr val="E7E6E6"/>
      </a:lt2>
      <a:accent1>
        <a:srgbClr val="74551E"/>
      </a:accent1>
      <a:accent2>
        <a:srgbClr val="E99A01"/>
      </a:accent2>
      <a:accent3>
        <a:srgbClr val="005296"/>
      </a:accent3>
      <a:accent4>
        <a:srgbClr val="8C1530"/>
      </a:accent4>
      <a:accent5>
        <a:srgbClr val="CFC4A6"/>
      </a:accent5>
      <a:accent6>
        <a:srgbClr val="FFCB32"/>
      </a:accent6>
      <a:hlink>
        <a:srgbClr val="3265FF"/>
      </a:hlink>
      <a:folHlink>
        <a:srgbClr val="954F72"/>
      </a:folHlink>
    </a:clrScheme>
    <a:fontScheme name="Ready Santander">
      <a:majorFont>
        <a:latin typeface="Open Sans"/>
        <a:ea typeface=""/>
        <a:cs typeface=""/>
      </a:majorFont>
      <a:minorFont>
        <a:latin typeface="Open Sa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11149</TotalTime>
  <Words>3517</Words>
  <Application>Microsoft Office PowerPoint</Application>
  <PresentationFormat>Pantalla panoràmica</PresentationFormat>
  <Paragraphs>672</Paragraphs>
  <Slides>69</Slides>
  <Notes>42</Notes>
  <HiddenSlides>15</HiddenSlides>
  <MMClips>6</MMClips>
  <ScaleCrop>false</ScaleCrop>
  <HeadingPairs>
    <vt:vector size="4" baseType="variant">
      <vt:variant>
        <vt:lpstr>Tema</vt:lpstr>
      </vt:variant>
      <vt:variant>
        <vt:i4>1</vt:i4>
      </vt:variant>
      <vt:variant>
        <vt:lpstr>Títols de les diapositives</vt:lpstr>
      </vt:variant>
      <vt:variant>
        <vt:i4>69</vt:i4>
      </vt:variant>
    </vt:vector>
  </HeadingPairs>
  <TitlesOfParts>
    <vt:vector size="70" baseType="lpstr">
      <vt:lpstr>DILVE</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DILVE 2</dc:title>
  <dc:subject/>
  <dc:creator>NETURITY</dc:creator>
  <cp:keywords/>
  <dc:description/>
  <cp:lastModifiedBy>Jose Manuel Anta</cp:lastModifiedBy>
  <cp:revision>1638</cp:revision>
  <cp:lastPrinted>2019-05-10T13:37:32Z</cp:lastPrinted>
  <dcterms:created xsi:type="dcterms:W3CDTF">2018-03-19T11:10:43Z</dcterms:created>
  <dcterms:modified xsi:type="dcterms:W3CDTF">2026-03-31T06:58:09Z</dcterms:modified>
  <cp:category/>
</cp:coreProperties>
</file>